
<file path=[Content_Types].xml><?xml version="1.0" encoding="utf-8"?>
<Types xmlns="http://schemas.openxmlformats.org/package/2006/content-types">
  <Default Extension="pdf" ContentType="image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Intensidades luminosas en interferencia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9" y="2952749"/>
            <a:ext cx="1773827" cy="17738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3" y="285144"/>
            <a:ext cx="8347166" cy="6450083"/>
          </a:xfrm>
        </p:spPr>
      </p:pic>
    </p:spTree>
    <p:extLst>
      <p:ext uri="{BB962C8B-B14F-4D97-AF65-F5344CB8AC3E}">
        <p14:creationId xmlns:p14="http://schemas.microsoft.com/office/powerpoint/2010/main" val="37166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1" y="756864"/>
            <a:ext cx="10050278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1" y="756864"/>
            <a:ext cx="10050278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9" y="183014"/>
            <a:ext cx="9157062" cy="7075913"/>
          </a:xfrm>
        </p:spPr>
      </p:pic>
    </p:spTree>
    <p:extLst>
      <p:ext uri="{BB962C8B-B14F-4D97-AF65-F5344CB8AC3E}">
        <p14:creationId xmlns:p14="http://schemas.microsoft.com/office/powerpoint/2010/main" val="37995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235266"/>
            <a:ext cx="8699863" cy="6722623"/>
          </a:xfrm>
        </p:spPr>
      </p:pic>
    </p:spTree>
    <p:extLst>
      <p:ext uri="{BB962C8B-B14F-4D97-AF65-F5344CB8AC3E}">
        <p14:creationId xmlns:p14="http://schemas.microsoft.com/office/powerpoint/2010/main" val="22752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573</TotalTime>
  <Words>4</Words>
  <Application>Microsoft Office PowerPoint</Application>
  <PresentationFormat>Panorámica</PresentationFormat>
  <Paragraphs>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Intensidades luminosas en interferencia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Dixguel03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Intensidades luminosas en interferencia</dc:title>
  <dc:creator>GG</dc:creator>
  <cp:lastModifiedBy>GG</cp:lastModifiedBy>
  <cp:revision>9</cp:revision>
  <dcterms:created xsi:type="dcterms:W3CDTF">2020-04-13T13:21:58Z</dcterms:created>
  <dcterms:modified xsi:type="dcterms:W3CDTF">2020-04-13T22:55:35Z</dcterms:modified>
</cp:coreProperties>
</file>