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C662-4707-437A-811E-822D1CF61E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159D-DB3B-49B9-9072-8A96570E4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vdBuVuLc83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Problema 2 de la guía de </a:t>
            </a:r>
            <a:r>
              <a:rPr lang="es-MX" dirty="0" smtClean="0"/>
              <a:t>refracción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1</a:t>
            </a:r>
            <a:r>
              <a:rPr lang="es-MX" dirty="0" smtClean="0"/>
              <a:t>. </a:t>
            </a:r>
            <a:r>
              <a:rPr lang="es-MX" dirty="0" smtClean="0"/>
              <a:t>Leer el enunciado del problema</a:t>
            </a:r>
          </a:p>
          <a:p>
            <a:r>
              <a:rPr lang="es-MX" dirty="0" smtClean="0"/>
              <a:t>2. Ver el video de </a:t>
            </a:r>
            <a:r>
              <a:rPr lang="es-MX" dirty="0" err="1" smtClean="0"/>
              <a:t>youtube</a:t>
            </a:r>
            <a:r>
              <a:rPr lang="es-MX" dirty="0" smtClean="0"/>
              <a:t> cuyo enlace esta en la lámina 2</a:t>
            </a:r>
            <a:endParaRPr lang="es-MX" dirty="0" smtClean="0"/>
          </a:p>
          <a:p>
            <a:r>
              <a:rPr lang="es-MX" dirty="0" smtClean="0"/>
              <a:t>2. Ver el gráfico de la lámina 3</a:t>
            </a:r>
          </a:p>
          <a:p>
            <a:r>
              <a:rPr lang="es-MX" dirty="0" smtClean="0"/>
              <a:t>3. Ver la foto de la lámina 4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03" y="1286690"/>
            <a:ext cx="2841099" cy="21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0971" y="4193177"/>
            <a:ext cx="9710057" cy="2161903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https://youtu.be/vdBuVuLc83Q </a:t>
            </a:r>
            <a:endParaRPr lang="en-U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151674"/>
            <a:ext cx="9601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08" y="373244"/>
            <a:ext cx="8364583" cy="62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Problema 2 de la guía de refracción 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GG</dc:creator>
  <cp:lastModifiedBy>GG</cp:lastModifiedBy>
  <cp:revision>5</cp:revision>
  <dcterms:created xsi:type="dcterms:W3CDTF">2020-03-23T20:32:48Z</dcterms:created>
  <dcterms:modified xsi:type="dcterms:W3CDTF">2020-03-23T22:07:10Z</dcterms:modified>
</cp:coreProperties>
</file>