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5" r:id="rId10"/>
    <p:sldId id="264" r:id="rId11"/>
    <p:sldId id="263" r:id="rId12"/>
    <p:sldId id="271" r:id="rId13"/>
    <p:sldId id="270" r:id="rId14"/>
    <p:sldId id="269" r:id="rId15"/>
    <p:sldId id="268" r:id="rId16"/>
    <p:sldId id="262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8/27/2018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TRABAJOS EN ALTURA 	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/>
          <a:lstStyle/>
          <a:p>
            <a:pPr algn="l"/>
            <a:r>
              <a:rPr lang="es-ES" dirty="0" err="1" smtClean="0"/>
              <a:t>Ing</a:t>
            </a:r>
            <a:r>
              <a:rPr lang="es-ES" dirty="0" smtClean="0"/>
              <a:t>  Civil y Laborar: </a:t>
            </a:r>
            <a:r>
              <a:rPr lang="es-ES" dirty="0" err="1" smtClean="0"/>
              <a:t>Jose</a:t>
            </a:r>
            <a:r>
              <a:rPr lang="es-ES" dirty="0" smtClean="0"/>
              <a:t> Daniel </a:t>
            </a:r>
            <a:r>
              <a:rPr lang="es-ES" dirty="0" err="1" smtClean="0"/>
              <a:t>Sanchez</a:t>
            </a:r>
            <a:endParaRPr lang="es-ES" dirty="0" smtClean="0"/>
          </a:p>
          <a:p>
            <a:pPr algn="l"/>
            <a:r>
              <a:rPr lang="es-ES" dirty="0" smtClean="0"/>
              <a:t>12 de </a:t>
            </a:r>
            <a:r>
              <a:rPr lang="es-ES" dirty="0" err="1" smtClean="0"/>
              <a:t>septimbre</a:t>
            </a:r>
            <a:r>
              <a:rPr lang="es-ES" dirty="0" smtClean="0"/>
              <a:t> del 2016</a:t>
            </a:r>
            <a:endParaRPr lang="es-A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 descr="C:\Users\Usuario\Dropbox\Daniel-Lisandro\Impresion\12-09-2016\clas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964488" cy="4882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 descr="C:\Users\Usuario\Dropbox\Daniel-Lisandro\Impresion\12-09-2016\clas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2121"/>
            <a:ext cx="9144000" cy="5950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42" name="Picture 2" descr="C:\Users\Usuario\Dropbox\Daniel-Lisandro\Impresion\12-09-2016\clas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4448"/>
            <a:ext cx="7992888" cy="671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1266" name="Picture 2" descr="C:\Users\Usuario\Dropbox\Daniel-Lisandro\Impresion\12-09-2016\clas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16861"/>
            <a:ext cx="5327104" cy="67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 descr="C:\Users\Usuario\Dropbox\Daniel-Lisandro\Impresion\12-09-2016\clas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3314" name="Picture 2" descr="C:\Users\Usuario\Dropbox\Daniel-Lisandro\Impresion\12-09-2016\clas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8636"/>
            <a:ext cx="8280920" cy="6749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4338" name="Picture 2" descr="C:\Users\Usuario\Dropbox\Daniel-Lisandro\Impresion\12-09-2016\clas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021"/>
            <a:ext cx="8568952" cy="682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5362" name="Picture 2" descr="C:\Users\Usuario\Dropbox\Daniel-Lisandro\Impresion\12-09-2016\clas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7290"/>
            <a:ext cx="9144000" cy="4962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6386" name="Picture 2" descr="C:\Users\Usuario\Dropbox\Daniel-Lisandro\Impresion\12-09-2016\clase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832"/>
            <a:ext cx="9144000" cy="534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7410" name="Picture 2" descr="C:\Users\Usuario\Dropbox\Daniel-Lisandro\Impresion\12-09-2016\clas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894"/>
            <a:ext cx="7776864" cy="6834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C:\Users\Usuario\Dropbox\Daniel-Lisandro\Impresion\12-09-2016\cl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633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7200" dirty="0" smtClean="0"/>
              <a:t>MUCHAS GRACIAS!</a:t>
            </a:r>
            <a:endParaRPr lang="es-AR" sz="7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ropbox\Daniel-Lisandro\Impresion\12-09-2016\clas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-8200"/>
            <a:ext cx="6041265" cy="6866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uario\Dropbox\Daniel-Lisandro\Impresion\12-09-2016\clas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1"/>
            <a:ext cx="4248472" cy="685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098" name="Picture 2" descr="C:\Users\Usuario\Dropbox\Daniel-Lisandro\Impresion\12-09-2016\clas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170"/>
            <a:ext cx="8496944" cy="6822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 descr="C:\Users\Usuario\Dropbox\Daniel-Lisandro\Impresion\12-09-2016\clas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622"/>
            <a:ext cx="4481962" cy="683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C:\Users\Usuario\Dropbox\Daniel-Lisandro\Impresion\12-09-2016\clas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8280"/>
            <a:ext cx="4824536" cy="6862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 descr="C:\Users\Usuario\Dropbox\Daniel-Lisandro\Impresion\12-09-2016\clas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399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 descr="C:\Users\Usuario\Dropbox\Daniel-Lisandro\Impresion\12-09-2016\clas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262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</TotalTime>
  <Words>19</Words>
  <Application>Microsoft Office PowerPoint</Application>
  <PresentationFormat>Presentación en pantalla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Default Theme</vt:lpstr>
      <vt:lpstr>TRABAJOS EN ALTURA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user</cp:lastModifiedBy>
  <cp:revision>4</cp:revision>
  <dcterms:created xsi:type="dcterms:W3CDTF">2016-09-12T14:43:58Z</dcterms:created>
  <dcterms:modified xsi:type="dcterms:W3CDTF">2018-08-27T20:34:58Z</dcterms:modified>
</cp:coreProperties>
</file>