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Lst>
  <p:sldSz cy="7772400" cx="10058400"/>
  <p:notesSz cx="10058400" cy="7772400"/>
  <p:embeddedFontLst>
    <p:embeddedFont>
      <p:font typeface="Garamond"/>
      <p:regular r:id="rId51"/>
      <p:bold r:id="rId52"/>
      <p:italic r:id="rId53"/>
      <p:boldItalic r:id="rId5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Garamond-regular.fntdata"/><Relationship Id="rId50" Type="http://schemas.openxmlformats.org/officeDocument/2006/relationships/slide" Target="slides/slide45.xml"/><Relationship Id="rId53" Type="http://schemas.openxmlformats.org/officeDocument/2006/relationships/font" Target="fonts/Garamond-italic.fntdata"/><Relationship Id="rId52" Type="http://schemas.openxmlformats.org/officeDocument/2006/relationships/font" Target="fonts/Garamond-bold.fntdata"/><Relationship Id="rId11" Type="http://schemas.openxmlformats.org/officeDocument/2006/relationships/slide" Target="slides/slide6.xml"/><Relationship Id="rId10" Type="http://schemas.openxmlformats.org/officeDocument/2006/relationships/slide" Target="slides/slide5.xml"/><Relationship Id="rId54" Type="http://schemas.openxmlformats.org/officeDocument/2006/relationships/font" Target="fonts/Garamond-bold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1005825" y="3691875"/>
            <a:ext cx="8046700" cy="3497575"/>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p1: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Google Shape;269;p12: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2: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g4402f011a9_1_26:notes"/>
          <p:cNvSpPr/>
          <p:nvPr>
            <p:ph idx="2" type="sldImg"/>
          </p:nvPr>
        </p:nvSpPr>
        <p:spPr>
          <a:xfrm>
            <a:off x="1676725" y="582925"/>
            <a:ext cx="6705900" cy="29145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4402f011a9_1_26:notes"/>
          <p:cNvSpPr txBox="1"/>
          <p:nvPr>
            <p:ph idx="1" type="body"/>
          </p:nvPr>
        </p:nvSpPr>
        <p:spPr>
          <a:xfrm>
            <a:off x="1005825" y="3691875"/>
            <a:ext cx="8046600" cy="349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p15: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5: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p14: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14: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2" name="Shape 312"/>
        <p:cNvGrpSpPr/>
        <p:nvPr/>
      </p:nvGrpSpPr>
      <p:grpSpPr>
        <a:xfrm>
          <a:off x="0" y="0"/>
          <a:ext cx="0" cy="0"/>
          <a:chOff x="0" y="0"/>
          <a:chExt cx="0" cy="0"/>
        </a:xfrm>
      </p:grpSpPr>
      <p:sp>
        <p:nvSpPr>
          <p:cNvPr id="313" name="Google Shape;313;p17: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7: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9" name="Shape 319"/>
        <p:cNvGrpSpPr/>
        <p:nvPr/>
      </p:nvGrpSpPr>
      <p:grpSpPr>
        <a:xfrm>
          <a:off x="0" y="0"/>
          <a:ext cx="0" cy="0"/>
          <a:chOff x="0" y="0"/>
          <a:chExt cx="0" cy="0"/>
        </a:xfrm>
      </p:grpSpPr>
      <p:sp>
        <p:nvSpPr>
          <p:cNvPr id="320" name="Google Shape;320;p18: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18: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p19: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19: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p20: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0: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Google Shape;345;p21: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1: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 name="Shape 354"/>
        <p:cNvGrpSpPr/>
        <p:nvPr/>
      </p:nvGrpSpPr>
      <p:grpSpPr>
        <a:xfrm>
          <a:off x="0" y="0"/>
          <a:ext cx="0" cy="0"/>
          <a:chOff x="0" y="0"/>
          <a:chExt cx="0" cy="0"/>
        </a:xfrm>
      </p:grpSpPr>
      <p:sp>
        <p:nvSpPr>
          <p:cNvPr id="355" name="Google Shape;355;p22: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2: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Google Shape;163;p2: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p23: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23: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0" name="Shape 370"/>
        <p:cNvGrpSpPr/>
        <p:nvPr/>
      </p:nvGrpSpPr>
      <p:grpSpPr>
        <a:xfrm>
          <a:off x="0" y="0"/>
          <a:ext cx="0" cy="0"/>
          <a:chOff x="0" y="0"/>
          <a:chExt cx="0" cy="0"/>
        </a:xfrm>
      </p:grpSpPr>
      <p:sp>
        <p:nvSpPr>
          <p:cNvPr id="371" name="Google Shape;371;p24: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24: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7" name="Shape 377"/>
        <p:cNvGrpSpPr/>
        <p:nvPr/>
      </p:nvGrpSpPr>
      <p:grpSpPr>
        <a:xfrm>
          <a:off x="0" y="0"/>
          <a:ext cx="0" cy="0"/>
          <a:chOff x="0" y="0"/>
          <a:chExt cx="0" cy="0"/>
        </a:xfrm>
      </p:grpSpPr>
      <p:sp>
        <p:nvSpPr>
          <p:cNvPr id="378" name="Google Shape;378;p26: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6: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Google Shape;385;p27: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27: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Google Shape;432;p28: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28: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9" name="Shape 439"/>
        <p:cNvGrpSpPr/>
        <p:nvPr/>
      </p:nvGrpSpPr>
      <p:grpSpPr>
        <a:xfrm>
          <a:off x="0" y="0"/>
          <a:ext cx="0" cy="0"/>
          <a:chOff x="0" y="0"/>
          <a:chExt cx="0" cy="0"/>
        </a:xfrm>
      </p:grpSpPr>
      <p:sp>
        <p:nvSpPr>
          <p:cNvPr id="440" name="Google Shape;440;p29: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9: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7" name="Shape 447"/>
        <p:cNvGrpSpPr/>
        <p:nvPr/>
      </p:nvGrpSpPr>
      <p:grpSpPr>
        <a:xfrm>
          <a:off x="0" y="0"/>
          <a:ext cx="0" cy="0"/>
          <a:chOff x="0" y="0"/>
          <a:chExt cx="0" cy="0"/>
        </a:xfrm>
      </p:grpSpPr>
      <p:sp>
        <p:nvSpPr>
          <p:cNvPr id="448" name="Google Shape;448;p30: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0: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9" name="Shape 459"/>
        <p:cNvGrpSpPr/>
        <p:nvPr/>
      </p:nvGrpSpPr>
      <p:grpSpPr>
        <a:xfrm>
          <a:off x="0" y="0"/>
          <a:ext cx="0" cy="0"/>
          <a:chOff x="0" y="0"/>
          <a:chExt cx="0" cy="0"/>
        </a:xfrm>
      </p:grpSpPr>
      <p:sp>
        <p:nvSpPr>
          <p:cNvPr id="460" name="Google Shape;460;p32: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32: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Google Shape;469;p33: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33: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Google Shape;478;p34: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34: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p5: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5: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6" name="Shape 486"/>
        <p:cNvGrpSpPr/>
        <p:nvPr/>
      </p:nvGrpSpPr>
      <p:grpSpPr>
        <a:xfrm>
          <a:off x="0" y="0"/>
          <a:ext cx="0" cy="0"/>
          <a:chOff x="0" y="0"/>
          <a:chExt cx="0" cy="0"/>
        </a:xfrm>
      </p:grpSpPr>
      <p:sp>
        <p:nvSpPr>
          <p:cNvPr id="487" name="Google Shape;487;p35: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5: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7" name="Shape 497"/>
        <p:cNvGrpSpPr/>
        <p:nvPr/>
      </p:nvGrpSpPr>
      <p:grpSpPr>
        <a:xfrm>
          <a:off x="0" y="0"/>
          <a:ext cx="0" cy="0"/>
          <a:chOff x="0" y="0"/>
          <a:chExt cx="0" cy="0"/>
        </a:xfrm>
      </p:grpSpPr>
      <p:sp>
        <p:nvSpPr>
          <p:cNvPr id="498" name="Google Shape;498;p37: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37: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5" name="Shape 505"/>
        <p:cNvGrpSpPr/>
        <p:nvPr/>
      </p:nvGrpSpPr>
      <p:grpSpPr>
        <a:xfrm>
          <a:off x="0" y="0"/>
          <a:ext cx="0" cy="0"/>
          <a:chOff x="0" y="0"/>
          <a:chExt cx="0" cy="0"/>
        </a:xfrm>
      </p:grpSpPr>
      <p:sp>
        <p:nvSpPr>
          <p:cNvPr id="506" name="Google Shape;506;p38: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38: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7" name="Shape 517"/>
        <p:cNvGrpSpPr/>
        <p:nvPr/>
      </p:nvGrpSpPr>
      <p:grpSpPr>
        <a:xfrm>
          <a:off x="0" y="0"/>
          <a:ext cx="0" cy="0"/>
          <a:chOff x="0" y="0"/>
          <a:chExt cx="0" cy="0"/>
        </a:xfrm>
      </p:grpSpPr>
      <p:sp>
        <p:nvSpPr>
          <p:cNvPr id="518" name="Google Shape;518;p39: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39: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0" name="Shape 540"/>
        <p:cNvGrpSpPr/>
        <p:nvPr/>
      </p:nvGrpSpPr>
      <p:grpSpPr>
        <a:xfrm>
          <a:off x="0" y="0"/>
          <a:ext cx="0" cy="0"/>
          <a:chOff x="0" y="0"/>
          <a:chExt cx="0" cy="0"/>
        </a:xfrm>
      </p:grpSpPr>
      <p:sp>
        <p:nvSpPr>
          <p:cNvPr id="541" name="Google Shape;541;g4402f011a9_0_56:notes"/>
          <p:cNvSpPr txBox="1"/>
          <p:nvPr>
            <p:ph idx="1" type="body"/>
          </p:nvPr>
        </p:nvSpPr>
        <p:spPr>
          <a:xfrm>
            <a:off x="1005825" y="3691875"/>
            <a:ext cx="8046600" cy="349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g4402f011a9_0_56:notes"/>
          <p:cNvSpPr/>
          <p:nvPr>
            <p:ph idx="2" type="sldImg"/>
          </p:nvPr>
        </p:nvSpPr>
        <p:spPr>
          <a:xfrm>
            <a:off x="1676725" y="582925"/>
            <a:ext cx="6705900" cy="2914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1" name="Shape 551"/>
        <p:cNvGrpSpPr/>
        <p:nvPr/>
      </p:nvGrpSpPr>
      <p:grpSpPr>
        <a:xfrm>
          <a:off x="0" y="0"/>
          <a:ext cx="0" cy="0"/>
          <a:chOff x="0" y="0"/>
          <a:chExt cx="0" cy="0"/>
        </a:xfrm>
      </p:grpSpPr>
      <p:sp>
        <p:nvSpPr>
          <p:cNvPr id="552" name="Google Shape;552;p41: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41: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6" name="Shape 566"/>
        <p:cNvGrpSpPr/>
        <p:nvPr/>
      </p:nvGrpSpPr>
      <p:grpSpPr>
        <a:xfrm>
          <a:off x="0" y="0"/>
          <a:ext cx="0" cy="0"/>
          <a:chOff x="0" y="0"/>
          <a:chExt cx="0" cy="0"/>
        </a:xfrm>
      </p:grpSpPr>
      <p:sp>
        <p:nvSpPr>
          <p:cNvPr id="567" name="Google Shape;567;g4402f011a9_0_89:notes"/>
          <p:cNvSpPr txBox="1"/>
          <p:nvPr>
            <p:ph idx="1" type="body"/>
          </p:nvPr>
        </p:nvSpPr>
        <p:spPr>
          <a:xfrm>
            <a:off x="1005825" y="3691875"/>
            <a:ext cx="8046600" cy="349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g4402f011a9_0_89:notes"/>
          <p:cNvSpPr/>
          <p:nvPr>
            <p:ph idx="2" type="sldImg"/>
          </p:nvPr>
        </p:nvSpPr>
        <p:spPr>
          <a:xfrm>
            <a:off x="1676725" y="582925"/>
            <a:ext cx="6705900" cy="2914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5" name="Shape 575"/>
        <p:cNvGrpSpPr/>
        <p:nvPr/>
      </p:nvGrpSpPr>
      <p:grpSpPr>
        <a:xfrm>
          <a:off x="0" y="0"/>
          <a:ext cx="0" cy="0"/>
          <a:chOff x="0" y="0"/>
          <a:chExt cx="0" cy="0"/>
        </a:xfrm>
      </p:grpSpPr>
      <p:sp>
        <p:nvSpPr>
          <p:cNvPr id="576" name="Google Shape;576;p43: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43: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1" name="Shape 591"/>
        <p:cNvGrpSpPr/>
        <p:nvPr/>
      </p:nvGrpSpPr>
      <p:grpSpPr>
        <a:xfrm>
          <a:off x="0" y="0"/>
          <a:ext cx="0" cy="0"/>
          <a:chOff x="0" y="0"/>
          <a:chExt cx="0" cy="0"/>
        </a:xfrm>
      </p:grpSpPr>
      <p:sp>
        <p:nvSpPr>
          <p:cNvPr id="592" name="Google Shape;592;g4402f011a9_0_75:notes"/>
          <p:cNvSpPr txBox="1"/>
          <p:nvPr>
            <p:ph idx="1" type="body"/>
          </p:nvPr>
        </p:nvSpPr>
        <p:spPr>
          <a:xfrm>
            <a:off x="1005825" y="3691875"/>
            <a:ext cx="8046600" cy="349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g4402f011a9_0_75:notes"/>
          <p:cNvSpPr/>
          <p:nvPr>
            <p:ph idx="2" type="sldImg"/>
          </p:nvPr>
        </p:nvSpPr>
        <p:spPr>
          <a:xfrm>
            <a:off x="1676725" y="582925"/>
            <a:ext cx="6705900" cy="2914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9" name="Shape 599"/>
        <p:cNvGrpSpPr/>
        <p:nvPr/>
      </p:nvGrpSpPr>
      <p:grpSpPr>
        <a:xfrm>
          <a:off x="0" y="0"/>
          <a:ext cx="0" cy="0"/>
          <a:chOff x="0" y="0"/>
          <a:chExt cx="0" cy="0"/>
        </a:xfrm>
      </p:grpSpPr>
      <p:sp>
        <p:nvSpPr>
          <p:cNvPr id="600" name="Google Shape;600;p45: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45: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Google Shape;178;p3: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3: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7" name="Shape 607"/>
        <p:cNvGrpSpPr/>
        <p:nvPr/>
      </p:nvGrpSpPr>
      <p:grpSpPr>
        <a:xfrm>
          <a:off x="0" y="0"/>
          <a:ext cx="0" cy="0"/>
          <a:chOff x="0" y="0"/>
          <a:chExt cx="0" cy="0"/>
        </a:xfrm>
      </p:grpSpPr>
      <p:sp>
        <p:nvSpPr>
          <p:cNvPr id="608" name="Google Shape;608;g44ac86a5ee_0_0:notes"/>
          <p:cNvSpPr/>
          <p:nvPr>
            <p:ph idx="2" type="sldImg"/>
          </p:nvPr>
        </p:nvSpPr>
        <p:spPr>
          <a:xfrm>
            <a:off x="1676725" y="582925"/>
            <a:ext cx="6705900" cy="29145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44ac86a5ee_0_0:notes"/>
          <p:cNvSpPr txBox="1"/>
          <p:nvPr>
            <p:ph idx="1" type="body"/>
          </p:nvPr>
        </p:nvSpPr>
        <p:spPr>
          <a:xfrm>
            <a:off x="1005825" y="3691875"/>
            <a:ext cx="8046600" cy="349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6" name="Shape 616"/>
        <p:cNvGrpSpPr/>
        <p:nvPr/>
      </p:nvGrpSpPr>
      <p:grpSpPr>
        <a:xfrm>
          <a:off x="0" y="0"/>
          <a:ext cx="0" cy="0"/>
          <a:chOff x="0" y="0"/>
          <a:chExt cx="0" cy="0"/>
        </a:xfrm>
      </p:grpSpPr>
      <p:sp>
        <p:nvSpPr>
          <p:cNvPr id="617" name="Google Shape;617;g44ac86a5ee_0_9:notes"/>
          <p:cNvSpPr/>
          <p:nvPr>
            <p:ph idx="2" type="sldImg"/>
          </p:nvPr>
        </p:nvSpPr>
        <p:spPr>
          <a:xfrm>
            <a:off x="1676725" y="582925"/>
            <a:ext cx="6705900" cy="29145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44ac86a5ee_0_9:notes"/>
          <p:cNvSpPr txBox="1"/>
          <p:nvPr>
            <p:ph idx="1" type="body"/>
          </p:nvPr>
        </p:nvSpPr>
        <p:spPr>
          <a:xfrm>
            <a:off x="1005825" y="3691875"/>
            <a:ext cx="8046600" cy="349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4" name="Shape 624"/>
        <p:cNvGrpSpPr/>
        <p:nvPr/>
      </p:nvGrpSpPr>
      <p:grpSpPr>
        <a:xfrm>
          <a:off x="0" y="0"/>
          <a:ext cx="0" cy="0"/>
          <a:chOff x="0" y="0"/>
          <a:chExt cx="0" cy="0"/>
        </a:xfrm>
      </p:grpSpPr>
      <p:sp>
        <p:nvSpPr>
          <p:cNvPr id="625" name="Google Shape;625;g44ac86a5ee_0_17:notes"/>
          <p:cNvSpPr/>
          <p:nvPr>
            <p:ph idx="2" type="sldImg"/>
          </p:nvPr>
        </p:nvSpPr>
        <p:spPr>
          <a:xfrm>
            <a:off x="1676725" y="582925"/>
            <a:ext cx="6705900" cy="29145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44ac86a5ee_0_17:notes"/>
          <p:cNvSpPr txBox="1"/>
          <p:nvPr>
            <p:ph idx="1" type="body"/>
          </p:nvPr>
        </p:nvSpPr>
        <p:spPr>
          <a:xfrm>
            <a:off x="1005825" y="3691875"/>
            <a:ext cx="8046600" cy="349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1" name="Shape 631"/>
        <p:cNvGrpSpPr/>
        <p:nvPr/>
      </p:nvGrpSpPr>
      <p:grpSpPr>
        <a:xfrm>
          <a:off x="0" y="0"/>
          <a:ext cx="0" cy="0"/>
          <a:chOff x="0" y="0"/>
          <a:chExt cx="0" cy="0"/>
        </a:xfrm>
      </p:grpSpPr>
      <p:sp>
        <p:nvSpPr>
          <p:cNvPr id="632" name="Google Shape;632;g44ac86a5ee_0_30:notes"/>
          <p:cNvSpPr/>
          <p:nvPr>
            <p:ph idx="2" type="sldImg"/>
          </p:nvPr>
        </p:nvSpPr>
        <p:spPr>
          <a:xfrm>
            <a:off x="1676725" y="582925"/>
            <a:ext cx="6705900" cy="2914500"/>
          </a:xfrm>
          <a:custGeom>
            <a:rect b="b" l="l" r="r" t="t"/>
            <a:pathLst>
              <a:path extrusionOk="0" h="120000" w="120000">
                <a:moveTo>
                  <a:pt x="0" y="0"/>
                </a:moveTo>
                <a:lnTo>
                  <a:pt x="120000" y="0"/>
                </a:lnTo>
                <a:lnTo>
                  <a:pt x="120000" y="120000"/>
                </a:lnTo>
                <a:lnTo>
                  <a:pt x="0" y="120000"/>
                </a:lnTo>
                <a:close/>
              </a:path>
            </a:pathLst>
          </a:custGeom>
        </p:spPr>
      </p:sp>
      <p:sp>
        <p:nvSpPr>
          <p:cNvPr id="633" name="Google Shape;633;g44ac86a5ee_0_30:notes"/>
          <p:cNvSpPr txBox="1"/>
          <p:nvPr>
            <p:ph idx="1" type="body"/>
          </p:nvPr>
        </p:nvSpPr>
        <p:spPr>
          <a:xfrm>
            <a:off x="1005825" y="3691875"/>
            <a:ext cx="8046600" cy="349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9" name="Shape 639"/>
        <p:cNvGrpSpPr/>
        <p:nvPr/>
      </p:nvGrpSpPr>
      <p:grpSpPr>
        <a:xfrm>
          <a:off x="0" y="0"/>
          <a:ext cx="0" cy="0"/>
          <a:chOff x="0" y="0"/>
          <a:chExt cx="0" cy="0"/>
        </a:xfrm>
      </p:grpSpPr>
      <p:sp>
        <p:nvSpPr>
          <p:cNvPr id="640" name="Google Shape;640;p46: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46: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6" name="Shape 646"/>
        <p:cNvGrpSpPr/>
        <p:nvPr/>
      </p:nvGrpSpPr>
      <p:grpSpPr>
        <a:xfrm>
          <a:off x="0" y="0"/>
          <a:ext cx="0" cy="0"/>
          <a:chOff x="0" y="0"/>
          <a:chExt cx="0" cy="0"/>
        </a:xfrm>
      </p:grpSpPr>
      <p:sp>
        <p:nvSpPr>
          <p:cNvPr id="647" name="Google Shape;647;g4402f011a9_1_37:notes"/>
          <p:cNvSpPr/>
          <p:nvPr>
            <p:ph idx="2" type="sldImg"/>
          </p:nvPr>
        </p:nvSpPr>
        <p:spPr>
          <a:xfrm>
            <a:off x="1676725" y="582925"/>
            <a:ext cx="6705900" cy="2914500"/>
          </a:xfrm>
          <a:custGeom>
            <a:rect b="b" l="l" r="r" t="t"/>
            <a:pathLst>
              <a:path extrusionOk="0" h="120000" w="120000">
                <a:moveTo>
                  <a:pt x="0" y="0"/>
                </a:moveTo>
                <a:lnTo>
                  <a:pt x="120000" y="0"/>
                </a:lnTo>
                <a:lnTo>
                  <a:pt x="120000" y="120000"/>
                </a:lnTo>
                <a:lnTo>
                  <a:pt x="0" y="120000"/>
                </a:lnTo>
                <a:close/>
              </a:path>
            </a:pathLst>
          </a:custGeom>
        </p:spPr>
      </p:sp>
      <p:sp>
        <p:nvSpPr>
          <p:cNvPr id="648" name="Google Shape;648;g4402f011a9_1_37:notes"/>
          <p:cNvSpPr txBox="1"/>
          <p:nvPr>
            <p:ph idx="1" type="body"/>
          </p:nvPr>
        </p:nvSpPr>
        <p:spPr>
          <a:xfrm>
            <a:off x="1005825" y="3691875"/>
            <a:ext cx="8046600" cy="349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Google Shape;184;p6: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6: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g45331e7c92_0_23:notes"/>
          <p:cNvSpPr/>
          <p:nvPr>
            <p:ph idx="2" type="sldImg"/>
          </p:nvPr>
        </p:nvSpPr>
        <p:spPr>
          <a:xfrm>
            <a:off x="1676725" y="582925"/>
            <a:ext cx="6705900" cy="29145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45331e7c92_0_23:notes"/>
          <p:cNvSpPr txBox="1"/>
          <p:nvPr>
            <p:ph idx="1" type="body"/>
          </p:nvPr>
        </p:nvSpPr>
        <p:spPr>
          <a:xfrm>
            <a:off x="1005825" y="3691875"/>
            <a:ext cx="8046600" cy="349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p8: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8: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p9: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9: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 name="Shape 243"/>
        <p:cNvGrpSpPr/>
        <p:nvPr/>
      </p:nvGrpSpPr>
      <p:grpSpPr>
        <a:xfrm>
          <a:off x="0" y="0"/>
          <a:ext cx="0" cy="0"/>
          <a:chOff x="0" y="0"/>
          <a:chExt cx="0" cy="0"/>
        </a:xfrm>
      </p:grpSpPr>
      <p:sp>
        <p:nvSpPr>
          <p:cNvPr id="244" name="Google Shape;244;p10:notes"/>
          <p:cNvSpPr txBox="1"/>
          <p:nvPr>
            <p:ph idx="1" type="body"/>
          </p:nvPr>
        </p:nvSpPr>
        <p:spPr>
          <a:xfrm>
            <a:off x="1005825" y="3691875"/>
            <a:ext cx="8046700" cy="3497575"/>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0:notes"/>
          <p:cNvSpPr/>
          <p:nvPr>
            <p:ph idx="2" type="sldImg"/>
          </p:nvPr>
        </p:nvSpPr>
        <p:spPr>
          <a:xfrm>
            <a:off x="1676725" y="582925"/>
            <a:ext cx="6705925" cy="291465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obj">
  <p:cSld name="OBJECT">
    <p:spTree>
      <p:nvGrpSpPr>
        <p:cNvPr id="16" name="Shape 16"/>
        <p:cNvGrpSpPr/>
        <p:nvPr/>
      </p:nvGrpSpPr>
      <p:grpSpPr>
        <a:xfrm>
          <a:off x="0" y="0"/>
          <a:ext cx="0" cy="0"/>
          <a:chOff x="0" y="0"/>
          <a:chExt cx="0" cy="0"/>
        </a:xfrm>
      </p:grpSpPr>
      <p:sp>
        <p:nvSpPr>
          <p:cNvPr id="17" name="Google Shape;17;p2"/>
          <p:cNvSpPr txBox="1"/>
          <p:nvPr>
            <p:ph idx="11" type="ftr"/>
          </p:nvPr>
        </p:nvSpPr>
        <p:spPr>
          <a:xfrm>
            <a:off x="1294552" y="6755271"/>
            <a:ext cx="5615134" cy="316653"/>
          </a:xfrm>
          <a:prstGeom prst="rect">
            <a:avLst/>
          </a:prstGeom>
          <a:noFill/>
          <a:ln>
            <a:noFill/>
          </a:ln>
        </p:spPr>
        <p:txBody>
          <a:bodyPr anchorCtr="0" anchor="ctr" bIns="0" lIns="0" spcFirstLastPara="1" rIns="0" wrap="square" tIns="0"/>
          <a:lstStyle>
            <a:lvl1pPr lvl="0" marR="0" rtl="0" algn="ctr">
              <a:spcBef>
                <a:spcPts val="0"/>
              </a:spcBef>
              <a:spcAft>
                <a:spcPts val="0"/>
              </a:spcAft>
              <a:buSzPts val="1400"/>
              <a:buNone/>
              <a:defRPr b="0" i="0" sz="1100" u="none" cap="none" strike="noStrike">
                <a:solidFill>
                  <a:srgbClr val="888888"/>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8" name="Google Shape;18;p2"/>
          <p:cNvSpPr txBox="1"/>
          <p:nvPr>
            <p:ph idx="10" type="dt"/>
          </p:nvPr>
        </p:nvSpPr>
        <p:spPr>
          <a:xfrm>
            <a:off x="6992338" y="6755271"/>
            <a:ext cx="1263111" cy="316653"/>
          </a:xfrm>
          <a:prstGeom prst="rect">
            <a:avLst/>
          </a:prstGeom>
          <a:noFill/>
          <a:ln>
            <a:noFill/>
          </a:ln>
        </p:spPr>
        <p:txBody>
          <a:bodyPr anchorCtr="0" anchor="ctr" bIns="0" lIns="0" spcFirstLastPara="1" rIns="0" wrap="square" tIns="0"/>
          <a:lstStyle>
            <a:lvl1pPr lvl="0" marR="0" rtl="0" algn="l">
              <a:spcBef>
                <a:spcPts val="0"/>
              </a:spcBef>
              <a:spcAft>
                <a:spcPts val="0"/>
              </a:spcAft>
              <a:buSzPts val="1400"/>
              <a:buNone/>
              <a:defRPr b="0" i="0" sz="1100" u="none" cap="none" strike="noStrike">
                <a:solidFill>
                  <a:srgbClr val="888888"/>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9" name="Google Shape;19;p2"/>
          <p:cNvSpPr txBox="1"/>
          <p:nvPr>
            <p:ph idx="12" type="sldNum"/>
          </p:nvPr>
        </p:nvSpPr>
        <p:spPr>
          <a:xfrm>
            <a:off x="8338100" y="6755271"/>
            <a:ext cx="435061" cy="316653"/>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b="0" i="0" sz="1100" u="none" cap="none" strike="noStrike">
                <a:solidFill>
                  <a:srgbClr val="888888"/>
                </a:solidFill>
                <a:latin typeface="Garamond"/>
                <a:ea typeface="Garamond"/>
                <a:cs typeface="Garamond"/>
                <a:sym typeface="Garamond"/>
              </a:defRPr>
            </a:lvl1pPr>
            <a:lvl2pPr indent="0" lvl="1" marL="0" marR="0" rtl="0" algn="r">
              <a:spcBef>
                <a:spcPts val="0"/>
              </a:spcBef>
              <a:buNone/>
              <a:defRPr b="0" i="0" sz="1100" u="none" cap="none" strike="noStrike">
                <a:solidFill>
                  <a:srgbClr val="888888"/>
                </a:solidFill>
                <a:latin typeface="Garamond"/>
                <a:ea typeface="Garamond"/>
                <a:cs typeface="Garamond"/>
                <a:sym typeface="Garamond"/>
              </a:defRPr>
            </a:lvl2pPr>
            <a:lvl3pPr indent="0" lvl="2" marL="0" marR="0" rtl="0" algn="r">
              <a:spcBef>
                <a:spcPts val="0"/>
              </a:spcBef>
              <a:buNone/>
              <a:defRPr b="0" i="0" sz="1100" u="none" cap="none" strike="noStrike">
                <a:solidFill>
                  <a:srgbClr val="888888"/>
                </a:solidFill>
                <a:latin typeface="Garamond"/>
                <a:ea typeface="Garamond"/>
                <a:cs typeface="Garamond"/>
                <a:sym typeface="Garamond"/>
              </a:defRPr>
            </a:lvl3pPr>
            <a:lvl4pPr indent="0" lvl="3" marL="0" marR="0" rtl="0" algn="r">
              <a:spcBef>
                <a:spcPts val="0"/>
              </a:spcBef>
              <a:buNone/>
              <a:defRPr b="0" i="0" sz="1100" u="none" cap="none" strike="noStrike">
                <a:solidFill>
                  <a:srgbClr val="888888"/>
                </a:solidFill>
                <a:latin typeface="Garamond"/>
                <a:ea typeface="Garamond"/>
                <a:cs typeface="Garamond"/>
                <a:sym typeface="Garamond"/>
              </a:defRPr>
            </a:lvl4pPr>
            <a:lvl5pPr indent="0" lvl="4" marL="0" marR="0" rtl="0" algn="r">
              <a:spcBef>
                <a:spcPts val="0"/>
              </a:spcBef>
              <a:buNone/>
              <a:defRPr b="0" i="0" sz="1100" u="none" cap="none" strike="noStrike">
                <a:solidFill>
                  <a:srgbClr val="888888"/>
                </a:solidFill>
                <a:latin typeface="Garamond"/>
                <a:ea typeface="Garamond"/>
                <a:cs typeface="Garamond"/>
                <a:sym typeface="Garamond"/>
              </a:defRPr>
            </a:lvl5pPr>
            <a:lvl6pPr indent="0" lvl="5" marL="0" marR="0" rtl="0" algn="r">
              <a:spcBef>
                <a:spcPts val="0"/>
              </a:spcBef>
              <a:buNone/>
              <a:defRPr b="0" i="0" sz="1100" u="none" cap="none" strike="noStrike">
                <a:solidFill>
                  <a:srgbClr val="888888"/>
                </a:solidFill>
                <a:latin typeface="Garamond"/>
                <a:ea typeface="Garamond"/>
                <a:cs typeface="Garamond"/>
                <a:sym typeface="Garamond"/>
              </a:defRPr>
            </a:lvl6pPr>
            <a:lvl7pPr indent="0" lvl="6" marL="0" marR="0" rtl="0" algn="r">
              <a:spcBef>
                <a:spcPts val="0"/>
              </a:spcBef>
              <a:buNone/>
              <a:defRPr b="0" i="0" sz="1100" u="none" cap="none" strike="noStrike">
                <a:solidFill>
                  <a:srgbClr val="888888"/>
                </a:solidFill>
                <a:latin typeface="Garamond"/>
                <a:ea typeface="Garamond"/>
                <a:cs typeface="Garamond"/>
                <a:sym typeface="Garamond"/>
              </a:defRPr>
            </a:lvl7pPr>
            <a:lvl8pPr indent="0" lvl="7" marL="0" marR="0" rtl="0" algn="r">
              <a:spcBef>
                <a:spcPts val="0"/>
              </a:spcBef>
              <a:buNone/>
              <a:defRPr b="0" i="0" sz="1100" u="none" cap="none" strike="noStrike">
                <a:solidFill>
                  <a:srgbClr val="888888"/>
                </a:solidFill>
                <a:latin typeface="Garamond"/>
                <a:ea typeface="Garamond"/>
                <a:cs typeface="Garamond"/>
                <a:sym typeface="Garamond"/>
              </a:defRPr>
            </a:lvl8pPr>
            <a:lvl9pPr indent="0" lvl="8" marL="0" marR="0" rtl="0" algn="r">
              <a:spcBef>
                <a:spcPts val="0"/>
              </a:spcBef>
              <a:buNone/>
              <a:defRPr b="0" i="0" sz="1100" u="none" cap="none" strike="noStrike">
                <a:solidFill>
                  <a:srgbClr val="888888"/>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ido con título" type="objTx">
  <p:cSld name="OBJECT_WITH_CAPTION_TEXT">
    <p:spTree>
      <p:nvGrpSpPr>
        <p:cNvPr id="79" name="Shape 79"/>
        <p:cNvGrpSpPr/>
        <p:nvPr/>
      </p:nvGrpSpPr>
      <p:grpSpPr>
        <a:xfrm>
          <a:off x="0" y="0"/>
          <a:ext cx="0" cy="0"/>
          <a:chOff x="0" y="0"/>
          <a:chExt cx="0" cy="0"/>
        </a:xfrm>
      </p:grpSpPr>
      <p:sp>
        <p:nvSpPr>
          <p:cNvPr id="80" name="Google Shape;80;p11"/>
          <p:cNvSpPr txBox="1"/>
          <p:nvPr>
            <p:ph type="title"/>
          </p:nvPr>
        </p:nvSpPr>
        <p:spPr>
          <a:xfrm>
            <a:off x="1294551" y="1573672"/>
            <a:ext cx="2790478" cy="1554480"/>
          </a:xfrm>
          <a:prstGeom prst="rect">
            <a:avLst/>
          </a:prstGeom>
          <a:noFill/>
          <a:ln>
            <a:noFill/>
          </a:ln>
        </p:spPr>
        <p:txBody>
          <a:bodyPr anchorCtr="0" anchor="b" bIns="45700" lIns="91425" spcFirstLastPara="1" rIns="91425" wrap="square" tIns="45700"/>
          <a:lstStyle>
            <a:lvl1pPr lvl="0" marR="0" rtl="0" algn="ctr">
              <a:spcBef>
                <a:spcPts val="0"/>
              </a:spcBef>
              <a:spcAft>
                <a:spcPts val="0"/>
              </a:spcAft>
              <a:buClr>
                <a:srgbClr val="262626"/>
              </a:buClr>
              <a:buSzPts val="2640"/>
              <a:buFont typeface="Garamond"/>
              <a:buNone/>
              <a:defRPr b="0" i="0" sz="2640" u="none" cap="none" strike="noStrike">
                <a:solidFill>
                  <a:srgbClr val="262626"/>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81" name="Google Shape;81;p11"/>
          <p:cNvSpPr txBox="1"/>
          <p:nvPr>
            <p:ph idx="1" type="body"/>
          </p:nvPr>
        </p:nvSpPr>
        <p:spPr>
          <a:xfrm>
            <a:off x="4532069" y="1113084"/>
            <a:ext cx="4241093" cy="5546233"/>
          </a:xfrm>
          <a:prstGeom prst="rect">
            <a:avLst/>
          </a:prstGeom>
          <a:noFill/>
          <a:ln>
            <a:noFill/>
          </a:ln>
        </p:spPr>
        <p:txBody>
          <a:bodyPr anchorCtr="0" anchor="ctr" bIns="45700" lIns="91425" spcFirstLastPara="1" rIns="91425" wrap="square" tIns="45700"/>
          <a:lstStyle>
            <a:lvl1pPr indent="-421386" lvl="0" marL="457200" marR="0" rtl="0" algn="l">
              <a:spcBef>
                <a:spcPts val="528"/>
              </a:spcBef>
              <a:spcAft>
                <a:spcPts val="0"/>
              </a:spcAft>
              <a:buClr>
                <a:schemeClr val="accent1"/>
              </a:buClr>
              <a:buSzPts val="3036"/>
              <a:buFont typeface="Arial"/>
              <a:buChar char="•"/>
              <a:defRPr b="0" i="0" sz="2640" u="none" cap="none" strike="noStrike">
                <a:solidFill>
                  <a:srgbClr val="262626"/>
                </a:solidFill>
                <a:latin typeface="Garamond"/>
                <a:ea typeface="Garamond"/>
                <a:cs typeface="Garamond"/>
                <a:sym typeface="Garamond"/>
              </a:defRPr>
            </a:lvl1pPr>
            <a:lvl2pPr indent="-389255" lvl="1" marL="914400" marR="0" rtl="0" algn="l">
              <a:spcBef>
                <a:spcPts val="660"/>
              </a:spcBef>
              <a:spcAft>
                <a:spcPts val="0"/>
              </a:spcAft>
              <a:buClr>
                <a:schemeClr val="accent1"/>
              </a:buClr>
              <a:buSzPts val="2530"/>
              <a:buFont typeface="Arial"/>
              <a:buChar char="•"/>
              <a:defRPr b="0" i="0" sz="2200" u="none" cap="none" strike="noStrike">
                <a:solidFill>
                  <a:srgbClr val="262626"/>
                </a:solidFill>
                <a:latin typeface="Garamond"/>
                <a:ea typeface="Garamond"/>
                <a:cs typeface="Garamond"/>
                <a:sym typeface="Garamond"/>
              </a:defRPr>
            </a:lvl2pPr>
            <a:lvl3pPr indent="-373189" lvl="2" marL="1371600" marR="0" rtl="0" algn="l">
              <a:spcBef>
                <a:spcPts val="660"/>
              </a:spcBef>
              <a:spcAft>
                <a:spcPts val="0"/>
              </a:spcAft>
              <a:buClr>
                <a:schemeClr val="accent1"/>
              </a:buClr>
              <a:buSzPts val="2277"/>
              <a:buFont typeface="Arial"/>
              <a:buChar char="•"/>
              <a:defRPr b="0" i="0" sz="1979" u="none" cap="none" strike="noStrike">
                <a:solidFill>
                  <a:srgbClr val="262626"/>
                </a:solidFill>
                <a:latin typeface="Garamond"/>
                <a:ea typeface="Garamond"/>
                <a:cs typeface="Garamond"/>
                <a:sym typeface="Garamond"/>
              </a:defRPr>
            </a:lvl3pPr>
            <a:lvl4pPr indent="-357124" lvl="3" marL="1828800" marR="0" rtl="0" algn="l">
              <a:spcBef>
                <a:spcPts val="660"/>
              </a:spcBef>
              <a:spcAft>
                <a:spcPts val="0"/>
              </a:spcAft>
              <a:buClr>
                <a:schemeClr val="accent1"/>
              </a:buClr>
              <a:buSzPts val="2024"/>
              <a:buFont typeface="Arial"/>
              <a:buChar char="•"/>
              <a:defRPr b="0" i="0" sz="1760" u="none" cap="none" strike="noStrike">
                <a:solidFill>
                  <a:srgbClr val="262626"/>
                </a:solidFill>
                <a:latin typeface="Garamond"/>
                <a:ea typeface="Garamond"/>
                <a:cs typeface="Garamond"/>
                <a:sym typeface="Garamond"/>
              </a:defRPr>
            </a:lvl4pPr>
            <a:lvl5pPr indent="-341058" lvl="4" marL="22860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5pPr>
            <a:lvl6pPr indent="-341058" lvl="5" marL="27432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6pPr>
            <a:lvl7pPr indent="-341058" lvl="6" marL="32004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7pPr>
            <a:lvl8pPr indent="-341058" lvl="7" marL="36576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8pPr>
            <a:lvl9pPr indent="-341058" lvl="8" marL="4114800" marR="0" rtl="0" algn="l">
              <a:spcBef>
                <a:spcPts val="660"/>
              </a:spcBef>
              <a:spcAft>
                <a:spcPts val="66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9pPr>
          </a:lstStyle>
          <a:p/>
        </p:txBody>
      </p:sp>
      <p:sp>
        <p:nvSpPr>
          <p:cNvPr id="82" name="Google Shape;82;p11"/>
          <p:cNvSpPr txBox="1"/>
          <p:nvPr>
            <p:ph idx="2" type="body"/>
          </p:nvPr>
        </p:nvSpPr>
        <p:spPr>
          <a:xfrm>
            <a:off x="1294551" y="3435207"/>
            <a:ext cx="2790478" cy="2763525"/>
          </a:xfrm>
          <a:prstGeom prst="rect">
            <a:avLst/>
          </a:prstGeom>
          <a:noFill/>
          <a:ln>
            <a:noFill/>
          </a:ln>
        </p:spPr>
        <p:txBody>
          <a:bodyPr anchorCtr="0" anchor="t" bIns="45700" lIns="91425" spcFirstLastPara="1" rIns="91425" wrap="square" tIns="45700"/>
          <a:lstStyle>
            <a:lvl1pPr indent="-228600" lvl="0" marL="457200" marR="0" rtl="0" algn="ctr">
              <a:spcBef>
                <a:spcPts val="352"/>
              </a:spcBef>
              <a:spcAft>
                <a:spcPts val="0"/>
              </a:spcAft>
              <a:buClr>
                <a:schemeClr val="accent1"/>
              </a:buClr>
              <a:buSzPts val="2024"/>
              <a:buFont typeface="Arial"/>
              <a:buNone/>
              <a:defRPr b="0" i="0" sz="1760" u="none" cap="none" strike="noStrike">
                <a:solidFill>
                  <a:srgbClr val="262626"/>
                </a:solidFill>
                <a:latin typeface="Garamond"/>
                <a:ea typeface="Garamond"/>
                <a:cs typeface="Garamond"/>
                <a:sym typeface="Garamond"/>
              </a:defRPr>
            </a:lvl1pPr>
            <a:lvl2pPr indent="-228600" lvl="1" marL="914400" marR="0" rtl="0" algn="l">
              <a:spcBef>
                <a:spcPts val="660"/>
              </a:spcBef>
              <a:spcAft>
                <a:spcPts val="0"/>
              </a:spcAft>
              <a:buClr>
                <a:schemeClr val="accent1"/>
              </a:buClr>
              <a:buSzPts val="1518"/>
              <a:buFont typeface="Arial"/>
              <a:buNone/>
              <a:defRPr b="0" i="0" sz="1320" u="none" cap="none" strike="noStrike">
                <a:solidFill>
                  <a:srgbClr val="262626"/>
                </a:solidFill>
                <a:latin typeface="Garamond"/>
                <a:ea typeface="Garamond"/>
                <a:cs typeface="Garamond"/>
                <a:sym typeface="Garamond"/>
              </a:defRPr>
            </a:lvl2pPr>
            <a:lvl3pPr indent="-228600" lvl="2" marL="1371600" marR="0" rtl="0" algn="l">
              <a:spcBef>
                <a:spcPts val="660"/>
              </a:spcBef>
              <a:spcAft>
                <a:spcPts val="0"/>
              </a:spcAft>
              <a:buClr>
                <a:schemeClr val="accent1"/>
              </a:buClr>
              <a:buSzPts val="1265"/>
              <a:buFont typeface="Arial"/>
              <a:buNone/>
              <a:defRPr b="0" i="0" sz="1100" u="none" cap="none" strike="noStrike">
                <a:solidFill>
                  <a:srgbClr val="262626"/>
                </a:solidFill>
                <a:latin typeface="Garamond"/>
                <a:ea typeface="Garamond"/>
                <a:cs typeface="Garamond"/>
                <a:sym typeface="Garamond"/>
              </a:defRPr>
            </a:lvl3pPr>
            <a:lvl4pPr indent="-228600" lvl="3" marL="1828800" marR="0" rtl="0" algn="l">
              <a:spcBef>
                <a:spcPts val="660"/>
              </a:spcBef>
              <a:spcAft>
                <a:spcPts val="0"/>
              </a:spcAft>
              <a:buClr>
                <a:schemeClr val="accent1"/>
              </a:buClr>
              <a:buSzPts val="1139"/>
              <a:buFont typeface="Arial"/>
              <a:buNone/>
              <a:defRPr b="0" i="0" sz="989" u="none" cap="none" strike="noStrike">
                <a:solidFill>
                  <a:srgbClr val="262626"/>
                </a:solidFill>
                <a:latin typeface="Garamond"/>
                <a:ea typeface="Garamond"/>
                <a:cs typeface="Garamond"/>
                <a:sym typeface="Garamond"/>
              </a:defRPr>
            </a:lvl4pPr>
            <a:lvl5pPr indent="-228600" lvl="4" marL="2286000" marR="0" rtl="0" algn="l">
              <a:spcBef>
                <a:spcPts val="660"/>
              </a:spcBef>
              <a:spcAft>
                <a:spcPts val="0"/>
              </a:spcAft>
              <a:buClr>
                <a:schemeClr val="accent1"/>
              </a:buClr>
              <a:buSzPts val="1139"/>
              <a:buFont typeface="Arial"/>
              <a:buNone/>
              <a:defRPr b="0" i="0" sz="989" u="none" cap="none" strike="noStrike">
                <a:solidFill>
                  <a:srgbClr val="262626"/>
                </a:solidFill>
                <a:latin typeface="Garamond"/>
                <a:ea typeface="Garamond"/>
                <a:cs typeface="Garamond"/>
                <a:sym typeface="Garamond"/>
              </a:defRPr>
            </a:lvl5pPr>
            <a:lvl6pPr indent="-228600" lvl="5" marL="2743200" marR="0" rtl="0" algn="l">
              <a:spcBef>
                <a:spcPts val="660"/>
              </a:spcBef>
              <a:spcAft>
                <a:spcPts val="0"/>
              </a:spcAft>
              <a:buClr>
                <a:schemeClr val="accent1"/>
              </a:buClr>
              <a:buSzPts val="1139"/>
              <a:buFont typeface="Arial"/>
              <a:buNone/>
              <a:defRPr b="0" i="0" sz="989" u="none" cap="none" strike="noStrike">
                <a:solidFill>
                  <a:srgbClr val="262626"/>
                </a:solidFill>
                <a:latin typeface="Garamond"/>
                <a:ea typeface="Garamond"/>
                <a:cs typeface="Garamond"/>
                <a:sym typeface="Garamond"/>
              </a:defRPr>
            </a:lvl6pPr>
            <a:lvl7pPr indent="-228600" lvl="6" marL="3200400" marR="0" rtl="0" algn="l">
              <a:spcBef>
                <a:spcPts val="660"/>
              </a:spcBef>
              <a:spcAft>
                <a:spcPts val="0"/>
              </a:spcAft>
              <a:buClr>
                <a:schemeClr val="accent1"/>
              </a:buClr>
              <a:buSzPts val="1139"/>
              <a:buFont typeface="Arial"/>
              <a:buNone/>
              <a:defRPr b="0" i="0" sz="989" u="none" cap="none" strike="noStrike">
                <a:solidFill>
                  <a:srgbClr val="262626"/>
                </a:solidFill>
                <a:latin typeface="Garamond"/>
                <a:ea typeface="Garamond"/>
                <a:cs typeface="Garamond"/>
                <a:sym typeface="Garamond"/>
              </a:defRPr>
            </a:lvl7pPr>
            <a:lvl8pPr indent="-228600" lvl="7" marL="3657600" marR="0" rtl="0" algn="l">
              <a:spcBef>
                <a:spcPts val="660"/>
              </a:spcBef>
              <a:spcAft>
                <a:spcPts val="0"/>
              </a:spcAft>
              <a:buClr>
                <a:schemeClr val="accent1"/>
              </a:buClr>
              <a:buSzPts val="1139"/>
              <a:buFont typeface="Arial"/>
              <a:buNone/>
              <a:defRPr b="0" i="0" sz="989" u="none" cap="none" strike="noStrike">
                <a:solidFill>
                  <a:srgbClr val="262626"/>
                </a:solidFill>
                <a:latin typeface="Garamond"/>
                <a:ea typeface="Garamond"/>
                <a:cs typeface="Garamond"/>
                <a:sym typeface="Garamond"/>
              </a:defRPr>
            </a:lvl8pPr>
            <a:lvl9pPr indent="-228600" lvl="8" marL="4114800" marR="0" rtl="0" algn="l">
              <a:spcBef>
                <a:spcPts val="660"/>
              </a:spcBef>
              <a:spcAft>
                <a:spcPts val="660"/>
              </a:spcAft>
              <a:buClr>
                <a:schemeClr val="accent1"/>
              </a:buClr>
              <a:buSzPts val="1139"/>
              <a:buFont typeface="Arial"/>
              <a:buNone/>
              <a:defRPr b="0" i="0" sz="989" u="none" cap="none" strike="noStrike">
                <a:solidFill>
                  <a:srgbClr val="262626"/>
                </a:solidFill>
                <a:latin typeface="Garamond"/>
                <a:ea typeface="Garamond"/>
                <a:cs typeface="Garamond"/>
                <a:sym typeface="Garamond"/>
              </a:defRPr>
            </a:lvl9pPr>
          </a:lstStyle>
          <a:p/>
        </p:txBody>
      </p:sp>
      <p:sp>
        <p:nvSpPr>
          <p:cNvPr id="83" name="Google Shape;83;p11"/>
          <p:cNvSpPr txBox="1"/>
          <p:nvPr>
            <p:ph idx="10" type="dt"/>
          </p:nvPr>
        </p:nvSpPr>
        <p:spPr>
          <a:xfrm>
            <a:off x="6992338" y="6755271"/>
            <a:ext cx="1263111" cy="316653"/>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11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84" name="Google Shape;84;p11"/>
          <p:cNvSpPr txBox="1"/>
          <p:nvPr>
            <p:ph idx="11" type="ftr"/>
          </p:nvPr>
        </p:nvSpPr>
        <p:spPr>
          <a:xfrm>
            <a:off x="1294552" y="6755271"/>
            <a:ext cx="5615134" cy="316653"/>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1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85" name="Google Shape;85;p11"/>
          <p:cNvSpPr txBox="1"/>
          <p:nvPr>
            <p:ph idx="12" type="sldNum"/>
          </p:nvPr>
        </p:nvSpPr>
        <p:spPr>
          <a:xfrm>
            <a:off x="8338100" y="6755271"/>
            <a:ext cx="435061" cy="31665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100">
                <a:solidFill>
                  <a:schemeClr val="dk1"/>
                </a:solidFill>
                <a:latin typeface="Garamond"/>
                <a:ea typeface="Garamond"/>
                <a:cs typeface="Garamond"/>
                <a:sym typeface="Garamond"/>
              </a:defRPr>
            </a:lvl1pPr>
            <a:lvl2pPr indent="0" lvl="1" marL="0" marR="0" rtl="0" algn="r">
              <a:spcBef>
                <a:spcPts val="0"/>
              </a:spcBef>
              <a:buNone/>
              <a:defRPr b="0" i="0" sz="1100">
                <a:solidFill>
                  <a:schemeClr val="dk1"/>
                </a:solidFill>
                <a:latin typeface="Garamond"/>
                <a:ea typeface="Garamond"/>
                <a:cs typeface="Garamond"/>
                <a:sym typeface="Garamond"/>
              </a:defRPr>
            </a:lvl2pPr>
            <a:lvl3pPr indent="0" lvl="2" marL="0" marR="0" rtl="0" algn="r">
              <a:spcBef>
                <a:spcPts val="0"/>
              </a:spcBef>
              <a:buNone/>
              <a:defRPr b="0" i="0" sz="1100">
                <a:solidFill>
                  <a:schemeClr val="dk1"/>
                </a:solidFill>
                <a:latin typeface="Garamond"/>
                <a:ea typeface="Garamond"/>
                <a:cs typeface="Garamond"/>
                <a:sym typeface="Garamond"/>
              </a:defRPr>
            </a:lvl3pPr>
            <a:lvl4pPr indent="0" lvl="3" marL="0" marR="0" rtl="0" algn="r">
              <a:spcBef>
                <a:spcPts val="0"/>
              </a:spcBef>
              <a:buNone/>
              <a:defRPr b="0" i="0" sz="1100">
                <a:solidFill>
                  <a:schemeClr val="dk1"/>
                </a:solidFill>
                <a:latin typeface="Garamond"/>
                <a:ea typeface="Garamond"/>
                <a:cs typeface="Garamond"/>
                <a:sym typeface="Garamond"/>
              </a:defRPr>
            </a:lvl4pPr>
            <a:lvl5pPr indent="0" lvl="4" marL="0" marR="0" rtl="0" algn="r">
              <a:spcBef>
                <a:spcPts val="0"/>
              </a:spcBef>
              <a:buNone/>
              <a:defRPr b="0" i="0" sz="1100">
                <a:solidFill>
                  <a:schemeClr val="dk1"/>
                </a:solidFill>
                <a:latin typeface="Garamond"/>
                <a:ea typeface="Garamond"/>
                <a:cs typeface="Garamond"/>
                <a:sym typeface="Garamond"/>
              </a:defRPr>
            </a:lvl5pPr>
            <a:lvl6pPr indent="0" lvl="5" marL="0" marR="0" rtl="0" algn="r">
              <a:spcBef>
                <a:spcPts val="0"/>
              </a:spcBef>
              <a:buNone/>
              <a:defRPr b="0" i="0" sz="1100">
                <a:solidFill>
                  <a:schemeClr val="dk1"/>
                </a:solidFill>
                <a:latin typeface="Garamond"/>
                <a:ea typeface="Garamond"/>
                <a:cs typeface="Garamond"/>
                <a:sym typeface="Garamond"/>
              </a:defRPr>
            </a:lvl6pPr>
            <a:lvl7pPr indent="0" lvl="6" marL="0" marR="0" rtl="0" algn="r">
              <a:spcBef>
                <a:spcPts val="0"/>
              </a:spcBef>
              <a:buNone/>
              <a:defRPr b="0" i="0" sz="1100">
                <a:solidFill>
                  <a:schemeClr val="dk1"/>
                </a:solidFill>
                <a:latin typeface="Garamond"/>
                <a:ea typeface="Garamond"/>
                <a:cs typeface="Garamond"/>
                <a:sym typeface="Garamond"/>
              </a:defRPr>
            </a:lvl7pPr>
            <a:lvl8pPr indent="0" lvl="7" marL="0" marR="0" rtl="0" algn="r">
              <a:spcBef>
                <a:spcPts val="0"/>
              </a:spcBef>
              <a:buNone/>
              <a:defRPr b="0" i="0" sz="1100">
                <a:solidFill>
                  <a:schemeClr val="dk1"/>
                </a:solidFill>
                <a:latin typeface="Garamond"/>
                <a:ea typeface="Garamond"/>
                <a:cs typeface="Garamond"/>
                <a:sym typeface="Garamond"/>
              </a:defRPr>
            </a:lvl8pPr>
            <a:lvl9pPr indent="0" lvl="8" marL="0" marR="0" rtl="0" algn="r">
              <a:spcBef>
                <a:spcPts val="0"/>
              </a:spcBef>
              <a:buNone/>
              <a:defRPr b="0" i="0" sz="1100">
                <a:solidFill>
                  <a:schemeClr val="dk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cxnSp>
        <p:nvCxnSpPr>
          <p:cNvPr id="86" name="Google Shape;86;p11"/>
          <p:cNvCxnSpPr/>
          <p:nvPr/>
        </p:nvCxnSpPr>
        <p:spPr>
          <a:xfrm>
            <a:off x="1406313" y="3300871"/>
            <a:ext cx="2566953"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n con título" type="picTx">
  <p:cSld name="PICTURE_WITH_CAPTION_TEXT">
    <p:spTree>
      <p:nvGrpSpPr>
        <p:cNvPr id="87" name="Shape 87"/>
        <p:cNvGrpSpPr/>
        <p:nvPr/>
      </p:nvGrpSpPr>
      <p:grpSpPr>
        <a:xfrm>
          <a:off x="0" y="0"/>
          <a:ext cx="0" cy="0"/>
          <a:chOff x="0" y="0"/>
          <a:chExt cx="0" cy="0"/>
        </a:xfrm>
      </p:grpSpPr>
      <p:sp>
        <p:nvSpPr>
          <p:cNvPr id="88" name="Google Shape;88;p12"/>
          <p:cNvSpPr txBox="1"/>
          <p:nvPr>
            <p:ph type="title"/>
          </p:nvPr>
        </p:nvSpPr>
        <p:spPr>
          <a:xfrm>
            <a:off x="1294552" y="2135010"/>
            <a:ext cx="3995422" cy="1554480"/>
          </a:xfrm>
          <a:prstGeom prst="rect">
            <a:avLst/>
          </a:prstGeom>
          <a:noFill/>
          <a:ln>
            <a:noFill/>
          </a:ln>
        </p:spPr>
        <p:txBody>
          <a:bodyPr anchorCtr="0" anchor="b" bIns="45700" lIns="91425" spcFirstLastPara="1" rIns="91425" wrap="square" tIns="45700"/>
          <a:lstStyle>
            <a:lvl1pPr lvl="0" marR="0" rtl="0" algn="ctr">
              <a:spcBef>
                <a:spcPts val="0"/>
              </a:spcBef>
              <a:spcAft>
                <a:spcPts val="0"/>
              </a:spcAft>
              <a:buClr>
                <a:srgbClr val="262626"/>
              </a:buClr>
              <a:buSzPts val="2640"/>
              <a:buFont typeface="Garamond"/>
              <a:buNone/>
              <a:defRPr b="0" i="0" sz="2640" u="none" cap="none" strike="noStrike">
                <a:solidFill>
                  <a:srgbClr val="262626"/>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89" name="Google Shape;89;p12"/>
          <p:cNvSpPr/>
          <p:nvPr>
            <p:ph idx="2" type="pic"/>
          </p:nvPr>
        </p:nvSpPr>
        <p:spPr>
          <a:xfrm>
            <a:off x="5701377" y="1170658"/>
            <a:ext cx="3222409" cy="5431087"/>
          </a:xfrm>
          <a:prstGeom prst="roundRect">
            <a:avLst>
              <a:gd fmla="val 0" name="adj"/>
            </a:avLst>
          </a:prstGeom>
          <a:noFill/>
          <a:ln cap="flat" cmpd="thickThin" w="57150">
            <a:solidFill>
              <a:srgbClr val="7F7F7F"/>
            </a:solidFill>
            <a:prstDash val="solid"/>
            <a:round/>
            <a:headEnd len="sm" w="sm" type="none"/>
            <a:tailEnd len="sm" w="sm" type="none"/>
          </a:ln>
        </p:spPr>
        <p:txBody>
          <a:bodyPr anchorCtr="0" anchor="t" bIns="45700" lIns="91425" spcFirstLastPara="1" rIns="91425" wrap="square" tIns="45700"/>
          <a:lstStyle>
            <a:lvl1pPr lvl="0" marR="0" rtl="0" algn="ctr">
              <a:spcBef>
                <a:spcPts val="352"/>
              </a:spcBef>
              <a:spcAft>
                <a:spcPts val="0"/>
              </a:spcAft>
              <a:buClr>
                <a:schemeClr val="accent1"/>
              </a:buClr>
              <a:buSzPts val="2024"/>
              <a:buFont typeface="Arial"/>
              <a:buNone/>
              <a:defRPr b="0" i="0" sz="1760" u="none" cap="none" strike="noStrike">
                <a:solidFill>
                  <a:srgbClr val="262626"/>
                </a:solidFill>
                <a:latin typeface="Garamond"/>
                <a:ea typeface="Garamond"/>
                <a:cs typeface="Garamond"/>
                <a:sym typeface="Garamond"/>
              </a:defRPr>
            </a:lvl1pPr>
            <a:lvl2pPr lvl="1" marR="0" rtl="0" algn="l">
              <a:spcBef>
                <a:spcPts val="660"/>
              </a:spcBef>
              <a:spcAft>
                <a:spcPts val="0"/>
              </a:spcAft>
              <a:buClr>
                <a:schemeClr val="accent1"/>
              </a:buClr>
              <a:buSzPts val="2024"/>
              <a:buFont typeface="Arial"/>
              <a:buNone/>
              <a:defRPr b="0" i="0" sz="1760" u="none" cap="none" strike="noStrike">
                <a:solidFill>
                  <a:srgbClr val="262626"/>
                </a:solidFill>
                <a:latin typeface="Garamond"/>
                <a:ea typeface="Garamond"/>
                <a:cs typeface="Garamond"/>
                <a:sym typeface="Garamond"/>
              </a:defRPr>
            </a:lvl2pPr>
            <a:lvl3pPr lvl="2" marR="0" rtl="0" algn="l">
              <a:spcBef>
                <a:spcPts val="660"/>
              </a:spcBef>
              <a:spcAft>
                <a:spcPts val="0"/>
              </a:spcAft>
              <a:buClr>
                <a:schemeClr val="accent1"/>
              </a:buClr>
              <a:buSzPts val="2024"/>
              <a:buFont typeface="Arial"/>
              <a:buNone/>
              <a:defRPr b="0" i="0" sz="1760" u="none" cap="none" strike="noStrike">
                <a:solidFill>
                  <a:srgbClr val="262626"/>
                </a:solidFill>
                <a:latin typeface="Garamond"/>
                <a:ea typeface="Garamond"/>
                <a:cs typeface="Garamond"/>
                <a:sym typeface="Garamond"/>
              </a:defRPr>
            </a:lvl3pPr>
            <a:lvl4pPr lvl="3" marR="0" rtl="0" algn="l">
              <a:spcBef>
                <a:spcPts val="660"/>
              </a:spcBef>
              <a:spcAft>
                <a:spcPts val="0"/>
              </a:spcAft>
              <a:buClr>
                <a:schemeClr val="accent1"/>
              </a:buClr>
              <a:buSzPts val="2024"/>
              <a:buFont typeface="Arial"/>
              <a:buNone/>
              <a:defRPr b="0" i="0" sz="1760" u="none" cap="none" strike="noStrike">
                <a:solidFill>
                  <a:srgbClr val="262626"/>
                </a:solidFill>
                <a:latin typeface="Garamond"/>
                <a:ea typeface="Garamond"/>
                <a:cs typeface="Garamond"/>
                <a:sym typeface="Garamond"/>
              </a:defRPr>
            </a:lvl4pPr>
            <a:lvl5pPr lvl="4" marR="0" rtl="0" algn="l">
              <a:spcBef>
                <a:spcPts val="660"/>
              </a:spcBef>
              <a:spcAft>
                <a:spcPts val="0"/>
              </a:spcAft>
              <a:buClr>
                <a:schemeClr val="accent1"/>
              </a:buClr>
              <a:buSzPts val="2024"/>
              <a:buFont typeface="Arial"/>
              <a:buNone/>
              <a:defRPr b="0" i="0" sz="1760" u="none" cap="none" strike="noStrike">
                <a:solidFill>
                  <a:srgbClr val="262626"/>
                </a:solidFill>
                <a:latin typeface="Garamond"/>
                <a:ea typeface="Garamond"/>
                <a:cs typeface="Garamond"/>
                <a:sym typeface="Garamond"/>
              </a:defRPr>
            </a:lvl5pPr>
            <a:lvl6pPr lvl="5" marR="0" rtl="0" algn="l">
              <a:spcBef>
                <a:spcPts val="660"/>
              </a:spcBef>
              <a:spcAft>
                <a:spcPts val="0"/>
              </a:spcAft>
              <a:buClr>
                <a:schemeClr val="accent1"/>
              </a:buClr>
              <a:buSzPts val="2024"/>
              <a:buFont typeface="Arial"/>
              <a:buNone/>
              <a:defRPr b="0" i="0" sz="1760" u="none" cap="none" strike="noStrike">
                <a:solidFill>
                  <a:srgbClr val="262626"/>
                </a:solidFill>
                <a:latin typeface="Garamond"/>
                <a:ea typeface="Garamond"/>
                <a:cs typeface="Garamond"/>
                <a:sym typeface="Garamond"/>
              </a:defRPr>
            </a:lvl6pPr>
            <a:lvl7pPr lvl="6" marR="0" rtl="0" algn="l">
              <a:spcBef>
                <a:spcPts val="660"/>
              </a:spcBef>
              <a:spcAft>
                <a:spcPts val="0"/>
              </a:spcAft>
              <a:buClr>
                <a:schemeClr val="accent1"/>
              </a:buClr>
              <a:buSzPts val="2024"/>
              <a:buFont typeface="Arial"/>
              <a:buNone/>
              <a:defRPr b="0" i="0" sz="1760" u="none" cap="none" strike="noStrike">
                <a:solidFill>
                  <a:srgbClr val="262626"/>
                </a:solidFill>
                <a:latin typeface="Garamond"/>
                <a:ea typeface="Garamond"/>
                <a:cs typeface="Garamond"/>
                <a:sym typeface="Garamond"/>
              </a:defRPr>
            </a:lvl7pPr>
            <a:lvl8pPr lvl="7" marR="0" rtl="0" algn="l">
              <a:spcBef>
                <a:spcPts val="660"/>
              </a:spcBef>
              <a:spcAft>
                <a:spcPts val="0"/>
              </a:spcAft>
              <a:buClr>
                <a:schemeClr val="accent1"/>
              </a:buClr>
              <a:buSzPts val="2024"/>
              <a:buFont typeface="Arial"/>
              <a:buNone/>
              <a:defRPr b="0" i="0" sz="1760" u="none" cap="none" strike="noStrike">
                <a:solidFill>
                  <a:srgbClr val="262626"/>
                </a:solidFill>
                <a:latin typeface="Garamond"/>
                <a:ea typeface="Garamond"/>
                <a:cs typeface="Garamond"/>
                <a:sym typeface="Garamond"/>
              </a:defRPr>
            </a:lvl8pPr>
            <a:lvl9pPr lvl="8" marR="0" rtl="0" algn="l">
              <a:spcBef>
                <a:spcPts val="660"/>
              </a:spcBef>
              <a:spcAft>
                <a:spcPts val="660"/>
              </a:spcAft>
              <a:buClr>
                <a:schemeClr val="accent1"/>
              </a:buClr>
              <a:buSzPts val="2024"/>
              <a:buFont typeface="Arial"/>
              <a:buNone/>
              <a:defRPr b="0" i="0" sz="1760" u="none" cap="none" strike="noStrike">
                <a:solidFill>
                  <a:srgbClr val="262626"/>
                </a:solidFill>
                <a:latin typeface="Garamond"/>
                <a:ea typeface="Garamond"/>
                <a:cs typeface="Garamond"/>
                <a:sym typeface="Garamond"/>
              </a:defRPr>
            </a:lvl9pPr>
          </a:lstStyle>
          <a:p/>
        </p:txBody>
      </p:sp>
      <p:sp>
        <p:nvSpPr>
          <p:cNvPr id="90" name="Google Shape;90;p12"/>
          <p:cNvSpPr txBox="1"/>
          <p:nvPr>
            <p:ph idx="1" type="body"/>
          </p:nvPr>
        </p:nvSpPr>
        <p:spPr>
          <a:xfrm>
            <a:off x="1294552" y="3689490"/>
            <a:ext cx="3995421" cy="2072640"/>
          </a:xfrm>
          <a:prstGeom prst="rect">
            <a:avLst/>
          </a:prstGeom>
          <a:noFill/>
          <a:ln>
            <a:noFill/>
          </a:ln>
        </p:spPr>
        <p:txBody>
          <a:bodyPr anchorCtr="0" anchor="t" bIns="45700" lIns="91425" spcFirstLastPara="1" rIns="91425" wrap="square" tIns="45700"/>
          <a:lstStyle>
            <a:lvl1pPr indent="-228600" lvl="0" marL="457200" marR="0" rtl="0" algn="ctr">
              <a:spcBef>
                <a:spcPts val="352"/>
              </a:spcBef>
              <a:spcAft>
                <a:spcPts val="0"/>
              </a:spcAft>
              <a:buClr>
                <a:schemeClr val="accent1"/>
              </a:buClr>
              <a:buSzPts val="2024"/>
              <a:buFont typeface="Arial"/>
              <a:buNone/>
              <a:defRPr b="0" i="0" sz="1760" u="none" cap="none" strike="noStrike">
                <a:solidFill>
                  <a:srgbClr val="262626"/>
                </a:solidFill>
                <a:latin typeface="Garamond"/>
                <a:ea typeface="Garamond"/>
                <a:cs typeface="Garamond"/>
                <a:sym typeface="Garamond"/>
              </a:defRPr>
            </a:lvl1pPr>
            <a:lvl2pPr indent="-228600" lvl="1" marL="914400" marR="0" rtl="0" algn="l">
              <a:spcBef>
                <a:spcPts val="660"/>
              </a:spcBef>
              <a:spcAft>
                <a:spcPts val="0"/>
              </a:spcAft>
              <a:buClr>
                <a:schemeClr val="accent1"/>
              </a:buClr>
              <a:buSzPts val="1518"/>
              <a:buFont typeface="Arial"/>
              <a:buNone/>
              <a:defRPr b="0" i="0" sz="1320" u="none" cap="none" strike="noStrike">
                <a:solidFill>
                  <a:srgbClr val="262626"/>
                </a:solidFill>
                <a:latin typeface="Garamond"/>
                <a:ea typeface="Garamond"/>
                <a:cs typeface="Garamond"/>
                <a:sym typeface="Garamond"/>
              </a:defRPr>
            </a:lvl2pPr>
            <a:lvl3pPr indent="-228600" lvl="2" marL="1371600" marR="0" rtl="0" algn="l">
              <a:spcBef>
                <a:spcPts val="660"/>
              </a:spcBef>
              <a:spcAft>
                <a:spcPts val="0"/>
              </a:spcAft>
              <a:buClr>
                <a:schemeClr val="accent1"/>
              </a:buClr>
              <a:buSzPts val="1265"/>
              <a:buFont typeface="Arial"/>
              <a:buNone/>
              <a:defRPr b="0" i="0" sz="1100" u="none" cap="none" strike="noStrike">
                <a:solidFill>
                  <a:srgbClr val="262626"/>
                </a:solidFill>
                <a:latin typeface="Garamond"/>
                <a:ea typeface="Garamond"/>
                <a:cs typeface="Garamond"/>
                <a:sym typeface="Garamond"/>
              </a:defRPr>
            </a:lvl3pPr>
            <a:lvl4pPr indent="-228600" lvl="3" marL="1828800" marR="0" rtl="0" algn="l">
              <a:spcBef>
                <a:spcPts val="660"/>
              </a:spcBef>
              <a:spcAft>
                <a:spcPts val="0"/>
              </a:spcAft>
              <a:buClr>
                <a:schemeClr val="accent1"/>
              </a:buClr>
              <a:buSzPts val="1139"/>
              <a:buFont typeface="Arial"/>
              <a:buNone/>
              <a:defRPr b="0" i="0" sz="989" u="none" cap="none" strike="noStrike">
                <a:solidFill>
                  <a:srgbClr val="262626"/>
                </a:solidFill>
                <a:latin typeface="Garamond"/>
                <a:ea typeface="Garamond"/>
                <a:cs typeface="Garamond"/>
                <a:sym typeface="Garamond"/>
              </a:defRPr>
            </a:lvl4pPr>
            <a:lvl5pPr indent="-228600" lvl="4" marL="2286000" marR="0" rtl="0" algn="l">
              <a:spcBef>
                <a:spcPts val="660"/>
              </a:spcBef>
              <a:spcAft>
                <a:spcPts val="0"/>
              </a:spcAft>
              <a:buClr>
                <a:schemeClr val="accent1"/>
              </a:buClr>
              <a:buSzPts val="1139"/>
              <a:buFont typeface="Arial"/>
              <a:buNone/>
              <a:defRPr b="0" i="0" sz="989" u="none" cap="none" strike="noStrike">
                <a:solidFill>
                  <a:srgbClr val="262626"/>
                </a:solidFill>
                <a:latin typeface="Garamond"/>
                <a:ea typeface="Garamond"/>
                <a:cs typeface="Garamond"/>
                <a:sym typeface="Garamond"/>
              </a:defRPr>
            </a:lvl5pPr>
            <a:lvl6pPr indent="-228600" lvl="5" marL="2743200" marR="0" rtl="0" algn="l">
              <a:spcBef>
                <a:spcPts val="660"/>
              </a:spcBef>
              <a:spcAft>
                <a:spcPts val="0"/>
              </a:spcAft>
              <a:buClr>
                <a:schemeClr val="accent1"/>
              </a:buClr>
              <a:buSzPts val="1139"/>
              <a:buFont typeface="Arial"/>
              <a:buNone/>
              <a:defRPr b="0" i="0" sz="989" u="none" cap="none" strike="noStrike">
                <a:solidFill>
                  <a:srgbClr val="262626"/>
                </a:solidFill>
                <a:latin typeface="Garamond"/>
                <a:ea typeface="Garamond"/>
                <a:cs typeface="Garamond"/>
                <a:sym typeface="Garamond"/>
              </a:defRPr>
            </a:lvl6pPr>
            <a:lvl7pPr indent="-228600" lvl="6" marL="3200400" marR="0" rtl="0" algn="l">
              <a:spcBef>
                <a:spcPts val="660"/>
              </a:spcBef>
              <a:spcAft>
                <a:spcPts val="0"/>
              </a:spcAft>
              <a:buClr>
                <a:schemeClr val="accent1"/>
              </a:buClr>
              <a:buSzPts val="1139"/>
              <a:buFont typeface="Arial"/>
              <a:buNone/>
              <a:defRPr b="0" i="0" sz="989" u="none" cap="none" strike="noStrike">
                <a:solidFill>
                  <a:srgbClr val="262626"/>
                </a:solidFill>
                <a:latin typeface="Garamond"/>
                <a:ea typeface="Garamond"/>
                <a:cs typeface="Garamond"/>
                <a:sym typeface="Garamond"/>
              </a:defRPr>
            </a:lvl7pPr>
            <a:lvl8pPr indent="-228600" lvl="7" marL="3657600" marR="0" rtl="0" algn="l">
              <a:spcBef>
                <a:spcPts val="660"/>
              </a:spcBef>
              <a:spcAft>
                <a:spcPts val="0"/>
              </a:spcAft>
              <a:buClr>
                <a:schemeClr val="accent1"/>
              </a:buClr>
              <a:buSzPts val="1139"/>
              <a:buFont typeface="Arial"/>
              <a:buNone/>
              <a:defRPr b="0" i="0" sz="989" u="none" cap="none" strike="noStrike">
                <a:solidFill>
                  <a:srgbClr val="262626"/>
                </a:solidFill>
                <a:latin typeface="Garamond"/>
                <a:ea typeface="Garamond"/>
                <a:cs typeface="Garamond"/>
                <a:sym typeface="Garamond"/>
              </a:defRPr>
            </a:lvl8pPr>
            <a:lvl9pPr indent="-228600" lvl="8" marL="4114800" marR="0" rtl="0" algn="l">
              <a:spcBef>
                <a:spcPts val="660"/>
              </a:spcBef>
              <a:spcAft>
                <a:spcPts val="660"/>
              </a:spcAft>
              <a:buClr>
                <a:schemeClr val="accent1"/>
              </a:buClr>
              <a:buSzPts val="1139"/>
              <a:buFont typeface="Arial"/>
              <a:buNone/>
              <a:defRPr b="0" i="0" sz="989" u="none" cap="none" strike="noStrike">
                <a:solidFill>
                  <a:srgbClr val="262626"/>
                </a:solidFill>
                <a:latin typeface="Garamond"/>
                <a:ea typeface="Garamond"/>
                <a:cs typeface="Garamond"/>
                <a:sym typeface="Garamond"/>
              </a:defRPr>
            </a:lvl9pPr>
          </a:lstStyle>
          <a:p/>
        </p:txBody>
      </p:sp>
      <p:sp>
        <p:nvSpPr>
          <p:cNvPr id="91" name="Google Shape;91;p12"/>
          <p:cNvSpPr txBox="1"/>
          <p:nvPr>
            <p:ph idx="10" type="dt"/>
          </p:nvPr>
        </p:nvSpPr>
        <p:spPr>
          <a:xfrm>
            <a:off x="6992338" y="6755271"/>
            <a:ext cx="1263111" cy="316653"/>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11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92" name="Google Shape;92;p12"/>
          <p:cNvSpPr txBox="1"/>
          <p:nvPr>
            <p:ph idx="11" type="ftr"/>
          </p:nvPr>
        </p:nvSpPr>
        <p:spPr>
          <a:xfrm>
            <a:off x="1294552" y="6755271"/>
            <a:ext cx="5615134" cy="316653"/>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1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93" name="Google Shape;93;p12"/>
          <p:cNvSpPr txBox="1"/>
          <p:nvPr>
            <p:ph idx="12" type="sldNum"/>
          </p:nvPr>
        </p:nvSpPr>
        <p:spPr>
          <a:xfrm>
            <a:off x="8338100" y="6755271"/>
            <a:ext cx="435061" cy="31665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100">
                <a:solidFill>
                  <a:schemeClr val="dk1"/>
                </a:solidFill>
                <a:latin typeface="Garamond"/>
                <a:ea typeface="Garamond"/>
                <a:cs typeface="Garamond"/>
                <a:sym typeface="Garamond"/>
              </a:defRPr>
            </a:lvl1pPr>
            <a:lvl2pPr indent="0" lvl="1" marL="0" marR="0" rtl="0" algn="r">
              <a:spcBef>
                <a:spcPts val="0"/>
              </a:spcBef>
              <a:buNone/>
              <a:defRPr b="0" i="0" sz="1100">
                <a:solidFill>
                  <a:schemeClr val="dk1"/>
                </a:solidFill>
                <a:latin typeface="Garamond"/>
                <a:ea typeface="Garamond"/>
                <a:cs typeface="Garamond"/>
                <a:sym typeface="Garamond"/>
              </a:defRPr>
            </a:lvl2pPr>
            <a:lvl3pPr indent="0" lvl="2" marL="0" marR="0" rtl="0" algn="r">
              <a:spcBef>
                <a:spcPts val="0"/>
              </a:spcBef>
              <a:buNone/>
              <a:defRPr b="0" i="0" sz="1100">
                <a:solidFill>
                  <a:schemeClr val="dk1"/>
                </a:solidFill>
                <a:latin typeface="Garamond"/>
                <a:ea typeface="Garamond"/>
                <a:cs typeface="Garamond"/>
                <a:sym typeface="Garamond"/>
              </a:defRPr>
            </a:lvl3pPr>
            <a:lvl4pPr indent="0" lvl="3" marL="0" marR="0" rtl="0" algn="r">
              <a:spcBef>
                <a:spcPts val="0"/>
              </a:spcBef>
              <a:buNone/>
              <a:defRPr b="0" i="0" sz="1100">
                <a:solidFill>
                  <a:schemeClr val="dk1"/>
                </a:solidFill>
                <a:latin typeface="Garamond"/>
                <a:ea typeface="Garamond"/>
                <a:cs typeface="Garamond"/>
                <a:sym typeface="Garamond"/>
              </a:defRPr>
            </a:lvl4pPr>
            <a:lvl5pPr indent="0" lvl="4" marL="0" marR="0" rtl="0" algn="r">
              <a:spcBef>
                <a:spcPts val="0"/>
              </a:spcBef>
              <a:buNone/>
              <a:defRPr b="0" i="0" sz="1100">
                <a:solidFill>
                  <a:schemeClr val="dk1"/>
                </a:solidFill>
                <a:latin typeface="Garamond"/>
                <a:ea typeface="Garamond"/>
                <a:cs typeface="Garamond"/>
                <a:sym typeface="Garamond"/>
              </a:defRPr>
            </a:lvl5pPr>
            <a:lvl6pPr indent="0" lvl="5" marL="0" marR="0" rtl="0" algn="r">
              <a:spcBef>
                <a:spcPts val="0"/>
              </a:spcBef>
              <a:buNone/>
              <a:defRPr b="0" i="0" sz="1100">
                <a:solidFill>
                  <a:schemeClr val="dk1"/>
                </a:solidFill>
                <a:latin typeface="Garamond"/>
                <a:ea typeface="Garamond"/>
                <a:cs typeface="Garamond"/>
                <a:sym typeface="Garamond"/>
              </a:defRPr>
            </a:lvl6pPr>
            <a:lvl7pPr indent="0" lvl="6" marL="0" marR="0" rtl="0" algn="r">
              <a:spcBef>
                <a:spcPts val="0"/>
              </a:spcBef>
              <a:buNone/>
              <a:defRPr b="0" i="0" sz="1100">
                <a:solidFill>
                  <a:schemeClr val="dk1"/>
                </a:solidFill>
                <a:latin typeface="Garamond"/>
                <a:ea typeface="Garamond"/>
                <a:cs typeface="Garamond"/>
                <a:sym typeface="Garamond"/>
              </a:defRPr>
            </a:lvl7pPr>
            <a:lvl8pPr indent="0" lvl="7" marL="0" marR="0" rtl="0" algn="r">
              <a:spcBef>
                <a:spcPts val="0"/>
              </a:spcBef>
              <a:buNone/>
              <a:defRPr b="0" i="0" sz="1100">
                <a:solidFill>
                  <a:schemeClr val="dk1"/>
                </a:solidFill>
                <a:latin typeface="Garamond"/>
                <a:ea typeface="Garamond"/>
                <a:cs typeface="Garamond"/>
                <a:sym typeface="Garamond"/>
              </a:defRPr>
            </a:lvl8pPr>
            <a:lvl9pPr indent="0" lvl="8" marL="0" marR="0" rtl="0" algn="r">
              <a:spcBef>
                <a:spcPts val="0"/>
              </a:spcBef>
              <a:buNone/>
              <a:defRPr b="0" i="0" sz="1100">
                <a:solidFill>
                  <a:schemeClr val="dk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Imagen panorámica con descripción">
  <p:cSld name="Imagen panorámica con descripción">
    <p:spTree>
      <p:nvGrpSpPr>
        <p:cNvPr id="94" name="Shape 94"/>
        <p:cNvGrpSpPr/>
        <p:nvPr/>
      </p:nvGrpSpPr>
      <p:grpSpPr>
        <a:xfrm>
          <a:off x="0" y="0"/>
          <a:ext cx="0" cy="0"/>
          <a:chOff x="0" y="0"/>
          <a:chExt cx="0" cy="0"/>
        </a:xfrm>
      </p:grpSpPr>
      <p:sp>
        <p:nvSpPr>
          <p:cNvPr id="95" name="Google Shape;95;p13"/>
          <p:cNvSpPr txBox="1"/>
          <p:nvPr>
            <p:ph type="title"/>
          </p:nvPr>
        </p:nvSpPr>
        <p:spPr>
          <a:xfrm>
            <a:off x="1294553" y="5457470"/>
            <a:ext cx="7478607" cy="642303"/>
          </a:xfrm>
          <a:prstGeom prst="rect">
            <a:avLst/>
          </a:prstGeom>
          <a:noFill/>
          <a:ln>
            <a:noFill/>
          </a:ln>
        </p:spPr>
        <p:txBody>
          <a:bodyPr anchorCtr="0" anchor="b" bIns="45700" lIns="91425" spcFirstLastPara="1" rIns="91425" wrap="square" tIns="45700"/>
          <a:lstStyle>
            <a:lvl1pPr lvl="0" marR="0" rtl="0" algn="ctr">
              <a:spcBef>
                <a:spcPts val="0"/>
              </a:spcBef>
              <a:spcAft>
                <a:spcPts val="0"/>
              </a:spcAft>
              <a:buClr>
                <a:srgbClr val="262626"/>
              </a:buClr>
              <a:buSzPts val="2640"/>
              <a:buFont typeface="Garamond"/>
              <a:buNone/>
              <a:defRPr b="0" i="0" sz="2640" u="none" cap="none" strike="noStrike">
                <a:solidFill>
                  <a:srgbClr val="262626"/>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96" name="Google Shape;96;p13"/>
          <p:cNvSpPr/>
          <p:nvPr>
            <p:ph idx="2" type="pic"/>
          </p:nvPr>
        </p:nvSpPr>
        <p:spPr>
          <a:xfrm>
            <a:off x="1128886" y="1170658"/>
            <a:ext cx="7800630" cy="3809438"/>
          </a:xfrm>
          <a:prstGeom prst="roundRect">
            <a:avLst>
              <a:gd fmla="val 0" name="adj"/>
            </a:avLst>
          </a:prstGeom>
          <a:noFill/>
          <a:ln cap="flat" cmpd="thickThin" w="57150">
            <a:solidFill>
              <a:srgbClr val="7F7F7F"/>
            </a:solidFill>
            <a:prstDash val="solid"/>
            <a:round/>
            <a:headEnd len="sm" w="sm" type="none"/>
            <a:tailEnd len="sm" w="sm" type="none"/>
          </a:ln>
        </p:spPr>
        <p:txBody>
          <a:bodyPr anchorCtr="0" anchor="t" bIns="45700" lIns="91425" spcFirstLastPara="1" rIns="91425" wrap="square" tIns="45700"/>
          <a:lstStyle>
            <a:lvl1pPr lvl="0" marR="0" rtl="0" algn="ctr">
              <a:spcBef>
                <a:spcPts val="352"/>
              </a:spcBef>
              <a:spcAft>
                <a:spcPts val="0"/>
              </a:spcAft>
              <a:buClr>
                <a:schemeClr val="accent1"/>
              </a:buClr>
              <a:buSzPts val="2024"/>
              <a:buFont typeface="Arial"/>
              <a:buNone/>
              <a:defRPr b="0" i="0" sz="1760" u="none" cap="none" strike="noStrike">
                <a:solidFill>
                  <a:srgbClr val="262626"/>
                </a:solidFill>
                <a:latin typeface="Garamond"/>
                <a:ea typeface="Garamond"/>
                <a:cs typeface="Garamond"/>
                <a:sym typeface="Garamond"/>
              </a:defRPr>
            </a:lvl1pPr>
            <a:lvl2pPr lvl="1" marR="0" rtl="0" algn="l">
              <a:spcBef>
                <a:spcPts val="660"/>
              </a:spcBef>
              <a:spcAft>
                <a:spcPts val="0"/>
              </a:spcAft>
              <a:buClr>
                <a:schemeClr val="accent1"/>
              </a:buClr>
              <a:buSzPts val="2024"/>
              <a:buFont typeface="Arial"/>
              <a:buNone/>
              <a:defRPr b="0" i="0" sz="1760" u="none" cap="none" strike="noStrike">
                <a:solidFill>
                  <a:srgbClr val="262626"/>
                </a:solidFill>
                <a:latin typeface="Garamond"/>
                <a:ea typeface="Garamond"/>
                <a:cs typeface="Garamond"/>
                <a:sym typeface="Garamond"/>
              </a:defRPr>
            </a:lvl2pPr>
            <a:lvl3pPr lvl="2" marR="0" rtl="0" algn="l">
              <a:spcBef>
                <a:spcPts val="660"/>
              </a:spcBef>
              <a:spcAft>
                <a:spcPts val="0"/>
              </a:spcAft>
              <a:buClr>
                <a:schemeClr val="accent1"/>
              </a:buClr>
              <a:buSzPts val="2024"/>
              <a:buFont typeface="Arial"/>
              <a:buNone/>
              <a:defRPr b="0" i="0" sz="1760" u="none" cap="none" strike="noStrike">
                <a:solidFill>
                  <a:srgbClr val="262626"/>
                </a:solidFill>
                <a:latin typeface="Garamond"/>
                <a:ea typeface="Garamond"/>
                <a:cs typeface="Garamond"/>
                <a:sym typeface="Garamond"/>
              </a:defRPr>
            </a:lvl3pPr>
            <a:lvl4pPr lvl="3" marR="0" rtl="0" algn="l">
              <a:spcBef>
                <a:spcPts val="660"/>
              </a:spcBef>
              <a:spcAft>
                <a:spcPts val="0"/>
              </a:spcAft>
              <a:buClr>
                <a:schemeClr val="accent1"/>
              </a:buClr>
              <a:buSzPts val="2024"/>
              <a:buFont typeface="Arial"/>
              <a:buNone/>
              <a:defRPr b="0" i="0" sz="1760" u="none" cap="none" strike="noStrike">
                <a:solidFill>
                  <a:srgbClr val="262626"/>
                </a:solidFill>
                <a:latin typeface="Garamond"/>
                <a:ea typeface="Garamond"/>
                <a:cs typeface="Garamond"/>
                <a:sym typeface="Garamond"/>
              </a:defRPr>
            </a:lvl4pPr>
            <a:lvl5pPr lvl="4" marR="0" rtl="0" algn="l">
              <a:spcBef>
                <a:spcPts val="660"/>
              </a:spcBef>
              <a:spcAft>
                <a:spcPts val="0"/>
              </a:spcAft>
              <a:buClr>
                <a:schemeClr val="accent1"/>
              </a:buClr>
              <a:buSzPts val="2024"/>
              <a:buFont typeface="Arial"/>
              <a:buNone/>
              <a:defRPr b="0" i="0" sz="1760" u="none" cap="none" strike="noStrike">
                <a:solidFill>
                  <a:srgbClr val="262626"/>
                </a:solidFill>
                <a:latin typeface="Garamond"/>
                <a:ea typeface="Garamond"/>
                <a:cs typeface="Garamond"/>
                <a:sym typeface="Garamond"/>
              </a:defRPr>
            </a:lvl5pPr>
            <a:lvl6pPr lvl="5" marR="0" rtl="0" algn="l">
              <a:spcBef>
                <a:spcPts val="660"/>
              </a:spcBef>
              <a:spcAft>
                <a:spcPts val="0"/>
              </a:spcAft>
              <a:buClr>
                <a:schemeClr val="accent1"/>
              </a:buClr>
              <a:buSzPts val="2024"/>
              <a:buFont typeface="Arial"/>
              <a:buNone/>
              <a:defRPr b="0" i="0" sz="1760" u="none" cap="none" strike="noStrike">
                <a:solidFill>
                  <a:srgbClr val="262626"/>
                </a:solidFill>
                <a:latin typeface="Garamond"/>
                <a:ea typeface="Garamond"/>
                <a:cs typeface="Garamond"/>
                <a:sym typeface="Garamond"/>
              </a:defRPr>
            </a:lvl6pPr>
            <a:lvl7pPr lvl="6" marR="0" rtl="0" algn="l">
              <a:spcBef>
                <a:spcPts val="660"/>
              </a:spcBef>
              <a:spcAft>
                <a:spcPts val="0"/>
              </a:spcAft>
              <a:buClr>
                <a:schemeClr val="accent1"/>
              </a:buClr>
              <a:buSzPts val="2024"/>
              <a:buFont typeface="Arial"/>
              <a:buNone/>
              <a:defRPr b="0" i="0" sz="1760" u="none" cap="none" strike="noStrike">
                <a:solidFill>
                  <a:srgbClr val="262626"/>
                </a:solidFill>
                <a:latin typeface="Garamond"/>
                <a:ea typeface="Garamond"/>
                <a:cs typeface="Garamond"/>
                <a:sym typeface="Garamond"/>
              </a:defRPr>
            </a:lvl7pPr>
            <a:lvl8pPr lvl="7" marR="0" rtl="0" algn="l">
              <a:spcBef>
                <a:spcPts val="660"/>
              </a:spcBef>
              <a:spcAft>
                <a:spcPts val="0"/>
              </a:spcAft>
              <a:buClr>
                <a:schemeClr val="accent1"/>
              </a:buClr>
              <a:buSzPts val="2024"/>
              <a:buFont typeface="Arial"/>
              <a:buNone/>
              <a:defRPr b="0" i="0" sz="1760" u="none" cap="none" strike="noStrike">
                <a:solidFill>
                  <a:srgbClr val="262626"/>
                </a:solidFill>
                <a:latin typeface="Garamond"/>
                <a:ea typeface="Garamond"/>
                <a:cs typeface="Garamond"/>
                <a:sym typeface="Garamond"/>
              </a:defRPr>
            </a:lvl8pPr>
            <a:lvl9pPr lvl="8" marR="0" rtl="0" algn="l">
              <a:spcBef>
                <a:spcPts val="660"/>
              </a:spcBef>
              <a:spcAft>
                <a:spcPts val="660"/>
              </a:spcAft>
              <a:buClr>
                <a:schemeClr val="accent1"/>
              </a:buClr>
              <a:buSzPts val="2024"/>
              <a:buFont typeface="Arial"/>
              <a:buNone/>
              <a:defRPr b="0" i="0" sz="1760" u="none" cap="none" strike="noStrike">
                <a:solidFill>
                  <a:srgbClr val="262626"/>
                </a:solidFill>
                <a:latin typeface="Garamond"/>
                <a:ea typeface="Garamond"/>
                <a:cs typeface="Garamond"/>
                <a:sym typeface="Garamond"/>
              </a:defRPr>
            </a:lvl9pPr>
          </a:lstStyle>
          <a:p/>
        </p:txBody>
      </p:sp>
      <p:sp>
        <p:nvSpPr>
          <p:cNvPr id="97" name="Google Shape;97;p13"/>
          <p:cNvSpPr txBox="1"/>
          <p:nvPr>
            <p:ph idx="1" type="body"/>
          </p:nvPr>
        </p:nvSpPr>
        <p:spPr>
          <a:xfrm>
            <a:off x="1294553" y="6099774"/>
            <a:ext cx="7478607" cy="559540"/>
          </a:xfrm>
          <a:prstGeom prst="rect">
            <a:avLst/>
          </a:prstGeom>
          <a:noFill/>
          <a:ln>
            <a:noFill/>
          </a:ln>
        </p:spPr>
        <p:txBody>
          <a:bodyPr anchorCtr="0" anchor="t" bIns="45700" lIns="91425" spcFirstLastPara="1" rIns="91425" wrap="square" tIns="45700"/>
          <a:lstStyle>
            <a:lvl1pPr indent="-228600" lvl="0" marL="457200" marR="0" rtl="0" algn="ctr">
              <a:spcBef>
                <a:spcPts val="352"/>
              </a:spcBef>
              <a:spcAft>
                <a:spcPts val="0"/>
              </a:spcAft>
              <a:buClr>
                <a:schemeClr val="accent1"/>
              </a:buClr>
              <a:buSzPts val="2024"/>
              <a:buFont typeface="Arial"/>
              <a:buNone/>
              <a:defRPr b="0" i="0" sz="1760" u="none" cap="none" strike="noStrike">
                <a:solidFill>
                  <a:srgbClr val="262626"/>
                </a:solidFill>
                <a:latin typeface="Garamond"/>
                <a:ea typeface="Garamond"/>
                <a:cs typeface="Garamond"/>
                <a:sym typeface="Garamond"/>
              </a:defRPr>
            </a:lvl1pPr>
            <a:lvl2pPr indent="-228600" lvl="1" marL="914400" marR="0" rtl="0" algn="l">
              <a:spcBef>
                <a:spcPts val="660"/>
              </a:spcBef>
              <a:spcAft>
                <a:spcPts val="0"/>
              </a:spcAft>
              <a:buClr>
                <a:schemeClr val="accent1"/>
              </a:buClr>
              <a:buSzPts val="1518"/>
              <a:buFont typeface="Arial"/>
              <a:buNone/>
              <a:defRPr b="0" i="0" sz="1320" u="none" cap="none" strike="noStrike">
                <a:solidFill>
                  <a:srgbClr val="262626"/>
                </a:solidFill>
                <a:latin typeface="Garamond"/>
                <a:ea typeface="Garamond"/>
                <a:cs typeface="Garamond"/>
                <a:sym typeface="Garamond"/>
              </a:defRPr>
            </a:lvl2pPr>
            <a:lvl3pPr indent="-228600" lvl="2" marL="1371600" marR="0" rtl="0" algn="l">
              <a:spcBef>
                <a:spcPts val="660"/>
              </a:spcBef>
              <a:spcAft>
                <a:spcPts val="0"/>
              </a:spcAft>
              <a:buClr>
                <a:schemeClr val="accent1"/>
              </a:buClr>
              <a:buSzPts val="1265"/>
              <a:buFont typeface="Arial"/>
              <a:buNone/>
              <a:defRPr b="0" i="0" sz="1100" u="none" cap="none" strike="noStrike">
                <a:solidFill>
                  <a:srgbClr val="262626"/>
                </a:solidFill>
                <a:latin typeface="Garamond"/>
                <a:ea typeface="Garamond"/>
                <a:cs typeface="Garamond"/>
                <a:sym typeface="Garamond"/>
              </a:defRPr>
            </a:lvl3pPr>
            <a:lvl4pPr indent="-228600" lvl="3" marL="1828800" marR="0" rtl="0" algn="l">
              <a:spcBef>
                <a:spcPts val="660"/>
              </a:spcBef>
              <a:spcAft>
                <a:spcPts val="0"/>
              </a:spcAft>
              <a:buClr>
                <a:schemeClr val="accent1"/>
              </a:buClr>
              <a:buSzPts val="1139"/>
              <a:buFont typeface="Arial"/>
              <a:buNone/>
              <a:defRPr b="0" i="0" sz="989" u="none" cap="none" strike="noStrike">
                <a:solidFill>
                  <a:srgbClr val="262626"/>
                </a:solidFill>
                <a:latin typeface="Garamond"/>
                <a:ea typeface="Garamond"/>
                <a:cs typeface="Garamond"/>
                <a:sym typeface="Garamond"/>
              </a:defRPr>
            </a:lvl4pPr>
            <a:lvl5pPr indent="-228600" lvl="4" marL="2286000" marR="0" rtl="0" algn="l">
              <a:spcBef>
                <a:spcPts val="660"/>
              </a:spcBef>
              <a:spcAft>
                <a:spcPts val="0"/>
              </a:spcAft>
              <a:buClr>
                <a:schemeClr val="accent1"/>
              </a:buClr>
              <a:buSzPts val="1139"/>
              <a:buFont typeface="Arial"/>
              <a:buNone/>
              <a:defRPr b="0" i="0" sz="989" u="none" cap="none" strike="noStrike">
                <a:solidFill>
                  <a:srgbClr val="262626"/>
                </a:solidFill>
                <a:latin typeface="Garamond"/>
                <a:ea typeface="Garamond"/>
                <a:cs typeface="Garamond"/>
                <a:sym typeface="Garamond"/>
              </a:defRPr>
            </a:lvl5pPr>
            <a:lvl6pPr indent="-228600" lvl="5" marL="2743200" marR="0" rtl="0" algn="l">
              <a:spcBef>
                <a:spcPts val="660"/>
              </a:spcBef>
              <a:spcAft>
                <a:spcPts val="0"/>
              </a:spcAft>
              <a:buClr>
                <a:schemeClr val="accent1"/>
              </a:buClr>
              <a:buSzPts val="1139"/>
              <a:buFont typeface="Arial"/>
              <a:buNone/>
              <a:defRPr b="0" i="0" sz="989" u="none" cap="none" strike="noStrike">
                <a:solidFill>
                  <a:srgbClr val="262626"/>
                </a:solidFill>
                <a:latin typeface="Garamond"/>
                <a:ea typeface="Garamond"/>
                <a:cs typeface="Garamond"/>
                <a:sym typeface="Garamond"/>
              </a:defRPr>
            </a:lvl6pPr>
            <a:lvl7pPr indent="-228600" lvl="6" marL="3200400" marR="0" rtl="0" algn="l">
              <a:spcBef>
                <a:spcPts val="660"/>
              </a:spcBef>
              <a:spcAft>
                <a:spcPts val="0"/>
              </a:spcAft>
              <a:buClr>
                <a:schemeClr val="accent1"/>
              </a:buClr>
              <a:buSzPts val="1139"/>
              <a:buFont typeface="Arial"/>
              <a:buNone/>
              <a:defRPr b="0" i="0" sz="989" u="none" cap="none" strike="noStrike">
                <a:solidFill>
                  <a:srgbClr val="262626"/>
                </a:solidFill>
                <a:latin typeface="Garamond"/>
                <a:ea typeface="Garamond"/>
                <a:cs typeface="Garamond"/>
                <a:sym typeface="Garamond"/>
              </a:defRPr>
            </a:lvl7pPr>
            <a:lvl8pPr indent="-228600" lvl="7" marL="3657600" marR="0" rtl="0" algn="l">
              <a:spcBef>
                <a:spcPts val="660"/>
              </a:spcBef>
              <a:spcAft>
                <a:spcPts val="0"/>
              </a:spcAft>
              <a:buClr>
                <a:schemeClr val="accent1"/>
              </a:buClr>
              <a:buSzPts val="1139"/>
              <a:buFont typeface="Arial"/>
              <a:buNone/>
              <a:defRPr b="0" i="0" sz="989" u="none" cap="none" strike="noStrike">
                <a:solidFill>
                  <a:srgbClr val="262626"/>
                </a:solidFill>
                <a:latin typeface="Garamond"/>
                <a:ea typeface="Garamond"/>
                <a:cs typeface="Garamond"/>
                <a:sym typeface="Garamond"/>
              </a:defRPr>
            </a:lvl8pPr>
            <a:lvl9pPr indent="-228600" lvl="8" marL="4114800" marR="0" rtl="0" algn="l">
              <a:spcBef>
                <a:spcPts val="660"/>
              </a:spcBef>
              <a:spcAft>
                <a:spcPts val="660"/>
              </a:spcAft>
              <a:buClr>
                <a:schemeClr val="accent1"/>
              </a:buClr>
              <a:buSzPts val="1139"/>
              <a:buFont typeface="Arial"/>
              <a:buNone/>
              <a:defRPr b="0" i="0" sz="989" u="none" cap="none" strike="noStrike">
                <a:solidFill>
                  <a:srgbClr val="262626"/>
                </a:solidFill>
                <a:latin typeface="Garamond"/>
                <a:ea typeface="Garamond"/>
                <a:cs typeface="Garamond"/>
                <a:sym typeface="Garamond"/>
              </a:defRPr>
            </a:lvl9pPr>
          </a:lstStyle>
          <a:p/>
        </p:txBody>
      </p:sp>
      <p:sp>
        <p:nvSpPr>
          <p:cNvPr id="98" name="Google Shape;98;p13"/>
          <p:cNvSpPr txBox="1"/>
          <p:nvPr>
            <p:ph idx="10" type="dt"/>
          </p:nvPr>
        </p:nvSpPr>
        <p:spPr>
          <a:xfrm>
            <a:off x="6992338" y="6755271"/>
            <a:ext cx="1263111" cy="316653"/>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11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99" name="Google Shape;99;p13"/>
          <p:cNvSpPr txBox="1"/>
          <p:nvPr>
            <p:ph idx="11" type="ftr"/>
          </p:nvPr>
        </p:nvSpPr>
        <p:spPr>
          <a:xfrm>
            <a:off x="1294552" y="6755271"/>
            <a:ext cx="5615134" cy="316653"/>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1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00" name="Google Shape;100;p13"/>
          <p:cNvSpPr txBox="1"/>
          <p:nvPr>
            <p:ph idx="12" type="sldNum"/>
          </p:nvPr>
        </p:nvSpPr>
        <p:spPr>
          <a:xfrm>
            <a:off x="8338100" y="6755271"/>
            <a:ext cx="435061" cy="31665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100">
                <a:solidFill>
                  <a:schemeClr val="dk1"/>
                </a:solidFill>
                <a:latin typeface="Garamond"/>
                <a:ea typeface="Garamond"/>
                <a:cs typeface="Garamond"/>
                <a:sym typeface="Garamond"/>
              </a:defRPr>
            </a:lvl1pPr>
            <a:lvl2pPr indent="0" lvl="1" marL="0" marR="0" rtl="0" algn="r">
              <a:spcBef>
                <a:spcPts val="0"/>
              </a:spcBef>
              <a:buNone/>
              <a:defRPr b="0" i="0" sz="1100">
                <a:solidFill>
                  <a:schemeClr val="dk1"/>
                </a:solidFill>
                <a:latin typeface="Garamond"/>
                <a:ea typeface="Garamond"/>
                <a:cs typeface="Garamond"/>
                <a:sym typeface="Garamond"/>
              </a:defRPr>
            </a:lvl2pPr>
            <a:lvl3pPr indent="0" lvl="2" marL="0" marR="0" rtl="0" algn="r">
              <a:spcBef>
                <a:spcPts val="0"/>
              </a:spcBef>
              <a:buNone/>
              <a:defRPr b="0" i="0" sz="1100">
                <a:solidFill>
                  <a:schemeClr val="dk1"/>
                </a:solidFill>
                <a:latin typeface="Garamond"/>
                <a:ea typeface="Garamond"/>
                <a:cs typeface="Garamond"/>
                <a:sym typeface="Garamond"/>
              </a:defRPr>
            </a:lvl3pPr>
            <a:lvl4pPr indent="0" lvl="3" marL="0" marR="0" rtl="0" algn="r">
              <a:spcBef>
                <a:spcPts val="0"/>
              </a:spcBef>
              <a:buNone/>
              <a:defRPr b="0" i="0" sz="1100">
                <a:solidFill>
                  <a:schemeClr val="dk1"/>
                </a:solidFill>
                <a:latin typeface="Garamond"/>
                <a:ea typeface="Garamond"/>
                <a:cs typeface="Garamond"/>
                <a:sym typeface="Garamond"/>
              </a:defRPr>
            </a:lvl4pPr>
            <a:lvl5pPr indent="0" lvl="4" marL="0" marR="0" rtl="0" algn="r">
              <a:spcBef>
                <a:spcPts val="0"/>
              </a:spcBef>
              <a:buNone/>
              <a:defRPr b="0" i="0" sz="1100">
                <a:solidFill>
                  <a:schemeClr val="dk1"/>
                </a:solidFill>
                <a:latin typeface="Garamond"/>
                <a:ea typeface="Garamond"/>
                <a:cs typeface="Garamond"/>
                <a:sym typeface="Garamond"/>
              </a:defRPr>
            </a:lvl5pPr>
            <a:lvl6pPr indent="0" lvl="5" marL="0" marR="0" rtl="0" algn="r">
              <a:spcBef>
                <a:spcPts val="0"/>
              </a:spcBef>
              <a:buNone/>
              <a:defRPr b="0" i="0" sz="1100">
                <a:solidFill>
                  <a:schemeClr val="dk1"/>
                </a:solidFill>
                <a:latin typeface="Garamond"/>
                <a:ea typeface="Garamond"/>
                <a:cs typeface="Garamond"/>
                <a:sym typeface="Garamond"/>
              </a:defRPr>
            </a:lvl6pPr>
            <a:lvl7pPr indent="0" lvl="6" marL="0" marR="0" rtl="0" algn="r">
              <a:spcBef>
                <a:spcPts val="0"/>
              </a:spcBef>
              <a:buNone/>
              <a:defRPr b="0" i="0" sz="1100">
                <a:solidFill>
                  <a:schemeClr val="dk1"/>
                </a:solidFill>
                <a:latin typeface="Garamond"/>
                <a:ea typeface="Garamond"/>
                <a:cs typeface="Garamond"/>
                <a:sym typeface="Garamond"/>
              </a:defRPr>
            </a:lvl7pPr>
            <a:lvl8pPr indent="0" lvl="7" marL="0" marR="0" rtl="0" algn="r">
              <a:spcBef>
                <a:spcPts val="0"/>
              </a:spcBef>
              <a:buNone/>
              <a:defRPr b="0" i="0" sz="1100">
                <a:solidFill>
                  <a:schemeClr val="dk1"/>
                </a:solidFill>
                <a:latin typeface="Garamond"/>
                <a:ea typeface="Garamond"/>
                <a:cs typeface="Garamond"/>
                <a:sym typeface="Garamond"/>
              </a:defRPr>
            </a:lvl8pPr>
            <a:lvl9pPr indent="0" lvl="8" marL="0" marR="0" rtl="0" algn="r">
              <a:spcBef>
                <a:spcPts val="0"/>
              </a:spcBef>
              <a:buNone/>
              <a:defRPr b="0" i="0" sz="1100">
                <a:solidFill>
                  <a:schemeClr val="dk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descripción">
  <p:cSld name="Título y descripción">
    <p:spTree>
      <p:nvGrpSpPr>
        <p:cNvPr id="101" name="Shape 101"/>
        <p:cNvGrpSpPr/>
        <p:nvPr/>
      </p:nvGrpSpPr>
      <p:grpSpPr>
        <a:xfrm>
          <a:off x="0" y="0"/>
          <a:ext cx="0" cy="0"/>
          <a:chOff x="0" y="0"/>
          <a:chExt cx="0" cy="0"/>
        </a:xfrm>
      </p:grpSpPr>
      <p:sp>
        <p:nvSpPr>
          <p:cNvPr id="102" name="Google Shape;102;p14"/>
          <p:cNvSpPr txBox="1"/>
          <p:nvPr>
            <p:ph type="title"/>
          </p:nvPr>
        </p:nvSpPr>
        <p:spPr>
          <a:xfrm>
            <a:off x="1294553" y="1027789"/>
            <a:ext cx="7478607" cy="3510908"/>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262626"/>
              </a:buClr>
              <a:buSzPts val="3520"/>
              <a:buFont typeface="Garamond"/>
              <a:buNone/>
              <a:defRPr b="0" i="0" sz="3520" u="none" cap="none" strike="noStrike">
                <a:solidFill>
                  <a:srgbClr val="262626"/>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03" name="Google Shape;103;p14"/>
          <p:cNvSpPr txBox="1"/>
          <p:nvPr>
            <p:ph idx="1" type="body"/>
          </p:nvPr>
        </p:nvSpPr>
        <p:spPr>
          <a:xfrm>
            <a:off x="1294551" y="4845755"/>
            <a:ext cx="7478610" cy="1813562"/>
          </a:xfrm>
          <a:prstGeom prst="rect">
            <a:avLst/>
          </a:prstGeom>
          <a:noFill/>
          <a:ln>
            <a:noFill/>
          </a:ln>
        </p:spPr>
        <p:txBody>
          <a:bodyPr anchorCtr="0" anchor="ctr" bIns="45700" lIns="91425" spcFirstLastPara="1" rIns="91425" wrap="square" tIns="45700"/>
          <a:lstStyle>
            <a:lvl1pPr indent="-228600" lvl="0" marL="457200" marR="0" rtl="0" algn="ctr">
              <a:spcBef>
                <a:spcPts val="440"/>
              </a:spcBef>
              <a:spcAft>
                <a:spcPts val="0"/>
              </a:spcAft>
              <a:buClr>
                <a:schemeClr val="accent1"/>
              </a:buClr>
              <a:buSzPts val="2530"/>
              <a:buFont typeface="Arial"/>
              <a:buNone/>
              <a:defRPr b="0" i="0" sz="2200" u="none" cap="none" strike="noStrike">
                <a:solidFill>
                  <a:schemeClr val="dk1"/>
                </a:solidFill>
                <a:latin typeface="Garamond"/>
                <a:ea typeface="Garamond"/>
                <a:cs typeface="Garamond"/>
                <a:sym typeface="Garamond"/>
              </a:defRPr>
            </a:lvl1pPr>
            <a:lvl2pPr indent="-228600" lvl="1" marL="914400" marR="0" rtl="0" algn="l">
              <a:spcBef>
                <a:spcPts val="660"/>
              </a:spcBef>
              <a:spcAft>
                <a:spcPts val="0"/>
              </a:spcAft>
              <a:buClr>
                <a:schemeClr val="accent1"/>
              </a:buClr>
              <a:buSzPts val="2277"/>
              <a:buFont typeface="Arial"/>
              <a:buNone/>
              <a:defRPr b="0" i="0" sz="1979" u="none" cap="none" strike="noStrike">
                <a:solidFill>
                  <a:srgbClr val="888888"/>
                </a:solidFill>
                <a:latin typeface="Garamond"/>
                <a:ea typeface="Garamond"/>
                <a:cs typeface="Garamond"/>
                <a:sym typeface="Garamond"/>
              </a:defRPr>
            </a:lvl2pPr>
            <a:lvl3pPr indent="-228600" lvl="2" marL="1371600" marR="0" rtl="0" algn="l">
              <a:spcBef>
                <a:spcPts val="660"/>
              </a:spcBef>
              <a:spcAft>
                <a:spcPts val="0"/>
              </a:spcAft>
              <a:buClr>
                <a:schemeClr val="accent1"/>
              </a:buClr>
              <a:buSzPts val="2024"/>
              <a:buFont typeface="Arial"/>
              <a:buNone/>
              <a:defRPr b="0" i="0" sz="1760" u="none" cap="none" strike="noStrike">
                <a:solidFill>
                  <a:srgbClr val="888888"/>
                </a:solidFill>
                <a:latin typeface="Garamond"/>
                <a:ea typeface="Garamond"/>
                <a:cs typeface="Garamond"/>
                <a:sym typeface="Garamond"/>
              </a:defRPr>
            </a:lvl3pPr>
            <a:lvl4pPr indent="-228600" lvl="3" marL="18288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4pPr>
            <a:lvl5pPr indent="-228600" lvl="4" marL="22860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5pPr>
            <a:lvl6pPr indent="-228600" lvl="5" marL="27432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6pPr>
            <a:lvl7pPr indent="-228600" lvl="6" marL="32004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7pPr>
            <a:lvl8pPr indent="-228600" lvl="7" marL="36576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8pPr>
            <a:lvl9pPr indent="-228600" lvl="8" marL="4114800" marR="0" rtl="0" algn="l">
              <a:spcBef>
                <a:spcPts val="660"/>
              </a:spcBef>
              <a:spcAft>
                <a:spcPts val="66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9pPr>
          </a:lstStyle>
          <a:p/>
        </p:txBody>
      </p:sp>
      <p:sp>
        <p:nvSpPr>
          <p:cNvPr id="104" name="Google Shape;104;p14"/>
          <p:cNvSpPr txBox="1"/>
          <p:nvPr>
            <p:ph idx="10" type="dt"/>
          </p:nvPr>
        </p:nvSpPr>
        <p:spPr>
          <a:xfrm>
            <a:off x="6992338" y="6755271"/>
            <a:ext cx="1263111" cy="316653"/>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11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05" name="Google Shape;105;p14"/>
          <p:cNvSpPr txBox="1"/>
          <p:nvPr>
            <p:ph idx="11" type="ftr"/>
          </p:nvPr>
        </p:nvSpPr>
        <p:spPr>
          <a:xfrm>
            <a:off x="1294552" y="6755271"/>
            <a:ext cx="5615134" cy="316653"/>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1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06" name="Google Shape;106;p14"/>
          <p:cNvSpPr txBox="1"/>
          <p:nvPr>
            <p:ph idx="12" type="sldNum"/>
          </p:nvPr>
        </p:nvSpPr>
        <p:spPr>
          <a:xfrm>
            <a:off x="8338100" y="6755271"/>
            <a:ext cx="435061" cy="31665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100">
                <a:solidFill>
                  <a:schemeClr val="dk1"/>
                </a:solidFill>
                <a:latin typeface="Garamond"/>
                <a:ea typeface="Garamond"/>
                <a:cs typeface="Garamond"/>
                <a:sym typeface="Garamond"/>
              </a:defRPr>
            </a:lvl1pPr>
            <a:lvl2pPr indent="0" lvl="1" marL="0" marR="0" rtl="0" algn="r">
              <a:spcBef>
                <a:spcPts val="0"/>
              </a:spcBef>
              <a:buNone/>
              <a:defRPr b="0" i="0" sz="1100">
                <a:solidFill>
                  <a:schemeClr val="dk1"/>
                </a:solidFill>
                <a:latin typeface="Garamond"/>
                <a:ea typeface="Garamond"/>
                <a:cs typeface="Garamond"/>
                <a:sym typeface="Garamond"/>
              </a:defRPr>
            </a:lvl2pPr>
            <a:lvl3pPr indent="0" lvl="2" marL="0" marR="0" rtl="0" algn="r">
              <a:spcBef>
                <a:spcPts val="0"/>
              </a:spcBef>
              <a:buNone/>
              <a:defRPr b="0" i="0" sz="1100">
                <a:solidFill>
                  <a:schemeClr val="dk1"/>
                </a:solidFill>
                <a:latin typeface="Garamond"/>
                <a:ea typeface="Garamond"/>
                <a:cs typeface="Garamond"/>
                <a:sym typeface="Garamond"/>
              </a:defRPr>
            </a:lvl3pPr>
            <a:lvl4pPr indent="0" lvl="3" marL="0" marR="0" rtl="0" algn="r">
              <a:spcBef>
                <a:spcPts val="0"/>
              </a:spcBef>
              <a:buNone/>
              <a:defRPr b="0" i="0" sz="1100">
                <a:solidFill>
                  <a:schemeClr val="dk1"/>
                </a:solidFill>
                <a:latin typeface="Garamond"/>
                <a:ea typeface="Garamond"/>
                <a:cs typeface="Garamond"/>
                <a:sym typeface="Garamond"/>
              </a:defRPr>
            </a:lvl4pPr>
            <a:lvl5pPr indent="0" lvl="4" marL="0" marR="0" rtl="0" algn="r">
              <a:spcBef>
                <a:spcPts val="0"/>
              </a:spcBef>
              <a:buNone/>
              <a:defRPr b="0" i="0" sz="1100">
                <a:solidFill>
                  <a:schemeClr val="dk1"/>
                </a:solidFill>
                <a:latin typeface="Garamond"/>
                <a:ea typeface="Garamond"/>
                <a:cs typeface="Garamond"/>
                <a:sym typeface="Garamond"/>
              </a:defRPr>
            </a:lvl5pPr>
            <a:lvl6pPr indent="0" lvl="5" marL="0" marR="0" rtl="0" algn="r">
              <a:spcBef>
                <a:spcPts val="0"/>
              </a:spcBef>
              <a:buNone/>
              <a:defRPr b="0" i="0" sz="1100">
                <a:solidFill>
                  <a:schemeClr val="dk1"/>
                </a:solidFill>
                <a:latin typeface="Garamond"/>
                <a:ea typeface="Garamond"/>
                <a:cs typeface="Garamond"/>
                <a:sym typeface="Garamond"/>
              </a:defRPr>
            </a:lvl6pPr>
            <a:lvl7pPr indent="0" lvl="6" marL="0" marR="0" rtl="0" algn="r">
              <a:spcBef>
                <a:spcPts val="0"/>
              </a:spcBef>
              <a:buNone/>
              <a:defRPr b="0" i="0" sz="1100">
                <a:solidFill>
                  <a:schemeClr val="dk1"/>
                </a:solidFill>
                <a:latin typeface="Garamond"/>
                <a:ea typeface="Garamond"/>
                <a:cs typeface="Garamond"/>
                <a:sym typeface="Garamond"/>
              </a:defRPr>
            </a:lvl7pPr>
            <a:lvl8pPr indent="0" lvl="7" marL="0" marR="0" rtl="0" algn="r">
              <a:spcBef>
                <a:spcPts val="0"/>
              </a:spcBef>
              <a:buNone/>
              <a:defRPr b="0" i="0" sz="1100">
                <a:solidFill>
                  <a:schemeClr val="dk1"/>
                </a:solidFill>
                <a:latin typeface="Garamond"/>
                <a:ea typeface="Garamond"/>
                <a:cs typeface="Garamond"/>
                <a:sym typeface="Garamond"/>
              </a:defRPr>
            </a:lvl8pPr>
            <a:lvl9pPr indent="0" lvl="8" marL="0" marR="0" rtl="0" algn="r">
              <a:spcBef>
                <a:spcPts val="0"/>
              </a:spcBef>
              <a:buNone/>
              <a:defRPr b="0" i="0" sz="1100">
                <a:solidFill>
                  <a:schemeClr val="dk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cxnSp>
        <p:nvCxnSpPr>
          <p:cNvPr id="107" name="Google Shape;107;p14"/>
          <p:cNvCxnSpPr/>
          <p:nvPr/>
        </p:nvCxnSpPr>
        <p:spPr>
          <a:xfrm>
            <a:off x="1406312" y="4692226"/>
            <a:ext cx="7267068"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ita con descripción">
  <p:cSld name="Cita con descripción">
    <p:spTree>
      <p:nvGrpSpPr>
        <p:cNvPr id="108" name="Shape 108"/>
        <p:cNvGrpSpPr/>
        <p:nvPr/>
      </p:nvGrpSpPr>
      <p:grpSpPr>
        <a:xfrm>
          <a:off x="0" y="0"/>
          <a:ext cx="0" cy="0"/>
          <a:chOff x="0" y="0"/>
          <a:chExt cx="0" cy="0"/>
        </a:xfrm>
      </p:grpSpPr>
      <p:sp>
        <p:nvSpPr>
          <p:cNvPr id="109" name="Google Shape;109;p15"/>
          <p:cNvSpPr txBox="1"/>
          <p:nvPr>
            <p:ph type="title"/>
          </p:nvPr>
        </p:nvSpPr>
        <p:spPr>
          <a:xfrm>
            <a:off x="1467766" y="1113083"/>
            <a:ext cx="7040275" cy="2686757"/>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chemeClr val="dk1"/>
              </a:buClr>
              <a:buSzPts val="3520"/>
              <a:buFont typeface="Garamond"/>
              <a:buNone/>
              <a:defRPr b="0" i="0" sz="3520" u="none" cap="none" strike="noStrike">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10" name="Google Shape;110;p15"/>
          <p:cNvSpPr txBox="1"/>
          <p:nvPr>
            <p:ph idx="1" type="body"/>
          </p:nvPr>
        </p:nvSpPr>
        <p:spPr>
          <a:xfrm>
            <a:off x="1760220" y="3799840"/>
            <a:ext cx="6482078" cy="738857"/>
          </a:xfrm>
          <a:prstGeom prst="rect">
            <a:avLst/>
          </a:prstGeom>
          <a:noFill/>
          <a:ln>
            <a:noFill/>
          </a:ln>
        </p:spPr>
        <p:txBody>
          <a:bodyPr anchorCtr="0" anchor="ctr" bIns="45700" lIns="91425" spcFirstLastPara="1" rIns="91425" wrap="square" tIns="45700"/>
          <a:lstStyle>
            <a:lvl1pPr indent="-228600" lvl="0" marL="457200" marR="0" rtl="0" algn="r">
              <a:spcBef>
                <a:spcPts val="396"/>
              </a:spcBef>
              <a:spcAft>
                <a:spcPts val="0"/>
              </a:spcAft>
              <a:buClr>
                <a:schemeClr val="accent1"/>
              </a:buClr>
              <a:buSzPts val="2277"/>
              <a:buFont typeface="Arial"/>
              <a:buNone/>
              <a:defRPr b="0" i="0" sz="1979" u="none" cap="none" strike="noStrike">
                <a:solidFill>
                  <a:srgbClr val="262626"/>
                </a:solidFill>
                <a:latin typeface="Garamond"/>
                <a:ea typeface="Garamond"/>
                <a:cs typeface="Garamond"/>
                <a:sym typeface="Garamond"/>
              </a:defRPr>
            </a:lvl1pPr>
            <a:lvl2pPr indent="-228600" lvl="1" marL="914400" marR="0" rtl="0" algn="l">
              <a:spcBef>
                <a:spcPts val="660"/>
              </a:spcBef>
              <a:spcAft>
                <a:spcPts val="0"/>
              </a:spcAft>
              <a:buClr>
                <a:schemeClr val="accent1"/>
              </a:buClr>
              <a:buSzPts val="2530"/>
              <a:buFont typeface="Arial"/>
              <a:buNone/>
              <a:defRPr b="0" i="0" sz="2200" u="none" cap="none" strike="noStrike">
                <a:solidFill>
                  <a:srgbClr val="262626"/>
                </a:solidFill>
                <a:latin typeface="Garamond"/>
                <a:ea typeface="Garamond"/>
                <a:cs typeface="Garamond"/>
                <a:sym typeface="Garamond"/>
              </a:defRPr>
            </a:lvl2pPr>
            <a:lvl3pPr indent="-228600" lvl="2" marL="1371600" marR="0" rtl="0" algn="l">
              <a:spcBef>
                <a:spcPts val="660"/>
              </a:spcBef>
              <a:spcAft>
                <a:spcPts val="0"/>
              </a:spcAft>
              <a:buClr>
                <a:schemeClr val="accent1"/>
              </a:buClr>
              <a:buSzPts val="2277"/>
              <a:buFont typeface="Arial"/>
              <a:buNone/>
              <a:defRPr b="0" i="0" sz="1979" u="none" cap="none" strike="noStrike">
                <a:solidFill>
                  <a:srgbClr val="262626"/>
                </a:solidFill>
                <a:latin typeface="Garamond"/>
                <a:ea typeface="Garamond"/>
                <a:cs typeface="Garamond"/>
                <a:sym typeface="Garamond"/>
              </a:defRPr>
            </a:lvl3pPr>
            <a:lvl4pPr indent="-228600" lvl="3" marL="1828800" marR="0" rtl="0" algn="l">
              <a:spcBef>
                <a:spcPts val="660"/>
              </a:spcBef>
              <a:spcAft>
                <a:spcPts val="0"/>
              </a:spcAft>
              <a:buClr>
                <a:schemeClr val="accent1"/>
              </a:buClr>
              <a:buSzPts val="2024"/>
              <a:buFont typeface="Arial"/>
              <a:buNone/>
              <a:defRPr b="0" i="0" sz="1760" u="none" cap="none" strike="noStrike">
                <a:solidFill>
                  <a:srgbClr val="262626"/>
                </a:solidFill>
                <a:latin typeface="Garamond"/>
                <a:ea typeface="Garamond"/>
                <a:cs typeface="Garamond"/>
                <a:sym typeface="Garamond"/>
              </a:defRPr>
            </a:lvl4pPr>
            <a:lvl5pPr indent="-228600" lvl="4" marL="2286000" marR="0" rtl="0" algn="l">
              <a:spcBef>
                <a:spcPts val="660"/>
              </a:spcBef>
              <a:spcAft>
                <a:spcPts val="0"/>
              </a:spcAft>
              <a:buClr>
                <a:schemeClr val="accent1"/>
              </a:buClr>
              <a:buSzPts val="1771"/>
              <a:buFont typeface="Arial"/>
              <a:buNone/>
              <a:defRPr b="0" i="0" sz="1540" u="none" cap="none" strike="noStrike">
                <a:solidFill>
                  <a:srgbClr val="262626"/>
                </a:solidFill>
                <a:latin typeface="Garamond"/>
                <a:ea typeface="Garamond"/>
                <a:cs typeface="Garamond"/>
                <a:sym typeface="Garamond"/>
              </a:defRPr>
            </a:lvl5pPr>
            <a:lvl6pPr indent="-341058" lvl="5" marL="27432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6pPr>
            <a:lvl7pPr indent="-341058" lvl="6" marL="32004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7pPr>
            <a:lvl8pPr indent="-341058" lvl="7" marL="36576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8pPr>
            <a:lvl9pPr indent="-341058" lvl="8" marL="4114800" marR="0" rtl="0" algn="l">
              <a:spcBef>
                <a:spcPts val="660"/>
              </a:spcBef>
              <a:spcAft>
                <a:spcPts val="66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9pPr>
          </a:lstStyle>
          <a:p/>
        </p:txBody>
      </p:sp>
      <p:sp>
        <p:nvSpPr>
          <p:cNvPr id="111" name="Google Shape;111;p15"/>
          <p:cNvSpPr txBox="1"/>
          <p:nvPr>
            <p:ph idx="2" type="body"/>
          </p:nvPr>
        </p:nvSpPr>
        <p:spPr>
          <a:xfrm>
            <a:off x="1294549" y="4922521"/>
            <a:ext cx="7478612" cy="1736796"/>
          </a:xfrm>
          <a:prstGeom prst="rect">
            <a:avLst/>
          </a:prstGeom>
          <a:noFill/>
          <a:ln>
            <a:noFill/>
          </a:ln>
        </p:spPr>
        <p:txBody>
          <a:bodyPr anchorCtr="0" anchor="ctr" bIns="45700" lIns="91425" spcFirstLastPara="1" rIns="91425" wrap="square" tIns="45700"/>
          <a:lstStyle>
            <a:lvl1pPr indent="-228600" lvl="0" marL="457200" marR="0" rtl="0" algn="ctr">
              <a:spcBef>
                <a:spcPts val="440"/>
              </a:spcBef>
              <a:spcAft>
                <a:spcPts val="0"/>
              </a:spcAft>
              <a:buClr>
                <a:schemeClr val="accent1"/>
              </a:buClr>
              <a:buSzPts val="2530"/>
              <a:buFont typeface="Arial"/>
              <a:buNone/>
              <a:defRPr b="0" i="0" sz="2200" u="none" cap="none" strike="noStrike">
                <a:solidFill>
                  <a:schemeClr val="dk1"/>
                </a:solidFill>
                <a:latin typeface="Garamond"/>
                <a:ea typeface="Garamond"/>
                <a:cs typeface="Garamond"/>
                <a:sym typeface="Garamond"/>
              </a:defRPr>
            </a:lvl1pPr>
            <a:lvl2pPr indent="-228600" lvl="1" marL="914400" marR="0" rtl="0" algn="l">
              <a:spcBef>
                <a:spcPts val="660"/>
              </a:spcBef>
              <a:spcAft>
                <a:spcPts val="0"/>
              </a:spcAft>
              <a:buClr>
                <a:schemeClr val="accent1"/>
              </a:buClr>
              <a:buSzPts val="2277"/>
              <a:buFont typeface="Arial"/>
              <a:buNone/>
              <a:defRPr b="0" i="0" sz="1979" u="none" cap="none" strike="noStrike">
                <a:solidFill>
                  <a:srgbClr val="888888"/>
                </a:solidFill>
                <a:latin typeface="Garamond"/>
                <a:ea typeface="Garamond"/>
                <a:cs typeface="Garamond"/>
                <a:sym typeface="Garamond"/>
              </a:defRPr>
            </a:lvl2pPr>
            <a:lvl3pPr indent="-228600" lvl="2" marL="1371600" marR="0" rtl="0" algn="l">
              <a:spcBef>
                <a:spcPts val="660"/>
              </a:spcBef>
              <a:spcAft>
                <a:spcPts val="0"/>
              </a:spcAft>
              <a:buClr>
                <a:schemeClr val="accent1"/>
              </a:buClr>
              <a:buSzPts val="2024"/>
              <a:buFont typeface="Arial"/>
              <a:buNone/>
              <a:defRPr b="0" i="0" sz="1760" u="none" cap="none" strike="noStrike">
                <a:solidFill>
                  <a:srgbClr val="888888"/>
                </a:solidFill>
                <a:latin typeface="Garamond"/>
                <a:ea typeface="Garamond"/>
                <a:cs typeface="Garamond"/>
                <a:sym typeface="Garamond"/>
              </a:defRPr>
            </a:lvl3pPr>
            <a:lvl4pPr indent="-228600" lvl="3" marL="18288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4pPr>
            <a:lvl5pPr indent="-228600" lvl="4" marL="22860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5pPr>
            <a:lvl6pPr indent="-228600" lvl="5" marL="27432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6pPr>
            <a:lvl7pPr indent="-228600" lvl="6" marL="32004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7pPr>
            <a:lvl8pPr indent="-228600" lvl="7" marL="36576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8pPr>
            <a:lvl9pPr indent="-228600" lvl="8" marL="4114800" marR="0" rtl="0" algn="l">
              <a:spcBef>
                <a:spcPts val="660"/>
              </a:spcBef>
              <a:spcAft>
                <a:spcPts val="66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9pPr>
          </a:lstStyle>
          <a:p/>
        </p:txBody>
      </p:sp>
      <p:sp>
        <p:nvSpPr>
          <p:cNvPr id="112" name="Google Shape;112;p15"/>
          <p:cNvSpPr txBox="1"/>
          <p:nvPr>
            <p:ph idx="10" type="dt"/>
          </p:nvPr>
        </p:nvSpPr>
        <p:spPr>
          <a:xfrm>
            <a:off x="6992338" y="6755271"/>
            <a:ext cx="1263111" cy="316653"/>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11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13" name="Google Shape;113;p15"/>
          <p:cNvSpPr txBox="1"/>
          <p:nvPr>
            <p:ph idx="11" type="ftr"/>
          </p:nvPr>
        </p:nvSpPr>
        <p:spPr>
          <a:xfrm>
            <a:off x="1294552" y="6755271"/>
            <a:ext cx="5615134" cy="316653"/>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1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14" name="Google Shape;114;p15"/>
          <p:cNvSpPr txBox="1"/>
          <p:nvPr>
            <p:ph idx="12" type="sldNum"/>
          </p:nvPr>
        </p:nvSpPr>
        <p:spPr>
          <a:xfrm>
            <a:off x="8338100" y="6755271"/>
            <a:ext cx="435061" cy="31665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100">
                <a:solidFill>
                  <a:schemeClr val="dk1"/>
                </a:solidFill>
                <a:latin typeface="Garamond"/>
                <a:ea typeface="Garamond"/>
                <a:cs typeface="Garamond"/>
                <a:sym typeface="Garamond"/>
              </a:defRPr>
            </a:lvl1pPr>
            <a:lvl2pPr indent="0" lvl="1" marL="0" marR="0" rtl="0" algn="r">
              <a:spcBef>
                <a:spcPts val="0"/>
              </a:spcBef>
              <a:buNone/>
              <a:defRPr b="0" i="0" sz="1100">
                <a:solidFill>
                  <a:schemeClr val="dk1"/>
                </a:solidFill>
                <a:latin typeface="Garamond"/>
                <a:ea typeface="Garamond"/>
                <a:cs typeface="Garamond"/>
                <a:sym typeface="Garamond"/>
              </a:defRPr>
            </a:lvl2pPr>
            <a:lvl3pPr indent="0" lvl="2" marL="0" marR="0" rtl="0" algn="r">
              <a:spcBef>
                <a:spcPts val="0"/>
              </a:spcBef>
              <a:buNone/>
              <a:defRPr b="0" i="0" sz="1100">
                <a:solidFill>
                  <a:schemeClr val="dk1"/>
                </a:solidFill>
                <a:latin typeface="Garamond"/>
                <a:ea typeface="Garamond"/>
                <a:cs typeface="Garamond"/>
                <a:sym typeface="Garamond"/>
              </a:defRPr>
            </a:lvl3pPr>
            <a:lvl4pPr indent="0" lvl="3" marL="0" marR="0" rtl="0" algn="r">
              <a:spcBef>
                <a:spcPts val="0"/>
              </a:spcBef>
              <a:buNone/>
              <a:defRPr b="0" i="0" sz="1100">
                <a:solidFill>
                  <a:schemeClr val="dk1"/>
                </a:solidFill>
                <a:latin typeface="Garamond"/>
                <a:ea typeface="Garamond"/>
                <a:cs typeface="Garamond"/>
                <a:sym typeface="Garamond"/>
              </a:defRPr>
            </a:lvl4pPr>
            <a:lvl5pPr indent="0" lvl="4" marL="0" marR="0" rtl="0" algn="r">
              <a:spcBef>
                <a:spcPts val="0"/>
              </a:spcBef>
              <a:buNone/>
              <a:defRPr b="0" i="0" sz="1100">
                <a:solidFill>
                  <a:schemeClr val="dk1"/>
                </a:solidFill>
                <a:latin typeface="Garamond"/>
                <a:ea typeface="Garamond"/>
                <a:cs typeface="Garamond"/>
                <a:sym typeface="Garamond"/>
              </a:defRPr>
            </a:lvl5pPr>
            <a:lvl6pPr indent="0" lvl="5" marL="0" marR="0" rtl="0" algn="r">
              <a:spcBef>
                <a:spcPts val="0"/>
              </a:spcBef>
              <a:buNone/>
              <a:defRPr b="0" i="0" sz="1100">
                <a:solidFill>
                  <a:schemeClr val="dk1"/>
                </a:solidFill>
                <a:latin typeface="Garamond"/>
                <a:ea typeface="Garamond"/>
                <a:cs typeface="Garamond"/>
                <a:sym typeface="Garamond"/>
              </a:defRPr>
            </a:lvl6pPr>
            <a:lvl7pPr indent="0" lvl="6" marL="0" marR="0" rtl="0" algn="r">
              <a:spcBef>
                <a:spcPts val="0"/>
              </a:spcBef>
              <a:buNone/>
              <a:defRPr b="0" i="0" sz="1100">
                <a:solidFill>
                  <a:schemeClr val="dk1"/>
                </a:solidFill>
                <a:latin typeface="Garamond"/>
                <a:ea typeface="Garamond"/>
                <a:cs typeface="Garamond"/>
                <a:sym typeface="Garamond"/>
              </a:defRPr>
            </a:lvl7pPr>
            <a:lvl8pPr indent="0" lvl="7" marL="0" marR="0" rtl="0" algn="r">
              <a:spcBef>
                <a:spcPts val="0"/>
              </a:spcBef>
              <a:buNone/>
              <a:defRPr b="0" i="0" sz="1100">
                <a:solidFill>
                  <a:schemeClr val="dk1"/>
                </a:solidFill>
                <a:latin typeface="Garamond"/>
                <a:ea typeface="Garamond"/>
                <a:cs typeface="Garamond"/>
                <a:sym typeface="Garamond"/>
              </a:defRPr>
            </a:lvl8pPr>
            <a:lvl9pPr indent="0" lvl="8" marL="0" marR="0" rtl="0" algn="r">
              <a:spcBef>
                <a:spcPts val="0"/>
              </a:spcBef>
              <a:buNone/>
              <a:defRPr b="0" i="0" sz="1100">
                <a:solidFill>
                  <a:schemeClr val="dk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
        <p:nvSpPr>
          <p:cNvPr id="115" name="Google Shape;115;p15"/>
          <p:cNvSpPr txBox="1"/>
          <p:nvPr/>
        </p:nvSpPr>
        <p:spPr>
          <a:xfrm>
            <a:off x="934966" y="1026077"/>
            <a:ext cx="503051" cy="662746"/>
          </a:xfrm>
          <a:prstGeom prst="rect">
            <a:avLst/>
          </a:prstGeom>
          <a:noFill/>
          <a:ln>
            <a:noFill/>
          </a:ln>
        </p:spPr>
        <p:txBody>
          <a:bodyPr anchorCtr="0" anchor="ctr" bIns="50275" lIns="100575" spcFirstLastPara="1" rIns="100575" wrap="square" tIns="50275">
            <a:noAutofit/>
          </a:bodyPr>
          <a:lstStyle/>
          <a:p>
            <a:pPr indent="0" lvl="0" marL="0" marR="0" rtl="0" algn="l">
              <a:spcBef>
                <a:spcPts val="0"/>
              </a:spcBef>
              <a:spcAft>
                <a:spcPts val="0"/>
              </a:spcAft>
              <a:buNone/>
            </a:pPr>
            <a:r>
              <a:rPr lang="en-US" sz="7919">
                <a:solidFill>
                  <a:schemeClr val="dk1"/>
                </a:solidFill>
                <a:latin typeface="Garamond"/>
                <a:ea typeface="Garamond"/>
                <a:cs typeface="Garamond"/>
                <a:sym typeface="Garamond"/>
              </a:rPr>
              <a:t>“</a:t>
            </a:r>
            <a:endParaRPr/>
          </a:p>
        </p:txBody>
      </p:sp>
      <p:sp>
        <p:nvSpPr>
          <p:cNvPr id="116" name="Google Shape;116;p15"/>
          <p:cNvSpPr txBox="1"/>
          <p:nvPr/>
        </p:nvSpPr>
        <p:spPr>
          <a:xfrm>
            <a:off x="8396854" y="3204919"/>
            <a:ext cx="503051" cy="662746"/>
          </a:xfrm>
          <a:prstGeom prst="rect">
            <a:avLst/>
          </a:prstGeom>
          <a:noFill/>
          <a:ln>
            <a:noFill/>
          </a:ln>
        </p:spPr>
        <p:txBody>
          <a:bodyPr anchorCtr="0" anchor="ctr" bIns="50275" lIns="100575" spcFirstLastPara="1" rIns="100575" wrap="square" tIns="50275">
            <a:noAutofit/>
          </a:bodyPr>
          <a:lstStyle/>
          <a:p>
            <a:pPr indent="0" lvl="0" marL="0" marR="0" rtl="0" algn="r">
              <a:spcBef>
                <a:spcPts val="0"/>
              </a:spcBef>
              <a:spcAft>
                <a:spcPts val="0"/>
              </a:spcAft>
              <a:buNone/>
            </a:pPr>
            <a:r>
              <a:rPr lang="en-US" sz="7919">
                <a:solidFill>
                  <a:schemeClr val="dk1"/>
                </a:solidFill>
                <a:latin typeface="Garamond"/>
                <a:ea typeface="Garamond"/>
                <a:cs typeface="Garamond"/>
                <a:sym typeface="Garamond"/>
              </a:rPr>
              <a:t>”</a:t>
            </a:r>
            <a:endParaRPr/>
          </a:p>
        </p:txBody>
      </p:sp>
      <p:cxnSp>
        <p:nvCxnSpPr>
          <p:cNvPr id="117" name="Google Shape;117;p15"/>
          <p:cNvCxnSpPr/>
          <p:nvPr/>
        </p:nvCxnSpPr>
        <p:spPr>
          <a:xfrm>
            <a:off x="1406313" y="4692226"/>
            <a:ext cx="7255087"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arjeta de nombre">
  <p:cSld name="Tarjeta de nombre">
    <p:spTree>
      <p:nvGrpSpPr>
        <p:cNvPr id="118" name="Shape 118"/>
        <p:cNvGrpSpPr/>
        <p:nvPr/>
      </p:nvGrpSpPr>
      <p:grpSpPr>
        <a:xfrm>
          <a:off x="0" y="0"/>
          <a:ext cx="0" cy="0"/>
          <a:chOff x="0" y="0"/>
          <a:chExt cx="0" cy="0"/>
        </a:xfrm>
      </p:grpSpPr>
      <p:sp>
        <p:nvSpPr>
          <p:cNvPr id="119" name="Google Shape;119;p16"/>
          <p:cNvSpPr txBox="1"/>
          <p:nvPr>
            <p:ph type="title"/>
          </p:nvPr>
        </p:nvSpPr>
        <p:spPr>
          <a:xfrm>
            <a:off x="1294556" y="3749725"/>
            <a:ext cx="7478601" cy="1664640"/>
          </a:xfrm>
          <a:prstGeom prst="rect">
            <a:avLst/>
          </a:prstGeom>
          <a:noFill/>
          <a:ln>
            <a:noFill/>
          </a:ln>
        </p:spPr>
        <p:txBody>
          <a:bodyPr anchorCtr="0" anchor="b" bIns="45700" lIns="91425" spcFirstLastPara="1" rIns="91425" wrap="square" tIns="45700"/>
          <a:lstStyle>
            <a:lvl1pPr lvl="0" marR="0" rtl="0" algn="l">
              <a:spcBef>
                <a:spcPts val="0"/>
              </a:spcBef>
              <a:spcAft>
                <a:spcPts val="0"/>
              </a:spcAft>
              <a:buClr>
                <a:srgbClr val="262626"/>
              </a:buClr>
              <a:buSzPts val="3520"/>
              <a:buFont typeface="Garamond"/>
              <a:buNone/>
              <a:defRPr b="0" i="0" sz="3520" u="none" cap="none" strike="noStrike">
                <a:solidFill>
                  <a:srgbClr val="262626"/>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20" name="Google Shape;120;p16"/>
          <p:cNvSpPr txBox="1"/>
          <p:nvPr>
            <p:ph idx="1" type="body"/>
          </p:nvPr>
        </p:nvSpPr>
        <p:spPr>
          <a:xfrm>
            <a:off x="1294555" y="5414365"/>
            <a:ext cx="7478603" cy="975120"/>
          </a:xfrm>
          <a:prstGeom prst="rect">
            <a:avLst/>
          </a:prstGeom>
          <a:noFill/>
          <a:ln>
            <a:noFill/>
          </a:ln>
        </p:spPr>
        <p:txBody>
          <a:bodyPr anchorCtr="0" anchor="t" bIns="45700" lIns="91425" spcFirstLastPara="1" rIns="91425" wrap="square" tIns="45700"/>
          <a:lstStyle>
            <a:lvl1pPr indent="-228600" lvl="0" marL="457200" marR="0" rtl="0" algn="l">
              <a:spcBef>
                <a:spcPts val="396"/>
              </a:spcBef>
              <a:spcAft>
                <a:spcPts val="0"/>
              </a:spcAft>
              <a:buClr>
                <a:schemeClr val="accent1"/>
              </a:buClr>
              <a:buSzPts val="2277"/>
              <a:buFont typeface="Arial"/>
              <a:buNone/>
              <a:defRPr b="0" i="0" sz="1979" u="none" cap="none" strike="noStrike">
                <a:solidFill>
                  <a:schemeClr val="dk1"/>
                </a:solidFill>
                <a:latin typeface="Garamond"/>
                <a:ea typeface="Garamond"/>
                <a:cs typeface="Garamond"/>
                <a:sym typeface="Garamond"/>
              </a:defRPr>
            </a:lvl1pPr>
            <a:lvl2pPr indent="-228600" lvl="1" marL="914400" marR="0" rtl="0" algn="l">
              <a:spcBef>
                <a:spcPts val="660"/>
              </a:spcBef>
              <a:spcAft>
                <a:spcPts val="0"/>
              </a:spcAft>
              <a:buClr>
                <a:schemeClr val="accent1"/>
              </a:buClr>
              <a:buSzPts val="2277"/>
              <a:buFont typeface="Arial"/>
              <a:buNone/>
              <a:defRPr b="0" i="0" sz="1979" u="none" cap="none" strike="noStrike">
                <a:solidFill>
                  <a:srgbClr val="888888"/>
                </a:solidFill>
                <a:latin typeface="Garamond"/>
                <a:ea typeface="Garamond"/>
                <a:cs typeface="Garamond"/>
                <a:sym typeface="Garamond"/>
              </a:defRPr>
            </a:lvl2pPr>
            <a:lvl3pPr indent="-228600" lvl="2" marL="1371600" marR="0" rtl="0" algn="l">
              <a:spcBef>
                <a:spcPts val="660"/>
              </a:spcBef>
              <a:spcAft>
                <a:spcPts val="0"/>
              </a:spcAft>
              <a:buClr>
                <a:schemeClr val="accent1"/>
              </a:buClr>
              <a:buSzPts val="2024"/>
              <a:buFont typeface="Arial"/>
              <a:buNone/>
              <a:defRPr b="0" i="0" sz="1760" u="none" cap="none" strike="noStrike">
                <a:solidFill>
                  <a:srgbClr val="888888"/>
                </a:solidFill>
                <a:latin typeface="Garamond"/>
                <a:ea typeface="Garamond"/>
                <a:cs typeface="Garamond"/>
                <a:sym typeface="Garamond"/>
              </a:defRPr>
            </a:lvl3pPr>
            <a:lvl4pPr indent="-228600" lvl="3" marL="18288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4pPr>
            <a:lvl5pPr indent="-228600" lvl="4" marL="22860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5pPr>
            <a:lvl6pPr indent="-228600" lvl="5" marL="27432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6pPr>
            <a:lvl7pPr indent="-228600" lvl="6" marL="32004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7pPr>
            <a:lvl8pPr indent="-228600" lvl="7" marL="36576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8pPr>
            <a:lvl9pPr indent="-228600" lvl="8" marL="4114800" marR="0" rtl="0" algn="l">
              <a:spcBef>
                <a:spcPts val="660"/>
              </a:spcBef>
              <a:spcAft>
                <a:spcPts val="66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9pPr>
          </a:lstStyle>
          <a:p/>
        </p:txBody>
      </p:sp>
      <p:sp>
        <p:nvSpPr>
          <p:cNvPr id="121" name="Google Shape;121;p16"/>
          <p:cNvSpPr txBox="1"/>
          <p:nvPr>
            <p:ph idx="10" type="dt"/>
          </p:nvPr>
        </p:nvSpPr>
        <p:spPr>
          <a:xfrm>
            <a:off x="6992338" y="6755271"/>
            <a:ext cx="1263111" cy="316653"/>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11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22" name="Google Shape;122;p16"/>
          <p:cNvSpPr txBox="1"/>
          <p:nvPr>
            <p:ph idx="11" type="ftr"/>
          </p:nvPr>
        </p:nvSpPr>
        <p:spPr>
          <a:xfrm>
            <a:off x="1294552" y="6755271"/>
            <a:ext cx="5615134" cy="316653"/>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1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23" name="Google Shape;123;p16"/>
          <p:cNvSpPr txBox="1"/>
          <p:nvPr>
            <p:ph idx="12" type="sldNum"/>
          </p:nvPr>
        </p:nvSpPr>
        <p:spPr>
          <a:xfrm>
            <a:off x="8338100" y="6755271"/>
            <a:ext cx="435061" cy="31665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100">
                <a:solidFill>
                  <a:schemeClr val="dk1"/>
                </a:solidFill>
                <a:latin typeface="Garamond"/>
                <a:ea typeface="Garamond"/>
                <a:cs typeface="Garamond"/>
                <a:sym typeface="Garamond"/>
              </a:defRPr>
            </a:lvl1pPr>
            <a:lvl2pPr indent="0" lvl="1" marL="0" marR="0" rtl="0" algn="r">
              <a:spcBef>
                <a:spcPts val="0"/>
              </a:spcBef>
              <a:buNone/>
              <a:defRPr b="0" i="0" sz="1100">
                <a:solidFill>
                  <a:schemeClr val="dk1"/>
                </a:solidFill>
                <a:latin typeface="Garamond"/>
                <a:ea typeface="Garamond"/>
                <a:cs typeface="Garamond"/>
                <a:sym typeface="Garamond"/>
              </a:defRPr>
            </a:lvl2pPr>
            <a:lvl3pPr indent="0" lvl="2" marL="0" marR="0" rtl="0" algn="r">
              <a:spcBef>
                <a:spcPts val="0"/>
              </a:spcBef>
              <a:buNone/>
              <a:defRPr b="0" i="0" sz="1100">
                <a:solidFill>
                  <a:schemeClr val="dk1"/>
                </a:solidFill>
                <a:latin typeface="Garamond"/>
                <a:ea typeface="Garamond"/>
                <a:cs typeface="Garamond"/>
                <a:sym typeface="Garamond"/>
              </a:defRPr>
            </a:lvl3pPr>
            <a:lvl4pPr indent="0" lvl="3" marL="0" marR="0" rtl="0" algn="r">
              <a:spcBef>
                <a:spcPts val="0"/>
              </a:spcBef>
              <a:buNone/>
              <a:defRPr b="0" i="0" sz="1100">
                <a:solidFill>
                  <a:schemeClr val="dk1"/>
                </a:solidFill>
                <a:latin typeface="Garamond"/>
                <a:ea typeface="Garamond"/>
                <a:cs typeface="Garamond"/>
                <a:sym typeface="Garamond"/>
              </a:defRPr>
            </a:lvl4pPr>
            <a:lvl5pPr indent="0" lvl="4" marL="0" marR="0" rtl="0" algn="r">
              <a:spcBef>
                <a:spcPts val="0"/>
              </a:spcBef>
              <a:buNone/>
              <a:defRPr b="0" i="0" sz="1100">
                <a:solidFill>
                  <a:schemeClr val="dk1"/>
                </a:solidFill>
                <a:latin typeface="Garamond"/>
                <a:ea typeface="Garamond"/>
                <a:cs typeface="Garamond"/>
                <a:sym typeface="Garamond"/>
              </a:defRPr>
            </a:lvl5pPr>
            <a:lvl6pPr indent="0" lvl="5" marL="0" marR="0" rtl="0" algn="r">
              <a:spcBef>
                <a:spcPts val="0"/>
              </a:spcBef>
              <a:buNone/>
              <a:defRPr b="0" i="0" sz="1100">
                <a:solidFill>
                  <a:schemeClr val="dk1"/>
                </a:solidFill>
                <a:latin typeface="Garamond"/>
                <a:ea typeface="Garamond"/>
                <a:cs typeface="Garamond"/>
                <a:sym typeface="Garamond"/>
              </a:defRPr>
            </a:lvl6pPr>
            <a:lvl7pPr indent="0" lvl="6" marL="0" marR="0" rtl="0" algn="r">
              <a:spcBef>
                <a:spcPts val="0"/>
              </a:spcBef>
              <a:buNone/>
              <a:defRPr b="0" i="0" sz="1100">
                <a:solidFill>
                  <a:schemeClr val="dk1"/>
                </a:solidFill>
                <a:latin typeface="Garamond"/>
                <a:ea typeface="Garamond"/>
                <a:cs typeface="Garamond"/>
                <a:sym typeface="Garamond"/>
              </a:defRPr>
            </a:lvl7pPr>
            <a:lvl8pPr indent="0" lvl="7" marL="0" marR="0" rtl="0" algn="r">
              <a:spcBef>
                <a:spcPts val="0"/>
              </a:spcBef>
              <a:buNone/>
              <a:defRPr b="0" i="0" sz="1100">
                <a:solidFill>
                  <a:schemeClr val="dk1"/>
                </a:solidFill>
                <a:latin typeface="Garamond"/>
                <a:ea typeface="Garamond"/>
                <a:cs typeface="Garamond"/>
                <a:sym typeface="Garamond"/>
              </a:defRPr>
            </a:lvl8pPr>
            <a:lvl9pPr indent="0" lvl="8" marL="0" marR="0" rtl="0" algn="r">
              <a:spcBef>
                <a:spcPts val="0"/>
              </a:spcBef>
              <a:buNone/>
              <a:defRPr b="0" i="0" sz="1100">
                <a:solidFill>
                  <a:schemeClr val="dk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itar la tarjeta de nombre">
  <p:cSld name="Citar la tarjeta de nombre">
    <p:spTree>
      <p:nvGrpSpPr>
        <p:cNvPr id="124" name="Shape 124"/>
        <p:cNvGrpSpPr/>
        <p:nvPr/>
      </p:nvGrpSpPr>
      <p:grpSpPr>
        <a:xfrm>
          <a:off x="0" y="0"/>
          <a:ext cx="0" cy="0"/>
          <a:chOff x="0" y="0"/>
          <a:chExt cx="0" cy="0"/>
        </a:xfrm>
      </p:grpSpPr>
      <p:sp>
        <p:nvSpPr>
          <p:cNvPr id="125" name="Google Shape;125;p17"/>
          <p:cNvSpPr txBox="1"/>
          <p:nvPr>
            <p:ph type="title"/>
          </p:nvPr>
        </p:nvSpPr>
        <p:spPr>
          <a:xfrm>
            <a:off x="1550358" y="1113083"/>
            <a:ext cx="6957685" cy="2542824"/>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chemeClr val="dk1"/>
              </a:buClr>
              <a:buSzPts val="3520"/>
              <a:buFont typeface="Garamond"/>
              <a:buNone/>
              <a:defRPr b="0" i="0" sz="3520" u="none" cap="none" strike="noStrike">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26" name="Google Shape;126;p17"/>
          <p:cNvSpPr txBox="1"/>
          <p:nvPr>
            <p:ph idx="1" type="body"/>
          </p:nvPr>
        </p:nvSpPr>
        <p:spPr>
          <a:xfrm>
            <a:off x="1294555" y="4124554"/>
            <a:ext cx="7478603" cy="1005230"/>
          </a:xfrm>
          <a:prstGeom prst="rect">
            <a:avLst/>
          </a:prstGeom>
          <a:noFill/>
          <a:ln>
            <a:noFill/>
          </a:ln>
        </p:spPr>
        <p:txBody>
          <a:bodyPr anchorCtr="0" anchor="b" bIns="45700" lIns="91425" spcFirstLastPara="1" rIns="91425" wrap="square" tIns="45700"/>
          <a:lstStyle>
            <a:lvl1pPr indent="-228600" lvl="0" marL="457200" marR="0" rtl="0" algn="l">
              <a:spcBef>
                <a:spcPts val="0"/>
              </a:spcBef>
              <a:spcAft>
                <a:spcPts val="0"/>
              </a:spcAft>
              <a:buClr>
                <a:schemeClr val="accent1"/>
              </a:buClr>
              <a:buSzPts val="2530"/>
              <a:buFont typeface="Arial"/>
              <a:buNone/>
              <a:defRPr b="0" i="0" sz="2200" u="none" cap="none" strike="noStrike">
                <a:solidFill>
                  <a:schemeClr val="dk1"/>
                </a:solidFill>
                <a:latin typeface="Garamond"/>
                <a:ea typeface="Garamond"/>
                <a:cs typeface="Garamond"/>
                <a:sym typeface="Garamond"/>
              </a:defRPr>
            </a:lvl1pPr>
            <a:lvl2pPr indent="-228600" lvl="1" marL="914400" marR="0" rtl="0" algn="l">
              <a:spcBef>
                <a:spcPts val="660"/>
              </a:spcBef>
              <a:spcAft>
                <a:spcPts val="0"/>
              </a:spcAft>
              <a:buClr>
                <a:schemeClr val="accent1"/>
              </a:buClr>
              <a:buSzPts val="2277"/>
              <a:buFont typeface="Arial"/>
              <a:buNone/>
              <a:defRPr b="0" i="0" sz="1979" u="none" cap="none" strike="noStrike">
                <a:solidFill>
                  <a:srgbClr val="888888"/>
                </a:solidFill>
                <a:latin typeface="Garamond"/>
                <a:ea typeface="Garamond"/>
                <a:cs typeface="Garamond"/>
                <a:sym typeface="Garamond"/>
              </a:defRPr>
            </a:lvl2pPr>
            <a:lvl3pPr indent="-228600" lvl="2" marL="1371600" marR="0" rtl="0" algn="l">
              <a:spcBef>
                <a:spcPts val="660"/>
              </a:spcBef>
              <a:spcAft>
                <a:spcPts val="0"/>
              </a:spcAft>
              <a:buClr>
                <a:schemeClr val="accent1"/>
              </a:buClr>
              <a:buSzPts val="2024"/>
              <a:buFont typeface="Arial"/>
              <a:buNone/>
              <a:defRPr b="0" i="0" sz="1760" u="none" cap="none" strike="noStrike">
                <a:solidFill>
                  <a:srgbClr val="888888"/>
                </a:solidFill>
                <a:latin typeface="Garamond"/>
                <a:ea typeface="Garamond"/>
                <a:cs typeface="Garamond"/>
                <a:sym typeface="Garamond"/>
              </a:defRPr>
            </a:lvl3pPr>
            <a:lvl4pPr indent="-228600" lvl="3" marL="18288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4pPr>
            <a:lvl5pPr indent="-228600" lvl="4" marL="22860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5pPr>
            <a:lvl6pPr indent="-228600" lvl="5" marL="27432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6pPr>
            <a:lvl7pPr indent="-228600" lvl="6" marL="32004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7pPr>
            <a:lvl8pPr indent="-228600" lvl="7" marL="36576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8pPr>
            <a:lvl9pPr indent="-228600" lvl="8" marL="4114800" marR="0" rtl="0" algn="l">
              <a:spcBef>
                <a:spcPts val="660"/>
              </a:spcBef>
              <a:spcAft>
                <a:spcPts val="66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9pPr>
          </a:lstStyle>
          <a:p/>
        </p:txBody>
      </p:sp>
      <p:sp>
        <p:nvSpPr>
          <p:cNvPr id="127" name="Google Shape;127;p17"/>
          <p:cNvSpPr txBox="1"/>
          <p:nvPr>
            <p:ph idx="2" type="body"/>
          </p:nvPr>
        </p:nvSpPr>
        <p:spPr>
          <a:xfrm>
            <a:off x="1294551" y="5133623"/>
            <a:ext cx="7478610" cy="1525693"/>
          </a:xfrm>
          <a:prstGeom prst="rect">
            <a:avLst/>
          </a:prstGeom>
          <a:noFill/>
          <a:ln>
            <a:noFill/>
          </a:ln>
        </p:spPr>
        <p:txBody>
          <a:bodyPr anchorCtr="0" anchor="t" bIns="45700" lIns="91425" spcFirstLastPara="1" rIns="91425" wrap="square" tIns="45700"/>
          <a:lstStyle>
            <a:lvl1pPr indent="-228600" lvl="0" marL="457200" marR="0" rtl="0" algn="l">
              <a:spcBef>
                <a:spcPts val="352"/>
              </a:spcBef>
              <a:spcAft>
                <a:spcPts val="0"/>
              </a:spcAft>
              <a:buClr>
                <a:schemeClr val="accent1"/>
              </a:buClr>
              <a:buSzPts val="2024"/>
              <a:buFont typeface="Arial"/>
              <a:buNone/>
              <a:defRPr b="0" i="0" sz="1760" u="none" cap="none" strike="noStrike">
                <a:solidFill>
                  <a:schemeClr val="dk1"/>
                </a:solidFill>
                <a:latin typeface="Garamond"/>
                <a:ea typeface="Garamond"/>
                <a:cs typeface="Garamond"/>
                <a:sym typeface="Garamond"/>
              </a:defRPr>
            </a:lvl1pPr>
            <a:lvl2pPr indent="-228600" lvl="1" marL="914400" marR="0" rtl="0" algn="l">
              <a:spcBef>
                <a:spcPts val="660"/>
              </a:spcBef>
              <a:spcAft>
                <a:spcPts val="0"/>
              </a:spcAft>
              <a:buClr>
                <a:schemeClr val="accent1"/>
              </a:buClr>
              <a:buSzPts val="2024"/>
              <a:buFont typeface="Arial"/>
              <a:buNone/>
              <a:defRPr b="0" i="0" sz="1760" u="none" cap="none" strike="noStrike">
                <a:solidFill>
                  <a:srgbClr val="888888"/>
                </a:solidFill>
                <a:latin typeface="Garamond"/>
                <a:ea typeface="Garamond"/>
                <a:cs typeface="Garamond"/>
                <a:sym typeface="Garamond"/>
              </a:defRPr>
            </a:lvl2pPr>
            <a:lvl3pPr indent="-228600" lvl="2" marL="1371600" marR="0" rtl="0" algn="l">
              <a:spcBef>
                <a:spcPts val="660"/>
              </a:spcBef>
              <a:spcAft>
                <a:spcPts val="0"/>
              </a:spcAft>
              <a:buClr>
                <a:schemeClr val="accent1"/>
              </a:buClr>
              <a:buSzPts val="2024"/>
              <a:buFont typeface="Arial"/>
              <a:buNone/>
              <a:defRPr b="0" i="0" sz="1760" u="none" cap="none" strike="noStrike">
                <a:solidFill>
                  <a:srgbClr val="888888"/>
                </a:solidFill>
                <a:latin typeface="Garamond"/>
                <a:ea typeface="Garamond"/>
                <a:cs typeface="Garamond"/>
                <a:sym typeface="Garamond"/>
              </a:defRPr>
            </a:lvl3pPr>
            <a:lvl4pPr indent="-228600" lvl="3" marL="18288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4pPr>
            <a:lvl5pPr indent="-228600" lvl="4" marL="22860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5pPr>
            <a:lvl6pPr indent="-228600" lvl="5" marL="27432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6pPr>
            <a:lvl7pPr indent="-228600" lvl="6" marL="32004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7pPr>
            <a:lvl8pPr indent="-228600" lvl="7" marL="36576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8pPr>
            <a:lvl9pPr indent="-228600" lvl="8" marL="4114800" marR="0" rtl="0" algn="l">
              <a:spcBef>
                <a:spcPts val="660"/>
              </a:spcBef>
              <a:spcAft>
                <a:spcPts val="66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9pPr>
          </a:lstStyle>
          <a:p/>
        </p:txBody>
      </p:sp>
      <p:sp>
        <p:nvSpPr>
          <p:cNvPr id="128" name="Google Shape;128;p17"/>
          <p:cNvSpPr txBox="1"/>
          <p:nvPr>
            <p:ph idx="10" type="dt"/>
          </p:nvPr>
        </p:nvSpPr>
        <p:spPr>
          <a:xfrm>
            <a:off x="6992338" y="6755271"/>
            <a:ext cx="1263111" cy="316653"/>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11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29" name="Google Shape;129;p17"/>
          <p:cNvSpPr txBox="1"/>
          <p:nvPr>
            <p:ph idx="11" type="ftr"/>
          </p:nvPr>
        </p:nvSpPr>
        <p:spPr>
          <a:xfrm>
            <a:off x="1294552" y="6755271"/>
            <a:ext cx="5615134" cy="316653"/>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1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30" name="Google Shape;130;p17"/>
          <p:cNvSpPr txBox="1"/>
          <p:nvPr>
            <p:ph idx="12" type="sldNum"/>
          </p:nvPr>
        </p:nvSpPr>
        <p:spPr>
          <a:xfrm>
            <a:off x="8338100" y="6755271"/>
            <a:ext cx="435061" cy="31665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100">
                <a:solidFill>
                  <a:schemeClr val="dk1"/>
                </a:solidFill>
                <a:latin typeface="Garamond"/>
                <a:ea typeface="Garamond"/>
                <a:cs typeface="Garamond"/>
                <a:sym typeface="Garamond"/>
              </a:defRPr>
            </a:lvl1pPr>
            <a:lvl2pPr indent="0" lvl="1" marL="0" marR="0" rtl="0" algn="r">
              <a:spcBef>
                <a:spcPts val="0"/>
              </a:spcBef>
              <a:buNone/>
              <a:defRPr b="0" i="0" sz="1100">
                <a:solidFill>
                  <a:schemeClr val="dk1"/>
                </a:solidFill>
                <a:latin typeface="Garamond"/>
                <a:ea typeface="Garamond"/>
                <a:cs typeface="Garamond"/>
                <a:sym typeface="Garamond"/>
              </a:defRPr>
            </a:lvl2pPr>
            <a:lvl3pPr indent="0" lvl="2" marL="0" marR="0" rtl="0" algn="r">
              <a:spcBef>
                <a:spcPts val="0"/>
              </a:spcBef>
              <a:buNone/>
              <a:defRPr b="0" i="0" sz="1100">
                <a:solidFill>
                  <a:schemeClr val="dk1"/>
                </a:solidFill>
                <a:latin typeface="Garamond"/>
                <a:ea typeface="Garamond"/>
                <a:cs typeface="Garamond"/>
                <a:sym typeface="Garamond"/>
              </a:defRPr>
            </a:lvl3pPr>
            <a:lvl4pPr indent="0" lvl="3" marL="0" marR="0" rtl="0" algn="r">
              <a:spcBef>
                <a:spcPts val="0"/>
              </a:spcBef>
              <a:buNone/>
              <a:defRPr b="0" i="0" sz="1100">
                <a:solidFill>
                  <a:schemeClr val="dk1"/>
                </a:solidFill>
                <a:latin typeface="Garamond"/>
                <a:ea typeface="Garamond"/>
                <a:cs typeface="Garamond"/>
                <a:sym typeface="Garamond"/>
              </a:defRPr>
            </a:lvl4pPr>
            <a:lvl5pPr indent="0" lvl="4" marL="0" marR="0" rtl="0" algn="r">
              <a:spcBef>
                <a:spcPts val="0"/>
              </a:spcBef>
              <a:buNone/>
              <a:defRPr b="0" i="0" sz="1100">
                <a:solidFill>
                  <a:schemeClr val="dk1"/>
                </a:solidFill>
                <a:latin typeface="Garamond"/>
                <a:ea typeface="Garamond"/>
                <a:cs typeface="Garamond"/>
                <a:sym typeface="Garamond"/>
              </a:defRPr>
            </a:lvl5pPr>
            <a:lvl6pPr indent="0" lvl="5" marL="0" marR="0" rtl="0" algn="r">
              <a:spcBef>
                <a:spcPts val="0"/>
              </a:spcBef>
              <a:buNone/>
              <a:defRPr b="0" i="0" sz="1100">
                <a:solidFill>
                  <a:schemeClr val="dk1"/>
                </a:solidFill>
                <a:latin typeface="Garamond"/>
                <a:ea typeface="Garamond"/>
                <a:cs typeface="Garamond"/>
                <a:sym typeface="Garamond"/>
              </a:defRPr>
            </a:lvl6pPr>
            <a:lvl7pPr indent="0" lvl="6" marL="0" marR="0" rtl="0" algn="r">
              <a:spcBef>
                <a:spcPts val="0"/>
              </a:spcBef>
              <a:buNone/>
              <a:defRPr b="0" i="0" sz="1100">
                <a:solidFill>
                  <a:schemeClr val="dk1"/>
                </a:solidFill>
                <a:latin typeface="Garamond"/>
                <a:ea typeface="Garamond"/>
                <a:cs typeface="Garamond"/>
                <a:sym typeface="Garamond"/>
              </a:defRPr>
            </a:lvl7pPr>
            <a:lvl8pPr indent="0" lvl="7" marL="0" marR="0" rtl="0" algn="r">
              <a:spcBef>
                <a:spcPts val="0"/>
              </a:spcBef>
              <a:buNone/>
              <a:defRPr b="0" i="0" sz="1100">
                <a:solidFill>
                  <a:schemeClr val="dk1"/>
                </a:solidFill>
                <a:latin typeface="Garamond"/>
                <a:ea typeface="Garamond"/>
                <a:cs typeface="Garamond"/>
                <a:sym typeface="Garamond"/>
              </a:defRPr>
            </a:lvl8pPr>
            <a:lvl9pPr indent="0" lvl="8" marL="0" marR="0" rtl="0" algn="r">
              <a:spcBef>
                <a:spcPts val="0"/>
              </a:spcBef>
              <a:buNone/>
              <a:defRPr b="0" i="0" sz="1100">
                <a:solidFill>
                  <a:schemeClr val="dk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
        <p:nvSpPr>
          <p:cNvPr id="131" name="Google Shape;131;p17"/>
          <p:cNvSpPr txBox="1"/>
          <p:nvPr/>
        </p:nvSpPr>
        <p:spPr>
          <a:xfrm>
            <a:off x="965867" y="1016481"/>
            <a:ext cx="503051" cy="662746"/>
          </a:xfrm>
          <a:prstGeom prst="rect">
            <a:avLst/>
          </a:prstGeom>
          <a:noFill/>
          <a:ln>
            <a:noFill/>
          </a:ln>
        </p:spPr>
        <p:txBody>
          <a:bodyPr anchorCtr="0" anchor="ctr" bIns="50275" lIns="100575" spcFirstLastPara="1" rIns="100575" wrap="square" tIns="50275">
            <a:noAutofit/>
          </a:bodyPr>
          <a:lstStyle/>
          <a:p>
            <a:pPr indent="0" lvl="0" marL="0" marR="0" rtl="0" algn="l">
              <a:spcBef>
                <a:spcPts val="0"/>
              </a:spcBef>
              <a:spcAft>
                <a:spcPts val="0"/>
              </a:spcAft>
              <a:buNone/>
            </a:pPr>
            <a:r>
              <a:rPr lang="en-US" sz="8800">
                <a:solidFill>
                  <a:schemeClr val="dk1"/>
                </a:solidFill>
                <a:latin typeface="Garamond"/>
                <a:ea typeface="Garamond"/>
                <a:cs typeface="Garamond"/>
                <a:sym typeface="Garamond"/>
              </a:rPr>
              <a:t>“</a:t>
            </a:r>
            <a:endParaRPr/>
          </a:p>
        </p:txBody>
      </p:sp>
      <p:sp>
        <p:nvSpPr>
          <p:cNvPr id="132" name="Google Shape;132;p17"/>
          <p:cNvSpPr txBox="1"/>
          <p:nvPr/>
        </p:nvSpPr>
        <p:spPr>
          <a:xfrm>
            <a:off x="8414776" y="2955425"/>
            <a:ext cx="503051" cy="662746"/>
          </a:xfrm>
          <a:prstGeom prst="rect">
            <a:avLst/>
          </a:prstGeom>
          <a:noFill/>
          <a:ln>
            <a:noFill/>
          </a:ln>
        </p:spPr>
        <p:txBody>
          <a:bodyPr anchorCtr="0" anchor="ctr" bIns="50275" lIns="100575" spcFirstLastPara="1" rIns="100575" wrap="square" tIns="50275">
            <a:noAutofit/>
          </a:bodyPr>
          <a:lstStyle/>
          <a:p>
            <a:pPr indent="0" lvl="0" marL="0" marR="0" rtl="0" algn="r">
              <a:spcBef>
                <a:spcPts val="0"/>
              </a:spcBef>
              <a:spcAft>
                <a:spcPts val="0"/>
              </a:spcAft>
              <a:buNone/>
            </a:pPr>
            <a:r>
              <a:rPr lang="en-US" sz="8800">
                <a:solidFill>
                  <a:schemeClr val="dk1"/>
                </a:solidFill>
                <a:latin typeface="Garamond"/>
                <a:ea typeface="Garamond"/>
                <a:cs typeface="Garamond"/>
                <a:sym typeface="Garamond"/>
              </a:rPr>
              <a:t>”</a:t>
            </a:r>
            <a:endParaRPr/>
          </a:p>
        </p:txBody>
      </p:sp>
      <p:cxnSp>
        <p:nvCxnSpPr>
          <p:cNvPr id="133" name="Google Shape;133;p17"/>
          <p:cNvCxnSpPr/>
          <p:nvPr/>
        </p:nvCxnSpPr>
        <p:spPr>
          <a:xfrm>
            <a:off x="1406313" y="3886200"/>
            <a:ext cx="7255087"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dadero o falso">
  <p:cSld name="Verdadero o falso">
    <p:spTree>
      <p:nvGrpSpPr>
        <p:cNvPr id="134" name="Shape 134"/>
        <p:cNvGrpSpPr/>
        <p:nvPr/>
      </p:nvGrpSpPr>
      <p:grpSpPr>
        <a:xfrm>
          <a:off x="0" y="0"/>
          <a:ext cx="0" cy="0"/>
          <a:chOff x="0" y="0"/>
          <a:chExt cx="0" cy="0"/>
        </a:xfrm>
      </p:grpSpPr>
      <p:sp>
        <p:nvSpPr>
          <p:cNvPr id="135" name="Google Shape;135;p18"/>
          <p:cNvSpPr txBox="1"/>
          <p:nvPr>
            <p:ph type="title"/>
          </p:nvPr>
        </p:nvSpPr>
        <p:spPr>
          <a:xfrm>
            <a:off x="1294552" y="1113082"/>
            <a:ext cx="7478607" cy="2600396"/>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262626"/>
              </a:buClr>
              <a:buSzPts val="3520"/>
              <a:buFont typeface="Garamond"/>
              <a:buNone/>
              <a:defRPr b="0" i="0" sz="3520" u="none" cap="none" strike="noStrike">
                <a:solidFill>
                  <a:srgbClr val="262626"/>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36" name="Google Shape;136;p18"/>
          <p:cNvSpPr txBox="1"/>
          <p:nvPr>
            <p:ph idx="1" type="body"/>
          </p:nvPr>
        </p:nvSpPr>
        <p:spPr>
          <a:xfrm>
            <a:off x="1294555" y="4041648"/>
            <a:ext cx="7478603" cy="1025957"/>
          </a:xfrm>
          <a:prstGeom prst="rect">
            <a:avLst/>
          </a:prstGeom>
          <a:noFill/>
          <a:ln>
            <a:noFill/>
          </a:ln>
        </p:spPr>
        <p:txBody>
          <a:bodyPr anchorCtr="0" anchor="b" bIns="45700" lIns="91425" spcFirstLastPara="1" rIns="91425" wrap="square" tIns="45700"/>
          <a:lstStyle>
            <a:lvl1pPr indent="-228600" lvl="0" marL="457200" marR="0" rtl="0" algn="l">
              <a:spcBef>
                <a:spcPts val="0"/>
              </a:spcBef>
              <a:spcAft>
                <a:spcPts val="0"/>
              </a:spcAft>
              <a:buClr>
                <a:schemeClr val="accent1"/>
              </a:buClr>
              <a:buSzPts val="2530"/>
              <a:buFont typeface="Arial"/>
              <a:buNone/>
              <a:defRPr b="0" i="0" sz="2200" u="none" cap="none" strike="noStrike">
                <a:solidFill>
                  <a:schemeClr val="dk1"/>
                </a:solidFill>
                <a:latin typeface="Garamond"/>
                <a:ea typeface="Garamond"/>
                <a:cs typeface="Garamond"/>
                <a:sym typeface="Garamond"/>
              </a:defRPr>
            </a:lvl1pPr>
            <a:lvl2pPr indent="-228600" lvl="1" marL="914400" marR="0" rtl="0" algn="l">
              <a:spcBef>
                <a:spcPts val="660"/>
              </a:spcBef>
              <a:spcAft>
                <a:spcPts val="0"/>
              </a:spcAft>
              <a:buClr>
                <a:schemeClr val="accent1"/>
              </a:buClr>
              <a:buSzPts val="2277"/>
              <a:buFont typeface="Arial"/>
              <a:buNone/>
              <a:defRPr b="0" i="0" sz="1979" u="none" cap="none" strike="noStrike">
                <a:solidFill>
                  <a:srgbClr val="888888"/>
                </a:solidFill>
                <a:latin typeface="Garamond"/>
                <a:ea typeface="Garamond"/>
                <a:cs typeface="Garamond"/>
                <a:sym typeface="Garamond"/>
              </a:defRPr>
            </a:lvl2pPr>
            <a:lvl3pPr indent="-228600" lvl="2" marL="1371600" marR="0" rtl="0" algn="l">
              <a:spcBef>
                <a:spcPts val="660"/>
              </a:spcBef>
              <a:spcAft>
                <a:spcPts val="0"/>
              </a:spcAft>
              <a:buClr>
                <a:schemeClr val="accent1"/>
              </a:buClr>
              <a:buSzPts val="2024"/>
              <a:buFont typeface="Arial"/>
              <a:buNone/>
              <a:defRPr b="0" i="0" sz="1760" u="none" cap="none" strike="noStrike">
                <a:solidFill>
                  <a:srgbClr val="888888"/>
                </a:solidFill>
                <a:latin typeface="Garamond"/>
                <a:ea typeface="Garamond"/>
                <a:cs typeface="Garamond"/>
                <a:sym typeface="Garamond"/>
              </a:defRPr>
            </a:lvl3pPr>
            <a:lvl4pPr indent="-228600" lvl="3" marL="18288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4pPr>
            <a:lvl5pPr indent="-228600" lvl="4" marL="22860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5pPr>
            <a:lvl6pPr indent="-228600" lvl="5" marL="27432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6pPr>
            <a:lvl7pPr indent="-228600" lvl="6" marL="32004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7pPr>
            <a:lvl8pPr indent="-228600" lvl="7" marL="36576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8pPr>
            <a:lvl9pPr indent="-228600" lvl="8" marL="4114800" marR="0" rtl="0" algn="l">
              <a:spcBef>
                <a:spcPts val="660"/>
              </a:spcBef>
              <a:spcAft>
                <a:spcPts val="66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9pPr>
          </a:lstStyle>
          <a:p/>
        </p:txBody>
      </p:sp>
      <p:sp>
        <p:nvSpPr>
          <p:cNvPr id="137" name="Google Shape;137;p18"/>
          <p:cNvSpPr txBox="1"/>
          <p:nvPr>
            <p:ph idx="2" type="body"/>
          </p:nvPr>
        </p:nvSpPr>
        <p:spPr>
          <a:xfrm>
            <a:off x="1294553" y="5066454"/>
            <a:ext cx="7478607" cy="1592863"/>
          </a:xfrm>
          <a:prstGeom prst="rect">
            <a:avLst/>
          </a:prstGeom>
          <a:noFill/>
          <a:ln>
            <a:noFill/>
          </a:ln>
        </p:spPr>
        <p:txBody>
          <a:bodyPr anchorCtr="0" anchor="t" bIns="45700" lIns="91425" spcFirstLastPara="1" rIns="91425" wrap="square" tIns="45700"/>
          <a:lstStyle>
            <a:lvl1pPr indent="-228600" lvl="0" marL="457200" marR="0" rtl="0" algn="l">
              <a:spcBef>
                <a:spcPts val="352"/>
              </a:spcBef>
              <a:spcAft>
                <a:spcPts val="0"/>
              </a:spcAft>
              <a:buClr>
                <a:schemeClr val="accent1"/>
              </a:buClr>
              <a:buSzPts val="2024"/>
              <a:buFont typeface="Arial"/>
              <a:buNone/>
              <a:defRPr b="0" i="0" sz="1760" u="none" cap="none" strike="noStrike">
                <a:solidFill>
                  <a:schemeClr val="dk1"/>
                </a:solidFill>
                <a:latin typeface="Garamond"/>
                <a:ea typeface="Garamond"/>
                <a:cs typeface="Garamond"/>
                <a:sym typeface="Garamond"/>
              </a:defRPr>
            </a:lvl1pPr>
            <a:lvl2pPr indent="-228600" lvl="1" marL="914400" marR="0" rtl="0" algn="l">
              <a:spcBef>
                <a:spcPts val="660"/>
              </a:spcBef>
              <a:spcAft>
                <a:spcPts val="0"/>
              </a:spcAft>
              <a:buClr>
                <a:schemeClr val="accent1"/>
              </a:buClr>
              <a:buSzPts val="2024"/>
              <a:buFont typeface="Arial"/>
              <a:buNone/>
              <a:defRPr b="0" i="0" sz="1760" u="none" cap="none" strike="noStrike">
                <a:solidFill>
                  <a:srgbClr val="888888"/>
                </a:solidFill>
                <a:latin typeface="Garamond"/>
                <a:ea typeface="Garamond"/>
                <a:cs typeface="Garamond"/>
                <a:sym typeface="Garamond"/>
              </a:defRPr>
            </a:lvl2pPr>
            <a:lvl3pPr indent="-228600" lvl="2" marL="1371600" marR="0" rtl="0" algn="l">
              <a:spcBef>
                <a:spcPts val="660"/>
              </a:spcBef>
              <a:spcAft>
                <a:spcPts val="0"/>
              </a:spcAft>
              <a:buClr>
                <a:schemeClr val="accent1"/>
              </a:buClr>
              <a:buSzPts val="2024"/>
              <a:buFont typeface="Arial"/>
              <a:buNone/>
              <a:defRPr b="0" i="0" sz="1760" u="none" cap="none" strike="noStrike">
                <a:solidFill>
                  <a:srgbClr val="888888"/>
                </a:solidFill>
                <a:latin typeface="Garamond"/>
                <a:ea typeface="Garamond"/>
                <a:cs typeface="Garamond"/>
                <a:sym typeface="Garamond"/>
              </a:defRPr>
            </a:lvl3pPr>
            <a:lvl4pPr indent="-228600" lvl="3" marL="18288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4pPr>
            <a:lvl5pPr indent="-228600" lvl="4" marL="22860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5pPr>
            <a:lvl6pPr indent="-228600" lvl="5" marL="27432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6pPr>
            <a:lvl7pPr indent="-228600" lvl="6" marL="32004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7pPr>
            <a:lvl8pPr indent="-228600" lvl="7" marL="36576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8pPr>
            <a:lvl9pPr indent="-228600" lvl="8" marL="4114800" marR="0" rtl="0" algn="l">
              <a:spcBef>
                <a:spcPts val="660"/>
              </a:spcBef>
              <a:spcAft>
                <a:spcPts val="66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9pPr>
          </a:lstStyle>
          <a:p/>
        </p:txBody>
      </p:sp>
      <p:sp>
        <p:nvSpPr>
          <p:cNvPr id="138" name="Google Shape;138;p18"/>
          <p:cNvSpPr txBox="1"/>
          <p:nvPr>
            <p:ph idx="10" type="dt"/>
          </p:nvPr>
        </p:nvSpPr>
        <p:spPr>
          <a:xfrm>
            <a:off x="6992338" y="6755271"/>
            <a:ext cx="1263111" cy="316653"/>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11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39" name="Google Shape;139;p18"/>
          <p:cNvSpPr txBox="1"/>
          <p:nvPr>
            <p:ph idx="11" type="ftr"/>
          </p:nvPr>
        </p:nvSpPr>
        <p:spPr>
          <a:xfrm>
            <a:off x="1294552" y="6755271"/>
            <a:ext cx="5615134" cy="316653"/>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1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40" name="Google Shape;140;p18"/>
          <p:cNvSpPr txBox="1"/>
          <p:nvPr>
            <p:ph idx="12" type="sldNum"/>
          </p:nvPr>
        </p:nvSpPr>
        <p:spPr>
          <a:xfrm>
            <a:off x="8338100" y="6755271"/>
            <a:ext cx="435061" cy="31665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100">
                <a:solidFill>
                  <a:schemeClr val="dk1"/>
                </a:solidFill>
                <a:latin typeface="Garamond"/>
                <a:ea typeface="Garamond"/>
                <a:cs typeface="Garamond"/>
                <a:sym typeface="Garamond"/>
              </a:defRPr>
            </a:lvl1pPr>
            <a:lvl2pPr indent="0" lvl="1" marL="0" marR="0" rtl="0" algn="r">
              <a:spcBef>
                <a:spcPts val="0"/>
              </a:spcBef>
              <a:buNone/>
              <a:defRPr b="0" i="0" sz="1100">
                <a:solidFill>
                  <a:schemeClr val="dk1"/>
                </a:solidFill>
                <a:latin typeface="Garamond"/>
                <a:ea typeface="Garamond"/>
                <a:cs typeface="Garamond"/>
                <a:sym typeface="Garamond"/>
              </a:defRPr>
            </a:lvl2pPr>
            <a:lvl3pPr indent="0" lvl="2" marL="0" marR="0" rtl="0" algn="r">
              <a:spcBef>
                <a:spcPts val="0"/>
              </a:spcBef>
              <a:buNone/>
              <a:defRPr b="0" i="0" sz="1100">
                <a:solidFill>
                  <a:schemeClr val="dk1"/>
                </a:solidFill>
                <a:latin typeface="Garamond"/>
                <a:ea typeface="Garamond"/>
                <a:cs typeface="Garamond"/>
                <a:sym typeface="Garamond"/>
              </a:defRPr>
            </a:lvl3pPr>
            <a:lvl4pPr indent="0" lvl="3" marL="0" marR="0" rtl="0" algn="r">
              <a:spcBef>
                <a:spcPts val="0"/>
              </a:spcBef>
              <a:buNone/>
              <a:defRPr b="0" i="0" sz="1100">
                <a:solidFill>
                  <a:schemeClr val="dk1"/>
                </a:solidFill>
                <a:latin typeface="Garamond"/>
                <a:ea typeface="Garamond"/>
                <a:cs typeface="Garamond"/>
                <a:sym typeface="Garamond"/>
              </a:defRPr>
            </a:lvl4pPr>
            <a:lvl5pPr indent="0" lvl="4" marL="0" marR="0" rtl="0" algn="r">
              <a:spcBef>
                <a:spcPts val="0"/>
              </a:spcBef>
              <a:buNone/>
              <a:defRPr b="0" i="0" sz="1100">
                <a:solidFill>
                  <a:schemeClr val="dk1"/>
                </a:solidFill>
                <a:latin typeface="Garamond"/>
                <a:ea typeface="Garamond"/>
                <a:cs typeface="Garamond"/>
                <a:sym typeface="Garamond"/>
              </a:defRPr>
            </a:lvl5pPr>
            <a:lvl6pPr indent="0" lvl="5" marL="0" marR="0" rtl="0" algn="r">
              <a:spcBef>
                <a:spcPts val="0"/>
              </a:spcBef>
              <a:buNone/>
              <a:defRPr b="0" i="0" sz="1100">
                <a:solidFill>
                  <a:schemeClr val="dk1"/>
                </a:solidFill>
                <a:latin typeface="Garamond"/>
                <a:ea typeface="Garamond"/>
                <a:cs typeface="Garamond"/>
                <a:sym typeface="Garamond"/>
              </a:defRPr>
            </a:lvl6pPr>
            <a:lvl7pPr indent="0" lvl="6" marL="0" marR="0" rtl="0" algn="r">
              <a:spcBef>
                <a:spcPts val="0"/>
              </a:spcBef>
              <a:buNone/>
              <a:defRPr b="0" i="0" sz="1100">
                <a:solidFill>
                  <a:schemeClr val="dk1"/>
                </a:solidFill>
                <a:latin typeface="Garamond"/>
                <a:ea typeface="Garamond"/>
                <a:cs typeface="Garamond"/>
                <a:sym typeface="Garamond"/>
              </a:defRPr>
            </a:lvl7pPr>
            <a:lvl8pPr indent="0" lvl="7" marL="0" marR="0" rtl="0" algn="r">
              <a:spcBef>
                <a:spcPts val="0"/>
              </a:spcBef>
              <a:buNone/>
              <a:defRPr b="0" i="0" sz="1100">
                <a:solidFill>
                  <a:schemeClr val="dk1"/>
                </a:solidFill>
                <a:latin typeface="Garamond"/>
                <a:ea typeface="Garamond"/>
                <a:cs typeface="Garamond"/>
                <a:sym typeface="Garamond"/>
              </a:defRPr>
            </a:lvl8pPr>
            <a:lvl9pPr indent="0" lvl="8" marL="0" marR="0" rtl="0" algn="r">
              <a:spcBef>
                <a:spcPts val="0"/>
              </a:spcBef>
              <a:buNone/>
              <a:defRPr b="0" i="0" sz="1100">
                <a:solidFill>
                  <a:schemeClr val="dk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cxnSp>
        <p:nvCxnSpPr>
          <p:cNvPr id="141" name="Google Shape;141;p18"/>
          <p:cNvCxnSpPr/>
          <p:nvPr/>
        </p:nvCxnSpPr>
        <p:spPr>
          <a:xfrm>
            <a:off x="1406317" y="3886200"/>
            <a:ext cx="7267063"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texto vertical" type="vertTx">
  <p:cSld name="VERTICAL_TEXT">
    <p:spTree>
      <p:nvGrpSpPr>
        <p:cNvPr id="142" name="Shape 142"/>
        <p:cNvGrpSpPr/>
        <p:nvPr/>
      </p:nvGrpSpPr>
      <p:grpSpPr>
        <a:xfrm>
          <a:off x="0" y="0"/>
          <a:ext cx="0" cy="0"/>
          <a:chOff x="0" y="0"/>
          <a:chExt cx="0" cy="0"/>
        </a:xfrm>
      </p:grpSpPr>
      <p:sp>
        <p:nvSpPr>
          <p:cNvPr id="143" name="Google Shape;143;p19"/>
          <p:cNvSpPr txBox="1"/>
          <p:nvPr>
            <p:ph type="title"/>
          </p:nvPr>
        </p:nvSpPr>
        <p:spPr>
          <a:xfrm>
            <a:off x="1294553" y="1037382"/>
            <a:ext cx="7478607" cy="1477716"/>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262626"/>
              </a:buClr>
              <a:buSzPts val="4400"/>
              <a:buFont typeface="Garamond"/>
              <a:buNone/>
              <a:defRPr b="0" i="0" sz="4400" u="none" cap="none" strike="noStrike">
                <a:solidFill>
                  <a:srgbClr val="262626"/>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44" name="Google Shape;144;p19"/>
          <p:cNvSpPr txBox="1"/>
          <p:nvPr>
            <p:ph idx="1" type="body"/>
          </p:nvPr>
        </p:nvSpPr>
        <p:spPr>
          <a:xfrm rot="5400000">
            <a:off x="3115274" y="1001431"/>
            <a:ext cx="3837164" cy="7478610"/>
          </a:xfrm>
          <a:prstGeom prst="rect">
            <a:avLst/>
          </a:prstGeom>
          <a:noFill/>
          <a:ln>
            <a:noFill/>
          </a:ln>
        </p:spPr>
        <p:txBody>
          <a:bodyPr anchorCtr="0" anchor="t" bIns="45700" lIns="91425" spcFirstLastPara="1" rIns="91425" wrap="square" tIns="45700"/>
          <a:lstStyle>
            <a:lvl1pPr indent="-421386" lvl="0" marL="457200" marR="0" rtl="0" algn="l">
              <a:spcBef>
                <a:spcPts val="528"/>
              </a:spcBef>
              <a:spcAft>
                <a:spcPts val="0"/>
              </a:spcAft>
              <a:buClr>
                <a:schemeClr val="accent1"/>
              </a:buClr>
              <a:buSzPts val="3036"/>
              <a:buFont typeface="Arial"/>
              <a:buChar char="•"/>
              <a:defRPr b="0" i="0" sz="2640" u="none" cap="none" strike="noStrike">
                <a:solidFill>
                  <a:srgbClr val="262626"/>
                </a:solidFill>
                <a:latin typeface="Garamond"/>
                <a:ea typeface="Garamond"/>
                <a:cs typeface="Garamond"/>
                <a:sym typeface="Garamond"/>
              </a:defRPr>
            </a:lvl1pPr>
            <a:lvl2pPr indent="-389255" lvl="1" marL="914400" marR="0" rtl="0" algn="l">
              <a:spcBef>
                <a:spcPts val="660"/>
              </a:spcBef>
              <a:spcAft>
                <a:spcPts val="0"/>
              </a:spcAft>
              <a:buClr>
                <a:schemeClr val="accent1"/>
              </a:buClr>
              <a:buSzPts val="2530"/>
              <a:buFont typeface="Arial"/>
              <a:buChar char="•"/>
              <a:defRPr b="0" i="0" sz="2200" u="none" cap="none" strike="noStrike">
                <a:solidFill>
                  <a:srgbClr val="262626"/>
                </a:solidFill>
                <a:latin typeface="Garamond"/>
                <a:ea typeface="Garamond"/>
                <a:cs typeface="Garamond"/>
                <a:sym typeface="Garamond"/>
              </a:defRPr>
            </a:lvl2pPr>
            <a:lvl3pPr indent="-373189" lvl="2" marL="1371600" marR="0" rtl="0" algn="l">
              <a:spcBef>
                <a:spcPts val="660"/>
              </a:spcBef>
              <a:spcAft>
                <a:spcPts val="0"/>
              </a:spcAft>
              <a:buClr>
                <a:schemeClr val="accent1"/>
              </a:buClr>
              <a:buSzPts val="2277"/>
              <a:buFont typeface="Arial"/>
              <a:buChar char="•"/>
              <a:defRPr b="0" i="0" sz="1979" u="none" cap="none" strike="noStrike">
                <a:solidFill>
                  <a:srgbClr val="262626"/>
                </a:solidFill>
                <a:latin typeface="Garamond"/>
                <a:ea typeface="Garamond"/>
                <a:cs typeface="Garamond"/>
                <a:sym typeface="Garamond"/>
              </a:defRPr>
            </a:lvl3pPr>
            <a:lvl4pPr indent="-357124" lvl="3" marL="1828800" marR="0" rtl="0" algn="l">
              <a:spcBef>
                <a:spcPts val="660"/>
              </a:spcBef>
              <a:spcAft>
                <a:spcPts val="0"/>
              </a:spcAft>
              <a:buClr>
                <a:schemeClr val="accent1"/>
              </a:buClr>
              <a:buSzPts val="2024"/>
              <a:buFont typeface="Arial"/>
              <a:buChar char="•"/>
              <a:defRPr b="0" i="0" sz="1760" u="none" cap="none" strike="noStrike">
                <a:solidFill>
                  <a:srgbClr val="262626"/>
                </a:solidFill>
                <a:latin typeface="Garamond"/>
                <a:ea typeface="Garamond"/>
                <a:cs typeface="Garamond"/>
                <a:sym typeface="Garamond"/>
              </a:defRPr>
            </a:lvl4pPr>
            <a:lvl5pPr indent="-341058" lvl="4" marL="22860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5pPr>
            <a:lvl6pPr indent="-341058" lvl="5" marL="27432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6pPr>
            <a:lvl7pPr indent="-341058" lvl="6" marL="32004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7pPr>
            <a:lvl8pPr indent="-341058" lvl="7" marL="36576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8pPr>
            <a:lvl9pPr indent="-341058" lvl="8" marL="4114800" marR="0" rtl="0" algn="l">
              <a:spcBef>
                <a:spcPts val="660"/>
              </a:spcBef>
              <a:spcAft>
                <a:spcPts val="66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9pPr>
          </a:lstStyle>
          <a:p/>
        </p:txBody>
      </p:sp>
      <p:sp>
        <p:nvSpPr>
          <p:cNvPr id="145" name="Google Shape;145;p19"/>
          <p:cNvSpPr txBox="1"/>
          <p:nvPr>
            <p:ph idx="10" type="dt"/>
          </p:nvPr>
        </p:nvSpPr>
        <p:spPr>
          <a:xfrm>
            <a:off x="6992338" y="6755271"/>
            <a:ext cx="1263111" cy="316653"/>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11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46" name="Google Shape;146;p19"/>
          <p:cNvSpPr txBox="1"/>
          <p:nvPr>
            <p:ph idx="11" type="ftr"/>
          </p:nvPr>
        </p:nvSpPr>
        <p:spPr>
          <a:xfrm>
            <a:off x="1294552" y="6755271"/>
            <a:ext cx="5615134" cy="316653"/>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1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47" name="Google Shape;147;p19"/>
          <p:cNvSpPr txBox="1"/>
          <p:nvPr>
            <p:ph idx="12" type="sldNum"/>
          </p:nvPr>
        </p:nvSpPr>
        <p:spPr>
          <a:xfrm>
            <a:off x="8338100" y="6755271"/>
            <a:ext cx="435061" cy="31665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100">
                <a:solidFill>
                  <a:schemeClr val="dk1"/>
                </a:solidFill>
                <a:latin typeface="Garamond"/>
                <a:ea typeface="Garamond"/>
                <a:cs typeface="Garamond"/>
                <a:sym typeface="Garamond"/>
              </a:defRPr>
            </a:lvl1pPr>
            <a:lvl2pPr indent="0" lvl="1" marL="0" marR="0" rtl="0" algn="r">
              <a:spcBef>
                <a:spcPts val="0"/>
              </a:spcBef>
              <a:buNone/>
              <a:defRPr b="0" i="0" sz="1100">
                <a:solidFill>
                  <a:schemeClr val="dk1"/>
                </a:solidFill>
                <a:latin typeface="Garamond"/>
                <a:ea typeface="Garamond"/>
                <a:cs typeface="Garamond"/>
                <a:sym typeface="Garamond"/>
              </a:defRPr>
            </a:lvl2pPr>
            <a:lvl3pPr indent="0" lvl="2" marL="0" marR="0" rtl="0" algn="r">
              <a:spcBef>
                <a:spcPts val="0"/>
              </a:spcBef>
              <a:buNone/>
              <a:defRPr b="0" i="0" sz="1100">
                <a:solidFill>
                  <a:schemeClr val="dk1"/>
                </a:solidFill>
                <a:latin typeface="Garamond"/>
                <a:ea typeface="Garamond"/>
                <a:cs typeface="Garamond"/>
                <a:sym typeface="Garamond"/>
              </a:defRPr>
            </a:lvl3pPr>
            <a:lvl4pPr indent="0" lvl="3" marL="0" marR="0" rtl="0" algn="r">
              <a:spcBef>
                <a:spcPts val="0"/>
              </a:spcBef>
              <a:buNone/>
              <a:defRPr b="0" i="0" sz="1100">
                <a:solidFill>
                  <a:schemeClr val="dk1"/>
                </a:solidFill>
                <a:latin typeface="Garamond"/>
                <a:ea typeface="Garamond"/>
                <a:cs typeface="Garamond"/>
                <a:sym typeface="Garamond"/>
              </a:defRPr>
            </a:lvl4pPr>
            <a:lvl5pPr indent="0" lvl="4" marL="0" marR="0" rtl="0" algn="r">
              <a:spcBef>
                <a:spcPts val="0"/>
              </a:spcBef>
              <a:buNone/>
              <a:defRPr b="0" i="0" sz="1100">
                <a:solidFill>
                  <a:schemeClr val="dk1"/>
                </a:solidFill>
                <a:latin typeface="Garamond"/>
                <a:ea typeface="Garamond"/>
                <a:cs typeface="Garamond"/>
                <a:sym typeface="Garamond"/>
              </a:defRPr>
            </a:lvl5pPr>
            <a:lvl6pPr indent="0" lvl="5" marL="0" marR="0" rtl="0" algn="r">
              <a:spcBef>
                <a:spcPts val="0"/>
              </a:spcBef>
              <a:buNone/>
              <a:defRPr b="0" i="0" sz="1100">
                <a:solidFill>
                  <a:schemeClr val="dk1"/>
                </a:solidFill>
                <a:latin typeface="Garamond"/>
                <a:ea typeface="Garamond"/>
                <a:cs typeface="Garamond"/>
                <a:sym typeface="Garamond"/>
              </a:defRPr>
            </a:lvl6pPr>
            <a:lvl7pPr indent="0" lvl="6" marL="0" marR="0" rtl="0" algn="r">
              <a:spcBef>
                <a:spcPts val="0"/>
              </a:spcBef>
              <a:buNone/>
              <a:defRPr b="0" i="0" sz="1100">
                <a:solidFill>
                  <a:schemeClr val="dk1"/>
                </a:solidFill>
                <a:latin typeface="Garamond"/>
                <a:ea typeface="Garamond"/>
                <a:cs typeface="Garamond"/>
                <a:sym typeface="Garamond"/>
              </a:defRPr>
            </a:lvl7pPr>
            <a:lvl8pPr indent="0" lvl="7" marL="0" marR="0" rtl="0" algn="r">
              <a:spcBef>
                <a:spcPts val="0"/>
              </a:spcBef>
              <a:buNone/>
              <a:defRPr b="0" i="0" sz="1100">
                <a:solidFill>
                  <a:schemeClr val="dk1"/>
                </a:solidFill>
                <a:latin typeface="Garamond"/>
                <a:ea typeface="Garamond"/>
                <a:cs typeface="Garamond"/>
                <a:sym typeface="Garamond"/>
              </a:defRPr>
            </a:lvl8pPr>
            <a:lvl9pPr indent="0" lvl="8" marL="0" marR="0" rtl="0" algn="r">
              <a:spcBef>
                <a:spcPts val="0"/>
              </a:spcBef>
              <a:buNone/>
              <a:defRPr b="0" i="0" sz="1100">
                <a:solidFill>
                  <a:schemeClr val="dk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cxnSp>
        <p:nvCxnSpPr>
          <p:cNvPr id="148" name="Google Shape;148;p19"/>
          <p:cNvCxnSpPr/>
          <p:nvPr/>
        </p:nvCxnSpPr>
        <p:spPr>
          <a:xfrm>
            <a:off x="1406313" y="2668626"/>
            <a:ext cx="7267066"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vertical y texto" type="vertTitleAndTx">
  <p:cSld name="VERTICAL_TITLE_AND_VERTICAL_TEXT">
    <p:spTree>
      <p:nvGrpSpPr>
        <p:cNvPr id="149" name="Shape 149"/>
        <p:cNvGrpSpPr/>
        <p:nvPr/>
      </p:nvGrpSpPr>
      <p:grpSpPr>
        <a:xfrm>
          <a:off x="0" y="0"/>
          <a:ext cx="0" cy="0"/>
          <a:chOff x="0" y="0"/>
          <a:chExt cx="0" cy="0"/>
        </a:xfrm>
      </p:grpSpPr>
      <p:sp>
        <p:nvSpPr>
          <p:cNvPr id="150" name="Google Shape;150;p20"/>
          <p:cNvSpPr txBox="1"/>
          <p:nvPr>
            <p:ph type="title"/>
          </p:nvPr>
        </p:nvSpPr>
        <p:spPr>
          <a:xfrm rot="5400000">
            <a:off x="5066981" y="2953143"/>
            <a:ext cx="5631528" cy="1780823"/>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262626"/>
              </a:buClr>
              <a:buSzPts val="4400"/>
              <a:buFont typeface="Garamond"/>
              <a:buNone/>
              <a:defRPr b="0" i="0" sz="4400" u="none" cap="none" strike="noStrike">
                <a:solidFill>
                  <a:srgbClr val="262626"/>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51" name="Google Shape;151;p20"/>
          <p:cNvSpPr txBox="1"/>
          <p:nvPr>
            <p:ph idx="1" type="body"/>
          </p:nvPr>
        </p:nvSpPr>
        <p:spPr>
          <a:xfrm rot="5400000">
            <a:off x="1182322" y="1140022"/>
            <a:ext cx="5631525" cy="5407060"/>
          </a:xfrm>
          <a:prstGeom prst="rect">
            <a:avLst/>
          </a:prstGeom>
          <a:noFill/>
          <a:ln>
            <a:noFill/>
          </a:ln>
        </p:spPr>
        <p:txBody>
          <a:bodyPr anchorCtr="0" anchor="t" bIns="45700" lIns="91425" spcFirstLastPara="1" rIns="91425" wrap="square" tIns="45700"/>
          <a:lstStyle>
            <a:lvl1pPr indent="-421386" lvl="0" marL="457200" marR="0" rtl="0" algn="l">
              <a:spcBef>
                <a:spcPts val="528"/>
              </a:spcBef>
              <a:spcAft>
                <a:spcPts val="0"/>
              </a:spcAft>
              <a:buClr>
                <a:schemeClr val="accent1"/>
              </a:buClr>
              <a:buSzPts val="3036"/>
              <a:buFont typeface="Arial"/>
              <a:buChar char="•"/>
              <a:defRPr b="0" i="0" sz="2640" u="none" cap="none" strike="noStrike">
                <a:solidFill>
                  <a:srgbClr val="262626"/>
                </a:solidFill>
                <a:latin typeface="Garamond"/>
                <a:ea typeface="Garamond"/>
                <a:cs typeface="Garamond"/>
                <a:sym typeface="Garamond"/>
              </a:defRPr>
            </a:lvl1pPr>
            <a:lvl2pPr indent="-389255" lvl="1" marL="914400" marR="0" rtl="0" algn="l">
              <a:spcBef>
                <a:spcPts val="660"/>
              </a:spcBef>
              <a:spcAft>
                <a:spcPts val="0"/>
              </a:spcAft>
              <a:buClr>
                <a:schemeClr val="accent1"/>
              </a:buClr>
              <a:buSzPts val="2530"/>
              <a:buFont typeface="Arial"/>
              <a:buChar char="•"/>
              <a:defRPr b="0" i="0" sz="2200" u="none" cap="none" strike="noStrike">
                <a:solidFill>
                  <a:srgbClr val="262626"/>
                </a:solidFill>
                <a:latin typeface="Garamond"/>
                <a:ea typeface="Garamond"/>
                <a:cs typeface="Garamond"/>
                <a:sym typeface="Garamond"/>
              </a:defRPr>
            </a:lvl2pPr>
            <a:lvl3pPr indent="-373189" lvl="2" marL="1371600" marR="0" rtl="0" algn="l">
              <a:spcBef>
                <a:spcPts val="660"/>
              </a:spcBef>
              <a:spcAft>
                <a:spcPts val="0"/>
              </a:spcAft>
              <a:buClr>
                <a:schemeClr val="accent1"/>
              </a:buClr>
              <a:buSzPts val="2277"/>
              <a:buFont typeface="Arial"/>
              <a:buChar char="•"/>
              <a:defRPr b="0" i="0" sz="1979" u="none" cap="none" strike="noStrike">
                <a:solidFill>
                  <a:srgbClr val="262626"/>
                </a:solidFill>
                <a:latin typeface="Garamond"/>
                <a:ea typeface="Garamond"/>
                <a:cs typeface="Garamond"/>
                <a:sym typeface="Garamond"/>
              </a:defRPr>
            </a:lvl3pPr>
            <a:lvl4pPr indent="-357124" lvl="3" marL="1828800" marR="0" rtl="0" algn="l">
              <a:spcBef>
                <a:spcPts val="660"/>
              </a:spcBef>
              <a:spcAft>
                <a:spcPts val="0"/>
              </a:spcAft>
              <a:buClr>
                <a:schemeClr val="accent1"/>
              </a:buClr>
              <a:buSzPts val="2024"/>
              <a:buFont typeface="Arial"/>
              <a:buChar char="•"/>
              <a:defRPr b="0" i="0" sz="1760" u="none" cap="none" strike="noStrike">
                <a:solidFill>
                  <a:srgbClr val="262626"/>
                </a:solidFill>
                <a:latin typeface="Garamond"/>
                <a:ea typeface="Garamond"/>
                <a:cs typeface="Garamond"/>
                <a:sym typeface="Garamond"/>
              </a:defRPr>
            </a:lvl4pPr>
            <a:lvl5pPr indent="-341058" lvl="4" marL="22860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5pPr>
            <a:lvl6pPr indent="-341058" lvl="5" marL="27432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6pPr>
            <a:lvl7pPr indent="-341058" lvl="6" marL="32004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7pPr>
            <a:lvl8pPr indent="-341058" lvl="7" marL="36576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8pPr>
            <a:lvl9pPr indent="-341058" lvl="8" marL="4114800" marR="0" rtl="0" algn="l">
              <a:spcBef>
                <a:spcPts val="660"/>
              </a:spcBef>
              <a:spcAft>
                <a:spcPts val="66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9pPr>
          </a:lstStyle>
          <a:p/>
        </p:txBody>
      </p:sp>
      <p:sp>
        <p:nvSpPr>
          <p:cNvPr id="152" name="Google Shape;152;p20"/>
          <p:cNvSpPr txBox="1"/>
          <p:nvPr>
            <p:ph idx="10" type="dt"/>
          </p:nvPr>
        </p:nvSpPr>
        <p:spPr>
          <a:xfrm>
            <a:off x="6992338" y="6755271"/>
            <a:ext cx="1263111" cy="316653"/>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11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53" name="Google Shape;153;p20"/>
          <p:cNvSpPr txBox="1"/>
          <p:nvPr>
            <p:ph idx="11" type="ftr"/>
          </p:nvPr>
        </p:nvSpPr>
        <p:spPr>
          <a:xfrm>
            <a:off x="1294552" y="6755271"/>
            <a:ext cx="5615134" cy="316653"/>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1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54" name="Google Shape;154;p20"/>
          <p:cNvSpPr txBox="1"/>
          <p:nvPr>
            <p:ph idx="12" type="sldNum"/>
          </p:nvPr>
        </p:nvSpPr>
        <p:spPr>
          <a:xfrm>
            <a:off x="8338100" y="6755271"/>
            <a:ext cx="435061" cy="31665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100">
                <a:solidFill>
                  <a:schemeClr val="dk1"/>
                </a:solidFill>
                <a:latin typeface="Garamond"/>
                <a:ea typeface="Garamond"/>
                <a:cs typeface="Garamond"/>
                <a:sym typeface="Garamond"/>
              </a:defRPr>
            </a:lvl1pPr>
            <a:lvl2pPr indent="0" lvl="1" marL="0" marR="0" rtl="0" algn="r">
              <a:spcBef>
                <a:spcPts val="0"/>
              </a:spcBef>
              <a:buNone/>
              <a:defRPr b="0" i="0" sz="1100">
                <a:solidFill>
                  <a:schemeClr val="dk1"/>
                </a:solidFill>
                <a:latin typeface="Garamond"/>
                <a:ea typeface="Garamond"/>
                <a:cs typeface="Garamond"/>
                <a:sym typeface="Garamond"/>
              </a:defRPr>
            </a:lvl2pPr>
            <a:lvl3pPr indent="0" lvl="2" marL="0" marR="0" rtl="0" algn="r">
              <a:spcBef>
                <a:spcPts val="0"/>
              </a:spcBef>
              <a:buNone/>
              <a:defRPr b="0" i="0" sz="1100">
                <a:solidFill>
                  <a:schemeClr val="dk1"/>
                </a:solidFill>
                <a:latin typeface="Garamond"/>
                <a:ea typeface="Garamond"/>
                <a:cs typeface="Garamond"/>
                <a:sym typeface="Garamond"/>
              </a:defRPr>
            </a:lvl3pPr>
            <a:lvl4pPr indent="0" lvl="3" marL="0" marR="0" rtl="0" algn="r">
              <a:spcBef>
                <a:spcPts val="0"/>
              </a:spcBef>
              <a:buNone/>
              <a:defRPr b="0" i="0" sz="1100">
                <a:solidFill>
                  <a:schemeClr val="dk1"/>
                </a:solidFill>
                <a:latin typeface="Garamond"/>
                <a:ea typeface="Garamond"/>
                <a:cs typeface="Garamond"/>
                <a:sym typeface="Garamond"/>
              </a:defRPr>
            </a:lvl4pPr>
            <a:lvl5pPr indent="0" lvl="4" marL="0" marR="0" rtl="0" algn="r">
              <a:spcBef>
                <a:spcPts val="0"/>
              </a:spcBef>
              <a:buNone/>
              <a:defRPr b="0" i="0" sz="1100">
                <a:solidFill>
                  <a:schemeClr val="dk1"/>
                </a:solidFill>
                <a:latin typeface="Garamond"/>
                <a:ea typeface="Garamond"/>
                <a:cs typeface="Garamond"/>
                <a:sym typeface="Garamond"/>
              </a:defRPr>
            </a:lvl5pPr>
            <a:lvl6pPr indent="0" lvl="5" marL="0" marR="0" rtl="0" algn="r">
              <a:spcBef>
                <a:spcPts val="0"/>
              </a:spcBef>
              <a:buNone/>
              <a:defRPr b="0" i="0" sz="1100">
                <a:solidFill>
                  <a:schemeClr val="dk1"/>
                </a:solidFill>
                <a:latin typeface="Garamond"/>
                <a:ea typeface="Garamond"/>
                <a:cs typeface="Garamond"/>
                <a:sym typeface="Garamond"/>
              </a:defRPr>
            </a:lvl6pPr>
            <a:lvl7pPr indent="0" lvl="6" marL="0" marR="0" rtl="0" algn="r">
              <a:spcBef>
                <a:spcPts val="0"/>
              </a:spcBef>
              <a:buNone/>
              <a:defRPr b="0" i="0" sz="1100">
                <a:solidFill>
                  <a:schemeClr val="dk1"/>
                </a:solidFill>
                <a:latin typeface="Garamond"/>
                <a:ea typeface="Garamond"/>
                <a:cs typeface="Garamond"/>
                <a:sym typeface="Garamond"/>
              </a:defRPr>
            </a:lvl7pPr>
            <a:lvl8pPr indent="0" lvl="7" marL="0" marR="0" rtl="0" algn="r">
              <a:spcBef>
                <a:spcPts val="0"/>
              </a:spcBef>
              <a:buNone/>
              <a:defRPr b="0" i="0" sz="1100">
                <a:solidFill>
                  <a:schemeClr val="dk1"/>
                </a:solidFill>
                <a:latin typeface="Garamond"/>
                <a:ea typeface="Garamond"/>
                <a:cs typeface="Garamond"/>
                <a:sym typeface="Garamond"/>
              </a:defRPr>
            </a:lvl8pPr>
            <a:lvl9pPr indent="0" lvl="8" marL="0" marR="0" rtl="0" algn="r">
              <a:spcBef>
                <a:spcPts val="0"/>
              </a:spcBef>
              <a:buNone/>
              <a:defRPr b="0" i="0" sz="1100">
                <a:solidFill>
                  <a:schemeClr val="dk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cxnSp>
        <p:nvCxnSpPr>
          <p:cNvPr id="155" name="Google Shape;155;p20"/>
          <p:cNvCxnSpPr/>
          <p:nvPr/>
        </p:nvCxnSpPr>
        <p:spPr>
          <a:xfrm>
            <a:off x="6870063" y="1027790"/>
            <a:ext cx="0" cy="5631525"/>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ítulo y objetos">
  <p:cSld name="Título y objetos">
    <p:spTree>
      <p:nvGrpSpPr>
        <p:cNvPr id="20" name="Shape 20"/>
        <p:cNvGrpSpPr/>
        <p:nvPr/>
      </p:nvGrpSpPr>
      <p:grpSpPr>
        <a:xfrm>
          <a:off x="0" y="0"/>
          <a:ext cx="0" cy="0"/>
          <a:chOff x="0" y="0"/>
          <a:chExt cx="0" cy="0"/>
        </a:xfrm>
      </p:grpSpPr>
      <p:cxnSp>
        <p:nvCxnSpPr>
          <p:cNvPr id="21" name="Google Shape;21;p3"/>
          <p:cNvCxnSpPr/>
          <p:nvPr/>
        </p:nvCxnSpPr>
        <p:spPr>
          <a:xfrm>
            <a:off x="1406312" y="2670428"/>
            <a:ext cx="7255087" cy="0"/>
          </a:xfrm>
          <a:prstGeom prst="straightConnector1">
            <a:avLst/>
          </a:prstGeom>
          <a:noFill/>
          <a:ln cap="flat" cmpd="sng" w="15875">
            <a:solidFill>
              <a:schemeClr val="accent1"/>
            </a:solidFill>
            <a:prstDash val="solid"/>
            <a:round/>
            <a:headEnd len="sm" w="sm" type="none"/>
            <a:tailEnd len="sm" w="sm" type="none"/>
          </a:ln>
        </p:spPr>
      </p:cxnSp>
      <p:sp>
        <p:nvSpPr>
          <p:cNvPr id="22" name="Google Shape;22;p3"/>
          <p:cNvSpPr txBox="1"/>
          <p:nvPr>
            <p:ph type="title"/>
          </p:nvPr>
        </p:nvSpPr>
        <p:spPr>
          <a:xfrm>
            <a:off x="1294553" y="1037382"/>
            <a:ext cx="7478607" cy="1477716"/>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262626"/>
              </a:buClr>
              <a:buSzPts val="4400"/>
              <a:buFont typeface="Garamond"/>
              <a:buNone/>
              <a:defRPr b="0" i="0" sz="4400" u="none" cap="none" strike="noStrike">
                <a:solidFill>
                  <a:srgbClr val="262626"/>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23" name="Google Shape;23;p3"/>
          <p:cNvSpPr txBox="1"/>
          <p:nvPr>
            <p:ph idx="1" type="body"/>
          </p:nvPr>
        </p:nvSpPr>
        <p:spPr>
          <a:xfrm>
            <a:off x="1294551" y="2822154"/>
            <a:ext cx="7478610" cy="3904330"/>
          </a:xfrm>
          <a:prstGeom prst="rect">
            <a:avLst/>
          </a:prstGeom>
          <a:noFill/>
          <a:ln>
            <a:noFill/>
          </a:ln>
        </p:spPr>
        <p:txBody>
          <a:bodyPr anchorCtr="0" anchor="t" bIns="45700" lIns="91425" spcFirstLastPara="1" rIns="91425" wrap="square" tIns="45700"/>
          <a:lstStyle>
            <a:lvl1pPr indent="-421386" lvl="0" marL="457200" marR="0" rtl="0" algn="l">
              <a:spcBef>
                <a:spcPts val="528"/>
              </a:spcBef>
              <a:spcAft>
                <a:spcPts val="0"/>
              </a:spcAft>
              <a:buClr>
                <a:schemeClr val="accent1"/>
              </a:buClr>
              <a:buSzPts val="3036"/>
              <a:buFont typeface="Arial"/>
              <a:buChar char="•"/>
              <a:defRPr b="0" i="0" sz="2640" u="none" cap="none" strike="noStrike">
                <a:solidFill>
                  <a:srgbClr val="262626"/>
                </a:solidFill>
                <a:latin typeface="Garamond"/>
                <a:ea typeface="Garamond"/>
                <a:cs typeface="Garamond"/>
                <a:sym typeface="Garamond"/>
              </a:defRPr>
            </a:lvl1pPr>
            <a:lvl2pPr indent="-389255" lvl="1" marL="914400" marR="0" rtl="0" algn="l">
              <a:spcBef>
                <a:spcPts val="660"/>
              </a:spcBef>
              <a:spcAft>
                <a:spcPts val="0"/>
              </a:spcAft>
              <a:buClr>
                <a:schemeClr val="accent1"/>
              </a:buClr>
              <a:buSzPts val="2530"/>
              <a:buFont typeface="Arial"/>
              <a:buChar char="•"/>
              <a:defRPr b="0" i="0" sz="2200" u="none" cap="none" strike="noStrike">
                <a:solidFill>
                  <a:srgbClr val="262626"/>
                </a:solidFill>
                <a:latin typeface="Garamond"/>
                <a:ea typeface="Garamond"/>
                <a:cs typeface="Garamond"/>
                <a:sym typeface="Garamond"/>
              </a:defRPr>
            </a:lvl2pPr>
            <a:lvl3pPr indent="-373189" lvl="2" marL="1371600" marR="0" rtl="0" algn="l">
              <a:spcBef>
                <a:spcPts val="660"/>
              </a:spcBef>
              <a:spcAft>
                <a:spcPts val="0"/>
              </a:spcAft>
              <a:buClr>
                <a:schemeClr val="accent1"/>
              </a:buClr>
              <a:buSzPts val="2277"/>
              <a:buFont typeface="Arial"/>
              <a:buChar char="•"/>
              <a:defRPr b="0" i="0" sz="1979" u="none" cap="none" strike="noStrike">
                <a:solidFill>
                  <a:srgbClr val="262626"/>
                </a:solidFill>
                <a:latin typeface="Garamond"/>
                <a:ea typeface="Garamond"/>
                <a:cs typeface="Garamond"/>
                <a:sym typeface="Garamond"/>
              </a:defRPr>
            </a:lvl3pPr>
            <a:lvl4pPr indent="-357124" lvl="3" marL="1828800" marR="0" rtl="0" algn="l">
              <a:spcBef>
                <a:spcPts val="660"/>
              </a:spcBef>
              <a:spcAft>
                <a:spcPts val="0"/>
              </a:spcAft>
              <a:buClr>
                <a:schemeClr val="accent1"/>
              </a:buClr>
              <a:buSzPts val="2024"/>
              <a:buFont typeface="Arial"/>
              <a:buChar char="•"/>
              <a:defRPr b="0" i="0" sz="1760" u="none" cap="none" strike="noStrike">
                <a:solidFill>
                  <a:srgbClr val="262626"/>
                </a:solidFill>
                <a:latin typeface="Garamond"/>
                <a:ea typeface="Garamond"/>
                <a:cs typeface="Garamond"/>
                <a:sym typeface="Garamond"/>
              </a:defRPr>
            </a:lvl4pPr>
            <a:lvl5pPr indent="-341058" lvl="4" marL="22860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5pPr>
            <a:lvl6pPr indent="-341058" lvl="5" marL="27432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6pPr>
            <a:lvl7pPr indent="-341058" lvl="6" marL="32004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7pPr>
            <a:lvl8pPr indent="-341058" lvl="7" marL="36576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8pPr>
            <a:lvl9pPr indent="-341058" lvl="8" marL="4114800" marR="0" rtl="0" algn="l">
              <a:spcBef>
                <a:spcPts val="660"/>
              </a:spcBef>
              <a:spcAft>
                <a:spcPts val="66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9pPr>
          </a:lstStyle>
          <a:p/>
        </p:txBody>
      </p:sp>
      <p:sp>
        <p:nvSpPr>
          <p:cNvPr id="24" name="Google Shape;24;p3"/>
          <p:cNvSpPr txBox="1"/>
          <p:nvPr>
            <p:ph idx="10" type="dt"/>
          </p:nvPr>
        </p:nvSpPr>
        <p:spPr>
          <a:xfrm>
            <a:off x="6992338" y="6755271"/>
            <a:ext cx="1263111" cy="316653"/>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1100" u="none" cap="none" strike="noStrike">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25" name="Google Shape;25;p3"/>
          <p:cNvSpPr txBox="1"/>
          <p:nvPr>
            <p:ph idx="11" type="ftr"/>
          </p:nvPr>
        </p:nvSpPr>
        <p:spPr>
          <a:xfrm>
            <a:off x="1294552" y="6755271"/>
            <a:ext cx="5615134" cy="316653"/>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100" u="none" cap="none" strike="noStrike">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26" name="Google Shape;26;p3"/>
          <p:cNvSpPr txBox="1"/>
          <p:nvPr>
            <p:ph idx="12" type="sldNum"/>
          </p:nvPr>
        </p:nvSpPr>
        <p:spPr>
          <a:xfrm>
            <a:off x="8338100" y="6755271"/>
            <a:ext cx="435061" cy="31665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100" u="none" cap="none" strike="noStrike">
                <a:solidFill>
                  <a:schemeClr val="dk1"/>
                </a:solidFill>
                <a:latin typeface="Garamond"/>
                <a:ea typeface="Garamond"/>
                <a:cs typeface="Garamond"/>
                <a:sym typeface="Garamond"/>
              </a:defRPr>
            </a:lvl1pPr>
            <a:lvl2pPr indent="0" lvl="1" marL="0" marR="0" rtl="0" algn="r">
              <a:spcBef>
                <a:spcPts val="0"/>
              </a:spcBef>
              <a:buNone/>
              <a:defRPr b="0" i="0" sz="1100" u="none" cap="none" strike="noStrike">
                <a:solidFill>
                  <a:schemeClr val="dk1"/>
                </a:solidFill>
                <a:latin typeface="Garamond"/>
                <a:ea typeface="Garamond"/>
                <a:cs typeface="Garamond"/>
                <a:sym typeface="Garamond"/>
              </a:defRPr>
            </a:lvl2pPr>
            <a:lvl3pPr indent="0" lvl="2" marL="0" marR="0" rtl="0" algn="r">
              <a:spcBef>
                <a:spcPts val="0"/>
              </a:spcBef>
              <a:buNone/>
              <a:defRPr b="0" i="0" sz="1100" u="none" cap="none" strike="noStrike">
                <a:solidFill>
                  <a:schemeClr val="dk1"/>
                </a:solidFill>
                <a:latin typeface="Garamond"/>
                <a:ea typeface="Garamond"/>
                <a:cs typeface="Garamond"/>
                <a:sym typeface="Garamond"/>
              </a:defRPr>
            </a:lvl3pPr>
            <a:lvl4pPr indent="0" lvl="3" marL="0" marR="0" rtl="0" algn="r">
              <a:spcBef>
                <a:spcPts val="0"/>
              </a:spcBef>
              <a:buNone/>
              <a:defRPr b="0" i="0" sz="1100" u="none" cap="none" strike="noStrike">
                <a:solidFill>
                  <a:schemeClr val="dk1"/>
                </a:solidFill>
                <a:latin typeface="Garamond"/>
                <a:ea typeface="Garamond"/>
                <a:cs typeface="Garamond"/>
                <a:sym typeface="Garamond"/>
              </a:defRPr>
            </a:lvl4pPr>
            <a:lvl5pPr indent="0" lvl="4" marL="0" marR="0" rtl="0" algn="r">
              <a:spcBef>
                <a:spcPts val="0"/>
              </a:spcBef>
              <a:buNone/>
              <a:defRPr b="0" i="0" sz="1100" u="none" cap="none" strike="noStrike">
                <a:solidFill>
                  <a:schemeClr val="dk1"/>
                </a:solidFill>
                <a:latin typeface="Garamond"/>
                <a:ea typeface="Garamond"/>
                <a:cs typeface="Garamond"/>
                <a:sym typeface="Garamond"/>
              </a:defRPr>
            </a:lvl5pPr>
            <a:lvl6pPr indent="0" lvl="5" marL="0" marR="0" rtl="0" algn="r">
              <a:spcBef>
                <a:spcPts val="0"/>
              </a:spcBef>
              <a:buNone/>
              <a:defRPr b="0" i="0" sz="1100" u="none" cap="none" strike="noStrike">
                <a:solidFill>
                  <a:schemeClr val="dk1"/>
                </a:solidFill>
                <a:latin typeface="Garamond"/>
                <a:ea typeface="Garamond"/>
                <a:cs typeface="Garamond"/>
                <a:sym typeface="Garamond"/>
              </a:defRPr>
            </a:lvl6pPr>
            <a:lvl7pPr indent="0" lvl="6" marL="0" marR="0" rtl="0" algn="r">
              <a:spcBef>
                <a:spcPts val="0"/>
              </a:spcBef>
              <a:buNone/>
              <a:defRPr b="0" i="0" sz="1100" u="none" cap="none" strike="noStrike">
                <a:solidFill>
                  <a:schemeClr val="dk1"/>
                </a:solidFill>
                <a:latin typeface="Garamond"/>
                <a:ea typeface="Garamond"/>
                <a:cs typeface="Garamond"/>
                <a:sym typeface="Garamond"/>
              </a:defRPr>
            </a:lvl7pPr>
            <a:lvl8pPr indent="0" lvl="7" marL="0" marR="0" rtl="0" algn="r">
              <a:spcBef>
                <a:spcPts val="0"/>
              </a:spcBef>
              <a:buNone/>
              <a:defRPr b="0" i="0" sz="1100" u="none" cap="none" strike="noStrike">
                <a:solidFill>
                  <a:schemeClr val="dk1"/>
                </a:solidFill>
                <a:latin typeface="Garamond"/>
                <a:ea typeface="Garamond"/>
                <a:cs typeface="Garamond"/>
                <a:sym typeface="Garamond"/>
              </a:defRPr>
            </a:lvl8pPr>
            <a:lvl9pPr indent="0" lvl="8" marL="0" marR="0" rtl="0" algn="r">
              <a:spcBef>
                <a:spcPts val="0"/>
              </a:spcBef>
              <a:buNone/>
              <a:defRPr b="0" i="0" sz="1100" u="none" cap="none" strike="noStrike">
                <a:solidFill>
                  <a:schemeClr val="dk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showMasterSp="0">
  <p:cSld name="Title Only">
    <p:bg>
      <p:bgPr>
        <a:solidFill>
          <a:schemeClr val="lt1"/>
        </a:solidFill>
      </p:bgPr>
    </p:bg>
    <p:spTree>
      <p:nvGrpSpPr>
        <p:cNvPr id="27" name="Shape 27"/>
        <p:cNvGrpSpPr/>
        <p:nvPr/>
      </p:nvGrpSpPr>
      <p:grpSpPr>
        <a:xfrm>
          <a:off x="0" y="0"/>
          <a:ext cx="0" cy="0"/>
          <a:chOff x="0" y="0"/>
          <a:chExt cx="0" cy="0"/>
        </a:xfrm>
      </p:grpSpPr>
      <p:sp>
        <p:nvSpPr>
          <p:cNvPr id="28" name="Google Shape;28;p4"/>
          <p:cNvSpPr txBox="1"/>
          <p:nvPr>
            <p:ph type="title"/>
          </p:nvPr>
        </p:nvSpPr>
        <p:spPr>
          <a:xfrm>
            <a:off x="1294553" y="1037382"/>
            <a:ext cx="7478607" cy="1477716"/>
          </a:xfrm>
          <a:prstGeom prst="rect">
            <a:avLst/>
          </a:prstGeom>
          <a:noFill/>
          <a:ln>
            <a:noFill/>
          </a:ln>
        </p:spPr>
        <p:txBody>
          <a:bodyPr anchorCtr="0" anchor="ctr" bIns="0" lIns="0" spcFirstLastPara="1" rIns="0" wrap="square" tIns="0"/>
          <a:lstStyle>
            <a:lvl1pPr lvl="0" marR="0" rtl="0" algn="ctr">
              <a:spcBef>
                <a:spcPts val="0"/>
              </a:spcBef>
              <a:spcAft>
                <a:spcPts val="0"/>
              </a:spcAft>
              <a:buClr>
                <a:schemeClr val="dk1"/>
              </a:buClr>
              <a:buSzPts val="3300"/>
              <a:buFont typeface="Times New Roman"/>
              <a:buNone/>
              <a:defRPr b="0" i="0" sz="3300" u="none" cap="none" strike="noStrike">
                <a:solidFill>
                  <a:schemeClr val="dk1"/>
                </a:solidFill>
                <a:latin typeface="Times New Roman"/>
                <a:ea typeface="Times New Roman"/>
                <a:cs typeface="Times New Roman"/>
                <a:sym typeface="Times New Roman"/>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29" name="Google Shape;29;p4"/>
          <p:cNvSpPr txBox="1"/>
          <p:nvPr>
            <p:ph idx="11" type="ftr"/>
          </p:nvPr>
        </p:nvSpPr>
        <p:spPr>
          <a:xfrm>
            <a:off x="1294552" y="6755271"/>
            <a:ext cx="5615134" cy="316653"/>
          </a:xfrm>
          <a:prstGeom prst="rect">
            <a:avLst/>
          </a:prstGeom>
          <a:noFill/>
          <a:ln>
            <a:noFill/>
          </a:ln>
        </p:spPr>
        <p:txBody>
          <a:bodyPr anchorCtr="0" anchor="ctr" bIns="0" lIns="0" spcFirstLastPara="1" rIns="0" wrap="square" tIns="0"/>
          <a:lstStyle>
            <a:lvl1pPr lvl="0" marR="0" rtl="0" algn="ctr">
              <a:spcBef>
                <a:spcPts val="0"/>
              </a:spcBef>
              <a:spcAft>
                <a:spcPts val="0"/>
              </a:spcAft>
              <a:buSzPts val="1400"/>
              <a:buNone/>
              <a:defRPr b="0" i="0" sz="1100">
                <a:solidFill>
                  <a:srgbClr val="888888"/>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30" name="Google Shape;30;p4"/>
          <p:cNvSpPr txBox="1"/>
          <p:nvPr>
            <p:ph idx="10" type="dt"/>
          </p:nvPr>
        </p:nvSpPr>
        <p:spPr>
          <a:xfrm>
            <a:off x="6992338" y="6755271"/>
            <a:ext cx="1263111" cy="316653"/>
          </a:xfrm>
          <a:prstGeom prst="rect">
            <a:avLst/>
          </a:prstGeom>
          <a:noFill/>
          <a:ln>
            <a:noFill/>
          </a:ln>
        </p:spPr>
        <p:txBody>
          <a:bodyPr anchorCtr="0" anchor="ctr" bIns="0" lIns="0" spcFirstLastPara="1" rIns="0" wrap="square" tIns="0"/>
          <a:lstStyle>
            <a:lvl1pPr lvl="0" marR="0" rtl="0" algn="l">
              <a:spcBef>
                <a:spcPts val="0"/>
              </a:spcBef>
              <a:spcAft>
                <a:spcPts val="0"/>
              </a:spcAft>
              <a:buSzPts val="1400"/>
              <a:buNone/>
              <a:defRPr b="0" i="0" sz="1100">
                <a:solidFill>
                  <a:srgbClr val="888888"/>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31" name="Google Shape;31;p4"/>
          <p:cNvSpPr txBox="1"/>
          <p:nvPr>
            <p:ph idx="12" type="sldNum"/>
          </p:nvPr>
        </p:nvSpPr>
        <p:spPr>
          <a:xfrm>
            <a:off x="8338100" y="6755271"/>
            <a:ext cx="435061" cy="316653"/>
          </a:xfrm>
          <a:prstGeom prst="rect">
            <a:avLst/>
          </a:prstGeom>
          <a:noFill/>
          <a:ln>
            <a:noFill/>
          </a:ln>
        </p:spPr>
        <p:txBody>
          <a:bodyPr anchorCtr="0" anchor="ctr" bIns="0" lIns="0" spcFirstLastPara="1" rIns="0" wrap="square" tIns="0">
            <a:noAutofit/>
          </a:bodyPr>
          <a:lstStyle>
            <a:lvl1pPr indent="0" lvl="0" marL="0" marR="0" rtl="0" algn="r">
              <a:spcBef>
                <a:spcPts val="0"/>
              </a:spcBef>
              <a:buNone/>
              <a:defRPr b="0" i="0" sz="1100">
                <a:solidFill>
                  <a:srgbClr val="888888"/>
                </a:solidFill>
                <a:latin typeface="Garamond"/>
                <a:ea typeface="Garamond"/>
                <a:cs typeface="Garamond"/>
                <a:sym typeface="Garamond"/>
              </a:defRPr>
            </a:lvl1pPr>
            <a:lvl2pPr indent="0" lvl="1" marL="0" marR="0" rtl="0" algn="r">
              <a:spcBef>
                <a:spcPts val="0"/>
              </a:spcBef>
              <a:buNone/>
              <a:defRPr b="0" i="0" sz="1100">
                <a:solidFill>
                  <a:srgbClr val="888888"/>
                </a:solidFill>
                <a:latin typeface="Garamond"/>
                <a:ea typeface="Garamond"/>
                <a:cs typeface="Garamond"/>
                <a:sym typeface="Garamond"/>
              </a:defRPr>
            </a:lvl2pPr>
            <a:lvl3pPr indent="0" lvl="2" marL="0" marR="0" rtl="0" algn="r">
              <a:spcBef>
                <a:spcPts val="0"/>
              </a:spcBef>
              <a:buNone/>
              <a:defRPr b="0" i="0" sz="1100">
                <a:solidFill>
                  <a:srgbClr val="888888"/>
                </a:solidFill>
                <a:latin typeface="Garamond"/>
                <a:ea typeface="Garamond"/>
                <a:cs typeface="Garamond"/>
                <a:sym typeface="Garamond"/>
              </a:defRPr>
            </a:lvl3pPr>
            <a:lvl4pPr indent="0" lvl="3" marL="0" marR="0" rtl="0" algn="r">
              <a:spcBef>
                <a:spcPts val="0"/>
              </a:spcBef>
              <a:buNone/>
              <a:defRPr b="0" i="0" sz="1100">
                <a:solidFill>
                  <a:srgbClr val="888888"/>
                </a:solidFill>
                <a:latin typeface="Garamond"/>
                <a:ea typeface="Garamond"/>
                <a:cs typeface="Garamond"/>
                <a:sym typeface="Garamond"/>
              </a:defRPr>
            </a:lvl4pPr>
            <a:lvl5pPr indent="0" lvl="4" marL="0" marR="0" rtl="0" algn="r">
              <a:spcBef>
                <a:spcPts val="0"/>
              </a:spcBef>
              <a:buNone/>
              <a:defRPr b="0" i="0" sz="1100">
                <a:solidFill>
                  <a:srgbClr val="888888"/>
                </a:solidFill>
                <a:latin typeface="Garamond"/>
                <a:ea typeface="Garamond"/>
                <a:cs typeface="Garamond"/>
                <a:sym typeface="Garamond"/>
              </a:defRPr>
            </a:lvl5pPr>
            <a:lvl6pPr indent="0" lvl="5" marL="0" marR="0" rtl="0" algn="r">
              <a:spcBef>
                <a:spcPts val="0"/>
              </a:spcBef>
              <a:buNone/>
              <a:defRPr b="0" i="0" sz="1100">
                <a:solidFill>
                  <a:srgbClr val="888888"/>
                </a:solidFill>
                <a:latin typeface="Garamond"/>
                <a:ea typeface="Garamond"/>
                <a:cs typeface="Garamond"/>
                <a:sym typeface="Garamond"/>
              </a:defRPr>
            </a:lvl6pPr>
            <a:lvl7pPr indent="0" lvl="6" marL="0" marR="0" rtl="0" algn="r">
              <a:spcBef>
                <a:spcPts val="0"/>
              </a:spcBef>
              <a:buNone/>
              <a:defRPr b="0" i="0" sz="1100">
                <a:solidFill>
                  <a:srgbClr val="888888"/>
                </a:solidFill>
                <a:latin typeface="Garamond"/>
                <a:ea typeface="Garamond"/>
                <a:cs typeface="Garamond"/>
                <a:sym typeface="Garamond"/>
              </a:defRPr>
            </a:lvl7pPr>
            <a:lvl8pPr indent="0" lvl="7" marL="0" marR="0" rtl="0" algn="r">
              <a:spcBef>
                <a:spcPts val="0"/>
              </a:spcBef>
              <a:buNone/>
              <a:defRPr b="0" i="0" sz="1100">
                <a:solidFill>
                  <a:srgbClr val="888888"/>
                </a:solidFill>
                <a:latin typeface="Garamond"/>
                <a:ea typeface="Garamond"/>
                <a:cs typeface="Garamond"/>
                <a:sym typeface="Garamond"/>
              </a:defRPr>
            </a:lvl8pPr>
            <a:lvl9pPr indent="0" lvl="8" marL="0" marR="0" rtl="0" algn="r">
              <a:spcBef>
                <a:spcPts val="0"/>
              </a:spcBef>
              <a:buNone/>
              <a:defRPr b="0" i="0" sz="1100">
                <a:solidFill>
                  <a:srgbClr val="888888"/>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iapositiva de título" showMasterSp="0" type="title">
  <p:cSld name="TITLE">
    <p:spTree>
      <p:nvGrpSpPr>
        <p:cNvPr id="32" name="Shape 32"/>
        <p:cNvGrpSpPr/>
        <p:nvPr/>
      </p:nvGrpSpPr>
      <p:grpSpPr>
        <a:xfrm>
          <a:off x="0" y="0"/>
          <a:ext cx="0" cy="0"/>
          <a:chOff x="0" y="0"/>
          <a:chExt cx="0" cy="0"/>
        </a:xfrm>
      </p:grpSpPr>
      <p:grpSp>
        <p:nvGrpSpPr>
          <p:cNvPr id="33" name="Google Shape;33;p5"/>
          <p:cNvGrpSpPr/>
          <p:nvPr/>
        </p:nvGrpSpPr>
        <p:grpSpPr>
          <a:xfrm>
            <a:off x="0" y="0"/>
            <a:ext cx="10059145" cy="7772400"/>
            <a:chOff x="0" y="0"/>
            <a:chExt cx="9144677" cy="6858000"/>
          </a:xfrm>
        </p:grpSpPr>
        <p:pic>
          <p:nvPicPr>
            <p:cNvPr descr="SD-PanelTitle-R1.png" id="34" name="Google Shape;34;p5"/>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35" name="Google Shape;35;p5"/>
            <p:cNvSpPr/>
            <p:nvPr/>
          </p:nvSpPr>
          <p:spPr>
            <a:xfrm>
              <a:off x="1515532" y="1520422"/>
              <a:ext cx="6112935" cy="3818468"/>
            </a:xfrm>
            <a:prstGeom prst="rect">
              <a:avLst/>
            </a:prstGeom>
            <a:noFill/>
            <a:ln cap="flat" cmpd="sng" w="15875">
              <a:solidFill>
                <a:schemeClr val="accen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HDRibbonTitle-UniformTrim.png" id="36" name="Google Shape;36;p5"/>
            <p:cNvPicPr preferRelativeResize="0"/>
            <p:nvPr/>
          </p:nvPicPr>
          <p:blipFill rotWithShape="1">
            <a:blip r:embed="rId3">
              <a:alphaModFix/>
            </a:blip>
            <a:srcRect b="0" l="-2" r="47958" t="0"/>
            <a:stretch/>
          </p:blipFill>
          <p:spPr>
            <a:xfrm>
              <a:off x="0" y="3128434"/>
              <a:ext cx="1664208" cy="612648"/>
            </a:xfrm>
            <a:prstGeom prst="rect">
              <a:avLst/>
            </a:prstGeom>
            <a:noFill/>
            <a:ln>
              <a:noFill/>
            </a:ln>
          </p:spPr>
        </p:pic>
        <p:pic>
          <p:nvPicPr>
            <p:cNvPr descr="HDRibbonTitle-UniformTrim.png" id="37" name="Google Shape;37;p5"/>
            <p:cNvPicPr preferRelativeResize="0"/>
            <p:nvPr/>
          </p:nvPicPr>
          <p:blipFill rotWithShape="1">
            <a:blip r:embed="rId3">
              <a:alphaModFix/>
            </a:blip>
            <a:srcRect b="0" l="-2" r="47958" t="0"/>
            <a:stretch/>
          </p:blipFill>
          <p:spPr>
            <a:xfrm>
              <a:off x="7480469" y="3128434"/>
              <a:ext cx="1664208" cy="612648"/>
            </a:xfrm>
            <a:prstGeom prst="rect">
              <a:avLst/>
            </a:prstGeom>
            <a:noFill/>
            <a:ln>
              <a:noFill/>
            </a:ln>
          </p:spPr>
        </p:pic>
      </p:grpSp>
      <p:sp>
        <p:nvSpPr>
          <p:cNvPr id="38" name="Google Shape;38;p5"/>
          <p:cNvSpPr txBox="1"/>
          <p:nvPr>
            <p:ph type="ctrTitle"/>
          </p:nvPr>
        </p:nvSpPr>
        <p:spPr>
          <a:xfrm>
            <a:off x="2114127" y="2053445"/>
            <a:ext cx="5839753" cy="1717604"/>
          </a:xfrm>
          <a:prstGeom prst="rect">
            <a:avLst/>
          </a:prstGeom>
          <a:noFill/>
          <a:ln>
            <a:noFill/>
          </a:ln>
        </p:spPr>
        <p:txBody>
          <a:bodyPr anchorCtr="0" anchor="b" bIns="45700" lIns="91425" spcFirstLastPara="1" rIns="91425" wrap="square" tIns="45700"/>
          <a:lstStyle>
            <a:lvl1pPr lvl="0" marR="0" rtl="0" algn="ctr">
              <a:spcBef>
                <a:spcPts val="0"/>
              </a:spcBef>
              <a:spcAft>
                <a:spcPts val="0"/>
              </a:spcAft>
              <a:buClr>
                <a:srgbClr val="262626"/>
              </a:buClr>
              <a:buSzPts val="5280"/>
              <a:buFont typeface="Garamond"/>
              <a:buNone/>
              <a:defRPr b="0" i="0" sz="5280" u="none" cap="none" strike="noStrike">
                <a:solidFill>
                  <a:srgbClr val="262626"/>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39" name="Google Shape;39;p5"/>
          <p:cNvSpPr txBox="1"/>
          <p:nvPr>
            <p:ph idx="1" type="subTitle"/>
          </p:nvPr>
        </p:nvSpPr>
        <p:spPr>
          <a:xfrm>
            <a:off x="2114127" y="4078104"/>
            <a:ext cx="5839753" cy="1561338"/>
          </a:xfrm>
          <a:prstGeom prst="rect">
            <a:avLst/>
          </a:prstGeom>
          <a:noFill/>
          <a:ln>
            <a:noFill/>
          </a:ln>
        </p:spPr>
        <p:txBody>
          <a:bodyPr anchorCtr="0" anchor="t" bIns="45700" lIns="91425" spcFirstLastPara="1" rIns="91425" wrap="square" tIns="45700"/>
          <a:lstStyle>
            <a:lvl1pPr lvl="0" marR="0" rtl="0" algn="ctr">
              <a:spcBef>
                <a:spcPts val="440"/>
              </a:spcBef>
              <a:spcAft>
                <a:spcPts val="0"/>
              </a:spcAft>
              <a:buClr>
                <a:schemeClr val="accent1"/>
              </a:buClr>
              <a:buSzPts val="2530"/>
              <a:buFont typeface="Arial"/>
              <a:buNone/>
              <a:defRPr b="0" i="0" sz="2200" u="none" cap="none" strike="noStrike">
                <a:solidFill>
                  <a:schemeClr val="dk1"/>
                </a:solidFill>
                <a:latin typeface="Garamond"/>
                <a:ea typeface="Garamond"/>
                <a:cs typeface="Garamond"/>
                <a:sym typeface="Garamond"/>
              </a:defRPr>
            </a:lvl1pPr>
            <a:lvl2pPr lvl="1" marR="0" rtl="0" algn="ctr">
              <a:spcBef>
                <a:spcPts val="660"/>
              </a:spcBef>
              <a:spcAft>
                <a:spcPts val="0"/>
              </a:spcAft>
              <a:buClr>
                <a:schemeClr val="accent1"/>
              </a:buClr>
              <a:buSzPts val="2530"/>
              <a:buFont typeface="Arial"/>
              <a:buNone/>
              <a:defRPr b="0" i="0" sz="2200" u="none" cap="none" strike="noStrike">
                <a:solidFill>
                  <a:srgbClr val="888888"/>
                </a:solidFill>
                <a:latin typeface="Garamond"/>
                <a:ea typeface="Garamond"/>
                <a:cs typeface="Garamond"/>
                <a:sym typeface="Garamond"/>
              </a:defRPr>
            </a:lvl2pPr>
            <a:lvl3pPr lvl="2" marR="0" rtl="0" algn="ctr">
              <a:spcBef>
                <a:spcPts val="660"/>
              </a:spcBef>
              <a:spcAft>
                <a:spcPts val="0"/>
              </a:spcAft>
              <a:buClr>
                <a:schemeClr val="accent1"/>
              </a:buClr>
              <a:buSzPts val="2277"/>
              <a:buFont typeface="Arial"/>
              <a:buNone/>
              <a:defRPr b="0" i="0" sz="1979" u="none" cap="none" strike="noStrike">
                <a:solidFill>
                  <a:srgbClr val="888888"/>
                </a:solidFill>
                <a:latin typeface="Garamond"/>
                <a:ea typeface="Garamond"/>
                <a:cs typeface="Garamond"/>
                <a:sym typeface="Garamond"/>
              </a:defRPr>
            </a:lvl3pPr>
            <a:lvl4pPr lvl="3" marR="0" rtl="0" algn="ctr">
              <a:spcBef>
                <a:spcPts val="660"/>
              </a:spcBef>
              <a:spcAft>
                <a:spcPts val="0"/>
              </a:spcAft>
              <a:buClr>
                <a:schemeClr val="accent1"/>
              </a:buClr>
              <a:buSzPts val="2024"/>
              <a:buFont typeface="Arial"/>
              <a:buNone/>
              <a:defRPr b="0" i="0" sz="1760" u="none" cap="none" strike="noStrike">
                <a:solidFill>
                  <a:srgbClr val="888888"/>
                </a:solidFill>
                <a:latin typeface="Garamond"/>
                <a:ea typeface="Garamond"/>
                <a:cs typeface="Garamond"/>
                <a:sym typeface="Garamond"/>
              </a:defRPr>
            </a:lvl4pPr>
            <a:lvl5pPr lvl="4" marR="0" rtl="0" algn="ctr">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5pPr>
            <a:lvl6pPr lvl="5" marR="0" rtl="0" algn="ctr">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6pPr>
            <a:lvl7pPr lvl="6" marR="0" rtl="0" algn="ctr">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7pPr>
            <a:lvl8pPr lvl="7" marR="0" rtl="0" algn="ctr">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8pPr>
            <a:lvl9pPr lvl="8" marR="0" rtl="0" algn="ctr">
              <a:spcBef>
                <a:spcPts val="660"/>
              </a:spcBef>
              <a:spcAft>
                <a:spcPts val="66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9pPr>
          </a:lstStyle>
          <a:p/>
        </p:txBody>
      </p:sp>
      <p:sp>
        <p:nvSpPr>
          <p:cNvPr id="40" name="Google Shape;40;p5"/>
          <p:cNvSpPr txBox="1"/>
          <p:nvPr>
            <p:ph idx="10" type="dt"/>
          </p:nvPr>
        </p:nvSpPr>
        <p:spPr>
          <a:xfrm>
            <a:off x="6671959" y="5728549"/>
            <a:ext cx="740604" cy="316653"/>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11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41" name="Google Shape;41;p5"/>
          <p:cNvSpPr txBox="1"/>
          <p:nvPr>
            <p:ph idx="11" type="ftr"/>
          </p:nvPr>
        </p:nvSpPr>
        <p:spPr>
          <a:xfrm>
            <a:off x="2114127" y="5728549"/>
            <a:ext cx="4471346" cy="316653"/>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1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42" name="Google Shape;42;p5"/>
          <p:cNvSpPr txBox="1"/>
          <p:nvPr>
            <p:ph idx="12" type="sldNum"/>
          </p:nvPr>
        </p:nvSpPr>
        <p:spPr>
          <a:xfrm>
            <a:off x="7499049" y="5728549"/>
            <a:ext cx="454831" cy="31665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100">
                <a:solidFill>
                  <a:schemeClr val="dk1"/>
                </a:solidFill>
                <a:latin typeface="Garamond"/>
                <a:ea typeface="Garamond"/>
                <a:cs typeface="Garamond"/>
                <a:sym typeface="Garamond"/>
              </a:defRPr>
            </a:lvl1pPr>
            <a:lvl2pPr indent="0" lvl="1" marL="0" marR="0" rtl="0" algn="r">
              <a:spcBef>
                <a:spcPts val="0"/>
              </a:spcBef>
              <a:buNone/>
              <a:defRPr b="0" i="0" sz="1100">
                <a:solidFill>
                  <a:schemeClr val="dk1"/>
                </a:solidFill>
                <a:latin typeface="Garamond"/>
                <a:ea typeface="Garamond"/>
                <a:cs typeface="Garamond"/>
                <a:sym typeface="Garamond"/>
              </a:defRPr>
            </a:lvl2pPr>
            <a:lvl3pPr indent="0" lvl="2" marL="0" marR="0" rtl="0" algn="r">
              <a:spcBef>
                <a:spcPts val="0"/>
              </a:spcBef>
              <a:buNone/>
              <a:defRPr b="0" i="0" sz="1100">
                <a:solidFill>
                  <a:schemeClr val="dk1"/>
                </a:solidFill>
                <a:latin typeface="Garamond"/>
                <a:ea typeface="Garamond"/>
                <a:cs typeface="Garamond"/>
                <a:sym typeface="Garamond"/>
              </a:defRPr>
            </a:lvl3pPr>
            <a:lvl4pPr indent="0" lvl="3" marL="0" marR="0" rtl="0" algn="r">
              <a:spcBef>
                <a:spcPts val="0"/>
              </a:spcBef>
              <a:buNone/>
              <a:defRPr b="0" i="0" sz="1100">
                <a:solidFill>
                  <a:schemeClr val="dk1"/>
                </a:solidFill>
                <a:latin typeface="Garamond"/>
                <a:ea typeface="Garamond"/>
                <a:cs typeface="Garamond"/>
                <a:sym typeface="Garamond"/>
              </a:defRPr>
            </a:lvl4pPr>
            <a:lvl5pPr indent="0" lvl="4" marL="0" marR="0" rtl="0" algn="r">
              <a:spcBef>
                <a:spcPts val="0"/>
              </a:spcBef>
              <a:buNone/>
              <a:defRPr b="0" i="0" sz="1100">
                <a:solidFill>
                  <a:schemeClr val="dk1"/>
                </a:solidFill>
                <a:latin typeface="Garamond"/>
                <a:ea typeface="Garamond"/>
                <a:cs typeface="Garamond"/>
                <a:sym typeface="Garamond"/>
              </a:defRPr>
            </a:lvl5pPr>
            <a:lvl6pPr indent="0" lvl="5" marL="0" marR="0" rtl="0" algn="r">
              <a:spcBef>
                <a:spcPts val="0"/>
              </a:spcBef>
              <a:buNone/>
              <a:defRPr b="0" i="0" sz="1100">
                <a:solidFill>
                  <a:schemeClr val="dk1"/>
                </a:solidFill>
                <a:latin typeface="Garamond"/>
                <a:ea typeface="Garamond"/>
                <a:cs typeface="Garamond"/>
                <a:sym typeface="Garamond"/>
              </a:defRPr>
            </a:lvl6pPr>
            <a:lvl7pPr indent="0" lvl="6" marL="0" marR="0" rtl="0" algn="r">
              <a:spcBef>
                <a:spcPts val="0"/>
              </a:spcBef>
              <a:buNone/>
              <a:defRPr b="0" i="0" sz="1100">
                <a:solidFill>
                  <a:schemeClr val="dk1"/>
                </a:solidFill>
                <a:latin typeface="Garamond"/>
                <a:ea typeface="Garamond"/>
                <a:cs typeface="Garamond"/>
                <a:sym typeface="Garamond"/>
              </a:defRPr>
            </a:lvl7pPr>
            <a:lvl8pPr indent="0" lvl="7" marL="0" marR="0" rtl="0" algn="r">
              <a:spcBef>
                <a:spcPts val="0"/>
              </a:spcBef>
              <a:buNone/>
              <a:defRPr b="0" i="0" sz="1100">
                <a:solidFill>
                  <a:schemeClr val="dk1"/>
                </a:solidFill>
                <a:latin typeface="Garamond"/>
                <a:ea typeface="Garamond"/>
                <a:cs typeface="Garamond"/>
                <a:sym typeface="Garamond"/>
              </a:defRPr>
            </a:lvl8pPr>
            <a:lvl9pPr indent="0" lvl="8" marL="0" marR="0" rtl="0" algn="r">
              <a:spcBef>
                <a:spcPts val="0"/>
              </a:spcBef>
              <a:buNone/>
              <a:defRPr b="0" i="0" sz="1100">
                <a:solidFill>
                  <a:schemeClr val="dk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cxnSp>
        <p:nvCxnSpPr>
          <p:cNvPr id="43" name="Google Shape;43;p5"/>
          <p:cNvCxnSpPr/>
          <p:nvPr/>
        </p:nvCxnSpPr>
        <p:spPr>
          <a:xfrm>
            <a:off x="2221808" y="3934173"/>
            <a:ext cx="5624391"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cabezado de sección" type="secHead">
  <p:cSld name="SECTION_HEADER">
    <p:spTree>
      <p:nvGrpSpPr>
        <p:cNvPr id="44" name="Shape 44"/>
        <p:cNvGrpSpPr/>
        <p:nvPr/>
      </p:nvGrpSpPr>
      <p:grpSpPr>
        <a:xfrm>
          <a:off x="0" y="0"/>
          <a:ext cx="0" cy="0"/>
          <a:chOff x="0" y="0"/>
          <a:chExt cx="0" cy="0"/>
        </a:xfrm>
      </p:grpSpPr>
      <p:sp>
        <p:nvSpPr>
          <p:cNvPr id="45" name="Google Shape;45;p6"/>
          <p:cNvSpPr txBox="1"/>
          <p:nvPr>
            <p:ph type="title"/>
          </p:nvPr>
        </p:nvSpPr>
        <p:spPr>
          <a:xfrm>
            <a:off x="1406312" y="1860268"/>
            <a:ext cx="7255087" cy="2065516"/>
          </a:xfrm>
          <a:prstGeom prst="rect">
            <a:avLst/>
          </a:prstGeom>
          <a:noFill/>
          <a:ln>
            <a:noFill/>
          </a:ln>
        </p:spPr>
        <p:txBody>
          <a:bodyPr anchorCtr="0" anchor="b" bIns="45700" lIns="91425" spcFirstLastPara="1" rIns="91425" wrap="square" tIns="45700"/>
          <a:lstStyle>
            <a:lvl1pPr lvl="0" marR="0" rtl="0" algn="ctr">
              <a:spcBef>
                <a:spcPts val="0"/>
              </a:spcBef>
              <a:spcAft>
                <a:spcPts val="0"/>
              </a:spcAft>
              <a:buClr>
                <a:srgbClr val="262626"/>
              </a:buClr>
              <a:buSzPts val="4400"/>
              <a:buFont typeface="Garamond"/>
              <a:buNone/>
              <a:defRPr b="0" i="0" sz="4400" u="none" cap="none" strike="noStrike">
                <a:solidFill>
                  <a:srgbClr val="262626"/>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46" name="Google Shape;46;p6"/>
          <p:cNvSpPr txBox="1"/>
          <p:nvPr>
            <p:ph idx="1" type="body"/>
          </p:nvPr>
        </p:nvSpPr>
        <p:spPr>
          <a:xfrm>
            <a:off x="1406312" y="4232841"/>
            <a:ext cx="7255087" cy="1235350"/>
          </a:xfrm>
          <a:prstGeom prst="rect">
            <a:avLst/>
          </a:prstGeom>
          <a:noFill/>
          <a:ln>
            <a:noFill/>
          </a:ln>
        </p:spPr>
        <p:txBody>
          <a:bodyPr anchorCtr="0" anchor="t" bIns="45700" lIns="91425" spcFirstLastPara="1" rIns="91425" wrap="square" tIns="45700"/>
          <a:lstStyle>
            <a:lvl1pPr indent="-228600" lvl="0" marL="457200" marR="0" rtl="0" algn="ctr">
              <a:spcBef>
                <a:spcPts val="528"/>
              </a:spcBef>
              <a:spcAft>
                <a:spcPts val="0"/>
              </a:spcAft>
              <a:buClr>
                <a:schemeClr val="accent1"/>
              </a:buClr>
              <a:buSzPts val="3036"/>
              <a:buFont typeface="Arial"/>
              <a:buNone/>
              <a:defRPr b="0" i="0" sz="2640" u="none" cap="none" strike="noStrike">
                <a:solidFill>
                  <a:schemeClr val="dk1"/>
                </a:solidFill>
                <a:latin typeface="Garamond"/>
                <a:ea typeface="Garamond"/>
                <a:cs typeface="Garamond"/>
                <a:sym typeface="Garamond"/>
              </a:defRPr>
            </a:lvl1pPr>
            <a:lvl2pPr indent="-228600" lvl="1" marL="914400" marR="0" rtl="0" algn="l">
              <a:spcBef>
                <a:spcPts val="660"/>
              </a:spcBef>
              <a:spcAft>
                <a:spcPts val="0"/>
              </a:spcAft>
              <a:buClr>
                <a:schemeClr val="accent1"/>
              </a:buClr>
              <a:buSzPts val="2277"/>
              <a:buFont typeface="Arial"/>
              <a:buNone/>
              <a:defRPr b="0" i="0" sz="1979" u="none" cap="none" strike="noStrike">
                <a:solidFill>
                  <a:srgbClr val="888888"/>
                </a:solidFill>
                <a:latin typeface="Garamond"/>
                <a:ea typeface="Garamond"/>
                <a:cs typeface="Garamond"/>
                <a:sym typeface="Garamond"/>
              </a:defRPr>
            </a:lvl2pPr>
            <a:lvl3pPr indent="-228600" lvl="2" marL="1371600" marR="0" rtl="0" algn="l">
              <a:spcBef>
                <a:spcPts val="660"/>
              </a:spcBef>
              <a:spcAft>
                <a:spcPts val="0"/>
              </a:spcAft>
              <a:buClr>
                <a:schemeClr val="accent1"/>
              </a:buClr>
              <a:buSzPts val="2024"/>
              <a:buFont typeface="Arial"/>
              <a:buNone/>
              <a:defRPr b="0" i="0" sz="1760" u="none" cap="none" strike="noStrike">
                <a:solidFill>
                  <a:srgbClr val="888888"/>
                </a:solidFill>
                <a:latin typeface="Garamond"/>
                <a:ea typeface="Garamond"/>
                <a:cs typeface="Garamond"/>
                <a:sym typeface="Garamond"/>
              </a:defRPr>
            </a:lvl3pPr>
            <a:lvl4pPr indent="-228600" lvl="3" marL="18288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4pPr>
            <a:lvl5pPr indent="-228600" lvl="4" marL="22860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5pPr>
            <a:lvl6pPr indent="-228600" lvl="5" marL="27432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6pPr>
            <a:lvl7pPr indent="-228600" lvl="6" marL="32004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7pPr>
            <a:lvl8pPr indent="-228600" lvl="7" marL="3657600" marR="0" rtl="0" algn="l">
              <a:spcBef>
                <a:spcPts val="660"/>
              </a:spcBef>
              <a:spcAft>
                <a:spcPts val="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8pPr>
            <a:lvl9pPr indent="-228600" lvl="8" marL="4114800" marR="0" rtl="0" algn="l">
              <a:spcBef>
                <a:spcPts val="660"/>
              </a:spcBef>
              <a:spcAft>
                <a:spcPts val="660"/>
              </a:spcAft>
              <a:buClr>
                <a:schemeClr val="accent1"/>
              </a:buClr>
              <a:buSzPts val="1771"/>
              <a:buFont typeface="Arial"/>
              <a:buNone/>
              <a:defRPr b="0" i="0" sz="1540" u="none" cap="none" strike="noStrike">
                <a:solidFill>
                  <a:srgbClr val="888888"/>
                </a:solidFill>
                <a:latin typeface="Garamond"/>
                <a:ea typeface="Garamond"/>
                <a:cs typeface="Garamond"/>
                <a:sym typeface="Garamond"/>
              </a:defRPr>
            </a:lvl9pPr>
          </a:lstStyle>
          <a:p/>
        </p:txBody>
      </p:sp>
      <p:sp>
        <p:nvSpPr>
          <p:cNvPr id="47" name="Google Shape;47;p6"/>
          <p:cNvSpPr txBox="1"/>
          <p:nvPr>
            <p:ph idx="10" type="dt"/>
          </p:nvPr>
        </p:nvSpPr>
        <p:spPr>
          <a:xfrm>
            <a:off x="6992338" y="6755271"/>
            <a:ext cx="1263111" cy="316653"/>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11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48" name="Google Shape;48;p6"/>
          <p:cNvSpPr txBox="1"/>
          <p:nvPr>
            <p:ph idx="11" type="ftr"/>
          </p:nvPr>
        </p:nvSpPr>
        <p:spPr>
          <a:xfrm>
            <a:off x="1294552" y="6755271"/>
            <a:ext cx="5615134" cy="316653"/>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1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49" name="Google Shape;49;p6"/>
          <p:cNvSpPr txBox="1"/>
          <p:nvPr>
            <p:ph idx="12" type="sldNum"/>
          </p:nvPr>
        </p:nvSpPr>
        <p:spPr>
          <a:xfrm>
            <a:off x="8338100" y="6755271"/>
            <a:ext cx="435061" cy="31665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100">
                <a:solidFill>
                  <a:schemeClr val="dk1"/>
                </a:solidFill>
                <a:latin typeface="Garamond"/>
                <a:ea typeface="Garamond"/>
                <a:cs typeface="Garamond"/>
                <a:sym typeface="Garamond"/>
              </a:defRPr>
            </a:lvl1pPr>
            <a:lvl2pPr indent="0" lvl="1" marL="0" marR="0" rtl="0" algn="r">
              <a:spcBef>
                <a:spcPts val="0"/>
              </a:spcBef>
              <a:buNone/>
              <a:defRPr b="0" i="0" sz="1100">
                <a:solidFill>
                  <a:schemeClr val="dk1"/>
                </a:solidFill>
                <a:latin typeface="Garamond"/>
                <a:ea typeface="Garamond"/>
                <a:cs typeface="Garamond"/>
                <a:sym typeface="Garamond"/>
              </a:defRPr>
            </a:lvl2pPr>
            <a:lvl3pPr indent="0" lvl="2" marL="0" marR="0" rtl="0" algn="r">
              <a:spcBef>
                <a:spcPts val="0"/>
              </a:spcBef>
              <a:buNone/>
              <a:defRPr b="0" i="0" sz="1100">
                <a:solidFill>
                  <a:schemeClr val="dk1"/>
                </a:solidFill>
                <a:latin typeface="Garamond"/>
                <a:ea typeface="Garamond"/>
                <a:cs typeface="Garamond"/>
                <a:sym typeface="Garamond"/>
              </a:defRPr>
            </a:lvl3pPr>
            <a:lvl4pPr indent="0" lvl="3" marL="0" marR="0" rtl="0" algn="r">
              <a:spcBef>
                <a:spcPts val="0"/>
              </a:spcBef>
              <a:buNone/>
              <a:defRPr b="0" i="0" sz="1100">
                <a:solidFill>
                  <a:schemeClr val="dk1"/>
                </a:solidFill>
                <a:latin typeface="Garamond"/>
                <a:ea typeface="Garamond"/>
                <a:cs typeface="Garamond"/>
                <a:sym typeface="Garamond"/>
              </a:defRPr>
            </a:lvl4pPr>
            <a:lvl5pPr indent="0" lvl="4" marL="0" marR="0" rtl="0" algn="r">
              <a:spcBef>
                <a:spcPts val="0"/>
              </a:spcBef>
              <a:buNone/>
              <a:defRPr b="0" i="0" sz="1100">
                <a:solidFill>
                  <a:schemeClr val="dk1"/>
                </a:solidFill>
                <a:latin typeface="Garamond"/>
                <a:ea typeface="Garamond"/>
                <a:cs typeface="Garamond"/>
                <a:sym typeface="Garamond"/>
              </a:defRPr>
            </a:lvl5pPr>
            <a:lvl6pPr indent="0" lvl="5" marL="0" marR="0" rtl="0" algn="r">
              <a:spcBef>
                <a:spcPts val="0"/>
              </a:spcBef>
              <a:buNone/>
              <a:defRPr b="0" i="0" sz="1100">
                <a:solidFill>
                  <a:schemeClr val="dk1"/>
                </a:solidFill>
                <a:latin typeface="Garamond"/>
                <a:ea typeface="Garamond"/>
                <a:cs typeface="Garamond"/>
                <a:sym typeface="Garamond"/>
              </a:defRPr>
            </a:lvl6pPr>
            <a:lvl7pPr indent="0" lvl="6" marL="0" marR="0" rtl="0" algn="r">
              <a:spcBef>
                <a:spcPts val="0"/>
              </a:spcBef>
              <a:buNone/>
              <a:defRPr b="0" i="0" sz="1100">
                <a:solidFill>
                  <a:schemeClr val="dk1"/>
                </a:solidFill>
                <a:latin typeface="Garamond"/>
                <a:ea typeface="Garamond"/>
                <a:cs typeface="Garamond"/>
                <a:sym typeface="Garamond"/>
              </a:defRPr>
            </a:lvl7pPr>
            <a:lvl8pPr indent="0" lvl="7" marL="0" marR="0" rtl="0" algn="r">
              <a:spcBef>
                <a:spcPts val="0"/>
              </a:spcBef>
              <a:buNone/>
              <a:defRPr b="0" i="0" sz="1100">
                <a:solidFill>
                  <a:schemeClr val="dk1"/>
                </a:solidFill>
                <a:latin typeface="Garamond"/>
                <a:ea typeface="Garamond"/>
                <a:cs typeface="Garamond"/>
                <a:sym typeface="Garamond"/>
              </a:defRPr>
            </a:lvl8pPr>
            <a:lvl9pPr indent="0" lvl="8" marL="0" marR="0" rtl="0" algn="r">
              <a:spcBef>
                <a:spcPts val="0"/>
              </a:spcBef>
              <a:buNone/>
              <a:defRPr b="0" i="0" sz="1100">
                <a:solidFill>
                  <a:schemeClr val="dk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cxnSp>
        <p:nvCxnSpPr>
          <p:cNvPr id="50" name="Google Shape;50;p6"/>
          <p:cNvCxnSpPr/>
          <p:nvPr/>
        </p:nvCxnSpPr>
        <p:spPr>
          <a:xfrm>
            <a:off x="1406313" y="4079311"/>
            <a:ext cx="7255086"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Dos objetos" type="twoObj">
  <p:cSld name="TWO_OBJECTS">
    <p:spTree>
      <p:nvGrpSpPr>
        <p:cNvPr id="51" name="Shape 51"/>
        <p:cNvGrpSpPr/>
        <p:nvPr/>
      </p:nvGrpSpPr>
      <p:grpSpPr>
        <a:xfrm>
          <a:off x="0" y="0"/>
          <a:ext cx="0" cy="0"/>
          <a:chOff x="0" y="0"/>
          <a:chExt cx="0" cy="0"/>
        </a:xfrm>
      </p:grpSpPr>
      <p:cxnSp>
        <p:nvCxnSpPr>
          <p:cNvPr id="52" name="Google Shape;52;p7"/>
          <p:cNvCxnSpPr/>
          <p:nvPr/>
        </p:nvCxnSpPr>
        <p:spPr>
          <a:xfrm>
            <a:off x="1406312" y="2670428"/>
            <a:ext cx="7255087" cy="0"/>
          </a:xfrm>
          <a:prstGeom prst="straightConnector1">
            <a:avLst/>
          </a:prstGeom>
          <a:noFill/>
          <a:ln cap="flat" cmpd="sng" w="15875">
            <a:solidFill>
              <a:schemeClr val="accent1"/>
            </a:solidFill>
            <a:prstDash val="solid"/>
            <a:round/>
            <a:headEnd len="sm" w="sm" type="none"/>
            <a:tailEnd len="sm" w="sm" type="none"/>
          </a:ln>
        </p:spPr>
      </p:cxnSp>
      <p:sp>
        <p:nvSpPr>
          <p:cNvPr id="53" name="Google Shape;53;p7"/>
          <p:cNvSpPr txBox="1"/>
          <p:nvPr>
            <p:ph type="title"/>
          </p:nvPr>
        </p:nvSpPr>
        <p:spPr>
          <a:xfrm>
            <a:off x="1294553" y="1037382"/>
            <a:ext cx="7478607" cy="1477716"/>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262626"/>
              </a:buClr>
              <a:buSzPts val="4400"/>
              <a:buFont typeface="Garamond"/>
              <a:buNone/>
              <a:defRPr b="0" i="0" sz="4400" u="none" cap="none" strike="noStrike">
                <a:solidFill>
                  <a:srgbClr val="262626"/>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54" name="Google Shape;54;p7"/>
          <p:cNvSpPr txBox="1"/>
          <p:nvPr>
            <p:ph idx="1" type="body"/>
          </p:nvPr>
        </p:nvSpPr>
        <p:spPr>
          <a:xfrm>
            <a:off x="1294553" y="2818791"/>
            <a:ext cx="3671316" cy="3906926"/>
          </a:xfrm>
          <a:prstGeom prst="rect">
            <a:avLst/>
          </a:prstGeom>
          <a:noFill/>
          <a:ln>
            <a:noFill/>
          </a:ln>
        </p:spPr>
        <p:txBody>
          <a:bodyPr anchorCtr="0" anchor="t" bIns="45700" lIns="91425" spcFirstLastPara="1" rIns="91425" wrap="square" tIns="45700"/>
          <a:lstStyle>
            <a:lvl1pPr indent="-421386" lvl="0" marL="457200" marR="0" rtl="0" algn="l">
              <a:spcBef>
                <a:spcPts val="528"/>
              </a:spcBef>
              <a:spcAft>
                <a:spcPts val="0"/>
              </a:spcAft>
              <a:buClr>
                <a:schemeClr val="accent1"/>
              </a:buClr>
              <a:buSzPts val="3036"/>
              <a:buFont typeface="Arial"/>
              <a:buChar char="•"/>
              <a:defRPr b="0" i="0" sz="2640" u="none" cap="none" strike="noStrike">
                <a:solidFill>
                  <a:srgbClr val="262626"/>
                </a:solidFill>
                <a:latin typeface="Garamond"/>
                <a:ea typeface="Garamond"/>
                <a:cs typeface="Garamond"/>
                <a:sym typeface="Garamond"/>
              </a:defRPr>
            </a:lvl1pPr>
            <a:lvl2pPr indent="-389255" lvl="1" marL="914400" marR="0" rtl="0" algn="l">
              <a:spcBef>
                <a:spcPts val="660"/>
              </a:spcBef>
              <a:spcAft>
                <a:spcPts val="0"/>
              </a:spcAft>
              <a:buClr>
                <a:schemeClr val="accent1"/>
              </a:buClr>
              <a:buSzPts val="2530"/>
              <a:buFont typeface="Arial"/>
              <a:buChar char="•"/>
              <a:defRPr b="0" i="0" sz="2200" u="none" cap="none" strike="noStrike">
                <a:solidFill>
                  <a:srgbClr val="262626"/>
                </a:solidFill>
                <a:latin typeface="Garamond"/>
                <a:ea typeface="Garamond"/>
                <a:cs typeface="Garamond"/>
                <a:sym typeface="Garamond"/>
              </a:defRPr>
            </a:lvl2pPr>
            <a:lvl3pPr indent="-373189" lvl="2" marL="1371600" marR="0" rtl="0" algn="l">
              <a:spcBef>
                <a:spcPts val="660"/>
              </a:spcBef>
              <a:spcAft>
                <a:spcPts val="0"/>
              </a:spcAft>
              <a:buClr>
                <a:schemeClr val="accent1"/>
              </a:buClr>
              <a:buSzPts val="2277"/>
              <a:buFont typeface="Arial"/>
              <a:buChar char="•"/>
              <a:defRPr b="0" i="0" sz="1979" u="none" cap="none" strike="noStrike">
                <a:solidFill>
                  <a:srgbClr val="262626"/>
                </a:solidFill>
                <a:latin typeface="Garamond"/>
                <a:ea typeface="Garamond"/>
                <a:cs typeface="Garamond"/>
                <a:sym typeface="Garamond"/>
              </a:defRPr>
            </a:lvl3pPr>
            <a:lvl4pPr indent="-357124" lvl="3" marL="1828800" marR="0" rtl="0" algn="l">
              <a:spcBef>
                <a:spcPts val="660"/>
              </a:spcBef>
              <a:spcAft>
                <a:spcPts val="0"/>
              </a:spcAft>
              <a:buClr>
                <a:schemeClr val="accent1"/>
              </a:buClr>
              <a:buSzPts val="2024"/>
              <a:buFont typeface="Arial"/>
              <a:buChar char="•"/>
              <a:defRPr b="0" i="0" sz="1760" u="none" cap="none" strike="noStrike">
                <a:solidFill>
                  <a:srgbClr val="262626"/>
                </a:solidFill>
                <a:latin typeface="Garamond"/>
                <a:ea typeface="Garamond"/>
                <a:cs typeface="Garamond"/>
                <a:sym typeface="Garamond"/>
              </a:defRPr>
            </a:lvl4pPr>
            <a:lvl5pPr indent="-341058" lvl="4" marL="22860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5pPr>
            <a:lvl6pPr indent="-341058" lvl="5" marL="27432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6pPr>
            <a:lvl7pPr indent="-341058" lvl="6" marL="32004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7pPr>
            <a:lvl8pPr indent="-341058" lvl="7" marL="36576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8pPr>
            <a:lvl9pPr indent="-341058" lvl="8" marL="4114800" marR="0" rtl="0" algn="l">
              <a:spcBef>
                <a:spcPts val="660"/>
              </a:spcBef>
              <a:spcAft>
                <a:spcPts val="66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9pPr>
          </a:lstStyle>
          <a:p/>
        </p:txBody>
      </p:sp>
      <p:sp>
        <p:nvSpPr>
          <p:cNvPr id="55" name="Google Shape;55;p7"/>
          <p:cNvSpPr txBox="1"/>
          <p:nvPr>
            <p:ph idx="2" type="body"/>
          </p:nvPr>
        </p:nvSpPr>
        <p:spPr>
          <a:xfrm>
            <a:off x="5109667" y="2818791"/>
            <a:ext cx="3671316" cy="3906926"/>
          </a:xfrm>
          <a:prstGeom prst="rect">
            <a:avLst/>
          </a:prstGeom>
          <a:noFill/>
          <a:ln>
            <a:noFill/>
          </a:ln>
        </p:spPr>
        <p:txBody>
          <a:bodyPr anchorCtr="0" anchor="t" bIns="45700" lIns="91425" spcFirstLastPara="1" rIns="91425" wrap="square" tIns="45700"/>
          <a:lstStyle>
            <a:lvl1pPr indent="-421386" lvl="0" marL="457200" marR="0" rtl="0" algn="l">
              <a:spcBef>
                <a:spcPts val="528"/>
              </a:spcBef>
              <a:spcAft>
                <a:spcPts val="0"/>
              </a:spcAft>
              <a:buClr>
                <a:schemeClr val="accent1"/>
              </a:buClr>
              <a:buSzPts val="3036"/>
              <a:buFont typeface="Arial"/>
              <a:buChar char="•"/>
              <a:defRPr b="0" i="0" sz="2640" u="none" cap="none" strike="noStrike">
                <a:solidFill>
                  <a:srgbClr val="262626"/>
                </a:solidFill>
                <a:latin typeface="Garamond"/>
                <a:ea typeface="Garamond"/>
                <a:cs typeface="Garamond"/>
                <a:sym typeface="Garamond"/>
              </a:defRPr>
            </a:lvl1pPr>
            <a:lvl2pPr indent="-389255" lvl="1" marL="914400" marR="0" rtl="0" algn="l">
              <a:spcBef>
                <a:spcPts val="660"/>
              </a:spcBef>
              <a:spcAft>
                <a:spcPts val="0"/>
              </a:spcAft>
              <a:buClr>
                <a:schemeClr val="accent1"/>
              </a:buClr>
              <a:buSzPts val="2530"/>
              <a:buFont typeface="Arial"/>
              <a:buChar char="•"/>
              <a:defRPr b="0" i="0" sz="2200" u="none" cap="none" strike="noStrike">
                <a:solidFill>
                  <a:srgbClr val="262626"/>
                </a:solidFill>
                <a:latin typeface="Garamond"/>
                <a:ea typeface="Garamond"/>
                <a:cs typeface="Garamond"/>
                <a:sym typeface="Garamond"/>
              </a:defRPr>
            </a:lvl2pPr>
            <a:lvl3pPr indent="-373189" lvl="2" marL="1371600" marR="0" rtl="0" algn="l">
              <a:spcBef>
                <a:spcPts val="660"/>
              </a:spcBef>
              <a:spcAft>
                <a:spcPts val="0"/>
              </a:spcAft>
              <a:buClr>
                <a:schemeClr val="accent1"/>
              </a:buClr>
              <a:buSzPts val="2277"/>
              <a:buFont typeface="Arial"/>
              <a:buChar char="•"/>
              <a:defRPr b="0" i="0" sz="1979" u="none" cap="none" strike="noStrike">
                <a:solidFill>
                  <a:srgbClr val="262626"/>
                </a:solidFill>
                <a:latin typeface="Garamond"/>
                <a:ea typeface="Garamond"/>
                <a:cs typeface="Garamond"/>
                <a:sym typeface="Garamond"/>
              </a:defRPr>
            </a:lvl3pPr>
            <a:lvl4pPr indent="-357124" lvl="3" marL="1828800" marR="0" rtl="0" algn="l">
              <a:spcBef>
                <a:spcPts val="660"/>
              </a:spcBef>
              <a:spcAft>
                <a:spcPts val="0"/>
              </a:spcAft>
              <a:buClr>
                <a:schemeClr val="accent1"/>
              </a:buClr>
              <a:buSzPts val="2024"/>
              <a:buFont typeface="Arial"/>
              <a:buChar char="•"/>
              <a:defRPr b="0" i="0" sz="1760" u="none" cap="none" strike="noStrike">
                <a:solidFill>
                  <a:srgbClr val="262626"/>
                </a:solidFill>
                <a:latin typeface="Garamond"/>
                <a:ea typeface="Garamond"/>
                <a:cs typeface="Garamond"/>
                <a:sym typeface="Garamond"/>
              </a:defRPr>
            </a:lvl4pPr>
            <a:lvl5pPr indent="-341058" lvl="4" marL="22860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5pPr>
            <a:lvl6pPr indent="-341058" lvl="5" marL="27432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6pPr>
            <a:lvl7pPr indent="-341058" lvl="6" marL="32004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7pPr>
            <a:lvl8pPr indent="-341058" lvl="7" marL="36576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8pPr>
            <a:lvl9pPr indent="-341058" lvl="8" marL="4114800" marR="0" rtl="0" algn="l">
              <a:spcBef>
                <a:spcPts val="660"/>
              </a:spcBef>
              <a:spcAft>
                <a:spcPts val="66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9pPr>
          </a:lstStyle>
          <a:p/>
        </p:txBody>
      </p:sp>
      <p:sp>
        <p:nvSpPr>
          <p:cNvPr id="56" name="Google Shape;56;p7"/>
          <p:cNvSpPr txBox="1"/>
          <p:nvPr>
            <p:ph idx="10" type="dt"/>
          </p:nvPr>
        </p:nvSpPr>
        <p:spPr>
          <a:xfrm>
            <a:off x="6992338" y="6755271"/>
            <a:ext cx="1263111" cy="316653"/>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11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57" name="Google Shape;57;p7"/>
          <p:cNvSpPr txBox="1"/>
          <p:nvPr>
            <p:ph idx="11" type="ftr"/>
          </p:nvPr>
        </p:nvSpPr>
        <p:spPr>
          <a:xfrm>
            <a:off x="1294552" y="6755271"/>
            <a:ext cx="5615134" cy="316653"/>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1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58" name="Google Shape;58;p7"/>
          <p:cNvSpPr txBox="1"/>
          <p:nvPr>
            <p:ph idx="12" type="sldNum"/>
          </p:nvPr>
        </p:nvSpPr>
        <p:spPr>
          <a:xfrm>
            <a:off x="8338100" y="6755271"/>
            <a:ext cx="435061" cy="31665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100">
                <a:solidFill>
                  <a:schemeClr val="dk1"/>
                </a:solidFill>
                <a:latin typeface="Garamond"/>
                <a:ea typeface="Garamond"/>
                <a:cs typeface="Garamond"/>
                <a:sym typeface="Garamond"/>
              </a:defRPr>
            </a:lvl1pPr>
            <a:lvl2pPr indent="0" lvl="1" marL="0" marR="0" rtl="0" algn="r">
              <a:spcBef>
                <a:spcPts val="0"/>
              </a:spcBef>
              <a:buNone/>
              <a:defRPr b="0" i="0" sz="1100">
                <a:solidFill>
                  <a:schemeClr val="dk1"/>
                </a:solidFill>
                <a:latin typeface="Garamond"/>
                <a:ea typeface="Garamond"/>
                <a:cs typeface="Garamond"/>
                <a:sym typeface="Garamond"/>
              </a:defRPr>
            </a:lvl2pPr>
            <a:lvl3pPr indent="0" lvl="2" marL="0" marR="0" rtl="0" algn="r">
              <a:spcBef>
                <a:spcPts val="0"/>
              </a:spcBef>
              <a:buNone/>
              <a:defRPr b="0" i="0" sz="1100">
                <a:solidFill>
                  <a:schemeClr val="dk1"/>
                </a:solidFill>
                <a:latin typeface="Garamond"/>
                <a:ea typeface="Garamond"/>
                <a:cs typeface="Garamond"/>
                <a:sym typeface="Garamond"/>
              </a:defRPr>
            </a:lvl3pPr>
            <a:lvl4pPr indent="0" lvl="3" marL="0" marR="0" rtl="0" algn="r">
              <a:spcBef>
                <a:spcPts val="0"/>
              </a:spcBef>
              <a:buNone/>
              <a:defRPr b="0" i="0" sz="1100">
                <a:solidFill>
                  <a:schemeClr val="dk1"/>
                </a:solidFill>
                <a:latin typeface="Garamond"/>
                <a:ea typeface="Garamond"/>
                <a:cs typeface="Garamond"/>
                <a:sym typeface="Garamond"/>
              </a:defRPr>
            </a:lvl4pPr>
            <a:lvl5pPr indent="0" lvl="4" marL="0" marR="0" rtl="0" algn="r">
              <a:spcBef>
                <a:spcPts val="0"/>
              </a:spcBef>
              <a:buNone/>
              <a:defRPr b="0" i="0" sz="1100">
                <a:solidFill>
                  <a:schemeClr val="dk1"/>
                </a:solidFill>
                <a:latin typeface="Garamond"/>
                <a:ea typeface="Garamond"/>
                <a:cs typeface="Garamond"/>
                <a:sym typeface="Garamond"/>
              </a:defRPr>
            </a:lvl5pPr>
            <a:lvl6pPr indent="0" lvl="5" marL="0" marR="0" rtl="0" algn="r">
              <a:spcBef>
                <a:spcPts val="0"/>
              </a:spcBef>
              <a:buNone/>
              <a:defRPr b="0" i="0" sz="1100">
                <a:solidFill>
                  <a:schemeClr val="dk1"/>
                </a:solidFill>
                <a:latin typeface="Garamond"/>
                <a:ea typeface="Garamond"/>
                <a:cs typeface="Garamond"/>
                <a:sym typeface="Garamond"/>
              </a:defRPr>
            </a:lvl6pPr>
            <a:lvl7pPr indent="0" lvl="6" marL="0" marR="0" rtl="0" algn="r">
              <a:spcBef>
                <a:spcPts val="0"/>
              </a:spcBef>
              <a:buNone/>
              <a:defRPr b="0" i="0" sz="1100">
                <a:solidFill>
                  <a:schemeClr val="dk1"/>
                </a:solidFill>
                <a:latin typeface="Garamond"/>
                <a:ea typeface="Garamond"/>
                <a:cs typeface="Garamond"/>
                <a:sym typeface="Garamond"/>
              </a:defRPr>
            </a:lvl7pPr>
            <a:lvl8pPr indent="0" lvl="7" marL="0" marR="0" rtl="0" algn="r">
              <a:spcBef>
                <a:spcPts val="0"/>
              </a:spcBef>
              <a:buNone/>
              <a:defRPr b="0" i="0" sz="1100">
                <a:solidFill>
                  <a:schemeClr val="dk1"/>
                </a:solidFill>
                <a:latin typeface="Garamond"/>
                <a:ea typeface="Garamond"/>
                <a:cs typeface="Garamond"/>
                <a:sym typeface="Garamond"/>
              </a:defRPr>
            </a:lvl8pPr>
            <a:lvl9pPr indent="0" lvl="8" marL="0" marR="0" rtl="0" algn="r">
              <a:spcBef>
                <a:spcPts val="0"/>
              </a:spcBef>
              <a:buNone/>
              <a:defRPr b="0" i="0" sz="1100">
                <a:solidFill>
                  <a:schemeClr val="dk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ación" type="twoTxTwoObj">
  <p:cSld name="TWO_OBJECTS_WITH_TEXT">
    <p:spTree>
      <p:nvGrpSpPr>
        <p:cNvPr id="59" name="Shape 59"/>
        <p:cNvGrpSpPr/>
        <p:nvPr/>
      </p:nvGrpSpPr>
      <p:grpSpPr>
        <a:xfrm>
          <a:off x="0" y="0"/>
          <a:ext cx="0" cy="0"/>
          <a:chOff x="0" y="0"/>
          <a:chExt cx="0" cy="0"/>
        </a:xfrm>
      </p:grpSpPr>
      <p:sp>
        <p:nvSpPr>
          <p:cNvPr id="60" name="Google Shape;60;p8"/>
          <p:cNvSpPr txBox="1"/>
          <p:nvPr>
            <p:ph type="title"/>
          </p:nvPr>
        </p:nvSpPr>
        <p:spPr>
          <a:xfrm>
            <a:off x="1294553" y="1037382"/>
            <a:ext cx="7478607" cy="1477716"/>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262626"/>
              </a:buClr>
              <a:buSzPts val="4400"/>
              <a:buFont typeface="Garamond"/>
              <a:buNone/>
              <a:defRPr b="0" i="0" sz="4400" u="none" cap="none" strike="noStrike">
                <a:solidFill>
                  <a:srgbClr val="262626"/>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61" name="Google Shape;61;p8"/>
          <p:cNvSpPr txBox="1"/>
          <p:nvPr>
            <p:ph idx="1" type="body"/>
          </p:nvPr>
        </p:nvSpPr>
        <p:spPr>
          <a:xfrm>
            <a:off x="1294555" y="3013004"/>
            <a:ext cx="3671316" cy="653097"/>
          </a:xfrm>
          <a:prstGeom prst="rect">
            <a:avLst/>
          </a:prstGeom>
          <a:noFill/>
          <a:ln>
            <a:noFill/>
          </a:ln>
        </p:spPr>
        <p:txBody>
          <a:bodyPr anchorCtr="0" anchor="b" bIns="45700" lIns="91425" spcFirstLastPara="1" rIns="91425" wrap="square" tIns="45700"/>
          <a:lstStyle>
            <a:lvl1pPr indent="-228600" lvl="0" marL="457200" marR="0" rtl="0" algn="l">
              <a:spcBef>
                <a:spcPts val="528"/>
              </a:spcBef>
              <a:spcAft>
                <a:spcPts val="0"/>
              </a:spcAft>
              <a:buClr>
                <a:schemeClr val="accent1"/>
              </a:buClr>
              <a:buSzPts val="3036"/>
              <a:buFont typeface="Arial"/>
              <a:buNone/>
              <a:defRPr b="0" i="0" sz="2640" u="none" cap="none" strike="noStrike">
                <a:solidFill>
                  <a:schemeClr val="accent1"/>
                </a:solidFill>
                <a:latin typeface="Garamond"/>
                <a:ea typeface="Garamond"/>
                <a:cs typeface="Garamond"/>
                <a:sym typeface="Garamond"/>
              </a:defRPr>
            </a:lvl1pPr>
            <a:lvl2pPr indent="-228600" lvl="1" marL="914400" marR="0" rtl="0" algn="l">
              <a:spcBef>
                <a:spcPts val="660"/>
              </a:spcBef>
              <a:spcAft>
                <a:spcPts val="0"/>
              </a:spcAft>
              <a:buClr>
                <a:schemeClr val="accent1"/>
              </a:buClr>
              <a:buSzPts val="2530"/>
              <a:buFont typeface="Arial"/>
              <a:buNone/>
              <a:defRPr b="1" i="0" sz="2200" u="none" cap="none" strike="noStrike">
                <a:solidFill>
                  <a:srgbClr val="262626"/>
                </a:solidFill>
                <a:latin typeface="Garamond"/>
                <a:ea typeface="Garamond"/>
                <a:cs typeface="Garamond"/>
                <a:sym typeface="Garamond"/>
              </a:defRPr>
            </a:lvl2pPr>
            <a:lvl3pPr indent="-228600" lvl="2" marL="1371600" marR="0" rtl="0" algn="l">
              <a:spcBef>
                <a:spcPts val="660"/>
              </a:spcBef>
              <a:spcAft>
                <a:spcPts val="0"/>
              </a:spcAft>
              <a:buClr>
                <a:schemeClr val="accent1"/>
              </a:buClr>
              <a:buSzPts val="2277"/>
              <a:buFont typeface="Arial"/>
              <a:buNone/>
              <a:defRPr b="1" i="0" sz="1979" u="none" cap="none" strike="noStrike">
                <a:solidFill>
                  <a:srgbClr val="262626"/>
                </a:solidFill>
                <a:latin typeface="Garamond"/>
                <a:ea typeface="Garamond"/>
                <a:cs typeface="Garamond"/>
                <a:sym typeface="Garamond"/>
              </a:defRPr>
            </a:lvl3pPr>
            <a:lvl4pPr indent="-228600" lvl="3" marL="1828800" marR="0" rtl="0" algn="l">
              <a:spcBef>
                <a:spcPts val="660"/>
              </a:spcBef>
              <a:spcAft>
                <a:spcPts val="0"/>
              </a:spcAft>
              <a:buClr>
                <a:schemeClr val="accent1"/>
              </a:buClr>
              <a:buSzPts val="2024"/>
              <a:buFont typeface="Arial"/>
              <a:buNone/>
              <a:defRPr b="1" i="0" sz="1760" u="none" cap="none" strike="noStrike">
                <a:solidFill>
                  <a:srgbClr val="262626"/>
                </a:solidFill>
                <a:latin typeface="Garamond"/>
                <a:ea typeface="Garamond"/>
                <a:cs typeface="Garamond"/>
                <a:sym typeface="Garamond"/>
              </a:defRPr>
            </a:lvl4pPr>
            <a:lvl5pPr indent="-228600" lvl="4" marL="2286000" marR="0" rtl="0" algn="l">
              <a:spcBef>
                <a:spcPts val="660"/>
              </a:spcBef>
              <a:spcAft>
                <a:spcPts val="0"/>
              </a:spcAft>
              <a:buClr>
                <a:schemeClr val="accent1"/>
              </a:buClr>
              <a:buSzPts val="2024"/>
              <a:buFont typeface="Arial"/>
              <a:buNone/>
              <a:defRPr b="1" i="0" sz="1760" u="none" cap="none" strike="noStrike">
                <a:solidFill>
                  <a:srgbClr val="262626"/>
                </a:solidFill>
                <a:latin typeface="Garamond"/>
                <a:ea typeface="Garamond"/>
                <a:cs typeface="Garamond"/>
                <a:sym typeface="Garamond"/>
              </a:defRPr>
            </a:lvl5pPr>
            <a:lvl6pPr indent="-228600" lvl="5" marL="2743200" marR="0" rtl="0" algn="l">
              <a:spcBef>
                <a:spcPts val="660"/>
              </a:spcBef>
              <a:spcAft>
                <a:spcPts val="0"/>
              </a:spcAft>
              <a:buClr>
                <a:schemeClr val="accent1"/>
              </a:buClr>
              <a:buSzPts val="2024"/>
              <a:buFont typeface="Arial"/>
              <a:buNone/>
              <a:defRPr b="1" i="0" sz="1760" u="none" cap="none" strike="noStrike">
                <a:solidFill>
                  <a:srgbClr val="262626"/>
                </a:solidFill>
                <a:latin typeface="Garamond"/>
                <a:ea typeface="Garamond"/>
                <a:cs typeface="Garamond"/>
                <a:sym typeface="Garamond"/>
              </a:defRPr>
            </a:lvl6pPr>
            <a:lvl7pPr indent="-228600" lvl="6" marL="3200400" marR="0" rtl="0" algn="l">
              <a:spcBef>
                <a:spcPts val="660"/>
              </a:spcBef>
              <a:spcAft>
                <a:spcPts val="0"/>
              </a:spcAft>
              <a:buClr>
                <a:schemeClr val="accent1"/>
              </a:buClr>
              <a:buSzPts val="2024"/>
              <a:buFont typeface="Arial"/>
              <a:buNone/>
              <a:defRPr b="1" i="0" sz="1760" u="none" cap="none" strike="noStrike">
                <a:solidFill>
                  <a:srgbClr val="262626"/>
                </a:solidFill>
                <a:latin typeface="Garamond"/>
                <a:ea typeface="Garamond"/>
                <a:cs typeface="Garamond"/>
                <a:sym typeface="Garamond"/>
              </a:defRPr>
            </a:lvl7pPr>
            <a:lvl8pPr indent="-228600" lvl="7" marL="3657600" marR="0" rtl="0" algn="l">
              <a:spcBef>
                <a:spcPts val="660"/>
              </a:spcBef>
              <a:spcAft>
                <a:spcPts val="0"/>
              </a:spcAft>
              <a:buClr>
                <a:schemeClr val="accent1"/>
              </a:buClr>
              <a:buSzPts val="2024"/>
              <a:buFont typeface="Arial"/>
              <a:buNone/>
              <a:defRPr b="1" i="0" sz="1760" u="none" cap="none" strike="noStrike">
                <a:solidFill>
                  <a:srgbClr val="262626"/>
                </a:solidFill>
                <a:latin typeface="Garamond"/>
                <a:ea typeface="Garamond"/>
                <a:cs typeface="Garamond"/>
                <a:sym typeface="Garamond"/>
              </a:defRPr>
            </a:lvl8pPr>
            <a:lvl9pPr indent="-228600" lvl="8" marL="4114800" marR="0" rtl="0" algn="l">
              <a:spcBef>
                <a:spcPts val="660"/>
              </a:spcBef>
              <a:spcAft>
                <a:spcPts val="660"/>
              </a:spcAft>
              <a:buClr>
                <a:schemeClr val="accent1"/>
              </a:buClr>
              <a:buSzPts val="2024"/>
              <a:buFont typeface="Arial"/>
              <a:buNone/>
              <a:defRPr b="1" i="0" sz="1760" u="none" cap="none" strike="noStrike">
                <a:solidFill>
                  <a:srgbClr val="262626"/>
                </a:solidFill>
                <a:latin typeface="Garamond"/>
                <a:ea typeface="Garamond"/>
                <a:cs typeface="Garamond"/>
                <a:sym typeface="Garamond"/>
              </a:defRPr>
            </a:lvl9pPr>
          </a:lstStyle>
          <a:p/>
        </p:txBody>
      </p:sp>
      <p:sp>
        <p:nvSpPr>
          <p:cNvPr id="62" name="Google Shape;62;p8"/>
          <p:cNvSpPr txBox="1"/>
          <p:nvPr>
            <p:ph idx="2" type="body"/>
          </p:nvPr>
        </p:nvSpPr>
        <p:spPr>
          <a:xfrm>
            <a:off x="1294555" y="3675698"/>
            <a:ext cx="3671316" cy="3067507"/>
          </a:xfrm>
          <a:prstGeom prst="rect">
            <a:avLst/>
          </a:prstGeom>
          <a:noFill/>
          <a:ln>
            <a:noFill/>
          </a:ln>
        </p:spPr>
        <p:txBody>
          <a:bodyPr anchorCtr="0" anchor="t" bIns="45700" lIns="91425" spcFirstLastPara="1" rIns="91425" wrap="square" tIns="45700"/>
          <a:lstStyle>
            <a:lvl1pPr indent="-421386" lvl="0" marL="457200" marR="0" rtl="0" algn="l">
              <a:spcBef>
                <a:spcPts val="528"/>
              </a:spcBef>
              <a:spcAft>
                <a:spcPts val="0"/>
              </a:spcAft>
              <a:buClr>
                <a:schemeClr val="accent1"/>
              </a:buClr>
              <a:buSzPts val="3036"/>
              <a:buFont typeface="Arial"/>
              <a:buChar char="•"/>
              <a:defRPr b="0" i="0" sz="2640" u="none" cap="none" strike="noStrike">
                <a:solidFill>
                  <a:srgbClr val="262626"/>
                </a:solidFill>
                <a:latin typeface="Garamond"/>
                <a:ea typeface="Garamond"/>
                <a:cs typeface="Garamond"/>
                <a:sym typeface="Garamond"/>
              </a:defRPr>
            </a:lvl1pPr>
            <a:lvl2pPr indent="-389255" lvl="1" marL="914400" marR="0" rtl="0" algn="l">
              <a:spcBef>
                <a:spcPts val="660"/>
              </a:spcBef>
              <a:spcAft>
                <a:spcPts val="0"/>
              </a:spcAft>
              <a:buClr>
                <a:schemeClr val="accent1"/>
              </a:buClr>
              <a:buSzPts val="2530"/>
              <a:buFont typeface="Arial"/>
              <a:buChar char="•"/>
              <a:defRPr b="0" i="0" sz="2200" u="none" cap="none" strike="noStrike">
                <a:solidFill>
                  <a:srgbClr val="262626"/>
                </a:solidFill>
                <a:latin typeface="Garamond"/>
                <a:ea typeface="Garamond"/>
                <a:cs typeface="Garamond"/>
                <a:sym typeface="Garamond"/>
              </a:defRPr>
            </a:lvl2pPr>
            <a:lvl3pPr indent="-373189" lvl="2" marL="1371600" marR="0" rtl="0" algn="l">
              <a:spcBef>
                <a:spcPts val="660"/>
              </a:spcBef>
              <a:spcAft>
                <a:spcPts val="0"/>
              </a:spcAft>
              <a:buClr>
                <a:schemeClr val="accent1"/>
              </a:buClr>
              <a:buSzPts val="2277"/>
              <a:buFont typeface="Arial"/>
              <a:buChar char="•"/>
              <a:defRPr b="0" i="0" sz="1979" u="none" cap="none" strike="noStrike">
                <a:solidFill>
                  <a:srgbClr val="262626"/>
                </a:solidFill>
                <a:latin typeface="Garamond"/>
                <a:ea typeface="Garamond"/>
                <a:cs typeface="Garamond"/>
                <a:sym typeface="Garamond"/>
              </a:defRPr>
            </a:lvl3pPr>
            <a:lvl4pPr indent="-357124" lvl="3" marL="1828800" marR="0" rtl="0" algn="l">
              <a:spcBef>
                <a:spcPts val="660"/>
              </a:spcBef>
              <a:spcAft>
                <a:spcPts val="0"/>
              </a:spcAft>
              <a:buClr>
                <a:schemeClr val="accent1"/>
              </a:buClr>
              <a:buSzPts val="2024"/>
              <a:buFont typeface="Arial"/>
              <a:buChar char="•"/>
              <a:defRPr b="0" i="0" sz="1760" u="none" cap="none" strike="noStrike">
                <a:solidFill>
                  <a:srgbClr val="262626"/>
                </a:solidFill>
                <a:latin typeface="Garamond"/>
                <a:ea typeface="Garamond"/>
                <a:cs typeface="Garamond"/>
                <a:sym typeface="Garamond"/>
              </a:defRPr>
            </a:lvl4pPr>
            <a:lvl5pPr indent="-341058" lvl="4" marL="22860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5pPr>
            <a:lvl6pPr indent="-341058" lvl="5" marL="27432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6pPr>
            <a:lvl7pPr indent="-341058" lvl="6" marL="32004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7pPr>
            <a:lvl8pPr indent="-341058" lvl="7" marL="36576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8pPr>
            <a:lvl9pPr indent="-341058" lvl="8" marL="4114800" marR="0" rtl="0" algn="l">
              <a:spcBef>
                <a:spcPts val="660"/>
              </a:spcBef>
              <a:spcAft>
                <a:spcPts val="66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9pPr>
          </a:lstStyle>
          <a:p/>
        </p:txBody>
      </p:sp>
      <p:sp>
        <p:nvSpPr>
          <p:cNvPr id="63" name="Google Shape;63;p8"/>
          <p:cNvSpPr txBox="1"/>
          <p:nvPr>
            <p:ph idx="3" type="body"/>
          </p:nvPr>
        </p:nvSpPr>
        <p:spPr>
          <a:xfrm>
            <a:off x="5106015" y="3013004"/>
            <a:ext cx="3671316" cy="653097"/>
          </a:xfrm>
          <a:prstGeom prst="rect">
            <a:avLst/>
          </a:prstGeom>
          <a:noFill/>
          <a:ln>
            <a:noFill/>
          </a:ln>
        </p:spPr>
        <p:txBody>
          <a:bodyPr anchorCtr="0" anchor="b" bIns="45700" lIns="91425" spcFirstLastPara="1" rIns="91425" wrap="square" tIns="45700"/>
          <a:lstStyle>
            <a:lvl1pPr indent="-228600" lvl="0" marL="457200" marR="0" rtl="0" algn="l">
              <a:spcBef>
                <a:spcPts val="528"/>
              </a:spcBef>
              <a:spcAft>
                <a:spcPts val="0"/>
              </a:spcAft>
              <a:buClr>
                <a:schemeClr val="accent1"/>
              </a:buClr>
              <a:buSzPts val="3036"/>
              <a:buFont typeface="Arial"/>
              <a:buNone/>
              <a:defRPr b="0" i="0" sz="2640" u="none" cap="none" strike="noStrike">
                <a:solidFill>
                  <a:schemeClr val="accent1"/>
                </a:solidFill>
                <a:latin typeface="Garamond"/>
                <a:ea typeface="Garamond"/>
                <a:cs typeface="Garamond"/>
                <a:sym typeface="Garamond"/>
              </a:defRPr>
            </a:lvl1pPr>
            <a:lvl2pPr indent="-228600" lvl="1" marL="914400" marR="0" rtl="0" algn="l">
              <a:spcBef>
                <a:spcPts val="660"/>
              </a:spcBef>
              <a:spcAft>
                <a:spcPts val="0"/>
              </a:spcAft>
              <a:buClr>
                <a:schemeClr val="accent1"/>
              </a:buClr>
              <a:buSzPts val="2530"/>
              <a:buFont typeface="Arial"/>
              <a:buNone/>
              <a:defRPr b="1" i="0" sz="2200" u="none" cap="none" strike="noStrike">
                <a:solidFill>
                  <a:srgbClr val="262626"/>
                </a:solidFill>
                <a:latin typeface="Garamond"/>
                <a:ea typeface="Garamond"/>
                <a:cs typeface="Garamond"/>
                <a:sym typeface="Garamond"/>
              </a:defRPr>
            </a:lvl2pPr>
            <a:lvl3pPr indent="-228600" lvl="2" marL="1371600" marR="0" rtl="0" algn="l">
              <a:spcBef>
                <a:spcPts val="660"/>
              </a:spcBef>
              <a:spcAft>
                <a:spcPts val="0"/>
              </a:spcAft>
              <a:buClr>
                <a:schemeClr val="accent1"/>
              </a:buClr>
              <a:buSzPts val="2277"/>
              <a:buFont typeface="Arial"/>
              <a:buNone/>
              <a:defRPr b="1" i="0" sz="1979" u="none" cap="none" strike="noStrike">
                <a:solidFill>
                  <a:srgbClr val="262626"/>
                </a:solidFill>
                <a:latin typeface="Garamond"/>
                <a:ea typeface="Garamond"/>
                <a:cs typeface="Garamond"/>
                <a:sym typeface="Garamond"/>
              </a:defRPr>
            </a:lvl3pPr>
            <a:lvl4pPr indent="-228600" lvl="3" marL="1828800" marR="0" rtl="0" algn="l">
              <a:spcBef>
                <a:spcPts val="660"/>
              </a:spcBef>
              <a:spcAft>
                <a:spcPts val="0"/>
              </a:spcAft>
              <a:buClr>
                <a:schemeClr val="accent1"/>
              </a:buClr>
              <a:buSzPts val="2024"/>
              <a:buFont typeface="Arial"/>
              <a:buNone/>
              <a:defRPr b="1" i="0" sz="1760" u="none" cap="none" strike="noStrike">
                <a:solidFill>
                  <a:srgbClr val="262626"/>
                </a:solidFill>
                <a:latin typeface="Garamond"/>
                <a:ea typeface="Garamond"/>
                <a:cs typeface="Garamond"/>
                <a:sym typeface="Garamond"/>
              </a:defRPr>
            </a:lvl4pPr>
            <a:lvl5pPr indent="-228600" lvl="4" marL="2286000" marR="0" rtl="0" algn="l">
              <a:spcBef>
                <a:spcPts val="660"/>
              </a:spcBef>
              <a:spcAft>
                <a:spcPts val="0"/>
              </a:spcAft>
              <a:buClr>
                <a:schemeClr val="accent1"/>
              </a:buClr>
              <a:buSzPts val="2024"/>
              <a:buFont typeface="Arial"/>
              <a:buNone/>
              <a:defRPr b="1" i="0" sz="1760" u="none" cap="none" strike="noStrike">
                <a:solidFill>
                  <a:srgbClr val="262626"/>
                </a:solidFill>
                <a:latin typeface="Garamond"/>
                <a:ea typeface="Garamond"/>
                <a:cs typeface="Garamond"/>
                <a:sym typeface="Garamond"/>
              </a:defRPr>
            </a:lvl5pPr>
            <a:lvl6pPr indent="-228600" lvl="5" marL="2743200" marR="0" rtl="0" algn="l">
              <a:spcBef>
                <a:spcPts val="660"/>
              </a:spcBef>
              <a:spcAft>
                <a:spcPts val="0"/>
              </a:spcAft>
              <a:buClr>
                <a:schemeClr val="accent1"/>
              </a:buClr>
              <a:buSzPts val="2024"/>
              <a:buFont typeface="Arial"/>
              <a:buNone/>
              <a:defRPr b="1" i="0" sz="1760" u="none" cap="none" strike="noStrike">
                <a:solidFill>
                  <a:srgbClr val="262626"/>
                </a:solidFill>
                <a:latin typeface="Garamond"/>
                <a:ea typeface="Garamond"/>
                <a:cs typeface="Garamond"/>
                <a:sym typeface="Garamond"/>
              </a:defRPr>
            </a:lvl6pPr>
            <a:lvl7pPr indent="-228600" lvl="6" marL="3200400" marR="0" rtl="0" algn="l">
              <a:spcBef>
                <a:spcPts val="660"/>
              </a:spcBef>
              <a:spcAft>
                <a:spcPts val="0"/>
              </a:spcAft>
              <a:buClr>
                <a:schemeClr val="accent1"/>
              </a:buClr>
              <a:buSzPts val="2024"/>
              <a:buFont typeface="Arial"/>
              <a:buNone/>
              <a:defRPr b="1" i="0" sz="1760" u="none" cap="none" strike="noStrike">
                <a:solidFill>
                  <a:srgbClr val="262626"/>
                </a:solidFill>
                <a:latin typeface="Garamond"/>
                <a:ea typeface="Garamond"/>
                <a:cs typeface="Garamond"/>
                <a:sym typeface="Garamond"/>
              </a:defRPr>
            </a:lvl7pPr>
            <a:lvl8pPr indent="-228600" lvl="7" marL="3657600" marR="0" rtl="0" algn="l">
              <a:spcBef>
                <a:spcPts val="660"/>
              </a:spcBef>
              <a:spcAft>
                <a:spcPts val="0"/>
              </a:spcAft>
              <a:buClr>
                <a:schemeClr val="accent1"/>
              </a:buClr>
              <a:buSzPts val="2024"/>
              <a:buFont typeface="Arial"/>
              <a:buNone/>
              <a:defRPr b="1" i="0" sz="1760" u="none" cap="none" strike="noStrike">
                <a:solidFill>
                  <a:srgbClr val="262626"/>
                </a:solidFill>
                <a:latin typeface="Garamond"/>
                <a:ea typeface="Garamond"/>
                <a:cs typeface="Garamond"/>
                <a:sym typeface="Garamond"/>
              </a:defRPr>
            </a:lvl8pPr>
            <a:lvl9pPr indent="-228600" lvl="8" marL="4114800" marR="0" rtl="0" algn="l">
              <a:spcBef>
                <a:spcPts val="660"/>
              </a:spcBef>
              <a:spcAft>
                <a:spcPts val="660"/>
              </a:spcAft>
              <a:buClr>
                <a:schemeClr val="accent1"/>
              </a:buClr>
              <a:buSzPts val="2024"/>
              <a:buFont typeface="Arial"/>
              <a:buNone/>
              <a:defRPr b="1" i="0" sz="1760" u="none" cap="none" strike="noStrike">
                <a:solidFill>
                  <a:srgbClr val="262626"/>
                </a:solidFill>
                <a:latin typeface="Garamond"/>
                <a:ea typeface="Garamond"/>
                <a:cs typeface="Garamond"/>
                <a:sym typeface="Garamond"/>
              </a:defRPr>
            </a:lvl9pPr>
          </a:lstStyle>
          <a:p/>
        </p:txBody>
      </p:sp>
      <p:sp>
        <p:nvSpPr>
          <p:cNvPr id="64" name="Google Shape;64;p8"/>
          <p:cNvSpPr txBox="1"/>
          <p:nvPr>
            <p:ph idx="4" type="body"/>
          </p:nvPr>
        </p:nvSpPr>
        <p:spPr>
          <a:xfrm>
            <a:off x="5106015" y="3675698"/>
            <a:ext cx="3671316" cy="3067507"/>
          </a:xfrm>
          <a:prstGeom prst="rect">
            <a:avLst/>
          </a:prstGeom>
          <a:noFill/>
          <a:ln>
            <a:noFill/>
          </a:ln>
        </p:spPr>
        <p:txBody>
          <a:bodyPr anchorCtr="0" anchor="t" bIns="45700" lIns="91425" spcFirstLastPara="1" rIns="91425" wrap="square" tIns="45700"/>
          <a:lstStyle>
            <a:lvl1pPr indent="-421386" lvl="0" marL="457200" marR="0" rtl="0" algn="l">
              <a:spcBef>
                <a:spcPts val="528"/>
              </a:spcBef>
              <a:spcAft>
                <a:spcPts val="0"/>
              </a:spcAft>
              <a:buClr>
                <a:schemeClr val="accent1"/>
              </a:buClr>
              <a:buSzPts val="3036"/>
              <a:buFont typeface="Arial"/>
              <a:buChar char="•"/>
              <a:defRPr b="0" i="0" sz="2640" u="none" cap="none" strike="noStrike">
                <a:solidFill>
                  <a:srgbClr val="262626"/>
                </a:solidFill>
                <a:latin typeface="Garamond"/>
                <a:ea typeface="Garamond"/>
                <a:cs typeface="Garamond"/>
                <a:sym typeface="Garamond"/>
              </a:defRPr>
            </a:lvl1pPr>
            <a:lvl2pPr indent="-389255" lvl="1" marL="914400" marR="0" rtl="0" algn="l">
              <a:spcBef>
                <a:spcPts val="660"/>
              </a:spcBef>
              <a:spcAft>
                <a:spcPts val="0"/>
              </a:spcAft>
              <a:buClr>
                <a:schemeClr val="accent1"/>
              </a:buClr>
              <a:buSzPts val="2530"/>
              <a:buFont typeface="Arial"/>
              <a:buChar char="•"/>
              <a:defRPr b="0" i="0" sz="2200" u="none" cap="none" strike="noStrike">
                <a:solidFill>
                  <a:srgbClr val="262626"/>
                </a:solidFill>
                <a:latin typeface="Garamond"/>
                <a:ea typeface="Garamond"/>
                <a:cs typeface="Garamond"/>
                <a:sym typeface="Garamond"/>
              </a:defRPr>
            </a:lvl2pPr>
            <a:lvl3pPr indent="-373189" lvl="2" marL="1371600" marR="0" rtl="0" algn="l">
              <a:spcBef>
                <a:spcPts val="660"/>
              </a:spcBef>
              <a:spcAft>
                <a:spcPts val="0"/>
              </a:spcAft>
              <a:buClr>
                <a:schemeClr val="accent1"/>
              </a:buClr>
              <a:buSzPts val="2277"/>
              <a:buFont typeface="Arial"/>
              <a:buChar char="•"/>
              <a:defRPr b="0" i="0" sz="1979" u="none" cap="none" strike="noStrike">
                <a:solidFill>
                  <a:srgbClr val="262626"/>
                </a:solidFill>
                <a:latin typeface="Garamond"/>
                <a:ea typeface="Garamond"/>
                <a:cs typeface="Garamond"/>
                <a:sym typeface="Garamond"/>
              </a:defRPr>
            </a:lvl3pPr>
            <a:lvl4pPr indent="-357124" lvl="3" marL="1828800" marR="0" rtl="0" algn="l">
              <a:spcBef>
                <a:spcPts val="660"/>
              </a:spcBef>
              <a:spcAft>
                <a:spcPts val="0"/>
              </a:spcAft>
              <a:buClr>
                <a:schemeClr val="accent1"/>
              </a:buClr>
              <a:buSzPts val="2024"/>
              <a:buFont typeface="Arial"/>
              <a:buChar char="•"/>
              <a:defRPr b="0" i="0" sz="1760" u="none" cap="none" strike="noStrike">
                <a:solidFill>
                  <a:srgbClr val="262626"/>
                </a:solidFill>
                <a:latin typeface="Garamond"/>
                <a:ea typeface="Garamond"/>
                <a:cs typeface="Garamond"/>
                <a:sym typeface="Garamond"/>
              </a:defRPr>
            </a:lvl4pPr>
            <a:lvl5pPr indent="-341058" lvl="4" marL="22860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5pPr>
            <a:lvl6pPr indent="-341058" lvl="5" marL="27432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6pPr>
            <a:lvl7pPr indent="-341058" lvl="6" marL="32004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7pPr>
            <a:lvl8pPr indent="-341058" lvl="7" marL="36576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8pPr>
            <a:lvl9pPr indent="-341058" lvl="8" marL="4114800" marR="0" rtl="0" algn="l">
              <a:spcBef>
                <a:spcPts val="660"/>
              </a:spcBef>
              <a:spcAft>
                <a:spcPts val="66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9pPr>
          </a:lstStyle>
          <a:p/>
        </p:txBody>
      </p:sp>
      <p:sp>
        <p:nvSpPr>
          <p:cNvPr id="65" name="Google Shape;65;p8"/>
          <p:cNvSpPr txBox="1"/>
          <p:nvPr>
            <p:ph idx="10" type="dt"/>
          </p:nvPr>
        </p:nvSpPr>
        <p:spPr>
          <a:xfrm>
            <a:off x="6992338" y="6755271"/>
            <a:ext cx="1263111" cy="316653"/>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11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66" name="Google Shape;66;p8"/>
          <p:cNvSpPr txBox="1"/>
          <p:nvPr>
            <p:ph idx="11" type="ftr"/>
          </p:nvPr>
        </p:nvSpPr>
        <p:spPr>
          <a:xfrm>
            <a:off x="1294552" y="6755271"/>
            <a:ext cx="5615134" cy="316653"/>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1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67" name="Google Shape;67;p8"/>
          <p:cNvSpPr txBox="1"/>
          <p:nvPr>
            <p:ph idx="12" type="sldNum"/>
          </p:nvPr>
        </p:nvSpPr>
        <p:spPr>
          <a:xfrm>
            <a:off x="8338100" y="6755271"/>
            <a:ext cx="435061" cy="31665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100">
                <a:solidFill>
                  <a:schemeClr val="dk1"/>
                </a:solidFill>
                <a:latin typeface="Garamond"/>
                <a:ea typeface="Garamond"/>
                <a:cs typeface="Garamond"/>
                <a:sym typeface="Garamond"/>
              </a:defRPr>
            </a:lvl1pPr>
            <a:lvl2pPr indent="0" lvl="1" marL="0" marR="0" rtl="0" algn="r">
              <a:spcBef>
                <a:spcPts val="0"/>
              </a:spcBef>
              <a:buNone/>
              <a:defRPr b="0" i="0" sz="1100">
                <a:solidFill>
                  <a:schemeClr val="dk1"/>
                </a:solidFill>
                <a:latin typeface="Garamond"/>
                <a:ea typeface="Garamond"/>
                <a:cs typeface="Garamond"/>
                <a:sym typeface="Garamond"/>
              </a:defRPr>
            </a:lvl2pPr>
            <a:lvl3pPr indent="0" lvl="2" marL="0" marR="0" rtl="0" algn="r">
              <a:spcBef>
                <a:spcPts val="0"/>
              </a:spcBef>
              <a:buNone/>
              <a:defRPr b="0" i="0" sz="1100">
                <a:solidFill>
                  <a:schemeClr val="dk1"/>
                </a:solidFill>
                <a:latin typeface="Garamond"/>
                <a:ea typeface="Garamond"/>
                <a:cs typeface="Garamond"/>
                <a:sym typeface="Garamond"/>
              </a:defRPr>
            </a:lvl3pPr>
            <a:lvl4pPr indent="0" lvl="3" marL="0" marR="0" rtl="0" algn="r">
              <a:spcBef>
                <a:spcPts val="0"/>
              </a:spcBef>
              <a:buNone/>
              <a:defRPr b="0" i="0" sz="1100">
                <a:solidFill>
                  <a:schemeClr val="dk1"/>
                </a:solidFill>
                <a:latin typeface="Garamond"/>
                <a:ea typeface="Garamond"/>
                <a:cs typeface="Garamond"/>
                <a:sym typeface="Garamond"/>
              </a:defRPr>
            </a:lvl4pPr>
            <a:lvl5pPr indent="0" lvl="4" marL="0" marR="0" rtl="0" algn="r">
              <a:spcBef>
                <a:spcPts val="0"/>
              </a:spcBef>
              <a:buNone/>
              <a:defRPr b="0" i="0" sz="1100">
                <a:solidFill>
                  <a:schemeClr val="dk1"/>
                </a:solidFill>
                <a:latin typeface="Garamond"/>
                <a:ea typeface="Garamond"/>
                <a:cs typeface="Garamond"/>
                <a:sym typeface="Garamond"/>
              </a:defRPr>
            </a:lvl5pPr>
            <a:lvl6pPr indent="0" lvl="5" marL="0" marR="0" rtl="0" algn="r">
              <a:spcBef>
                <a:spcPts val="0"/>
              </a:spcBef>
              <a:buNone/>
              <a:defRPr b="0" i="0" sz="1100">
                <a:solidFill>
                  <a:schemeClr val="dk1"/>
                </a:solidFill>
                <a:latin typeface="Garamond"/>
                <a:ea typeface="Garamond"/>
                <a:cs typeface="Garamond"/>
                <a:sym typeface="Garamond"/>
              </a:defRPr>
            </a:lvl6pPr>
            <a:lvl7pPr indent="0" lvl="6" marL="0" marR="0" rtl="0" algn="r">
              <a:spcBef>
                <a:spcPts val="0"/>
              </a:spcBef>
              <a:buNone/>
              <a:defRPr b="0" i="0" sz="1100">
                <a:solidFill>
                  <a:schemeClr val="dk1"/>
                </a:solidFill>
                <a:latin typeface="Garamond"/>
                <a:ea typeface="Garamond"/>
                <a:cs typeface="Garamond"/>
                <a:sym typeface="Garamond"/>
              </a:defRPr>
            </a:lvl7pPr>
            <a:lvl8pPr indent="0" lvl="7" marL="0" marR="0" rtl="0" algn="r">
              <a:spcBef>
                <a:spcPts val="0"/>
              </a:spcBef>
              <a:buNone/>
              <a:defRPr b="0" i="0" sz="1100">
                <a:solidFill>
                  <a:schemeClr val="dk1"/>
                </a:solidFill>
                <a:latin typeface="Garamond"/>
                <a:ea typeface="Garamond"/>
                <a:cs typeface="Garamond"/>
                <a:sym typeface="Garamond"/>
              </a:defRPr>
            </a:lvl8pPr>
            <a:lvl9pPr indent="0" lvl="8" marL="0" marR="0" rtl="0" algn="r">
              <a:spcBef>
                <a:spcPts val="0"/>
              </a:spcBef>
              <a:buNone/>
              <a:defRPr b="0" i="0" sz="1100">
                <a:solidFill>
                  <a:schemeClr val="dk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cxnSp>
        <p:nvCxnSpPr>
          <p:cNvPr id="68" name="Google Shape;68;p8"/>
          <p:cNvCxnSpPr/>
          <p:nvPr/>
        </p:nvCxnSpPr>
        <p:spPr>
          <a:xfrm>
            <a:off x="1406313" y="2668626"/>
            <a:ext cx="7255087"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olo el título" type="titleOnly">
  <p:cSld name="TITLE_ONLY">
    <p:spTree>
      <p:nvGrpSpPr>
        <p:cNvPr id="69" name="Shape 69"/>
        <p:cNvGrpSpPr/>
        <p:nvPr/>
      </p:nvGrpSpPr>
      <p:grpSpPr>
        <a:xfrm>
          <a:off x="0" y="0"/>
          <a:ext cx="0" cy="0"/>
          <a:chOff x="0" y="0"/>
          <a:chExt cx="0" cy="0"/>
        </a:xfrm>
      </p:grpSpPr>
      <p:sp>
        <p:nvSpPr>
          <p:cNvPr id="70" name="Google Shape;70;p9"/>
          <p:cNvSpPr txBox="1"/>
          <p:nvPr>
            <p:ph type="title"/>
          </p:nvPr>
        </p:nvSpPr>
        <p:spPr>
          <a:xfrm>
            <a:off x="1294552" y="1037382"/>
            <a:ext cx="7478609" cy="1477716"/>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262626"/>
              </a:buClr>
              <a:buSzPts val="4400"/>
              <a:buFont typeface="Garamond"/>
              <a:buNone/>
              <a:defRPr b="0" i="0" sz="4400" u="none" cap="none" strike="noStrike">
                <a:solidFill>
                  <a:srgbClr val="262626"/>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71" name="Google Shape;71;p9"/>
          <p:cNvSpPr txBox="1"/>
          <p:nvPr>
            <p:ph idx="10" type="dt"/>
          </p:nvPr>
        </p:nvSpPr>
        <p:spPr>
          <a:xfrm>
            <a:off x="6992338" y="6755271"/>
            <a:ext cx="1263111" cy="316653"/>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11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72" name="Google Shape;72;p9"/>
          <p:cNvSpPr txBox="1"/>
          <p:nvPr>
            <p:ph idx="11" type="ftr"/>
          </p:nvPr>
        </p:nvSpPr>
        <p:spPr>
          <a:xfrm>
            <a:off x="1294552" y="6755271"/>
            <a:ext cx="5615134" cy="316653"/>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1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73" name="Google Shape;73;p9"/>
          <p:cNvSpPr txBox="1"/>
          <p:nvPr>
            <p:ph idx="12" type="sldNum"/>
          </p:nvPr>
        </p:nvSpPr>
        <p:spPr>
          <a:xfrm>
            <a:off x="8338100" y="6755271"/>
            <a:ext cx="435061" cy="31665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100">
                <a:solidFill>
                  <a:schemeClr val="dk1"/>
                </a:solidFill>
                <a:latin typeface="Garamond"/>
                <a:ea typeface="Garamond"/>
                <a:cs typeface="Garamond"/>
                <a:sym typeface="Garamond"/>
              </a:defRPr>
            </a:lvl1pPr>
            <a:lvl2pPr indent="0" lvl="1" marL="0" marR="0" rtl="0" algn="r">
              <a:spcBef>
                <a:spcPts val="0"/>
              </a:spcBef>
              <a:buNone/>
              <a:defRPr b="0" i="0" sz="1100">
                <a:solidFill>
                  <a:schemeClr val="dk1"/>
                </a:solidFill>
                <a:latin typeface="Garamond"/>
                <a:ea typeface="Garamond"/>
                <a:cs typeface="Garamond"/>
                <a:sym typeface="Garamond"/>
              </a:defRPr>
            </a:lvl2pPr>
            <a:lvl3pPr indent="0" lvl="2" marL="0" marR="0" rtl="0" algn="r">
              <a:spcBef>
                <a:spcPts val="0"/>
              </a:spcBef>
              <a:buNone/>
              <a:defRPr b="0" i="0" sz="1100">
                <a:solidFill>
                  <a:schemeClr val="dk1"/>
                </a:solidFill>
                <a:latin typeface="Garamond"/>
                <a:ea typeface="Garamond"/>
                <a:cs typeface="Garamond"/>
                <a:sym typeface="Garamond"/>
              </a:defRPr>
            </a:lvl3pPr>
            <a:lvl4pPr indent="0" lvl="3" marL="0" marR="0" rtl="0" algn="r">
              <a:spcBef>
                <a:spcPts val="0"/>
              </a:spcBef>
              <a:buNone/>
              <a:defRPr b="0" i="0" sz="1100">
                <a:solidFill>
                  <a:schemeClr val="dk1"/>
                </a:solidFill>
                <a:latin typeface="Garamond"/>
                <a:ea typeface="Garamond"/>
                <a:cs typeface="Garamond"/>
                <a:sym typeface="Garamond"/>
              </a:defRPr>
            </a:lvl4pPr>
            <a:lvl5pPr indent="0" lvl="4" marL="0" marR="0" rtl="0" algn="r">
              <a:spcBef>
                <a:spcPts val="0"/>
              </a:spcBef>
              <a:buNone/>
              <a:defRPr b="0" i="0" sz="1100">
                <a:solidFill>
                  <a:schemeClr val="dk1"/>
                </a:solidFill>
                <a:latin typeface="Garamond"/>
                <a:ea typeface="Garamond"/>
                <a:cs typeface="Garamond"/>
                <a:sym typeface="Garamond"/>
              </a:defRPr>
            </a:lvl5pPr>
            <a:lvl6pPr indent="0" lvl="5" marL="0" marR="0" rtl="0" algn="r">
              <a:spcBef>
                <a:spcPts val="0"/>
              </a:spcBef>
              <a:buNone/>
              <a:defRPr b="0" i="0" sz="1100">
                <a:solidFill>
                  <a:schemeClr val="dk1"/>
                </a:solidFill>
                <a:latin typeface="Garamond"/>
                <a:ea typeface="Garamond"/>
                <a:cs typeface="Garamond"/>
                <a:sym typeface="Garamond"/>
              </a:defRPr>
            </a:lvl6pPr>
            <a:lvl7pPr indent="0" lvl="6" marL="0" marR="0" rtl="0" algn="r">
              <a:spcBef>
                <a:spcPts val="0"/>
              </a:spcBef>
              <a:buNone/>
              <a:defRPr b="0" i="0" sz="1100">
                <a:solidFill>
                  <a:schemeClr val="dk1"/>
                </a:solidFill>
                <a:latin typeface="Garamond"/>
                <a:ea typeface="Garamond"/>
                <a:cs typeface="Garamond"/>
                <a:sym typeface="Garamond"/>
              </a:defRPr>
            </a:lvl7pPr>
            <a:lvl8pPr indent="0" lvl="7" marL="0" marR="0" rtl="0" algn="r">
              <a:spcBef>
                <a:spcPts val="0"/>
              </a:spcBef>
              <a:buNone/>
              <a:defRPr b="0" i="0" sz="1100">
                <a:solidFill>
                  <a:schemeClr val="dk1"/>
                </a:solidFill>
                <a:latin typeface="Garamond"/>
                <a:ea typeface="Garamond"/>
                <a:cs typeface="Garamond"/>
                <a:sym typeface="Garamond"/>
              </a:defRPr>
            </a:lvl8pPr>
            <a:lvl9pPr indent="0" lvl="8" marL="0" marR="0" rtl="0" algn="r">
              <a:spcBef>
                <a:spcPts val="0"/>
              </a:spcBef>
              <a:buNone/>
              <a:defRPr b="0" i="0" sz="1100">
                <a:solidFill>
                  <a:schemeClr val="dk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cxnSp>
        <p:nvCxnSpPr>
          <p:cNvPr id="74" name="Google Shape;74;p9"/>
          <p:cNvCxnSpPr/>
          <p:nvPr/>
        </p:nvCxnSpPr>
        <p:spPr>
          <a:xfrm>
            <a:off x="1406313" y="2668626"/>
            <a:ext cx="7255087" cy="0"/>
          </a:xfrm>
          <a:prstGeom prst="straightConnector1">
            <a:avLst/>
          </a:prstGeom>
          <a:noFill/>
          <a:ln cap="flat" cmpd="sng" w="15875">
            <a:solidFill>
              <a:schemeClr val="accent1"/>
            </a:solidFill>
            <a:prstDash val="solid"/>
            <a:round/>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En blanco" type="blank">
  <p:cSld name="BLANK">
    <p:spTree>
      <p:nvGrpSpPr>
        <p:cNvPr id="75" name="Shape 75"/>
        <p:cNvGrpSpPr/>
        <p:nvPr/>
      </p:nvGrpSpPr>
      <p:grpSpPr>
        <a:xfrm>
          <a:off x="0" y="0"/>
          <a:ext cx="0" cy="0"/>
          <a:chOff x="0" y="0"/>
          <a:chExt cx="0" cy="0"/>
        </a:xfrm>
      </p:grpSpPr>
      <p:sp>
        <p:nvSpPr>
          <p:cNvPr id="76" name="Google Shape;76;p10"/>
          <p:cNvSpPr txBox="1"/>
          <p:nvPr>
            <p:ph idx="10" type="dt"/>
          </p:nvPr>
        </p:nvSpPr>
        <p:spPr>
          <a:xfrm>
            <a:off x="6992338" y="6755271"/>
            <a:ext cx="1263111" cy="316653"/>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11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77" name="Google Shape;77;p10"/>
          <p:cNvSpPr txBox="1"/>
          <p:nvPr>
            <p:ph idx="11" type="ftr"/>
          </p:nvPr>
        </p:nvSpPr>
        <p:spPr>
          <a:xfrm>
            <a:off x="1294552" y="6755271"/>
            <a:ext cx="5615134" cy="316653"/>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100">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78" name="Google Shape;78;p10"/>
          <p:cNvSpPr txBox="1"/>
          <p:nvPr>
            <p:ph idx="12" type="sldNum"/>
          </p:nvPr>
        </p:nvSpPr>
        <p:spPr>
          <a:xfrm>
            <a:off x="8338100" y="6755271"/>
            <a:ext cx="435061" cy="31665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100">
                <a:solidFill>
                  <a:schemeClr val="dk1"/>
                </a:solidFill>
                <a:latin typeface="Garamond"/>
                <a:ea typeface="Garamond"/>
                <a:cs typeface="Garamond"/>
                <a:sym typeface="Garamond"/>
              </a:defRPr>
            </a:lvl1pPr>
            <a:lvl2pPr indent="0" lvl="1" marL="0" marR="0" rtl="0" algn="r">
              <a:spcBef>
                <a:spcPts val="0"/>
              </a:spcBef>
              <a:buNone/>
              <a:defRPr b="0" i="0" sz="1100">
                <a:solidFill>
                  <a:schemeClr val="dk1"/>
                </a:solidFill>
                <a:latin typeface="Garamond"/>
                <a:ea typeface="Garamond"/>
                <a:cs typeface="Garamond"/>
                <a:sym typeface="Garamond"/>
              </a:defRPr>
            </a:lvl2pPr>
            <a:lvl3pPr indent="0" lvl="2" marL="0" marR="0" rtl="0" algn="r">
              <a:spcBef>
                <a:spcPts val="0"/>
              </a:spcBef>
              <a:buNone/>
              <a:defRPr b="0" i="0" sz="1100">
                <a:solidFill>
                  <a:schemeClr val="dk1"/>
                </a:solidFill>
                <a:latin typeface="Garamond"/>
                <a:ea typeface="Garamond"/>
                <a:cs typeface="Garamond"/>
                <a:sym typeface="Garamond"/>
              </a:defRPr>
            </a:lvl3pPr>
            <a:lvl4pPr indent="0" lvl="3" marL="0" marR="0" rtl="0" algn="r">
              <a:spcBef>
                <a:spcPts val="0"/>
              </a:spcBef>
              <a:buNone/>
              <a:defRPr b="0" i="0" sz="1100">
                <a:solidFill>
                  <a:schemeClr val="dk1"/>
                </a:solidFill>
                <a:latin typeface="Garamond"/>
                <a:ea typeface="Garamond"/>
                <a:cs typeface="Garamond"/>
                <a:sym typeface="Garamond"/>
              </a:defRPr>
            </a:lvl4pPr>
            <a:lvl5pPr indent="0" lvl="4" marL="0" marR="0" rtl="0" algn="r">
              <a:spcBef>
                <a:spcPts val="0"/>
              </a:spcBef>
              <a:buNone/>
              <a:defRPr b="0" i="0" sz="1100">
                <a:solidFill>
                  <a:schemeClr val="dk1"/>
                </a:solidFill>
                <a:latin typeface="Garamond"/>
                <a:ea typeface="Garamond"/>
                <a:cs typeface="Garamond"/>
                <a:sym typeface="Garamond"/>
              </a:defRPr>
            </a:lvl5pPr>
            <a:lvl6pPr indent="0" lvl="5" marL="0" marR="0" rtl="0" algn="r">
              <a:spcBef>
                <a:spcPts val="0"/>
              </a:spcBef>
              <a:buNone/>
              <a:defRPr b="0" i="0" sz="1100">
                <a:solidFill>
                  <a:schemeClr val="dk1"/>
                </a:solidFill>
                <a:latin typeface="Garamond"/>
                <a:ea typeface="Garamond"/>
                <a:cs typeface="Garamond"/>
                <a:sym typeface="Garamond"/>
              </a:defRPr>
            </a:lvl6pPr>
            <a:lvl7pPr indent="0" lvl="6" marL="0" marR="0" rtl="0" algn="r">
              <a:spcBef>
                <a:spcPts val="0"/>
              </a:spcBef>
              <a:buNone/>
              <a:defRPr b="0" i="0" sz="1100">
                <a:solidFill>
                  <a:schemeClr val="dk1"/>
                </a:solidFill>
                <a:latin typeface="Garamond"/>
                <a:ea typeface="Garamond"/>
                <a:cs typeface="Garamond"/>
                <a:sym typeface="Garamond"/>
              </a:defRPr>
            </a:lvl7pPr>
            <a:lvl8pPr indent="0" lvl="7" marL="0" marR="0" rtl="0" algn="r">
              <a:spcBef>
                <a:spcPts val="0"/>
              </a:spcBef>
              <a:buNone/>
              <a:defRPr b="0" i="0" sz="1100">
                <a:solidFill>
                  <a:schemeClr val="dk1"/>
                </a:solidFill>
                <a:latin typeface="Garamond"/>
                <a:ea typeface="Garamond"/>
                <a:cs typeface="Garamond"/>
                <a:sym typeface="Garamond"/>
              </a:defRPr>
            </a:lvl8pPr>
            <a:lvl9pPr indent="0" lvl="8" marL="0" marR="0" rtl="0" algn="r">
              <a:spcBef>
                <a:spcPts val="0"/>
              </a:spcBef>
              <a:buNone/>
              <a:defRPr b="0" i="0" sz="1100">
                <a:solidFill>
                  <a:schemeClr val="dk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7.xml"/><Relationship Id="rId11" Type="http://schemas.openxmlformats.org/officeDocument/2006/relationships/slideLayout" Target="../slideLayouts/slideLayout8.xml"/><Relationship Id="rId22" Type="http://schemas.openxmlformats.org/officeDocument/2006/relationships/slideLayout" Target="../slideLayouts/slideLayout19.xml"/><Relationship Id="rId10" Type="http://schemas.openxmlformats.org/officeDocument/2006/relationships/slideLayout" Target="../slideLayouts/slideLayout7.xml"/><Relationship Id="rId21" Type="http://schemas.openxmlformats.org/officeDocument/2006/relationships/slideLayout" Target="../slideLayouts/slideLayout18.xml"/><Relationship Id="rId13" Type="http://schemas.openxmlformats.org/officeDocument/2006/relationships/slideLayout" Target="../slideLayouts/slideLayout10.xml"/><Relationship Id="rId12" Type="http://schemas.openxmlformats.org/officeDocument/2006/relationships/slideLayout" Target="../slideLayouts/slideLayout9.xml"/><Relationship Id="rId23" Type="http://schemas.openxmlformats.org/officeDocument/2006/relationships/theme" Target="../theme/theme2.xml"/><Relationship Id="rId1" Type="http://schemas.openxmlformats.org/officeDocument/2006/relationships/image" Target="../media/image1.jpg"/><Relationship Id="rId2" Type="http://schemas.openxmlformats.org/officeDocument/2006/relationships/image" Target="../media/image2.png"/><Relationship Id="rId3" Type="http://schemas.openxmlformats.org/officeDocument/2006/relationships/image" Target="../media/image5.png"/><Relationship Id="rId4" Type="http://schemas.openxmlformats.org/officeDocument/2006/relationships/slideLayout" Target="../slideLayouts/slideLayout1.xml"/><Relationship Id="rId9" Type="http://schemas.openxmlformats.org/officeDocument/2006/relationships/slideLayout" Target="../slideLayouts/slideLayout6.xml"/><Relationship Id="rId15" Type="http://schemas.openxmlformats.org/officeDocument/2006/relationships/slideLayout" Target="../slideLayouts/slideLayout12.xml"/><Relationship Id="rId14" Type="http://schemas.openxmlformats.org/officeDocument/2006/relationships/slideLayout" Target="../slideLayouts/slideLayout11.xml"/><Relationship Id="rId17" Type="http://schemas.openxmlformats.org/officeDocument/2006/relationships/slideLayout" Target="../slideLayouts/slideLayout14.xml"/><Relationship Id="rId16" Type="http://schemas.openxmlformats.org/officeDocument/2006/relationships/slideLayout" Target="../slideLayouts/slideLayout13.xml"/><Relationship Id="rId5" Type="http://schemas.openxmlformats.org/officeDocument/2006/relationships/slideLayout" Target="../slideLayouts/slideLayout2.xml"/><Relationship Id="rId19" Type="http://schemas.openxmlformats.org/officeDocument/2006/relationships/slideLayout" Target="../slideLayouts/slideLayout16.xml"/><Relationship Id="rId6" Type="http://schemas.openxmlformats.org/officeDocument/2006/relationships/slideLayout" Target="../slideLayouts/slideLayout3.xml"/><Relationship Id="rId18" Type="http://schemas.openxmlformats.org/officeDocument/2006/relationships/slideLayout" Target="../slideLayouts/slideLayout15.xml"/><Relationship Id="rId7" Type="http://schemas.openxmlformats.org/officeDocument/2006/relationships/slideLayout" Target="../slideLayouts/slideLayout4.xml"/><Relationship Id="rId8"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5" name="Shape 5"/>
        <p:cNvGrpSpPr/>
        <p:nvPr/>
      </p:nvGrpSpPr>
      <p:grpSpPr>
        <a:xfrm>
          <a:off x="0" y="0"/>
          <a:ext cx="0" cy="0"/>
          <a:chOff x="0" y="0"/>
          <a:chExt cx="0" cy="0"/>
        </a:xfrm>
      </p:grpSpPr>
      <p:grpSp>
        <p:nvGrpSpPr>
          <p:cNvPr id="6" name="Google Shape;6;p1"/>
          <p:cNvGrpSpPr/>
          <p:nvPr/>
        </p:nvGrpSpPr>
        <p:grpSpPr>
          <a:xfrm>
            <a:off x="0" y="0"/>
            <a:ext cx="10067714" cy="7772400"/>
            <a:chOff x="0" y="0"/>
            <a:chExt cx="9152467" cy="6858000"/>
          </a:xfrm>
        </p:grpSpPr>
        <p:pic>
          <p:nvPicPr>
            <p:cNvPr descr="SD-PanelContent.png" id="7" name="Google Shape;7;p1"/>
            <p:cNvPicPr preferRelativeResize="0"/>
            <p:nvPr/>
          </p:nvPicPr>
          <p:blipFill rotWithShape="1">
            <a:blip r:embed="rId2">
              <a:alphaModFix/>
            </a:blip>
            <a:srcRect b="0" l="0" r="0" t="0"/>
            <a:stretch/>
          </p:blipFill>
          <p:spPr>
            <a:xfrm>
              <a:off x="0" y="0"/>
              <a:ext cx="9144000" cy="6858000"/>
            </a:xfrm>
            <a:prstGeom prst="rect">
              <a:avLst/>
            </a:prstGeom>
            <a:noFill/>
            <a:ln>
              <a:noFill/>
            </a:ln>
          </p:spPr>
        </p:pic>
        <p:sp>
          <p:nvSpPr>
            <p:cNvPr id="8" name="Google Shape;8;p1"/>
            <p:cNvSpPr/>
            <p:nvPr/>
          </p:nvSpPr>
          <p:spPr>
            <a:xfrm>
              <a:off x="553888" y="542807"/>
              <a:ext cx="8039776" cy="5756392"/>
            </a:xfrm>
            <a:prstGeom prst="rect">
              <a:avLst/>
            </a:prstGeom>
            <a:noFill/>
            <a:ln cap="flat" cmpd="sng" w="15875">
              <a:solidFill>
                <a:schemeClr val="accent1"/>
              </a:solidFill>
              <a:prstDash val="solid"/>
              <a:miter lim="800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HDRibbonContent-UniformTrim.png" id="9" name="Google Shape;9;p1"/>
            <p:cNvPicPr preferRelativeResize="0"/>
            <p:nvPr/>
          </p:nvPicPr>
          <p:blipFill rotWithShape="1">
            <a:blip r:embed="rId3">
              <a:alphaModFix/>
            </a:blip>
            <a:srcRect b="0" l="1" r="14240" t="0"/>
            <a:stretch/>
          </p:blipFill>
          <p:spPr>
            <a:xfrm>
              <a:off x="0" y="3128434"/>
              <a:ext cx="685800" cy="606425"/>
            </a:xfrm>
            <a:prstGeom prst="rect">
              <a:avLst/>
            </a:prstGeom>
            <a:noFill/>
            <a:ln>
              <a:noFill/>
            </a:ln>
          </p:spPr>
        </p:pic>
        <p:pic>
          <p:nvPicPr>
            <p:cNvPr descr="HDRibbonContent-UniformTrim.png" id="10" name="Google Shape;10;p1"/>
            <p:cNvPicPr preferRelativeResize="0"/>
            <p:nvPr/>
          </p:nvPicPr>
          <p:blipFill rotWithShape="1">
            <a:blip r:embed="rId3">
              <a:alphaModFix/>
            </a:blip>
            <a:srcRect b="0" l="1" r="14240" t="0"/>
            <a:stretch/>
          </p:blipFill>
          <p:spPr>
            <a:xfrm>
              <a:off x="8466667" y="3128434"/>
              <a:ext cx="685800" cy="606425"/>
            </a:xfrm>
            <a:prstGeom prst="rect">
              <a:avLst/>
            </a:prstGeom>
            <a:noFill/>
            <a:ln>
              <a:noFill/>
            </a:ln>
          </p:spPr>
        </p:pic>
      </p:grpSp>
      <p:sp>
        <p:nvSpPr>
          <p:cNvPr id="11" name="Google Shape;11;p1"/>
          <p:cNvSpPr txBox="1"/>
          <p:nvPr>
            <p:ph type="title"/>
          </p:nvPr>
        </p:nvSpPr>
        <p:spPr>
          <a:xfrm>
            <a:off x="1294553" y="1037382"/>
            <a:ext cx="7478607" cy="1477716"/>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rgbClr val="262626"/>
              </a:buClr>
              <a:buSzPts val="4400"/>
              <a:buFont typeface="Garamond"/>
              <a:buNone/>
              <a:defRPr b="0" i="0" sz="4400" u="none" cap="none" strike="noStrike">
                <a:solidFill>
                  <a:srgbClr val="262626"/>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2" name="Google Shape;12;p1"/>
          <p:cNvSpPr txBox="1"/>
          <p:nvPr>
            <p:ph idx="1" type="body"/>
          </p:nvPr>
        </p:nvSpPr>
        <p:spPr>
          <a:xfrm>
            <a:off x="1294551" y="2822154"/>
            <a:ext cx="7478610" cy="3904330"/>
          </a:xfrm>
          <a:prstGeom prst="rect">
            <a:avLst/>
          </a:prstGeom>
          <a:noFill/>
          <a:ln>
            <a:noFill/>
          </a:ln>
        </p:spPr>
        <p:txBody>
          <a:bodyPr anchorCtr="0" anchor="t" bIns="45700" lIns="91425" spcFirstLastPara="1" rIns="91425" wrap="square" tIns="45700"/>
          <a:lstStyle>
            <a:lvl1pPr indent="-421386" lvl="0" marL="457200" marR="0" rtl="0" algn="l">
              <a:spcBef>
                <a:spcPts val="528"/>
              </a:spcBef>
              <a:spcAft>
                <a:spcPts val="0"/>
              </a:spcAft>
              <a:buClr>
                <a:schemeClr val="accent1"/>
              </a:buClr>
              <a:buSzPts val="3036"/>
              <a:buFont typeface="Arial"/>
              <a:buChar char="•"/>
              <a:defRPr b="0" i="0" sz="2640" u="none" cap="none" strike="noStrike">
                <a:solidFill>
                  <a:srgbClr val="262626"/>
                </a:solidFill>
                <a:latin typeface="Garamond"/>
                <a:ea typeface="Garamond"/>
                <a:cs typeface="Garamond"/>
                <a:sym typeface="Garamond"/>
              </a:defRPr>
            </a:lvl1pPr>
            <a:lvl2pPr indent="-389255" lvl="1" marL="914400" marR="0" rtl="0" algn="l">
              <a:spcBef>
                <a:spcPts val="660"/>
              </a:spcBef>
              <a:spcAft>
                <a:spcPts val="0"/>
              </a:spcAft>
              <a:buClr>
                <a:schemeClr val="accent1"/>
              </a:buClr>
              <a:buSzPts val="2530"/>
              <a:buFont typeface="Arial"/>
              <a:buChar char="•"/>
              <a:defRPr b="0" i="0" sz="2200" u="none" cap="none" strike="noStrike">
                <a:solidFill>
                  <a:srgbClr val="262626"/>
                </a:solidFill>
                <a:latin typeface="Garamond"/>
                <a:ea typeface="Garamond"/>
                <a:cs typeface="Garamond"/>
                <a:sym typeface="Garamond"/>
              </a:defRPr>
            </a:lvl2pPr>
            <a:lvl3pPr indent="-373189" lvl="2" marL="1371600" marR="0" rtl="0" algn="l">
              <a:spcBef>
                <a:spcPts val="660"/>
              </a:spcBef>
              <a:spcAft>
                <a:spcPts val="0"/>
              </a:spcAft>
              <a:buClr>
                <a:schemeClr val="accent1"/>
              </a:buClr>
              <a:buSzPts val="2277"/>
              <a:buFont typeface="Arial"/>
              <a:buChar char="•"/>
              <a:defRPr b="0" i="0" sz="1979" u="none" cap="none" strike="noStrike">
                <a:solidFill>
                  <a:srgbClr val="262626"/>
                </a:solidFill>
                <a:latin typeface="Garamond"/>
                <a:ea typeface="Garamond"/>
                <a:cs typeface="Garamond"/>
                <a:sym typeface="Garamond"/>
              </a:defRPr>
            </a:lvl3pPr>
            <a:lvl4pPr indent="-357124" lvl="3" marL="1828800" marR="0" rtl="0" algn="l">
              <a:spcBef>
                <a:spcPts val="660"/>
              </a:spcBef>
              <a:spcAft>
                <a:spcPts val="0"/>
              </a:spcAft>
              <a:buClr>
                <a:schemeClr val="accent1"/>
              </a:buClr>
              <a:buSzPts val="2024"/>
              <a:buFont typeface="Arial"/>
              <a:buChar char="•"/>
              <a:defRPr b="0" i="0" sz="1760" u="none" cap="none" strike="noStrike">
                <a:solidFill>
                  <a:srgbClr val="262626"/>
                </a:solidFill>
                <a:latin typeface="Garamond"/>
                <a:ea typeface="Garamond"/>
                <a:cs typeface="Garamond"/>
                <a:sym typeface="Garamond"/>
              </a:defRPr>
            </a:lvl4pPr>
            <a:lvl5pPr indent="-341058" lvl="4" marL="22860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5pPr>
            <a:lvl6pPr indent="-341058" lvl="5" marL="27432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6pPr>
            <a:lvl7pPr indent="-341058" lvl="6" marL="32004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7pPr>
            <a:lvl8pPr indent="-341058" lvl="7" marL="3657600" marR="0" rtl="0" algn="l">
              <a:spcBef>
                <a:spcPts val="660"/>
              </a:spcBef>
              <a:spcAft>
                <a:spcPts val="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8pPr>
            <a:lvl9pPr indent="-341058" lvl="8" marL="4114800" marR="0" rtl="0" algn="l">
              <a:spcBef>
                <a:spcPts val="660"/>
              </a:spcBef>
              <a:spcAft>
                <a:spcPts val="660"/>
              </a:spcAft>
              <a:buClr>
                <a:schemeClr val="accent1"/>
              </a:buClr>
              <a:buSzPts val="1771"/>
              <a:buFont typeface="Arial"/>
              <a:buChar char="•"/>
              <a:defRPr b="0" i="0" sz="1540" u="none" cap="none" strike="noStrike">
                <a:solidFill>
                  <a:srgbClr val="262626"/>
                </a:solidFill>
                <a:latin typeface="Garamond"/>
                <a:ea typeface="Garamond"/>
                <a:cs typeface="Garamond"/>
                <a:sym typeface="Garamond"/>
              </a:defRPr>
            </a:lvl9pPr>
          </a:lstStyle>
          <a:p/>
        </p:txBody>
      </p:sp>
      <p:sp>
        <p:nvSpPr>
          <p:cNvPr id="13" name="Google Shape;13;p1"/>
          <p:cNvSpPr txBox="1"/>
          <p:nvPr>
            <p:ph idx="10" type="dt"/>
          </p:nvPr>
        </p:nvSpPr>
        <p:spPr>
          <a:xfrm>
            <a:off x="6992338" y="6755271"/>
            <a:ext cx="1263111" cy="316653"/>
          </a:xfrm>
          <a:prstGeom prst="rect">
            <a:avLst/>
          </a:prstGeom>
          <a:noFill/>
          <a:ln>
            <a:noFill/>
          </a:ln>
        </p:spPr>
        <p:txBody>
          <a:bodyPr anchorCtr="0" anchor="ctr" bIns="45700" lIns="91425" spcFirstLastPara="1" rIns="91425" wrap="square" tIns="45700"/>
          <a:lstStyle>
            <a:lvl1pPr lvl="0" marR="0" rtl="0" algn="r">
              <a:spcBef>
                <a:spcPts val="0"/>
              </a:spcBef>
              <a:spcAft>
                <a:spcPts val="0"/>
              </a:spcAft>
              <a:buSzPts val="1400"/>
              <a:buNone/>
              <a:defRPr b="0" i="0" sz="1100" u="none" cap="none" strike="noStrike">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4" name="Google Shape;14;p1"/>
          <p:cNvSpPr txBox="1"/>
          <p:nvPr>
            <p:ph idx="11" type="ftr"/>
          </p:nvPr>
        </p:nvSpPr>
        <p:spPr>
          <a:xfrm>
            <a:off x="1294552" y="6755271"/>
            <a:ext cx="5615134" cy="316653"/>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100" u="none" cap="none" strike="noStrike">
                <a:solidFill>
                  <a:schemeClr val="dk1"/>
                </a:solidFill>
                <a:latin typeface="Garamond"/>
                <a:ea typeface="Garamond"/>
                <a:cs typeface="Garamond"/>
                <a:sym typeface="Garamond"/>
              </a:defRPr>
            </a:lvl1pPr>
            <a:lvl2pPr lvl="1"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2pPr>
            <a:lvl3pPr lvl="2"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3pPr>
            <a:lvl4pPr lvl="3"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4pPr>
            <a:lvl5pPr lvl="4"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5pPr>
            <a:lvl6pPr lvl="5"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6pPr>
            <a:lvl7pPr lvl="6"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7pPr>
            <a:lvl8pPr lvl="7"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8pPr>
            <a:lvl9pPr lvl="8" marR="0" rtl="0" algn="l">
              <a:spcBef>
                <a:spcPts val="0"/>
              </a:spcBef>
              <a:spcAft>
                <a:spcPts val="0"/>
              </a:spcAft>
              <a:buSzPts val="1400"/>
              <a:buNone/>
              <a:defRPr b="0" i="0" sz="1800" u="none" cap="none" strike="noStrike">
                <a:solidFill>
                  <a:schemeClr val="dk1"/>
                </a:solidFill>
                <a:latin typeface="Garamond"/>
                <a:ea typeface="Garamond"/>
                <a:cs typeface="Garamond"/>
                <a:sym typeface="Garamond"/>
              </a:defRPr>
            </a:lvl9pPr>
          </a:lstStyle>
          <a:p/>
        </p:txBody>
      </p:sp>
      <p:sp>
        <p:nvSpPr>
          <p:cNvPr id="15" name="Google Shape;15;p1"/>
          <p:cNvSpPr txBox="1"/>
          <p:nvPr>
            <p:ph idx="12" type="sldNum"/>
          </p:nvPr>
        </p:nvSpPr>
        <p:spPr>
          <a:xfrm>
            <a:off x="8338100" y="6755271"/>
            <a:ext cx="435061" cy="316653"/>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100" u="none" cap="none" strike="noStrike">
                <a:solidFill>
                  <a:schemeClr val="dk1"/>
                </a:solidFill>
                <a:latin typeface="Garamond"/>
                <a:ea typeface="Garamond"/>
                <a:cs typeface="Garamond"/>
                <a:sym typeface="Garamond"/>
              </a:defRPr>
            </a:lvl1pPr>
            <a:lvl2pPr indent="0" lvl="1" marL="0" marR="0" rtl="0" algn="r">
              <a:spcBef>
                <a:spcPts val="0"/>
              </a:spcBef>
              <a:buNone/>
              <a:defRPr b="0" i="0" sz="1100" u="none" cap="none" strike="noStrike">
                <a:solidFill>
                  <a:schemeClr val="dk1"/>
                </a:solidFill>
                <a:latin typeface="Garamond"/>
                <a:ea typeface="Garamond"/>
                <a:cs typeface="Garamond"/>
                <a:sym typeface="Garamond"/>
              </a:defRPr>
            </a:lvl2pPr>
            <a:lvl3pPr indent="0" lvl="2" marL="0" marR="0" rtl="0" algn="r">
              <a:spcBef>
                <a:spcPts val="0"/>
              </a:spcBef>
              <a:buNone/>
              <a:defRPr b="0" i="0" sz="1100" u="none" cap="none" strike="noStrike">
                <a:solidFill>
                  <a:schemeClr val="dk1"/>
                </a:solidFill>
                <a:latin typeface="Garamond"/>
                <a:ea typeface="Garamond"/>
                <a:cs typeface="Garamond"/>
                <a:sym typeface="Garamond"/>
              </a:defRPr>
            </a:lvl3pPr>
            <a:lvl4pPr indent="0" lvl="3" marL="0" marR="0" rtl="0" algn="r">
              <a:spcBef>
                <a:spcPts val="0"/>
              </a:spcBef>
              <a:buNone/>
              <a:defRPr b="0" i="0" sz="1100" u="none" cap="none" strike="noStrike">
                <a:solidFill>
                  <a:schemeClr val="dk1"/>
                </a:solidFill>
                <a:latin typeface="Garamond"/>
                <a:ea typeface="Garamond"/>
                <a:cs typeface="Garamond"/>
                <a:sym typeface="Garamond"/>
              </a:defRPr>
            </a:lvl4pPr>
            <a:lvl5pPr indent="0" lvl="4" marL="0" marR="0" rtl="0" algn="r">
              <a:spcBef>
                <a:spcPts val="0"/>
              </a:spcBef>
              <a:buNone/>
              <a:defRPr b="0" i="0" sz="1100" u="none" cap="none" strike="noStrike">
                <a:solidFill>
                  <a:schemeClr val="dk1"/>
                </a:solidFill>
                <a:latin typeface="Garamond"/>
                <a:ea typeface="Garamond"/>
                <a:cs typeface="Garamond"/>
                <a:sym typeface="Garamond"/>
              </a:defRPr>
            </a:lvl5pPr>
            <a:lvl6pPr indent="0" lvl="5" marL="0" marR="0" rtl="0" algn="r">
              <a:spcBef>
                <a:spcPts val="0"/>
              </a:spcBef>
              <a:buNone/>
              <a:defRPr b="0" i="0" sz="1100" u="none" cap="none" strike="noStrike">
                <a:solidFill>
                  <a:schemeClr val="dk1"/>
                </a:solidFill>
                <a:latin typeface="Garamond"/>
                <a:ea typeface="Garamond"/>
                <a:cs typeface="Garamond"/>
                <a:sym typeface="Garamond"/>
              </a:defRPr>
            </a:lvl6pPr>
            <a:lvl7pPr indent="0" lvl="6" marL="0" marR="0" rtl="0" algn="r">
              <a:spcBef>
                <a:spcPts val="0"/>
              </a:spcBef>
              <a:buNone/>
              <a:defRPr b="0" i="0" sz="1100" u="none" cap="none" strike="noStrike">
                <a:solidFill>
                  <a:schemeClr val="dk1"/>
                </a:solidFill>
                <a:latin typeface="Garamond"/>
                <a:ea typeface="Garamond"/>
                <a:cs typeface="Garamond"/>
                <a:sym typeface="Garamond"/>
              </a:defRPr>
            </a:lvl7pPr>
            <a:lvl8pPr indent="0" lvl="7" marL="0" marR="0" rtl="0" algn="r">
              <a:spcBef>
                <a:spcPts val="0"/>
              </a:spcBef>
              <a:buNone/>
              <a:defRPr b="0" i="0" sz="1100" u="none" cap="none" strike="noStrike">
                <a:solidFill>
                  <a:schemeClr val="dk1"/>
                </a:solidFill>
                <a:latin typeface="Garamond"/>
                <a:ea typeface="Garamond"/>
                <a:cs typeface="Garamond"/>
                <a:sym typeface="Garamond"/>
              </a:defRPr>
            </a:lvl8pPr>
            <a:lvl9pPr indent="0" lvl="8" marL="0" marR="0" rtl="0" algn="r">
              <a:spcBef>
                <a:spcPts val="0"/>
              </a:spcBef>
              <a:buNone/>
              <a:defRPr b="0" i="0" sz="1100" u="none" cap="none" strike="noStrike">
                <a:solidFill>
                  <a:schemeClr val="dk1"/>
                </a:solidFill>
                <a:latin typeface="Garamond"/>
                <a:ea typeface="Garamond"/>
                <a:cs typeface="Garamond"/>
                <a:sym typeface="Garamond"/>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4"/>
    <p:sldLayoutId id="2147483649" r:id="rId5"/>
    <p:sldLayoutId id="2147483650" r:id="rId6"/>
    <p:sldLayoutId id="2147483651" r:id="rId7"/>
    <p:sldLayoutId id="2147483652" r:id="rId8"/>
    <p:sldLayoutId id="2147483653" r:id="rId9"/>
    <p:sldLayoutId id="2147483654" r:id="rId10"/>
    <p:sldLayoutId id="2147483655" r:id="rId11"/>
    <p:sldLayoutId id="2147483656" r:id="rId12"/>
    <p:sldLayoutId id="2147483657" r:id="rId13"/>
    <p:sldLayoutId id="2147483658" r:id="rId14"/>
    <p:sldLayoutId id="2147483659" r:id="rId15"/>
    <p:sldLayoutId id="2147483660" r:id="rId16"/>
    <p:sldLayoutId id="2147483661" r:id="rId17"/>
    <p:sldLayoutId id="2147483662" r:id="rId18"/>
    <p:sldLayoutId id="2147483663" r:id="rId19"/>
    <p:sldLayoutId id="2147483664" r:id="rId20"/>
    <p:sldLayoutId id="2147483665" r:id="rId21"/>
    <p:sldLayoutId id="2147483666" r:id="rId2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4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87.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9.jpg"/><Relationship Id="rId4" Type="http://schemas.openxmlformats.org/officeDocument/2006/relationships/image" Target="../media/image28.png"/><Relationship Id="rId5"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2.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2.jpg"/><Relationship Id="rId4" Type="http://schemas.openxmlformats.org/officeDocument/2006/relationships/image" Target="../media/image23.jpg"/><Relationship Id="rId5" Type="http://schemas.openxmlformats.org/officeDocument/2006/relationships/image" Target="../media/image39.jpg"/><Relationship Id="rId6" Type="http://schemas.openxmlformats.org/officeDocument/2006/relationships/image" Target="../media/image9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7.png"/><Relationship Id="rId4" Type="http://schemas.openxmlformats.org/officeDocument/2006/relationships/image" Target="../media/image36.png"/><Relationship Id="rId5" Type="http://schemas.openxmlformats.org/officeDocument/2006/relationships/image" Target="../media/image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1.png"/><Relationship Id="rId4" Type="http://schemas.openxmlformats.org/officeDocument/2006/relationships/image" Target="../media/image27.png"/><Relationship Id="rId5" Type="http://schemas.openxmlformats.org/officeDocument/2006/relationships/image" Target="../media/image38.png"/><Relationship Id="rId6"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6.jp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9.png"/><Relationship Id="rId4" Type="http://schemas.openxmlformats.org/officeDocument/2006/relationships/image" Target="../media/image7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7.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6.jpg"/><Relationship Id="rId4" Type="http://schemas.openxmlformats.org/officeDocument/2006/relationships/image" Target="../media/image63.png"/><Relationship Id="rId5"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2.png"/><Relationship Id="rId4" Type="http://schemas.openxmlformats.org/officeDocument/2006/relationships/image" Target="../media/image6.png"/><Relationship Id="rId5"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6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9.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3.jpg"/><Relationship Id="rId4" Type="http://schemas.openxmlformats.org/officeDocument/2006/relationships/image" Target="../media/image57.jpg"/><Relationship Id="rId5" Type="http://schemas.openxmlformats.org/officeDocument/2006/relationships/image" Target="../media/image60.jpg"/><Relationship Id="rId6" Type="http://schemas.openxmlformats.org/officeDocument/2006/relationships/image" Target="../media/image61.jpg"/><Relationship Id="rId7" Type="http://schemas.openxmlformats.org/officeDocument/2006/relationships/image" Target="../media/image54.jpg"/><Relationship Id="rId8" Type="http://schemas.openxmlformats.org/officeDocument/2006/relationships/image" Target="../media/image5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58.jpg"/><Relationship Id="rId4" Type="http://schemas.openxmlformats.org/officeDocument/2006/relationships/image" Target="../media/image62.jpg"/><Relationship Id="rId5" Type="http://schemas.openxmlformats.org/officeDocument/2006/relationships/image" Target="../media/image66.jpg"/><Relationship Id="rId6" Type="http://schemas.openxmlformats.org/officeDocument/2006/relationships/image" Target="../media/image69.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3.png"/><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76.pn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8.jpg"/><Relationship Id="rId4" Type="http://schemas.openxmlformats.org/officeDocument/2006/relationships/image" Target="../media/image75.jpg"/><Relationship Id="rId5" Type="http://schemas.openxmlformats.org/officeDocument/2006/relationships/image" Target="../media/image74.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83.png"/><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89.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81.png"/><Relationship Id="rId4" Type="http://schemas.openxmlformats.org/officeDocument/2006/relationships/image" Target="../media/image70.png"/><Relationship Id="rId5" Type="http://schemas.openxmlformats.org/officeDocument/2006/relationships/image" Target="../media/image7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91.png"/><Relationship Id="rId4" Type="http://schemas.openxmlformats.org/officeDocument/2006/relationships/image" Target="../media/image8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79.png"/><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hyperlink" Target="https://www.construmatica.com/construpedia/La_Protecci%C3%B3n_del_O%C3%ADdo" TargetMode="External"/><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8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jpg"/><Relationship Id="rId4" Type="http://schemas.openxmlformats.org/officeDocument/2006/relationships/image" Target="../media/image10.jpg"/><Relationship Id="rId5" Type="http://schemas.openxmlformats.org/officeDocument/2006/relationships/image" Target="../media/image8.jpg"/><Relationship Id="rId6"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jpg"/><Relationship Id="rId4" Type="http://schemas.openxmlformats.org/officeDocument/2006/relationships/image" Target="../media/image50.jpg"/><Relationship Id="rId5" Type="http://schemas.openxmlformats.org/officeDocument/2006/relationships/image" Target="../media/image92.jpg"/><Relationship Id="rId6"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5.jpg"/><Relationship Id="rId4" Type="http://schemas.openxmlformats.org/officeDocument/2006/relationships/image" Target="../media/image14.jpg"/><Relationship Id="rId5" Type="http://schemas.openxmlformats.org/officeDocument/2006/relationships/image" Target="../media/image16.jpg"/><Relationship Id="rId6"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59" name="Shape 159"/>
        <p:cNvGrpSpPr/>
        <p:nvPr/>
      </p:nvGrpSpPr>
      <p:grpSpPr>
        <a:xfrm>
          <a:off x="0" y="0"/>
          <a:ext cx="0" cy="0"/>
          <a:chOff x="0" y="0"/>
          <a:chExt cx="0" cy="0"/>
        </a:xfrm>
      </p:grpSpPr>
      <p:sp>
        <p:nvSpPr>
          <p:cNvPr id="160" name="Google Shape;160;p21"/>
          <p:cNvSpPr txBox="1"/>
          <p:nvPr/>
        </p:nvSpPr>
        <p:spPr>
          <a:xfrm>
            <a:off x="1392376" y="3467475"/>
            <a:ext cx="3408224" cy="2299989"/>
          </a:xfrm>
          <a:prstGeom prst="rect">
            <a:avLst/>
          </a:prstGeom>
          <a:noFill/>
          <a:ln>
            <a:noFill/>
          </a:ln>
        </p:spPr>
        <p:txBody>
          <a:bodyPr anchorCtr="0" anchor="t" bIns="0" lIns="0" spcFirstLastPara="1" rIns="0" wrap="square" tIns="118725">
            <a:noAutofit/>
          </a:bodyPr>
          <a:lstStyle/>
          <a:p>
            <a:pPr indent="0" lvl="0" marL="12700" marR="0" rtl="0" algn="l">
              <a:lnSpc>
                <a:spcPct val="100000"/>
              </a:lnSpc>
              <a:spcBef>
                <a:spcPts val="0"/>
              </a:spcBef>
              <a:spcAft>
                <a:spcPts val="0"/>
              </a:spcAft>
              <a:buNone/>
            </a:pPr>
            <a:r>
              <a:rPr b="0" i="0" lang="en-US" sz="2300" u="none" cap="none" strike="noStrike">
                <a:solidFill>
                  <a:schemeClr val="dk1"/>
                </a:solidFill>
                <a:latin typeface="Times New Roman"/>
                <a:ea typeface="Times New Roman"/>
                <a:cs typeface="Times New Roman"/>
                <a:sym typeface="Times New Roman"/>
              </a:rPr>
              <a:t>Alumnos:</a:t>
            </a:r>
            <a:endParaRPr b="0" i="0" sz="2300" u="none" cap="none" strike="noStrike">
              <a:solidFill>
                <a:schemeClr val="dk1"/>
              </a:solidFill>
              <a:latin typeface="Times New Roman"/>
              <a:ea typeface="Times New Roman"/>
              <a:cs typeface="Times New Roman"/>
              <a:sym typeface="Times New Roman"/>
            </a:endParaRPr>
          </a:p>
          <a:p>
            <a:pPr indent="-235584" lvl="0" marL="248284" marR="0" rtl="0" algn="l">
              <a:lnSpc>
                <a:spcPct val="100000"/>
              </a:lnSpc>
              <a:spcBef>
                <a:spcPts val="840"/>
              </a:spcBef>
              <a:spcAft>
                <a:spcPts val="0"/>
              </a:spcAft>
              <a:buClr>
                <a:srgbClr val="90C126"/>
              </a:buClr>
              <a:buSzPts val="1850"/>
              <a:buFont typeface="Times New Roman"/>
              <a:buChar char="•"/>
            </a:pPr>
            <a:r>
              <a:rPr b="0" i="0" lang="en-US" sz="2300" u="none" cap="none" strike="noStrike">
                <a:solidFill>
                  <a:schemeClr val="dk1"/>
                </a:solidFill>
                <a:latin typeface="Times New Roman"/>
                <a:ea typeface="Times New Roman"/>
                <a:cs typeface="Times New Roman"/>
                <a:sym typeface="Times New Roman"/>
              </a:rPr>
              <a:t>Amador, Nicolas</a:t>
            </a:r>
            <a:endParaRPr/>
          </a:p>
          <a:p>
            <a:pPr indent="-235584" lvl="0" marL="248284" marR="0" rtl="0" algn="l">
              <a:lnSpc>
                <a:spcPct val="100000"/>
              </a:lnSpc>
              <a:spcBef>
                <a:spcPts val="840"/>
              </a:spcBef>
              <a:spcAft>
                <a:spcPts val="0"/>
              </a:spcAft>
              <a:buClr>
                <a:srgbClr val="90C126"/>
              </a:buClr>
              <a:buSzPts val="1850"/>
              <a:buFont typeface="Times New Roman"/>
              <a:buChar char="•"/>
            </a:pPr>
            <a:r>
              <a:rPr b="0" i="0" lang="en-US" sz="2300" u="none" cap="none" strike="noStrike">
                <a:solidFill>
                  <a:schemeClr val="dk1"/>
                </a:solidFill>
                <a:latin typeface="Times New Roman"/>
                <a:ea typeface="Times New Roman"/>
                <a:cs typeface="Times New Roman"/>
                <a:sym typeface="Times New Roman"/>
              </a:rPr>
              <a:t>Ferretti, Leonardo</a:t>
            </a:r>
            <a:endParaRPr b="0" i="0" sz="2300" u="none" cap="none" strike="noStrike">
              <a:solidFill>
                <a:schemeClr val="dk1"/>
              </a:solidFill>
              <a:latin typeface="Times New Roman"/>
              <a:ea typeface="Times New Roman"/>
              <a:cs typeface="Times New Roman"/>
              <a:sym typeface="Times New Roman"/>
            </a:endParaRPr>
          </a:p>
          <a:p>
            <a:pPr indent="-235584" lvl="0" marL="248284" marR="0" rtl="0" algn="l">
              <a:lnSpc>
                <a:spcPct val="100000"/>
              </a:lnSpc>
              <a:spcBef>
                <a:spcPts val="830"/>
              </a:spcBef>
              <a:spcAft>
                <a:spcPts val="0"/>
              </a:spcAft>
              <a:buClr>
                <a:srgbClr val="90C126"/>
              </a:buClr>
              <a:buSzPts val="1850"/>
              <a:buFont typeface="Times New Roman"/>
              <a:buChar char="•"/>
            </a:pPr>
            <a:r>
              <a:rPr b="0" i="0" lang="en-US" sz="2300" u="none" cap="none" strike="noStrike">
                <a:solidFill>
                  <a:schemeClr val="dk1"/>
                </a:solidFill>
                <a:latin typeface="Times New Roman"/>
                <a:ea typeface="Times New Roman"/>
                <a:cs typeface="Times New Roman"/>
                <a:sym typeface="Times New Roman"/>
              </a:rPr>
              <a:t>Gambarte, Tomás</a:t>
            </a:r>
            <a:endParaRPr b="0" i="0" sz="2300" u="none" cap="none" strike="noStrike">
              <a:solidFill>
                <a:schemeClr val="dk1"/>
              </a:solidFill>
              <a:latin typeface="Times New Roman"/>
              <a:ea typeface="Times New Roman"/>
              <a:cs typeface="Times New Roman"/>
              <a:sym typeface="Times New Roman"/>
            </a:endParaRPr>
          </a:p>
          <a:p>
            <a:pPr indent="-235584" lvl="0" marL="248284" marR="0" rtl="0" algn="l">
              <a:lnSpc>
                <a:spcPct val="100000"/>
              </a:lnSpc>
              <a:spcBef>
                <a:spcPts val="840"/>
              </a:spcBef>
              <a:spcAft>
                <a:spcPts val="0"/>
              </a:spcAft>
              <a:buClr>
                <a:srgbClr val="90C126"/>
              </a:buClr>
              <a:buSzPts val="1850"/>
              <a:buFont typeface="Times New Roman"/>
              <a:buChar char="•"/>
            </a:pPr>
            <a:r>
              <a:rPr b="0" i="0" lang="en-US" sz="2300" u="none" cap="none" strike="noStrike">
                <a:solidFill>
                  <a:schemeClr val="dk1"/>
                </a:solidFill>
                <a:latin typeface="Times New Roman"/>
                <a:ea typeface="Times New Roman"/>
                <a:cs typeface="Times New Roman"/>
                <a:sym typeface="Times New Roman"/>
              </a:rPr>
              <a:t>Montini, José Ignacio</a:t>
            </a:r>
            <a:endParaRPr b="0" i="0" sz="2300" u="none" cap="none" strike="noStrike">
              <a:solidFill>
                <a:schemeClr val="dk1"/>
              </a:solidFill>
              <a:latin typeface="Times New Roman"/>
              <a:ea typeface="Times New Roman"/>
              <a:cs typeface="Times New Roman"/>
              <a:sym typeface="Times New Roman"/>
            </a:endParaRPr>
          </a:p>
        </p:txBody>
      </p:sp>
      <p:sp>
        <p:nvSpPr>
          <p:cNvPr id="161" name="Google Shape;161;p21"/>
          <p:cNvSpPr txBox="1"/>
          <p:nvPr/>
        </p:nvSpPr>
        <p:spPr>
          <a:xfrm>
            <a:off x="1942818" y="1295400"/>
            <a:ext cx="6172764" cy="1125308"/>
          </a:xfrm>
          <a:prstGeom prst="rect">
            <a:avLst/>
          </a:prstGeom>
          <a:noFill/>
          <a:ln>
            <a:noFill/>
          </a:ln>
        </p:spPr>
        <p:txBody>
          <a:bodyPr anchorCtr="0" anchor="t" bIns="0" lIns="0" spcFirstLastPara="1" rIns="0" wrap="square" tIns="17125">
            <a:noAutofit/>
          </a:bodyPr>
          <a:lstStyle/>
          <a:p>
            <a:pPr indent="0" lvl="0" marL="12700" marR="0" rtl="0" algn="ctr">
              <a:spcBef>
                <a:spcPts val="0"/>
              </a:spcBef>
              <a:spcAft>
                <a:spcPts val="0"/>
              </a:spcAft>
              <a:buClr>
                <a:srgbClr val="262626"/>
              </a:buClr>
              <a:buSzPts val="3600"/>
              <a:buFont typeface="Garamond"/>
              <a:buNone/>
            </a:pPr>
            <a:r>
              <a:rPr lang="en-US" sz="3600">
                <a:solidFill>
                  <a:srgbClr val="262626"/>
                </a:solidFill>
                <a:latin typeface="Garamond"/>
                <a:ea typeface="Garamond"/>
                <a:cs typeface="Garamond"/>
                <a:sym typeface="Garamond"/>
              </a:rPr>
              <a:t>PROTECCIÓN</a:t>
            </a:r>
            <a:r>
              <a:rPr b="0" i="0" lang="en-US" sz="3600" u="none" cap="none" strike="noStrike">
                <a:solidFill>
                  <a:srgbClr val="262626"/>
                </a:solidFill>
                <a:latin typeface="Garamond"/>
                <a:ea typeface="Garamond"/>
                <a:cs typeface="Garamond"/>
                <a:sym typeface="Garamond"/>
              </a:rPr>
              <a:t> DEL HOMBRE FRENTE A LA MAQUINARIA</a:t>
            </a:r>
            <a:endParaRPr b="0" i="0" sz="3600" u="none" cap="none" strike="noStrike">
              <a:solidFill>
                <a:srgbClr val="262626"/>
              </a:solidFill>
              <a:latin typeface="Garamond"/>
              <a:ea typeface="Garamond"/>
              <a:cs typeface="Garamond"/>
              <a:sym typeface="Garamon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Google Shape;272;p30"/>
          <p:cNvSpPr txBox="1"/>
          <p:nvPr/>
        </p:nvSpPr>
        <p:spPr>
          <a:xfrm>
            <a:off x="617225" y="1195225"/>
            <a:ext cx="8927400" cy="327600"/>
          </a:xfrm>
          <a:prstGeom prst="rect">
            <a:avLst/>
          </a:prstGeom>
          <a:noFill/>
          <a:ln>
            <a:noFill/>
          </a:ln>
        </p:spPr>
        <p:txBody>
          <a:bodyPr anchorCtr="0" anchor="t" bIns="0" lIns="0" spcFirstLastPara="1" rIns="0" wrap="square" tIns="16500">
            <a:noAutofit/>
          </a:bodyPr>
          <a:lstStyle/>
          <a:p>
            <a:pPr indent="-311785" lvl="0" marL="295910" marR="0" rtl="0" algn="l">
              <a:lnSpc>
                <a:spcPct val="100000"/>
              </a:lnSpc>
              <a:spcBef>
                <a:spcPts val="0"/>
              </a:spcBef>
              <a:spcAft>
                <a:spcPts val="0"/>
              </a:spcAft>
              <a:buClr>
                <a:schemeClr val="dk1"/>
              </a:buClr>
              <a:buSzPts val="2400"/>
              <a:buFont typeface="Times New Roman"/>
              <a:buChar char="•"/>
            </a:pPr>
            <a:r>
              <a:rPr lang="en-US" sz="2400" u="sng">
                <a:solidFill>
                  <a:schemeClr val="dk1"/>
                </a:solidFill>
                <a:latin typeface="Times New Roman"/>
                <a:ea typeface="Times New Roman"/>
                <a:cs typeface="Times New Roman"/>
                <a:sym typeface="Times New Roman"/>
              </a:rPr>
              <a:t>Cortes:</a:t>
            </a:r>
            <a:r>
              <a:rPr lang="en-US" sz="2400">
                <a:solidFill>
                  <a:schemeClr val="dk1"/>
                </a:solidFill>
                <a:latin typeface="Times New Roman"/>
                <a:ea typeface="Times New Roman"/>
                <a:cs typeface="Times New Roman"/>
                <a:sym typeface="Times New Roman"/>
              </a:rPr>
              <a:t> Herramientas con extremos afilados o por el giro de un motor.</a:t>
            </a:r>
            <a:endParaRPr sz="2400">
              <a:solidFill>
                <a:schemeClr val="dk1"/>
              </a:solidFill>
              <a:latin typeface="Times New Roman"/>
              <a:ea typeface="Times New Roman"/>
              <a:cs typeface="Times New Roman"/>
              <a:sym typeface="Times New Roman"/>
            </a:endParaRPr>
          </a:p>
        </p:txBody>
      </p:sp>
      <p:sp>
        <p:nvSpPr>
          <p:cNvPr id="273" name="Google Shape;273;p30"/>
          <p:cNvSpPr/>
          <p:nvPr/>
        </p:nvSpPr>
        <p:spPr>
          <a:xfrm>
            <a:off x="617219" y="2938272"/>
            <a:ext cx="2770632" cy="1787652"/>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74" name="Google Shape;274;p30"/>
          <p:cNvSpPr/>
          <p:nvPr/>
        </p:nvSpPr>
        <p:spPr>
          <a:xfrm>
            <a:off x="586740" y="2906267"/>
            <a:ext cx="2833370" cy="1851660"/>
          </a:xfrm>
          <a:custGeom>
            <a:rect b="b" l="l" r="r" t="t"/>
            <a:pathLst>
              <a:path extrusionOk="0" h="1851660" w="2833370">
                <a:moveTo>
                  <a:pt x="2825496" y="1851660"/>
                </a:moveTo>
                <a:lnTo>
                  <a:pt x="6096" y="1851660"/>
                </a:lnTo>
                <a:lnTo>
                  <a:pt x="0" y="1844040"/>
                </a:lnTo>
                <a:lnTo>
                  <a:pt x="0" y="7620"/>
                </a:lnTo>
                <a:lnTo>
                  <a:pt x="6096" y="0"/>
                </a:lnTo>
                <a:lnTo>
                  <a:pt x="2825496" y="0"/>
                </a:lnTo>
                <a:lnTo>
                  <a:pt x="2833116" y="7620"/>
                </a:lnTo>
                <a:lnTo>
                  <a:pt x="2833116" y="15240"/>
                </a:lnTo>
                <a:lnTo>
                  <a:pt x="30480" y="15240"/>
                </a:lnTo>
                <a:lnTo>
                  <a:pt x="15240" y="32004"/>
                </a:lnTo>
                <a:lnTo>
                  <a:pt x="30480" y="32004"/>
                </a:lnTo>
                <a:lnTo>
                  <a:pt x="30480" y="1819656"/>
                </a:lnTo>
                <a:lnTo>
                  <a:pt x="15240" y="1819656"/>
                </a:lnTo>
                <a:lnTo>
                  <a:pt x="30480" y="1834896"/>
                </a:lnTo>
                <a:lnTo>
                  <a:pt x="2833116" y="1834896"/>
                </a:lnTo>
                <a:lnTo>
                  <a:pt x="2833116" y="1844040"/>
                </a:lnTo>
                <a:lnTo>
                  <a:pt x="2825496" y="1851660"/>
                </a:lnTo>
                <a:close/>
              </a:path>
              <a:path extrusionOk="0" h="1851660" w="2833370">
                <a:moveTo>
                  <a:pt x="30480" y="32004"/>
                </a:moveTo>
                <a:lnTo>
                  <a:pt x="15240" y="32004"/>
                </a:lnTo>
                <a:lnTo>
                  <a:pt x="30480" y="15240"/>
                </a:lnTo>
                <a:lnTo>
                  <a:pt x="30480" y="32004"/>
                </a:lnTo>
                <a:close/>
              </a:path>
              <a:path extrusionOk="0" h="1851660" w="2833370">
                <a:moveTo>
                  <a:pt x="2801112" y="32004"/>
                </a:moveTo>
                <a:lnTo>
                  <a:pt x="30480" y="32004"/>
                </a:lnTo>
                <a:lnTo>
                  <a:pt x="30480" y="15240"/>
                </a:lnTo>
                <a:lnTo>
                  <a:pt x="2801112" y="15240"/>
                </a:lnTo>
                <a:lnTo>
                  <a:pt x="2801112" y="32004"/>
                </a:lnTo>
                <a:close/>
              </a:path>
              <a:path extrusionOk="0" h="1851660" w="2833370">
                <a:moveTo>
                  <a:pt x="2801112" y="1834896"/>
                </a:moveTo>
                <a:lnTo>
                  <a:pt x="2801112" y="15240"/>
                </a:lnTo>
                <a:lnTo>
                  <a:pt x="2817876" y="32004"/>
                </a:lnTo>
                <a:lnTo>
                  <a:pt x="2833116" y="32004"/>
                </a:lnTo>
                <a:lnTo>
                  <a:pt x="2833116" y="1819656"/>
                </a:lnTo>
                <a:lnTo>
                  <a:pt x="2817876" y="1819656"/>
                </a:lnTo>
                <a:lnTo>
                  <a:pt x="2801112" y="1834896"/>
                </a:lnTo>
                <a:close/>
              </a:path>
              <a:path extrusionOk="0" h="1851660" w="2833370">
                <a:moveTo>
                  <a:pt x="2833116" y="32004"/>
                </a:moveTo>
                <a:lnTo>
                  <a:pt x="2817876" y="32004"/>
                </a:lnTo>
                <a:lnTo>
                  <a:pt x="2801112" y="15240"/>
                </a:lnTo>
                <a:lnTo>
                  <a:pt x="2833116" y="15240"/>
                </a:lnTo>
                <a:lnTo>
                  <a:pt x="2833116" y="32004"/>
                </a:lnTo>
                <a:close/>
              </a:path>
              <a:path extrusionOk="0" h="1851660" w="2833370">
                <a:moveTo>
                  <a:pt x="30480" y="1834896"/>
                </a:moveTo>
                <a:lnTo>
                  <a:pt x="15240" y="1819656"/>
                </a:lnTo>
                <a:lnTo>
                  <a:pt x="30480" y="1819656"/>
                </a:lnTo>
                <a:lnTo>
                  <a:pt x="30480" y="1834896"/>
                </a:lnTo>
                <a:close/>
              </a:path>
              <a:path extrusionOk="0" h="1851660" w="2833370">
                <a:moveTo>
                  <a:pt x="2801112" y="1834896"/>
                </a:moveTo>
                <a:lnTo>
                  <a:pt x="30480" y="1834896"/>
                </a:lnTo>
                <a:lnTo>
                  <a:pt x="30480" y="1819656"/>
                </a:lnTo>
                <a:lnTo>
                  <a:pt x="2801112" y="1819656"/>
                </a:lnTo>
                <a:lnTo>
                  <a:pt x="2801112" y="1834896"/>
                </a:lnTo>
                <a:close/>
              </a:path>
              <a:path extrusionOk="0" h="1851660" w="2833370">
                <a:moveTo>
                  <a:pt x="2833116" y="1834896"/>
                </a:moveTo>
                <a:lnTo>
                  <a:pt x="2801112" y="1834896"/>
                </a:lnTo>
                <a:lnTo>
                  <a:pt x="2817876" y="1819656"/>
                </a:lnTo>
                <a:lnTo>
                  <a:pt x="2833116" y="1819656"/>
                </a:lnTo>
                <a:lnTo>
                  <a:pt x="2833116" y="1834896"/>
                </a:lnTo>
                <a:close/>
              </a:path>
            </a:pathLst>
          </a:custGeom>
          <a:solidFill>
            <a:srgbClr val="91CF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75" name="Google Shape;275;p30"/>
          <p:cNvSpPr/>
          <p:nvPr/>
        </p:nvSpPr>
        <p:spPr>
          <a:xfrm>
            <a:off x="3842003" y="3075432"/>
            <a:ext cx="2220468" cy="2961132"/>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76" name="Google Shape;276;p30"/>
          <p:cNvSpPr/>
          <p:nvPr/>
        </p:nvSpPr>
        <p:spPr>
          <a:xfrm>
            <a:off x="3810000" y="3044951"/>
            <a:ext cx="2284730" cy="3023870"/>
          </a:xfrm>
          <a:custGeom>
            <a:rect b="b" l="l" r="r" t="t"/>
            <a:pathLst>
              <a:path extrusionOk="0" h="3023870" w="2284729">
                <a:moveTo>
                  <a:pt x="2276856" y="3023616"/>
                </a:moveTo>
                <a:lnTo>
                  <a:pt x="7620" y="3023616"/>
                </a:lnTo>
                <a:lnTo>
                  <a:pt x="0" y="3015996"/>
                </a:lnTo>
                <a:lnTo>
                  <a:pt x="0" y="6096"/>
                </a:lnTo>
                <a:lnTo>
                  <a:pt x="7620" y="0"/>
                </a:lnTo>
                <a:lnTo>
                  <a:pt x="2276856" y="0"/>
                </a:lnTo>
                <a:lnTo>
                  <a:pt x="2284476" y="6096"/>
                </a:lnTo>
                <a:lnTo>
                  <a:pt x="2284476" y="15240"/>
                </a:lnTo>
                <a:lnTo>
                  <a:pt x="32004" y="15240"/>
                </a:lnTo>
                <a:lnTo>
                  <a:pt x="16764" y="30480"/>
                </a:lnTo>
                <a:lnTo>
                  <a:pt x="32004" y="30480"/>
                </a:lnTo>
                <a:lnTo>
                  <a:pt x="32004" y="2991612"/>
                </a:lnTo>
                <a:lnTo>
                  <a:pt x="16764" y="2991612"/>
                </a:lnTo>
                <a:lnTo>
                  <a:pt x="32004" y="3006852"/>
                </a:lnTo>
                <a:lnTo>
                  <a:pt x="2284476" y="3006852"/>
                </a:lnTo>
                <a:lnTo>
                  <a:pt x="2284476" y="3015996"/>
                </a:lnTo>
                <a:lnTo>
                  <a:pt x="2276856" y="3023616"/>
                </a:lnTo>
                <a:close/>
              </a:path>
              <a:path extrusionOk="0" h="3023870" w="2284729">
                <a:moveTo>
                  <a:pt x="32004" y="30480"/>
                </a:moveTo>
                <a:lnTo>
                  <a:pt x="16764" y="30480"/>
                </a:lnTo>
                <a:lnTo>
                  <a:pt x="32004" y="15240"/>
                </a:lnTo>
                <a:lnTo>
                  <a:pt x="32004" y="30480"/>
                </a:lnTo>
                <a:close/>
              </a:path>
              <a:path extrusionOk="0" h="3023870" w="2284729">
                <a:moveTo>
                  <a:pt x="2252472" y="30480"/>
                </a:moveTo>
                <a:lnTo>
                  <a:pt x="32004" y="30480"/>
                </a:lnTo>
                <a:lnTo>
                  <a:pt x="32004" y="15240"/>
                </a:lnTo>
                <a:lnTo>
                  <a:pt x="2252472" y="15240"/>
                </a:lnTo>
                <a:lnTo>
                  <a:pt x="2252472" y="30480"/>
                </a:lnTo>
                <a:close/>
              </a:path>
              <a:path extrusionOk="0" h="3023870" w="2284729">
                <a:moveTo>
                  <a:pt x="2252472" y="3006852"/>
                </a:moveTo>
                <a:lnTo>
                  <a:pt x="2252472" y="15240"/>
                </a:lnTo>
                <a:lnTo>
                  <a:pt x="2267712" y="30480"/>
                </a:lnTo>
                <a:lnTo>
                  <a:pt x="2284476" y="30480"/>
                </a:lnTo>
                <a:lnTo>
                  <a:pt x="2284476" y="2991612"/>
                </a:lnTo>
                <a:lnTo>
                  <a:pt x="2267712" y="2991612"/>
                </a:lnTo>
                <a:lnTo>
                  <a:pt x="2252472" y="3006852"/>
                </a:lnTo>
                <a:close/>
              </a:path>
              <a:path extrusionOk="0" h="3023870" w="2284729">
                <a:moveTo>
                  <a:pt x="2284476" y="30480"/>
                </a:moveTo>
                <a:lnTo>
                  <a:pt x="2267712" y="30480"/>
                </a:lnTo>
                <a:lnTo>
                  <a:pt x="2252472" y="15240"/>
                </a:lnTo>
                <a:lnTo>
                  <a:pt x="2284476" y="15240"/>
                </a:lnTo>
                <a:lnTo>
                  <a:pt x="2284476" y="30480"/>
                </a:lnTo>
                <a:close/>
              </a:path>
              <a:path extrusionOk="0" h="3023870" w="2284729">
                <a:moveTo>
                  <a:pt x="32004" y="3006852"/>
                </a:moveTo>
                <a:lnTo>
                  <a:pt x="16764" y="2991612"/>
                </a:lnTo>
                <a:lnTo>
                  <a:pt x="32004" y="2991612"/>
                </a:lnTo>
                <a:lnTo>
                  <a:pt x="32004" y="3006852"/>
                </a:lnTo>
                <a:close/>
              </a:path>
              <a:path extrusionOk="0" h="3023870" w="2284729">
                <a:moveTo>
                  <a:pt x="2252472" y="3006852"/>
                </a:moveTo>
                <a:lnTo>
                  <a:pt x="32004" y="3006852"/>
                </a:lnTo>
                <a:lnTo>
                  <a:pt x="32004" y="2991612"/>
                </a:lnTo>
                <a:lnTo>
                  <a:pt x="2252472" y="2991612"/>
                </a:lnTo>
                <a:lnTo>
                  <a:pt x="2252472" y="3006852"/>
                </a:lnTo>
                <a:close/>
              </a:path>
              <a:path extrusionOk="0" h="3023870" w="2284729">
                <a:moveTo>
                  <a:pt x="2284476" y="3006852"/>
                </a:moveTo>
                <a:lnTo>
                  <a:pt x="2252472" y="3006852"/>
                </a:lnTo>
                <a:lnTo>
                  <a:pt x="2267712" y="2991612"/>
                </a:lnTo>
                <a:lnTo>
                  <a:pt x="2284476" y="2991612"/>
                </a:lnTo>
                <a:lnTo>
                  <a:pt x="2284476" y="3006852"/>
                </a:lnTo>
                <a:close/>
              </a:path>
            </a:pathLst>
          </a:custGeom>
          <a:solidFill>
            <a:srgbClr val="91CF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77" name="Google Shape;277;p30"/>
          <p:cNvSpPr/>
          <p:nvPr/>
        </p:nvSpPr>
        <p:spPr>
          <a:xfrm>
            <a:off x="6460235" y="3101339"/>
            <a:ext cx="2753868" cy="1589532"/>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78" name="Google Shape;278;p30"/>
          <p:cNvSpPr/>
          <p:nvPr/>
        </p:nvSpPr>
        <p:spPr>
          <a:xfrm>
            <a:off x="6429755" y="3070860"/>
            <a:ext cx="2816860" cy="1652270"/>
          </a:xfrm>
          <a:custGeom>
            <a:rect b="b" l="l" r="r" t="t"/>
            <a:pathLst>
              <a:path extrusionOk="0" h="1652270" w="2816859">
                <a:moveTo>
                  <a:pt x="2808732" y="1652016"/>
                </a:moveTo>
                <a:lnTo>
                  <a:pt x="6096" y="1652016"/>
                </a:lnTo>
                <a:lnTo>
                  <a:pt x="0" y="1644396"/>
                </a:lnTo>
                <a:lnTo>
                  <a:pt x="0" y="6096"/>
                </a:lnTo>
                <a:lnTo>
                  <a:pt x="6096" y="0"/>
                </a:lnTo>
                <a:lnTo>
                  <a:pt x="2808732" y="0"/>
                </a:lnTo>
                <a:lnTo>
                  <a:pt x="2816352" y="6096"/>
                </a:lnTo>
                <a:lnTo>
                  <a:pt x="2816352" y="15240"/>
                </a:lnTo>
                <a:lnTo>
                  <a:pt x="30480" y="15240"/>
                </a:lnTo>
                <a:lnTo>
                  <a:pt x="15240" y="30480"/>
                </a:lnTo>
                <a:lnTo>
                  <a:pt x="30480" y="30480"/>
                </a:lnTo>
                <a:lnTo>
                  <a:pt x="30480" y="1620012"/>
                </a:lnTo>
                <a:lnTo>
                  <a:pt x="15240" y="1620012"/>
                </a:lnTo>
                <a:lnTo>
                  <a:pt x="30480" y="1635252"/>
                </a:lnTo>
                <a:lnTo>
                  <a:pt x="2816352" y="1635252"/>
                </a:lnTo>
                <a:lnTo>
                  <a:pt x="2816352" y="1644396"/>
                </a:lnTo>
                <a:lnTo>
                  <a:pt x="2808732" y="1652016"/>
                </a:lnTo>
                <a:close/>
              </a:path>
              <a:path extrusionOk="0" h="1652270" w="2816859">
                <a:moveTo>
                  <a:pt x="30480" y="30480"/>
                </a:moveTo>
                <a:lnTo>
                  <a:pt x="15240" y="30480"/>
                </a:lnTo>
                <a:lnTo>
                  <a:pt x="30480" y="15240"/>
                </a:lnTo>
                <a:lnTo>
                  <a:pt x="30480" y="30480"/>
                </a:lnTo>
                <a:close/>
              </a:path>
              <a:path extrusionOk="0" h="1652270" w="2816859">
                <a:moveTo>
                  <a:pt x="2784348" y="30480"/>
                </a:moveTo>
                <a:lnTo>
                  <a:pt x="30480" y="30480"/>
                </a:lnTo>
                <a:lnTo>
                  <a:pt x="30480" y="15240"/>
                </a:lnTo>
                <a:lnTo>
                  <a:pt x="2784348" y="15240"/>
                </a:lnTo>
                <a:lnTo>
                  <a:pt x="2784348" y="30480"/>
                </a:lnTo>
                <a:close/>
              </a:path>
              <a:path extrusionOk="0" h="1652270" w="2816859">
                <a:moveTo>
                  <a:pt x="2784348" y="1635252"/>
                </a:moveTo>
                <a:lnTo>
                  <a:pt x="2784348" y="15240"/>
                </a:lnTo>
                <a:lnTo>
                  <a:pt x="2801112" y="30480"/>
                </a:lnTo>
                <a:lnTo>
                  <a:pt x="2816352" y="30480"/>
                </a:lnTo>
                <a:lnTo>
                  <a:pt x="2816352" y="1620012"/>
                </a:lnTo>
                <a:lnTo>
                  <a:pt x="2801112" y="1620012"/>
                </a:lnTo>
                <a:lnTo>
                  <a:pt x="2784348" y="1635252"/>
                </a:lnTo>
                <a:close/>
              </a:path>
              <a:path extrusionOk="0" h="1652270" w="2816859">
                <a:moveTo>
                  <a:pt x="2816352" y="30480"/>
                </a:moveTo>
                <a:lnTo>
                  <a:pt x="2801112" y="30480"/>
                </a:lnTo>
                <a:lnTo>
                  <a:pt x="2784348" y="15240"/>
                </a:lnTo>
                <a:lnTo>
                  <a:pt x="2816352" y="15240"/>
                </a:lnTo>
                <a:lnTo>
                  <a:pt x="2816352" y="30480"/>
                </a:lnTo>
                <a:close/>
              </a:path>
              <a:path extrusionOk="0" h="1652270" w="2816859">
                <a:moveTo>
                  <a:pt x="30480" y="1635252"/>
                </a:moveTo>
                <a:lnTo>
                  <a:pt x="15240" y="1620012"/>
                </a:lnTo>
                <a:lnTo>
                  <a:pt x="30480" y="1620012"/>
                </a:lnTo>
                <a:lnTo>
                  <a:pt x="30480" y="1635252"/>
                </a:lnTo>
                <a:close/>
              </a:path>
              <a:path extrusionOk="0" h="1652270" w="2816859">
                <a:moveTo>
                  <a:pt x="2784348" y="1635252"/>
                </a:moveTo>
                <a:lnTo>
                  <a:pt x="30480" y="1635252"/>
                </a:lnTo>
                <a:lnTo>
                  <a:pt x="30480" y="1620012"/>
                </a:lnTo>
                <a:lnTo>
                  <a:pt x="2784348" y="1620012"/>
                </a:lnTo>
                <a:lnTo>
                  <a:pt x="2784348" y="1635252"/>
                </a:lnTo>
                <a:close/>
              </a:path>
              <a:path extrusionOk="0" h="1652270" w="2816859">
                <a:moveTo>
                  <a:pt x="2816352" y="1635252"/>
                </a:moveTo>
                <a:lnTo>
                  <a:pt x="2784348" y="1635252"/>
                </a:lnTo>
                <a:lnTo>
                  <a:pt x="2801112" y="1620012"/>
                </a:lnTo>
                <a:lnTo>
                  <a:pt x="2816352" y="1620012"/>
                </a:lnTo>
                <a:lnTo>
                  <a:pt x="2816352" y="1635252"/>
                </a:lnTo>
                <a:close/>
              </a:path>
            </a:pathLst>
          </a:custGeom>
          <a:solidFill>
            <a:srgbClr val="91CF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79" name="Google Shape;279;p30"/>
          <p:cNvSpPr txBox="1"/>
          <p:nvPr/>
        </p:nvSpPr>
        <p:spPr>
          <a:xfrm>
            <a:off x="2012652" y="1855894"/>
            <a:ext cx="5417820" cy="855980"/>
          </a:xfrm>
          <a:prstGeom prst="rect">
            <a:avLst/>
          </a:prstGeom>
          <a:noFill/>
          <a:ln>
            <a:noFill/>
          </a:ln>
        </p:spPr>
        <p:txBody>
          <a:bodyPr anchorCtr="0" anchor="t" bIns="0" lIns="0" spcFirstLastPara="1" rIns="0" wrap="square" tIns="12050">
            <a:noAutofit/>
          </a:bodyPr>
          <a:lstStyle/>
          <a:p>
            <a:pPr indent="0" lvl="0" marL="12700" marR="0" rtl="0" algn="l">
              <a:lnSpc>
                <a:spcPct val="100000"/>
              </a:lnSpc>
              <a:spcBef>
                <a:spcPts val="0"/>
              </a:spcBef>
              <a:spcAft>
                <a:spcPts val="0"/>
              </a:spcAft>
              <a:buNone/>
            </a:pPr>
            <a:r>
              <a:t/>
            </a:r>
            <a:endParaRPr sz="5450">
              <a:solidFill>
                <a:schemeClr val="dk1"/>
              </a:solidFill>
              <a:latin typeface="Times New Roman"/>
              <a:ea typeface="Times New Roman"/>
              <a:cs typeface="Times New Roman"/>
              <a:sym typeface="Times New Roman"/>
            </a:endParaRPr>
          </a:p>
        </p:txBody>
      </p:sp>
      <p:sp>
        <p:nvSpPr>
          <p:cNvPr id="280" name="Google Shape;280;p30"/>
          <p:cNvSpPr/>
          <p:nvPr/>
        </p:nvSpPr>
        <p:spPr>
          <a:xfrm>
            <a:off x="6661404" y="5157215"/>
            <a:ext cx="2691765" cy="617220"/>
          </a:xfrm>
          <a:custGeom>
            <a:rect b="b" l="l" r="r" t="t"/>
            <a:pathLst>
              <a:path extrusionOk="0" h="617220" w="2691765">
                <a:moveTo>
                  <a:pt x="2587752" y="617220"/>
                </a:moveTo>
                <a:lnTo>
                  <a:pt x="102108" y="617220"/>
                </a:lnTo>
                <a:lnTo>
                  <a:pt x="62364" y="609195"/>
                </a:lnTo>
                <a:lnTo>
                  <a:pt x="29908" y="587311"/>
                </a:lnTo>
                <a:lnTo>
                  <a:pt x="8024" y="554855"/>
                </a:lnTo>
                <a:lnTo>
                  <a:pt x="0" y="515112"/>
                </a:lnTo>
                <a:lnTo>
                  <a:pt x="0" y="102108"/>
                </a:lnTo>
                <a:lnTo>
                  <a:pt x="8024" y="62364"/>
                </a:lnTo>
                <a:lnTo>
                  <a:pt x="29908" y="29908"/>
                </a:lnTo>
                <a:lnTo>
                  <a:pt x="62364" y="8024"/>
                </a:lnTo>
                <a:lnTo>
                  <a:pt x="102108" y="0"/>
                </a:lnTo>
                <a:lnTo>
                  <a:pt x="2587752" y="0"/>
                </a:lnTo>
                <a:lnTo>
                  <a:pt x="2627733" y="8024"/>
                </a:lnTo>
                <a:lnTo>
                  <a:pt x="2660713" y="29908"/>
                </a:lnTo>
                <a:lnTo>
                  <a:pt x="2683121" y="62364"/>
                </a:lnTo>
                <a:lnTo>
                  <a:pt x="2691384" y="102108"/>
                </a:lnTo>
                <a:lnTo>
                  <a:pt x="2691384" y="515112"/>
                </a:lnTo>
                <a:lnTo>
                  <a:pt x="2683121" y="554855"/>
                </a:lnTo>
                <a:lnTo>
                  <a:pt x="2660713" y="587311"/>
                </a:lnTo>
                <a:lnTo>
                  <a:pt x="2627733" y="609195"/>
                </a:lnTo>
                <a:lnTo>
                  <a:pt x="2587752" y="617220"/>
                </a:lnTo>
                <a:close/>
              </a:path>
            </a:pathLst>
          </a:custGeom>
          <a:solidFill>
            <a:srgbClr val="90C12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81" name="Google Shape;281;p30"/>
          <p:cNvSpPr/>
          <p:nvPr/>
        </p:nvSpPr>
        <p:spPr>
          <a:xfrm>
            <a:off x="6653783" y="5148071"/>
            <a:ext cx="2707005" cy="634365"/>
          </a:xfrm>
          <a:custGeom>
            <a:rect b="b" l="l" r="r" t="t"/>
            <a:pathLst>
              <a:path extrusionOk="0" h="634364" w="2707004">
                <a:moveTo>
                  <a:pt x="2607564" y="633984"/>
                </a:moveTo>
                <a:lnTo>
                  <a:pt x="99060" y="633984"/>
                </a:lnTo>
                <a:lnTo>
                  <a:pt x="88392" y="632460"/>
                </a:lnTo>
                <a:lnTo>
                  <a:pt x="39624" y="609600"/>
                </a:lnTo>
                <a:lnTo>
                  <a:pt x="13716" y="577596"/>
                </a:lnTo>
                <a:lnTo>
                  <a:pt x="7620" y="566928"/>
                </a:lnTo>
                <a:lnTo>
                  <a:pt x="4572" y="557784"/>
                </a:lnTo>
                <a:lnTo>
                  <a:pt x="1524" y="547116"/>
                </a:lnTo>
                <a:lnTo>
                  <a:pt x="0" y="534924"/>
                </a:lnTo>
                <a:lnTo>
                  <a:pt x="0" y="100584"/>
                </a:lnTo>
                <a:lnTo>
                  <a:pt x="12192" y="59436"/>
                </a:lnTo>
                <a:lnTo>
                  <a:pt x="39624" y="25908"/>
                </a:lnTo>
                <a:lnTo>
                  <a:pt x="88392" y="3048"/>
                </a:lnTo>
                <a:lnTo>
                  <a:pt x="109728" y="0"/>
                </a:lnTo>
                <a:lnTo>
                  <a:pt x="2595372" y="0"/>
                </a:lnTo>
                <a:lnTo>
                  <a:pt x="2616708" y="3048"/>
                </a:lnTo>
                <a:lnTo>
                  <a:pt x="2638044" y="9144"/>
                </a:lnTo>
                <a:lnTo>
                  <a:pt x="2648712" y="13716"/>
                </a:lnTo>
                <a:lnTo>
                  <a:pt x="2653284" y="16764"/>
                </a:lnTo>
                <a:lnTo>
                  <a:pt x="100584" y="16764"/>
                </a:lnTo>
                <a:lnTo>
                  <a:pt x="82296" y="19812"/>
                </a:lnTo>
                <a:lnTo>
                  <a:pt x="42672" y="44196"/>
                </a:lnTo>
                <a:lnTo>
                  <a:pt x="19812" y="82296"/>
                </a:lnTo>
                <a:lnTo>
                  <a:pt x="15240" y="102108"/>
                </a:lnTo>
                <a:lnTo>
                  <a:pt x="15240" y="533400"/>
                </a:lnTo>
                <a:lnTo>
                  <a:pt x="30480" y="576072"/>
                </a:lnTo>
                <a:lnTo>
                  <a:pt x="56388" y="601980"/>
                </a:lnTo>
                <a:lnTo>
                  <a:pt x="64008" y="608076"/>
                </a:lnTo>
                <a:lnTo>
                  <a:pt x="91440" y="617220"/>
                </a:lnTo>
                <a:lnTo>
                  <a:pt x="100584" y="618744"/>
                </a:lnTo>
                <a:lnTo>
                  <a:pt x="2653284" y="618744"/>
                </a:lnTo>
                <a:lnTo>
                  <a:pt x="2648712" y="621792"/>
                </a:lnTo>
                <a:lnTo>
                  <a:pt x="2639568" y="626364"/>
                </a:lnTo>
                <a:lnTo>
                  <a:pt x="2618232" y="632460"/>
                </a:lnTo>
                <a:lnTo>
                  <a:pt x="2607564" y="633984"/>
                </a:lnTo>
                <a:close/>
              </a:path>
              <a:path extrusionOk="0" h="634364" w="2707004">
                <a:moveTo>
                  <a:pt x="2653284" y="618744"/>
                </a:moveTo>
                <a:lnTo>
                  <a:pt x="2604516" y="618744"/>
                </a:lnTo>
                <a:lnTo>
                  <a:pt x="2613660" y="617220"/>
                </a:lnTo>
                <a:lnTo>
                  <a:pt x="2641092" y="608076"/>
                </a:lnTo>
                <a:lnTo>
                  <a:pt x="2674620" y="577596"/>
                </a:lnTo>
                <a:lnTo>
                  <a:pt x="2689860" y="533400"/>
                </a:lnTo>
                <a:lnTo>
                  <a:pt x="2691384" y="524256"/>
                </a:lnTo>
                <a:lnTo>
                  <a:pt x="2691384" y="111252"/>
                </a:lnTo>
                <a:lnTo>
                  <a:pt x="2686812" y="83820"/>
                </a:lnTo>
                <a:lnTo>
                  <a:pt x="2683764" y="74676"/>
                </a:lnTo>
                <a:lnTo>
                  <a:pt x="2679192" y="67056"/>
                </a:lnTo>
                <a:lnTo>
                  <a:pt x="2674620" y="57912"/>
                </a:lnTo>
                <a:lnTo>
                  <a:pt x="2668524" y="51816"/>
                </a:lnTo>
                <a:lnTo>
                  <a:pt x="2662428" y="44196"/>
                </a:lnTo>
                <a:lnTo>
                  <a:pt x="2656332" y="38100"/>
                </a:lnTo>
                <a:lnTo>
                  <a:pt x="2615184" y="18288"/>
                </a:lnTo>
                <a:lnTo>
                  <a:pt x="2606040" y="16764"/>
                </a:lnTo>
                <a:lnTo>
                  <a:pt x="2653284" y="16764"/>
                </a:lnTo>
                <a:lnTo>
                  <a:pt x="2686812" y="48768"/>
                </a:lnTo>
                <a:lnTo>
                  <a:pt x="2697480" y="68580"/>
                </a:lnTo>
                <a:lnTo>
                  <a:pt x="2702052" y="77724"/>
                </a:lnTo>
                <a:lnTo>
                  <a:pt x="2703576" y="88392"/>
                </a:lnTo>
                <a:lnTo>
                  <a:pt x="2705100" y="100584"/>
                </a:lnTo>
                <a:lnTo>
                  <a:pt x="2706624" y="111252"/>
                </a:lnTo>
                <a:lnTo>
                  <a:pt x="2706624" y="534924"/>
                </a:lnTo>
                <a:lnTo>
                  <a:pt x="2703576" y="545592"/>
                </a:lnTo>
                <a:lnTo>
                  <a:pt x="2702052" y="556260"/>
                </a:lnTo>
                <a:lnTo>
                  <a:pt x="2697480" y="566928"/>
                </a:lnTo>
                <a:lnTo>
                  <a:pt x="2688336" y="585216"/>
                </a:lnTo>
                <a:lnTo>
                  <a:pt x="2680716" y="594360"/>
                </a:lnTo>
                <a:lnTo>
                  <a:pt x="2674620" y="601980"/>
                </a:lnTo>
                <a:lnTo>
                  <a:pt x="2667000" y="609600"/>
                </a:lnTo>
                <a:lnTo>
                  <a:pt x="2653284" y="618744"/>
                </a:lnTo>
                <a:close/>
              </a:path>
            </a:pathLst>
          </a:custGeom>
          <a:solidFill>
            <a:srgbClr val="678E1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82" name="Google Shape;282;p30"/>
          <p:cNvSpPr txBox="1"/>
          <p:nvPr/>
        </p:nvSpPr>
        <p:spPr>
          <a:xfrm>
            <a:off x="7047962" y="5219214"/>
            <a:ext cx="1916430" cy="479425"/>
          </a:xfrm>
          <a:prstGeom prst="rect">
            <a:avLst/>
          </a:prstGeom>
          <a:noFill/>
          <a:ln>
            <a:noFill/>
          </a:ln>
        </p:spPr>
        <p:txBody>
          <a:bodyPr anchorCtr="0" anchor="t" bIns="0" lIns="0" spcFirstLastPara="1" rIns="0" wrap="square" tIns="11425">
            <a:noAutofit/>
          </a:bodyPr>
          <a:lstStyle/>
          <a:p>
            <a:pPr indent="-107313" lvl="0" marL="119379" marR="5080" rtl="0" algn="l">
              <a:lnSpc>
                <a:spcPct val="102800"/>
              </a:lnSpc>
              <a:spcBef>
                <a:spcPts val="0"/>
              </a:spcBef>
              <a:spcAft>
                <a:spcPts val="0"/>
              </a:spcAft>
              <a:buNone/>
            </a:pPr>
            <a:r>
              <a:rPr lang="en-US" sz="1450">
                <a:solidFill>
                  <a:schemeClr val="dk1"/>
                </a:solidFill>
                <a:latin typeface="Times New Roman"/>
                <a:ea typeface="Times New Roman"/>
                <a:cs typeface="Times New Roman"/>
                <a:sym typeface="Times New Roman"/>
              </a:rPr>
              <a:t>Falta de elementos de  protección personal</a:t>
            </a:r>
            <a:endParaRPr sz="1450">
              <a:solidFill>
                <a:schemeClr val="dk1"/>
              </a:solidFill>
              <a:latin typeface="Times New Roman"/>
              <a:ea typeface="Times New Roman"/>
              <a:cs typeface="Times New Roman"/>
              <a:sym typeface="Times New Roman"/>
            </a:endParaRPr>
          </a:p>
        </p:txBody>
      </p:sp>
      <p:sp>
        <p:nvSpPr>
          <p:cNvPr id="283" name="Google Shape;283;p30"/>
          <p:cNvSpPr/>
          <p:nvPr/>
        </p:nvSpPr>
        <p:spPr>
          <a:xfrm>
            <a:off x="795273" y="5150647"/>
            <a:ext cx="1904424" cy="600246"/>
          </a:xfrm>
          <a:custGeom>
            <a:rect b="b" l="l" r="r" t="t"/>
            <a:pathLst>
              <a:path extrusionOk="0" h="617220" w="2691765">
                <a:moveTo>
                  <a:pt x="2587752" y="617220"/>
                </a:moveTo>
                <a:lnTo>
                  <a:pt x="102108" y="617220"/>
                </a:lnTo>
                <a:lnTo>
                  <a:pt x="62364" y="609195"/>
                </a:lnTo>
                <a:lnTo>
                  <a:pt x="29908" y="587311"/>
                </a:lnTo>
                <a:lnTo>
                  <a:pt x="8024" y="554855"/>
                </a:lnTo>
                <a:lnTo>
                  <a:pt x="0" y="515112"/>
                </a:lnTo>
                <a:lnTo>
                  <a:pt x="0" y="102108"/>
                </a:lnTo>
                <a:lnTo>
                  <a:pt x="8024" y="62364"/>
                </a:lnTo>
                <a:lnTo>
                  <a:pt x="29908" y="29908"/>
                </a:lnTo>
                <a:lnTo>
                  <a:pt x="62364" y="8024"/>
                </a:lnTo>
                <a:lnTo>
                  <a:pt x="102108" y="0"/>
                </a:lnTo>
                <a:lnTo>
                  <a:pt x="2587752" y="0"/>
                </a:lnTo>
                <a:lnTo>
                  <a:pt x="2627733" y="8024"/>
                </a:lnTo>
                <a:lnTo>
                  <a:pt x="2660713" y="29908"/>
                </a:lnTo>
                <a:lnTo>
                  <a:pt x="2683121" y="62364"/>
                </a:lnTo>
                <a:lnTo>
                  <a:pt x="2691384" y="102108"/>
                </a:lnTo>
                <a:lnTo>
                  <a:pt x="2691384" y="515112"/>
                </a:lnTo>
                <a:lnTo>
                  <a:pt x="2683121" y="554855"/>
                </a:lnTo>
                <a:lnTo>
                  <a:pt x="2660713" y="587311"/>
                </a:lnTo>
                <a:lnTo>
                  <a:pt x="2627733" y="609195"/>
                </a:lnTo>
                <a:lnTo>
                  <a:pt x="2587752" y="617220"/>
                </a:lnTo>
                <a:close/>
              </a:path>
            </a:pathLst>
          </a:custGeom>
          <a:solidFill>
            <a:srgbClr val="90C12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84" name="Google Shape;284;p30"/>
          <p:cNvSpPr/>
          <p:nvPr/>
        </p:nvSpPr>
        <p:spPr>
          <a:xfrm>
            <a:off x="789877" y="5141751"/>
            <a:ext cx="1915205" cy="616919"/>
          </a:xfrm>
          <a:custGeom>
            <a:rect b="b" l="l" r="r" t="t"/>
            <a:pathLst>
              <a:path extrusionOk="0" h="634364" w="2707004">
                <a:moveTo>
                  <a:pt x="2607564" y="633984"/>
                </a:moveTo>
                <a:lnTo>
                  <a:pt x="99060" y="633984"/>
                </a:lnTo>
                <a:lnTo>
                  <a:pt x="88392" y="632460"/>
                </a:lnTo>
                <a:lnTo>
                  <a:pt x="39624" y="609600"/>
                </a:lnTo>
                <a:lnTo>
                  <a:pt x="13716" y="577596"/>
                </a:lnTo>
                <a:lnTo>
                  <a:pt x="7620" y="566928"/>
                </a:lnTo>
                <a:lnTo>
                  <a:pt x="4572" y="557784"/>
                </a:lnTo>
                <a:lnTo>
                  <a:pt x="1524" y="547116"/>
                </a:lnTo>
                <a:lnTo>
                  <a:pt x="0" y="534924"/>
                </a:lnTo>
                <a:lnTo>
                  <a:pt x="0" y="100584"/>
                </a:lnTo>
                <a:lnTo>
                  <a:pt x="12192" y="59436"/>
                </a:lnTo>
                <a:lnTo>
                  <a:pt x="39624" y="25908"/>
                </a:lnTo>
                <a:lnTo>
                  <a:pt x="88392" y="3048"/>
                </a:lnTo>
                <a:lnTo>
                  <a:pt x="109728" y="0"/>
                </a:lnTo>
                <a:lnTo>
                  <a:pt x="2595372" y="0"/>
                </a:lnTo>
                <a:lnTo>
                  <a:pt x="2616708" y="3048"/>
                </a:lnTo>
                <a:lnTo>
                  <a:pt x="2638044" y="9144"/>
                </a:lnTo>
                <a:lnTo>
                  <a:pt x="2648712" y="13716"/>
                </a:lnTo>
                <a:lnTo>
                  <a:pt x="2653284" y="16764"/>
                </a:lnTo>
                <a:lnTo>
                  <a:pt x="100584" y="16764"/>
                </a:lnTo>
                <a:lnTo>
                  <a:pt x="82296" y="19812"/>
                </a:lnTo>
                <a:lnTo>
                  <a:pt x="42672" y="44196"/>
                </a:lnTo>
                <a:lnTo>
                  <a:pt x="19812" y="82296"/>
                </a:lnTo>
                <a:lnTo>
                  <a:pt x="15240" y="102108"/>
                </a:lnTo>
                <a:lnTo>
                  <a:pt x="15240" y="533400"/>
                </a:lnTo>
                <a:lnTo>
                  <a:pt x="30480" y="576072"/>
                </a:lnTo>
                <a:lnTo>
                  <a:pt x="56388" y="601980"/>
                </a:lnTo>
                <a:lnTo>
                  <a:pt x="64008" y="608076"/>
                </a:lnTo>
                <a:lnTo>
                  <a:pt x="91440" y="617220"/>
                </a:lnTo>
                <a:lnTo>
                  <a:pt x="100584" y="618744"/>
                </a:lnTo>
                <a:lnTo>
                  <a:pt x="2653284" y="618744"/>
                </a:lnTo>
                <a:lnTo>
                  <a:pt x="2648712" y="621792"/>
                </a:lnTo>
                <a:lnTo>
                  <a:pt x="2639568" y="626364"/>
                </a:lnTo>
                <a:lnTo>
                  <a:pt x="2618232" y="632460"/>
                </a:lnTo>
                <a:lnTo>
                  <a:pt x="2607564" y="633984"/>
                </a:lnTo>
                <a:close/>
              </a:path>
              <a:path extrusionOk="0" h="634364" w="2707004">
                <a:moveTo>
                  <a:pt x="2653284" y="618744"/>
                </a:moveTo>
                <a:lnTo>
                  <a:pt x="2604516" y="618744"/>
                </a:lnTo>
                <a:lnTo>
                  <a:pt x="2613660" y="617220"/>
                </a:lnTo>
                <a:lnTo>
                  <a:pt x="2641092" y="608076"/>
                </a:lnTo>
                <a:lnTo>
                  <a:pt x="2674620" y="577596"/>
                </a:lnTo>
                <a:lnTo>
                  <a:pt x="2689860" y="533400"/>
                </a:lnTo>
                <a:lnTo>
                  <a:pt x="2691384" y="524256"/>
                </a:lnTo>
                <a:lnTo>
                  <a:pt x="2691384" y="111252"/>
                </a:lnTo>
                <a:lnTo>
                  <a:pt x="2686812" y="83820"/>
                </a:lnTo>
                <a:lnTo>
                  <a:pt x="2683764" y="74676"/>
                </a:lnTo>
                <a:lnTo>
                  <a:pt x="2679192" y="67056"/>
                </a:lnTo>
                <a:lnTo>
                  <a:pt x="2674620" y="57912"/>
                </a:lnTo>
                <a:lnTo>
                  <a:pt x="2668524" y="51816"/>
                </a:lnTo>
                <a:lnTo>
                  <a:pt x="2662428" y="44196"/>
                </a:lnTo>
                <a:lnTo>
                  <a:pt x="2656332" y="38100"/>
                </a:lnTo>
                <a:lnTo>
                  <a:pt x="2615184" y="18288"/>
                </a:lnTo>
                <a:lnTo>
                  <a:pt x="2606040" y="16764"/>
                </a:lnTo>
                <a:lnTo>
                  <a:pt x="2653284" y="16764"/>
                </a:lnTo>
                <a:lnTo>
                  <a:pt x="2686812" y="48768"/>
                </a:lnTo>
                <a:lnTo>
                  <a:pt x="2697480" y="68580"/>
                </a:lnTo>
                <a:lnTo>
                  <a:pt x="2702052" y="77724"/>
                </a:lnTo>
                <a:lnTo>
                  <a:pt x="2703576" y="88392"/>
                </a:lnTo>
                <a:lnTo>
                  <a:pt x="2705100" y="100584"/>
                </a:lnTo>
                <a:lnTo>
                  <a:pt x="2706624" y="111252"/>
                </a:lnTo>
                <a:lnTo>
                  <a:pt x="2706624" y="534924"/>
                </a:lnTo>
                <a:lnTo>
                  <a:pt x="2703576" y="545592"/>
                </a:lnTo>
                <a:lnTo>
                  <a:pt x="2702052" y="556260"/>
                </a:lnTo>
                <a:lnTo>
                  <a:pt x="2697480" y="566928"/>
                </a:lnTo>
                <a:lnTo>
                  <a:pt x="2688336" y="585216"/>
                </a:lnTo>
                <a:lnTo>
                  <a:pt x="2680716" y="594360"/>
                </a:lnTo>
                <a:lnTo>
                  <a:pt x="2674620" y="601980"/>
                </a:lnTo>
                <a:lnTo>
                  <a:pt x="2667000" y="609600"/>
                </a:lnTo>
                <a:lnTo>
                  <a:pt x="2653284" y="618744"/>
                </a:lnTo>
                <a:close/>
              </a:path>
            </a:pathLst>
          </a:custGeom>
          <a:solidFill>
            <a:srgbClr val="678E1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85" name="Google Shape;285;p30"/>
          <p:cNvSpPr txBox="1"/>
          <p:nvPr/>
        </p:nvSpPr>
        <p:spPr>
          <a:xfrm>
            <a:off x="1184062" y="5212902"/>
            <a:ext cx="1916400" cy="479400"/>
          </a:xfrm>
          <a:prstGeom prst="rect">
            <a:avLst/>
          </a:prstGeom>
          <a:noFill/>
          <a:ln>
            <a:noFill/>
          </a:ln>
        </p:spPr>
        <p:txBody>
          <a:bodyPr anchorCtr="0" anchor="t" bIns="0" lIns="0" spcFirstLastPara="1" rIns="0" wrap="square" tIns="11425">
            <a:noAutofit/>
          </a:bodyPr>
          <a:lstStyle/>
          <a:p>
            <a:pPr indent="-107313" lvl="0" marL="119379" marR="5080" rtl="0" algn="l">
              <a:lnSpc>
                <a:spcPct val="102800"/>
              </a:lnSpc>
              <a:spcBef>
                <a:spcPts val="0"/>
              </a:spcBef>
              <a:spcAft>
                <a:spcPts val="0"/>
              </a:spcAft>
              <a:buNone/>
            </a:pPr>
            <a:r>
              <a:rPr lang="en-US" sz="1450">
                <a:solidFill>
                  <a:schemeClr val="dk1"/>
                </a:solidFill>
                <a:latin typeface="Times New Roman"/>
                <a:ea typeface="Times New Roman"/>
                <a:cs typeface="Times New Roman"/>
                <a:sym typeface="Times New Roman"/>
              </a:rPr>
              <a:t>Mala </a:t>
            </a:r>
            <a:r>
              <a:rPr lang="en-US" sz="1450">
                <a:solidFill>
                  <a:schemeClr val="dk1"/>
                </a:solidFill>
                <a:latin typeface="Times New Roman"/>
                <a:ea typeface="Times New Roman"/>
                <a:cs typeface="Times New Roman"/>
                <a:sym typeface="Times New Roman"/>
              </a:rPr>
              <a:t>utilización</a:t>
            </a:r>
            <a:endParaRPr sz="1450">
              <a:solidFill>
                <a:schemeClr val="dk1"/>
              </a:solidFill>
              <a:latin typeface="Times New Roman"/>
              <a:ea typeface="Times New Roman"/>
              <a:cs typeface="Times New Roman"/>
              <a:sym typeface="Times New Roma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31"/>
          <p:cNvSpPr txBox="1"/>
          <p:nvPr>
            <p:ph idx="4294967295" type="title"/>
          </p:nvPr>
        </p:nvSpPr>
        <p:spPr>
          <a:xfrm>
            <a:off x="1955225" y="4641275"/>
            <a:ext cx="6660600" cy="820200"/>
          </a:xfrm>
          <a:prstGeom prst="rect">
            <a:avLst/>
          </a:prstGeom>
          <a:noFill/>
          <a:ln>
            <a:noFill/>
          </a:ln>
        </p:spPr>
        <p:txBody>
          <a:bodyPr anchorCtr="0" anchor="ctr" bIns="0" lIns="0" spcFirstLastPara="1" rIns="0" wrap="square" tIns="12050">
            <a:noAutofit/>
          </a:bodyPr>
          <a:lstStyle/>
          <a:p>
            <a:pPr indent="0" lvl="0" marL="12700" marR="0" rtl="0" algn="ctr">
              <a:lnSpc>
                <a:spcPct val="100000"/>
              </a:lnSpc>
              <a:spcBef>
                <a:spcPts val="0"/>
              </a:spcBef>
              <a:spcAft>
                <a:spcPts val="0"/>
              </a:spcAft>
              <a:buClr>
                <a:srgbClr val="54A021"/>
              </a:buClr>
              <a:buSzPts val="5450"/>
              <a:buFont typeface="Times New Roman"/>
              <a:buNone/>
            </a:pPr>
            <a:r>
              <a:rPr b="0" i="0" lang="en-US" sz="2400" u="none" cap="none" strike="noStrike">
                <a:solidFill>
                  <a:srgbClr val="54A021"/>
                </a:solidFill>
                <a:latin typeface="Times New Roman"/>
                <a:ea typeface="Times New Roman"/>
                <a:cs typeface="Times New Roman"/>
                <a:sym typeface="Times New Roman"/>
              </a:rPr>
              <a:t>FORMA CORRECTA</a:t>
            </a:r>
            <a:r>
              <a:rPr lang="en-US" sz="2400">
                <a:solidFill>
                  <a:srgbClr val="54A021"/>
                </a:solidFill>
              </a:rPr>
              <a:t> DE UTILIZACIÓN</a:t>
            </a:r>
            <a:endParaRPr b="0" i="0" sz="2400" u="none" cap="none" strike="noStrike">
              <a:solidFill>
                <a:schemeClr val="dk1"/>
              </a:solidFill>
              <a:latin typeface="Times New Roman"/>
              <a:ea typeface="Times New Roman"/>
              <a:cs typeface="Times New Roman"/>
              <a:sym typeface="Times New Roman"/>
            </a:endParaRPr>
          </a:p>
        </p:txBody>
      </p:sp>
      <p:pic>
        <p:nvPicPr>
          <p:cNvPr id="291" name="Google Shape;291;p31"/>
          <p:cNvPicPr preferRelativeResize="0"/>
          <p:nvPr/>
        </p:nvPicPr>
        <p:blipFill>
          <a:blip r:embed="rId3">
            <a:alphaModFix/>
          </a:blip>
          <a:stretch>
            <a:fillRect/>
          </a:stretch>
        </p:blipFill>
        <p:spPr>
          <a:xfrm>
            <a:off x="5094683" y="1403154"/>
            <a:ext cx="4167278" cy="2482053"/>
          </a:xfrm>
          <a:prstGeom prst="rect">
            <a:avLst/>
          </a:prstGeom>
          <a:noFill/>
          <a:ln>
            <a:noFill/>
          </a:ln>
        </p:spPr>
      </p:pic>
      <p:pic>
        <p:nvPicPr>
          <p:cNvPr id="292" name="Google Shape;292;p31"/>
          <p:cNvPicPr preferRelativeResize="0"/>
          <p:nvPr/>
        </p:nvPicPr>
        <p:blipFill>
          <a:blip r:embed="rId4">
            <a:alphaModFix/>
          </a:blip>
          <a:stretch>
            <a:fillRect/>
          </a:stretch>
        </p:blipFill>
        <p:spPr>
          <a:xfrm>
            <a:off x="796438" y="1335325"/>
            <a:ext cx="4233055" cy="300309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sp>
        <p:nvSpPr>
          <p:cNvPr id="297" name="Google Shape;297;p32"/>
          <p:cNvSpPr txBox="1"/>
          <p:nvPr/>
        </p:nvSpPr>
        <p:spPr>
          <a:xfrm>
            <a:off x="777150" y="1036775"/>
            <a:ext cx="8504100" cy="783000"/>
          </a:xfrm>
          <a:prstGeom prst="rect">
            <a:avLst/>
          </a:prstGeom>
          <a:noFill/>
          <a:ln>
            <a:noFill/>
          </a:ln>
        </p:spPr>
        <p:txBody>
          <a:bodyPr anchorCtr="0" anchor="t" bIns="0" lIns="0" spcFirstLastPara="1" rIns="0" wrap="square" tIns="8875">
            <a:noAutofit/>
          </a:bodyPr>
          <a:lstStyle/>
          <a:p>
            <a:pPr indent="-311785" lvl="0" marL="295910" marR="5080" rtl="0" algn="l">
              <a:lnSpc>
                <a:spcPct val="102600"/>
              </a:lnSpc>
              <a:spcBef>
                <a:spcPts val="0"/>
              </a:spcBef>
              <a:spcAft>
                <a:spcPts val="0"/>
              </a:spcAft>
              <a:buClr>
                <a:schemeClr val="dk1"/>
              </a:buClr>
              <a:buSzPts val="2400"/>
              <a:buFont typeface="Times New Roman"/>
              <a:buChar char="•"/>
            </a:pPr>
            <a:r>
              <a:rPr lang="en-US" sz="2400" u="sng">
                <a:solidFill>
                  <a:schemeClr val="dk1"/>
                </a:solidFill>
                <a:latin typeface="Times New Roman"/>
                <a:ea typeface="Times New Roman"/>
                <a:cs typeface="Times New Roman"/>
                <a:sym typeface="Times New Roman"/>
              </a:rPr>
              <a:t>Lesiones Oculares:</a:t>
            </a:r>
            <a:r>
              <a:rPr lang="en-US" sz="2400">
                <a:solidFill>
                  <a:schemeClr val="dk1"/>
                </a:solidFill>
                <a:latin typeface="Times New Roman"/>
                <a:ea typeface="Times New Roman"/>
                <a:cs typeface="Times New Roman"/>
                <a:sym typeface="Times New Roman"/>
              </a:rPr>
              <a:t> Donde se produzca viruta o chispas por corte o desbaste de  metales/maderas (polvillo de madera o corte de mampuestos; exposición al arco de  la soldadura)</a:t>
            </a:r>
            <a:endParaRPr sz="2400">
              <a:solidFill>
                <a:schemeClr val="dk1"/>
              </a:solidFill>
              <a:latin typeface="Times New Roman"/>
              <a:ea typeface="Times New Roman"/>
              <a:cs typeface="Times New Roman"/>
              <a:sym typeface="Times New Roman"/>
            </a:endParaRPr>
          </a:p>
        </p:txBody>
      </p:sp>
      <p:sp>
        <p:nvSpPr>
          <p:cNvPr id="298" name="Google Shape;298;p32"/>
          <p:cNvSpPr/>
          <p:nvPr/>
        </p:nvSpPr>
        <p:spPr>
          <a:xfrm>
            <a:off x="807621" y="2509476"/>
            <a:ext cx="3547800" cy="1995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99" name="Google Shape;299;p32"/>
          <p:cNvSpPr/>
          <p:nvPr/>
        </p:nvSpPr>
        <p:spPr>
          <a:xfrm>
            <a:off x="777141" y="2477471"/>
            <a:ext cx="3610610" cy="2059304"/>
          </a:xfrm>
          <a:custGeom>
            <a:rect b="b" l="l" r="r" t="t"/>
            <a:pathLst>
              <a:path extrusionOk="0" h="2059304" w="3610610">
                <a:moveTo>
                  <a:pt x="3602736" y="2058924"/>
                </a:moveTo>
                <a:lnTo>
                  <a:pt x="6096" y="2058924"/>
                </a:lnTo>
                <a:lnTo>
                  <a:pt x="0" y="2051304"/>
                </a:lnTo>
                <a:lnTo>
                  <a:pt x="0" y="7620"/>
                </a:lnTo>
                <a:lnTo>
                  <a:pt x="6096" y="0"/>
                </a:lnTo>
                <a:lnTo>
                  <a:pt x="3602736" y="0"/>
                </a:lnTo>
                <a:lnTo>
                  <a:pt x="3610356" y="7620"/>
                </a:lnTo>
                <a:lnTo>
                  <a:pt x="3610356" y="15240"/>
                </a:lnTo>
                <a:lnTo>
                  <a:pt x="30480" y="15240"/>
                </a:lnTo>
                <a:lnTo>
                  <a:pt x="15240" y="32004"/>
                </a:lnTo>
                <a:lnTo>
                  <a:pt x="30480" y="32004"/>
                </a:lnTo>
                <a:lnTo>
                  <a:pt x="30480" y="2026920"/>
                </a:lnTo>
                <a:lnTo>
                  <a:pt x="15240" y="2026920"/>
                </a:lnTo>
                <a:lnTo>
                  <a:pt x="30480" y="2042160"/>
                </a:lnTo>
                <a:lnTo>
                  <a:pt x="3610356" y="2042160"/>
                </a:lnTo>
                <a:lnTo>
                  <a:pt x="3610356" y="2051304"/>
                </a:lnTo>
                <a:lnTo>
                  <a:pt x="3602736" y="2058924"/>
                </a:lnTo>
                <a:close/>
              </a:path>
              <a:path extrusionOk="0" h="2059304" w="3610610">
                <a:moveTo>
                  <a:pt x="30480" y="32004"/>
                </a:moveTo>
                <a:lnTo>
                  <a:pt x="15240" y="32004"/>
                </a:lnTo>
                <a:lnTo>
                  <a:pt x="30480" y="15240"/>
                </a:lnTo>
                <a:lnTo>
                  <a:pt x="30480" y="32004"/>
                </a:lnTo>
                <a:close/>
              </a:path>
              <a:path extrusionOk="0" h="2059304" w="3610610">
                <a:moveTo>
                  <a:pt x="3578352" y="32004"/>
                </a:moveTo>
                <a:lnTo>
                  <a:pt x="30480" y="32004"/>
                </a:lnTo>
                <a:lnTo>
                  <a:pt x="30480" y="15240"/>
                </a:lnTo>
                <a:lnTo>
                  <a:pt x="3578352" y="15240"/>
                </a:lnTo>
                <a:lnTo>
                  <a:pt x="3578352" y="32004"/>
                </a:lnTo>
                <a:close/>
              </a:path>
              <a:path extrusionOk="0" h="2059304" w="3610610">
                <a:moveTo>
                  <a:pt x="3578352" y="2042160"/>
                </a:moveTo>
                <a:lnTo>
                  <a:pt x="3578352" y="15240"/>
                </a:lnTo>
                <a:lnTo>
                  <a:pt x="3595116" y="32004"/>
                </a:lnTo>
                <a:lnTo>
                  <a:pt x="3610356" y="32004"/>
                </a:lnTo>
                <a:lnTo>
                  <a:pt x="3610356" y="2026920"/>
                </a:lnTo>
                <a:lnTo>
                  <a:pt x="3595116" y="2026920"/>
                </a:lnTo>
                <a:lnTo>
                  <a:pt x="3578352" y="2042160"/>
                </a:lnTo>
                <a:close/>
              </a:path>
              <a:path extrusionOk="0" h="2059304" w="3610610">
                <a:moveTo>
                  <a:pt x="3610356" y="32004"/>
                </a:moveTo>
                <a:lnTo>
                  <a:pt x="3595116" y="32004"/>
                </a:lnTo>
                <a:lnTo>
                  <a:pt x="3578352" y="15240"/>
                </a:lnTo>
                <a:lnTo>
                  <a:pt x="3610356" y="15240"/>
                </a:lnTo>
                <a:lnTo>
                  <a:pt x="3610356" y="32004"/>
                </a:lnTo>
                <a:close/>
              </a:path>
              <a:path extrusionOk="0" h="2059304" w="3610610">
                <a:moveTo>
                  <a:pt x="30480" y="2042160"/>
                </a:moveTo>
                <a:lnTo>
                  <a:pt x="15240" y="2026920"/>
                </a:lnTo>
                <a:lnTo>
                  <a:pt x="30480" y="2026920"/>
                </a:lnTo>
                <a:lnTo>
                  <a:pt x="30480" y="2042160"/>
                </a:lnTo>
                <a:close/>
              </a:path>
              <a:path extrusionOk="0" h="2059304" w="3610610">
                <a:moveTo>
                  <a:pt x="3578352" y="2042160"/>
                </a:moveTo>
                <a:lnTo>
                  <a:pt x="30480" y="2042160"/>
                </a:lnTo>
                <a:lnTo>
                  <a:pt x="30480" y="2026920"/>
                </a:lnTo>
                <a:lnTo>
                  <a:pt x="3578352" y="2026920"/>
                </a:lnTo>
                <a:lnTo>
                  <a:pt x="3578352" y="2042160"/>
                </a:lnTo>
                <a:close/>
              </a:path>
              <a:path extrusionOk="0" h="2059304" w="3610610">
                <a:moveTo>
                  <a:pt x="3610356" y="2042160"/>
                </a:moveTo>
                <a:lnTo>
                  <a:pt x="3578352" y="2042160"/>
                </a:lnTo>
                <a:lnTo>
                  <a:pt x="3595116" y="2026920"/>
                </a:lnTo>
                <a:lnTo>
                  <a:pt x="3610356" y="2026920"/>
                </a:lnTo>
                <a:lnTo>
                  <a:pt x="3610356" y="2042160"/>
                </a:lnTo>
                <a:close/>
              </a:path>
            </a:pathLst>
          </a:custGeom>
          <a:solidFill>
            <a:srgbClr val="91CF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pic>
        <p:nvPicPr>
          <p:cNvPr id="300" name="Google Shape;300;p32"/>
          <p:cNvPicPr preferRelativeResize="0"/>
          <p:nvPr/>
        </p:nvPicPr>
        <p:blipFill>
          <a:blip r:embed="rId4">
            <a:alphaModFix/>
          </a:blip>
          <a:stretch>
            <a:fillRect/>
          </a:stretch>
        </p:blipFill>
        <p:spPr>
          <a:xfrm>
            <a:off x="777149" y="4672600"/>
            <a:ext cx="3844100" cy="2205325"/>
          </a:xfrm>
          <a:prstGeom prst="rect">
            <a:avLst/>
          </a:prstGeom>
          <a:noFill/>
          <a:ln>
            <a:noFill/>
          </a:ln>
        </p:spPr>
      </p:pic>
      <p:pic>
        <p:nvPicPr>
          <p:cNvPr id="301" name="Google Shape;301;p32"/>
          <p:cNvPicPr preferRelativeResize="0"/>
          <p:nvPr/>
        </p:nvPicPr>
        <p:blipFill>
          <a:blip r:embed="rId5">
            <a:alphaModFix/>
          </a:blip>
          <a:stretch>
            <a:fillRect/>
          </a:stretch>
        </p:blipFill>
        <p:spPr>
          <a:xfrm>
            <a:off x="4884550" y="2509475"/>
            <a:ext cx="4269975" cy="4269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sp>
        <p:nvSpPr>
          <p:cNvPr id="306" name="Google Shape;306;p33"/>
          <p:cNvSpPr txBox="1"/>
          <p:nvPr/>
        </p:nvSpPr>
        <p:spPr>
          <a:xfrm>
            <a:off x="987799" y="1152600"/>
            <a:ext cx="7831200" cy="327600"/>
          </a:xfrm>
          <a:prstGeom prst="rect">
            <a:avLst/>
          </a:prstGeom>
          <a:noFill/>
          <a:ln>
            <a:noFill/>
          </a:ln>
        </p:spPr>
        <p:txBody>
          <a:bodyPr anchorCtr="0" anchor="t" bIns="0" lIns="0" spcFirstLastPara="1" rIns="0" wrap="square" tIns="16500">
            <a:noAutofit/>
          </a:bodyPr>
          <a:lstStyle/>
          <a:p>
            <a:pPr indent="-311785" lvl="0" marL="295910" marR="0" rtl="0" algn="l">
              <a:lnSpc>
                <a:spcPct val="100000"/>
              </a:lnSpc>
              <a:spcBef>
                <a:spcPts val="0"/>
              </a:spcBef>
              <a:spcAft>
                <a:spcPts val="0"/>
              </a:spcAft>
              <a:buClr>
                <a:schemeClr val="dk1"/>
              </a:buClr>
              <a:buSzPts val="2400"/>
              <a:buFont typeface="Times New Roman"/>
              <a:buChar char="•"/>
            </a:pPr>
            <a:r>
              <a:rPr lang="en-US" sz="2400" u="sng">
                <a:solidFill>
                  <a:schemeClr val="dk1"/>
                </a:solidFill>
                <a:latin typeface="Times New Roman"/>
                <a:ea typeface="Times New Roman"/>
                <a:cs typeface="Times New Roman"/>
                <a:sym typeface="Times New Roman"/>
              </a:rPr>
              <a:t>Riesgo Eléctrico:</a:t>
            </a:r>
            <a:r>
              <a:rPr lang="en-US" sz="2400">
                <a:solidFill>
                  <a:schemeClr val="dk1"/>
                </a:solidFill>
                <a:latin typeface="Times New Roman"/>
                <a:ea typeface="Times New Roman"/>
                <a:cs typeface="Times New Roman"/>
                <a:sym typeface="Times New Roman"/>
              </a:rPr>
              <a:t> </a:t>
            </a:r>
            <a:r>
              <a:rPr lang="en-US" sz="2400">
                <a:solidFill>
                  <a:schemeClr val="dk1"/>
                </a:solidFill>
                <a:latin typeface="Times New Roman"/>
                <a:ea typeface="Times New Roman"/>
                <a:cs typeface="Times New Roman"/>
                <a:sym typeface="Times New Roman"/>
              </a:rPr>
              <a:t>Puede producir lesiones o la muerte debido al choque eléctrico. También pueden producirse quemaduras internas y/o externas.</a:t>
            </a:r>
            <a:r>
              <a:rPr lang="en-US" sz="2400">
                <a:solidFill>
                  <a:schemeClr val="dk1"/>
                </a:solidFill>
                <a:latin typeface="Times New Roman"/>
                <a:ea typeface="Times New Roman"/>
                <a:cs typeface="Times New Roman"/>
                <a:sym typeface="Times New Roman"/>
              </a:rPr>
              <a:t>.</a:t>
            </a:r>
            <a:endParaRPr sz="2400">
              <a:solidFill>
                <a:schemeClr val="dk1"/>
              </a:solidFill>
              <a:latin typeface="Times New Roman"/>
              <a:ea typeface="Times New Roman"/>
              <a:cs typeface="Times New Roman"/>
              <a:sym typeface="Times New Roman"/>
            </a:endParaRPr>
          </a:p>
        </p:txBody>
      </p:sp>
      <p:pic>
        <p:nvPicPr>
          <p:cNvPr id="307" name="Google Shape;307;p33"/>
          <p:cNvPicPr preferRelativeResize="0"/>
          <p:nvPr/>
        </p:nvPicPr>
        <p:blipFill>
          <a:blip r:embed="rId3">
            <a:alphaModFix/>
          </a:blip>
          <a:stretch>
            <a:fillRect/>
          </a:stretch>
        </p:blipFill>
        <p:spPr>
          <a:xfrm>
            <a:off x="4893450" y="2459150"/>
            <a:ext cx="3864450" cy="2318675"/>
          </a:xfrm>
          <a:prstGeom prst="rect">
            <a:avLst/>
          </a:prstGeom>
          <a:noFill/>
          <a:ln>
            <a:noFill/>
          </a:ln>
        </p:spPr>
      </p:pic>
      <p:pic>
        <p:nvPicPr>
          <p:cNvPr id="308" name="Google Shape;308;p33"/>
          <p:cNvPicPr preferRelativeResize="0"/>
          <p:nvPr/>
        </p:nvPicPr>
        <p:blipFill>
          <a:blip r:embed="rId4">
            <a:alphaModFix/>
          </a:blip>
          <a:stretch>
            <a:fillRect/>
          </a:stretch>
        </p:blipFill>
        <p:spPr>
          <a:xfrm>
            <a:off x="1300500" y="2459162"/>
            <a:ext cx="3216975" cy="2318650"/>
          </a:xfrm>
          <a:prstGeom prst="rect">
            <a:avLst/>
          </a:prstGeom>
          <a:noFill/>
          <a:ln>
            <a:noFill/>
          </a:ln>
        </p:spPr>
      </p:pic>
      <p:sp>
        <p:nvSpPr>
          <p:cNvPr id="309" name="Google Shape;309;p33"/>
          <p:cNvSpPr txBox="1"/>
          <p:nvPr/>
        </p:nvSpPr>
        <p:spPr>
          <a:xfrm>
            <a:off x="1637327" y="4985638"/>
            <a:ext cx="2128200" cy="327600"/>
          </a:xfrm>
          <a:prstGeom prst="rect">
            <a:avLst/>
          </a:prstGeom>
          <a:noFill/>
          <a:ln>
            <a:noFill/>
          </a:ln>
        </p:spPr>
        <p:txBody>
          <a:bodyPr anchorCtr="0" anchor="t" bIns="0" lIns="0" spcFirstLastPara="1" rIns="0" wrap="square" tIns="16500">
            <a:noAutofit/>
          </a:bodyPr>
          <a:lstStyle/>
          <a:p>
            <a:pPr indent="0" lvl="0" marL="0" marR="0" rtl="0" algn="l">
              <a:lnSpc>
                <a:spcPct val="100000"/>
              </a:lnSpc>
              <a:spcBef>
                <a:spcPts val="0"/>
              </a:spcBef>
              <a:spcAft>
                <a:spcPts val="0"/>
              </a:spcAft>
              <a:buNone/>
            </a:pPr>
            <a:r>
              <a:rPr lang="en-US" sz="2400">
                <a:solidFill>
                  <a:schemeClr val="dk1"/>
                </a:solidFill>
                <a:latin typeface="Times New Roman"/>
                <a:ea typeface="Times New Roman"/>
                <a:cs typeface="Times New Roman"/>
                <a:sym typeface="Times New Roman"/>
              </a:rPr>
              <a:t>Contacto directo</a:t>
            </a:r>
            <a:endParaRPr sz="2400">
              <a:solidFill>
                <a:schemeClr val="dk1"/>
              </a:solidFill>
              <a:latin typeface="Times New Roman"/>
              <a:ea typeface="Times New Roman"/>
              <a:cs typeface="Times New Roman"/>
              <a:sym typeface="Times New Roman"/>
            </a:endParaRPr>
          </a:p>
        </p:txBody>
      </p:sp>
      <p:sp>
        <p:nvSpPr>
          <p:cNvPr id="310" name="Google Shape;310;p33"/>
          <p:cNvSpPr txBox="1"/>
          <p:nvPr/>
        </p:nvSpPr>
        <p:spPr>
          <a:xfrm>
            <a:off x="5663999" y="4985638"/>
            <a:ext cx="2686800" cy="327600"/>
          </a:xfrm>
          <a:prstGeom prst="rect">
            <a:avLst/>
          </a:prstGeom>
          <a:noFill/>
          <a:ln>
            <a:noFill/>
          </a:ln>
        </p:spPr>
        <p:txBody>
          <a:bodyPr anchorCtr="0" anchor="t" bIns="0" lIns="0" spcFirstLastPara="1" rIns="0" wrap="square" tIns="16500">
            <a:noAutofit/>
          </a:bodyPr>
          <a:lstStyle/>
          <a:p>
            <a:pPr indent="0" lvl="0" marL="0" marR="0" rtl="0" algn="l">
              <a:lnSpc>
                <a:spcPct val="100000"/>
              </a:lnSpc>
              <a:spcBef>
                <a:spcPts val="0"/>
              </a:spcBef>
              <a:spcAft>
                <a:spcPts val="0"/>
              </a:spcAft>
              <a:buNone/>
            </a:pPr>
            <a:r>
              <a:rPr lang="en-US" sz="2400">
                <a:solidFill>
                  <a:schemeClr val="dk1"/>
                </a:solidFill>
                <a:latin typeface="Times New Roman"/>
                <a:ea typeface="Times New Roman"/>
                <a:cs typeface="Times New Roman"/>
                <a:sym typeface="Times New Roman"/>
              </a:rPr>
              <a:t>Contacto indirecto</a:t>
            </a:r>
            <a:endParaRPr sz="2400">
              <a:solidFill>
                <a:schemeClr val="dk1"/>
              </a:solidFill>
              <a:latin typeface="Times New Roman"/>
              <a:ea typeface="Times New Roman"/>
              <a:cs typeface="Times New Roman"/>
              <a:sym typeface="Times New Roman"/>
            </a:endParaRPr>
          </a:p>
        </p:txBody>
      </p:sp>
      <p:sp>
        <p:nvSpPr>
          <p:cNvPr id="311" name="Google Shape;311;p33"/>
          <p:cNvSpPr txBox="1"/>
          <p:nvPr/>
        </p:nvSpPr>
        <p:spPr>
          <a:xfrm>
            <a:off x="765525" y="5407725"/>
            <a:ext cx="7992300" cy="1628100"/>
          </a:xfrm>
          <a:prstGeom prst="rect">
            <a:avLst/>
          </a:prstGeom>
          <a:noFill/>
          <a:ln>
            <a:noFill/>
          </a:ln>
        </p:spPr>
        <p:txBody>
          <a:bodyPr anchorCtr="0" anchor="ctr" bIns="91425" lIns="91425" spcFirstLastPara="1" rIns="91425" wrap="square" tIns="91425">
            <a:noAutofit/>
          </a:bodyPr>
          <a:lstStyle/>
          <a:p>
            <a:pPr indent="-311785" lvl="0" marL="295910" rtl="0" algn="l">
              <a:spcBef>
                <a:spcPts val="0"/>
              </a:spcBef>
              <a:spcAft>
                <a:spcPts val="0"/>
              </a:spcAft>
              <a:buClr>
                <a:schemeClr val="dk1"/>
              </a:buClr>
              <a:buSzPts val="2400"/>
              <a:buFont typeface="Times New Roman"/>
              <a:buChar char="•"/>
            </a:pPr>
            <a:r>
              <a:rPr lang="en-US" sz="2400" u="sng">
                <a:solidFill>
                  <a:schemeClr val="dk1"/>
                </a:solidFill>
                <a:latin typeface="Times New Roman"/>
                <a:ea typeface="Times New Roman"/>
                <a:cs typeface="Times New Roman"/>
                <a:sym typeface="Times New Roman"/>
              </a:rPr>
              <a:t>Otros Riesgos</a:t>
            </a:r>
            <a:r>
              <a:rPr lang="en-US" sz="2400" u="sng">
                <a:solidFill>
                  <a:schemeClr val="dk1"/>
                </a:solidFill>
                <a:latin typeface="Times New Roman"/>
                <a:ea typeface="Times New Roman"/>
                <a:cs typeface="Times New Roman"/>
                <a:sym typeface="Times New Roman"/>
              </a:rPr>
              <a:t>: </a:t>
            </a:r>
            <a:r>
              <a:rPr lang="en-US" sz="2400">
                <a:solidFill>
                  <a:schemeClr val="dk1"/>
                </a:solidFill>
                <a:latin typeface="Times New Roman"/>
                <a:ea typeface="Times New Roman"/>
                <a:cs typeface="Times New Roman"/>
                <a:sym typeface="Times New Roman"/>
              </a:rPr>
              <a:t>Térmicos</a:t>
            </a:r>
            <a:r>
              <a:rPr lang="en-US" sz="2400">
                <a:solidFill>
                  <a:schemeClr val="dk1"/>
                </a:solidFill>
                <a:latin typeface="Times New Roman"/>
                <a:ea typeface="Times New Roman"/>
                <a:cs typeface="Times New Roman"/>
                <a:sym typeface="Times New Roman"/>
              </a:rPr>
              <a:t>, de </a:t>
            </a:r>
            <a:r>
              <a:rPr lang="en-US" sz="2400">
                <a:solidFill>
                  <a:schemeClr val="dk1"/>
                </a:solidFill>
                <a:latin typeface="Times New Roman"/>
                <a:ea typeface="Times New Roman"/>
                <a:cs typeface="Times New Roman"/>
                <a:sym typeface="Times New Roman"/>
              </a:rPr>
              <a:t>exposición</a:t>
            </a:r>
            <a:r>
              <a:rPr lang="en-US" sz="2400">
                <a:solidFill>
                  <a:schemeClr val="dk1"/>
                </a:solidFill>
                <a:latin typeface="Times New Roman"/>
                <a:ea typeface="Times New Roman"/>
                <a:cs typeface="Times New Roman"/>
                <a:sym typeface="Times New Roman"/>
              </a:rPr>
              <a:t> al ruido, de vibraciones,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5" name="Shape 315"/>
        <p:cNvGrpSpPr/>
        <p:nvPr/>
      </p:nvGrpSpPr>
      <p:grpSpPr>
        <a:xfrm>
          <a:off x="0" y="0"/>
          <a:ext cx="0" cy="0"/>
          <a:chOff x="0" y="0"/>
          <a:chExt cx="0" cy="0"/>
        </a:xfrm>
      </p:grpSpPr>
      <p:sp>
        <p:nvSpPr>
          <p:cNvPr id="316" name="Google Shape;316;p34"/>
          <p:cNvSpPr/>
          <p:nvPr/>
        </p:nvSpPr>
        <p:spPr>
          <a:xfrm>
            <a:off x="3528449" y="4669538"/>
            <a:ext cx="2137500" cy="1967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317" name="Google Shape;317;p34"/>
          <p:cNvSpPr txBox="1"/>
          <p:nvPr>
            <p:ph type="title"/>
          </p:nvPr>
        </p:nvSpPr>
        <p:spPr>
          <a:xfrm>
            <a:off x="2581462" y="1339926"/>
            <a:ext cx="4455300" cy="579900"/>
          </a:xfrm>
          <a:prstGeom prst="rect">
            <a:avLst/>
          </a:prstGeom>
          <a:noFill/>
          <a:ln>
            <a:noFill/>
          </a:ln>
        </p:spPr>
        <p:txBody>
          <a:bodyPr anchorCtr="0" anchor="ctr" bIns="0" lIns="0" spcFirstLastPara="1" rIns="0" wrap="square" tIns="17125">
            <a:noAutofit/>
          </a:bodyPr>
          <a:lstStyle/>
          <a:p>
            <a:pPr indent="0" lvl="0" marL="12700" marR="0" rtl="0" algn="ctr">
              <a:lnSpc>
                <a:spcPct val="100000"/>
              </a:lnSpc>
              <a:spcBef>
                <a:spcPts val="0"/>
              </a:spcBef>
              <a:spcAft>
                <a:spcPts val="0"/>
              </a:spcAft>
              <a:buClr>
                <a:srgbClr val="262626"/>
              </a:buClr>
              <a:buSzPts val="3600"/>
              <a:buFont typeface="Garamond"/>
              <a:buNone/>
            </a:pPr>
            <a:r>
              <a:rPr b="0" i="0" lang="en-US" sz="3600" u="none" cap="none" strike="noStrike">
                <a:solidFill>
                  <a:srgbClr val="262626"/>
                </a:solidFill>
                <a:latin typeface="Garamond"/>
                <a:ea typeface="Garamond"/>
                <a:cs typeface="Garamond"/>
                <a:sym typeface="Garamond"/>
              </a:rPr>
              <a:t>Normativa Argentina</a:t>
            </a:r>
            <a:endParaRPr b="0" i="0" sz="3600" u="none" cap="none" strike="noStrike">
              <a:solidFill>
                <a:srgbClr val="262626"/>
              </a:solidFill>
              <a:latin typeface="Garamond"/>
              <a:ea typeface="Garamond"/>
              <a:cs typeface="Garamond"/>
              <a:sym typeface="Garamond"/>
            </a:endParaRPr>
          </a:p>
        </p:txBody>
      </p:sp>
      <p:sp>
        <p:nvSpPr>
          <p:cNvPr id="318" name="Google Shape;318;p34"/>
          <p:cNvSpPr txBox="1"/>
          <p:nvPr/>
        </p:nvSpPr>
        <p:spPr>
          <a:xfrm>
            <a:off x="1305241" y="2335410"/>
            <a:ext cx="7447800" cy="2064300"/>
          </a:xfrm>
          <a:prstGeom prst="rect">
            <a:avLst/>
          </a:prstGeom>
          <a:noFill/>
          <a:ln>
            <a:noFill/>
          </a:ln>
        </p:spPr>
        <p:txBody>
          <a:bodyPr anchorCtr="0" anchor="t" bIns="0" lIns="0" spcFirstLastPara="1" rIns="0" wrap="square" tIns="12050">
            <a:noAutofit/>
          </a:bodyPr>
          <a:lstStyle/>
          <a:p>
            <a:pPr indent="0" lvl="0" marL="12700" marR="887730" rtl="0" algn="l">
              <a:lnSpc>
                <a:spcPct val="101499"/>
              </a:lnSpc>
              <a:spcBef>
                <a:spcPts val="0"/>
              </a:spcBef>
              <a:spcAft>
                <a:spcPts val="0"/>
              </a:spcAft>
              <a:buNone/>
            </a:pPr>
            <a:r>
              <a:rPr lang="en-US" sz="1950">
                <a:solidFill>
                  <a:schemeClr val="dk1"/>
                </a:solidFill>
                <a:latin typeface="Times New Roman"/>
                <a:ea typeface="Times New Roman"/>
                <a:cs typeface="Times New Roman"/>
                <a:sym typeface="Times New Roman"/>
              </a:rPr>
              <a:t>Ley 19587/72 de “Higiene y Seguridad en el Trabajo”,  Reglamentada por:</a:t>
            </a:r>
            <a:endParaRPr sz="1950">
              <a:solidFill>
                <a:schemeClr val="dk1"/>
              </a:solidFill>
              <a:latin typeface="Times New Roman"/>
              <a:ea typeface="Times New Roman"/>
              <a:cs typeface="Times New Roman"/>
              <a:sym typeface="Times New Roman"/>
            </a:endParaRPr>
          </a:p>
          <a:p>
            <a:pPr indent="0" lvl="0" marL="0" marR="0" rtl="0" algn="l">
              <a:lnSpc>
                <a:spcPct val="100000"/>
              </a:lnSpc>
              <a:spcBef>
                <a:spcPts val="55"/>
              </a:spcBef>
              <a:spcAft>
                <a:spcPts val="0"/>
              </a:spcAft>
              <a:buNone/>
            </a:pPr>
            <a:r>
              <a:t/>
            </a:r>
            <a:endParaRPr sz="2050">
              <a:solidFill>
                <a:schemeClr val="dk1"/>
              </a:solidFill>
              <a:latin typeface="Times New Roman"/>
              <a:ea typeface="Times New Roman"/>
              <a:cs typeface="Times New Roman"/>
              <a:sym typeface="Times New Roman"/>
            </a:endParaRPr>
          </a:p>
          <a:p>
            <a:pPr indent="-283210" lvl="0" marL="295910" marR="0" rtl="0" algn="l">
              <a:lnSpc>
                <a:spcPct val="100000"/>
              </a:lnSpc>
              <a:spcBef>
                <a:spcPts val="0"/>
              </a:spcBef>
              <a:spcAft>
                <a:spcPts val="0"/>
              </a:spcAft>
              <a:buClr>
                <a:schemeClr val="dk1"/>
              </a:buClr>
              <a:buSzPts val="1950"/>
              <a:buFont typeface="Times New Roman"/>
              <a:buChar char="•"/>
            </a:pPr>
            <a:r>
              <a:rPr lang="en-US" sz="1950" u="sng">
                <a:solidFill>
                  <a:schemeClr val="dk1"/>
                </a:solidFill>
                <a:latin typeface="Times New Roman"/>
                <a:ea typeface="Times New Roman"/>
                <a:cs typeface="Times New Roman"/>
                <a:sym typeface="Times New Roman"/>
              </a:rPr>
              <a:t>Decreto 351/79</a:t>
            </a:r>
            <a:r>
              <a:rPr lang="en-US" sz="1950">
                <a:solidFill>
                  <a:schemeClr val="dk1"/>
                </a:solidFill>
                <a:latin typeface="Times New Roman"/>
                <a:ea typeface="Times New Roman"/>
                <a:cs typeface="Times New Roman"/>
                <a:sym typeface="Times New Roman"/>
              </a:rPr>
              <a:t>: </a:t>
            </a:r>
            <a:r>
              <a:rPr lang="en-US" sz="1450">
                <a:solidFill>
                  <a:schemeClr val="dk1"/>
                </a:solidFill>
                <a:latin typeface="Times New Roman"/>
                <a:ea typeface="Times New Roman"/>
                <a:cs typeface="Times New Roman"/>
                <a:sym typeface="Times New Roman"/>
              </a:rPr>
              <a:t>Capítulo 15 – Máquinas y Herramientas – Artículos 103 al 113</a:t>
            </a:r>
            <a:endParaRPr sz="1450">
              <a:solidFill>
                <a:schemeClr val="dk1"/>
              </a:solidFill>
              <a:latin typeface="Times New Roman"/>
              <a:ea typeface="Times New Roman"/>
              <a:cs typeface="Times New Roman"/>
              <a:sym typeface="Times New Roman"/>
            </a:endParaRPr>
          </a:p>
          <a:p>
            <a:pPr indent="0" lvl="0" marL="0" marR="0" rtl="0" algn="l">
              <a:lnSpc>
                <a:spcPct val="100000"/>
              </a:lnSpc>
              <a:spcBef>
                <a:spcPts val="55"/>
              </a:spcBef>
              <a:spcAft>
                <a:spcPts val="0"/>
              </a:spcAft>
              <a:buClr>
                <a:schemeClr val="dk1"/>
              </a:buClr>
              <a:buSzPts val="2000"/>
              <a:buFont typeface="Times New Roman"/>
              <a:buNone/>
            </a:pPr>
            <a:r>
              <a:t/>
            </a:r>
            <a:endParaRPr sz="2000">
              <a:solidFill>
                <a:schemeClr val="dk1"/>
              </a:solidFill>
              <a:latin typeface="Times New Roman"/>
              <a:ea typeface="Times New Roman"/>
              <a:cs typeface="Times New Roman"/>
              <a:sym typeface="Times New Roman"/>
            </a:endParaRPr>
          </a:p>
          <a:p>
            <a:pPr indent="-283210" lvl="0" marL="295910" marR="372745" rtl="0" algn="l">
              <a:lnSpc>
                <a:spcPct val="102400"/>
              </a:lnSpc>
              <a:spcBef>
                <a:spcPts val="0"/>
              </a:spcBef>
              <a:spcAft>
                <a:spcPts val="0"/>
              </a:spcAft>
              <a:buClr>
                <a:schemeClr val="dk1"/>
              </a:buClr>
              <a:buSzPts val="1950"/>
              <a:buFont typeface="Times New Roman"/>
              <a:buChar char="•"/>
            </a:pPr>
            <a:r>
              <a:rPr lang="en-US" sz="1950" u="sng">
                <a:solidFill>
                  <a:schemeClr val="dk1"/>
                </a:solidFill>
                <a:latin typeface="Times New Roman"/>
                <a:ea typeface="Times New Roman"/>
                <a:cs typeface="Times New Roman"/>
                <a:sym typeface="Times New Roman"/>
              </a:rPr>
              <a:t>Decreto 911/96</a:t>
            </a:r>
            <a:r>
              <a:rPr lang="en-US" sz="1950">
                <a:solidFill>
                  <a:schemeClr val="dk1"/>
                </a:solidFill>
                <a:latin typeface="Times New Roman"/>
                <a:ea typeface="Times New Roman"/>
                <a:cs typeface="Times New Roman"/>
                <a:sym typeface="Times New Roman"/>
              </a:rPr>
              <a:t>: </a:t>
            </a:r>
            <a:r>
              <a:rPr lang="en-US" sz="1450">
                <a:solidFill>
                  <a:schemeClr val="dk1"/>
                </a:solidFill>
                <a:latin typeface="Times New Roman"/>
                <a:ea typeface="Times New Roman"/>
                <a:cs typeface="Times New Roman"/>
                <a:sym typeface="Times New Roman"/>
              </a:rPr>
              <a:t>Capítulo 9 - Normas de Prevención en las Instalaciones y  Equipos de Obra - Artículos 189 al 209</a:t>
            </a:r>
            <a:endParaRPr sz="1450">
              <a:solidFill>
                <a:schemeClr val="dk1"/>
              </a:solidFill>
              <a:latin typeface="Times New Roman"/>
              <a:ea typeface="Times New Roman"/>
              <a:cs typeface="Times New Roman"/>
              <a:sym typeface="Times New Roman"/>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2" name="Shape 322"/>
        <p:cNvGrpSpPr/>
        <p:nvPr/>
      </p:nvGrpSpPr>
      <p:grpSpPr>
        <a:xfrm>
          <a:off x="0" y="0"/>
          <a:ext cx="0" cy="0"/>
          <a:chOff x="0" y="0"/>
          <a:chExt cx="0" cy="0"/>
        </a:xfrm>
      </p:grpSpPr>
      <p:sp>
        <p:nvSpPr>
          <p:cNvPr id="323" name="Google Shape;323;p35"/>
          <p:cNvSpPr txBox="1"/>
          <p:nvPr>
            <p:ph type="title"/>
          </p:nvPr>
        </p:nvSpPr>
        <p:spPr>
          <a:xfrm>
            <a:off x="1827143" y="1330228"/>
            <a:ext cx="6404100" cy="776700"/>
          </a:xfrm>
          <a:prstGeom prst="rect">
            <a:avLst/>
          </a:prstGeom>
          <a:noFill/>
          <a:ln>
            <a:noFill/>
          </a:ln>
        </p:spPr>
        <p:txBody>
          <a:bodyPr anchorCtr="0" anchor="ctr" bIns="0" lIns="0" spcFirstLastPara="1" rIns="0" wrap="square" tIns="12700">
            <a:noAutofit/>
          </a:bodyPr>
          <a:lstStyle/>
          <a:p>
            <a:pPr indent="0" lvl="0" marL="0" marR="0" rtl="0" algn="l">
              <a:lnSpc>
                <a:spcPct val="89659"/>
              </a:lnSpc>
              <a:spcBef>
                <a:spcPts val="0"/>
              </a:spcBef>
              <a:spcAft>
                <a:spcPts val="0"/>
              </a:spcAft>
              <a:buClr>
                <a:srgbClr val="262626"/>
              </a:buClr>
              <a:buSzPts val="4400"/>
              <a:buFont typeface="Garamond"/>
              <a:buNone/>
            </a:pPr>
            <a:r>
              <a:rPr b="0" i="0" lang="en-US" sz="3600" u="sng" cap="none" strike="noStrike">
                <a:solidFill>
                  <a:srgbClr val="262626"/>
                </a:solidFill>
                <a:latin typeface="Garamond"/>
                <a:ea typeface="Garamond"/>
                <a:cs typeface="Garamond"/>
                <a:sym typeface="Garamond"/>
              </a:rPr>
              <a:t>Decreto 351/79</a:t>
            </a:r>
            <a:r>
              <a:rPr b="0" i="0" lang="en-US" sz="3600" u="none" cap="none" strike="noStrike">
                <a:solidFill>
                  <a:srgbClr val="262626"/>
                </a:solidFill>
                <a:latin typeface="Garamond"/>
                <a:ea typeface="Garamond"/>
                <a:cs typeface="Garamond"/>
                <a:sym typeface="Garamond"/>
              </a:rPr>
              <a:t>: Capítulo 15</a:t>
            </a:r>
            <a:endParaRPr sz="3600"/>
          </a:p>
          <a:p>
            <a:pPr indent="0" lvl="0" marL="12700" marR="0" rtl="0" algn="l">
              <a:lnSpc>
                <a:spcPct val="119030"/>
              </a:lnSpc>
              <a:spcBef>
                <a:spcPts val="0"/>
              </a:spcBef>
              <a:spcAft>
                <a:spcPts val="0"/>
              </a:spcAft>
              <a:buClr>
                <a:srgbClr val="262626"/>
              </a:buClr>
              <a:buSzPts val="1650"/>
              <a:buFont typeface="Garamond"/>
              <a:buNone/>
            </a:pPr>
            <a:r>
              <a:rPr lang="en-US" sz="1650"/>
              <a:t>              </a:t>
            </a:r>
            <a:endParaRPr b="0" i="0" sz="1650" u="none" cap="none" strike="noStrike">
              <a:solidFill>
                <a:srgbClr val="262626"/>
              </a:solidFill>
              <a:latin typeface="Garamond"/>
              <a:ea typeface="Garamond"/>
              <a:cs typeface="Garamond"/>
              <a:sym typeface="Garamond"/>
            </a:endParaRPr>
          </a:p>
        </p:txBody>
      </p:sp>
      <p:sp>
        <p:nvSpPr>
          <p:cNvPr id="324" name="Google Shape;324;p35"/>
          <p:cNvSpPr txBox="1"/>
          <p:nvPr/>
        </p:nvSpPr>
        <p:spPr>
          <a:xfrm>
            <a:off x="1031775" y="1834825"/>
            <a:ext cx="7724700" cy="4432500"/>
          </a:xfrm>
          <a:prstGeom prst="rect">
            <a:avLst/>
          </a:prstGeom>
          <a:noFill/>
          <a:ln>
            <a:noFill/>
          </a:ln>
        </p:spPr>
        <p:txBody>
          <a:bodyPr anchorCtr="0" anchor="t" bIns="0" lIns="0" spcFirstLastPara="1" rIns="0" wrap="square" tIns="13325">
            <a:noAutofit/>
          </a:bodyPr>
          <a:lstStyle/>
          <a:p>
            <a:pPr indent="0" lvl="0" marL="12700" marR="0" rtl="0" algn="l">
              <a:lnSpc>
                <a:spcPct val="100000"/>
              </a:lnSpc>
              <a:spcBef>
                <a:spcPts val="0"/>
              </a:spcBef>
              <a:spcAft>
                <a:spcPts val="0"/>
              </a:spcAft>
              <a:buNone/>
            </a:pPr>
            <a:r>
              <a:t/>
            </a:r>
            <a:endParaRPr sz="1650">
              <a:solidFill>
                <a:schemeClr val="dk1"/>
              </a:solidFill>
              <a:latin typeface="Times New Roman"/>
              <a:ea typeface="Times New Roman"/>
              <a:cs typeface="Times New Roman"/>
              <a:sym typeface="Times New Roman"/>
            </a:endParaRPr>
          </a:p>
          <a:p>
            <a:pPr indent="0" lvl="0" marL="12700" rtl="0" algn="l">
              <a:lnSpc>
                <a:spcPct val="119030"/>
              </a:lnSpc>
              <a:spcBef>
                <a:spcPts val="0"/>
              </a:spcBef>
              <a:spcAft>
                <a:spcPts val="0"/>
              </a:spcAft>
              <a:buClr>
                <a:srgbClr val="262626"/>
              </a:buClr>
              <a:buSzPts val="1650"/>
              <a:buFont typeface="Garamond"/>
              <a:buNone/>
            </a:pPr>
            <a:r>
              <a:rPr lang="en-US" sz="1650" u="sng">
                <a:solidFill>
                  <a:srgbClr val="262626"/>
                </a:solidFill>
                <a:latin typeface="Garamond"/>
                <a:ea typeface="Garamond"/>
                <a:cs typeface="Garamond"/>
                <a:sym typeface="Garamond"/>
              </a:rPr>
              <a:t>Máquinas</a:t>
            </a:r>
            <a:endParaRPr sz="165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1650">
                <a:solidFill>
                  <a:schemeClr val="dk1"/>
                </a:solidFill>
                <a:latin typeface="Times New Roman"/>
                <a:ea typeface="Times New Roman"/>
                <a:cs typeface="Times New Roman"/>
                <a:sym typeface="Times New Roman"/>
              </a:rPr>
              <a:t>Art .103 </a:t>
            </a:r>
            <a:r>
              <a:rPr lang="en-US" sz="1450">
                <a:solidFill>
                  <a:schemeClr val="dk1"/>
                </a:solidFill>
                <a:latin typeface="Times New Roman"/>
                <a:ea typeface="Times New Roman"/>
                <a:cs typeface="Times New Roman"/>
                <a:sym typeface="Times New Roman"/>
              </a:rPr>
              <a:t>–   No emplearse sin la protección adecuada</a:t>
            </a:r>
            <a:r>
              <a:rPr lang="en-US" sz="1650">
                <a:solidFill>
                  <a:schemeClr val="dk1"/>
                </a:solidFill>
                <a:latin typeface="Times New Roman"/>
                <a:ea typeface="Times New Roman"/>
                <a:cs typeface="Times New Roman"/>
                <a:sym typeface="Times New Roman"/>
              </a:rPr>
              <a:t>.</a:t>
            </a:r>
            <a:endParaRPr sz="1650">
              <a:solidFill>
                <a:schemeClr val="dk1"/>
              </a:solidFill>
              <a:latin typeface="Times New Roman"/>
              <a:ea typeface="Times New Roman"/>
              <a:cs typeface="Times New Roman"/>
              <a:sym typeface="Times New Roman"/>
            </a:endParaRPr>
          </a:p>
          <a:p>
            <a:pPr indent="-635" lvl="0" marL="12700" marR="5080" rtl="0" algn="l">
              <a:lnSpc>
                <a:spcPct val="110303"/>
              </a:lnSpc>
              <a:spcBef>
                <a:spcPts val="195"/>
              </a:spcBef>
              <a:spcAft>
                <a:spcPts val="0"/>
              </a:spcAft>
              <a:buNone/>
            </a:pPr>
            <a:r>
              <a:rPr lang="en-US" sz="1650">
                <a:solidFill>
                  <a:schemeClr val="dk1"/>
                </a:solidFill>
                <a:latin typeface="Times New Roman"/>
                <a:ea typeface="Times New Roman"/>
                <a:cs typeface="Times New Roman"/>
                <a:sym typeface="Times New Roman"/>
              </a:rPr>
              <a:t>Art. 104 - </a:t>
            </a:r>
            <a:r>
              <a:rPr lang="en-US" sz="1450">
                <a:solidFill>
                  <a:schemeClr val="dk1"/>
                </a:solidFill>
                <a:latin typeface="Times New Roman"/>
                <a:ea typeface="Times New Roman"/>
                <a:cs typeface="Times New Roman"/>
                <a:sym typeface="Times New Roman"/>
              </a:rPr>
              <a:t>Motores que originen riesgos serán aislados, con acceso restringido, con  interruptores a la distancia y provistos de resguardos.</a:t>
            </a:r>
            <a:endParaRPr sz="1450">
              <a:solidFill>
                <a:schemeClr val="dk1"/>
              </a:solidFill>
              <a:latin typeface="Times New Roman"/>
              <a:ea typeface="Times New Roman"/>
              <a:cs typeface="Times New Roman"/>
              <a:sym typeface="Times New Roman"/>
            </a:endParaRPr>
          </a:p>
          <a:p>
            <a:pPr indent="0" lvl="0" marL="12700" marR="0" rtl="0" algn="l">
              <a:lnSpc>
                <a:spcPct val="116000"/>
              </a:lnSpc>
              <a:spcBef>
                <a:spcPts val="0"/>
              </a:spcBef>
              <a:spcAft>
                <a:spcPts val="0"/>
              </a:spcAft>
              <a:buNone/>
            </a:pPr>
            <a:r>
              <a:rPr lang="en-US" sz="1650">
                <a:solidFill>
                  <a:schemeClr val="dk1"/>
                </a:solidFill>
                <a:latin typeface="Times New Roman"/>
                <a:ea typeface="Times New Roman"/>
                <a:cs typeface="Times New Roman"/>
                <a:sym typeface="Times New Roman"/>
              </a:rPr>
              <a:t>Art. 105 – </a:t>
            </a:r>
            <a:r>
              <a:rPr lang="en-US" sz="1450">
                <a:solidFill>
                  <a:schemeClr val="dk1"/>
                </a:solidFill>
                <a:latin typeface="Times New Roman"/>
                <a:ea typeface="Times New Roman"/>
                <a:cs typeface="Times New Roman"/>
                <a:sym typeface="Times New Roman"/>
              </a:rPr>
              <a:t>Protección de componentes de máquinas (poleas, engranajes, correas,etc)</a:t>
            </a:r>
            <a:endParaRPr sz="145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1650">
                <a:solidFill>
                  <a:schemeClr val="dk1"/>
                </a:solidFill>
                <a:latin typeface="Times New Roman"/>
                <a:ea typeface="Times New Roman"/>
                <a:cs typeface="Times New Roman"/>
                <a:sym typeface="Times New Roman"/>
              </a:rPr>
              <a:t>Art. 106 – </a:t>
            </a:r>
            <a:r>
              <a:rPr lang="en-US" sz="1450">
                <a:solidFill>
                  <a:schemeClr val="dk1"/>
                </a:solidFill>
                <a:latin typeface="Times New Roman"/>
                <a:ea typeface="Times New Roman"/>
                <a:cs typeface="Times New Roman"/>
                <a:sym typeface="Times New Roman"/>
              </a:rPr>
              <a:t>Protección de componentes máquinas no operadas por personal, deben cumplir ciertas condiciones (cubiertas, pantallas, barandas y otras)</a:t>
            </a:r>
            <a:endParaRPr sz="145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1650">
                <a:solidFill>
                  <a:schemeClr val="dk1"/>
                </a:solidFill>
                <a:latin typeface="Times New Roman"/>
                <a:ea typeface="Times New Roman"/>
                <a:cs typeface="Times New Roman"/>
                <a:sym typeface="Times New Roman"/>
              </a:rPr>
              <a:t>Art. 107 – </a:t>
            </a:r>
            <a:r>
              <a:rPr lang="en-US" sz="1450">
                <a:solidFill>
                  <a:schemeClr val="dk1"/>
                </a:solidFill>
                <a:latin typeface="Times New Roman"/>
                <a:ea typeface="Times New Roman"/>
                <a:cs typeface="Times New Roman"/>
                <a:sym typeface="Times New Roman"/>
              </a:rPr>
              <a:t>Requisitos de los dispositivos de seguridad</a:t>
            </a:r>
            <a:endParaRPr sz="145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1650">
                <a:solidFill>
                  <a:schemeClr val="dk1"/>
                </a:solidFill>
                <a:latin typeface="Times New Roman"/>
                <a:ea typeface="Times New Roman"/>
                <a:cs typeface="Times New Roman"/>
                <a:sym typeface="Times New Roman"/>
              </a:rPr>
              <a:t>Art. 108 – </a:t>
            </a:r>
            <a:r>
              <a:rPr lang="en-US" sz="1450">
                <a:solidFill>
                  <a:schemeClr val="dk1"/>
                </a:solidFill>
                <a:latin typeface="Times New Roman"/>
                <a:ea typeface="Times New Roman"/>
                <a:cs typeface="Times New Roman"/>
                <a:sym typeface="Times New Roman"/>
              </a:rPr>
              <a:t>Mantenimiento seguro. Detención de Máquina</a:t>
            </a:r>
            <a:endParaRPr sz="145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1650">
                <a:solidFill>
                  <a:schemeClr val="dk1"/>
                </a:solidFill>
                <a:latin typeface="Times New Roman"/>
                <a:ea typeface="Times New Roman"/>
                <a:cs typeface="Times New Roman"/>
                <a:sym typeface="Times New Roman"/>
              </a:rPr>
              <a:t>Art. 109 - </a:t>
            </a:r>
            <a:r>
              <a:rPr lang="en-US" sz="1450">
                <a:solidFill>
                  <a:schemeClr val="dk1"/>
                </a:solidFill>
                <a:latin typeface="Times New Roman"/>
                <a:ea typeface="Times New Roman"/>
                <a:cs typeface="Times New Roman"/>
                <a:sym typeface="Times New Roman"/>
              </a:rPr>
              <a:t>Máquinas averiadas señalizadas y con acceso restringido.</a:t>
            </a:r>
            <a:endParaRPr sz="1450">
              <a:solidFill>
                <a:schemeClr val="dk1"/>
              </a:solidFill>
              <a:latin typeface="Times New Roman"/>
              <a:ea typeface="Times New Roman"/>
              <a:cs typeface="Times New Roman"/>
              <a:sym typeface="Times New Roman"/>
            </a:endParaRPr>
          </a:p>
          <a:p>
            <a:pPr indent="0" lvl="0" marL="0" marR="0" rtl="0" algn="l">
              <a:lnSpc>
                <a:spcPct val="100000"/>
              </a:lnSpc>
              <a:spcBef>
                <a:spcPts val="25"/>
              </a:spcBef>
              <a:spcAft>
                <a:spcPts val="0"/>
              </a:spcAft>
              <a:buNone/>
            </a:pPr>
            <a:r>
              <a:t/>
            </a:r>
            <a:endParaRPr sz="170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1650" u="sng">
                <a:solidFill>
                  <a:schemeClr val="dk1"/>
                </a:solidFill>
                <a:latin typeface="Times New Roman"/>
                <a:ea typeface="Times New Roman"/>
                <a:cs typeface="Times New Roman"/>
                <a:sym typeface="Times New Roman"/>
              </a:rPr>
              <a:t>Herramientas</a:t>
            </a:r>
            <a:endParaRPr sz="1650">
              <a:solidFill>
                <a:schemeClr val="dk1"/>
              </a:solidFill>
              <a:latin typeface="Times New Roman"/>
              <a:ea typeface="Times New Roman"/>
              <a:cs typeface="Times New Roman"/>
              <a:sym typeface="Times New Roman"/>
            </a:endParaRPr>
          </a:p>
          <a:p>
            <a:pPr indent="0" lvl="0" marL="0" marR="6985" rtl="0" algn="l">
              <a:lnSpc>
                <a:spcPct val="102200"/>
              </a:lnSpc>
              <a:spcBef>
                <a:spcPts val="5"/>
              </a:spcBef>
              <a:spcAft>
                <a:spcPts val="0"/>
              </a:spcAft>
              <a:buNone/>
            </a:pPr>
            <a:r>
              <a:rPr lang="en-US" sz="1650">
                <a:solidFill>
                  <a:schemeClr val="dk1"/>
                </a:solidFill>
                <a:latin typeface="Times New Roman"/>
                <a:ea typeface="Times New Roman"/>
                <a:cs typeface="Times New Roman"/>
                <a:sym typeface="Times New Roman"/>
              </a:rPr>
              <a:t>Art. 110 - </a:t>
            </a:r>
            <a:r>
              <a:rPr lang="en-US" sz="1450">
                <a:solidFill>
                  <a:schemeClr val="dk1"/>
                </a:solidFill>
                <a:latin typeface="Times New Roman"/>
                <a:ea typeface="Times New Roman"/>
                <a:cs typeface="Times New Roman"/>
                <a:sym typeface="Times New Roman"/>
              </a:rPr>
              <a:t>Herramientas de mano con materiales adecuados sin defectos ni desgastes.  Herramientas tipo martillo. Mangos. Uniones . Portaherramientas y transporte.</a:t>
            </a:r>
            <a:endParaRPr sz="1450">
              <a:solidFill>
                <a:schemeClr val="dk1"/>
              </a:solidFill>
              <a:latin typeface="Times New Roman"/>
              <a:ea typeface="Times New Roman"/>
              <a:cs typeface="Times New Roman"/>
              <a:sym typeface="Times New Roman"/>
            </a:endParaRPr>
          </a:p>
          <a:p>
            <a:pPr indent="0" lvl="0" marL="12700" marR="0" rtl="0" algn="l">
              <a:lnSpc>
                <a:spcPct val="119393"/>
              </a:lnSpc>
              <a:spcBef>
                <a:spcPts val="0"/>
              </a:spcBef>
              <a:spcAft>
                <a:spcPts val="0"/>
              </a:spcAft>
              <a:buNone/>
            </a:pPr>
            <a:r>
              <a:rPr lang="en-US" sz="1650">
                <a:solidFill>
                  <a:schemeClr val="dk1"/>
                </a:solidFill>
                <a:latin typeface="Times New Roman"/>
                <a:ea typeface="Times New Roman"/>
                <a:cs typeface="Times New Roman"/>
                <a:sym typeface="Times New Roman"/>
              </a:rPr>
              <a:t>Art. 111 - </a:t>
            </a:r>
            <a:r>
              <a:rPr lang="en-US" sz="1450">
                <a:solidFill>
                  <a:schemeClr val="dk1"/>
                </a:solidFill>
                <a:latin typeface="Times New Roman"/>
                <a:ea typeface="Times New Roman"/>
                <a:cs typeface="Times New Roman"/>
                <a:sym typeface="Times New Roman"/>
              </a:rPr>
              <a:t>Instrucciones precisas sobre el uso de las herramientas. Fines correctos.</a:t>
            </a:r>
            <a:endParaRPr sz="145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1650">
                <a:solidFill>
                  <a:schemeClr val="dk1"/>
                </a:solidFill>
                <a:latin typeface="Times New Roman"/>
                <a:ea typeface="Times New Roman"/>
                <a:cs typeface="Times New Roman"/>
                <a:sym typeface="Times New Roman"/>
              </a:rPr>
              <a:t>Art. 112 – </a:t>
            </a:r>
            <a:r>
              <a:rPr lang="en-US" sz="1450">
                <a:solidFill>
                  <a:schemeClr val="dk1"/>
                </a:solidFill>
                <a:latin typeface="Times New Roman"/>
                <a:ea typeface="Times New Roman"/>
                <a:cs typeface="Times New Roman"/>
                <a:sym typeface="Times New Roman"/>
              </a:rPr>
              <a:t>Manipulación de cargas</a:t>
            </a:r>
            <a:r>
              <a:rPr lang="en-US" sz="1650">
                <a:solidFill>
                  <a:schemeClr val="dk1"/>
                </a:solidFill>
                <a:latin typeface="Times New Roman"/>
                <a:ea typeface="Times New Roman"/>
                <a:cs typeface="Times New Roman"/>
                <a:sym typeface="Times New Roman"/>
              </a:rPr>
              <a:t>. Y el calzado adecuado mientras se opera.</a:t>
            </a:r>
            <a:endParaRPr sz="1650">
              <a:solidFill>
                <a:schemeClr val="dk1"/>
              </a:solidFill>
              <a:latin typeface="Times New Roman"/>
              <a:ea typeface="Times New Roman"/>
              <a:cs typeface="Times New Roman"/>
              <a:sym typeface="Times New Roman"/>
            </a:endParaRPr>
          </a:p>
          <a:p>
            <a:pPr indent="-635" lvl="0" marL="12700" marR="0" rtl="0" algn="l">
              <a:lnSpc>
                <a:spcPct val="100000"/>
              </a:lnSpc>
              <a:spcBef>
                <a:spcPts val="0"/>
              </a:spcBef>
              <a:spcAft>
                <a:spcPts val="0"/>
              </a:spcAft>
              <a:buNone/>
            </a:pPr>
            <a:r>
              <a:rPr lang="en-US" sz="1650">
                <a:solidFill>
                  <a:schemeClr val="dk1"/>
                </a:solidFill>
                <a:latin typeface="Times New Roman"/>
                <a:ea typeface="Times New Roman"/>
                <a:cs typeface="Times New Roman"/>
                <a:sym typeface="Times New Roman"/>
              </a:rPr>
              <a:t>Art. 113 – </a:t>
            </a:r>
            <a:r>
              <a:rPr lang="en-US" sz="1450">
                <a:solidFill>
                  <a:schemeClr val="dk1"/>
                </a:solidFill>
                <a:latin typeface="Times New Roman"/>
                <a:ea typeface="Times New Roman"/>
                <a:cs typeface="Times New Roman"/>
                <a:sym typeface="Times New Roman"/>
              </a:rPr>
              <a:t>Herramientas accionadas por fuerza motriz, protegidas para evitar contactos y</a:t>
            </a:r>
            <a:endParaRPr sz="1450">
              <a:solidFill>
                <a:schemeClr val="dk1"/>
              </a:solidFill>
              <a:latin typeface="Times New Roman"/>
              <a:ea typeface="Times New Roman"/>
              <a:cs typeface="Times New Roman"/>
              <a:sym typeface="Times New Roman"/>
            </a:endParaRPr>
          </a:p>
          <a:p>
            <a:pPr indent="0" lvl="0" marL="12700" marR="7620" rtl="0" algn="l">
              <a:lnSpc>
                <a:spcPct val="123379"/>
              </a:lnSpc>
              <a:spcBef>
                <a:spcPts val="60"/>
              </a:spcBef>
              <a:spcAft>
                <a:spcPts val="0"/>
              </a:spcAft>
              <a:buNone/>
            </a:pPr>
            <a:r>
              <a:rPr lang="en-US" sz="1450">
                <a:solidFill>
                  <a:schemeClr val="dk1"/>
                </a:solidFill>
                <a:latin typeface="Times New Roman"/>
                <a:ea typeface="Times New Roman"/>
                <a:cs typeface="Times New Roman"/>
                <a:sym typeface="Times New Roman"/>
              </a:rPr>
              <a:t>proyecciones peligrosas. Elementos cortantes y  punzantes. Herramientas por gatillo.  Herramientas neumáticas e hidráulicas.</a:t>
            </a:r>
            <a:endParaRPr sz="1450">
              <a:solidFill>
                <a:schemeClr val="dk1"/>
              </a:solidFill>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Google Shape;329;p36"/>
          <p:cNvSpPr/>
          <p:nvPr/>
        </p:nvSpPr>
        <p:spPr>
          <a:xfrm>
            <a:off x="7321859" y="4282939"/>
            <a:ext cx="1851600" cy="27585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330" name="Google Shape;330;p36"/>
          <p:cNvSpPr/>
          <p:nvPr/>
        </p:nvSpPr>
        <p:spPr>
          <a:xfrm>
            <a:off x="6948194" y="648628"/>
            <a:ext cx="2476500" cy="26517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331" name="Google Shape;331;p36"/>
          <p:cNvSpPr txBox="1"/>
          <p:nvPr>
            <p:ph type="title"/>
          </p:nvPr>
        </p:nvSpPr>
        <p:spPr>
          <a:xfrm>
            <a:off x="1112848" y="1442035"/>
            <a:ext cx="5288400" cy="528300"/>
          </a:xfrm>
          <a:prstGeom prst="rect">
            <a:avLst/>
          </a:prstGeom>
          <a:noFill/>
          <a:ln>
            <a:noFill/>
          </a:ln>
        </p:spPr>
        <p:txBody>
          <a:bodyPr anchorCtr="0" anchor="ctr" bIns="0" lIns="0" spcFirstLastPara="1" rIns="0" wrap="square" tIns="12700">
            <a:noAutofit/>
          </a:bodyPr>
          <a:lstStyle/>
          <a:p>
            <a:pPr indent="0" lvl="0" marL="12700" marR="0" rtl="0" algn="ctr">
              <a:lnSpc>
                <a:spcPct val="100000"/>
              </a:lnSpc>
              <a:spcBef>
                <a:spcPts val="0"/>
              </a:spcBef>
              <a:spcAft>
                <a:spcPts val="0"/>
              </a:spcAft>
              <a:buClr>
                <a:srgbClr val="262626"/>
              </a:buClr>
              <a:buSzPts val="4400"/>
              <a:buFont typeface="Garamond"/>
              <a:buNone/>
            </a:pPr>
            <a:r>
              <a:rPr b="0" i="0" lang="en-US" sz="3600" u="sng" cap="none" strike="noStrike">
                <a:solidFill>
                  <a:srgbClr val="262626"/>
                </a:solidFill>
                <a:latin typeface="Garamond"/>
                <a:ea typeface="Garamond"/>
                <a:cs typeface="Garamond"/>
                <a:sym typeface="Garamond"/>
              </a:rPr>
              <a:t>Decreto 911/96:</a:t>
            </a:r>
            <a:r>
              <a:rPr b="0" i="0" lang="en-US" sz="3600" u="none" cap="none" strike="noStrike">
                <a:solidFill>
                  <a:srgbClr val="262626"/>
                </a:solidFill>
                <a:latin typeface="Garamond"/>
                <a:ea typeface="Garamond"/>
                <a:cs typeface="Garamond"/>
                <a:sym typeface="Garamond"/>
              </a:rPr>
              <a:t> Capítulo 9</a:t>
            </a:r>
            <a:endParaRPr sz="3600"/>
          </a:p>
        </p:txBody>
      </p:sp>
      <p:sp>
        <p:nvSpPr>
          <p:cNvPr id="332" name="Google Shape;332;p36"/>
          <p:cNvSpPr txBox="1"/>
          <p:nvPr/>
        </p:nvSpPr>
        <p:spPr>
          <a:xfrm>
            <a:off x="896475" y="2327250"/>
            <a:ext cx="7393800" cy="3161100"/>
          </a:xfrm>
          <a:prstGeom prst="rect">
            <a:avLst/>
          </a:prstGeom>
          <a:noFill/>
          <a:ln>
            <a:noFill/>
          </a:ln>
        </p:spPr>
        <p:txBody>
          <a:bodyPr anchorCtr="0" anchor="t" bIns="0" lIns="0" spcFirstLastPara="1" rIns="0" wrap="square" tIns="15875">
            <a:noAutofit/>
          </a:bodyPr>
          <a:lstStyle/>
          <a:p>
            <a:pPr indent="0" lvl="0" marL="12700" marR="0" rtl="0" algn="l">
              <a:lnSpc>
                <a:spcPct val="115254"/>
              </a:lnSpc>
              <a:spcBef>
                <a:spcPts val="0"/>
              </a:spcBef>
              <a:spcAft>
                <a:spcPts val="0"/>
              </a:spcAft>
              <a:buNone/>
            </a:pPr>
            <a:r>
              <a:rPr lang="en-US" sz="2400">
                <a:solidFill>
                  <a:schemeClr val="dk1"/>
                </a:solidFill>
                <a:latin typeface="Times New Roman"/>
                <a:ea typeface="Times New Roman"/>
                <a:cs typeface="Times New Roman"/>
                <a:sym typeface="Times New Roman"/>
              </a:rPr>
              <a:t>MÁQUINAS PARA TRABAJAR LA MADERA</a:t>
            </a:r>
            <a:endParaRPr sz="2400">
              <a:solidFill>
                <a:schemeClr val="dk1"/>
              </a:solidFill>
              <a:latin typeface="Times New Roman"/>
              <a:ea typeface="Times New Roman"/>
              <a:cs typeface="Times New Roman"/>
              <a:sym typeface="Times New Roman"/>
            </a:endParaRPr>
          </a:p>
          <a:p>
            <a:pPr indent="0" lvl="0" marL="12700" marR="0" rtl="0" algn="l">
              <a:lnSpc>
                <a:spcPct val="111454"/>
              </a:lnSpc>
              <a:spcBef>
                <a:spcPts val="0"/>
              </a:spcBef>
              <a:spcAft>
                <a:spcPts val="0"/>
              </a:spcAft>
              <a:buNone/>
            </a:pPr>
            <a:r>
              <a:rPr lang="en-US" sz="1650">
                <a:solidFill>
                  <a:schemeClr val="dk1"/>
                </a:solidFill>
                <a:latin typeface="Times New Roman"/>
                <a:ea typeface="Times New Roman"/>
                <a:cs typeface="Times New Roman"/>
                <a:sym typeface="Times New Roman"/>
              </a:rPr>
              <a:t>Art 189 - </a:t>
            </a:r>
            <a:r>
              <a:rPr lang="en-US" sz="1450">
                <a:solidFill>
                  <a:schemeClr val="dk1"/>
                </a:solidFill>
                <a:latin typeface="Times New Roman"/>
                <a:ea typeface="Times New Roman"/>
                <a:cs typeface="Times New Roman"/>
                <a:sym typeface="Times New Roman"/>
              </a:rPr>
              <a:t>Personal capacitado para el labor y los riesgos asociados a estos..</a:t>
            </a:r>
            <a:endParaRPr sz="1450">
              <a:solidFill>
                <a:schemeClr val="dk1"/>
              </a:solidFill>
              <a:latin typeface="Times New Roman"/>
              <a:ea typeface="Times New Roman"/>
              <a:cs typeface="Times New Roman"/>
              <a:sym typeface="Times New Roman"/>
            </a:endParaRPr>
          </a:p>
          <a:p>
            <a:pPr indent="0" lvl="0" marL="12700" marR="5080" rtl="0" algn="l">
              <a:lnSpc>
                <a:spcPct val="110303"/>
              </a:lnSpc>
              <a:spcBef>
                <a:spcPts val="195"/>
              </a:spcBef>
              <a:spcAft>
                <a:spcPts val="0"/>
              </a:spcAft>
              <a:buNone/>
            </a:pPr>
            <a:r>
              <a:rPr lang="en-US" sz="1650">
                <a:solidFill>
                  <a:schemeClr val="dk1"/>
                </a:solidFill>
                <a:latin typeface="Times New Roman"/>
                <a:ea typeface="Times New Roman"/>
                <a:cs typeface="Times New Roman"/>
                <a:sym typeface="Times New Roman"/>
              </a:rPr>
              <a:t>Art. 190 – </a:t>
            </a:r>
            <a:r>
              <a:rPr lang="en-US" sz="1450">
                <a:solidFill>
                  <a:schemeClr val="dk1"/>
                </a:solidFill>
                <a:latin typeface="Times New Roman"/>
                <a:ea typeface="Times New Roman"/>
                <a:cs typeface="Times New Roman"/>
                <a:sym typeface="Times New Roman"/>
              </a:rPr>
              <a:t>Protecciones en máquinas y equipos. Sistemas de parada de emergencia.  Cuando no estén en funcionamiento cubrirlas y desconectarlas.</a:t>
            </a:r>
            <a:endParaRPr sz="1450">
              <a:solidFill>
                <a:schemeClr val="dk1"/>
              </a:solidFill>
              <a:latin typeface="Times New Roman"/>
              <a:ea typeface="Times New Roman"/>
              <a:cs typeface="Times New Roman"/>
              <a:sym typeface="Times New Roman"/>
            </a:endParaRPr>
          </a:p>
          <a:p>
            <a:pPr indent="0" lvl="0" marL="12700" marR="5080" rtl="0" algn="l">
              <a:lnSpc>
                <a:spcPct val="110303"/>
              </a:lnSpc>
              <a:spcBef>
                <a:spcPts val="125"/>
              </a:spcBef>
              <a:spcAft>
                <a:spcPts val="0"/>
              </a:spcAft>
              <a:buNone/>
            </a:pPr>
            <a:r>
              <a:rPr lang="en-US" sz="1650">
                <a:solidFill>
                  <a:schemeClr val="dk1"/>
                </a:solidFill>
                <a:latin typeface="Times New Roman"/>
                <a:ea typeface="Times New Roman"/>
                <a:cs typeface="Times New Roman"/>
                <a:sym typeface="Times New Roman"/>
              </a:rPr>
              <a:t>Art. 191 - </a:t>
            </a:r>
            <a:r>
              <a:rPr lang="en-US" sz="1450">
                <a:solidFill>
                  <a:schemeClr val="dk1"/>
                </a:solidFill>
                <a:latin typeface="Times New Roman"/>
                <a:ea typeface="Times New Roman"/>
                <a:cs typeface="Times New Roman"/>
                <a:sym typeface="Times New Roman"/>
              </a:rPr>
              <a:t>Sistemas de aspiración forzada localizada en ambientes cerrados con  máquinas fijas.</a:t>
            </a:r>
            <a:endParaRPr sz="1450">
              <a:solidFill>
                <a:schemeClr val="dk1"/>
              </a:solidFill>
              <a:latin typeface="Times New Roman"/>
              <a:ea typeface="Times New Roman"/>
              <a:cs typeface="Times New Roman"/>
              <a:sym typeface="Times New Roman"/>
            </a:endParaRPr>
          </a:p>
          <a:p>
            <a:pPr indent="0" lvl="0" marL="12700" marR="0" rtl="0" algn="l">
              <a:lnSpc>
                <a:spcPct val="115151"/>
              </a:lnSpc>
              <a:spcBef>
                <a:spcPts val="0"/>
              </a:spcBef>
              <a:spcAft>
                <a:spcPts val="0"/>
              </a:spcAft>
              <a:buNone/>
            </a:pPr>
            <a:r>
              <a:rPr lang="en-US" sz="1650">
                <a:solidFill>
                  <a:schemeClr val="dk1"/>
                </a:solidFill>
                <a:latin typeface="Times New Roman"/>
                <a:ea typeface="Times New Roman"/>
                <a:cs typeface="Times New Roman"/>
                <a:sym typeface="Times New Roman"/>
              </a:rPr>
              <a:t>Art. 192 – </a:t>
            </a:r>
            <a:r>
              <a:rPr lang="en-US" sz="1450">
                <a:solidFill>
                  <a:schemeClr val="dk1"/>
                </a:solidFill>
                <a:latin typeface="Times New Roman"/>
                <a:ea typeface="Times New Roman"/>
                <a:cs typeface="Times New Roman"/>
                <a:sym typeface="Times New Roman"/>
              </a:rPr>
              <a:t>Toda operación de reparación, limpieza o mantenimiento se debe efectuar siempre con la máquina detenida, y los respectivos sistemas de seguridad colocados, que impidan la operabilidad de la misma</a:t>
            </a:r>
            <a:endParaRPr sz="145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1650">
                <a:solidFill>
                  <a:schemeClr val="dk1"/>
                </a:solidFill>
                <a:latin typeface="Times New Roman"/>
                <a:ea typeface="Times New Roman"/>
                <a:cs typeface="Times New Roman"/>
                <a:sym typeface="Times New Roman"/>
              </a:rPr>
              <a:t>Art. 193 – </a:t>
            </a:r>
            <a:r>
              <a:rPr lang="en-US" sz="1450">
                <a:solidFill>
                  <a:schemeClr val="dk1"/>
                </a:solidFill>
                <a:latin typeface="Times New Roman"/>
                <a:ea typeface="Times New Roman"/>
                <a:cs typeface="Times New Roman"/>
                <a:sym typeface="Times New Roman"/>
              </a:rPr>
              <a:t>Resguardos en sierras circulares.</a:t>
            </a:r>
            <a:endParaRPr sz="145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1650">
                <a:solidFill>
                  <a:schemeClr val="dk1"/>
                </a:solidFill>
                <a:latin typeface="Times New Roman"/>
                <a:ea typeface="Times New Roman"/>
                <a:cs typeface="Times New Roman"/>
                <a:sym typeface="Times New Roman"/>
              </a:rPr>
              <a:t>Art. 194 – </a:t>
            </a:r>
            <a:r>
              <a:rPr lang="en-US" sz="1450">
                <a:solidFill>
                  <a:schemeClr val="dk1"/>
                </a:solidFill>
                <a:latin typeface="Times New Roman"/>
                <a:ea typeface="Times New Roman"/>
                <a:cs typeface="Times New Roman"/>
                <a:sym typeface="Times New Roman"/>
              </a:rPr>
              <a:t>Recubrimiento de la hoja de sierra de cinta o sinfín.</a:t>
            </a:r>
            <a:endParaRPr sz="145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1650">
                <a:solidFill>
                  <a:schemeClr val="dk1"/>
                </a:solidFill>
                <a:latin typeface="Times New Roman"/>
                <a:ea typeface="Times New Roman"/>
                <a:cs typeface="Times New Roman"/>
                <a:sym typeface="Times New Roman"/>
              </a:rPr>
              <a:t>Art. 195 – </a:t>
            </a:r>
            <a:r>
              <a:rPr lang="en-US" sz="1450">
                <a:solidFill>
                  <a:schemeClr val="dk1"/>
                </a:solidFill>
                <a:latin typeface="Times New Roman"/>
                <a:ea typeface="Times New Roman"/>
                <a:cs typeface="Times New Roman"/>
                <a:sym typeface="Times New Roman"/>
              </a:rPr>
              <a:t>Resguardo de máquina cepilladora.</a:t>
            </a:r>
            <a:endParaRPr sz="1450">
              <a:solidFill>
                <a:schemeClr val="dk1"/>
              </a:solidFill>
              <a:latin typeface="Times New Roman"/>
              <a:ea typeface="Times New Roman"/>
              <a:cs typeface="Times New Roman"/>
              <a:sym typeface="Times New Roman"/>
            </a:endParaRPr>
          </a:p>
        </p:txBody>
      </p:sp>
      <p:sp>
        <p:nvSpPr>
          <p:cNvPr id="333" name="Google Shape;333;p36"/>
          <p:cNvSpPr/>
          <p:nvPr/>
        </p:nvSpPr>
        <p:spPr>
          <a:xfrm>
            <a:off x="896472" y="5488360"/>
            <a:ext cx="3427500" cy="15531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334" name="Google Shape;334;p36"/>
          <p:cNvSpPr/>
          <p:nvPr/>
        </p:nvSpPr>
        <p:spPr>
          <a:xfrm>
            <a:off x="4740839" y="5562310"/>
            <a:ext cx="2112300" cy="14052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Google Shape;339;p37"/>
          <p:cNvSpPr txBox="1"/>
          <p:nvPr>
            <p:ph type="title"/>
          </p:nvPr>
        </p:nvSpPr>
        <p:spPr>
          <a:xfrm>
            <a:off x="1294553" y="1037382"/>
            <a:ext cx="7478607" cy="1477716"/>
          </a:xfrm>
          <a:prstGeom prst="rect">
            <a:avLst/>
          </a:prstGeom>
          <a:noFill/>
          <a:ln>
            <a:noFill/>
          </a:ln>
        </p:spPr>
        <p:txBody>
          <a:bodyPr anchorCtr="0" anchor="ctr" bIns="0" lIns="0" spcFirstLastPara="1" rIns="0" wrap="square" tIns="12700">
            <a:noAutofit/>
          </a:bodyPr>
          <a:lstStyle/>
          <a:p>
            <a:pPr indent="0" lvl="0" marL="347345" marR="5080" rtl="0" algn="l">
              <a:lnSpc>
                <a:spcPct val="100699"/>
              </a:lnSpc>
              <a:spcBef>
                <a:spcPts val="0"/>
              </a:spcBef>
              <a:spcAft>
                <a:spcPts val="0"/>
              </a:spcAft>
              <a:buClr>
                <a:srgbClr val="262626"/>
              </a:buClr>
              <a:buSzPts val="2950"/>
              <a:buFont typeface="Garamond"/>
              <a:buNone/>
            </a:pPr>
            <a:r>
              <a:rPr b="0" i="0" lang="en-US" sz="2950" u="none" cap="none" strike="noStrike">
                <a:solidFill>
                  <a:srgbClr val="262626"/>
                </a:solidFill>
                <a:latin typeface="Garamond"/>
                <a:ea typeface="Garamond"/>
                <a:cs typeface="Garamond"/>
                <a:sym typeface="Garamond"/>
              </a:rPr>
              <a:t>HERRAMIENTAS DE ACCIONAMIENTO</a:t>
            </a:r>
            <a:endParaRPr sz="2950"/>
          </a:p>
          <a:p>
            <a:pPr indent="-1943100" lvl="0" marL="2290445" marR="5080" rtl="0" algn="l">
              <a:lnSpc>
                <a:spcPct val="100699"/>
              </a:lnSpc>
              <a:spcBef>
                <a:spcPts val="0"/>
              </a:spcBef>
              <a:spcAft>
                <a:spcPts val="0"/>
              </a:spcAft>
              <a:buClr>
                <a:srgbClr val="262626"/>
              </a:buClr>
              <a:buSzPts val="2950"/>
              <a:buFont typeface="Garamond"/>
              <a:buNone/>
            </a:pPr>
            <a:r>
              <a:rPr b="0" i="0" lang="en-US" sz="2950" u="none" cap="none" strike="noStrike">
                <a:solidFill>
                  <a:srgbClr val="262626"/>
                </a:solidFill>
                <a:latin typeface="Garamond"/>
                <a:ea typeface="Garamond"/>
                <a:cs typeface="Garamond"/>
                <a:sym typeface="Garamond"/>
              </a:rPr>
              <a:t>MANUAL Y  MECANICAS </a:t>
            </a:r>
            <a:r>
              <a:rPr lang="en-US" sz="2950"/>
              <a:t>PORTATILES</a:t>
            </a:r>
            <a:endParaRPr b="0" i="0" sz="2950" u="none" cap="none" strike="noStrike">
              <a:solidFill>
                <a:srgbClr val="262626"/>
              </a:solidFill>
              <a:latin typeface="Garamond"/>
              <a:ea typeface="Garamond"/>
              <a:cs typeface="Garamond"/>
              <a:sym typeface="Garamond"/>
            </a:endParaRPr>
          </a:p>
        </p:txBody>
      </p:sp>
      <p:sp>
        <p:nvSpPr>
          <p:cNvPr id="340" name="Google Shape;340;p37"/>
          <p:cNvSpPr txBox="1"/>
          <p:nvPr/>
        </p:nvSpPr>
        <p:spPr>
          <a:xfrm>
            <a:off x="862545" y="2732593"/>
            <a:ext cx="6848400" cy="2945100"/>
          </a:xfrm>
          <a:prstGeom prst="rect">
            <a:avLst/>
          </a:prstGeom>
          <a:noFill/>
          <a:ln>
            <a:noFill/>
          </a:ln>
        </p:spPr>
        <p:txBody>
          <a:bodyPr anchorCtr="0" anchor="t" bIns="0" lIns="0" spcFirstLastPara="1" rIns="0" wrap="square" tIns="13325">
            <a:noAutofit/>
          </a:bodyPr>
          <a:lstStyle/>
          <a:p>
            <a:pPr indent="0" lvl="0" marL="12700" marR="0" rtl="0" algn="l">
              <a:lnSpc>
                <a:spcPct val="100000"/>
              </a:lnSpc>
              <a:spcBef>
                <a:spcPts val="0"/>
              </a:spcBef>
              <a:spcAft>
                <a:spcPts val="0"/>
              </a:spcAft>
              <a:buNone/>
            </a:pPr>
            <a:r>
              <a:rPr lang="en-US" sz="1650">
                <a:solidFill>
                  <a:schemeClr val="dk1"/>
                </a:solidFill>
                <a:latin typeface="Times New Roman"/>
                <a:ea typeface="Times New Roman"/>
                <a:cs typeface="Times New Roman"/>
                <a:sym typeface="Times New Roman"/>
              </a:rPr>
              <a:t>Art. 196 </a:t>
            </a:r>
            <a:r>
              <a:rPr lang="en-US" sz="1450">
                <a:solidFill>
                  <a:schemeClr val="dk1"/>
                </a:solidFill>
                <a:latin typeface="Times New Roman"/>
                <a:ea typeface="Times New Roman"/>
                <a:cs typeface="Times New Roman"/>
                <a:sym typeface="Times New Roman"/>
              </a:rPr>
              <a:t>– Seguras, adecuadas, sin defectos y con sus respectivas protecciones.</a:t>
            </a:r>
            <a:endParaRPr sz="145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1650">
                <a:solidFill>
                  <a:schemeClr val="dk1"/>
                </a:solidFill>
                <a:latin typeface="Times New Roman"/>
                <a:ea typeface="Times New Roman"/>
                <a:cs typeface="Times New Roman"/>
                <a:sym typeface="Times New Roman"/>
              </a:rPr>
              <a:t>Art. 197 </a:t>
            </a:r>
            <a:r>
              <a:rPr lang="en-US" sz="1450">
                <a:solidFill>
                  <a:schemeClr val="dk1"/>
                </a:solidFill>
                <a:latin typeface="Times New Roman"/>
                <a:ea typeface="Times New Roman"/>
                <a:cs typeface="Times New Roman"/>
                <a:sym typeface="Times New Roman"/>
              </a:rPr>
              <a:t>– Almacenamiento y transporte adecuado.</a:t>
            </a:r>
            <a:endParaRPr sz="145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1650">
                <a:solidFill>
                  <a:schemeClr val="dk1"/>
                </a:solidFill>
                <a:latin typeface="Times New Roman"/>
                <a:ea typeface="Times New Roman"/>
                <a:cs typeface="Times New Roman"/>
                <a:sym typeface="Times New Roman"/>
              </a:rPr>
              <a:t>Art. 198 </a:t>
            </a:r>
            <a:r>
              <a:rPr lang="en-US" sz="1450">
                <a:solidFill>
                  <a:schemeClr val="dk1"/>
                </a:solidFill>
                <a:latin typeface="Times New Roman"/>
                <a:ea typeface="Times New Roman"/>
                <a:cs typeface="Times New Roman"/>
                <a:sym typeface="Times New Roman"/>
              </a:rPr>
              <a:t>– Informar y reparar cualquier falla o desperfecto.</a:t>
            </a:r>
            <a:endParaRPr sz="145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1650">
                <a:solidFill>
                  <a:schemeClr val="dk1"/>
                </a:solidFill>
                <a:latin typeface="Times New Roman"/>
                <a:ea typeface="Times New Roman"/>
                <a:cs typeface="Times New Roman"/>
                <a:sym typeface="Times New Roman"/>
              </a:rPr>
              <a:t>Art. 199 </a:t>
            </a:r>
            <a:r>
              <a:rPr lang="en-US" sz="1450">
                <a:solidFill>
                  <a:schemeClr val="dk1"/>
                </a:solidFill>
                <a:latin typeface="Times New Roman"/>
                <a:ea typeface="Times New Roman"/>
                <a:cs typeface="Times New Roman"/>
                <a:sym typeface="Times New Roman"/>
              </a:rPr>
              <a:t>– Capacitación del personal.</a:t>
            </a:r>
            <a:endParaRPr sz="1450">
              <a:solidFill>
                <a:schemeClr val="dk1"/>
              </a:solidFill>
              <a:latin typeface="Times New Roman"/>
              <a:ea typeface="Times New Roman"/>
              <a:cs typeface="Times New Roman"/>
              <a:sym typeface="Times New Roman"/>
            </a:endParaRPr>
          </a:p>
          <a:p>
            <a:pPr indent="0" lvl="0" marL="12700" marR="236853" rtl="0" algn="l">
              <a:lnSpc>
                <a:spcPct val="110303"/>
              </a:lnSpc>
              <a:spcBef>
                <a:spcPts val="195"/>
              </a:spcBef>
              <a:spcAft>
                <a:spcPts val="0"/>
              </a:spcAft>
              <a:buNone/>
            </a:pPr>
            <a:r>
              <a:rPr lang="en-US" sz="1650">
                <a:solidFill>
                  <a:schemeClr val="dk1"/>
                </a:solidFill>
                <a:latin typeface="Times New Roman"/>
                <a:ea typeface="Times New Roman"/>
                <a:cs typeface="Times New Roman"/>
                <a:sym typeface="Times New Roman"/>
              </a:rPr>
              <a:t>Art. 200 </a:t>
            </a:r>
            <a:r>
              <a:rPr lang="en-US" sz="1450">
                <a:solidFill>
                  <a:schemeClr val="dk1"/>
                </a:solidFill>
                <a:latin typeface="Times New Roman"/>
                <a:ea typeface="Times New Roman"/>
                <a:cs typeface="Times New Roman"/>
                <a:sym typeface="Times New Roman"/>
              </a:rPr>
              <a:t>– Protecciones en herramientas accionadas por energía interna, </a:t>
            </a:r>
            <a:endParaRPr sz="1450">
              <a:solidFill>
                <a:schemeClr val="dk1"/>
              </a:solidFill>
              <a:latin typeface="Times New Roman"/>
              <a:ea typeface="Times New Roman"/>
              <a:cs typeface="Times New Roman"/>
              <a:sym typeface="Times New Roman"/>
            </a:endParaRPr>
          </a:p>
          <a:p>
            <a:pPr indent="0" lvl="0" marL="12700" marR="236854" rtl="0" algn="l">
              <a:lnSpc>
                <a:spcPct val="110303"/>
              </a:lnSpc>
              <a:spcBef>
                <a:spcPts val="195"/>
              </a:spcBef>
              <a:spcAft>
                <a:spcPts val="0"/>
              </a:spcAft>
              <a:buNone/>
            </a:pPr>
            <a:r>
              <a:rPr lang="en-US" sz="1450">
                <a:solidFill>
                  <a:schemeClr val="dk1"/>
                </a:solidFill>
                <a:latin typeface="Times New Roman"/>
                <a:ea typeface="Times New Roman"/>
                <a:cs typeface="Times New Roman"/>
                <a:sym typeface="Times New Roman"/>
              </a:rPr>
              <a:t>por  gatillo o con elementos cortantes y punzantes.</a:t>
            </a:r>
            <a:endParaRPr sz="1450">
              <a:solidFill>
                <a:schemeClr val="dk1"/>
              </a:solidFill>
              <a:latin typeface="Times New Roman"/>
              <a:ea typeface="Times New Roman"/>
              <a:cs typeface="Times New Roman"/>
              <a:sym typeface="Times New Roman"/>
            </a:endParaRPr>
          </a:p>
          <a:p>
            <a:pPr indent="0" lvl="0" marL="12700" marR="692785" rtl="0" algn="l">
              <a:lnSpc>
                <a:spcPct val="110303"/>
              </a:lnSpc>
              <a:spcBef>
                <a:spcPts val="125"/>
              </a:spcBef>
              <a:spcAft>
                <a:spcPts val="0"/>
              </a:spcAft>
              <a:buNone/>
            </a:pPr>
            <a:r>
              <a:rPr lang="en-US" sz="1650">
                <a:solidFill>
                  <a:schemeClr val="dk1"/>
                </a:solidFill>
                <a:latin typeface="Times New Roman"/>
                <a:ea typeface="Times New Roman"/>
                <a:cs typeface="Times New Roman"/>
                <a:sym typeface="Times New Roman"/>
              </a:rPr>
              <a:t>Art. 201 </a:t>
            </a:r>
            <a:r>
              <a:rPr lang="en-US" sz="1450">
                <a:solidFill>
                  <a:schemeClr val="dk1"/>
                </a:solidFill>
                <a:latin typeface="Times New Roman"/>
                <a:ea typeface="Times New Roman"/>
                <a:cs typeface="Times New Roman"/>
                <a:sym typeface="Times New Roman"/>
              </a:rPr>
              <a:t>– Válvulas de cierre automático al dejar de ser presionadas</a:t>
            </a:r>
            <a:endParaRPr sz="1450">
              <a:solidFill>
                <a:schemeClr val="dk1"/>
              </a:solidFill>
              <a:latin typeface="Times New Roman"/>
              <a:ea typeface="Times New Roman"/>
              <a:cs typeface="Times New Roman"/>
              <a:sym typeface="Times New Roman"/>
            </a:endParaRPr>
          </a:p>
          <a:p>
            <a:pPr indent="0" lvl="0" marL="12700" marR="692785" rtl="0" algn="l">
              <a:lnSpc>
                <a:spcPct val="110303"/>
              </a:lnSpc>
              <a:spcBef>
                <a:spcPts val="125"/>
              </a:spcBef>
              <a:spcAft>
                <a:spcPts val="0"/>
              </a:spcAft>
              <a:buNone/>
            </a:pPr>
            <a:r>
              <a:rPr lang="en-US" sz="1450">
                <a:solidFill>
                  <a:schemeClr val="dk1"/>
                </a:solidFill>
                <a:latin typeface="Times New Roman"/>
                <a:ea typeface="Times New Roman"/>
                <a:cs typeface="Times New Roman"/>
                <a:sym typeface="Times New Roman"/>
              </a:rPr>
              <a:t> en  herramientas neumáticas o hidráulicas.</a:t>
            </a:r>
            <a:endParaRPr sz="1450">
              <a:solidFill>
                <a:schemeClr val="dk1"/>
              </a:solidFill>
              <a:latin typeface="Times New Roman"/>
              <a:ea typeface="Times New Roman"/>
              <a:cs typeface="Times New Roman"/>
              <a:sym typeface="Times New Roman"/>
            </a:endParaRPr>
          </a:p>
          <a:p>
            <a:pPr indent="0" lvl="0" marL="12700" marR="475615" rtl="0" algn="l">
              <a:lnSpc>
                <a:spcPct val="110303"/>
              </a:lnSpc>
              <a:spcBef>
                <a:spcPts val="120"/>
              </a:spcBef>
              <a:spcAft>
                <a:spcPts val="0"/>
              </a:spcAft>
              <a:buNone/>
            </a:pPr>
            <a:r>
              <a:rPr lang="en-US" sz="1650">
                <a:solidFill>
                  <a:schemeClr val="dk1"/>
                </a:solidFill>
                <a:latin typeface="Times New Roman"/>
                <a:ea typeface="Times New Roman"/>
                <a:cs typeface="Times New Roman"/>
                <a:sym typeface="Times New Roman"/>
              </a:rPr>
              <a:t>Art. 202 </a:t>
            </a:r>
            <a:r>
              <a:rPr lang="en-US" sz="1450">
                <a:solidFill>
                  <a:schemeClr val="dk1"/>
                </a:solidFill>
                <a:latin typeface="Times New Roman"/>
                <a:ea typeface="Times New Roman"/>
                <a:cs typeface="Times New Roman"/>
                <a:sym typeface="Times New Roman"/>
              </a:rPr>
              <a:t>– Análisis particular de las características de las herramienta</a:t>
            </a:r>
            <a:endParaRPr sz="1450">
              <a:solidFill>
                <a:schemeClr val="dk1"/>
              </a:solidFill>
              <a:latin typeface="Times New Roman"/>
              <a:ea typeface="Times New Roman"/>
              <a:cs typeface="Times New Roman"/>
              <a:sym typeface="Times New Roman"/>
            </a:endParaRPr>
          </a:p>
          <a:p>
            <a:pPr indent="0" lvl="0" marL="12700" marR="475615" rtl="0" algn="l">
              <a:lnSpc>
                <a:spcPct val="110303"/>
              </a:lnSpc>
              <a:spcBef>
                <a:spcPts val="120"/>
              </a:spcBef>
              <a:spcAft>
                <a:spcPts val="0"/>
              </a:spcAft>
              <a:buNone/>
            </a:pPr>
            <a:r>
              <a:rPr lang="en-US" sz="1450">
                <a:solidFill>
                  <a:schemeClr val="dk1"/>
                </a:solidFill>
                <a:latin typeface="Times New Roman"/>
                <a:ea typeface="Times New Roman"/>
                <a:cs typeface="Times New Roman"/>
                <a:sym typeface="Times New Roman"/>
              </a:rPr>
              <a:t>s en  ambientes con riesgo de explosiones e incendio.</a:t>
            </a:r>
            <a:endParaRPr sz="1450">
              <a:solidFill>
                <a:schemeClr val="dk1"/>
              </a:solidFill>
              <a:latin typeface="Times New Roman"/>
              <a:ea typeface="Times New Roman"/>
              <a:cs typeface="Times New Roman"/>
              <a:sym typeface="Times New Roman"/>
            </a:endParaRPr>
          </a:p>
          <a:p>
            <a:pPr indent="0" lvl="0" marL="12700" marR="500380" rtl="0" algn="l">
              <a:lnSpc>
                <a:spcPct val="110303"/>
              </a:lnSpc>
              <a:spcBef>
                <a:spcPts val="125"/>
              </a:spcBef>
              <a:spcAft>
                <a:spcPts val="0"/>
              </a:spcAft>
              <a:buNone/>
            </a:pPr>
            <a:r>
              <a:rPr lang="en-US" sz="1650">
                <a:solidFill>
                  <a:schemeClr val="dk1"/>
                </a:solidFill>
                <a:latin typeface="Times New Roman"/>
                <a:ea typeface="Times New Roman"/>
                <a:cs typeface="Times New Roman"/>
                <a:sym typeface="Times New Roman"/>
              </a:rPr>
              <a:t>Art. 203 </a:t>
            </a:r>
            <a:r>
              <a:rPr lang="en-US" sz="1450">
                <a:solidFill>
                  <a:schemeClr val="dk1"/>
                </a:solidFill>
                <a:latin typeface="Times New Roman"/>
                <a:ea typeface="Times New Roman"/>
                <a:cs typeface="Times New Roman"/>
                <a:sym typeface="Times New Roman"/>
              </a:rPr>
              <a:t>– Herramientas que no provoquen chispas en áreas de riesgo</a:t>
            </a:r>
            <a:endParaRPr sz="1450">
              <a:solidFill>
                <a:schemeClr val="dk1"/>
              </a:solidFill>
              <a:latin typeface="Times New Roman"/>
              <a:ea typeface="Times New Roman"/>
              <a:cs typeface="Times New Roman"/>
              <a:sym typeface="Times New Roman"/>
            </a:endParaRPr>
          </a:p>
          <a:p>
            <a:pPr indent="0" lvl="0" marL="12700" marR="500380" rtl="0" algn="l">
              <a:lnSpc>
                <a:spcPct val="110303"/>
              </a:lnSpc>
              <a:spcBef>
                <a:spcPts val="125"/>
              </a:spcBef>
              <a:spcAft>
                <a:spcPts val="0"/>
              </a:spcAft>
              <a:buNone/>
            </a:pPr>
            <a:r>
              <a:rPr lang="en-US" sz="1450">
                <a:solidFill>
                  <a:schemeClr val="dk1"/>
                </a:solidFill>
                <a:latin typeface="Times New Roman"/>
                <a:ea typeface="Times New Roman"/>
                <a:cs typeface="Times New Roman"/>
                <a:sym typeface="Times New Roman"/>
              </a:rPr>
              <a:t> con  materiales inflamables o explosivos.</a:t>
            </a:r>
            <a:endParaRPr sz="1450">
              <a:solidFill>
                <a:schemeClr val="dk1"/>
              </a:solidFill>
              <a:latin typeface="Times New Roman"/>
              <a:ea typeface="Times New Roman"/>
              <a:cs typeface="Times New Roman"/>
              <a:sym typeface="Times New Roman"/>
            </a:endParaRPr>
          </a:p>
        </p:txBody>
      </p:sp>
      <p:pic>
        <p:nvPicPr>
          <p:cNvPr id="341" name="Google Shape;341;p37"/>
          <p:cNvPicPr preferRelativeResize="0"/>
          <p:nvPr/>
        </p:nvPicPr>
        <p:blipFill>
          <a:blip r:embed="rId3">
            <a:alphaModFix/>
          </a:blip>
          <a:stretch>
            <a:fillRect/>
          </a:stretch>
        </p:blipFill>
        <p:spPr>
          <a:xfrm>
            <a:off x="5850875" y="5895193"/>
            <a:ext cx="2727478" cy="1789907"/>
          </a:xfrm>
          <a:prstGeom prst="rect">
            <a:avLst/>
          </a:prstGeom>
          <a:noFill/>
          <a:ln>
            <a:noFill/>
          </a:ln>
        </p:spPr>
      </p:pic>
      <p:pic>
        <p:nvPicPr>
          <p:cNvPr id="342" name="Google Shape;342;p37"/>
          <p:cNvPicPr preferRelativeResize="0"/>
          <p:nvPr/>
        </p:nvPicPr>
        <p:blipFill>
          <a:blip r:embed="rId4">
            <a:alphaModFix/>
          </a:blip>
          <a:stretch>
            <a:fillRect/>
          </a:stretch>
        </p:blipFill>
        <p:spPr>
          <a:xfrm>
            <a:off x="7141895" y="3066348"/>
            <a:ext cx="2042656" cy="2039345"/>
          </a:xfrm>
          <a:prstGeom prst="rect">
            <a:avLst/>
          </a:prstGeom>
          <a:noFill/>
          <a:ln>
            <a:noFill/>
          </a:ln>
        </p:spPr>
      </p:pic>
      <p:pic>
        <p:nvPicPr>
          <p:cNvPr id="343" name="Google Shape;343;p37"/>
          <p:cNvPicPr preferRelativeResize="0"/>
          <p:nvPr/>
        </p:nvPicPr>
        <p:blipFill>
          <a:blip r:embed="rId5">
            <a:alphaModFix/>
          </a:blip>
          <a:stretch>
            <a:fillRect/>
          </a:stretch>
        </p:blipFill>
        <p:spPr>
          <a:xfrm>
            <a:off x="862550" y="5982493"/>
            <a:ext cx="2282236" cy="178990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sp>
        <p:nvSpPr>
          <p:cNvPr id="348" name="Google Shape;348;p38"/>
          <p:cNvSpPr txBox="1"/>
          <p:nvPr>
            <p:ph type="title"/>
          </p:nvPr>
        </p:nvSpPr>
        <p:spPr>
          <a:xfrm>
            <a:off x="1956758" y="1534559"/>
            <a:ext cx="6144900" cy="579900"/>
          </a:xfrm>
          <a:prstGeom prst="rect">
            <a:avLst/>
          </a:prstGeom>
          <a:noFill/>
          <a:ln>
            <a:noFill/>
          </a:ln>
        </p:spPr>
        <p:txBody>
          <a:bodyPr anchorCtr="0" anchor="ctr" bIns="0" lIns="0" spcFirstLastPara="1" rIns="0" wrap="square" tIns="17125">
            <a:noAutofit/>
          </a:bodyPr>
          <a:lstStyle/>
          <a:p>
            <a:pPr indent="0" lvl="0" marL="12700" marR="0" rtl="0" algn="ctr">
              <a:lnSpc>
                <a:spcPct val="100000"/>
              </a:lnSpc>
              <a:spcBef>
                <a:spcPts val="0"/>
              </a:spcBef>
              <a:spcAft>
                <a:spcPts val="0"/>
              </a:spcAft>
              <a:buClr>
                <a:srgbClr val="262626"/>
              </a:buClr>
              <a:buSzPts val="3600"/>
              <a:buFont typeface="Garamond"/>
              <a:buNone/>
            </a:pPr>
            <a:r>
              <a:rPr b="0" i="0" lang="en-US" sz="3600" u="none" cap="none" strike="noStrike">
                <a:solidFill>
                  <a:srgbClr val="262626"/>
                </a:solidFill>
                <a:latin typeface="Garamond"/>
                <a:ea typeface="Garamond"/>
                <a:cs typeface="Garamond"/>
                <a:sym typeface="Garamond"/>
              </a:rPr>
              <a:t>HERRAMIENTAS NEUMÁTICAS</a:t>
            </a:r>
            <a:endParaRPr b="0" i="0" sz="3600" u="none" cap="none" strike="noStrike">
              <a:solidFill>
                <a:srgbClr val="262626"/>
              </a:solidFill>
              <a:latin typeface="Garamond"/>
              <a:ea typeface="Garamond"/>
              <a:cs typeface="Garamond"/>
              <a:sym typeface="Garamond"/>
            </a:endParaRPr>
          </a:p>
        </p:txBody>
      </p:sp>
      <p:sp>
        <p:nvSpPr>
          <p:cNvPr id="349" name="Google Shape;349;p38"/>
          <p:cNvSpPr txBox="1"/>
          <p:nvPr/>
        </p:nvSpPr>
        <p:spPr>
          <a:xfrm>
            <a:off x="1612890" y="2707866"/>
            <a:ext cx="6832500" cy="1687800"/>
          </a:xfrm>
          <a:prstGeom prst="rect">
            <a:avLst/>
          </a:prstGeom>
          <a:noFill/>
          <a:ln>
            <a:noFill/>
          </a:ln>
        </p:spPr>
        <p:txBody>
          <a:bodyPr anchorCtr="0" anchor="t" bIns="0" lIns="0" spcFirstLastPara="1" rIns="0" wrap="square" tIns="8875">
            <a:noAutofit/>
          </a:bodyPr>
          <a:lstStyle/>
          <a:p>
            <a:pPr indent="0" lvl="0" marL="12700" marR="11430" rtl="0" algn="l">
              <a:lnSpc>
                <a:spcPct val="102400"/>
              </a:lnSpc>
              <a:spcBef>
                <a:spcPts val="0"/>
              </a:spcBef>
              <a:spcAft>
                <a:spcPts val="0"/>
              </a:spcAft>
              <a:buNone/>
            </a:pPr>
            <a:r>
              <a:rPr lang="en-US" sz="1950">
                <a:solidFill>
                  <a:schemeClr val="dk1"/>
                </a:solidFill>
                <a:latin typeface="Times New Roman"/>
                <a:ea typeface="Times New Roman"/>
                <a:cs typeface="Times New Roman"/>
                <a:sym typeface="Times New Roman"/>
              </a:rPr>
              <a:t>Art. 204 </a:t>
            </a:r>
            <a:r>
              <a:rPr lang="en-US" sz="1450">
                <a:solidFill>
                  <a:schemeClr val="dk1"/>
                </a:solidFill>
                <a:latin typeface="Times New Roman"/>
                <a:ea typeface="Times New Roman"/>
                <a:cs typeface="Times New Roman"/>
                <a:sym typeface="Times New Roman"/>
              </a:rPr>
              <a:t>– Características especiales para equipos de aire comprimido. Todos  los componentes deben soportar la presión de trabajo.</a:t>
            </a:r>
            <a:endParaRPr sz="1450">
              <a:solidFill>
                <a:schemeClr val="dk1"/>
              </a:solidFill>
              <a:latin typeface="Times New Roman"/>
              <a:ea typeface="Times New Roman"/>
              <a:cs typeface="Times New Roman"/>
              <a:sym typeface="Times New Roman"/>
            </a:endParaRPr>
          </a:p>
          <a:p>
            <a:pPr indent="0" lvl="0" marL="12700" marR="0" rtl="0" algn="l">
              <a:lnSpc>
                <a:spcPct val="100000"/>
              </a:lnSpc>
              <a:spcBef>
                <a:spcPts val="30"/>
              </a:spcBef>
              <a:spcAft>
                <a:spcPts val="0"/>
              </a:spcAft>
              <a:buNone/>
            </a:pPr>
            <a:r>
              <a:rPr lang="en-US" sz="1950">
                <a:solidFill>
                  <a:schemeClr val="dk1"/>
                </a:solidFill>
                <a:latin typeface="Times New Roman"/>
                <a:ea typeface="Times New Roman"/>
                <a:cs typeface="Times New Roman"/>
                <a:sym typeface="Times New Roman"/>
              </a:rPr>
              <a:t>Art. 205 </a:t>
            </a:r>
            <a:r>
              <a:rPr lang="en-US" sz="1450">
                <a:solidFill>
                  <a:schemeClr val="dk1"/>
                </a:solidFill>
                <a:latin typeface="Times New Roman"/>
                <a:ea typeface="Times New Roman"/>
                <a:cs typeface="Times New Roman"/>
                <a:sym typeface="Times New Roman"/>
              </a:rPr>
              <a:t>– Grapas en herramientas de percusión.</a:t>
            </a:r>
            <a:endParaRPr sz="1450">
              <a:solidFill>
                <a:schemeClr val="dk1"/>
              </a:solidFill>
              <a:latin typeface="Times New Roman"/>
              <a:ea typeface="Times New Roman"/>
              <a:cs typeface="Times New Roman"/>
              <a:sym typeface="Times New Roman"/>
            </a:endParaRPr>
          </a:p>
          <a:p>
            <a:pPr indent="0" lvl="0" marL="12700" marR="0" rtl="0" algn="l">
              <a:lnSpc>
                <a:spcPct val="100000"/>
              </a:lnSpc>
              <a:spcBef>
                <a:spcPts val="35"/>
              </a:spcBef>
              <a:spcAft>
                <a:spcPts val="0"/>
              </a:spcAft>
              <a:buNone/>
            </a:pPr>
            <a:r>
              <a:rPr lang="en-US" sz="1950">
                <a:solidFill>
                  <a:schemeClr val="dk1"/>
                </a:solidFill>
                <a:latin typeface="Times New Roman"/>
                <a:ea typeface="Times New Roman"/>
                <a:cs typeface="Times New Roman"/>
                <a:sym typeface="Times New Roman"/>
              </a:rPr>
              <a:t>Art. 206 – </a:t>
            </a:r>
            <a:r>
              <a:rPr lang="en-US" sz="1450">
                <a:solidFill>
                  <a:schemeClr val="dk1"/>
                </a:solidFill>
                <a:latin typeface="Times New Roman"/>
                <a:ea typeface="Times New Roman"/>
                <a:cs typeface="Times New Roman"/>
                <a:sym typeface="Times New Roman"/>
              </a:rPr>
              <a:t>Mangueras con abrazaderas apropiadas.</a:t>
            </a:r>
            <a:endParaRPr sz="1450">
              <a:solidFill>
                <a:schemeClr val="dk1"/>
              </a:solidFill>
              <a:latin typeface="Times New Roman"/>
              <a:ea typeface="Times New Roman"/>
              <a:cs typeface="Times New Roman"/>
              <a:sym typeface="Times New Roman"/>
            </a:endParaRPr>
          </a:p>
          <a:p>
            <a:pPr indent="0" lvl="0" marL="12700" marR="5080" rtl="0" algn="l">
              <a:lnSpc>
                <a:spcPct val="97435"/>
              </a:lnSpc>
              <a:spcBef>
                <a:spcPts val="465"/>
              </a:spcBef>
              <a:spcAft>
                <a:spcPts val="0"/>
              </a:spcAft>
              <a:buNone/>
            </a:pPr>
            <a:r>
              <a:rPr lang="en-US" sz="1950">
                <a:solidFill>
                  <a:schemeClr val="dk1"/>
                </a:solidFill>
                <a:latin typeface="Times New Roman"/>
                <a:ea typeface="Times New Roman"/>
                <a:cs typeface="Times New Roman"/>
                <a:sym typeface="Times New Roman"/>
              </a:rPr>
              <a:t>Art. 207 – </a:t>
            </a:r>
            <a:r>
              <a:rPr lang="en-US" sz="1450">
                <a:solidFill>
                  <a:schemeClr val="dk1"/>
                </a:solidFill>
                <a:latin typeface="Times New Roman"/>
                <a:ea typeface="Times New Roman"/>
                <a:cs typeface="Times New Roman"/>
                <a:sym typeface="Times New Roman"/>
              </a:rPr>
              <a:t>Verificar velocidad de rotación máxima de amoladoras y discos de  amolar sin que superen las establecidas en las especificaciones técnicas.</a:t>
            </a:r>
            <a:endParaRPr sz="1450">
              <a:solidFill>
                <a:schemeClr val="dk1"/>
              </a:solidFill>
              <a:latin typeface="Times New Roman"/>
              <a:ea typeface="Times New Roman"/>
              <a:cs typeface="Times New Roman"/>
              <a:sym typeface="Times New Roman"/>
            </a:endParaRPr>
          </a:p>
        </p:txBody>
      </p:sp>
      <p:pic>
        <p:nvPicPr>
          <p:cNvPr id="350" name="Google Shape;350;p38"/>
          <p:cNvPicPr preferRelativeResize="0"/>
          <p:nvPr/>
        </p:nvPicPr>
        <p:blipFill>
          <a:blip r:embed="rId3">
            <a:alphaModFix/>
          </a:blip>
          <a:stretch>
            <a:fillRect/>
          </a:stretch>
        </p:blipFill>
        <p:spPr>
          <a:xfrm>
            <a:off x="7383554" y="638050"/>
            <a:ext cx="2036671" cy="1886000"/>
          </a:xfrm>
          <a:prstGeom prst="rect">
            <a:avLst/>
          </a:prstGeom>
          <a:noFill/>
          <a:ln>
            <a:noFill/>
          </a:ln>
        </p:spPr>
      </p:pic>
      <p:pic>
        <p:nvPicPr>
          <p:cNvPr id="351" name="Google Shape;351;p38"/>
          <p:cNvPicPr preferRelativeResize="0"/>
          <p:nvPr/>
        </p:nvPicPr>
        <p:blipFill>
          <a:blip r:embed="rId4">
            <a:alphaModFix/>
          </a:blip>
          <a:stretch>
            <a:fillRect/>
          </a:stretch>
        </p:blipFill>
        <p:spPr>
          <a:xfrm>
            <a:off x="5519888" y="4671900"/>
            <a:ext cx="3944688" cy="1752600"/>
          </a:xfrm>
          <a:prstGeom prst="rect">
            <a:avLst/>
          </a:prstGeom>
          <a:noFill/>
          <a:ln>
            <a:noFill/>
          </a:ln>
        </p:spPr>
      </p:pic>
      <p:pic>
        <p:nvPicPr>
          <p:cNvPr id="352" name="Google Shape;352;p38"/>
          <p:cNvPicPr preferRelativeResize="0"/>
          <p:nvPr/>
        </p:nvPicPr>
        <p:blipFill>
          <a:blip r:embed="rId5">
            <a:alphaModFix/>
          </a:blip>
          <a:stretch>
            <a:fillRect/>
          </a:stretch>
        </p:blipFill>
        <p:spPr>
          <a:xfrm>
            <a:off x="865750" y="4650402"/>
            <a:ext cx="2172725" cy="1929000"/>
          </a:xfrm>
          <a:prstGeom prst="rect">
            <a:avLst/>
          </a:prstGeom>
          <a:noFill/>
          <a:ln>
            <a:noFill/>
          </a:ln>
        </p:spPr>
      </p:pic>
      <p:pic>
        <p:nvPicPr>
          <p:cNvPr id="353" name="Google Shape;353;p38"/>
          <p:cNvPicPr preferRelativeResize="0"/>
          <p:nvPr/>
        </p:nvPicPr>
        <p:blipFill>
          <a:blip r:embed="rId6">
            <a:alphaModFix/>
          </a:blip>
          <a:stretch>
            <a:fillRect/>
          </a:stretch>
        </p:blipFill>
        <p:spPr>
          <a:xfrm>
            <a:off x="3429000" y="4671891"/>
            <a:ext cx="1948013" cy="188600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7" name="Shape 357"/>
        <p:cNvGrpSpPr/>
        <p:nvPr/>
      </p:nvGrpSpPr>
      <p:grpSpPr>
        <a:xfrm>
          <a:off x="0" y="0"/>
          <a:ext cx="0" cy="0"/>
          <a:chOff x="0" y="0"/>
          <a:chExt cx="0" cy="0"/>
        </a:xfrm>
      </p:grpSpPr>
      <p:sp>
        <p:nvSpPr>
          <p:cNvPr id="358" name="Google Shape;358;p39"/>
          <p:cNvSpPr txBox="1"/>
          <p:nvPr>
            <p:ph type="title"/>
          </p:nvPr>
        </p:nvSpPr>
        <p:spPr>
          <a:xfrm>
            <a:off x="1508529" y="1336700"/>
            <a:ext cx="6816600" cy="579900"/>
          </a:xfrm>
          <a:prstGeom prst="rect">
            <a:avLst/>
          </a:prstGeom>
          <a:noFill/>
          <a:ln>
            <a:noFill/>
          </a:ln>
        </p:spPr>
        <p:txBody>
          <a:bodyPr anchorCtr="0" anchor="ctr" bIns="0" lIns="0" spcFirstLastPara="1" rIns="0" wrap="square" tIns="17125">
            <a:noAutofit/>
          </a:bodyPr>
          <a:lstStyle/>
          <a:p>
            <a:pPr indent="0" lvl="0" marL="12700" marR="0" rtl="0" algn="ctr">
              <a:lnSpc>
                <a:spcPct val="100000"/>
              </a:lnSpc>
              <a:spcBef>
                <a:spcPts val="0"/>
              </a:spcBef>
              <a:spcAft>
                <a:spcPts val="0"/>
              </a:spcAft>
              <a:buClr>
                <a:srgbClr val="262626"/>
              </a:buClr>
              <a:buSzPts val="3600"/>
              <a:buFont typeface="Garamond"/>
              <a:buNone/>
            </a:pPr>
            <a:r>
              <a:rPr b="0" i="0" lang="en-US" sz="3600" u="none" cap="none" strike="noStrike">
                <a:solidFill>
                  <a:srgbClr val="262626"/>
                </a:solidFill>
                <a:latin typeface="Garamond"/>
                <a:ea typeface="Garamond"/>
                <a:cs typeface="Garamond"/>
                <a:sym typeface="Garamond"/>
              </a:rPr>
              <a:t>HERRAMIENTAS ELÉCTRICAS</a:t>
            </a:r>
            <a:endParaRPr b="0" i="0" sz="3600" u="none" cap="none" strike="noStrike">
              <a:solidFill>
                <a:srgbClr val="262626"/>
              </a:solidFill>
              <a:latin typeface="Garamond"/>
              <a:ea typeface="Garamond"/>
              <a:cs typeface="Garamond"/>
              <a:sym typeface="Garamond"/>
            </a:endParaRPr>
          </a:p>
        </p:txBody>
      </p:sp>
      <p:sp>
        <p:nvSpPr>
          <p:cNvPr id="359" name="Google Shape;359;p39"/>
          <p:cNvSpPr/>
          <p:nvPr/>
        </p:nvSpPr>
        <p:spPr>
          <a:xfrm>
            <a:off x="1111900" y="3930159"/>
            <a:ext cx="4634100" cy="25818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360" name="Google Shape;360;p39"/>
          <p:cNvSpPr txBox="1"/>
          <p:nvPr/>
        </p:nvSpPr>
        <p:spPr>
          <a:xfrm>
            <a:off x="1495242" y="2824909"/>
            <a:ext cx="6843300" cy="1008300"/>
          </a:xfrm>
          <a:prstGeom prst="rect">
            <a:avLst/>
          </a:prstGeom>
          <a:noFill/>
          <a:ln>
            <a:noFill/>
          </a:ln>
        </p:spPr>
        <p:txBody>
          <a:bodyPr anchorCtr="0" anchor="t" bIns="0" lIns="0" spcFirstLastPara="1" rIns="0" wrap="square" tIns="8875">
            <a:noAutofit/>
          </a:bodyPr>
          <a:lstStyle/>
          <a:p>
            <a:pPr indent="0" lvl="0" marL="12700" marR="5080" rtl="0" algn="l">
              <a:lnSpc>
                <a:spcPct val="102400"/>
              </a:lnSpc>
              <a:spcBef>
                <a:spcPts val="0"/>
              </a:spcBef>
              <a:spcAft>
                <a:spcPts val="0"/>
              </a:spcAft>
              <a:buNone/>
            </a:pPr>
            <a:r>
              <a:rPr lang="en-US" sz="1950">
                <a:solidFill>
                  <a:schemeClr val="dk1"/>
                </a:solidFill>
                <a:latin typeface="Times New Roman"/>
                <a:ea typeface="Times New Roman"/>
                <a:cs typeface="Times New Roman"/>
                <a:sym typeface="Times New Roman"/>
              </a:rPr>
              <a:t>Art. 208 – </a:t>
            </a:r>
            <a:r>
              <a:rPr lang="en-US" sz="1450">
                <a:solidFill>
                  <a:schemeClr val="dk1"/>
                </a:solidFill>
                <a:latin typeface="Times New Roman"/>
                <a:ea typeface="Times New Roman"/>
                <a:cs typeface="Times New Roman"/>
                <a:sym typeface="Times New Roman"/>
              </a:rPr>
              <a:t>Protección mecánica y condiciones dieléctricas que garanticen las  seguridad de los trabajadores. Contar con dispositivos de desconexión  automática. Circuito: Interruptores termo magnéticos. Personas: Interruptores  diferenciales y puesta a tierra.</a:t>
            </a:r>
            <a:endParaRPr sz="1450">
              <a:solidFill>
                <a:schemeClr val="dk1"/>
              </a:solidFill>
              <a:latin typeface="Times New Roman"/>
              <a:ea typeface="Times New Roman"/>
              <a:cs typeface="Times New Roman"/>
              <a:sym typeface="Times New Roman"/>
            </a:endParaRPr>
          </a:p>
        </p:txBody>
      </p:sp>
      <p:sp>
        <p:nvSpPr>
          <p:cNvPr id="361" name="Google Shape;361;p39"/>
          <p:cNvSpPr/>
          <p:nvPr/>
        </p:nvSpPr>
        <p:spPr>
          <a:xfrm>
            <a:off x="6594940" y="4842914"/>
            <a:ext cx="2098500" cy="14844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Google Shape;166;p22"/>
          <p:cNvSpPr txBox="1"/>
          <p:nvPr>
            <p:ph type="title"/>
          </p:nvPr>
        </p:nvSpPr>
        <p:spPr>
          <a:xfrm>
            <a:off x="3857761" y="1391935"/>
            <a:ext cx="1990200" cy="579900"/>
          </a:xfrm>
          <a:prstGeom prst="rect">
            <a:avLst/>
          </a:prstGeom>
          <a:noFill/>
          <a:ln>
            <a:noFill/>
          </a:ln>
        </p:spPr>
        <p:txBody>
          <a:bodyPr anchorCtr="0" anchor="ctr" bIns="0" lIns="0" spcFirstLastPara="1" rIns="0" wrap="square" tIns="17125">
            <a:noAutofit/>
          </a:bodyPr>
          <a:lstStyle/>
          <a:p>
            <a:pPr indent="0" lvl="0" marL="12700" marR="0" rtl="0" algn="ctr">
              <a:lnSpc>
                <a:spcPct val="100000"/>
              </a:lnSpc>
              <a:spcBef>
                <a:spcPts val="0"/>
              </a:spcBef>
              <a:spcAft>
                <a:spcPts val="0"/>
              </a:spcAft>
              <a:buClr>
                <a:srgbClr val="262626"/>
              </a:buClr>
              <a:buSzPts val="3600"/>
              <a:buFont typeface="Garamond"/>
              <a:buNone/>
            </a:pPr>
            <a:r>
              <a:rPr b="0" i="0" lang="en-US" sz="3600" u="none" cap="none" strike="noStrike">
                <a:solidFill>
                  <a:srgbClr val="262626"/>
                </a:solidFill>
                <a:latin typeface="Garamond"/>
                <a:ea typeface="Garamond"/>
                <a:cs typeface="Garamond"/>
                <a:sym typeface="Garamond"/>
              </a:rPr>
              <a:t>Objetivos</a:t>
            </a:r>
            <a:endParaRPr b="0" i="0" sz="3600" u="none" cap="none" strike="noStrike">
              <a:solidFill>
                <a:srgbClr val="262626"/>
              </a:solidFill>
              <a:latin typeface="Garamond"/>
              <a:ea typeface="Garamond"/>
              <a:cs typeface="Garamond"/>
              <a:sym typeface="Garamond"/>
            </a:endParaRPr>
          </a:p>
        </p:txBody>
      </p:sp>
      <p:sp>
        <p:nvSpPr>
          <p:cNvPr id="167" name="Google Shape;167;p22"/>
          <p:cNvSpPr txBox="1"/>
          <p:nvPr/>
        </p:nvSpPr>
        <p:spPr>
          <a:xfrm>
            <a:off x="1089395" y="2884394"/>
            <a:ext cx="6219900" cy="1836300"/>
          </a:xfrm>
          <a:prstGeom prst="rect">
            <a:avLst/>
          </a:prstGeom>
          <a:noFill/>
          <a:ln>
            <a:noFill/>
          </a:ln>
        </p:spPr>
        <p:txBody>
          <a:bodyPr anchorCtr="0" anchor="t" bIns="0" lIns="0" spcFirstLastPara="1" rIns="0" wrap="square" tIns="11425">
            <a:noAutofit/>
          </a:bodyPr>
          <a:lstStyle/>
          <a:p>
            <a:pPr indent="-236220" lvl="0" marL="248920" marR="5080" rtl="0" algn="l">
              <a:lnSpc>
                <a:spcPct val="101600"/>
              </a:lnSpc>
              <a:spcBef>
                <a:spcPts val="0"/>
              </a:spcBef>
              <a:spcAft>
                <a:spcPts val="0"/>
              </a:spcAft>
              <a:buClr>
                <a:schemeClr val="dk1"/>
              </a:buClr>
              <a:buSzPts val="1950"/>
              <a:buFont typeface="Times New Roman"/>
              <a:buChar char="•"/>
            </a:pPr>
            <a:r>
              <a:rPr b="0" i="0" lang="en-US" sz="1950" u="none" cap="none" strike="noStrike">
                <a:solidFill>
                  <a:schemeClr val="dk1"/>
                </a:solidFill>
                <a:latin typeface="Times New Roman"/>
                <a:ea typeface="Times New Roman"/>
                <a:cs typeface="Times New Roman"/>
                <a:sym typeface="Times New Roman"/>
              </a:rPr>
              <a:t>Evitar lesiones en los operarios </a:t>
            </a:r>
            <a:r>
              <a:rPr lang="en-US" sz="1950">
                <a:solidFill>
                  <a:schemeClr val="dk1"/>
                </a:solidFill>
                <a:latin typeface="Times New Roman"/>
                <a:ea typeface="Times New Roman"/>
                <a:cs typeface="Times New Roman"/>
                <a:sym typeface="Times New Roman"/>
              </a:rPr>
              <a:t>por</a:t>
            </a:r>
            <a:r>
              <a:rPr b="0" i="0" lang="en-US" sz="1950" u="none" cap="none" strike="noStrike">
                <a:solidFill>
                  <a:schemeClr val="dk1"/>
                </a:solidFill>
                <a:latin typeface="Times New Roman"/>
                <a:ea typeface="Times New Roman"/>
                <a:cs typeface="Times New Roman"/>
                <a:sym typeface="Times New Roman"/>
              </a:rPr>
              <a:t> desperfectos en las  maquinarias</a:t>
            </a:r>
            <a:endParaRPr b="0" i="0" sz="1950" u="none" cap="none" strike="noStrike">
              <a:solidFill>
                <a:schemeClr val="dk1"/>
              </a:solidFill>
              <a:latin typeface="Times New Roman"/>
              <a:ea typeface="Times New Roman"/>
              <a:cs typeface="Times New Roman"/>
              <a:sym typeface="Times New Roman"/>
            </a:endParaRPr>
          </a:p>
          <a:p>
            <a:pPr indent="-236220" lvl="0" marL="248920" marR="248284" rtl="0" algn="l">
              <a:lnSpc>
                <a:spcPct val="122051"/>
              </a:lnSpc>
              <a:spcBef>
                <a:spcPts val="80"/>
              </a:spcBef>
              <a:spcAft>
                <a:spcPts val="0"/>
              </a:spcAft>
              <a:buClr>
                <a:schemeClr val="dk1"/>
              </a:buClr>
              <a:buSzPts val="1950"/>
              <a:buFont typeface="Times New Roman"/>
              <a:buChar char="•"/>
            </a:pPr>
            <a:r>
              <a:rPr b="0" i="0" lang="en-US" sz="1950" u="none" cap="none" strike="noStrike">
                <a:solidFill>
                  <a:schemeClr val="dk1"/>
                </a:solidFill>
                <a:latin typeface="Times New Roman"/>
                <a:ea typeface="Times New Roman"/>
                <a:cs typeface="Times New Roman"/>
                <a:sym typeface="Times New Roman"/>
              </a:rPr>
              <a:t>Disminuir y/o eliminar los costos generados por un  accidente</a:t>
            </a:r>
            <a:endParaRPr b="0" i="0" sz="1950" u="none" cap="none" strike="noStrike">
              <a:solidFill>
                <a:schemeClr val="dk1"/>
              </a:solidFill>
              <a:latin typeface="Times New Roman"/>
              <a:ea typeface="Times New Roman"/>
              <a:cs typeface="Times New Roman"/>
              <a:sym typeface="Times New Roman"/>
            </a:endParaRPr>
          </a:p>
          <a:p>
            <a:pPr indent="-236220" lvl="0" marL="248920" marR="0" rtl="0" algn="l">
              <a:lnSpc>
                <a:spcPct val="117179"/>
              </a:lnSpc>
              <a:spcBef>
                <a:spcPts val="0"/>
              </a:spcBef>
              <a:spcAft>
                <a:spcPts val="0"/>
              </a:spcAft>
              <a:buClr>
                <a:schemeClr val="dk1"/>
              </a:buClr>
              <a:buSzPts val="1950"/>
              <a:buFont typeface="Times New Roman"/>
              <a:buChar char="•"/>
            </a:pPr>
            <a:r>
              <a:rPr b="0" i="0" lang="en-US" sz="1950" u="none" cap="none" strike="noStrike">
                <a:solidFill>
                  <a:schemeClr val="dk1"/>
                </a:solidFill>
                <a:latin typeface="Times New Roman"/>
                <a:ea typeface="Times New Roman"/>
                <a:cs typeface="Times New Roman"/>
                <a:sym typeface="Times New Roman"/>
              </a:rPr>
              <a:t>Realizar la tarea eficientemente evitando</a:t>
            </a:r>
            <a:endParaRPr b="0" i="0" sz="1950" u="none" cap="none" strike="noStrike">
              <a:solidFill>
                <a:schemeClr val="dk1"/>
              </a:solidFill>
              <a:latin typeface="Times New Roman"/>
              <a:ea typeface="Times New Roman"/>
              <a:cs typeface="Times New Roman"/>
              <a:sym typeface="Times New Roman"/>
            </a:endParaRPr>
          </a:p>
          <a:p>
            <a:pPr indent="0" lvl="0" marL="248920" marR="0" rtl="0" algn="l">
              <a:lnSpc>
                <a:spcPct val="100000"/>
              </a:lnSpc>
              <a:spcBef>
                <a:spcPts val="40"/>
              </a:spcBef>
              <a:spcAft>
                <a:spcPts val="0"/>
              </a:spcAft>
              <a:buNone/>
            </a:pPr>
            <a:r>
              <a:rPr b="0" i="0" lang="en-US" sz="1950" u="none" cap="none" strike="noStrike">
                <a:solidFill>
                  <a:schemeClr val="dk1"/>
                </a:solidFill>
                <a:latin typeface="Times New Roman"/>
                <a:ea typeface="Times New Roman"/>
                <a:cs typeface="Times New Roman"/>
                <a:sym typeface="Times New Roman"/>
              </a:rPr>
              <a:t>alteraciones en el proceso de la tarea encomendada</a:t>
            </a:r>
            <a:endParaRPr b="0" i="0" sz="195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sp>
        <p:nvSpPr>
          <p:cNvPr id="366" name="Google Shape;366;p40"/>
          <p:cNvSpPr txBox="1"/>
          <p:nvPr>
            <p:ph type="title"/>
          </p:nvPr>
        </p:nvSpPr>
        <p:spPr>
          <a:xfrm>
            <a:off x="941130" y="1189289"/>
            <a:ext cx="4862700" cy="579900"/>
          </a:xfrm>
          <a:prstGeom prst="rect">
            <a:avLst/>
          </a:prstGeom>
          <a:noFill/>
          <a:ln>
            <a:noFill/>
          </a:ln>
        </p:spPr>
        <p:txBody>
          <a:bodyPr anchorCtr="0" anchor="ctr" bIns="0" lIns="0" spcFirstLastPara="1" rIns="0" wrap="square" tIns="17125">
            <a:noAutofit/>
          </a:bodyPr>
          <a:lstStyle/>
          <a:p>
            <a:pPr indent="0" lvl="0" marL="12700" marR="0" rtl="0" algn="ctr">
              <a:lnSpc>
                <a:spcPct val="100000"/>
              </a:lnSpc>
              <a:spcBef>
                <a:spcPts val="0"/>
              </a:spcBef>
              <a:spcAft>
                <a:spcPts val="0"/>
              </a:spcAft>
              <a:buClr>
                <a:srgbClr val="262626"/>
              </a:buClr>
              <a:buSzPts val="3600"/>
              <a:buFont typeface="Garamond"/>
              <a:buNone/>
            </a:pPr>
            <a:r>
              <a:rPr b="0" i="0" lang="en-US" sz="3600" u="none" cap="none" strike="noStrike">
                <a:solidFill>
                  <a:srgbClr val="262626"/>
                </a:solidFill>
                <a:latin typeface="Garamond"/>
                <a:ea typeface="Garamond"/>
                <a:cs typeface="Garamond"/>
                <a:sym typeface="Garamond"/>
              </a:rPr>
              <a:t>Herramientas de Mano</a:t>
            </a:r>
            <a:endParaRPr b="0" i="0" sz="3600" u="none" cap="none" strike="noStrike">
              <a:solidFill>
                <a:srgbClr val="262626"/>
              </a:solidFill>
              <a:latin typeface="Garamond"/>
              <a:ea typeface="Garamond"/>
              <a:cs typeface="Garamond"/>
              <a:sym typeface="Garamond"/>
            </a:endParaRPr>
          </a:p>
        </p:txBody>
      </p:sp>
      <p:sp>
        <p:nvSpPr>
          <p:cNvPr id="367" name="Google Shape;367;p40"/>
          <p:cNvSpPr txBox="1"/>
          <p:nvPr/>
        </p:nvSpPr>
        <p:spPr>
          <a:xfrm>
            <a:off x="1019217" y="2947048"/>
            <a:ext cx="7221300" cy="4126200"/>
          </a:xfrm>
          <a:prstGeom prst="rect">
            <a:avLst/>
          </a:prstGeom>
          <a:noFill/>
          <a:ln>
            <a:noFill/>
          </a:ln>
        </p:spPr>
        <p:txBody>
          <a:bodyPr anchorCtr="0" anchor="t" bIns="0" lIns="0" spcFirstLastPara="1" rIns="0" wrap="square" tIns="16500">
            <a:noAutofit/>
          </a:bodyPr>
          <a:lstStyle/>
          <a:p>
            <a:pPr indent="0" lvl="0" marL="0" marR="0" rtl="0" algn="l">
              <a:lnSpc>
                <a:spcPct val="100000"/>
              </a:lnSpc>
              <a:spcBef>
                <a:spcPts val="50"/>
              </a:spcBef>
              <a:spcAft>
                <a:spcPts val="0"/>
              </a:spcAft>
              <a:buNone/>
            </a:pPr>
            <a:r>
              <a:t/>
            </a:r>
            <a:endParaRPr sz="1450">
              <a:solidFill>
                <a:schemeClr val="dk1"/>
              </a:solidFill>
              <a:latin typeface="Times New Roman"/>
              <a:ea typeface="Times New Roman"/>
              <a:cs typeface="Times New Roman"/>
              <a:sym typeface="Times New Roman"/>
            </a:endParaRPr>
          </a:p>
          <a:p>
            <a:pPr indent="0" lvl="0" marL="0" marR="0" rtl="0" algn="l">
              <a:lnSpc>
                <a:spcPct val="100000"/>
              </a:lnSpc>
              <a:spcBef>
                <a:spcPts val="40"/>
              </a:spcBef>
              <a:spcAft>
                <a:spcPts val="0"/>
              </a:spcAft>
              <a:buClr>
                <a:schemeClr val="dk1"/>
              </a:buClr>
              <a:buSzPts val="1700"/>
              <a:buFont typeface="Times New Roman"/>
              <a:buNone/>
            </a:pPr>
            <a:r>
              <a:t/>
            </a:r>
            <a:endParaRPr sz="170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1950">
                <a:solidFill>
                  <a:schemeClr val="dk1"/>
                </a:solidFill>
                <a:latin typeface="Times New Roman"/>
                <a:ea typeface="Times New Roman"/>
                <a:cs typeface="Times New Roman"/>
                <a:sym typeface="Times New Roman"/>
              </a:rPr>
              <a:t>PRÁCTICAS DE SEGURIDAD</a:t>
            </a:r>
            <a:endParaRPr sz="195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1450">
                <a:solidFill>
                  <a:schemeClr val="dk1"/>
                </a:solidFill>
                <a:latin typeface="Times New Roman"/>
                <a:ea typeface="Times New Roman"/>
                <a:cs typeface="Times New Roman"/>
                <a:sym typeface="Times New Roman"/>
              </a:rPr>
              <a:t>El empleo inadecuado de herramientas de mano son origen de una cantidad  importante de accidentes, partiendo de la base de que se supone que todo el mundo  sabe cómo utilizar las herramientas manuales más corrientes.</a:t>
            </a:r>
            <a:endParaRPr sz="1450">
              <a:solidFill>
                <a:schemeClr val="dk1"/>
              </a:solidFill>
              <a:latin typeface="Times New Roman"/>
              <a:ea typeface="Times New Roman"/>
              <a:cs typeface="Times New Roman"/>
              <a:sym typeface="Times New Roman"/>
            </a:endParaRPr>
          </a:p>
          <a:p>
            <a:pPr indent="0" lvl="0" marL="0" marR="0" rtl="0" algn="l">
              <a:lnSpc>
                <a:spcPct val="100000"/>
              </a:lnSpc>
              <a:spcBef>
                <a:spcPts val="40"/>
              </a:spcBef>
              <a:spcAft>
                <a:spcPts val="0"/>
              </a:spcAft>
              <a:buNone/>
            </a:pPr>
            <a:r>
              <a:t/>
            </a:r>
            <a:endParaRPr sz="1550">
              <a:solidFill>
                <a:schemeClr val="dk1"/>
              </a:solidFill>
              <a:latin typeface="Times New Roman"/>
              <a:ea typeface="Times New Roman"/>
              <a:cs typeface="Times New Roman"/>
              <a:sym typeface="Times New Roman"/>
            </a:endParaRPr>
          </a:p>
          <a:p>
            <a:pPr indent="-283210" lvl="0" marL="295910" marR="0" rtl="0" algn="l">
              <a:lnSpc>
                <a:spcPct val="100000"/>
              </a:lnSpc>
              <a:spcBef>
                <a:spcPts val="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Selección de la herramienta correcta para el trabajo a realizar</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3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Mantenimiento de las herramientas en buen estado y uso correcto de las mismas</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4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Evitar un entorno que dificulte su uso correcto</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4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Guardar las herramientas en lugar seguro</a:t>
            </a:r>
            <a:endParaRPr sz="1450">
              <a:solidFill>
                <a:schemeClr val="dk1"/>
              </a:solidFill>
              <a:latin typeface="Times New Roman"/>
              <a:ea typeface="Times New Roman"/>
              <a:cs typeface="Times New Roman"/>
              <a:sym typeface="Times New Roman"/>
            </a:endParaRPr>
          </a:p>
        </p:txBody>
      </p:sp>
      <p:sp>
        <p:nvSpPr>
          <p:cNvPr id="368" name="Google Shape;368;p40"/>
          <p:cNvSpPr/>
          <p:nvPr/>
        </p:nvSpPr>
        <p:spPr>
          <a:xfrm>
            <a:off x="5499150" y="958350"/>
            <a:ext cx="2393700" cy="1613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369" name="Google Shape;369;p40"/>
          <p:cNvSpPr txBox="1"/>
          <p:nvPr/>
        </p:nvSpPr>
        <p:spPr>
          <a:xfrm>
            <a:off x="6328673" y="937875"/>
            <a:ext cx="1400700" cy="1711200"/>
          </a:xfrm>
          <a:prstGeom prst="rect">
            <a:avLst/>
          </a:prstGeom>
          <a:noFill/>
          <a:ln>
            <a:noFill/>
          </a:ln>
        </p:spPr>
        <p:txBody>
          <a:bodyPr anchorCtr="0" anchor="t" bIns="0" lIns="0" spcFirstLastPara="1" rIns="0" wrap="square" tIns="12050">
            <a:noAutofit/>
          </a:bodyPr>
          <a:lstStyle/>
          <a:p>
            <a:pPr indent="5715" lvl="0" marL="12700" marR="839469" rtl="0" algn="l">
              <a:lnSpc>
                <a:spcPct val="121800"/>
              </a:lnSpc>
              <a:spcBef>
                <a:spcPts val="0"/>
              </a:spcBef>
              <a:spcAft>
                <a:spcPts val="0"/>
              </a:spcAft>
              <a:buNone/>
            </a:pPr>
            <a:r>
              <a:rPr lang="en-US" sz="1150">
                <a:solidFill>
                  <a:schemeClr val="dk1"/>
                </a:solidFill>
                <a:latin typeface="Times New Roman"/>
                <a:ea typeface="Times New Roman"/>
                <a:cs typeface="Times New Roman"/>
                <a:sym typeface="Times New Roman"/>
              </a:rPr>
              <a:t>Alicates  Cinceles</a:t>
            </a:r>
            <a:endParaRPr sz="1150">
              <a:solidFill>
                <a:schemeClr val="dk1"/>
              </a:solidFill>
              <a:latin typeface="Times New Roman"/>
              <a:ea typeface="Times New Roman"/>
              <a:cs typeface="Times New Roman"/>
              <a:sym typeface="Times New Roman"/>
            </a:endParaRPr>
          </a:p>
          <a:p>
            <a:pPr indent="-1905" lvl="0" marL="21590" marR="934085" rtl="0" algn="l">
              <a:lnSpc>
                <a:spcPct val="137400"/>
              </a:lnSpc>
              <a:spcBef>
                <a:spcPts val="145"/>
              </a:spcBef>
              <a:spcAft>
                <a:spcPts val="0"/>
              </a:spcAft>
              <a:buNone/>
            </a:pPr>
            <a:r>
              <a:rPr lang="en-US" sz="1150">
                <a:solidFill>
                  <a:schemeClr val="dk1"/>
                </a:solidFill>
                <a:latin typeface="Times New Roman"/>
                <a:ea typeface="Times New Roman"/>
                <a:cs typeface="Times New Roman"/>
                <a:sym typeface="Times New Roman"/>
              </a:rPr>
              <a:t>Sierras  Mazas  Llaves</a:t>
            </a:r>
            <a:endParaRPr sz="1150">
              <a:solidFill>
                <a:schemeClr val="dk1"/>
              </a:solidFill>
              <a:latin typeface="Times New Roman"/>
              <a:ea typeface="Times New Roman"/>
              <a:cs typeface="Times New Roman"/>
              <a:sym typeface="Times New Roman"/>
            </a:endParaRPr>
          </a:p>
          <a:p>
            <a:pPr indent="-6350" lvl="0" marL="29208" marR="5080" rtl="0" algn="l">
              <a:lnSpc>
                <a:spcPct val="146100"/>
              </a:lnSpc>
              <a:spcBef>
                <a:spcPts val="50"/>
              </a:spcBef>
              <a:spcAft>
                <a:spcPts val="0"/>
              </a:spcAft>
              <a:buNone/>
            </a:pPr>
            <a:r>
              <a:rPr lang="en-US" sz="1150">
                <a:solidFill>
                  <a:schemeClr val="dk1"/>
                </a:solidFill>
                <a:latin typeface="Times New Roman"/>
                <a:ea typeface="Times New Roman"/>
                <a:cs typeface="Times New Roman"/>
                <a:sym typeface="Times New Roman"/>
              </a:rPr>
              <a:t>Palas - Picos  Cortadora cerámicos</a:t>
            </a:r>
            <a:endParaRPr sz="1150">
              <a:solidFill>
                <a:schemeClr val="dk1"/>
              </a:solidFill>
              <a:latin typeface="Times New Roman"/>
              <a:ea typeface="Times New Roman"/>
              <a:cs typeface="Times New Roman"/>
              <a:sym typeface="Times New Roman"/>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3" name="Shape 373"/>
        <p:cNvGrpSpPr/>
        <p:nvPr/>
      </p:nvGrpSpPr>
      <p:grpSpPr>
        <a:xfrm>
          <a:off x="0" y="0"/>
          <a:ext cx="0" cy="0"/>
          <a:chOff x="0" y="0"/>
          <a:chExt cx="0" cy="0"/>
        </a:xfrm>
      </p:grpSpPr>
      <p:sp>
        <p:nvSpPr>
          <p:cNvPr id="374" name="Google Shape;374;p41"/>
          <p:cNvSpPr/>
          <p:nvPr/>
        </p:nvSpPr>
        <p:spPr>
          <a:xfrm>
            <a:off x="6619875" y="3609975"/>
            <a:ext cx="2581800" cy="2038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375" name="Google Shape;375;p41"/>
          <p:cNvSpPr txBox="1"/>
          <p:nvPr>
            <p:ph type="title"/>
          </p:nvPr>
        </p:nvSpPr>
        <p:spPr>
          <a:xfrm>
            <a:off x="892925" y="730169"/>
            <a:ext cx="4018200" cy="479400"/>
          </a:xfrm>
          <a:prstGeom prst="rect">
            <a:avLst/>
          </a:prstGeom>
          <a:noFill/>
          <a:ln>
            <a:noFill/>
          </a:ln>
        </p:spPr>
        <p:txBody>
          <a:bodyPr anchorCtr="0" anchor="ctr" bIns="0" lIns="0" spcFirstLastPara="1" rIns="0" wrap="square" tIns="15875">
            <a:noAutofit/>
          </a:bodyPr>
          <a:lstStyle/>
          <a:p>
            <a:pPr indent="0" lvl="0" marL="12700" marR="0" rtl="0" algn="ctr">
              <a:lnSpc>
                <a:spcPct val="100000"/>
              </a:lnSpc>
              <a:spcBef>
                <a:spcPts val="0"/>
              </a:spcBef>
              <a:spcAft>
                <a:spcPts val="0"/>
              </a:spcAft>
              <a:buClr>
                <a:srgbClr val="262626"/>
              </a:buClr>
              <a:buSzPts val="2950"/>
              <a:buFont typeface="Garamond"/>
              <a:buNone/>
            </a:pPr>
            <a:r>
              <a:rPr b="0" i="0" lang="en-US" sz="2950" u="none" cap="none" strike="noStrike">
                <a:solidFill>
                  <a:srgbClr val="262626"/>
                </a:solidFill>
                <a:latin typeface="Garamond"/>
                <a:ea typeface="Garamond"/>
                <a:cs typeface="Garamond"/>
                <a:sym typeface="Garamond"/>
              </a:rPr>
              <a:t>Maza, Martillo y Cincel</a:t>
            </a:r>
            <a:endParaRPr b="0" i="0" sz="2950" u="none" cap="none" strike="noStrike">
              <a:solidFill>
                <a:srgbClr val="262626"/>
              </a:solidFill>
              <a:latin typeface="Garamond"/>
              <a:ea typeface="Garamond"/>
              <a:cs typeface="Garamond"/>
              <a:sym typeface="Garamond"/>
            </a:endParaRPr>
          </a:p>
        </p:txBody>
      </p:sp>
      <p:sp>
        <p:nvSpPr>
          <p:cNvPr id="376" name="Google Shape;376;p41"/>
          <p:cNvSpPr txBox="1"/>
          <p:nvPr/>
        </p:nvSpPr>
        <p:spPr>
          <a:xfrm>
            <a:off x="647975" y="1161949"/>
            <a:ext cx="6868200" cy="5655300"/>
          </a:xfrm>
          <a:prstGeom prst="rect">
            <a:avLst/>
          </a:prstGeom>
          <a:noFill/>
          <a:ln>
            <a:noFill/>
          </a:ln>
        </p:spPr>
        <p:txBody>
          <a:bodyPr anchorCtr="0" anchor="t" bIns="0" lIns="0" spcFirstLastPara="1" rIns="0" wrap="square" tIns="12050">
            <a:noAutofit/>
          </a:bodyPr>
          <a:lstStyle/>
          <a:p>
            <a:pPr indent="0" lvl="0" marL="76200" marR="1381125" rtl="0" algn="l">
              <a:lnSpc>
                <a:spcPct val="101600"/>
              </a:lnSpc>
              <a:spcBef>
                <a:spcPts val="0"/>
              </a:spcBef>
              <a:spcAft>
                <a:spcPts val="0"/>
              </a:spcAft>
              <a:buNone/>
            </a:pPr>
            <a:r>
              <a:rPr lang="en-US" sz="1300">
                <a:solidFill>
                  <a:schemeClr val="dk1"/>
                </a:solidFill>
                <a:latin typeface="Times New Roman"/>
                <a:ea typeface="Times New Roman"/>
                <a:cs typeface="Times New Roman"/>
                <a:sym typeface="Times New Roman"/>
              </a:rPr>
              <a:t>El cincel se usa únicamente en frío con la ayuda de una herramienta de  soporte como un martillo o una maza cuya aplicaciones son:</a:t>
            </a:r>
            <a:endParaRPr sz="1300">
              <a:solidFill>
                <a:schemeClr val="dk1"/>
              </a:solidFill>
              <a:latin typeface="Times New Roman"/>
              <a:ea typeface="Times New Roman"/>
              <a:cs typeface="Times New Roman"/>
              <a:sym typeface="Times New Roman"/>
            </a:endParaRPr>
          </a:p>
          <a:p>
            <a:pPr indent="-236220" lvl="0" marL="312420" marR="0" rtl="0" algn="l">
              <a:lnSpc>
                <a:spcPct val="100000"/>
              </a:lnSpc>
              <a:spcBef>
                <a:spcPts val="310"/>
              </a:spcBef>
              <a:spcAft>
                <a:spcPts val="0"/>
              </a:spcAft>
              <a:buClr>
                <a:schemeClr val="dk1"/>
              </a:buClr>
              <a:buSzPts val="1300"/>
              <a:buFont typeface="Times New Roman"/>
              <a:buChar char="•"/>
            </a:pPr>
            <a:r>
              <a:rPr lang="en-US" sz="1300">
                <a:solidFill>
                  <a:schemeClr val="dk1"/>
                </a:solidFill>
                <a:latin typeface="Times New Roman"/>
                <a:ea typeface="Times New Roman"/>
                <a:cs typeface="Times New Roman"/>
                <a:sym typeface="Times New Roman"/>
              </a:rPr>
              <a:t>Apertura de orificios y canaletas en paredes</a:t>
            </a:r>
            <a:endParaRPr sz="1300">
              <a:solidFill>
                <a:schemeClr val="dk1"/>
              </a:solidFill>
              <a:latin typeface="Times New Roman"/>
              <a:ea typeface="Times New Roman"/>
              <a:cs typeface="Times New Roman"/>
              <a:sym typeface="Times New Roman"/>
            </a:endParaRPr>
          </a:p>
          <a:p>
            <a:pPr indent="-236220" lvl="0" marL="312420" marR="0" rtl="0" algn="l">
              <a:lnSpc>
                <a:spcPct val="100000"/>
              </a:lnSpc>
              <a:spcBef>
                <a:spcPts val="25"/>
              </a:spcBef>
              <a:spcAft>
                <a:spcPts val="0"/>
              </a:spcAft>
              <a:buClr>
                <a:schemeClr val="dk1"/>
              </a:buClr>
              <a:buSzPts val="1300"/>
              <a:buFont typeface="Times New Roman"/>
              <a:buChar char="•"/>
            </a:pPr>
            <a:r>
              <a:rPr lang="en-US" sz="1300">
                <a:solidFill>
                  <a:schemeClr val="dk1"/>
                </a:solidFill>
                <a:latin typeface="Times New Roman"/>
                <a:ea typeface="Times New Roman"/>
                <a:cs typeface="Times New Roman"/>
                <a:sym typeface="Times New Roman"/>
              </a:rPr>
              <a:t>Rotura de cemento y hormigón al corte de ranuras</a:t>
            </a:r>
            <a:endParaRPr sz="1300">
              <a:solidFill>
                <a:schemeClr val="dk1"/>
              </a:solidFill>
              <a:latin typeface="Times New Roman"/>
              <a:ea typeface="Times New Roman"/>
              <a:cs typeface="Times New Roman"/>
              <a:sym typeface="Times New Roman"/>
            </a:endParaRPr>
          </a:p>
          <a:p>
            <a:pPr indent="-236220" lvl="0" marL="312420" marR="0" rtl="0" algn="l">
              <a:lnSpc>
                <a:spcPct val="100000"/>
              </a:lnSpc>
              <a:spcBef>
                <a:spcPts val="25"/>
              </a:spcBef>
              <a:spcAft>
                <a:spcPts val="0"/>
              </a:spcAft>
              <a:buClr>
                <a:schemeClr val="dk1"/>
              </a:buClr>
              <a:buSzPts val="1300"/>
              <a:buFont typeface="Times New Roman"/>
              <a:buChar char="•"/>
            </a:pPr>
            <a:r>
              <a:rPr lang="en-US" sz="1300">
                <a:solidFill>
                  <a:schemeClr val="dk1"/>
                </a:solidFill>
                <a:latin typeface="Times New Roman"/>
                <a:ea typeface="Times New Roman"/>
                <a:cs typeface="Times New Roman"/>
                <a:sym typeface="Times New Roman"/>
              </a:rPr>
              <a:t>Perfilado</a:t>
            </a:r>
            <a:endParaRPr sz="1300">
              <a:solidFill>
                <a:schemeClr val="dk1"/>
              </a:solidFill>
              <a:latin typeface="Times New Roman"/>
              <a:ea typeface="Times New Roman"/>
              <a:cs typeface="Times New Roman"/>
              <a:sym typeface="Times New Roman"/>
            </a:endParaRPr>
          </a:p>
          <a:p>
            <a:pPr indent="-236220" lvl="0" marL="312420" marR="0" rtl="0" algn="l">
              <a:lnSpc>
                <a:spcPct val="100000"/>
              </a:lnSpc>
              <a:spcBef>
                <a:spcPts val="20"/>
              </a:spcBef>
              <a:spcAft>
                <a:spcPts val="0"/>
              </a:spcAft>
              <a:buClr>
                <a:schemeClr val="dk1"/>
              </a:buClr>
              <a:buSzPts val="1300"/>
              <a:buFont typeface="Times New Roman"/>
              <a:buChar char="•"/>
            </a:pPr>
            <a:r>
              <a:rPr lang="en-US" sz="1300">
                <a:solidFill>
                  <a:schemeClr val="dk1"/>
                </a:solidFill>
                <a:latin typeface="Times New Roman"/>
                <a:ea typeface="Times New Roman"/>
                <a:cs typeface="Times New Roman"/>
                <a:sym typeface="Times New Roman"/>
              </a:rPr>
              <a:t>Acanalado</a:t>
            </a:r>
            <a:endParaRPr sz="1300">
              <a:solidFill>
                <a:schemeClr val="dk1"/>
              </a:solidFill>
              <a:latin typeface="Times New Roman"/>
              <a:ea typeface="Times New Roman"/>
              <a:cs typeface="Times New Roman"/>
              <a:sym typeface="Times New Roman"/>
            </a:endParaRPr>
          </a:p>
          <a:p>
            <a:pPr indent="-236220" lvl="0" marL="312420" marR="0" rtl="0" algn="l">
              <a:lnSpc>
                <a:spcPct val="100000"/>
              </a:lnSpc>
              <a:spcBef>
                <a:spcPts val="25"/>
              </a:spcBef>
              <a:spcAft>
                <a:spcPts val="0"/>
              </a:spcAft>
              <a:buClr>
                <a:schemeClr val="dk1"/>
              </a:buClr>
              <a:buSzPts val="1300"/>
              <a:buFont typeface="Times New Roman"/>
              <a:buChar char="•"/>
            </a:pPr>
            <a:r>
              <a:rPr lang="en-US" sz="1300">
                <a:solidFill>
                  <a:schemeClr val="dk1"/>
                </a:solidFill>
                <a:latin typeface="Times New Roman"/>
                <a:ea typeface="Times New Roman"/>
                <a:cs typeface="Times New Roman"/>
                <a:sym typeface="Times New Roman"/>
              </a:rPr>
              <a:t>Tallado</a:t>
            </a:r>
            <a:endParaRPr sz="1300">
              <a:solidFill>
                <a:schemeClr val="dk1"/>
              </a:solidFill>
              <a:latin typeface="Times New Roman"/>
              <a:ea typeface="Times New Roman"/>
              <a:cs typeface="Times New Roman"/>
              <a:sym typeface="Times New Roman"/>
            </a:endParaRPr>
          </a:p>
          <a:p>
            <a:pPr indent="0" lvl="0" marL="0" marR="0" rtl="0" algn="l">
              <a:lnSpc>
                <a:spcPct val="100000"/>
              </a:lnSpc>
              <a:spcBef>
                <a:spcPts val="40"/>
              </a:spcBef>
              <a:spcAft>
                <a:spcPts val="0"/>
              </a:spcAft>
              <a:buNone/>
            </a:pPr>
            <a:r>
              <a:t/>
            </a:r>
            <a:endParaRPr sz="1950">
              <a:solidFill>
                <a:schemeClr val="dk1"/>
              </a:solidFill>
              <a:latin typeface="Times New Roman"/>
              <a:ea typeface="Times New Roman"/>
              <a:cs typeface="Times New Roman"/>
              <a:sym typeface="Times New Roman"/>
            </a:endParaRPr>
          </a:p>
          <a:p>
            <a:pPr indent="0" lvl="0" marL="12700" marR="62230" rtl="0" algn="l">
              <a:lnSpc>
                <a:spcPct val="101499"/>
              </a:lnSpc>
              <a:spcBef>
                <a:spcPts val="0"/>
              </a:spcBef>
              <a:spcAft>
                <a:spcPts val="0"/>
              </a:spcAft>
              <a:buNone/>
            </a:pPr>
            <a:r>
              <a:rPr lang="en-US" sz="1300">
                <a:solidFill>
                  <a:schemeClr val="dk1"/>
                </a:solidFill>
                <a:latin typeface="Times New Roman"/>
                <a:ea typeface="Times New Roman"/>
                <a:cs typeface="Times New Roman"/>
                <a:sym typeface="Times New Roman"/>
              </a:rPr>
              <a:t>El martillo y la maza son herramientas diseñadas para golpear. Existen de diferentes tipos  y tamaños según la naturaleza del trabajo a realizar, teniendo en cuenta la resistencia y  sujeción del mango y la cabeza, en función de su grosor y de su peso.</a:t>
            </a:r>
            <a:endParaRPr sz="1300">
              <a:solidFill>
                <a:schemeClr val="dk1"/>
              </a:solidFill>
              <a:latin typeface="Times New Roman"/>
              <a:ea typeface="Times New Roman"/>
              <a:cs typeface="Times New Roman"/>
              <a:sym typeface="Times New Roman"/>
            </a:endParaRPr>
          </a:p>
          <a:p>
            <a:pPr indent="-236220" lvl="0" marL="248920" marR="133985" rtl="0" algn="l">
              <a:lnSpc>
                <a:spcPct val="101499"/>
              </a:lnSpc>
              <a:spcBef>
                <a:spcPts val="0"/>
              </a:spcBef>
              <a:spcAft>
                <a:spcPts val="0"/>
              </a:spcAft>
              <a:buClr>
                <a:schemeClr val="dk1"/>
              </a:buClr>
              <a:buSzPts val="1300"/>
              <a:buFont typeface="Times New Roman"/>
              <a:buChar char="•"/>
            </a:pPr>
            <a:r>
              <a:rPr lang="en-US" sz="1300">
                <a:solidFill>
                  <a:schemeClr val="dk1"/>
                </a:solidFill>
                <a:latin typeface="Times New Roman"/>
                <a:ea typeface="Times New Roman"/>
                <a:cs typeface="Times New Roman"/>
                <a:sym typeface="Times New Roman"/>
              </a:rPr>
              <a:t>En labores de golpeo se tomará el mango por el extremo, lejos de la cabeza</a:t>
            </a:r>
            <a:endParaRPr sz="1300">
              <a:solidFill>
                <a:schemeClr val="dk1"/>
              </a:solidFill>
              <a:latin typeface="Times New Roman"/>
              <a:ea typeface="Times New Roman"/>
              <a:cs typeface="Times New Roman"/>
              <a:sym typeface="Times New Roman"/>
            </a:endParaRPr>
          </a:p>
          <a:p>
            <a:pPr indent="0" lvl="0" marL="0" marR="133985" rtl="0" algn="l">
              <a:lnSpc>
                <a:spcPct val="101499"/>
              </a:lnSpc>
              <a:spcBef>
                <a:spcPts val="0"/>
              </a:spcBef>
              <a:spcAft>
                <a:spcPts val="0"/>
              </a:spcAft>
              <a:buNone/>
            </a:pPr>
            <a:r>
              <a:rPr lang="en-US" sz="1300">
                <a:solidFill>
                  <a:schemeClr val="dk1"/>
                </a:solidFill>
                <a:latin typeface="Times New Roman"/>
                <a:ea typeface="Times New Roman"/>
                <a:cs typeface="Times New Roman"/>
                <a:sym typeface="Times New Roman"/>
              </a:rPr>
              <a:t>      para  asegurar la seguridad y eficacia de los golpes, evitando la exposición </a:t>
            </a:r>
            <a:endParaRPr sz="1300">
              <a:solidFill>
                <a:schemeClr val="dk1"/>
              </a:solidFill>
              <a:latin typeface="Times New Roman"/>
              <a:ea typeface="Times New Roman"/>
              <a:cs typeface="Times New Roman"/>
              <a:sym typeface="Times New Roman"/>
            </a:endParaRPr>
          </a:p>
          <a:p>
            <a:pPr indent="0" lvl="0" marL="0" marR="133985" rtl="0" algn="l">
              <a:lnSpc>
                <a:spcPct val="101499"/>
              </a:lnSpc>
              <a:spcBef>
                <a:spcPts val="0"/>
              </a:spcBef>
              <a:spcAft>
                <a:spcPts val="0"/>
              </a:spcAft>
              <a:buNone/>
            </a:pPr>
            <a:r>
              <a:rPr lang="en-US" sz="1300">
                <a:solidFill>
                  <a:schemeClr val="dk1"/>
                </a:solidFill>
                <a:latin typeface="Times New Roman"/>
                <a:ea typeface="Times New Roman"/>
                <a:cs typeface="Times New Roman"/>
                <a:sym typeface="Times New Roman"/>
              </a:rPr>
              <a:t>      de la mano libre  o  de  apoyo.</a:t>
            </a:r>
            <a:endParaRPr sz="1300">
              <a:solidFill>
                <a:schemeClr val="dk1"/>
              </a:solidFill>
              <a:latin typeface="Times New Roman"/>
              <a:ea typeface="Times New Roman"/>
              <a:cs typeface="Times New Roman"/>
              <a:sym typeface="Times New Roman"/>
            </a:endParaRPr>
          </a:p>
          <a:p>
            <a:pPr indent="-236220" lvl="0" marL="248920" marR="5080" rtl="0" algn="l">
              <a:lnSpc>
                <a:spcPct val="121538"/>
              </a:lnSpc>
              <a:spcBef>
                <a:spcPts val="60"/>
              </a:spcBef>
              <a:spcAft>
                <a:spcPts val="0"/>
              </a:spcAft>
              <a:buClr>
                <a:schemeClr val="dk1"/>
              </a:buClr>
              <a:buSzPts val="1300"/>
              <a:buFont typeface="Times New Roman"/>
              <a:buChar char="•"/>
            </a:pPr>
            <a:r>
              <a:rPr lang="en-US" sz="1300">
                <a:solidFill>
                  <a:schemeClr val="dk1"/>
                </a:solidFill>
                <a:latin typeface="Times New Roman"/>
                <a:ea typeface="Times New Roman"/>
                <a:cs typeface="Times New Roman"/>
                <a:sym typeface="Times New Roman"/>
              </a:rPr>
              <a:t>En ningún caso se emplearán como palancas o llaves, ni se recurrirá al </a:t>
            </a:r>
            <a:endParaRPr sz="1300">
              <a:solidFill>
                <a:schemeClr val="dk1"/>
              </a:solidFill>
              <a:latin typeface="Times New Roman"/>
              <a:ea typeface="Times New Roman"/>
              <a:cs typeface="Times New Roman"/>
              <a:sym typeface="Times New Roman"/>
            </a:endParaRPr>
          </a:p>
          <a:p>
            <a:pPr indent="0" lvl="0" marL="0" marR="5080" rtl="0" algn="l">
              <a:lnSpc>
                <a:spcPct val="121538"/>
              </a:lnSpc>
              <a:spcBef>
                <a:spcPts val="60"/>
              </a:spcBef>
              <a:spcAft>
                <a:spcPts val="0"/>
              </a:spcAft>
              <a:buNone/>
            </a:pPr>
            <a:r>
              <a:rPr lang="en-US" sz="1300">
                <a:solidFill>
                  <a:schemeClr val="dk1"/>
                </a:solidFill>
                <a:latin typeface="Times New Roman"/>
                <a:ea typeface="Times New Roman"/>
                <a:cs typeface="Times New Roman"/>
                <a:sym typeface="Times New Roman"/>
              </a:rPr>
              <a:t>      pomo del mango  para golpear, con el fin de evitar el deterioro o astillado </a:t>
            </a:r>
            <a:endParaRPr sz="1300">
              <a:solidFill>
                <a:schemeClr val="dk1"/>
              </a:solidFill>
              <a:latin typeface="Times New Roman"/>
              <a:ea typeface="Times New Roman"/>
              <a:cs typeface="Times New Roman"/>
              <a:sym typeface="Times New Roman"/>
            </a:endParaRPr>
          </a:p>
          <a:p>
            <a:pPr indent="0" lvl="0" marL="0" marR="5080" rtl="0" algn="l">
              <a:lnSpc>
                <a:spcPct val="121538"/>
              </a:lnSpc>
              <a:spcBef>
                <a:spcPts val="60"/>
              </a:spcBef>
              <a:spcAft>
                <a:spcPts val="0"/>
              </a:spcAft>
              <a:buNone/>
            </a:pPr>
            <a:r>
              <a:rPr lang="en-US" sz="1300">
                <a:solidFill>
                  <a:schemeClr val="dk1"/>
                </a:solidFill>
                <a:latin typeface="Times New Roman"/>
                <a:ea typeface="Times New Roman"/>
                <a:cs typeface="Times New Roman"/>
                <a:sym typeface="Times New Roman"/>
              </a:rPr>
              <a:t>      del mismo.</a:t>
            </a:r>
            <a:endParaRPr sz="1300">
              <a:solidFill>
                <a:schemeClr val="dk1"/>
              </a:solidFill>
              <a:latin typeface="Times New Roman"/>
              <a:ea typeface="Times New Roman"/>
              <a:cs typeface="Times New Roman"/>
              <a:sym typeface="Times New Roman"/>
            </a:endParaRPr>
          </a:p>
          <a:p>
            <a:pPr indent="-236220" lvl="0" marL="248920" marR="93345" rtl="0" algn="l">
              <a:lnSpc>
                <a:spcPct val="121538"/>
              </a:lnSpc>
              <a:spcBef>
                <a:spcPts val="10"/>
              </a:spcBef>
              <a:spcAft>
                <a:spcPts val="0"/>
              </a:spcAft>
              <a:buClr>
                <a:schemeClr val="dk1"/>
              </a:buClr>
              <a:buSzPts val="1300"/>
              <a:buFont typeface="Times New Roman"/>
              <a:buChar char="•"/>
            </a:pPr>
            <a:r>
              <a:rPr lang="en-US" sz="1300">
                <a:solidFill>
                  <a:schemeClr val="dk1"/>
                </a:solidFill>
                <a:latin typeface="Times New Roman"/>
                <a:ea typeface="Times New Roman"/>
                <a:cs typeface="Times New Roman"/>
                <a:sym typeface="Times New Roman"/>
              </a:rPr>
              <a:t>En el uso de la maza deberá asegurarse la inexistencia de obstáculos en el </a:t>
            </a:r>
            <a:endParaRPr sz="1300">
              <a:solidFill>
                <a:schemeClr val="dk1"/>
              </a:solidFill>
              <a:latin typeface="Times New Roman"/>
              <a:ea typeface="Times New Roman"/>
              <a:cs typeface="Times New Roman"/>
              <a:sym typeface="Times New Roman"/>
            </a:endParaRPr>
          </a:p>
          <a:p>
            <a:pPr indent="0" lvl="0" marL="0" marR="93345" rtl="0" algn="l">
              <a:lnSpc>
                <a:spcPct val="121538"/>
              </a:lnSpc>
              <a:spcBef>
                <a:spcPts val="10"/>
              </a:spcBef>
              <a:spcAft>
                <a:spcPts val="0"/>
              </a:spcAft>
              <a:buNone/>
            </a:pPr>
            <a:r>
              <a:rPr lang="en-US" sz="1300">
                <a:solidFill>
                  <a:schemeClr val="dk1"/>
                </a:solidFill>
                <a:latin typeface="Times New Roman"/>
                <a:ea typeface="Times New Roman"/>
                <a:cs typeface="Times New Roman"/>
                <a:sym typeface="Times New Roman"/>
              </a:rPr>
              <a:t>      radio de  golpeo. Será necesario hacer uso de gafas de protección ocular debido</a:t>
            </a:r>
            <a:endParaRPr sz="1300">
              <a:solidFill>
                <a:schemeClr val="dk1"/>
              </a:solidFill>
              <a:latin typeface="Times New Roman"/>
              <a:ea typeface="Times New Roman"/>
              <a:cs typeface="Times New Roman"/>
              <a:sym typeface="Times New Roman"/>
            </a:endParaRPr>
          </a:p>
          <a:p>
            <a:pPr indent="0" lvl="0" marL="0" marR="93345" rtl="0" algn="l">
              <a:lnSpc>
                <a:spcPct val="121538"/>
              </a:lnSpc>
              <a:spcBef>
                <a:spcPts val="10"/>
              </a:spcBef>
              <a:spcAft>
                <a:spcPts val="0"/>
              </a:spcAft>
              <a:buNone/>
            </a:pPr>
            <a:r>
              <a:rPr lang="en-US" sz="1300">
                <a:solidFill>
                  <a:schemeClr val="dk1"/>
                </a:solidFill>
                <a:latin typeface="Times New Roman"/>
                <a:ea typeface="Times New Roman"/>
                <a:cs typeface="Times New Roman"/>
                <a:sym typeface="Times New Roman"/>
              </a:rPr>
              <a:t>       a la proyección  de partículas provocadas por la fuerza de uso requerida.</a:t>
            </a:r>
            <a:endParaRPr sz="1300">
              <a:solidFill>
                <a:schemeClr val="dk1"/>
              </a:solidFill>
              <a:latin typeface="Times New Roman"/>
              <a:ea typeface="Times New Roman"/>
              <a:cs typeface="Times New Roman"/>
              <a:sym typeface="Times New Roman"/>
            </a:endParaRPr>
          </a:p>
          <a:p>
            <a:pPr indent="-236220" lvl="0" marL="248920" marR="56514" rtl="0" algn="l">
              <a:lnSpc>
                <a:spcPct val="121538"/>
              </a:lnSpc>
              <a:spcBef>
                <a:spcPts val="10"/>
              </a:spcBef>
              <a:spcAft>
                <a:spcPts val="0"/>
              </a:spcAft>
              <a:buClr>
                <a:schemeClr val="dk1"/>
              </a:buClr>
              <a:buSzPts val="1300"/>
              <a:buFont typeface="Times New Roman"/>
              <a:buChar char="•"/>
            </a:pPr>
            <a:r>
              <a:rPr lang="en-US" sz="1300">
                <a:solidFill>
                  <a:schemeClr val="dk1"/>
                </a:solidFill>
                <a:latin typeface="Times New Roman"/>
                <a:ea typeface="Times New Roman"/>
                <a:cs typeface="Times New Roman"/>
                <a:sym typeface="Times New Roman"/>
              </a:rPr>
              <a:t>Cuando sea necesaria la sujeción de un puntero por si o por un segundo trabajador,</a:t>
            </a:r>
            <a:endParaRPr sz="1300">
              <a:solidFill>
                <a:schemeClr val="dk1"/>
              </a:solidFill>
              <a:latin typeface="Times New Roman"/>
              <a:ea typeface="Times New Roman"/>
              <a:cs typeface="Times New Roman"/>
              <a:sym typeface="Times New Roman"/>
            </a:endParaRPr>
          </a:p>
          <a:p>
            <a:pPr indent="0" lvl="0" marL="0" marR="56514" rtl="0" algn="l">
              <a:lnSpc>
                <a:spcPct val="121538"/>
              </a:lnSpc>
              <a:spcBef>
                <a:spcPts val="10"/>
              </a:spcBef>
              <a:spcAft>
                <a:spcPts val="0"/>
              </a:spcAft>
              <a:buNone/>
            </a:pPr>
            <a:r>
              <a:rPr lang="en-US" sz="1300">
                <a:solidFill>
                  <a:schemeClr val="dk1"/>
                </a:solidFill>
                <a:latin typeface="Times New Roman"/>
                <a:ea typeface="Times New Roman"/>
                <a:cs typeface="Times New Roman"/>
                <a:sym typeface="Times New Roman"/>
              </a:rPr>
              <a:t>       se  evitará la exposición de las manos haciendo uso de tenazas, se protegerán los ojos </a:t>
            </a:r>
            <a:endParaRPr sz="1300">
              <a:solidFill>
                <a:schemeClr val="dk1"/>
              </a:solidFill>
              <a:latin typeface="Times New Roman"/>
              <a:ea typeface="Times New Roman"/>
              <a:cs typeface="Times New Roman"/>
              <a:sym typeface="Times New Roman"/>
            </a:endParaRPr>
          </a:p>
          <a:p>
            <a:pPr indent="0" lvl="0" marL="0" marR="56514" rtl="0" algn="l">
              <a:lnSpc>
                <a:spcPct val="121538"/>
              </a:lnSpc>
              <a:spcBef>
                <a:spcPts val="10"/>
              </a:spcBef>
              <a:spcAft>
                <a:spcPts val="0"/>
              </a:spcAft>
              <a:buNone/>
            </a:pPr>
            <a:r>
              <a:rPr lang="en-US" sz="1300">
                <a:solidFill>
                  <a:schemeClr val="dk1"/>
                </a:solidFill>
                <a:latin typeface="Times New Roman"/>
                <a:ea typeface="Times New Roman"/>
                <a:cs typeface="Times New Roman"/>
                <a:sym typeface="Times New Roman"/>
              </a:rPr>
              <a:t>       con  gafas de seguridad.</a:t>
            </a:r>
            <a:endParaRPr sz="1300">
              <a:solidFill>
                <a:schemeClr val="dk1"/>
              </a:solidFill>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0" name="Shape 380"/>
        <p:cNvGrpSpPr/>
        <p:nvPr/>
      </p:nvGrpSpPr>
      <p:grpSpPr>
        <a:xfrm>
          <a:off x="0" y="0"/>
          <a:ext cx="0" cy="0"/>
          <a:chOff x="0" y="0"/>
          <a:chExt cx="0" cy="0"/>
        </a:xfrm>
      </p:grpSpPr>
      <p:sp>
        <p:nvSpPr>
          <p:cNvPr id="381" name="Google Shape;381;p42"/>
          <p:cNvSpPr txBox="1"/>
          <p:nvPr>
            <p:ph type="title"/>
          </p:nvPr>
        </p:nvSpPr>
        <p:spPr>
          <a:xfrm>
            <a:off x="1102680" y="1515535"/>
            <a:ext cx="7853100" cy="479400"/>
          </a:xfrm>
          <a:prstGeom prst="rect">
            <a:avLst/>
          </a:prstGeom>
          <a:noFill/>
          <a:ln>
            <a:noFill/>
          </a:ln>
        </p:spPr>
        <p:txBody>
          <a:bodyPr anchorCtr="0" anchor="ctr" bIns="0" lIns="0" spcFirstLastPara="1" rIns="0" wrap="square" tIns="15875">
            <a:noAutofit/>
          </a:bodyPr>
          <a:lstStyle/>
          <a:p>
            <a:pPr indent="0" lvl="0" marL="12700" marR="0" rtl="0" algn="ctr">
              <a:lnSpc>
                <a:spcPct val="100000"/>
              </a:lnSpc>
              <a:spcBef>
                <a:spcPts val="0"/>
              </a:spcBef>
              <a:spcAft>
                <a:spcPts val="0"/>
              </a:spcAft>
              <a:buClr>
                <a:srgbClr val="262626"/>
              </a:buClr>
              <a:buSzPts val="2950"/>
              <a:buFont typeface="Garamond"/>
              <a:buNone/>
            </a:pPr>
            <a:r>
              <a:rPr lang="en-US" sz="2950"/>
              <a:t>SIERRAS CIRCULARES PARA MATERIALES DE </a:t>
            </a:r>
            <a:r>
              <a:rPr lang="en-US" sz="2950"/>
              <a:t>CERÁMICO</a:t>
            </a:r>
            <a:endParaRPr b="0" i="0" sz="2950" u="none" cap="none" strike="noStrike">
              <a:solidFill>
                <a:srgbClr val="262626"/>
              </a:solidFill>
              <a:latin typeface="Garamond"/>
              <a:ea typeface="Garamond"/>
              <a:cs typeface="Garamond"/>
              <a:sym typeface="Garamond"/>
            </a:endParaRPr>
          </a:p>
        </p:txBody>
      </p:sp>
      <p:sp>
        <p:nvSpPr>
          <p:cNvPr id="382" name="Google Shape;382;p42"/>
          <p:cNvSpPr txBox="1"/>
          <p:nvPr/>
        </p:nvSpPr>
        <p:spPr>
          <a:xfrm>
            <a:off x="976855" y="2805958"/>
            <a:ext cx="6852300" cy="3925500"/>
          </a:xfrm>
          <a:prstGeom prst="rect">
            <a:avLst/>
          </a:prstGeom>
          <a:noFill/>
          <a:ln>
            <a:noFill/>
          </a:ln>
        </p:spPr>
        <p:txBody>
          <a:bodyPr anchorCtr="0" anchor="t" bIns="0" lIns="0" spcFirstLastPara="1" rIns="0" wrap="square" tIns="13325">
            <a:noAutofit/>
          </a:bodyPr>
          <a:lstStyle/>
          <a:p>
            <a:pPr indent="0" lvl="0" marL="12700" marR="0" rtl="0" algn="l">
              <a:lnSpc>
                <a:spcPct val="100000"/>
              </a:lnSpc>
              <a:spcBef>
                <a:spcPts val="0"/>
              </a:spcBef>
              <a:spcAft>
                <a:spcPts val="0"/>
              </a:spcAft>
              <a:buNone/>
            </a:pPr>
            <a:r>
              <a:rPr lang="en-US" sz="1650" u="sng">
                <a:solidFill>
                  <a:schemeClr val="dk1"/>
                </a:solidFill>
                <a:latin typeface="Times New Roman"/>
                <a:ea typeface="Times New Roman"/>
                <a:cs typeface="Times New Roman"/>
                <a:sym typeface="Times New Roman"/>
              </a:rPr>
              <a:t>Riesgos más frecuentes:</a:t>
            </a:r>
            <a:endParaRPr sz="1650">
              <a:solidFill>
                <a:schemeClr val="dk1"/>
              </a:solidFill>
              <a:latin typeface="Times New Roman"/>
              <a:ea typeface="Times New Roman"/>
              <a:cs typeface="Times New Roman"/>
              <a:sym typeface="Times New Roman"/>
            </a:endParaRPr>
          </a:p>
          <a:p>
            <a:pPr indent="-283210" lvl="0" marL="295910" marR="0" rtl="0" algn="l">
              <a:lnSpc>
                <a:spcPct val="100000"/>
              </a:lnSpc>
              <a:spcBef>
                <a:spcPts val="4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Proyección de partículas de polvo.</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4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Descarga eléctrica.</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3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Rotura de disco.</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5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Cortes y amputaciones.</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3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Atrapamientos y abrasiones</a:t>
            </a:r>
            <a:endParaRPr sz="145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chemeClr val="dk1"/>
              </a:buClr>
              <a:buSzPts val="1550"/>
              <a:buFont typeface="Times New Roman"/>
              <a:buNone/>
            </a:pPr>
            <a:r>
              <a:t/>
            </a:r>
            <a:endParaRPr sz="155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1650" u="sng">
                <a:solidFill>
                  <a:schemeClr val="dk1"/>
                </a:solidFill>
                <a:latin typeface="Times New Roman"/>
                <a:ea typeface="Times New Roman"/>
                <a:cs typeface="Times New Roman"/>
                <a:sym typeface="Times New Roman"/>
              </a:rPr>
              <a:t>Normas básicas de seguridad:</a:t>
            </a:r>
            <a:endParaRPr sz="1650">
              <a:solidFill>
                <a:schemeClr val="dk1"/>
              </a:solidFill>
              <a:latin typeface="Times New Roman"/>
              <a:ea typeface="Times New Roman"/>
              <a:cs typeface="Times New Roman"/>
              <a:sym typeface="Times New Roman"/>
            </a:endParaRPr>
          </a:p>
          <a:p>
            <a:pPr indent="-283210" lvl="0" marL="295910" marR="5080" rtl="0" algn="l">
              <a:lnSpc>
                <a:spcPct val="123379"/>
              </a:lnSpc>
              <a:spcBef>
                <a:spcPts val="6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La máquina tendrá en todo momento colocada la protección del disco y de la  transmisión.</a:t>
            </a:r>
            <a:endParaRPr sz="1450">
              <a:solidFill>
                <a:schemeClr val="dk1"/>
              </a:solidFill>
              <a:latin typeface="Times New Roman"/>
              <a:ea typeface="Times New Roman"/>
              <a:cs typeface="Times New Roman"/>
              <a:sym typeface="Times New Roman"/>
            </a:endParaRPr>
          </a:p>
          <a:p>
            <a:pPr indent="-283210" lvl="0" marL="295910" marR="0" rtl="0" algn="l">
              <a:lnSpc>
                <a:spcPct val="117586"/>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Antes de comenzar el trabajo se comprobará el estado fisicodel disco, tanto su</a:t>
            </a:r>
            <a:endParaRPr sz="1450">
              <a:solidFill>
                <a:schemeClr val="dk1"/>
              </a:solidFill>
              <a:latin typeface="Times New Roman"/>
              <a:ea typeface="Times New Roman"/>
              <a:cs typeface="Times New Roman"/>
              <a:sym typeface="Times New Roman"/>
            </a:endParaRPr>
          </a:p>
          <a:p>
            <a:pPr indent="0" lvl="0" marL="295910" marR="452755" rtl="0" algn="l">
              <a:lnSpc>
                <a:spcPct val="102099"/>
              </a:lnSpc>
              <a:spcBef>
                <a:spcPts val="15"/>
              </a:spcBef>
              <a:spcAft>
                <a:spcPts val="0"/>
              </a:spcAft>
              <a:buNone/>
            </a:pPr>
            <a:r>
              <a:rPr lang="en-US" sz="1450">
                <a:solidFill>
                  <a:schemeClr val="dk1"/>
                </a:solidFill>
                <a:latin typeface="Times New Roman"/>
                <a:ea typeface="Times New Roman"/>
                <a:cs typeface="Times New Roman"/>
                <a:sym typeface="Times New Roman"/>
              </a:rPr>
              <a:t>estructura como el estado de los dientes; si éste estuviera desgastado o  resquebrajado se procederá a su inmediata sustitución.</a:t>
            </a:r>
            <a:endParaRPr sz="1450">
              <a:solidFill>
                <a:schemeClr val="dk1"/>
              </a:solidFill>
              <a:latin typeface="Times New Roman"/>
              <a:ea typeface="Times New Roman"/>
              <a:cs typeface="Times New Roman"/>
              <a:sym typeface="Times New Roman"/>
            </a:endParaRPr>
          </a:p>
          <a:p>
            <a:pPr indent="-283210" lvl="0" marL="295910" marR="229870" rtl="0" algn="l">
              <a:lnSpc>
                <a:spcPct val="102299"/>
              </a:lnSpc>
              <a:spcBef>
                <a:spcPts val="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La sierra estará dotada de los siguientes elementos de protección: carcasa  de cubrición del disco, cuchillo divisor del corte, empujador de la pieza a  cortar y guía, carcasa de protección de las transmisiones por poleas,  interruptor estanco y toma de tierra.</a:t>
            </a:r>
            <a:endParaRPr sz="1450">
              <a:solidFill>
                <a:schemeClr val="dk1"/>
              </a:solidFill>
              <a:latin typeface="Times New Roman"/>
              <a:ea typeface="Times New Roman"/>
              <a:cs typeface="Times New Roman"/>
              <a:sym typeface="Times New Roman"/>
            </a:endParaRPr>
          </a:p>
        </p:txBody>
      </p:sp>
      <p:sp>
        <p:nvSpPr>
          <p:cNvPr id="383" name="Google Shape;383;p42"/>
          <p:cNvSpPr/>
          <p:nvPr/>
        </p:nvSpPr>
        <p:spPr>
          <a:xfrm>
            <a:off x="7096123" y="2877002"/>
            <a:ext cx="2077500" cy="2018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7" name="Shape 387"/>
        <p:cNvGrpSpPr/>
        <p:nvPr/>
      </p:nvGrpSpPr>
      <p:grpSpPr>
        <a:xfrm>
          <a:off x="0" y="0"/>
          <a:ext cx="0" cy="0"/>
          <a:chOff x="0" y="0"/>
          <a:chExt cx="0" cy="0"/>
        </a:xfrm>
      </p:grpSpPr>
      <p:sp>
        <p:nvSpPr>
          <p:cNvPr id="388" name="Google Shape;388;p43"/>
          <p:cNvSpPr txBox="1"/>
          <p:nvPr>
            <p:ph type="title"/>
          </p:nvPr>
        </p:nvSpPr>
        <p:spPr>
          <a:xfrm>
            <a:off x="366729" y="1209556"/>
            <a:ext cx="6095365" cy="479425"/>
          </a:xfrm>
          <a:prstGeom prst="rect">
            <a:avLst/>
          </a:prstGeom>
          <a:noFill/>
          <a:ln>
            <a:noFill/>
          </a:ln>
        </p:spPr>
        <p:txBody>
          <a:bodyPr anchorCtr="0" anchor="ctr" bIns="0" lIns="0" spcFirstLastPara="1" rIns="0" wrap="square" tIns="15875">
            <a:noAutofit/>
          </a:bodyPr>
          <a:lstStyle/>
          <a:p>
            <a:pPr indent="0" lvl="0" marL="12700" marR="0" rtl="0" algn="ctr">
              <a:lnSpc>
                <a:spcPct val="100000"/>
              </a:lnSpc>
              <a:spcBef>
                <a:spcPts val="0"/>
              </a:spcBef>
              <a:spcAft>
                <a:spcPts val="0"/>
              </a:spcAft>
              <a:buClr>
                <a:srgbClr val="262626"/>
              </a:buClr>
              <a:buSzPts val="2950"/>
              <a:buFont typeface="Garamond"/>
              <a:buNone/>
            </a:pPr>
            <a:r>
              <a:rPr b="0" i="0" lang="en-US" sz="2950" u="none" cap="none" strike="noStrike">
                <a:solidFill>
                  <a:srgbClr val="262626"/>
                </a:solidFill>
                <a:latin typeface="Garamond"/>
                <a:ea typeface="Garamond"/>
                <a:cs typeface="Garamond"/>
                <a:sym typeface="Garamond"/>
              </a:rPr>
              <a:t>Herramientas Mecánicas Portátiles</a:t>
            </a:r>
            <a:endParaRPr b="0" i="0" sz="2950" u="none" cap="none" strike="noStrike">
              <a:solidFill>
                <a:srgbClr val="262626"/>
              </a:solidFill>
              <a:latin typeface="Garamond"/>
              <a:ea typeface="Garamond"/>
              <a:cs typeface="Garamond"/>
              <a:sym typeface="Garamond"/>
            </a:endParaRPr>
          </a:p>
        </p:txBody>
      </p:sp>
      <p:sp>
        <p:nvSpPr>
          <p:cNvPr id="389" name="Google Shape;389;p43"/>
          <p:cNvSpPr/>
          <p:nvPr/>
        </p:nvSpPr>
        <p:spPr>
          <a:xfrm>
            <a:off x="755904" y="3911596"/>
            <a:ext cx="1461770" cy="652779"/>
          </a:xfrm>
          <a:custGeom>
            <a:rect b="b" l="l" r="r" t="t"/>
            <a:pathLst>
              <a:path extrusionOk="0" h="652779" w="1461770">
                <a:moveTo>
                  <a:pt x="1353312" y="652272"/>
                </a:moveTo>
                <a:lnTo>
                  <a:pt x="109728" y="652272"/>
                </a:lnTo>
                <a:lnTo>
                  <a:pt x="66865" y="643699"/>
                </a:lnTo>
                <a:lnTo>
                  <a:pt x="32004" y="620268"/>
                </a:lnTo>
                <a:lnTo>
                  <a:pt x="8572" y="585406"/>
                </a:lnTo>
                <a:lnTo>
                  <a:pt x="0" y="542544"/>
                </a:lnTo>
                <a:lnTo>
                  <a:pt x="0" y="108204"/>
                </a:lnTo>
                <a:lnTo>
                  <a:pt x="8572" y="66222"/>
                </a:lnTo>
                <a:lnTo>
                  <a:pt x="32004" y="31813"/>
                </a:lnTo>
                <a:lnTo>
                  <a:pt x="66865" y="8548"/>
                </a:lnTo>
                <a:lnTo>
                  <a:pt x="109728" y="0"/>
                </a:lnTo>
                <a:lnTo>
                  <a:pt x="1353312" y="0"/>
                </a:lnTo>
                <a:lnTo>
                  <a:pt x="1395293" y="8548"/>
                </a:lnTo>
                <a:lnTo>
                  <a:pt x="1429702" y="31813"/>
                </a:lnTo>
                <a:lnTo>
                  <a:pt x="1452967" y="66222"/>
                </a:lnTo>
                <a:lnTo>
                  <a:pt x="1461516" y="108204"/>
                </a:lnTo>
                <a:lnTo>
                  <a:pt x="1461516" y="542544"/>
                </a:lnTo>
                <a:lnTo>
                  <a:pt x="1452967" y="585406"/>
                </a:lnTo>
                <a:lnTo>
                  <a:pt x="1429702" y="620268"/>
                </a:lnTo>
                <a:lnTo>
                  <a:pt x="1395293" y="643699"/>
                </a:lnTo>
                <a:lnTo>
                  <a:pt x="1353312" y="652272"/>
                </a:lnTo>
                <a:close/>
              </a:path>
            </a:pathLst>
          </a:custGeom>
          <a:solidFill>
            <a:srgbClr val="90C12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390" name="Google Shape;390;p43"/>
          <p:cNvSpPr/>
          <p:nvPr/>
        </p:nvSpPr>
        <p:spPr>
          <a:xfrm>
            <a:off x="748283" y="3903977"/>
            <a:ext cx="1477010" cy="668020"/>
          </a:xfrm>
          <a:custGeom>
            <a:rect b="b" l="l" r="r" t="t"/>
            <a:pathLst>
              <a:path extrusionOk="0" h="668020" w="1477010">
                <a:moveTo>
                  <a:pt x="1373124" y="667512"/>
                </a:moveTo>
                <a:lnTo>
                  <a:pt x="105156" y="667512"/>
                </a:lnTo>
                <a:lnTo>
                  <a:pt x="92964" y="665988"/>
                </a:lnTo>
                <a:lnTo>
                  <a:pt x="42672" y="641604"/>
                </a:lnTo>
                <a:lnTo>
                  <a:pt x="13716" y="606552"/>
                </a:lnTo>
                <a:lnTo>
                  <a:pt x="1524" y="563880"/>
                </a:lnTo>
                <a:lnTo>
                  <a:pt x="0" y="551688"/>
                </a:lnTo>
                <a:lnTo>
                  <a:pt x="0" y="105156"/>
                </a:lnTo>
                <a:lnTo>
                  <a:pt x="3048" y="92964"/>
                </a:lnTo>
                <a:lnTo>
                  <a:pt x="4572" y="82296"/>
                </a:lnTo>
                <a:lnTo>
                  <a:pt x="25908" y="42672"/>
                </a:lnTo>
                <a:lnTo>
                  <a:pt x="60960" y="13716"/>
                </a:lnTo>
                <a:lnTo>
                  <a:pt x="105156" y="0"/>
                </a:lnTo>
                <a:lnTo>
                  <a:pt x="1371600" y="0"/>
                </a:lnTo>
                <a:lnTo>
                  <a:pt x="1383792" y="1524"/>
                </a:lnTo>
                <a:lnTo>
                  <a:pt x="1394460" y="4572"/>
                </a:lnTo>
                <a:lnTo>
                  <a:pt x="1415796" y="13716"/>
                </a:lnTo>
                <a:lnTo>
                  <a:pt x="1418844" y="15240"/>
                </a:lnTo>
                <a:lnTo>
                  <a:pt x="106680" y="15240"/>
                </a:lnTo>
                <a:lnTo>
                  <a:pt x="97536" y="16764"/>
                </a:lnTo>
                <a:lnTo>
                  <a:pt x="60960" y="32004"/>
                </a:lnTo>
                <a:lnTo>
                  <a:pt x="33528" y="59436"/>
                </a:lnTo>
                <a:lnTo>
                  <a:pt x="18288" y="94488"/>
                </a:lnTo>
                <a:lnTo>
                  <a:pt x="15240" y="115824"/>
                </a:lnTo>
                <a:lnTo>
                  <a:pt x="15240" y="550164"/>
                </a:lnTo>
                <a:lnTo>
                  <a:pt x="18288" y="571500"/>
                </a:lnTo>
                <a:lnTo>
                  <a:pt x="19812" y="580644"/>
                </a:lnTo>
                <a:lnTo>
                  <a:pt x="24384" y="589788"/>
                </a:lnTo>
                <a:lnTo>
                  <a:pt x="27432" y="598932"/>
                </a:lnTo>
                <a:lnTo>
                  <a:pt x="33528" y="606552"/>
                </a:lnTo>
                <a:lnTo>
                  <a:pt x="38100" y="614172"/>
                </a:lnTo>
                <a:lnTo>
                  <a:pt x="51816" y="627888"/>
                </a:lnTo>
                <a:lnTo>
                  <a:pt x="59436" y="633984"/>
                </a:lnTo>
                <a:lnTo>
                  <a:pt x="68580" y="640080"/>
                </a:lnTo>
                <a:lnTo>
                  <a:pt x="77724" y="643128"/>
                </a:lnTo>
                <a:lnTo>
                  <a:pt x="86868" y="647700"/>
                </a:lnTo>
                <a:lnTo>
                  <a:pt x="96012" y="649224"/>
                </a:lnTo>
                <a:lnTo>
                  <a:pt x="117348" y="652272"/>
                </a:lnTo>
                <a:lnTo>
                  <a:pt x="1418463" y="652272"/>
                </a:lnTo>
                <a:lnTo>
                  <a:pt x="1415796" y="653796"/>
                </a:lnTo>
                <a:lnTo>
                  <a:pt x="1406652" y="658368"/>
                </a:lnTo>
                <a:lnTo>
                  <a:pt x="1395984" y="661416"/>
                </a:lnTo>
                <a:lnTo>
                  <a:pt x="1383792" y="664464"/>
                </a:lnTo>
                <a:lnTo>
                  <a:pt x="1373124" y="667512"/>
                </a:lnTo>
                <a:close/>
              </a:path>
              <a:path extrusionOk="0" h="668020" w="1477010">
                <a:moveTo>
                  <a:pt x="1418463" y="652272"/>
                </a:moveTo>
                <a:lnTo>
                  <a:pt x="1359408" y="652272"/>
                </a:lnTo>
                <a:lnTo>
                  <a:pt x="1380744" y="649224"/>
                </a:lnTo>
                <a:lnTo>
                  <a:pt x="1389888" y="647700"/>
                </a:lnTo>
                <a:lnTo>
                  <a:pt x="1424940" y="629412"/>
                </a:lnTo>
                <a:lnTo>
                  <a:pt x="1443228" y="608076"/>
                </a:lnTo>
                <a:lnTo>
                  <a:pt x="1449324" y="598932"/>
                </a:lnTo>
                <a:lnTo>
                  <a:pt x="1453896" y="589788"/>
                </a:lnTo>
                <a:lnTo>
                  <a:pt x="1459992" y="571500"/>
                </a:lnTo>
                <a:lnTo>
                  <a:pt x="1461516" y="562356"/>
                </a:lnTo>
                <a:lnTo>
                  <a:pt x="1461516" y="106680"/>
                </a:lnTo>
                <a:lnTo>
                  <a:pt x="1444752" y="59436"/>
                </a:lnTo>
                <a:lnTo>
                  <a:pt x="1417320" y="32004"/>
                </a:lnTo>
                <a:lnTo>
                  <a:pt x="1408176" y="27432"/>
                </a:lnTo>
                <a:lnTo>
                  <a:pt x="1400556" y="22860"/>
                </a:lnTo>
                <a:lnTo>
                  <a:pt x="1391412" y="19812"/>
                </a:lnTo>
                <a:lnTo>
                  <a:pt x="1380744" y="16764"/>
                </a:lnTo>
                <a:lnTo>
                  <a:pt x="1371600" y="15240"/>
                </a:lnTo>
                <a:lnTo>
                  <a:pt x="1418844" y="15240"/>
                </a:lnTo>
                <a:lnTo>
                  <a:pt x="1450848" y="41148"/>
                </a:lnTo>
                <a:lnTo>
                  <a:pt x="1472184" y="80772"/>
                </a:lnTo>
                <a:lnTo>
                  <a:pt x="1476756" y="103632"/>
                </a:lnTo>
                <a:lnTo>
                  <a:pt x="1476756" y="562356"/>
                </a:lnTo>
                <a:lnTo>
                  <a:pt x="1463040" y="606552"/>
                </a:lnTo>
                <a:lnTo>
                  <a:pt x="1435608" y="640080"/>
                </a:lnTo>
                <a:lnTo>
                  <a:pt x="1426464" y="647700"/>
                </a:lnTo>
                <a:lnTo>
                  <a:pt x="1418463" y="652272"/>
                </a:lnTo>
                <a:close/>
              </a:path>
            </a:pathLst>
          </a:custGeom>
          <a:solidFill>
            <a:srgbClr val="678E1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391" name="Google Shape;391;p43"/>
          <p:cNvSpPr txBox="1"/>
          <p:nvPr/>
        </p:nvSpPr>
        <p:spPr>
          <a:xfrm>
            <a:off x="958989" y="3998293"/>
            <a:ext cx="1266300" cy="479400"/>
          </a:xfrm>
          <a:prstGeom prst="rect">
            <a:avLst/>
          </a:prstGeom>
          <a:noFill/>
          <a:ln>
            <a:noFill/>
          </a:ln>
        </p:spPr>
        <p:txBody>
          <a:bodyPr anchorCtr="0" anchor="t" bIns="0" lIns="0" spcFirstLastPara="1" rIns="0" wrap="square" tIns="11425">
            <a:noAutofit/>
          </a:bodyPr>
          <a:lstStyle/>
          <a:p>
            <a:pPr indent="-304800" lvl="0" marL="316865" marR="5080" rtl="0" algn="l">
              <a:lnSpc>
                <a:spcPct val="102800"/>
              </a:lnSpc>
              <a:spcBef>
                <a:spcPts val="0"/>
              </a:spcBef>
              <a:spcAft>
                <a:spcPts val="0"/>
              </a:spcAft>
              <a:buNone/>
            </a:pPr>
            <a:r>
              <a:rPr lang="en-US" sz="1450">
                <a:solidFill>
                  <a:schemeClr val="dk1"/>
                </a:solidFill>
                <a:latin typeface="Times New Roman"/>
                <a:ea typeface="Times New Roman"/>
                <a:cs typeface="Times New Roman"/>
                <a:sym typeface="Times New Roman"/>
              </a:rPr>
              <a:t>Tipo fuente de  energía</a:t>
            </a:r>
            <a:endParaRPr sz="1450">
              <a:solidFill>
                <a:schemeClr val="dk1"/>
              </a:solidFill>
              <a:latin typeface="Times New Roman"/>
              <a:ea typeface="Times New Roman"/>
              <a:cs typeface="Times New Roman"/>
              <a:sym typeface="Times New Roman"/>
            </a:endParaRPr>
          </a:p>
        </p:txBody>
      </p:sp>
      <p:sp>
        <p:nvSpPr>
          <p:cNvPr id="392" name="Google Shape;392;p43"/>
          <p:cNvSpPr/>
          <p:nvPr/>
        </p:nvSpPr>
        <p:spPr>
          <a:xfrm>
            <a:off x="2778251" y="2337816"/>
            <a:ext cx="1127760" cy="292735"/>
          </a:xfrm>
          <a:custGeom>
            <a:rect b="b" l="l" r="r" t="t"/>
            <a:pathLst>
              <a:path extrusionOk="0" h="292735" w="1127760">
                <a:moveTo>
                  <a:pt x="1078992" y="292608"/>
                </a:moveTo>
                <a:lnTo>
                  <a:pt x="48768" y="292608"/>
                </a:lnTo>
                <a:lnTo>
                  <a:pt x="29575" y="288631"/>
                </a:lnTo>
                <a:lnTo>
                  <a:pt x="14097" y="277939"/>
                </a:lnTo>
                <a:lnTo>
                  <a:pt x="3762" y="262389"/>
                </a:lnTo>
                <a:lnTo>
                  <a:pt x="0" y="243840"/>
                </a:lnTo>
                <a:lnTo>
                  <a:pt x="0" y="48768"/>
                </a:lnTo>
                <a:lnTo>
                  <a:pt x="3762" y="29575"/>
                </a:lnTo>
                <a:lnTo>
                  <a:pt x="14097" y="14097"/>
                </a:lnTo>
                <a:lnTo>
                  <a:pt x="29575" y="3762"/>
                </a:lnTo>
                <a:lnTo>
                  <a:pt x="48768" y="0"/>
                </a:lnTo>
                <a:lnTo>
                  <a:pt x="1078992" y="0"/>
                </a:lnTo>
                <a:lnTo>
                  <a:pt x="1098184" y="3762"/>
                </a:lnTo>
                <a:lnTo>
                  <a:pt x="1113663" y="14097"/>
                </a:lnTo>
                <a:lnTo>
                  <a:pt x="1123997" y="29575"/>
                </a:lnTo>
                <a:lnTo>
                  <a:pt x="1127760" y="48768"/>
                </a:lnTo>
                <a:lnTo>
                  <a:pt x="1127760" y="243840"/>
                </a:lnTo>
                <a:lnTo>
                  <a:pt x="1123997" y="262389"/>
                </a:lnTo>
                <a:lnTo>
                  <a:pt x="1113663" y="277939"/>
                </a:lnTo>
                <a:lnTo>
                  <a:pt x="1098184" y="288631"/>
                </a:lnTo>
                <a:lnTo>
                  <a:pt x="1078992" y="292608"/>
                </a:lnTo>
                <a:close/>
              </a:path>
            </a:pathLst>
          </a:custGeom>
          <a:solidFill>
            <a:srgbClr val="90C12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393" name="Google Shape;393;p43"/>
          <p:cNvSpPr/>
          <p:nvPr/>
        </p:nvSpPr>
        <p:spPr>
          <a:xfrm>
            <a:off x="2770632" y="2330195"/>
            <a:ext cx="1143000" cy="307975"/>
          </a:xfrm>
          <a:custGeom>
            <a:rect b="b" l="l" r="r" t="t"/>
            <a:pathLst>
              <a:path extrusionOk="0" h="307975" w="1143000">
                <a:moveTo>
                  <a:pt x="1107948" y="4572"/>
                </a:moveTo>
                <a:lnTo>
                  <a:pt x="35052" y="4572"/>
                </a:lnTo>
                <a:lnTo>
                  <a:pt x="44196" y="1524"/>
                </a:lnTo>
                <a:lnTo>
                  <a:pt x="45720" y="0"/>
                </a:lnTo>
                <a:lnTo>
                  <a:pt x="1098804" y="0"/>
                </a:lnTo>
                <a:lnTo>
                  <a:pt x="1098804" y="1524"/>
                </a:lnTo>
                <a:lnTo>
                  <a:pt x="1107948" y="4572"/>
                </a:lnTo>
                <a:close/>
              </a:path>
              <a:path extrusionOk="0" h="307975" w="1143000">
                <a:moveTo>
                  <a:pt x="48768" y="291084"/>
                </a:moveTo>
                <a:lnTo>
                  <a:pt x="15240" y="291084"/>
                </a:lnTo>
                <a:lnTo>
                  <a:pt x="9144" y="283464"/>
                </a:lnTo>
                <a:lnTo>
                  <a:pt x="9144" y="281940"/>
                </a:lnTo>
                <a:lnTo>
                  <a:pt x="4572" y="274320"/>
                </a:lnTo>
                <a:lnTo>
                  <a:pt x="4572" y="272796"/>
                </a:lnTo>
                <a:lnTo>
                  <a:pt x="1524" y="263652"/>
                </a:lnTo>
                <a:lnTo>
                  <a:pt x="1524" y="262128"/>
                </a:lnTo>
                <a:lnTo>
                  <a:pt x="0" y="262128"/>
                </a:lnTo>
                <a:lnTo>
                  <a:pt x="0" y="45720"/>
                </a:lnTo>
                <a:lnTo>
                  <a:pt x="1524" y="44196"/>
                </a:lnTo>
                <a:lnTo>
                  <a:pt x="4572" y="35052"/>
                </a:lnTo>
                <a:lnTo>
                  <a:pt x="4572" y="33528"/>
                </a:lnTo>
                <a:lnTo>
                  <a:pt x="9144" y="25908"/>
                </a:lnTo>
                <a:lnTo>
                  <a:pt x="9144" y="24384"/>
                </a:lnTo>
                <a:lnTo>
                  <a:pt x="15240" y="16764"/>
                </a:lnTo>
                <a:lnTo>
                  <a:pt x="16764" y="16764"/>
                </a:lnTo>
                <a:lnTo>
                  <a:pt x="16764" y="15240"/>
                </a:lnTo>
                <a:lnTo>
                  <a:pt x="24384" y="9144"/>
                </a:lnTo>
                <a:lnTo>
                  <a:pt x="25908" y="9144"/>
                </a:lnTo>
                <a:lnTo>
                  <a:pt x="33528" y="4572"/>
                </a:lnTo>
                <a:lnTo>
                  <a:pt x="1109472" y="4572"/>
                </a:lnTo>
                <a:lnTo>
                  <a:pt x="1118616" y="9144"/>
                </a:lnTo>
                <a:lnTo>
                  <a:pt x="1126236" y="15240"/>
                </a:lnTo>
                <a:lnTo>
                  <a:pt x="48768" y="15240"/>
                </a:lnTo>
                <a:lnTo>
                  <a:pt x="39624" y="18288"/>
                </a:lnTo>
                <a:lnTo>
                  <a:pt x="41148" y="18288"/>
                </a:lnTo>
                <a:lnTo>
                  <a:pt x="36068" y="21336"/>
                </a:lnTo>
                <a:lnTo>
                  <a:pt x="33528" y="21336"/>
                </a:lnTo>
                <a:lnTo>
                  <a:pt x="21336" y="33528"/>
                </a:lnTo>
                <a:lnTo>
                  <a:pt x="22098" y="33528"/>
                </a:lnTo>
                <a:lnTo>
                  <a:pt x="19050" y="39624"/>
                </a:lnTo>
                <a:lnTo>
                  <a:pt x="18288" y="39624"/>
                </a:lnTo>
                <a:lnTo>
                  <a:pt x="15240" y="48768"/>
                </a:lnTo>
                <a:lnTo>
                  <a:pt x="16510" y="48768"/>
                </a:lnTo>
                <a:lnTo>
                  <a:pt x="15240" y="56388"/>
                </a:lnTo>
                <a:lnTo>
                  <a:pt x="15240" y="249936"/>
                </a:lnTo>
                <a:lnTo>
                  <a:pt x="16546" y="259080"/>
                </a:lnTo>
                <a:lnTo>
                  <a:pt x="15240" y="259080"/>
                </a:lnTo>
                <a:lnTo>
                  <a:pt x="18288" y="268224"/>
                </a:lnTo>
                <a:lnTo>
                  <a:pt x="19202" y="268224"/>
                </a:lnTo>
                <a:lnTo>
                  <a:pt x="21945" y="272796"/>
                </a:lnTo>
                <a:lnTo>
                  <a:pt x="21336" y="272796"/>
                </a:lnTo>
                <a:lnTo>
                  <a:pt x="27432" y="280416"/>
                </a:lnTo>
                <a:lnTo>
                  <a:pt x="28956" y="280416"/>
                </a:lnTo>
                <a:lnTo>
                  <a:pt x="33528" y="284988"/>
                </a:lnTo>
                <a:lnTo>
                  <a:pt x="41148" y="289560"/>
                </a:lnTo>
                <a:lnTo>
                  <a:pt x="44196" y="289560"/>
                </a:lnTo>
                <a:lnTo>
                  <a:pt x="48768" y="291084"/>
                </a:lnTo>
                <a:close/>
              </a:path>
              <a:path extrusionOk="0" h="307975" w="1143000">
                <a:moveTo>
                  <a:pt x="47244" y="16764"/>
                </a:moveTo>
                <a:lnTo>
                  <a:pt x="48768" y="15240"/>
                </a:lnTo>
                <a:lnTo>
                  <a:pt x="56388" y="15240"/>
                </a:lnTo>
                <a:lnTo>
                  <a:pt x="47244" y="16764"/>
                </a:lnTo>
                <a:close/>
              </a:path>
              <a:path extrusionOk="0" h="307975" w="1143000">
                <a:moveTo>
                  <a:pt x="1095756" y="16764"/>
                </a:moveTo>
                <a:lnTo>
                  <a:pt x="1086612" y="15240"/>
                </a:lnTo>
                <a:lnTo>
                  <a:pt x="1094232" y="15240"/>
                </a:lnTo>
                <a:lnTo>
                  <a:pt x="1095756" y="16764"/>
                </a:lnTo>
                <a:close/>
              </a:path>
              <a:path extrusionOk="0" h="307975" w="1143000">
                <a:moveTo>
                  <a:pt x="1110996" y="22860"/>
                </a:moveTo>
                <a:lnTo>
                  <a:pt x="1101852" y="18288"/>
                </a:lnTo>
                <a:lnTo>
                  <a:pt x="1103376" y="18288"/>
                </a:lnTo>
                <a:lnTo>
                  <a:pt x="1094232" y="15240"/>
                </a:lnTo>
                <a:lnTo>
                  <a:pt x="1126236" y="15240"/>
                </a:lnTo>
                <a:lnTo>
                  <a:pt x="1126236" y="16764"/>
                </a:lnTo>
                <a:lnTo>
                  <a:pt x="1127760" y="16764"/>
                </a:lnTo>
                <a:lnTo>
                  <a:pt x="1131417" y="21336"/>
                </a:lnTo>
                <a:lnTo>
                  <a:pt x="1109472" y="21336"/>
                </a:lnTo>
                <a:lnTo>
                  <a:pt x="1110996" y="22860"/>
                </a:lnTo>
                <a:close/>
              </a:path>
              <a:path extrusionOk="0" h="307975" w="1143000">
                <a:moveTo>
                  <a:pt x="33528" y="22860"/>
                </a:moveTo>
                <a:lnTo>
                  <a:pt x="33528" y="21336"/>
                </a:lnTo>
                <a:lnTo>
                  <a:pt x="36068" y="21336"/>
                </a:lnTo>
                <a:lnTo>
                  <a:pt x="33528" y="22860"/>
                </a:lnTo>
                <a:close/>
              </a:path>
              <a:path extrusionOk="0" h="307975" w="1143000">
                <a:moveTo>
                  <a:pt x="1138428" y="33528"/>
                </a:moveTo>
                <a:lnTo>
                  <a:pt x="1121664" y="33528"/>
                </a:lnTo>
                <a:lnTo>
                  <a:pt x="1115568" y="27432"/>
                </a:lnTo>
                <a:lnTo>
                  <a:pt x="1117092" y="27432"/>
                </a:lnTo>
                <a:lnTo>
                  <a:pt x="1109472" y="21336"/>
                </a:lnTo>
                <a:lnTo>
                  <a:pt x="1131417" y="21336"/>
                </a:lnTo>
                <a:lnTo>
                  <a:pt x="1133856" y="24384"/>
                </a:lnTo>
                <a:lnTo>
                  <a:pt x="1133856" y="25908"/>
                </a:lnTo>
                <a:lnTo>
                  <a:pt x="1138428" y="33528"/>
                </a:lnTo>
                <a:close/>
              </a:path>
              <a:path extrusionOk="0" h="307975" w="1143000">
                <a:moveTo>
                  <a:pt x="22098" y="33528"/>
                </a:moveTo>
                <a:lnTo>
                  <a:pt x="21336" y="33528"/>
                </a:lnTo>
                <a:lnTo>
                  <a:pt x="22860" y="32004"/>
                </a:lnTo>
                <a:lnTo>
                  <a:pt x="22098" y="33528"/>
                </a:lnTo>
                <a:close/>
              </a:path>
              <a:path extrusionOk="0" h="307975" w="1143000">
                <a:moveTo>
                  <a:pt x="1124712" y="41148"/>
                </a:moveTo>
                <a:lnTo>
                  <a:pt x="1120140" y="32004"/>
                </a:lnTo>
                <a:lnTo>
                  <a:pt x="1121664" y="33528"/>
                </a:lnTo>
                <a:lnTo>
                  <a:pt x="1138428" y="33528"/>
                </a:lnTo>
                <a:lnTo>
                  <a:pt x="1139952" y="35052"/>
                </a:lnTo>
                <a:lnTo>
                  <a:pt x="1141476" y="39624"/>
                </a:lnTo>
                <a:lnTo>
                  <a:pt x="1124712" y="39624"/>
                </a:lnTo>
                <a:lnTo>
                  <a:pt x="1124712" y="41148"/>
                </a:lnTo>
                <a:close/>
              </a:path>
              <a:path extrusionOk="0" h="307975" w="1143000">
                <a:moveTo>
                  <a:pt x="18288" y="41148"/>
                </a:moveTo>
                <a:lnTo>
                  <a:pt x="18288" y="39624"/>
                </a:lnTo>
                <a:lnTo>
                  <a:pt x="19050" y="39624"/>
                </a:lnTo>
                <a:lnTo>
                  <a:pt x="18288" y="41148"/>
                </a:lnTo>
                <a:close/>
              </a:path>
              <a:path extrusionOk="0" h="307975" w="1143000">
                <a:moveTo>
                  <a:pt x="1143000" y="48768"/>
                </a:moveTo>
                <a:lnTo>
                  <a:pt x="1127760" y="48768"/>
                </a:lnTo>
                <a:lnTo>
                  <a:pt x="1124712" y="39624"/>
                </a:lnTo>
                <a:lnTo>
                  <a:pt x="1141476" y="39624"/>
                </a:lnTo>
                <a:lnTo>
                  <a:pt x="1143000" y="44196"/>
                </a:lnTo>
                <a:lnTo>
                  <a:pt x="1143000" y="48768"/>
                </a:lnTo>
                <a:close/>
              </a:path>
              <a:path extrusionOk="0" h="307975" w="1143000">
                <a:moveTo>
                  <a:pt x="16510" y="48768"/>
                </a:moveTo>
                <a:lnTo>
                  <a:pt x="15240" y="48768"/>
                </a:lnTo>
                <a:lnTo>
                  <a:pt x="16764" y="47244"/>
                </a:lnTo>
                <a:lnTo>
                  <a:pt x="16510" y="48768"/>
                </a:lnTo>
                <a:close/>
              </a:path>
              <a:path extrusionOk="0" h="307975" w="1143000">
                <a:moveTo>
                  <a:pt x="1126236" y="260604"/>
                </a:moveTo>
                <a:lnTo>
                  <a:pt x="1127760" y="251460"/>
                </a:lnTo>
                <a:lnTo>
                  <a:pt x="1127760" y="56388"/>
                </a:lnTo>
                <a:lnTo>
                  <a:pt x="1126236" y="47244"/>
                </a:lnTo>
                <a:lnTo>
                  <a:pt x="1127760" y="48768"/>
                </a:lnTo>
                <a:lnTo>
                  <a:pt x="1143000" y="48768"/>
                </a:lnTo>
                <a:lnTo>
                  <a:pt x="1143000" y="259080"/>
                </a:lnTo>
                <a:lnTo>
                  <a:pt x="1127760" y="259080"/>
                </a:lnTo>
                <a:lnTo>
                  <a:pt x="1126236" y="260604"/>
                </a:lnTo>
                <a:close/>
              </a:path>
              <a:path extrusionOk="0" h="307975" w="1143000">
                <a:moveTo>
                  <a:pt x="16764" y="260604"/>
                </a:moveTo>
                <a:lnTo>
                  <a:pt x="15240" y="259080"/>
                </a:lnTo>
                <a:lnTo>
                  <a:pt x="16546" y="259080"/>
                </a:lnTo>
                <a:lnTo>
                  <a:pt x="16764" y="260604"/>
                </a:lnTo>
                <a:close/>
              </a:path>
              <a:path extrusionOk="0" h="307975" w="1143000">
                <a:moveTo>
                  <a:pt x="1141476" y="268224"/>
                </a:moveTo>
                <a:lnTo>
                  <a:pt x="1124712" y="268224"/>
                </a:lnTo>
                <a:lnTo>
                  <a:pt x="1127760" y="259080"/>
                </a:lnTo>
                <a:lnTo>
                  <a:pt x="1143000" y="259080"/>
                </a:lnTo>
                <a:lnTo>
                  <a:pt x="1143000" y="263652"/>
                </a:lnTo>
                <a:lnTo>
                  <a:pt x="1141476" y="268224"/>
                </a:lnTo>
                <a:close/>
              </a:path>
              <a:path extrusionOk="0" h="307975" w="1143000">
                <a:moveTo>
                  <a:pt x="19202" y="268224"/>
                </a:moveTo>
                <a:lnTo>
                  <a:pt x="18288" y="268224"/>
                </a:lnTo>
                <a:lnTo>
                  <a:pt x="18288" y="266700"/>
                </a:lnTo>
                <a:lnTo>
                  <a:pt x="19202" y="268224"/>
                </a:lnTo>
                <a:close/>
              </a:path>
              <a:path extrusionOk="0" h="307975" w="1143000">
                <a:moveTo>
                  <a:pt x="1120140" y="274320"/>
                </a:moveTo>
                <a:lnTo>
                  <a:pt x="1124712" y="266700"/>
                </a:lnTo>
                <a:lnTo>
                  <a:pt x="1124712" y="268224"/>
                </a:lnTo>
                <a:lnTo>
                  <a:pt x="1141476" y="268224"/>
                </a:lnTo>
                <a:lnTo>
                  <a:pt x="1139952" y="272796"/>
                </a:lnTo>
                <a:lnTo>
                  <a:pt x="1121664" y="272796"/>
                </a:lnTo>
                <a:lnTo>
                  <a:pt x="1120140" y="274320"/>
                </a:lnTo>
                <a:close/>
              </a:path>
              <a:path extrusionOk="0" h="307975" w="1143000">
                <a:moveTo>
                  <a:pt x="22860" y="274320"/>
                </a:moveTo>
                <a:lnTo>
                  <a:pt x="21336" y="272796"/>
                </a:lnTo>
                <a:lnTo>
                  <a:pt x="21945" y="272796"/>
                </a:lnTo>
                <a:lnTo>
                  <a:pt x="22860" y="274320"/>
                </a:lnTo>
                <a:close/>
              </a:path>
              <a:path extrusionOk="0" h="307975" w="1143000">
                <a:moveTo>
                  <a:pt x="1116245" y="279569"/>
                </a:moveTo>
                <a:lnTo>
                  <a:pt x="1121664" y="272796"/>
                </a:lnTo>
                <a:lnTo>
                  <a:pt x="1138428" y="272796"/>
                </a:lnTo>
                <a:lnTo>
                  <a:pt x="1138428" y="274320"/>
                </a:lnTo>
                <a:lnTo>
                  <a:pt x="1135684" y="278892"/>
                </a:lnTo>
                <a:lnTo>
                  <a:pt x="1117092" y="278892"/>
                </a:lnTo>
                <a:lnTo>
                  <a:pt x="1116245" y="279569"/>
                </a:lnTo>
                <a:close/>
              </a:path>
              <a:path extrusionOk="0" h="307975" w="1143000">
                <a:moveTo>
                  <a:pt x="28956" y="280416"/>
                </a:moveTo>
                <a:lnTo>
                  <a:pt x="27432" y="280416"/>
                </a:lnTo>
                <a:lnTo>
                  <a:pt x="27432" y="278892"/>
                </a:lnTo>
                <a:lnTo>
                  <a:pt x="28956" y="280416"/>
                </a:lnTo>
                <a:close/>
              </a:path>
              <a:path extrusionOk="0" h="307975" w="1143000">
                <a:moveTo>
                  <a:pt x="1115568" y="280416"/>
                </a:moveTo>
                <a:lnTo>
                  <a:pt x="1116245" y="279569"/>
                </a:lnTo>
                <a:lnTo>
                  <a:pt x="1117092" y="278892"/>
                </a:lnTo>
                <a:lnTo>
                  <a:pt x="1115568" y="280416"/>
                </a:lnTo>
                <a:close/>
              </a:path>
              <a:path extrusionOk="0" h="307975" w="1143000">
                <a:moveTo>
                  <a:pt x="1134770" y="280416"/>
                </a:moveTo>
                <a:lnTo>
                  <a:pt x="1115568" y="280416"/>
                </a:lnTo>
                <a:lnTo>
                  <a:pt x="1117092" y="278892"/>
                </a:lnTo>
                <a:lnTo>
                  <a:pt x="1135684" y="278892"/>
                </a:lnTo>
                <a:lnTo>
                  <a:pt x="1134770" y="280416"/>
                </a:lnTo>
                <a:close/>
              </a:path>
              <a:path extrusionOk="0" h="307975" w="1143000">
                <a:moveTo>
                  <a:pt x="1128979" y="289560"/>
                </a:moveTo>
                <a:lnTo>
                  <a:pt x="1101852" y="289560"/>
                </a:lnTo>
                <a:lnTo>
                  <a:pt x="1110996" y="284988"/>
                </a:lnTo>
                <a:lnTo>
                  <a:pt x="1109472" y="284988"/>
                </a:lnTo>
                <a:lnTo>
                  <a:pt x="1116245" y="279569"/>
                </a:lnTo>
                <a:lnTo>
                  <a:pt x="1115568" y="280416"/>
                </a:lnTo>
                <a:lnTo>
                  <a:pt x="1134770" y="280416"/>
                </a:lnTo>
                <a:lnTo>
                  <a:pt x="1133856" y="281940"/>
                </a:lnTo>
                <a:lnTo>
                  <a:pt x="1133856" y="283464"/>
                </a:lnTo>
                <a:lnTo>
                  <a:pt x="1128979" y="289560"/>
                </a:lnTo>
                <a:close/>
              </a:path>
              <a:path extrusionOk="0" h="307975" w="1143000">
                <a:moveTo>
                  <a:pt x="44196" y="289560"/>
                </a:moveTo>
                <a:lnTo>
                  <a:pt x="41148" y="289560"/>
                </a:lnTo>
                <a:lnTo>
                  <a:pt x="39624" y="288036"/>
                </a:lnTo>
                <a:lnTo>
                  <a:pt x="44196" y="289560"/>
                </a:lnTo>
                <a:close/>
              </a:path>
              <a:path extrusionOk="0" h="307975" w="1143000">
                <a:moveTo>
                  <a:pt x="1127760" y="291084"/>
                </a:moveTo>
                <a:lnTo>
                  <a:pt x="1094232" y="291084"/>
                </a:lnTo>
                <a:lnTo>
                  <a:pt x="1103376" y="288036"/>
                </a:lnTo>
                <a:lnTo>
                  <a:pt x="1101852" y="289560"/>
                </a:lnTo>
                <a:lnTo>
                  <a:pt x="1128979" y="289560"/>
                </a:lnTo>
                <a:lnTo>
                  <a:pt x="1127760" y="291084"/>
                </a:lnTo>
                <a:close/>
              </a:path>
              <a:path extrusionOk="0" h="307975" w="1143000">
                <a:moveTo>
                  <a:pt x="1109472" y="303276"/>
                </a:moveTo>
                <a:lnTo>
                  <a:pt x="33528" y="303276"/>
                </a:lnTo>
                <a:lnTo>
                  <a:pt x="25908" y="298704"/>
                </a:lnTo>
                <a:lnTo>
                  <a:pt x="24384" y="298704"/>
                </a:lnTo>
                <a:lnTo>
                  <a:pt x="24384" y="297180"/>
                </a:lnTo>
                <a:lnTo>
                  <a:pt x="16764" y="291084"/>
                </a:lnTo>
                <a:lnTo>
                  <a:pt x="47244" y="291084"/>
                </a:lnTo>
                <a:lnTo>
                  <a:pt x="56388" y="292608"/>
                </a:lnTo>
                <a:lnTo>
                  <a:pt x="1124331" y="292608"/>
                </a:lnTo>
                <a:lnTo>
                  <a:pt x="1118616" y="297180"/>
                </a:lnTo>
                <a:lnTo>
                  <a:pt x="1118616" y="298704"/>
                </a:lnTo>
                <a:lnTo>
                  <a:pt x="1109472" y="303276"/>
                </a:lnTo>
                <a:close/>
              </a:path>
              <a:path extrusionOk="0" h="307975" w="1143000">
                <a:moveTo>
                  <a:pt x="1124331" y="292608"/>
                </a:moveTo>
                <a:lnTo>
                  <a:pt x="1086612" y="292608"/>
                </a:lnTo>
                <a:lnTo>
                  <a:pt x="1095756" y="291084"/>
                </a:lnTo>
                <a:lnTo>
                  <a:pt x="1126236" y="291084"/>
                </a:lnTo>
                <a:lnTo>
                  <a:pt x="1124331" y="292608"/>
                </a:lnTo>
                <a:close/>
              </a:path>
              <a:path extrusionOk="0" h="307975" w="1143000">
                <a:moveTo>
                  <a:pt x="1098804" y="306324"/>
                </a:moveTo>
                <a:lnTo>
                  <a:pt x="44196" y="306324"/>
                </a:lnTo>
                <a:lnTo>
                  <a:pt x="35052" y="303276"/>
                </a:lnTo>
                <a:lnTo>
                  <a:pt x="1107948" y="303276"/>
                </a:lnTo>
                <a:lnTo>
                  <a:pt x="1098804" y="306324"/>
                </a:lnTo>
                <a:close/>
              </a:path>
              <a:path extrusionOk="0" h="307975" w="1143000">
                <a:moveTo>
                  <a:pt x="1088136" y="307848"/>
                </a:moveTo>
                <a:lnTo>
                  <a:pt x="56388" y="307848"/>
                </a:lnTo>
                <a:lnTo>
                  <a:pt x="45720" y="306324"/>
                </a:lnTo>
                <a:lnTo>
                  <a:pt x="1097280" y="306324"/>
                </a:lnTo>
                <a:lnTo>
                  <a:pt x="1088136" y="307848"/>
                </a:lnTo>
                <a:close/>
              </a:path>
            </a:pathLst>
          </a:custGeom>
          <a:solidFill>
            <a:srgbClr val="678E1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394" name="Google Shape;394;p43"/>
          <p:cNvSpPr txBox="1"/>
          <p:nvPr/>
        </p:nvSpPr>
        <p:spPr>
          <a:xfrm>
            <a:off x="2918002" y="2351073"/>
            <a:ext cx="848400" cy="252600"/>
          </a:xfrm>
          <a:prstGeom prst="rect">
            <a:avLst/>
          </a:prstGeom>
          <a:noFill/>
          <a:ln>
            <a:noFill/>
          </a:ln>
        </p:spPr>
        <p:txBody>
          <a:bodyPr anchorCtr="0" anchor="t" bIns="0" lIns="0" spcFirstLastPara="1" rIns="0" wrap="square" tIns="17125">
            <a:noAutofit/>
          </a:bodyPr>
          <a:lstStyle/>
          <a:p>
            <a:pPr indent="0" lvl="0" marL="12700" marR="0" rtl="0" algn="l">
              <a:lnSpc>
                <a:spcPct val="100000"/>
              </a:lnSpc>
              <a:spcBef>
                <a:spcPts val="0"/>
              </a:spcBef>
              <a:spcAft>
                <a:spcPts val="0"/>
              </a:spcAft>
              <a:buNone/>
            </a:pPr>
            <a:r>
              <a:rPr lang="en-US" sz="1450">
                <a:solidFill>
                  <a:schemeClr val="dk1"/>
                </a:solidFill>
                <a:latin typeface="Times New Roman"/>
                <a:ea typeface="Times New Roman"/>
                <a:cs typeface="Times New Roman"/>
                <a:sym typeface="Times New Roman"/>
              </a:rPr>
              <a:t>Eléctricas</a:t>
            </a:r>
            <a:endParaRPr sz="1450">
              <a:solidFill>
                <a:schemeClr val="dk1"/>
              </a:solidFill>
              <a:latin typeface="Times New Roman"/>
              <a:ea typeface="Times New Roman"/>
              <a:cs typeface="Times New Roman"/>
              <a:sym typeface="Times New Roman"/>
            </a:endParaRPr>
          </a:p>
        </p:txBody>
      </p:sp>
      <p:sp>
        <p:nvSpPr>
          <p:cNvPr id="395" name="Google Shape;395;p43"/>
          <p:cNvSpPr/>
          <p:nvPr/>
        </p:nvSpPr>
        <p:spPr>
          <a:xfrm>
            <a:off x="2758439" y="3753611"/>
            <a:ext cx="1249680" cy="269875"/>
          </a:xfrm>
          <a:custGeom>
            <a:rect b="b" l="l" r="r" t="t"/>
            <a:pathLst>
              <a:path extrusionOk="0" h="269875" w="1249679">
                <a:moveTo>
                  <a:pt x="1205484" y="269748"/>
                </a:moveTo>
                <a:lnTo>
                  <a:pt x="44196" y="269748"/>
                </a:lnTo>
                <a:lnTo>
                  <a:pt x="27003" y="266033"/>
                </a:lnTo>
                <a:lnTo>
                  <a:pt x="12954" y="256032"/>
                </a:lnTo>
                <a:lnTo>
                  <a:pt x="3476" y="241458"/>
                </a:lnTo>
                <a:lnTo>
                  <a:pt x="0" y="224028"/>
                </a:lnTo>
                <a:lnTo>
                  <a:pt x="0" y="44196"/>
                </a:lnTo>
                <a:lnTo>
                  <a:pt x="3476" y="27003"/>
                </a:lnTo>
                <a:lnTo>
                  <a:pt x="12954" y="12954"/>
                </a:lnTo>
                <a:lnTo>
                  <a:pt x="27003" y="3476"/>
                </a:lnTo>
                <a:lnTo>
                  <a:pt x="44196" y="0"/>
                </a:lnTo>
                <a:lnTo>
                  <a:pt x="1205484" y="0"/>
                </a:lnTo>
                <a:lnTo>
                  <a:pt x="1222676" y="3476"/>
                </a:lnTo>
                <a:lnTo>
                  <a:pt x="1236726" y="12954"/>
                </a:lnTo>
                <a:lnTo>
                  <a:pt x="1246203" y="27003"/>
                </a:lnTo>
                <a:lnTo>
                  <a:pt x="1249680" y="44196"/>
                </a:lnTo>
                <a:lnTo>
                  <a:pt x="1249680" y="224028"/>
                </a:lnTo>
                <a:lnTo>
                  <a:pt x="1246203" y="241458"/>
                </a:lnTo>
                <a:lnTo>
                  <a:pt x="1236726" y="256032"/>
                </a:lnTo>
                <a:lnTo>
                  <a:pt x="1222676" y="266033"/>
                </a:lnTo>
                <a:lnTo>
                  <a:pt x="1205484" y="269748"/>
                </a:lnTo>
                <a:close/>
              </a:path>
            </a:pathLst>
          </a:custGeom>
          <a:solidFill>
            <a:srgbClr val="90C12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396" name="Google Shape;396;p43"/>
          <p:cNvSpPr/>
          <p:nvPr/>
        </p:nvSpPr>
        <p:spPr>
          <a:xfrm>
            <a:off x="2749295" y="3745991"/>
            <a:ext cx="1266825" cy="285114"/>
          </a:xfrm>
          <a:custGeom>
            <a:rect b="b" l="l" r="r" t="t"/>
            <a:pathLst>
              <a:path extrusionOk="0" h="285114" w="1266825">
                <a:moveTo>
                  <a:pt x="1234440" y="3048"/>
                </a:moveTo>
                <a:lnTo>
                  <a:pt x="33528" y="3048"/>
                </a:lnTo>
                <a:lnTo>
                  <a:pt x="42672" y="0"/>
                </a:lnTo>
                <a:lnTo>
                  <a:pt x="1225296" y="0"/>
                </a:lnTo>
                <a:lnTo>
                  <a:pt x="1234440" y="3048"/>
                </a:lnTo>
                <a:close/>
              </a:path>
              <a:path extrusionOk="0" h="285114" w="1266825">
                <a:moveTo>
                  <a:pt x="1245108" y="32004"/>
                </a:moveTo>
                <a:lnTo>
                  <a:pt x="1240536" y="25908"/>
                </a:lnTo>
                <a:lnTo>
                  <a:pt x="1234440" y="21336"/>
                </a:lnTo>
                <a:lnTo>
                  <a:pt x="1235964" y="21336"/>
                </a:lnTo>
                <a:lnTo>
                  <a:pt x="1228344" y="18288"/>
                </a:lnTo>
                <a:lnTo>
                  <a:pt x="1229868" y="18288"/>
                </a:lnTo>
                <a:lnTo>
                  <a:pt x="1220724" y="15240"/>
                </a:lnTo>
                <a:lnTo>
                  <a:pt x="16764" y="15240"/>
                </a:lnTo>
                <a:lnTo>
                  <a:pt x="16764" y="13716"/>
                </a:lnTo>
                <a:lnTo>
                  <a:pt x="22860" y="9144"/>
                </a:lnTo>
                <a:lnTo>
                  <a:pt x="24384" y="7620"/>
                </a:lnTo>
                <a:lnTo>
                  <a:pt x="32004" y="3048"/>
                </a:lnTo>
                <a:lnTo>
                  <a:pt x="1235964" y="3048"/>
                </a:lnTo>
                <a:lnTo>
                  <a:pt x="1243584" y="7620"/>
                </a:lnTo>
                <a:lnTo>
                  <a:pt x="1243584" y="9144"/>
                </a:lnTo>
                <a:lnTo>
                  <a:pt x="1251204" y="13716"/>
                </a:lnTo>
                <a:lnTo>
                  <a:pt x="1251204" y="15240"/>
                </a:lnTo>
                <a:lnTo>
                  <a:pt x="1257300" y="21336"/>
                </a:lnTo>
                <a:lnTo>
                  <a:pt x="1257300" y="22860"/>
                </a:lnTo>
                <a:lnTo>
                  <a:pt x="1258824" y="22860"/>
                </a:lnTo>
                <a:lnTo>
                  <a:pt x="1261872" y="30480"/>
                </a:lnTo>
                <a:lnTo>
                  <a:pt x="1245108" y="30480"/>
                </a:lnTo>
                <a:lnTo>
                  <a:pt x="1245108" y="32004"/>
                </a:lnTo>
                <a:close/>
              </a:path>
              <a:path extrusionOk="0" h="285114" w="1266825">
                <a:moveTo>
                  <a:pt x="1235964" y="280416"/>
                </a:moveTo>
                <a:lnTo>
                  <a:pt x="32004" y="280416"/>
                </a:lnTo>
                <a:lnTo>
                  <a:pt x="24384" y="275844"/>
                </a:lnTo>
                <a:lnTo>
                  <a:pt x="22860" y="274320"/>
                </a:lnTo>
                <a:lnTo>
                  <a:pt x="16764" y="269748"/>
                </a:lnTo>
                <a:lnTo>
                  <a:pt x="15240" y="268224"/>
                </a:lnTo>
                <a:lnTo>
                  <a:pt x="10668" y="262128"/>
                </a:lnTo>
                <a:lnTo>
                  <a:pt x="9144" y="262128"/>
                </a:lnTo>
                <a:lnTo>
                  <a:pt x="9144" y="260604"/>
                </a:lnTo>
                <a:lnTo>
                  <a:pt x="4572" y="252984"/>
                </a:lnTo>
                <a:lnTo>
                  <a:pt x="4572" y="251460"/>
                </a:lnTo>
                <a:lnTo>
                  <a:pt x="1524" y="242316"/>
                </a:lnTo>
                <a:lnTo>
                  <a:pt x="0" y="233172"/>
                </a:lnTo>
                <a:lnTo>
                  <a:pt x="0" y="51816"/>
                </a:lnTo>
                <a:lnTo>
                  <a:pt x="1524" y="42672"/>
                </a:lnTo>
                <a:lnTo>
                  <a:pt x="1524" y="41148"/>
                </a:lnTo>
                <a:lnTo>
                  <a:pt x="4572" y="32004"/>
                </a:lnTo>
                <a:lnTo>
                  <a:pt x="4572" y="30480"/>
                </a:lnTo>
                <a:lnTo>
                  <a:pt x="9144" y="22860"/>
                </a:lnTo>
                <a:lnTo>
                  <a:pt x="10668" y="21336"/>
                </a:lnTo>
                <a:lnTo>
                  <a:pt x="15240" y="15240"/>
                </a:lnTo>
                <a:lnTo>
                  <a:pt x="47244" y="15240"/>
                </a:lnTo>
                <a:lnTo>
                  <a:pt x="38100" y="18288"/>
                </a:lnTo>
                <a:lnTo>
                  <a:pt x="39624" y="18288"/>
                </a:lnTo>
                <a:lnTo>
                  <a:pt x="32004" y="21336"/>
                </a:lnTo>
                <a:lnTo>
                  <a:pt x="33528" y="21336"/>
                </a:lnTo>
                <a:lnTo>
                  <a:pt x="27432" y="25908"/>
                </a:lnTo>
                <a:lnTo>
                  <a:pt x="24003" y="30480"/>
                </a:lnTo>
                <a:lnTo>
                  <a:pt x="22860" y="30480"/>
                </a:lnTo>
                <a:lnTo>
                  <a:pt x="18288" y="38100"/>
                </a:lnTo>
                <a:lnTo>
                  <a:pt x="19304" y="38100"/>
                </a:lnTo>
                <a:lnTo>
                  <a:pt x="17272" y="44196"/>
                </a:lnTo>
                <a:lnTo>
                  <a:pt x="16764" y="44196"/>
                </a:lnTo>
                <a:lnTo>
                  <a:pt x="16764" y="239268"/>
                </a:lnTo>
                <a:lnTo>
                  <a:pt x="17272" y="239268"/>
                </a:lnTo>
                <a:lnTo>
                  <a:pt x="19304" y="245364"/>
                </a:lnTo>
                <a:lnTo>
                  <a:pt x="18288" y="245364"/>
                </a:lnTo>
                <a:lnTo>
                  <a:pt x="22860" y="252984"/>
                </a:lnTo>
                <a:lnTo>
                  <a:pt x="23774" y="252984"/>
                </a:lnTo>
                <a:lnTo>
                  <a:pt x="27432" y="259080"/>
                </a:lnTo>
                <a:lnTo>
                  <a:pt x="28956" y="259080"/>
                </a:lnTo>
                <a:lnTo>
                  <a:pt x="33528" y="263652"/>
                </a:lnTo>
                <a:lnTo>
                  <a:pt x="34544" y="263652"/>
                </a:lnTo>
                <a:lnTo>
                  <a:pt x="39624" y="266700"/>
                </a:lnTo>
                <a:lnTo>
                  <a:pt x="42672" y="266700"/>
                </a:lnTo>
                <a:lnTo>
                  <a:pt x="47244" y="268224"/>
                </a:lnTo>
                <a:lnTo>
                  <a:pt x="1251204" y="268224"/>
                </a:lnTo>
                <a:lnTo>
                  <a:pt x="1251204" y="269748"/>
                </a:lnTo>
                <a:lnTo>
                  <a:pt x="1243584" y="274320"/>
                </a:lnTo>
                <a:lnTo>
                  <a:pt x="1243584" y="275844"/>
                </a:lnTo>
                <a:lnTo>
                  <a:pt x="1235964" y="280416"/>
                </a:lnTo>
                <a:close/>
              </a:path>
              <a:path extrusionOk="0" h="285114" w="1266825">
                <a:moveTo>
                  <a:pt x="22860" y="32004"/>
                </a:moveTo>
                <a:lnTo>
                  <a:pt x="22860" y="30480"/>
                </a:lnTo>
                <a:lnTo>
                  <a:pt x="24003" y="30480"/>
                </a:lnTo>
                <a:lnTo>
                  <a:pt x="22860" y="32004"/>
                </a:lnTo>
                <a:close/>
              </a:path>
              <a:path extrusionOk="0" h="285114" w="1266825">
                <a:moveTo>
                  <a:pt x="1248156" y="38100"/>
                </a:moveTo>
                <a:lnTo>
                  <a:pt x="1245108" y="30480"/>
                </a:lnTo>
                <a:lnTo>
                  <a:pt x="1261872" y="30480"/>
                </a:lnTo>
                <a:lnTo>
                  <a:pt x="1263396" y="32004"/>
                </a:lnTo>
                <a:lnTo>
                  <a:pt x="1264158" y="36576"/>
                </a:lnTo>
                <a:lnTo>
                  <a:pt x="1248156" y="36576"/>
                </a:lnTo>
                <a:lnTo>
                  <a:pt x="1248156" y="38100"/>
                </a:lnTo>
                <a:close/>
              </a:path>
              <a:path extrusionOk="0" h="285114" w="1266825">
                <a:moveTo>
                  <a:pt x="19304" y="38100"/>
                </a:moveTo>
                <a:lnTo>
                  <a:pt x="18288" y="38100"/>
                </a:lnTo>
                <a:lnTo>
                  <a:pt x="19812" y="36576"/>
                </a:lnTo>
                <a:lnTo>
                  <a:pt x="19304" y="38100"/>
                </a:lnTo>
                <a:close/>
              </a:path>
              <a:path extrusionOk="0" h="285114" w="1266825">
                <a:moveTo>
                  <a:pt x="1266444" y="45720"/>
                </a:moveTo>
                <a:lnTo>
                  <a:pt x="1251204" y="45720"/>
                </a:lnTo>
                <a:lnTo>
                  <a:pt x="1248156" y="36576"/>
                </a:lnTo>
                <a:lnTo>
                  <a:pt x="1264158" y="36576"/>
                </a:lnTo>
                <a:lnTo>
                  <a:pt x="1264920" y="41148"/>
                </a:lnTo>
                <a:lnTo>
                  <a:pt x="1266444" y="41148"/>
                </a:lnTo>
                <a:lnTo>
                  <a:pt x="1266444" y="45720"/>
                </a:lnTo>
                <a:close/>
              </a:path>
              <a:path extrusionOk="0" h="285114" w="1266825">
                <a:moveTo>
                  <a:pt x="16764" y="45720"/>
                </a:moveTo>
                <a:lnTo>
                  <a:pt x="16764" y="44196"/>
                </a:lnTo>
                <a:lnTo>
                  <a:pt x="17272" y="44196"/>
                </a:lnTo>
                <a:lnTo>
                  <a:pt x="16764" y="45720"/>
                </a:lnTo>
                <a:close/>
              </a:path>
              <a:path extrusionOk="0" h="285114" w="1266825">
                <a:moveTo>
                  <a:pt x="1249680" y="239268"/>
                </a:moveTo>
                <a:lnTo>
                  <a:pt x="1251204" y="231648"/>
                </a:lnTo>
                <a:lnTo>
                  <a:pt x="1251204" y="53340"/>
                </a:lnTo>
                <a:lnTo>
                  <a:pt x="1249680" y="44196"/>
                </a:lnTo>
                <a:lnTo>
                  <a:pt x="1251204" y="45720"/>
                </a:lnTo>
                <a:lnTo>
                  <a:pt x="1266444" y="45720"/>
                </a:lnTo>
                <a:lnTo>
                  <a:pt x="1266444" y="237744"/>
                </a:lnTo>
                <a:lnTo>
                  <a:pt x="1251204" y="237744"/>
                </a:lnTo>
                <a:lnTo>
                  <a:pt x="1249680" y="239268"/>
                </a:lnTo>
                <a:close/>
              </a:path>
              <a:path extrusionOk="0" h="285114" w="1266825">
                <a:moveTo>
                  <a:pt x="17272" y="239268"/>
                </a:moveTo>
                <a:lnTo>
                  <a:pt x="16764" y="239268"/>
                </a:lnTo>
                <a:lnTo>
                  <a:pt x="16764" y="237744"/>
                </a:lnTo>
                <a:lnTo>
                  <a:pt x="17272" y="239268"/>
                </a:lnTo>
                <a:close/>
              </a:path>
              <a:path extrusionOk="0" h="285114" w="1266825">
                <a:moveTo>
                  <a:pt x="1264158" y="246888"/>
                </a:moveTo>
                <a:lnTo>
                  <a:pt x="1248156" y="246888"/>
                </a:lnTo>
                <a:lnTo>
                  <a:pt x="1251204" y="237744"/>
                </a:lnTo>
                <a:lnTo>
                  <a:pt x="1266444" y="237744"/>
                </a:lnTo>
                <a:lnTo>
                  <a:pt x="1266444" y="242316"/>
                </a:lnTo>
                <a:lnTo>
                  <a:pt x="1264920" y="242316"/>
                </a:lnTo>
                <a:lnTo>
                  <a:pt x="1264158" y="246888"/>
                </a:lnTo>
                <a:close/>
              </a:path>
              <a:path extrusionOk="0" h="285114" w="1266825">
                <a:moveTo>
                  <a:pt x="19812" y="246888"/>
                </a:moveTo>
                <a:lnTo>
                  <a:pt x="18288" y="245364"/>
                </a:lnTo>
                <a:lnTo>
                  <a:pt x="19304" y="245364"/>
                </a:lnTo>
                <a:lnTo>
                  <a:pt x="19812" y="246888"/>
                </a:lnTo>
                <a:close/>
              </a:path>
              <a:path extrusionOk="0" h="285114" w="1266825">
                <a:moveTo>
                  <a:pt x="1263396" y="252984"/>
                </a:moveTo>
                <a:lnTo>
                  <a:pt x="1245108" y="252984"/>
                </a:lnTo>
                <a:lnTo>
                  <a:pt x="1248156" y="245364"/>
                </a:lnTo>
                <a:lnTo>
                  <a:pt x="1248156" y="246888"/>
                </a:lnTo>
                <a:lnTo>
                  <a:pt x="1264158" y="246888"/>
                </a:lnTo>
                <a:lnTo>
                  <a:pt x="1263396" y="251460"/>
                </a:lnTo>
                <a:lnTo>
                  <a:pt x="1263396" y="252984"/>
                </a:lnTo>
                <a:close/>
              </a:path>
              <a:path extrusionOk="0" h="285114" w="1266825">
                <a:moveTo>
                  <a:pt x="23774" y="252984"/>
                </a:moveTo>
                <a:lnTo>
                  <a:pt x="22860" y="252984"/>
                </a:lnTo>
                <a:lnTo>
                  <a:pt x="22860" y="251460"/>
                </a:lnTo>
                <a:lnTo>
                  <a:pt x="23774" y="252984"/>
                </a:lnTo>
                <a:close/>
              </a:path>
              <a:path extrusionOk="0" h="285114" w="1266825">
                <a:moveTo>
                  <a:pt x="1259433" y="259080"/>
                </a:moveTo>
                <a:lnTo>
                  <a:pt x="1240536" y="259080"/>
                </a:lnTo>
                <a:lnTo>
                  <a:pt x="1245108" y="251460"/>
                </a:lnTo>
                <a:lnTo>
                  <a:pt x="1245108" y="252984"/>
                </a:lnTo>
                <a:lnTo>
                  <a:pt x="1261872" y="252984"/>
                </a:lnTo>
                <a:lnTo>
                  <a:pt x="1259433" y="259080"/>
                </a:lnTo>
                <a:close/>
              </a:path>
              <a:path extrusionOk="0" h="285114" w="1266825">
                <a:moveTo>
                  <a:pt x="28956" y="259080"/>
                </a:moveTo>
                <a:lnTo>
                  <a:pt x="27432" y="259080"/>
                </a:lnTo>
                <a:lnTo>
                  <a:pt x="27432" y="257556"/>
                </a:lnTo>
                <a:lnTo>
                  <a:pt x="28956" y="259080"/>
                </a:lnTo>
                <a:close/>
              </a:path>
              <a:path extrusionOk="0" h="285114" w="1266825">
                <a:moveTo>
                  <a:pt x="1252728" y="266700"/>
                </a:moveTo>
                <a:lnTo>
                  <a:pt x="1228344" y="266700"/>
                </a:lnTo>
                <a:lnTo>
                  <a:pt x="1235964" y="262128"/>
                </a:lnTo>
                <a:lnTo>
                  <a:pt x="1234440" y="262128"/>
                </a:lnTo>
                <a:lnTo>
                  <a:pt x="1240536" y="257556"/>
                </a:lnTo>
                <a:lnTo>
                  <a:pt x="1240536" y="259080"/>
                </a:lnTo>
                <a:lnTo>
                  <a:pt x="1259433" y="259080"/>
                </a:lnTo>
                <a:lnTo>
                  <a:pt x="1258824" y="260604"/>
                </a:lnTo>
                <a:lnTo>
                  <a:pt x="1257300" y="260604"/>
                </a:lnTo>
                <a:lnTo>
                  <a:pt x="1257300" y="262128"/>
                </a:lnTo>
                <a:lnTo>
                  <a:pt x="1252728" y="266700"/>
                </a:lnTo>
                <a:close/>
              </a:path>
              <a:path extrusionOk="0" h="285114" w="1266825">
                <a:moveTo>
                  <a:pt x="34544" y="263652"/>
                </a:moveTo>
                <a:lnTo>
                  <a:pt x="33528" y="263652"/>
                </a:lnTo>
                <a:lnTo>
                  <a:pt x="32004" y="262128"/>
                </a:lnTo>
                <a:lnTo>
                  <a:pt x="34544" y="263652"/>
                </a:lnTo>
                <a:close/>
              </a:path>
              <a:path extrusionOk="0" h="285114" w="1266825">
                <a:moveTo>
                  <a:pt x="42672" y="266700"/>
                </a:moveTo>
                <a:lnTo>
                  <a:pt x="39624" y="266700"/>
                </a:lnTo>
                <a:lnTo>
                  <a:pt x="38100" y="265176"/>
                </a:lnTo>
                <a:lnTo>
                  <a:pt x="42672" y="266700"/>
                </a:lnTo>
                <a:close/>
              </a:path>
              <a:path extrusionOk="0" h="285114" w="1266825">
                <a:moveTo>
                  <a:pt x="1251204" y="268224"/>
                </a:moveTo>
                <a:lnTo>
                  <a:pt x="1220724" y="268224"/>
                </a:lnTo>
                <a:lnTo>
                  <a:pt x="1229868" y="265176"/>
                </a:lnTo>
                <a:lnTo>
                  <a:pt x="1228344" y="266700"/>
                </a:lnTo>
                <a:lnTo>
                  <a:pt x="1252728" y="266700"/>
                </a:lnTo>
                <a:lnTo>
                  <a:pt x="1251204" y="268224"/>
                </a:lnTo>
                <a:close/>
              </a:path>
              <a:path extrusionOk="0" h="285114" w="1266825">
                <a:moveTo>
                  <a:pt x="1225296" y="283464"/>
                </a:moveTo>
                <a:lnTo>
                  <a:pt x="42672" y="283464"/>
                </a:lnTo>
                <a:lnTo>
                  <a:pt x="33528" y="280416"/>
                </a:lnTo>
                <a:lnTo>
                  <a:pt x="1234440" y="280416"/>
                </a:lnTo>
                <a:lnTo>
                  <a:pt x="1225296" y="283464"/>
                </a:lnTo>
                <a:close/>
              </a:path>
              <a:path extrusionOk="0" h="285114" w="1266825">
                <a:moveTo>
                  <a:pt x="1214628" y="284988"/>
                </a:moveTo>
                <a:lnTo>
                  <a:pt x="53340" y="284988"/>
                </a:lnTo>
                <a:lnTo>
                  <a:pt x="44196" y="283464"/>
                </a:lnTo>
                <a:lnTo>
                  <a:pt x="1223772" y="283464"/>
                </a:lnTo>
                <a:lnTo>
                  <a:pt x="1214628" y="284988"/>
                </a:lnTo>
                <a:close/>
              </a:path>
            </a:pathLst>
          </a:custGeom>
          <a:solidFill>
            <a:srgbClr val="678E1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397" name="Google Shape;397;p43"/>
          <p:cNvSpPr txBox="1"/>
          <p:nvPr/>
        </p:nvSpPr>
        <p:spPr>
          <a:xfrm>
            <a:off x="2878325" y="3754647"/>
            <a:ext cx="1005300" cy="252600"/>
          </a:xfrm>
          <a:prstGeom prst="rect">
            <a:avLst/>
          </a:prstGeom>
          <a:noFill/>
          <a:ln>
            <a:noFill/>
          </a:ln>
        </p:spPr>
        <p:txBody>
          <a:bodyPr anchorCtr="0" anchor="t" bIns="0" lIns="0" spcFirstLastPara="1" rIns="0" wrap="square" tIns="17125">
            <a:noAutofit/>
          </a:bodyPr>
          <a:lstStyle/>
          <a:p>
            <a:pPr indent="0" lvl="0" marL="12700" marR="0" rtl="0" algn="l">
              <a:lnSpc>
                <a:spcPct val="100000"/>
              </a:lnSpc>
              <a:spcBef>
                <a:spcPts val="0"/>
              </a:spcBef>
              <a:spcAft>
                <a:spcPts val="0"/>
              </a:spcAft>
              <a:buNone/>
            </a:pPr>
            <a:r>
              <a:rPr lang="en-US" sz="1450">
                <a:solidFill>
                  <a:schemeClr val="dk1"/>
                </a:solidFill>
                <a:latin typeface="Times New Roman"/>
                <a:ea typeface="Times New Roman"/>
                <a:cs typeface="Times New Roman"/>
                <a:sym typeface="Times New Roman"/>
              </a:rPr>
              <a:t>Neumáticas</a:t>
            </a:r>
            <a:endParaRPr sz="1450">
              <a:solidFill>
                <a:schemeClr val="dk1"/>
              </a:solidFill>
              <a:latin typeface="Times New Roman"/>
              <a:ea typeface="Times New Roman"/>
              <a:cs typeface="Times New Roman"/>
              <a:sym typeface="Times New Roman"/>
            </a:endParaRPr>
          </a:p>
        </p:txBody>
      </p:sp>
      <p:sp>
        <p:nvSpPr>
          <p:cNvPr id="398" name="Google Shape;398;p43"/>
          <p:cNvSpPr/>
          <p:nvPr/>
        </p:nvSpPr>
        <p:spPr>
          <a:xfrm>
            <a:off x="2778251" y="5097779"/>
            <a:ext cx="1379220" cy="318770"/>
          </a:xfrm>
          <a:custGeom>
            <a:rect b="b" l="l" r="r" t="t"/>
            <a:pathLst>
              <a:path extrusionOk="0" h="318770" w="1379220">
                <a:moveTo>
                  <a:pt x="1325880" y="318516"/>
                </a:moveTo>
                <a:lnTo>
                  <a:pt x="53340" y="318516"/>
                </a:lnTo>
                <a:lnTo>
                  <a:pt x="32789" y="314253"/>
                </a:lnTo>
                <a:lnTo>
                  <a:pt x="15811" y="302704"/>
                </a:lnTo>
                <a:lnTo>
                  <a:pt x="4262" y="285726"/>
                </a:lnTo>
                <a:lnTo>
                  <a:pt x="0" y="265176"/>
                </a:lnTo>
                <a:lnTo>
                  <a:pt x="0" y="53340"/>
                </a:lnTo>
                <a:lnTo>
                  <a:pt x="4262" y="32146"/>
                </a:lnTo>
                <a:lnTo>
                  <a:pt x="15811" y="15240"/>
                </a:lnTo>
                <a:lnTo>
                  <a:pt x="32789" y="4048"/>
                </a:lnTo>
                <a:lnTo>
                  <a:pt x="53340" y="0"/>
                </a:lnTo>
                <a:lnTo>
                  <a:pt x="1325880" y="0"/>
                </a:lnTo>
                <a:lnTo>
                  <a:pt x="1347073" y="4048"/>
                </a:lnTo>
                <a:lnTo>
                  <a:pt x="1363980" y="15240"/>
                </a:lnTo>
                <a:lnTo>
                  <a:pt x="1375171" y="32146"/>
                </a:lnTo>
                <a:lnTo>
                  <a:pt x="1379220" y="53340"/>
                </a:lnTo>
                <a:lnTo>
                  <a:pt x="1379220" y="265176"/>
                </a:lnTo>
                <a:lnTo>
                  <a:pt x="1375171" y="285726"/>
                </a:lnTo>
                <a:lnTo>
                  <a:pt x="1363980" y="302704"/>
                </a:lnTo>
                <a:lnTo>
                  <a:pt x="1347073" y="314253"/>
                </a:lnTo>
                <a:lnTo>
                  <a:pt x="1325880" y="318516"/>
                </a:lnTo>
                <a:close/>
              </a:path>
            </a:pathLst>
          </a:custGeom>
          <a:solidFill>
            <a:srgbClr val="90C12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399" name="Google Shape;399;p43"/>
          <p:cNvSpPr/>
          <p:nvPr/>
        </p:nvSpPr>
        <p:spPr>
          <a:xfrm>
            <a:off x="2770632" y="5090159"/>
            <a:ext cx="1394460" cy="334010"/>
          </a:xfrm>
          <a:custGeom>
            <a:rect b="b" l="l" r="r" t="t"/>
            <a:pathLst>
              <a:path extrusionOk="0" h="334010" w="1394460">
                <a:moveTo>
                  <a:pt x="1368552" y="323088"/>
                </a:moveTo>
                <a:lnTo>
                  <a:pt x="25908" y="323088"/>
                </a:lnTo>
                <a:lnTo>
                  <a:pt x="18288" y="316992"/>
                </a:lnTo>
                <a:lnTo>
                  <a:pt x="18288" y="315468"/>
                </a:lnTo>
                <a:lnTo>
                  <a:pt x="16764" y="315468"/>
                </a:lnTo>
                <a:lnTo>
                  <a:pt x="10668" y="307848"/>
                </a:lnTo>
                <a:lnTo>
                  <a:pt x="10668" y="306324"/>
                </a:lnTo>
                <a:lnTo>
                  <a:pt x="9144" y="306324"/>
                </a:lnTo>
                <a:lnTo>
                  <a:pt x="4572" y="297180"/>
                </a:lnTo>
                <a:lnTo>
                  <a:pt x="4572" y="295656"/>
                </a:lnTo>
                <a:lnTo>
                  <a:pt x="1524" y="284988"/>
                </a:lnTo>
                <a:lnTo>
                  <a:pt x="0" y="283464"/>
                </a:lnTo>
                <a:lnTo>
                  <a:pt x="0" y="48768"/>
                </a:lnTo>
                <a:lnTo>
                  <a:pt x="1524" y="48768"/>
                </a:lnTo>
                <a:lnTo>
                  <a:pt x="1524" y="47244"/>
                </a:lnTo>
                <a:lnTo>
                  <a:pt x="4572" y="38100"/>
                </a:lnTo>
                <a:lnTo>
                  <a:pt x="4572" y="36576"/>
                </a:lnTo>
                <a:lnTo>
                  <a:pt x="9144" y="27432"/>
                </a:lnTo>
                <a:lnTo>
                  <a:pt x="9144" y="25908"/>
                </a:lnTo>
                <a:lnTo>
                  <a:pt x="10668" y="25908"/>
                </a:lnTo>
                <a:lnTo>
                  <a:pt x="16764" y="18288"/>
                </a:lnTo>
                <a:lnTo>
                  <a:pt x="16764" y="16764"/>
                </a:lnTo>
                <a:lnTo>
                  <a:pt x="18288" y="16764"/>
                </a:lnTo>
                <a:lnTo>
                  <a:pt x="25908" y="10668"/>
                </a:lnTo>
                <a:lnTo>
                  <a:pt x="27432" y="9144"/>
                </a:lnTo>
                <a:lnTo>
                  <a:pt x="36576" y="4572"/>
                </a:lnTo>
                <a:lnTo>
                  <a:pt x="38100" y="4572"/>
                </a:lnTo>
                <a:lnTo>
                  <a:pt x="47244" y="1524"/>
                </a:lnTo>
                <a:lnTo>
                  <a:pt x="48768" y="0"/>
                </a:lnTo>
                <a:lnTo>
                  <a:pt x="1347216" y="0"/>
                </a:lnTo>
                <a:lnTo>
                  <a:pt x="1347216" y="1524"/>
                </a:lnTo>
                <a:lnTo>
                  <a:pt x="1357884" y="4572"/>
                </a:lnTo>
                <a:lnTo>
                  <a:pt x="1367028" y="9144"/>
                </a:lnTo>
                <a:lnTo>
                  <a:pt x="1368552" y="9144"/>
                </a:lnTo>
                <a:lnTo>
                  <a:pt x="1368552" y="10668"/>
                </a:lnTo>
                <a:lnTo>
                  <a:pt x="1374267" y="15240"/>
                </a:lnTo>
                <a:lnTo>
                  <a:pt x="51816" y="15240"/>
                </a:lnTo>
                <a:lnTo>
                  <a:pt x="42672" y="18288"/>
                </a:lnTo>
                <a:lnTo>
                  <a:pt x="44196" y="18288"/>
                </a:lnTo>
                <a:lnTo>
                  <a:pt x="35052" y="22860"/>
                </a:lnTo>
                <a:lnTo>
                  <a:pt x="36576" y="22860"/>
                </a:lnTo>
                <a:lnTo>
                  <a:pt x="29718" y="27432"/>
                </a:lnTo>
                <a:lnTo>
                  <a:pt x="28956" y="27432"/>
                </a:lnTo>
                <a:lnTo>
                  <a:pt x="27432" y="28956"/>
                </a:lnTo>
                <a:lnTo>
                  <a:pt x="27736" y="28956"/>
                </a:lnTo>
                <a:lnTo>
                  <a:pt x="22860" y="35052"/>
                </a:lnTo>
                <a:lnTo>
                  <a:pt x="18288" y="44196"/>
                </a:lnTo>
                <a:lnTo>
                  <a:pt x="19304" y="44196"/>
                </a:lnTo>
                <a:lnTo>
                  <a:pt x="17272" y="50292"/>
                </a:lnTo>
                <a:lnTo>
                  <a:pt x="16764" y="50292"/>
                </a:lnTo>
                <a:lnTo>
                  <a:pt x="15240" y="60960"/>
                </a:lnTo>
                <a:lnTo>
                  <a:pt x="15240" y="271272"/>
                </a:lnTo>
                <a:lnTo>
                  <a:pt x="16764" y="281940"/>
                </a:lnTo>
                <a:lnTo>
                  <a:pt x="17199" y="281940"/>
                </a:lnTo>
                <a:lnTo>
                  <a:pt x="19376" y="289560"/>
                </a:lnTo>
                <a:lnTo>
                  <a:pt x="18288" y="289560"/>
                </a:lnTo>
                <a:lnTo>
                  <a:pt x="22860" y="298704"/>
                </a:lnTo>
                <a:lnTo>
                  <a:pt x="24079" y="298704"/>
                </a:lnTo>
                <a:lnTo>
                  <a:pt x="28956" y="304800"/>
                </a:lnTo>
                <a:lnTo>
                  <a:pt x="27432" y="304800"/>
                </a:lnTo>
                <a:lnTo>
                  <a:pt x="36576" y="310896"/>
                </a:lnTo>
                <a:lnTo>
                  <a:pt x="38100" y="310896"/>
                </a:lnTo>
                <a:lnTo>
                  <a:pt x="44196" y="313944"/>
                </a:lnTo>
                <a:lnTo>
                  <a:pt x="42672" y="313944"/>
                </a:lnTo>
                <a:lnTo>
                  <a:pt x="51816" y="316992"/>
                </a:lnTo>
                <a:lnTo>
                  <a:pt x="50292" y="316992"/>
                </a:lnTo>
                <a:lnTo>
                  <a:pt x="60960" y="318516"/>
                </a:lnTo>
                <a:lnTo>
                  <a:pt x="1374267" y="318516"/>
                </a:lnTo>
                <a:lnTo>
                  <a:pt x="1368552" y="323088"/>
                </a:lnTo>
                <a:close/>
              </a:path>
              <a:path extrusionOk="0" h="334010" w="1394460">
                <a:moveTo>
                  <a:pt x="50292" y="16764"/>
                </a:moveTo>
                <a:lnTo>
                  <a:pt x="51816" y="15240"/>
                </a:lnTo>
                <a:lnTo>
                  <a:pt x="60960" y="15240"/>
                </a:lnTo>
                <a:lnTo>
                  <a:pt x="50292" y="16764"/>
                </a:lnTo>
                <a:close/>
              </a:path>
              <a:path extrusionOk="0" h="334010" w="1394460">
                <a:moveTo>
                  <a:pt x="1344168" y="16764"/>
                </a:moveTo>
                <a:lnTo>
                  <a:pt x="1333500" y="15240"/>
                </a:lnTo>
                <a:lnTo>
                  <a:pt x="1342644" y="15240"/>
                </a:lnTo>
                <a:lnTo>
                  <a:pt x="1344168" y="16764"/>
                </a:lnTo>
                <a:close/>
              </a:path>
              <a:path extrusionOk="0" h="334010" w="1394460">
                <a:moveTo>
                  <a:pt x="1366181" y="28278"/>
                </a:moveTo>
                <a:lnTo>
                  <a:pt x="1359408" y="22860"/>
                </a:lnTo>
                <a:lnTo>
                  <a:pt x="1351788" y="18288"/>
                </a:lnTo>
                <a:lnTo>
                  <a:pt x="1342644" y="15240"/>
                </a:lnTo>
                <a:lnTo>
                  <a:pt x="1374267" y="15240"/>
                </a:lnTo>
                <a:lnTo>
                  <a:pt x="1376172" y="16764"/>
                </a:lnTo>
                <a:lnTo>
                  <a:pt x="1377696" y="16764"/>
                </a:lnTo>
                <a:lnTo>
                  <a:pt x="1377696" y="18288"/>
                </a:lnTo>
                <a:lnTo>
                  <a:pt x="1383792" y="25908"/>
                </a:lnTo>
                <a:lnTo>
                  <a:pt x="1385316" y="25908"/>
                </a:lnTo>
                <a:lnTo>
                  <a:pt x="1385316" y="27432"/>
                </a:lnTo>
                <a:lnTo>
                  <a:pt x="1365504" y="27432"/>
                </a:lnTo>
                <a:lnTo>
                  <a:pt x="1366181" y="28278"/>
                </a:lnTo>
                <a:close/>
              </a:path>
              <a:path extrusionOk="0" h="334010" w="1394460">
                <a:moveTo>
                  <a:pt x="27432" y="28956"/>
                </a:moveTo>
                <a:lnTo>
                  <a:pt x="28956" y="27432"/>
                </a:lnTo>
                <a:lnTo>
                  <a:pt x="28085" y="28520"/>
                </a:lnTo>
                <a:lnTo>
                  <a:pt x="27432" y="28956"/>
                </a:lnTo>
                <a:close/>
              </a:path>
              <a:path extrusionOk="0" h="334010" w="1394460">
                <a:moveTo>
                  <a:pt x="28085" y="28520"/>
                </a:moveTo>
                <a:lnTo>
                  <a:pt x="28956" y="27432"/>
                </a:lnTo>
                <a:lnTo>
                  <a:pt x="29718" y="27432"/>
                </a:lnTo>
                <a:lnTo>
                  <a:pt x="28085" y="28520"/>
                </a:lnTo>
                <a:close/>
              </a:path>
              <a:path extrusionOk="0" h="334010" w="1394460">
                <a:moveTo>
                  <a:pt x="1367028" y="28956"/>
                </a:moveTo>
                <a:lnTo>
                  <a:pt x="1366181" y="28278"/>
                </a:lnTo>
                <a:lnTo>
                  <a:pt x="1365504" y="27432"/>
                </a:lnTo>
                <a:lnTo>
                  <a:pt x="1367028" y="28956"/>
                </a:lnTo>
                <a:close/>
              </a:path>
              <a:path extrusionOk="0" h="334010" w="1394460">
                <a:moveTo>
                  <a:pt x="1386078" y="28956"/>
                </a:moveTo>
                <a:lnTo>
                  <a:pt x="1367028" y="28956"/>
                </a:lnTo>
                <a:lnTo>
                  <a:pt x="1365504" y="27432"/>
                </a:lnTo>
                <a:lnTo>
                  <a:pt x="1385316" y="27432"/>
                </a:lnTo>
                <a:lnTo>
                  <a:pt x="1386078" y="28956"/>
                </a:lnTo>
                <a:close/>
              </a:path>
              <a:path extrusionOk="0" h="334010" w="1394460">
                <a:moveTo>
                  <a:pt x="1376172" y="44196"/>
                </a:moveTo>
                <a:lnTo>
                  <a:pt x="1371600" y="35052"/>
                </a:lnTo>
                <a:lnTo>
                  <a:pt x="1366181" y="28278"/>
                </a:lnTo>
                <a:lnTo>
                  <a:pt x="1367028" y="28956"/>
                </a:lnTo>
                <a:lnTo>
                  <a:pt x="1386078" y="28956"/>
                </a:lnTo>
                <a:lnTo>
                  <a:pt x="1389888" y="36576"/>
                </a:lnTo>
                <a:lnTo>
                  <a:pt x="1389888" y="38100"/>
                </a:lnTo>
                <a:lnTo>
                  <a:pt x="1391412" y="42672"/>
                </a:lnTo>
                <a:lnTo>
                  <a:pt x="1376172" y="42672"/>
                </a:lnTo>
                <a:lnTo>
                  <a:pt x="1376172" y="44196"/>
                </a:lnTo>
                <a:close/>
              </a:path>
              <a:path extrusionOk="0" h="334010" w="1394460">
                <a:moveTo>
                  <a:pt x="27736" y="28956"/>
                </a:moveTo>
                <a:lnTo>
                  <a:pt x="27432" y="28956"/>
                </a:lnTo>
                <a:lnTo>
                  <a:pt x="28085" y="28520"/>
                </a:lnTo>
                <a:lnTo>
                  <a:pt x="27736" y="28956"/>
                </a:lnTo>
                <a:close/>
              </a:path>
              <a:path extrusionOk="0" h="334010" w="1394460">
                <a:moveTo>
                  <a:pt x="19304" y="44196"/>
                </a:moveTo>
                <a:lnTo>
                  <a:pt x="18288" y="44196"/>
                </a:lnTo>
                <a:lnTo>
                  <a:pt x="19812" y="42672"/>
                </a:lnTo>
                <a:lnTo>
                  <a:pt x="19304" y="44196"/>
                </a:lnTo>
                <a:close/>
              </a:path>
              <a:path extrusionOk="0" h="334010" w="1394460">
                <a:moveTo>
                  <a:pt x="1394460" y="51816"/>
                </a:moveTo>
                <a:lnTo>
                  <a:pt x="1379220" y="51816"/>
                </a:lnTo>
                <a:lnTo>
                  <a:pt x="1376172" y="42672"/>
                </a:lnTo>
                <a:lnTo>
                  <a:pt x="1391412" y="42672"/>
                </a:lnTo>
                <a:lnTo>
                  <a:pt x="1392936" y="47244"/>
                </a:lnTo>
                <a:lnTo>
                  <a:pt x="1394460" y="47244"/>
                </a:lnTo>
                <a:lnTo>
                  <a:pt x="1394460" y="51816"/>
                </a:lnTo>
                <a:close/>
              </a:path>
              <a:path extrusionOk="0" h="334010" w="1394460">
                <a:moveTo>
                  <a:pt x="16764" y="51816"/>
                </a:moveTo>
                <a:lnTo>
                  <a:pt x="16764" y="50292"/>
                </a:lnTo>
                <a:lnTo>
                  <a:pt x="17272" y="50292"/>
                </a:lnTo>
                <a:lnTo>
                  <a:pt x="16764" y="51816"/>
                </a:lnTo>
                <a:close/>
              </a:path>
              <a:path extrusionOk="0" h="334010" w="1394460">
                <a:moveTo>
                  <a:pt x="1377696" y="281940"/>
                </a:moveTo>
                <a:lnTo>
                  <a:pt x="1379220" y="272796"/>
                </a:lnTo>
                <a:lnTo>
                  <a:pt x="1379220" y="60960"/>
                </a:lnTo>
                <a:lnTo>
                  <a:pt x="1377696" y="50292"/>
                </a:lnTo>
                <a:lnTo>
                  <a:pt x="1379220" y="51816"/>
                </a:lnTo>
                <a:lnTo>
                  <a:pt x="1394460" y="51816"/>
                </a:lnTo>
                <a:lnTo>
                  <a:pt x="1394460" y="280416"/>
                </a:lnTo>
                <a:lnTo>
                  <a:pt x="1379220" y="280416"/>
                </a:lnTo>
                <a:lnTo>
                  <a:pt x="1377696" y="281940"/>
                </a:lnTo>
                <a:close/>
              </a:path>
              <a:path extrusionOk="0" h="334010" w="1394460">
                <a:moveTo>
                  <a:pt x="17199" y="281940"/>
                </a:moveTo>
                <a:lnTo>
                  <a:pt x="16764" y="281940"/>
                </a:lnTo>
                <a:lnTo>
                  <a:pt x="16764" y="280416"/>
                </a:lnTo>
                <a:lnTo>
                  <a:pt x="17199" y="281940"/>
                </a:lnTo>
                <a:close/>
              </a:path>
              <a:path extrusionOk="0" h="334010" w="1394460">
                <a:moveTo>
                  <a:pt x="1391194" y="291084"/>
                </a:moveTo>
                <a:lnTo>
                  <a:pt x="1376172" y="291084"/>
                </a:lnTo>
                <a:lnTo>
                  <a:pt x="1379220" y="280416"/>
                </a:lnTo>
                <a:lnTo>
                  <a:pt x="1394460" y="280416"/>
                </a:lnTo>
                <a:lnTo>
                  <a:pt x="1394460" y="284988"/>
                </a:lnTo>
                <a:lnTo>
                  <a:pt x="1392936" y="284988"/>
                </a:lnTo>
                <a:lnTo>
                  <a:pt x="1391194" y="291084"/>
                </a:lnTo>
                <a:close/>
              </a:path>
              <a:path extrusionOk="0" h="334010" w="1394460">
                <a:moveTo>
                  <a:pt x="19812" y="291084"/>
                </a:moveTo>
                <a:lnTo>
                  <a:pt x="18288" y="289560"/>
                </a:lnTo>
                <a:lnTo>
                  <a:pt x="19376" y="289560"/>
                </a:lnTo>
                <a:lnTo>
                  <a:pt x="19812" y="291084"/>
                </a:lnTo>
                <a:close/>
              </a:path>
              <a:path extrusionOk="0" h="334010" w="1394460">
                <a:moveTo>
                  <a:pt x="1389126" y="298704"/>
                </a:moveTo>
                <a:lnTo>
                  <a:pt x="1371600" y="298704"/>
                </a:lnTo>
                <a:lnTo>
                  <a:pt x="1376172" y="289560"/>
                </a:lnTo>
                <a:lnTo>
                  <a:pt x="1376172" y="291084"/>
                </a:lnTo>
                <a:lnTo>
                  <a:pt x="1391194" y="291084"/>
                </a:lnTo>
                <a:lnTo>
                  <a:pt x="1389888" y="295656"/>
                </a:lnTo>
                <a:lnTo>
                  <a:pt x="1389888" y="297180"/>
                </a:lnTo>
                <a:lnTo>
                  <a:pt x="1389126" y="298704"/>
                </a:lnTo>
                <a:close/>
              </a:path>
              <a:path extrusionOk="0" h="334010" w="1394460">
                <a:moveTo>
                  <a:pt x="24079" y="298704"/>
                </a:moveTo>
                <a:lnTo>
                  <a:pt x="22860" y="298704"/>
                </a:lnTo>
                <a:lnTo>
                  <a:pt x="22860" y="297180"/>
                </a:lnTo>
                <a:lnTo>
                  <a:pt x="24079" y="298704"/>
                </a:lnTo>
                <a:close/>
              </a:path>
              <a:path extrusionOk="0" h="334010" w="1394460">
                <a:moveTo>
                  <a:pt x="1381353" y="310896"/>
                </a:moveTo>
                <a:lnTo>
                  <a:pt x="1359408" y="310896"/>
                </a:lnTo>
                <a:lnTo>
                  <a:pt x="1367028" y="304800"/>
                </a:lnTo>
                <a:lnTo>
                  <a:pt x="1365504" y="304800"/>
                </a:lnTo>
                <a:lnTo>
                  <a:pt x="1371600" y="297180"/>
                </a:lnTo>
                <a:lnTo>
                  <a:pt x="1371600" y="298704"/>
                </a:lnTo>
                <a:lnTo>
                  <a:pt x="1389126" y="298704"/>
                </a:lnTo>
                <a:lnTo>
                  <a:pt x="1385316" y="306324"/>
                </a:lnTo>
                <a:lnTo>
                  <a:pt x="1383792" y="306324"/>
                </a:lnTo>
                <a:lnTo>
                  <a:pt x="1383792" y="307848"/>
                </a:lnTo>
                <a:lnTo>
                  <a:pt x="1381353" y="310896"/>
                </a:lnTo>
                <a:close/>
              </a:path>
              <a:path extrusionOk="0" h="334010" w="1394460">
                <a:moveTo>
                  <a:pt x="38100" y="310896"/>
                </a:moveTo>
                <a:lnTo>
                  <a:pt x="36576" y="310896"/>
                </a:lnTo>
                <a:lnTo>
                  <a:pt x="35052" y="309372"/>
                </a:lnTo>
                <a:lnTo>
                  <a:pt x="38100" y="310896"/>
                </a:lnTo>
                <a:close/>
              </a:path>
              <a:path extrusionOk="0" h="334010" w="1394460">
                <a:moveTo>
                  <a:pt x="1374267" y="318516"/>
                </a:moveTo>
                <a:lnTo>
                  <a:pt x="1333500" y="318516"/>
                </a:lnTo>
                <a:lnTo>
                  <a:pt x="1344168" y="316992"/>
                </a:lnTo>
                <a:lnTo>
                  <a:pt x="1342644" y="316992"/>
                </a:lnTo>
                <a:lnTo>
                  <a:pt x="1351788" y="313944"/>
                </a:lnTo>
                <a:lnTo>
                  <a:pt x="1359408" y="309372"/>
                </a:lnTo>
                <a:lnTo>
                  <a:pt x="1359408" y="310896"/>
                </a:lnTo>
                <a:lnTo>
                  <a:pt x="1381353" y="310896"/>
                </a:lnTo>
                <a:lnTo>
                  <a:pt x="1377696" y="315468"/>
                </a:lnTo>
                <a:lnTo>
                  <a:pt x="1376172" y="316992"/>
                </a:lnTo>
                <a:lnTo>
                  <a:pt x="1374267" y="318516"/>
                </a:lnTo>
                <a:close/>
              </a:path>
              <a:path extrusionOk="0" h="334010" w="1394460">
                <a:moveTo>
                  <a:pt x="1347216" y="332232"/>
                </a:moveTo>
                <a:lnTo>
                  <a:pt x="47244" y="332232"/>
                </a:lnTo>
                <a:lnTo>
                  <a:pt x="38100" y="329184"/>
                </a:lnTo>
                <a:lnTo>
                  <a:pt x="36576" y="329184"/>
                </a:lnTo>
                <a:lnTo>
                  <a:pt x="27432" y="323088"/>
                </a:lnTo>
                <a:lnTo>
                  <a:pt x="1367028" y="323088"/>
                </a:lnTo>
                <a:lnTo>
                  <a:pt x="1357884" y="329184"/>
                </a:lnTo>
                <a:lnTo>
                  <a:pt x="1347216" y="332232"/>
                </a:lnTo>
                <a:close/>
              </a:path>
              <a:path extrusionOk="0" h="334010" w="1394460">
                <a:moveTo>
                  <a:pt x="1335024" y="333756"/>
                </a:moveTo>
                <a:lnTo>
                  <a:pt x="60960" y="333756"/>
                </a:lnTo>
                <a:lnTo>
                  <a:pt x="48768" y="332232"/>
                </a:lnTo>
                <a:lnTo>
                  <a:pt x="1345692" y="332232"/>
                </a:lnTo>
                <a:lnTo>
                  <a:pt x="1335024" y="333756"/>
                </a:lnTo>
                <a:close/>
              </a:path>
            </a:pathLst>
          </a:custGeom>
          <a:solidFill>
            <a:srgbClr val="678E1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400" name="Google Shape;400;p43"/>
          <p:cNvSpPr txBox="1"/>
          <p:nvPr/>
        </p:nvSpPr>
        <p:spPr>
          <a:xfrm>
            <a:off x="2889028" y="5124726"/>
            <a:ext cx="1153200" cy="252600"/>
          </a:xfrm>
          <a:prstGeom prst="rect">
            <a:avLst/>
          </a:prstGeom>
          <a:noFill/>
          <a:ln>
            <a:noFill/>
          </a:ln>
        </p:spPr>
        <p:txBody>
          <a:bodyPr anchorCtr="0" anchor="t" bIns="0" lIns="0" spcFirstLastPara="1" rIns="0" wrap="square" tIns="17125">
            <a:noAutofit/>
          </a:bodyPr>
          <a:lstStyle/>
          <a:p>
            <a:pPr indent="0" lvl="0" marL="12700" marR="0" rtl="0" algn="l">
              <a:lnSpc>
                <a:spcPct val="100000"/>
              </a:lnSpc>
              <a:spcBef>
                <a:spcPts val="0"/>
              </a:spcBef>
              <a:spcAft>
                <a:spcPts val="0"/>
              </a:spcAft>
              <a:buNone/>
            </a:pPr>
            <a:r>
              <a:rPr lang="en-US" sz="1450">
                <a:solidFill>
                  <a:schemeClr val="dk1"/>
                </a:solidFill>
                <a:latin typeface="Times New Roman"/>
                <a:ea typeface="Times New Roman"/>
                <a:cs typeface="Times New Roman"/>
                <a:sym typeface="Times New Roman"/>
              </a:rPr>
              <a:t>A combustión</a:t>
            </a:r>
            <a:endParaRPr sz="1450">
              <a:solidFill>
                <a:schemeClr val="dk1"/>
              </a:solidFill>
              <a:latin typeface="Times New Roman"/>
              <a:ea typeface="Times New Roman"/>
              <a:cs typeface="Times New Roman"/>
              <a:sym typeface="Times New Roman"/>
            </a:endParaRPr>
          </a:p>
        </p:txBody>
      </p:sp>
      <p:sp>
        <p:nvSpPr>
          <p:cNvPr id="401" name="Google Shape;401;p43"/>
          <p:cNvSpPr/>
          <p:nvPr/>
        </p:nvSpPr>
        <p:spPr>
          <a:xfrm>
            <a:off x="2778251" y="6092952"/>
            <a:ext cx="1210310" cy="276225"/>
          </a:xfrm>
          <a:custGeom>
            <a:rect b="b" l="l" r="r" t="t"/>
            <a:pathLst>
              <a:path extrusionOk="0" h="276225" w="1210310">
                <a:moveTo>
                  <a:pt x="1164336" y="275844"/>
                </a:moveTo>
                <a:lnTo>
                  <a:pt x="45720" y="275844"/>
                </a:lnTo>
                <a:lnTo>
                  <a:pt x="27646" y="272129"/>
                </a:lnTo>
                <a:lnTo>
                  <a:pt x="13144" y="262128"/>
                </a:lnTo>
                <a:lnTo>
                  <a:pt x="3500" y="247554"/>
                </a:lnTo>
                <a:lnTo>
                  <a:pt x="0" y="230124"/>
                </a:lnTo>
                <a:lnTo>
                  <a:pt x="0" y="45720"/>
                </a:lnTo>
                <a:lnTo>
                  <a:pt x="3500" y="27646"/>
                </a:lnTo>
                <a:lnTo>
                  <a:pt x="13144" y="13144"/>
                </a:lnTo>
                <a:lnTo>
                  <a:pt x="27646" y="3500"/>
                </a:lnTo>
                <a:lnTo>
                  <a:pt x="45720" y="0"/>
                </a:lnTo>
                <a:lnTo>
                  <a:pt x="1164336" y="0"/>
                </a:lnTo>
                <a:lnTo>
                  <a:pt x="1181766" y="3500"/>
                </a:lnTo>
                <a:lnTo>
                  <a:pt x="1196340" y="13144"/>
                </a:lnTo>
                <a:lnTo>
                  <a:pt x="1206341" y="27646"/>
                </a:lnTo>
                <a:lnTo>
                  <a:pt x="1210056" y="45720"/>
                </a:lnTo>
                <a:lnTo>
                  <a:pt x="1210056" y="230124"/>
                </a:lnTo>
                <a:lnTo>
                  <a:pt x="1206341" y="247554"/>
                </a:lnTo>
                <a:lnTo>
                  <a:pt x="1196340" y="262128"/>
                </a:lnTo>
                <a:lnTo>
                  <a:pt x="1181766" y="272129"/>
                </a:lnTo>
                <a:lnTo>
                  <a:pt x="1164336" y="275844"/>
                </a:lnTo>
                <a:close/>
              </a:path>
            </a:pathLst>
          </a:custGeom>
          <a:solidFill>
            <a:srgbClr val="90C12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402" name="Google Shape;402;p43"/>
          <p:cNvSpPr/>
          <p:nvPr/>
        </p:nvSpPr>
        <p:spPr>
          <a:xfrm>
            <a:off x="2770632" y="6083808"/>
            <a:ext cx="1225550" cy="292735"/>
          </a:xfrm>
          <a:custGeom>
            <a:rect b="b" l="l" r="r" t="t"/>
            <a:pathLst>
              <a:path extrusionOk="0" h="292735" w="1225550">
                <a:moveTo>
                  <a:pt x="1181100" y="1524"/>
                </a:moveTo>
                <a:lnTo>
                  <a:pt x="53340" y="1524"/>
                </a:lnTo>
                <a:lnTo>
                  <a:pt x="1171956" y="0"/>
                </a:lnTo>
                <a:lnTo>
                  <a:pt x="1181100" y="1524"/>
                </a:lnTo>
                <a:close/>
              </a:path>
              <a:path extrusionOk="0" h="292735" w="1225550">
                <a:moveTo>
                  <a:pt x="1191768" y="4572"/>
                </a:moveTo>
                <a:lnTo>
                  <a:pt x="33528" y="4572"/>
                </a:lnTo>
                <a:lnTo>
                  <a:pt x="42672" y="1524"/>
                </a:lnTo>
                <a:lnTo>
                  <a:pt x="1182624" y="1524"/>
                </a:lnTo>
                <a:lnTo>
                  <a:pt x="1191768" y="4572"/>
                </a:lnTo>
                <a:close/>
              </a:path>
              <a:path extrusionOk="0" h="292735" w="1225550">
                <a:moveTo>
                  <a:pt x="1208532" y="16764"/>
                </a:moveTo>
                <a:lnTo>
                  <a:pt x="16764" y="16764"/>
                </a:lnTo>
                <a:lnTo>
                  <a:pt x="22860" y="10668"/>
                </a:lnTo>
                <a:lnTo>
                  <a:pt x="22860" y="9144"/>
                </a:lnTo>
                <a:lnTo>
                  <a:pt x="24384" y="9144"/>
                </a:lnTo>
                <a:lnTo>
                  <a:pt x="32004" y="4572"/>
                </a:lnTo>
                <a:lnTo>
                  <a:pt x="1193292" y="4572"/>
                </a:lnTo>
                <a:lnTo>
                  <a:pt x="1200912" y="9144"/>
                </a:lnTo>
                <a:lnTo>
                  <a:pt x="1200912" y="10668"/>
                </a:lnTo>
                <a:lnTo>
                  <a:pt x="1202436" y="10668"/>
                </a:lnTo>
                <a:lnTo>
                  <a:pt x="1208532" y="16764"/>
                </a:lnTo>
                <a:close/>
              </a:path>
              <a:path extrusionOk="0" h="292735" w="1225550">
                <a:moveTo>
                  <a:pt x="21336" y="33528"/>
                </a:moveTo>
                <a:lnTo>
                  <a:pt x="4572" y="33528"/>
                </a:lnTo>
                <a:lnTo>
                  <a:pt x="9144" y="24384"/>
                </a:lnTo>
                <a:lnTo>
                  <a:pt x="15240" y="16764"/>
                </a:lnTo>
                <a:lnTo>
                  <a:pt x="47244" y="16764"/>
                </a:lnTo>
                <a:lnTo>
                  <a:pt x="38100" y="19812"/>
                </a:lnTo>
                <a:lnTo>
                  <a:pt x="39624" y="19812"/>
                </a:lnTo>
                <a:lnTo>
                  <a:pt x="32004" y="22860"/>
                </a:lnTo>
                <a:lnTo>
                  <a:pt x="33528" y="22860"/>
                </a:lnTo>
                <a:lnTo>
                  <a:pt x="25908" y="27432"/>
                </a:lnTo>
                <a:lnTo>
                  <a:pt x="27432" y="27432"/>
                </a:lnTo>
                <a:lnTo>
                  <a:pt x="21336" y="33528"/>
                </a:lnTo>
                <a:close/>
              </a:path>
              <a:path extrusionOk="0" h="292735" w="1225550">
                <a:moveTo>
                  <a:pt x="1199388" y="28956"/>
                </a:moveTo>
                <a:lnTo>
                  <a:pt x="1191768" y="22860"/>
                </a:lnTo>
                <a:lnTo>
                  <a:pt x="1193292" y="22860"/>
                </a:lnTo>
                <a:lnTo>
                  <a:pt x="1185672" y="19812"/>
                </a:lnTo>
                <a:lnTo>
                  <a:pt x="1187196" y="19812"/>
                </a:lnTo>
                <a:lnTo>
                  <a:pt x="1178052" y="16764"/>
                </a:lnTo>
                <a:lnTo>
                  <a:pt x="1210056" y="16764"/>
                </a:lnTo>
                <a:lnTo>
                  <a:pt x="1216152" y="24384"/>
                </a:lnTo>
                <a:lnTo>
                  <a:pt x="1216152" y="25908"/>
                </a:lnTo>
                <a:lnTo>
                  <a:pt x="1217066" y="27432"/>
                </a:lnTo>
                <a:lnTo>
                  <a:pt x="1197864" y="27432"/>
                </a:lnTo>
                <a:lnTo>
                  <a:pt x="1199388" y="28956"/>
                </a:lnTo>
                <a:close/>
              </a:path>
              <a:path extrusionOk="0" h="292735" w="1225550">
                <a:moveTo>
                  <a:pt x="1220724" y="33528"/>
                </a:moveTo>
                <a:lnTo>
                  <a:pt x="1203960" y="33528"/>
                </a:lnTo>
                <a:lnTo>
                  <a:pt x="1197864" y="27432"/>
                </a:lnTo>
                <a:lnTo>
                  <a:pt x="1217066" y="27432"/>
                </a:lnTo>
                <a:lnTo>
                  <a:pt x="1220724" y="33528"/>
                </a:lnTo>
                <a:close/>
              </a:path>
              <a:path extrusionOk="0" h="292735" w="1225550">
                <a:moveTo>
                  <a:pt x="53340" y="277368"/>
                </a:moveTo>
                <a:lnTo>
                  <a:pt x="15240" y="277368"/>
                </a:lnTo>
                <a:lnTo>
                  <a:pt x="15240" y="275844"/>
                </a:lnTo>
                <a:lnTo>
                  <a:pt x="9144" y="269748"/>
                </a:lnTo>
                <a:lnTo>
                  <a:pt x="9144" y="268224"/>
                </a:lnTo>
                <a:lnTo>
                  <a:pt x="4572" y="260604"/>
                </a:lnTo>
                <a:lnTo>
                  <a:pt x="3048" y="259080"/>
                </a:lnTo>
                <a:lnTo>
                  <a:pt x="1524" y="249936"/>
                </a:lnTo>
                <a:lnTo>
                  <a:pt x="0" y="249936"/>
                </a:lnTo>
                <a:lnTo>
                  <a:pt x="0" y="44196"/>
                </a:lnTo>
                <a:lnTo>
                  <a:pt x="1524" y="44196"/>
                </a:lnTo>
                <a:lnTo>
                  <a:pt x="1524" y="42672"/>
                </a:lnTo>
                <a:lnTo>
                  <a:pt x="3048" y="35052"/>
                </a:lnTo>
                <a:lnTo>
                  <a:pt x="3048" y="33528"/>
                </a:lnTo>
                <a:lnTo>
                  <a:pt x="21336" y="33528"/>
                </a:lnTo>
                <a:lnTo>
                  <a:pt x="22860" y="32004"/>
                </a:lnTo>
                <a:lnTo>
                  <a:pt x="19050" y="39624"/>
                </a:lnTo>
                <a:lnTo>
                  <a:pt x="18288" y="39624"/>
                </a:lnTo>
                <a:lnTo>
                  <a:pt x="15240" y="47244"/>
                </a:lnTo>
                <a:lnTo>
                  <a:pt x="16510" y="47244"/>
                </a:lnTo>
                <a:lnTo>
                  <a:pt x="15240" y="54864"/>
                </a:lnTo>
                <a:lnTo>
                  <a:pt x="15240" y="237744"/>
                </a:lnTo>
                <a:lnTo>
                  <a:pt x="16510" y="245364"/>
                </a:lnTo>
                <a:lnTo>
                  <a:pt x="15240" y="245364"/>
                </a:lnTo>
                <a:lnTo>
                  <a:pt x="18288" y="254508"/>
                </a:lnTo>
                <a:lnTo>
                  <a:pt x="19202" y="254508"/>
                </a:lnTo>
                <a:lnTo>
                  <a:pt x="21945" y="259080"/>
                </a:lnTo>
                <a:lnTo>
                  <a:pt x="21336" y="259080"/>
                </a:lnTo>
                <a:lnTo>
                  <a:pt x="26212" y="265176"/>
                </a:lnTo>
                <a:lnTo>
                  <a:pt x="25908" y="265176"/>
                </a:lnTo>
                <a:lnTo>
                  <a:pt x="27432" y="266700"/>
                </a:lnTo>
                <a:lnTo>
                  <a:pt x="27813" y="266700"/>
                </a:lnTo>
                <a:lnTo>
                  <a:pt x="33528" y="271272"/>
                </a:lnTo>
                <a:lnTo>
                  <a:pt x="34544" y="271272"/>
                </a:lnTo>
                <a:lnTo>
                  <a:pt x="39624" y="274320"/>
                </a:lnTo>
                <a:lnTo>
                  <a:pt x="42672" y="274320"/>
                </a:lnTo>
                <a:lnTo>
                  <a:pt x="47244" y="275844"/>
                </a:lnTo>
                <a:lnTo>
                  <a:pt x="45720" y="275844"/>
                </a:lnTo>
                <a:lnTo>
                  <a:pt x="53340" y="277368"/>
                </a:lnTo>
                <a:close/>
              </a:path>
              <a:path extrusionOk="0" h="292735" w="1225550">
                <a:moveTo>
                  <a:pt x="1223162" y="41148"/>
                </a:moveTo>
                <a:lnTo>
                  <a:pt x="1207008" y="41148"/>
                </a:lnTo>
                <a:lnTo>
                  <a:pt x="1202436" y="32004"/>
                </a:lnTo>
                <a:lnTo>
                  <a:pt x="1203960" y="33528"/>
                </a:lnTo>
                <a:lnTo>
                  <a:pt x="1220724" y="33528"/>
                </a:lnTo>
                <a:lnTo>
                  <a:pt x="1220724" y="35052"/>
                </a:lnTo>
                <a:lnTo>
                  <a:pt x="1223162" y="41148"/>
                </a:lnTo>
                <a:close/>
              </a:path>
              <a:path extrusionOk="0" h="292735" w="1225550">
                <a:moveTo>
                  <a:pt x="18288" y="41148"/>
                </a:moveTo>
                <a:lnTo>
                  <a:pt x="18288" y="39624"/>
                </a:lnTo>
                <a:lnTo>
                  <a:pt x="19050" y="39624"/>
                </a:lnTo>
                <a:lnTo>
                  <a:pt x="18288" y="41148"/>
                </a:lnTo>
                <a:close/>
              </a:path>
              <a:path extrusionOk="0" h="292735" w="1225550">
                <a:moveTo>
                  <a:pt x="1208532" y="47244"/>
                </a:moveTo>
                <a:lnTo>
                  <a:pt x="1205484" y="39624"/>
                </a:lnTo>
                <a:lnTo>
                  <a:pt x="1207008" y="41148"/>
                </a:lnTo>
                <a:lnTo>
                  <a:pt x="1223162" y="41148"/>
                </a:lnTo>
                <a:lnTo>
                  <a:pt x="1223772" y="42672"/>
                </a:lnTo>
                <a:lnTo>
                  <a:pt x="1223772" y="44196"/>
                </a:lnTo>
                <a:lnTo>
                  <a:pt x="1224026" y="45720"/>
                </a:lnTo>
                <a:lnTo>
                  <a:pt x="1208532" y="45720"/>
                </a:lnTo>
                <a:lnTo>
                  <a:pt x="1208532" y="47244"/>
                </a:lnTo>
                <a:close/>
              </a:path>
              <a:path extrusionOk="0" h="292735" w="1225550">
                <a:moveTo>
                  <a:pt x="16510" y="47244"/>
                </a:moveTo>
                <a:lnTo>
                  <a:pt x="15240" y="47244"/>
                </a:lnTo>
                <a:lnTo>
                  <a:pt x="16764" y="45720"/>
                </a:lnTo>
                <a:lnTo>
                  <a:pt x="16510" y="47244"/>
                </a:lnTo>
                <a:close/>
              </a:path>
              <a:path extrusionOk="0" h="292735" w="1225550">
                <a:moveTo>
                  <a:pt x="1224026" y="246888"/>
                </a:moveTo>
                <a:lnTo>
                  <a:pt x="1208532" y="246888"/>
                </a:lnTo>
                <a:lnTo>
                  <a:pt x="1210056" y="239268"/>
                </a:lnTo>
                <a:lnTo>
                  <a:pt x="1210056" y="54864"/>
                </a:lnTo>
                <a:lnTo>
                  <a:pt x="1208532" y="45720"/>
                </a:lnTo>
                <a:lnTo>
                  <a:pt x="1224026" y="45720"/>
                </a:lnTo>
                <a:lnTo>
                  <a:pt x="1225296" y="53340"/>
                </a:lnTo>
                <a:lnTo>
                  <a:pt x="1225296" y="239268"/>
                </a:lnTo>
                <a:lnTo>
                  <a:pt x="1224026" y="246888"/>
                </a:lnTo>
                <a:close/>
              </a:path>
              <a:path extrusionOk="0" h="292735" w="1225550">
                <a:moveTo>
                  <a:pt x="16764" y="246888"/>
                </a:moveTo>
                <a:lnTo>
                  <a:pt x="15240" y="245364"/>
                </a:lnTo>
                <a:lnTo>
                  <a:pt x="16510" y="245364"/>
                </a:lnTo>
                <a:lnTo>
                  <a:pt x="16764" y="246888"/>
                </a:lnTo>
                <a:close/>
              </a:path>
              <a:path extrusionOk="0" h="292735" w="1225550">
                <a:moveTo>
                  <a:pt x="1205484" y="254508"/>
                </a:moveTo>
                <a:lnTo>
                  <a:pt x="1208532" y="245364"/>
                </a:lnTo>
                <a:lnTo>
                  <a:pt x="1208532" y="246888"/>
                </a:lnTo>
                <a:lnTo>
                  <a:pt x="1224026" y="246888"/>
                </a:lnTo>
                <a:lnTo>
                  <a:pt x="1223772" y="248412"/>
                </a:lnTo>
                <a:lnTo>
                  <a:pt x="1223772" y="249936"/>
                </a:lnTo>
                <a:lnTo>
                  <a:pt x="1222756" y="252984"/>
                </a:lnTo>
                <a:lnTo>
                  <a:pt x="1207008" y="252984"/>
                </a:lnTo>
                <a:lnTo>
                  <a:pt x="1205484" y="254508"/>
                </a:lnTo>
                <a:close/>
              </a:path>
              <a:path extrusionOk="0" h="292735" w="1225550">
                <a:moveTo>
                  <a:pt x="19202" y="254508"/>
                </a:moveTo>
                <a:lnTo>
                  <a:pt x="18288" y="254508"/>
                </a:lnTo>
                <a:lnTo>
                  <a:pt x="18288" y="252984"/>
                </a:lnTo>
                <a:lnTo>
                  <a:pt x="19202" y="254508"/>
                </a:lnTo>
                <a:close/>
              </a:path>
              <a:path extrusionOk="0" h="292735" w="1225550">
                <a:moveTo>
                  <a:pt x="1202436" y="260604"/>
                </a:moveTo>
                <a:lnTo>
                  <a:pt x="1207008" y="252984"/>
                </a:lnTo>
                <a:lnTo>
                  <a:pt x="1222756" y="252984"/>
                </a:lnTo>
                <a:lnTo>
                  <a:pt x="1220724" y="259080"/>
                </a:lnTo>
                <a:lnTo>
                  <a:pt x="1203960" y="259080"/>
                </a:lnTo>
                <a:lnTo>
                  <a:pt x="1202436" y="260604"/>
                </a:lnTo>
                <a:close/>
              </a:path>
              <a:path extrusionOk="0" h="292735" w="1225550">
                <a:moveTo>
                  <a:pt x="22860" y="260604"/>
                </a:moveTo>
                <a:lnTo>
                  <a:pt x="21336" y="259080"/>
                </a:lnTo>
                <a:lnTo>
                  <a:pt x="21945" y="259080"/>
                </a:lnTo>
                <a:lnTo>
                  <a:pt x="22860" y="260604"/>
                </a:lnTo>
                <a:close/>
              </a:path>
              <a:path extrusionOk="0" h="292735" w="1225550">
                <a:moveTo>
                  <a:pt x="1198541" y="265853"/>
                </a:moveTo>
                <a:lnTo>
                  <a:pt x="1203960" y="259080"/>
                </a:lnTo>
                <a:lnTo>
                  <a:pt x="1220724" y="259080"/>
                </a:lnTo>
                <a:lnTo>
                  <a:pt x="1220724" y="260604"/>
                </a:lnTo>
                <a:lnTo>
                  <a:pt x="1217980" y="265176"/>
                </a:lnTo>
                <a:lnTo>
                  <a:pt x="1199388" y="265176"/>
                </a:lnTo>
                <a:lnTo>
                  <a:pt x="1198541" y="265853"/>
                </a:lnTo>
                <a:close/>
              </a:path>
              <a:path extrusionOk="0" h="292735" w="1225550">
                <a:moveTo>
                  <a:pt x="27432" y="266700"/>
                </a:moveTo>
                <a:lnTo>
                  <a:pt x="25908" y="265176"/>
                </a:lnTo>
                <a:lnTo>
                  <a:pt x="26754" y="265853"/>
                </a:lnTo>
                <a:lnTo>
                  <a:pt x="27432" y="266700"/>
                </a:lnTo>
                <a:close/>
              </a:path>
              <a:path extrusionOk="0" h="292735" w="1225550">
                <a:moveTo>
                  <a:pt x="26754" y="265853"/>
                </a:moveTo>
                <a:lnTo>
                  <a:pt x="25908" y="265176"/>
                </a:lnTo>
                <a:lnTo>
                  <a:pt x="26212" y="265176"/>
                </a:lnTo>
                <a:lnTo>
                  <a:pt x="26754" y="265853"/>
                </a:lnTo>
                <a:close/>
              </a:path>
              <a:path extrusionOk="0" h="292735" w="1225550">
                <a:moveTo>
                  <a:pt x="1197864" y="266700"/>
                </a:moveTo>
                <a:lnTo>
                  <a:pt x="1198541" y="265853"/>
                </a:lnTo>
                <a:lnTo>
                  <a:pt x="1199388" y="265176"/>
                </a:lnTo>
                <a:lnTo>
                  <a:pt x="1197864" y="266700"/>
                </a:lnTo>
                <a:close/>
              </a:path>
              <a:path extrusionOk="0" h="292735" w="1225550">
                <a:moveTo>
                  <a:pt x="1217066" y="266700"/>
                </a:moveTo>
                <a:lnTo>
                  <a:pt x="1197864" y="266700"/>
                </a:lnTo>
                <a:lnTo>
                  <a:pt x="1199388" y="265176"/>
                </a:lnTo>
                <a:lnTo>
                  <a:pt x="1217980" y="265176"/>
                </a:lnTo>
                <a:lnTo>
                  <a:pt x="1217066" y="266700"/>
                </a:lnTo>
                <a:close/>
              </a:path>
              <a:path extrusionOk="0" h="292735" w="1225550">
                <a:moveTo>
                  <a:pt x="27813" y="266700"/>
                </a:moveTo>
                <a:lnTo>
                  <a:pt x="27432" y="266700"/>
                </a:lnTo>
                <a:lnTo>
                  <a:pt x="26754" y="265853"/>
                </a:lnTo>
                <a:lnTo>
                  <a:pt x="27813" y="266700"/>
                </a:lnTo>
                <a:close/>
              </a:path>
              <a:path extrusionOk="0" h="292735" w="1225550">
                <a:moveTo>
                  <a:pt x="1214628" y="271272"/>
                </a:moveTo>
                <a:lnTo>
                  <a:pt x="1191768" y="271272"/>
                </a:lnTo>
                <a:lnTo>
                  <a:pt x="1198541" y="265853"/>
                </a:lnTo>
                <a:lnTo>
                  <a:pt x="1197864" y="266700"/>
                </a:lnTo>
                <a:lnTo>
                  <a:pt x="1217066" y="266700"/>
                </a:lnTo>
                <a:lnTo>
                  <a:pt x="1216152" y="268224"/>
                </a:lnTo>
                <a:lnTo>
                  <a:pt x="1216152" y="269748"/>
                </a:lnTo>
                <a:lnTo>
                  <a:pt x="1214628" y="271272"/>
                </a:lnTo>
                <a:close/>
              </a:path>
              <a:path extrusionOk="0" h="292735" w="1225550">
                <a:moveTo>
                  <a:pt x="34544" y="271272"/>
                </a:moveTo>
                <a:lnTo>
                  <a:pt x="33528" y="271272"/>
                </a:lnTo>
                <a:lnTo>
                  <a:pt x="32004" y="269748"/>
                </a:lnTo>
                <a:lnTo>
                  <a:pt x="34544" y="271272"/>
                </a:lnTo>
                <a:close/>
              </a:path>
              <a:path extrusionOk="0" h="292735" w="1225550">
                <a:moveTo>
                  <a:pt x="1211580" y="274320"/>
                </a:moveTo>
                <a:lnTo>
                  <a:pt x="1185672" y="274320"/>
                </a:lnTo>
                <a:lnTo>
                  <a:pt x="1193292" y="269748"/>
                </a:lnTo>
                <a:lnTo>
                  <a:pt x="1191768" y="271272"/>
                </a:lnTo>
                <a:lnTo>
                  <a:pt x="1214628" y="271272"/>
                </a:lnTo>
                <a:lnTo>
                  <a:pt x="1211580" y="274320"/>
                </a:lnTo>
                <a:close/>
              </a:path>
              <a:path extrusionOk="0" h="292735" w="1225550">
                <a:moveTo>
                  <a:pt x="42672" y="274320"/>
                </a:moveTo>
                <a:lnTo>
                  <a:pt x="39624" y="274320"/>
                </a:lnTo>
                <a:lnTo>
                  <a:pt x="38100" y="272796"/>
                </a:lnTo>
                <a:lnTo>
                  <a:pt x="42672" y="274320"/>
                </a:lnTo>
                <a:close/>
              </a:path>
              <a:path extrusionOk="0" h="292735" w="1225550">
                <a:moveTo>
                  <a:pt x="1202436" y="283464"/>
                </a:moveTo>
                <a:lnTo>
                  <a:pt x="22860" y="283464"/>
                </a:lnTo>
                <a:lnTo>
                  <a:pt x="16764" y="277368"/>
                </a:lnTo>
                <a:lnTo>
                  <a:pt x="1170432" y="277368"/>
                </a:lnTo>
                <a:lnTo>
                  <a:pt x="1179576" y="275844"/>
                </a:lnTo>
                <a:lnTo>
                  <a:pt x="1178052" y="275844"/>
                </a:lnTo>
                <a:lnTo>
                  <a:pt x="1187196" y="272796"/>
                </a:lnTo>
                <a:lnTo>
                  <a:pt x="1185672" y="274320"/>
                </a:lnTo>
                <a:lnTo>
                  <a:pt x="1211580" y="274320"/>
                </a:lnTo>
                <a:lnTo>
                  <a:pt x="1202436" y="283464"/>
                </a:lnTo>
                <a:close/>
              </a:path>
              <a:path extrusionOk="0" h="292735" w="1225550">
                <a:moveTo>
                  <a:pt x="1193292" y="288036"/>
                </a:moveTo>
                <a:lnTo>
                  <a:pt x="32004" y="288036"/>
                </a:lnTo>
                <a:lnTo>
                  <a:pt x="24384" y="283464"/>
                </a:lnTo>
                <a:lnTo>
                  <a:pt x="1200912" y="283464"/>
                </a:lnTo>
                <a:lnTo>
                  <a:pt x="1193292" y="288036"/>
                </a:lnTo>
                <a:close/>
              </a:path>
              <a:path extrusionOk="0" h="292735" w="1225550">
                <a:moveTo>
                  <a:pt x="1182624" y="291084"/>
                </a:moveTo>
                <a:lnTo>
                  <a:pt x="42672" y="291084"/>
                </a:lnTo>
                <a:lnTo>
                  <a:pt x="33528" y="288036"/>
                </a:lnTo>
                <a:lnTo>
                  <a:pt x="1191768" y="288036"/>
                </a:lnTo>
                <a:lnTo>
                  <a:pt x="1182624" y="291084"/>
                </a:lnTo>
                <a:close/>
              </a:path>
              <a:path extrusionOk="0" h="292735" w="1225550">
                <a:moveTo>
                  <a:pt x="1171956" y="292608"/>
                </a:moveTo>
                <a:lnTo>
                  <a:pt x="53340" y="292608"/>
                </a:lnTo>
                <a:lnTo>
                  <a:pt x="44196" y="291084"/>
                </a:lnTo>
                <a:lnTo>
                  <a:pt x="1181100" y="291084"/>
                </a:lnTo>
                <a:lnTo>
                  <a:pt x="1171956" y="292608"/>
                </a:lnTo>
                <a:close/>
              </a:path>
            </a:pathLst>
          </a:custGeom>
          <a:solidFill>
            <a:srgbClr val="678E1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403" name="Google Shape;403;p43"/>
          <p:cNvSpPr txBox="1"/>
          <p:nvPr/>
        </p:nvSpPr>
        <p:spPr>
          <a:xfrm>
            <a:off x="2901208" y="6097036"/>
            <a:ext cx="962100" cy="252600"/>
          </a:xfrm>
          <a:prstGeom prst="rect">
            <a:avLst/>
          </a:prstGeom>
          <a:noFill/>
          <a:ln>
            <a:noFill/>
          </a:ln>
        </p:spPr>
        <p:txBody>
          <a:bodyPr anchorCtr="0" anchor="t" bIns="0" lIns="0" spcFirstLastPara="1" rIns="0" wrap="square" tIns="17125">
            <a:noAutofit/>
          </a:bodyPr>
          <a:lstStyle/>
          <a:p>
            <a:pPr indent="0" lvl="0" marL="12700" marR="0" rtl="0" algn="l">
              <a:lnSpc>
                <a:spcPct val="100000"/>
              </a:lnSpc>
              <a:spcBef>
                <a:spcPts val="0"/>
              </a:spcBef>
              <a:spcAft>
                <a:spcPts val="0"/>
              </a:spcAft>
              <a:buNone/>
            </a:pPr>
            <a:r>
              <a:rPr lang="en-US" sz="1450">
                <a:solidFill>
                  <a:schemeClr val="dk1"/>
                </a:solidFill>
                <a:latin typeface="Times New Roman"/>
                <a:ea typeface="Times New Roman"/>
                <a:cs typeface="Times New Roman"/>
                <a:sym typeface="Times New Roman"/>
              </a:rPr>
              <a:t>Hidráulicas</a:t>
            </a:r>
            <a:endParaRPr sz="1450">
              <a:solidFill>
                <a:schemeClr val="dk1"/>
              </a:solidFill>
              <a:latin typeface="Times New Roman"/>
              <a:ea typeface="Times New Roman"/>
              <a:cs typeface="Times New Roman"/>
              <a:sym typeface="Times New Roman"/>
            </a:endParaRPr>
          </a:p>
        </p:txBody>
      </p:sp>
      <p:sp>
        <p:nvSpPr>
          <p:cNvPr id="404" name="Google Shape;404;p43"/>
          <p:cNvSpPr/>
          <p:nvPr/>
        </p:nvSpPr>
        <p:spPr>
          <a:xfrm>
            <a:off x="4786884" y="1930907"/>
            <a:ext cx="672465" cy="181610"/>
          </a:xfrm>
          <a:custGeom>
            <a:rect b="b" l="l" r="r" t="t"/>
            <a:pathLst>
              <a:path extrusionOk="0" h="181610" w="672464">
                <a:moveTo>
                  <a:pt x="641604" y="181356"/>
                </a:moveTo>
                <a:lnTo>
                  <a:pt x="30480" y="181356"/>
                </a:lnTo>
                <a:lnTo>
                  <a:pt x="18645" y="178950"/>
                </a:lnTo>
                <a:lnTo>
                  <a:pt x="8953" y="172402"/>
                </a:lnTo>
                <a:lnTo>
                  <a:pt x="2405" y="162710"/>
                </a:lnTo>
                <a:lnTo>
                  <a:pt x="0" y="150876"/>
                </a:lnTo>
                <a:lnTo>
                  <a:pt x="0" y="30480"/>
                </a:lnTo>
                <a:lnTo>
                  <a:pt x="2405" y="18645"/>
                </a:lnTo>
                <a:lnTo>
                  <a:pt x="8953" y="8953"/>
                </a:lnTo>
                <a:lnTo>
                  <a:pt x="18645" y="2405"/>
                </a:lnTo>
                <a:lnTo>
                  <a:pt x="30480" y="0"/>
                </a:lnTo>
                <a:lnTo>
                  <a:pt x="641604" y="0"/>
                </a:lnTo>
                <a:lnTo>
                  <a:pt x="653438" y="2405"/>
                </a:lnTo>
                <a:lnTo>
                  <a:pt x="663130" y="8953"/>
                </a:lnTo>
                <a:lnTo>
                  <a:pt x="669678" y="18645"/>
                </a:lnTo>
                <a:lnTo>
                  <a:pt x="672084" y="30480"/>
                </a:lnTo>
                <a:lnTo>
                  <a:pt x="672084" y="150876"/>
                </a:lnTo>
                <a:lnTo>
                  <a:pt x="669678" y="162710"/>
                </a:lnTo>
                <a:lnTo>
                  <a:pt x="663130" y="172402"/>
                </a:lnTo>
                <a:lnTo>
                  <a:pt x="653438" y="178950"/>
                </a:lnTo>
                <a:lnTo>
                  <a:pt x="641604" y="181356"/>
                </a:lnTo>
                <a:close/>
              </a:path>
            </a:pathLst>
          </a:custGeom>
          <a:solidFill>
            <a:srgbClr val="90C12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405" name="Google Shape;405;p43"/>
          <p:cNvSpPr/>
          <p:nvPr/>
        </p:nvSpPr>
        <p:spPr>
          <a:xfrm>
            <a:off x="4779264" y="1921764"/>
            <a:ext cx="687704" cy="198119"/>
          </a:xfrm>
          <a:custGeom>
            <a:rect b="b" l="l" r="r" t="t"/>
            <a:pathLst>
              <a:path extrusionOk="0" h="198119" w="687704">
                <a:moveTo>
                  <a:pt x="656844" y="1524"/>
                </a:moveTo>
                <a:lnTo>
                  <a:pt x="30480" y="1524"/>
                </a:lnTo>
                <a:lnTo>
                  <a:pt x="36576" y="0"/>
                </a:lnTo>
                <a:lnTo>
                  <a:pt x="649224" y="0"/>
                </a:lnTo>
                <a:lnTo>
                  <a:pt x="656844" y="1524"/>
                </a:lnTo>
                <a:close/>
              </a:path>
              <a:path extrusionOk="0" h="198119" w="687704">
                <a:moveTo>
                  <a:pt x="664464" y="4572"/>
                </a:moveTo>
                <a:lnTo>
                  <a:pt x="22860" y="4572"/>
                </a:lnTo>
                <a:lnTo>
                  <a:pt x="22860" y="3048"/>
                </a:lnTo>
                <a:lnTo>
                  <a:pt x="28956" y="1524"/>
                </a:lnTo>
                <a:lnTo>
                  <a:pt x="658368" y="1524"/>
                </a:lnTo>
                <a:lnTo>
                  <a:pt x="664464" y="3048"/>
                </a:lnTo>
                <a:lnTo>
                  <a:pt x="664464" y="4572"/>
                </a:lnTo>
                <a:close/>
              </a:path>
              <a:path extrusionOk="0" h="198119" w="687704">
                <a:moveTo>
                  <a:pt x="670560" y="7620"/>
                </a:moveTo>
                <a:lnTo>
                  <a:pt x="16764" y="7620"/>
                </a:lnTo>
                <a:lnTo>
                  <a:pt x="21336" y="4572"/>
                </a:lnTo>
                <a:lnTo>
                  <a:pt x="665988" y="4572"/>
                </a:lnTo>
                <a:lnTo>
                  <a:pt x="670560" y="7620"/>
                </a:lnTo>
                <a:close/>
              </a:path>
              <a:path extrusionOk="0" h="198119" w="687704">
                <a:moveTo>
                  <a:pt x="672084" y="192024"/>
                </a:moveTo>
                <a:lnTo>
                  <a:pt x="15240" y="192024"/>
                </a:lnTo>
                <a:lnTo>
                  <a:pt x="6096" y="182880"/>
                </a:lnTo>
                <a:lnTo>
                  <a:pt x="6096" y="181356"/>
                </a:lnTo>
                <a:lnTo>
                  <a:pt x="3048" y="175260"/>
                </a:lnTo>
                <a:lnTo>
                  <a:pt x="1524" y="175260"/>
                </a:lnTo>
                <a:lnTo>
                  <a:pt x="0" y="169164"/>
                </a:lnTo>
                <a:lnTo>
                  <a:pt x="0" y="30480"/>
                </a:lnTo>
                <a:lnTo>
                  <a:pt x="1524" y="24384"/>
                </a:lnTo>
                <a:lnTo>
                  <a:pt x="3048" y="24384"/>
                </a:lnTo>
                <a:lnTo>
                  <a:pt x="3048" y="22860"/>
                </a:lnTo>
                <a:lnTo>
                  <a:pt x="6096" y="18288"/>
                </a:lnTo>
                <a:lnTo>
                  <a:pt x="6096" y="16764"/>
                </a:lnTo>
                <a:lnTo>
                  <a:pt x="15240" y="7620"/>
                </a:lnTo>
                <a:lnTo>
                  <a:pt x="672084" y="7620"/>
                </a:lnTo>
                <a:lnTo>
                  <a:pt x="681228" y="16764"/>
                </a:lnTo>
                <a:lnTo>
                  <a:pt x="33528" y="16764"/>
                </a:lnTo>
                <a:lnTo>
                  <a:pt x="27432" y="18288"/>
                </a:lnTo>
                <a:lnTo>
                  <a:pt x="28956" y="18288"/>
                </a:lnTo>
                <a:lnTo>
                  <a:pt x="26670" y="19812"/>
                </a:lnTo>
                <a:lnTo>
                  <a:pt x="25908" y="19812"/>
                </a:lnTo>
                <a:lnTo>
                  <a:pt x="21336" y="22860"/>
                </a:lnTo>
                <a:lnTo>
                  <a:pt x="22860" y="22860"/>
                </a:lnTo>
                <a:lnTo>
                  <a:pt x="18288" y="27432"/>
                </a:lnTo>
                <a:lnTo>
                  <a:pt x="18796" y="27432"/>
                </a:lnTo>
                <a:lnTo>
                  <a:pt x="17780" y="28956"/>
                </a:lnTo>
                <a:lnTo>
                  <a:pt x="16764" y="28956"/>
                </a:lnTo>
                <a:lnTo>
                  <a:pt x="15621" y="33528"/>
                </a:lnTo>
                <a:lnTo>
                  <a:pt x="15240" y="33528"/>
                </a:lnTo>
                <a:lnTo>
                  <a:pt x="15240" y="166116"/>
                </a:lnTo>
                <a:lnTo>
                  <a:pt x="15748" y="166116"/>
                </a:lnTo>
                <a:lnTo>
                  <a:pt x="16764" y="169164"/>
                </a:lnTo>
                <a:lnTo>
                  <a:pt x="17526" y="169164"/>
                </a:lnTo>
                <a:lnTo>
                  <a:pt x="19050" y="172212"/>
                </a:lnTo>
                <a:lnTo>
                  <a:pt x="18288" y="172212"/>
                </a:lnTo>
                <a:lnTo>
                  <a:pt x="25908" y="179832"/>
                </a:lnTo>
                <a:lnTo>
                  <a:pt x="26670" y="179832"/>
                </a:lnTo>
                <a:lnTo>
                  <a:pt x="28956" y="181356"/>
                </a:lnTo>
                <a:lnTo>
                  <a:pt x="27432" y="181356"/>
                </a:lnTo>
                <a:lnTo>
                  <a:pt x="33528" y="182880"/>
                </a:lnTo>
                <a:lnTo>
                  <a:pt x="681228" y="182880"/>
                </a:lnTo>
                <a:lnTo>
                  <a:pt x="672084" y="192024"/>
                </a:lnTo>
                <a:close/>
              </a:path>
              <a:path extrusionOk="0" h="198119" w="687704">
                <a:moveTo>
                  <a:pt x="662940" y="21336"/>
                </a:moveTo>
                <a:lnTo>
                  <a:pt x="658368" y="18288"/>
                </a:lnTo>
                <a:lnTo>
                  <a:pt x="659892" y="18288"/>
                </a:lnTo>
                <a:lnTo>
                  <a:pt x="653796" y="16764"/>
                </a:lnTo>
                <a:lnTo>
                  <a:pt x="681228" y="16764"/>
                </a:lnTo>
                <a:lnTo>
                  <a:pt x="681228" y="18288"/>
                </a:lnTo>
                <a:lnTo>
                  <a:pt x="682244" y="19812"/>
                </a:lnTo>
                <a:lnTo>
                  <a:pt x="661416" y="19812"/>
                </a:lnTo>
                <a:lnTo>
                  <a:pt x="662940" y="21336"/>
                </a:lnTo>
                <a:close/>
              </a:path>
              <a:path extrusionOk="0" h="198119" w="687704">
                <a:moveTo>
                  <a:pt x="24384" y="21336"/>
                </a:moveTo>
                <a:lnTo>
                  <a:pt x="25908" y="19812"/>
                </a:lnTo>
                <a:lnTo>
                  <a:pt x="26670" y="19812"/>
                </a:lnTo>
                <a:lnTo>
                  <a:pt x="24384" y="21336"/>
                </a:lnTo>
                <a:close/>
              </a:path>
              <a:path extrusionOk="0" h="198119" w="687704">
                <a:moveTo>
                  <a:pt x="686562" y="27432"/>
                </a:moveTo>
                <a:lnTo>
                  <a:pt x="669036" y="27432"/>
                </a:lnTo>
                <a:lnTo>
                  <a:pt x="664464" y="22860"/>
                </a:lnTo>
                <a:lnTo>
                  <a:pt x="665988" y="22860"/>
                </a:lnTo>
                <a:lnTo>
                  <a:pt x="661416" y="19812"/>
                </a:lnTo>
                <a:lnTo>
                  <a:pt x="682244" y="19812"/>
                </a:lnTo>
                <a:lnTo>
                  <a:pt x="684276" y="22860"/>
                </a:lnTo>
                <a:lnTo>
                  <a:pt x="684276" y="24384"/>
                </a:lnTo>
                <a:lnTo>
                  <a:pt x="685800" y="24384"/>
                </a:lnTo>
                <a:lnTo>
                  <a:pt x="686562" y="27432"/>
                </a:lnTo>
                <a:close/>
              </a:path>
              <a:path extrusionOk="0" h="198119" w="687704">
                <a:moveTo>
                  <a:pt x="18796" y="27432"/>
                </a:moveTo>
                <a:lnTo>
                  <a:pt x="18288" y="27432"/>
                </a:lnTo>
                <a:lnTo>
                  <a:pt x="19812" y="25908"/>
                </a:lnTo>
                <a:lnTo>
                  <a:pt x="18796" y="27432"/>
                </a:lnTo>
                <a:close/>
              </a:path>
              <a:path extrusionOk="0" h="198119" w="687704">
                <a:moveTo>
                  <a:pt x="670560" y="30480"/>
                </a:moveTo>
                <a:lnTo>
                  <a:pt x="667512" y="25908"/>
                </a:lnTo>
                <a:lnTo>
                  <a:pt x="669036" y="27432"/>
                </a:lnTo>
                <a:lnTo>
                  <a:pt x="686562" y="27432"/>
                </a:lnTo>
                <a:lnTo>
                  <a:pt x="686943" y="28956"/>
                </a:lnTo>
                <a:lnTo>
                  <a:pt x="670560" y="28956"/>
                </a:lnTo>
                <a:lnTo>
                  <a:pt x="670560" y="30480"/>
                </a:lnTo>
                <a:close/>
              </a:path>
              <a:path extrusionOk="0" h="198119" w="687704">
                <a:moveTo>
                  <a:pt x="16764" y="30480"/>
                </a:moveTo>
                <a:lnTo>
                  <a:pt x="16764" y="28956"/>
                </a:lnTo>
                <a:lnTo>
                  <a:pt x="17780" y="28956"/>
                </a:lnTo>
                <a:lnTo>
                  <a:pt x="16764" y="30480"/>
                </a:lnTo>
                <a:close/>
              </a:path>
              <a:path extrusionOk="0" h="198119" w="687704">
                <a:moveTo>
                  <a:pt x="672084" y="35052"/>
                </a:moveTo>
                <a:lnTo>
                  <a:pt x="670560" y="28956"/>
                </a:lnTo>
                <a:lnTo>
                  <a:pt x="686943" y="28956"/>
                </a:lnTo>
                <a:lnTo>
                  <a:pt x="687324" y="30480"/>
                </a:lnTo>
                <a:lnTo>
                  <a:pt x="687324" y="33528"/>
                </a:lnTo>
                <a:lnTo>
                  <a:pt x="672084" y="33528"/>
                </a:lnTo>
                <a:lnTo>
                  <a:pt x="672084" y="35052"/>
                </a:lnTo>
                <a:close/>
              </a:path>
              <a:path extrusionOk="0" h="198119" w="687704">
                <a:moveTo>
                  <a:pt x="15240" y="35052"/>
                </a:moveTo>
                <a:lnTo>
                  <a:pt x="15240" y="33528"/>
                </a:lnTo>
                <a:lnTo>
                  <a:pt x="15621" y="33528"/>
                </a:lnTo>
                <a:lnTo>
                  <a:pt x="15240" y="35052"/>
                </a:lnTo>
                <a:close/>
              </a:path>
              <a:path extrusionOk="0" h="198119" w="687704">
                <a:moveTo>
                  <a:pt x="687324" y="166116"/>
                </a:moveTo>
                <a:lnTo>
                  <a:pt x="672084" y="166116"/>
                </a:lnTo>
                <a:lnTo>
                  <a:pt x="672084" y="33528"/>
                </a:lnTo>
                <a:lnTo>
                  <a:pt x="687324" y="33528"/>
                </a:lnTo>
                <a:lnTo>
                  <a:pt x="687324" y="166116"/>
                </a:lnTo>
                <a:close/>
              </a:path>
              <a:path extrusionOk="0" h="198119" w="687704">
                <a:moveTo>
                  <a:pt x="15748" y="166116"/>
                </a:moveTo>
                <a:lnTo>
                  <a:pt x="15240" y="166116"/>
                </a:lnTo>
                <a:lnTo>
                  <a:pt x="15240" y="164592"/>
                </a:lnTo>
                <a:lnTo>
                  <a:pt x="15748" y="166116"/>
                </a:lnTo>
                <a:close/>
              </a:path>
              <a:path extrusionOk="0" h="198119" w="687704">
                <a:moveTo>
                  <a:pt x="667512" y="173736"/>
                </a:moveTo>
                <a:lnTo>
                  <a:pt x="670560" y="169164"/>
                </a:lnTo>
                <a:lnTo>
                  <a:pt x="672084" y="164592"/>
                </a:lnTo>
                <a:lnTo>
                  <a:pt x="672084" y="166116"/>
                </a:lnTo>
                <a:lnTo>
                  <a:pt x="687324" y="166116"/>
                </a:lnTo>
                <a:lnTo>
                  <a:pt x="687324" y="169164"/>
                </a:lnTo>
                <a:lnTo>
                  <a:pt x="686562" y="172212"/>
                </a:lnTo>
                <a:lnTo>
                  <a:pt x="669036" y="172212"/>
                </a:lnTo>
                <a:lnTo>
                  <a:pt x="667512" y="173736"/>
                </a:lnTo>
                <a:close/>
              </a:path>
              <a:path extrusionOk="0" h="198119" w="687704">
                <a:moveTo>
                  <a:pt x="17526" y="169164"/>
                </a:moveTo>
                <a:lnTo>
                  <a:pt x="16764" y="169164"/>
                </a:lnTo>
                <a:lnTo>
                  <a:pt x="16764" y="167640"/>
                </a:lnTo>
                <a:lnTo>
                  <a:pt x="17526" y="169164"/>
                </a:lnTo>
                <a:close/>
              </a:path>
              <a:path extrusionOk="0" h="198119" w="687704">
                <a:moveTo>
                  <a:pt x="19812" y="173736"/>
                </a:moveTo>
                <a:lnTo>
                  <a:pt x="18288" y="172212"/>
                </a:lnTo>
                <a:lnTo>
                  <a:pt x="19050" y="172212"/>
                </a:lnTo>
                <a:lnTo>
                  <a:pt x="19812" y="173736"/>
                </a:lnTo>
                <a:close/>
              </a:path>
              <a:path extrusionOk="0" h="198119" w="687704">
                <a:moveTo>
                  <a:pt x="681990" y="179832"/>
                </a:moveTo>
                <a:lnTo>
                  <a:pt x="661416" y="179832"/>
                </a:lnTo>
                <a:lnTo>
                  <a:pt x="669036" y="172212"/>
                </a:lnTo>
                <a:lnTo>
                  <a:pt x="686562" y="172212"/>
                </a:lnTo>
                <a:lnTo>
                  <a:pt x="685800" y="175260"/>
                </a:lnTo>
                <a:lnTo>
                  <a:pt x="684276" y="175260"/>
                </a:lnTo>
                <a:lnTo>
                  <a:pt x="681990" y="179832"/>
                </a:lnTo>
                <a:close/>
              </a:path>
              <a:path extrusionOk="0" h="198119" w="687704">
                <a:moveTo>
                  <a:pt x="26670" y="179832"/>
                </a:moveTo>
                <a:lnTo>
                  <a:pt x="25908" y="179832"/>
                </a:lnTo>
                <a:lnTo>
                  <a:pt x="24384" y="178308"/>
                </a:lnTo>
                <a:lnTo>
                  <a:pt x="26670" y="179832"/>
                </a:lnTo>
                <a:close/>
              </a:path>
              <a:path extrusionOk="0" h="198119" w="687704">
                <a:moveTo>
                  <a:pt x="681228" y="182880"/>
                </a:moveTo>
                <a:lnTo>
                  <a:pt x="653796" y="182880"/>
                </a:lnTo>
                <a:lnTo>
                  <a:pt x="659892" y="181356"/>
                </a:lnTo>
                <a:lnTo>
                  <a:pt x="658368" y="181356"/>
                </a:lnTo>
                <a:lnTo>
                  <a:pt x="662940" y="178308"/>
                </a:lnTo>
                <a:lnTo>
                  <a:pt x="661416" y="179832"/>
                </a:lnTo>
                <a:lnTo>
                  <a:pt x="681990" y="179832"/>
                </a:lnTo>
                <a:lnTo>
                  <a:pt x="681228" y="181356"/>
                </a:lnTo>
                <a:lnTo>
                  <a:pt x="681228" y="182880"/>
                </a:lnTo>
                <a:close/>
              </a:path>
              <a:path extrusionOk="0" h="198119" w="687704">
                <a:moveTo>
                  <a:pt x="665988" y="195072"/>
                </a:moveTo>
                <a:lnTo>
                  <a:pt x="21336" y="195072"/>
                </a:lnTo>
                <a:lnTo>
                  <a:pt x="16764" y="192024"/>
                </a:lnTo>
                <a:lnTo>
                  <a:pt x="670560" y="192024"/>
                </a:lnTo>
                <a:lnTo>
                  <a:pt x="665988" y="195072"/>
                </a:lnTo>
                <a:close/>
              </a:path>
              <a:path extrusionOk="0" h="198119" w="687704">
                <a:moveTo>
                  <a:pt x="658368" y="198120"/>
                </a:moveTo>
                <a:lnTo>
                  <a:pt x="28956" y="198120"/>
                </a:lnTo>
                <a:lnTo>
                  <a:pt x="22860" y="196596"/>
                </a:lnTo>
                <a:lnTo>
                  <a:pt x="22860" y="195072"/>
                </a:lnTo>
                <a:lnTo>
                  <a:pt x="664464" y="195072"/>
                </a:lnTo>
                <a:lnTo>
                  <a:pt x="664464" y="196596"/>
                </a:lnTo>
                <a:lnTo>
                  <a:pt x="658368" y="198120"/>
                </a:lnTo>
                <a:close/>
              </a:path>
            </a:pathLst>
          </a:custGeom>
          <a:solidFill>
            <a:srgbClr val="678E1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406" name="Google Shape;406;p43"/>
          <p:cNvSpPr/>
          <p:nvPr/>
        </p:nvSpPr>
        <p:spPr>
          <a:xfrm>
            <a:off x="4770120" y="2161032"/>
            <a:ext cx="822960" cy="151130"/>
          </a:xfrm>
          <a:custGeom>
            <a:rect b="b" l="l" r="r" t="t"/>
            <a:pathLst>
              <a:path extrusionOk="0" h="151130" w="822960">
                <a:moveTo>
                  <a:pt x="797052" y="150876"/>
                </a:moveTo>
                <a:lnTo>
                  <a:pt x="25908" y="150876"/>
                </a:lnTo>
                <a:lnTo>
                  <a:pt x="15430" y="148994"/>
                </a:lnTo>
                <a:lnTo>
                  <a:pt x="7239" y="143827"/>
                </a:lnTo>
                <a:lnTo>
                  <a:pt x="1905" y="136088"/>
                </a:lnTo>
                <a:lnTo>
                  <a:pt x="0" y="126492"/>
                </a:lnTo>
                <a:lnTo>
                  <a:pt x="0" y="25908"/>
                </a:lnTo>
                <a:lnTo>
                  <a:pt x="1905" y="15430"/>
                </a:lnTo>
                <a:lnTo>
                  <a:pt x="7239" y="7239"/>
                </a:lnTo>
                <a:lnTo>
                  <a:pt x="15430" y="1905"/>
                </a:lnTo>
                <a:lnTo>
                  <a:pt x="25908" y="0"/>
                </a:lnTo>
                <a:lnTo>
                  <a:pt x="797052" y="0"/>
                </a:lnTo>
                <a:lnTo>
                  <a:pt x="806886" y="1905"/>
                </a:lnTo>
                <a:lnTo>
                  <a:pt x="815149" y="7239"/>
                </a:lnTo>
                <a:lnTo>
                  <a:pt x="820840" y="15430"/>
                </a:lnTo>
                <a:lnTo>
                  <a:pt x="822960" y="25908"/>
                </a:lnTo>
                <a:lnTo>
                  <a:pt x="822960" y="126492"/>
                </a:lnTo>
                <a:lnTo>
                  <a:pt x="820840" y="136088"/>
                </a:lnTo>
                <a:lnTo>
                  <a:pt x="815149" y="143827"/>
                </a:lnTo>
                <a:lnTo>
                  <a:pt x="806886" y="148994"/>
                </a:lnTo>
                <a:lnTo>
                  <a:pt x="797052" y="150876"/>
                </a:lnTo>
                <a:close/>
              </a:path>
            </a:pathLst>
          </a:custGeom>
          <a:solidFill>
            <a:srgbClr val="90C12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407" name="Google Shape;407;p43"/>
          <p:cNvSpPr/>
          <p:nvPr/>
        </p:nvSpPr>
        <p:spPr>
          <a:xfrm>
            <a:off x="4762500" y="2153411"/>
            <a:ext cx="838200" cy="166369"/>
          </a:xfrm>
          <a:custGeom>
            <a:rect b="b" l="l" r="r" t="t"/>
            <a:pathLst>
              <a:path extrusionOk="0" h="166369" w="838200">
                <a:moveTo>
                  <a:pt x="827532" y="9144"/>
                </a:moveTo>
                <a:lnTo>
                  <a:pt x="10668" y="9144"/>
                </a:lnTo>
                <a:lnTo>
                  <a:pt x="15240" y="4572"/>
                </a:lnTo>
                <a:lnTo>
                  <a:pt x="19812" y="3048"/>
                </a:lnTo>
                <a:lnTo>
                  <a:pt x="19812" y="1524"/>
                </a:lnTo>
                <a:lnTo>
                  <a:pt x="21336" y="1524"/>
                </a:lnTo>
                <a:lnTo>
                  <a:pt x="25908" y="0"/>
                </a:lnTo>
                <a:lnTo>
                  <a:pt x="812292" y="0"/>
                </a:lnTo>
                <a:lnTo>
                  <a:pt x="816864" y="1524"/>
                </a:lnTo>
                <a:lnTo>
                  <a:pt x="818388" y="3048"/>
                </a:lnTo>
                <a:lnTo>
                  <a:pt x="822960" y="4572"/>
                </a:lnTo>
                <a:lnTo>
                  <a:pt x="822960" y="6096"/>
                </a:lnTo>
                <a:lnTo>
                  <a:pt x="824484" y="6096"/>
                </a:lnTo>
                <a:lnTo>
                  <a:pt x="827532" y="9144"/>
                </a:lnTo>
                <a:close/>
              </a:path>
              <a:path extrusionOk="0" h="166369" w="838200">
                <a:moveTo>
                  <a:pt x="21336" y="146304"/>
                </a:moveTo>
                <a:lnTo>
                  <a:pt x="1524" y="146304"/>
                </a:lnTo>
                <a:lnTo>
                  <a:pt x="0" y="141732"/>
                </a:lnTo>
                <a:lnTo>
                  <a:pt x="0" y="25908"/>
                </a:lnTo>
                <a:lnTo>
                  <a:pt x="1524" y="21336"/>
                </a:lnTo>
                <a:lnTo>
                  <a:pt x="3048" y="19812"/>
                </a:lnTo>
                <a:lnTo>
                  <a:pt x="4572" y="15240"/>
                </a:lnTo>
                <a:lnTo>
                  <a:pt x="9144" y="10668"/>
                </a:lnTo>
                <a:lnTo>
                  <a:pt x="9144" y="9144"/>
                </a:lnTo>
                <a:lnTo>
                  <a:pt x="829056" y="9144"/>
                </a:lnTo>
                <a:lnTo>
                  <a:pt x="829056" y="10668"/>
                </a:lnTo>
                <a:lnTo>
                  <a:pt x="832104" y="13716"/>
                </a:lnTo>
                <a:lnTo>
                  <a:pt x="832104" y="15240"/>
                </a:lnTo>
                <a:lnTo>
                  <a:pt x="30480" y="15240"/>
                </a:lnTo>
                <a:lnTo>
                  <a:pt x="25908" y="16764"/>
                </a:lnTo>
                <a:lnTo>
                  <a:pt x="27432" y="16764"/>
                </a:lnTo>
                <a:lnTo>
                  <a:pt x="22860" y="18288"/>
                </a:lnTo>
                <a:lnTo>
                  <a:pt x="24384" y="18288"/>
                </a:lnTo>
                <a:lnTo>
                  <a:pt x="22098" y="19812"/>
                </a:lnTo>
                <a:lnTo>
                  <a:pt x="21336" y="19812"/>
                </a:lnTo>
                <a:lnTo>
                  <a:pt x="19812" y="21336"/>
                </a:lnTo>
                <a:lnTo>
                  <a:pt x="20320" y="21336"/>
                </a:lnTo>
                <a:lnTo>
                  <a:pt x="19304" y="22860"/>
                </a:lnTo>
                <a:lnTo>
                  <a:pt x="18288" y="22860"/>
                </a:lnTo>
                <a:lnTo>
                  <a:pt x="17272" y="25908"/>
                </a:lnTo>
                <a:lnTo>
                  <a:pt x="16764" y="25908"/>
                </a:lnTo>
                <a:lnTo>
                  <a:pt x="15748" y="28956"/>
                </a:lnTo>
                <a:lnTo>
                  <a:pt x="15240" y="28956"/>
                </a:lnTo>
                <a:lnTo>
                  <a:pt x="15240" y="138684"/>
                </a:lnTo>
                <a:lnTo>
                  <a:pt x="15748" y="138684"/>
                </a:lnTo>
                <a:lnTo>
                  <a:pt x="16764" y="141732"/>
                </a:lnTo>
                <a:lnTo>
                  <a:pt x="17272" y="141732"/>
                </a:lnTo>
                <a:lnTo>
                  <a:pt x="18288" y="144780"/>
                </a:lnTo>
                <a:lnTo>
                  <a:pt x="19812" y="144780"/>
                </a:lnTo>
                <a:lnTo>
                  <a:pt x="21336" y="146304"/>
                </a:lnTo>
                <a:close/>
              </a:path>
              <a:path extrusionOk="0" h="166369" w="838200">
                <a:moveTo>
                  <a:pt x="816864" y="21336"/>
                </a:moveTo>
                <a:lnTo>
                  <a:pt x="813816" y="18288"/>
                </a:lnTo>
                <a:lnTo>
                  <a:pt x="815340" y="18288"/>
                </a:lnTo>
                <a:lnTo>
                  <a:pt x="810768" y="16764"/>
                </a:lnTo>
                <a:lnTo>
                  <a:pt x="812292" y="16764"/>
                </a:lnTo>
                <a:lnTo>
                  <a:pt x="807720" y="15240"/>
                </a:lnTo>
                <a:lnTo>
                  <a:pt x="832104" y="15240"/>
                </a:lnTo>
                <a:lnTo>
                  <a:pt x="835152" y="19812"/>
                </a:lnTo>
                <a:lnTo>
                  <a:pt x="816864" y="19812"/>
                </a:lnTo>
                <a:lnTo>
                  <a:pt x="816864" y="21336"/>
                </a:lnTo>
                <a:close/>
              </a:path>
              <a:path extrusionOk="0" h="166369" w="838200">
                <a:moveTo>
                  <a:pt x="19812" y="21336"/>
                </a:moveTo>
                <a:lnTo>
                  <a:pt x="21336" y="19812"/>
                </a:lnTo>
                <a:lnTo>
                  <a:pt x="20726" y="20726"/>
                </a:lnTo>
                <a:lnTo>
                  <a:pt x="19812" y="21336"/>
                </a:lnTo>
                <a:close/>
              </a:path>
              <a:path extrusionOk="0" h="166369" w="838200">
                <a:moveTo>
                  <a:pt x="20726" y="20726"/>
                </a:moveTo>
                <a:lnTo>
                  <a:pt x="21336" y="19812"/>
                </a:lnTo>
                <a:lnTo>
                  <a:pt x="22098" y="19812"/>
                </a:lnTo>
                <a:lnTo>
                  <a:pt x="20726" y="20726"/>
                </a:lnTo>
                <a:close/>
              </a:path>
              <a:path extrusionOk="0" h="166369" w="838200">
                <a:moveTo>
                  <a:pt x="836168" y="24384"/>
                </a:moveTo>
                <a:lnTo>
                  <a:pt x="819912" y="24384"/>
                </a:lnTo>
                <a:lnTo>
                  <a:pt x="816864" y="19812"/>
                </a:lnTo>
                <a:lnTo>
                  <a:pt x="835152" y="19812"/>
                </a:lnTo>
                <a:lnTo>
                  <a:pt x="835152" y="21336"/>
                </a:lnTo>
                <a:lnTo>
                  <a:pt x="836168" y="24384"/>
                </a:lnTo>
                <a:close/>
              </a:path>
              <a:path extrusionOk="0" h="166369" w="838200">
                <a:moveTo>
                  <a:pt x="20320" y="21336"/>
                </a:moveTo>
                <a:lnTo>
                  <a:pt x="19812" y="21336"/>
                </a:lnTo>
                <a:lnTo>
                  <a:pt x="20726" y="20726"/>
                </a:lnTo>
                <a:lnTo>
                  <a:pt x="20320" y="21336"/>
                </a:lnTo>
                <a:close/>
              </a:path>
              <a:path extrusionOk="0" h="166369" w="838200">
                <a:moveTo>
                  <a:pt x="18288" y="24384"/>
                </a:moveTo>
                <a:lnTo>
                  <a:pt x="18288" y="22860"/>
                </a:lnTo>
                <a:lnTo>
                  <a:pt x="19304" y="22860"/>
                </a:lnTo>
                <a:lnTo>
                  <a:pt x="18288" y="24384"/>
                </a:lnTo>
                <a:close/>
              </a:path>
              <a:path extrusionOk="0" h="166369" w="838200">
                <a:moveTo>
                  <a:pt x="836676" y="27432"/>
                </a:moveTo>
                <a:lnTo>
                  <a:pt x="821436" y="27432"/>
                </a:lnTo>
                <a:lnTo>
                  <a:pt x="818388" y="22860"/>
                </a:lnTo>
                <a:lnTo>
                  <a:pt x="819912" y="24384"/>
                </a:lnTo>
                <a:lnTo>
                  <a:pt x="836168" y="24384"/>
                </a:lnTo>
                <a:lnTo>
                  <a:pt x="836676" y="25908"/>
                </a:lnTo>
                <a:lnTo>
                  <a:pt x="836676" y="27432"/>
                </a:lnTo>
                <a:close/>
              </a:path>
              <a:path extrusionOk="0" h="166369" w="838200">
                <a:moveTo>
                  <a:pt x="16764" y="27432"/>
                </a:moveTo>
                <a:lnTo>
                  <a:pt x="16764" y="25908"/>
                </a:lnTo>
                <a:lnTo>
                  <a:pt x="17272" y="25908"/>
                </a:lnTo>
                <a:lnTo>
                  <a:pt x="16764" y="27432"/>
                </a:lnTo>
                <a:close/>
              </a:path>
              <a:path extrusionOk="0" h="166369" w="838200">
                <a:moveTo>
                  <a:pt x="821436" y="30480"/>
                </a:moveTo>
                <a:lnTo>
                  <a:pt x="819912" y="25908"/>
                </a:lnTo>
                <a:lnTo>
                  <a:pt x="821436" y="27432"/>
                </a:lnTo>
                <a:lnTo>
                  <a:pt x="836676" y="27432"/>
                </a:lnTo>
                <a:lnTo>
                  <a:pt x="837184" y="28956"/>
                </a:lnTo>
                <a:lnTo>
                  <a:pt x="821436" y="28956"/>
                </a:lnTo>
                <a:lnTo>
                  <a:pt x="821436" y="30480"/>
                </a:lnTo>
                <a:close/>
              </a:path>
              <a:path extrusionOk="0" h="166369" w="838200">
                <a:moveTo>
                  <a:pt x="15240" y="30480"/>
                </a:moveTo>
                <a:lnTo>
                  <a:pt x="15240" y="28956"/>
                </a:lnTo>
                <a:lnTo>
                  <a:pt x="15748" y="28956"/>
                </a:lnTo>
                <a:lnTo>
                  <a:pt x="15240" y="30480"/>
                </a:lnTo>
                <a:close/>
              </a:path>
              <a:path extrusionOk="0" h="166369" w="838200">
                <a:moveTo>
                  <a:pt x="837057" y="138684"/>
                </a:moveTo>
                <a:lnTo>
                  <a:pt x="821436" y="138684"/>
                </a:lnTo>
                <a:lnTo>
                  <a:pt x="821459" y="132588"/>
                </a:lnTo>
                <a:lnTo>
                  <a:pt x="822960" y="33528"/>
                </a:lnTo>
                <a:lnTo>
                  <a:pt x="821436" y="28956"/>
                </a:lnTo>
                <a:lnTo>
                  <a:pt x="837184" y="28956"/>
                </a:lnTo>
                <a:lnTo>
                  <a:pt x="838200" y="32004"/>
                </a:lnTo>
                <a:lnTo>
                  <a:pt x="838200" y="134112"/>
                </a:lnTo>
                <a:lnTo>
                  <a:pt x="837057" y="138684"/>
                </a:lnTo>
                <a:close/>
              </a:path>
              <a:path extrusionOk="0" h="166369" w="838200">
                <a:moveTo>
                  <a:pt x="15748" y="138684"/>
                </a:moveTo>
                <a:lnTo>
                  <a:pt x="15240" y="138684"/>
                </a:lnTo>
                <a:lnTo>
                  <a:pt x="15240" y="137160"/>
                </a:lnTo>
                <a:lnTo>
                  <a:pt x="15748" y="138684"/>
                </a:lnTo>
                <a:close/>
              </a:path>
              <a:path extrusionOk="0" h="166369" w="838200">
                <a:moveTo>
                  <a:pt x="819912" y="141732"/>
                </a:moveTo>
                <a:lnTo>
                  <a:pt x="821436" y="137160"/>
                </a:lnTo>
                <a:lnTo>
                  <a:pt x="821436" y="138684"/>
                </a:lnTo>
                <a:lnTo>
                  <a:pt x="837057" y="138684"/>
                </a:lnTo>
                <a:lnTo>
                  <a:pt x="836676" y="140208"/>
                </a:lnTo>
                <a:lnTo>
                  <a:pt x="821436" y="140208"/>
                </a:lnTo>
                <a:lnTo>
                  <a:pt x="819912" y="141732"/>
                </a:lnTo>
                <a:close/>
              </a:path>
              <a:path extrusionOk="0" h="166369" w="838200">
                <a:moveTo>
                  <a:pt x="17272" y="141732"/>
                </a:moveTo>
                <a:lnTo>
                  <a:pt x="16764" y="141732"/>
                </a:lnTo>
                <a:lnTo>
                  <a:pt x="16764" y="140208"/>
                </a:lnTo>
                <a:lnTo>
                  <a:pt x="17272" y="141732"/>
                </a:lnTo>
                <a:close/>
              </a:path>
              <a:path extrusionOk="0" h="166369" w="838200">
                <a:moveTo>
                  <a:pt x="818388" y="144780"/>
                </a:moveTo>
                <a:lnTo>
                  <a:pt x="821436" y="140208"/>
                </a:lnTo>
                <a:lnTo>
                  <a:pt x="836676" y="140208"/>
                </a:lnTo>
                <a:lnTo>
                  <a:pt x="836676" y="141732"/>
                </a:lnTo>
                <a:lnTo>
                  <a:pt x="836168" y="143256"/>
                </a:lnTo>
                <a:lnTo>
                  <a:pt x="819912" y="143256"/>
                </a:lnTo>
                <a:lnTo>
                  <a:pt x="818388" y="144780"/>
                </a:lnTo>
                <a:close/>
              </a:path>
              <a:path extrusionOk="0" h="166369" w="838200">
                <a:moveTo>
                  <a:pt x="19812" y="144780"/>
                </a:moveTo>
                <a:lnTo>
                  <a:pt x="18288" y="144780"/>
                </a:lnTo>
                <a:lnTo>
                  <a:pt x="18288" y="143256"/>
                </a:lnTo>
                <a:lnTo>
                  <a:pt x="19812" y="144780"/>
                </a:lnTo>
                <a:close/>
              </a:path>
              <a:path extrusionOk="0" h="166369" w="838200">
                <a:moveTo>
                  <a:pt x="835152" y="146304"/>
                </a:moveTo>
                <a:lnTo>
                  <a:pt x="816864" y="146304"/>
                </a:lnTo>
                <a:lnTo>
                  <a:pt x="819912" y="143256"/>
                </a:lnTo>
                <a:lnTo>
                  <a:pt x="836168" y="143256"/>
                </a:lnTo>
                <a:lnTo>
                  <a:pt x="835152" y="146304"/>
                </a:lnTo>
                <a:close/>
              </a:path>
              <a:path extrusionOk="0" h="166369" w="838200">
                <a:moveTo>
                  <a:pt x="829056" y="156972"/>
                </a:moveTo>
                <a:lnTo>
                  <a:pt x="9144" y="156972"/>
                </a:lnTo>
                <a:lnTo>
                  <a:pt x="6096" y="152400"/>
                </a:lnTo>
                <a:lnTo>
                  <a:pt x="4572" y="152400"/>
                </a:lnTo>
                <a:lnTo>
                  <a:pt x="4572" y="150876"/>
                </a:lnTo>
                <a:lnTo>
                  <a:pt x="3048" y="147828"/>
                </a:lnTo>
                <a:lnTo>
                  <a:pt x="3048" y="146304"/>
                </a:lnTo>
                <a:lnTo>
                  <a:pt x="21336" y="146304"/>
                </a:lnTo>
                <a:lnTo>
                  <a:pt x="19812" y="144780"/>
                </a:lnTo>
                <a:lnTo>
                  <a:pt x="24384" y="147828"/>
                </a:lnTo>
                <a:lnTo>
                  <a:pt x="22860" y="147828"/>
                </a:lnTo>
                <a:lnTo>
                  <a:pt x="27432" y="149352"/>
                </a:lnTo>
                <a:lnTo>
                  <a:pt x="25908" y="149352"/>
                </a:lnTo>
                <a:lnTo>
                  <a:pt x="30480" y="150876"/>
                </a:lnTo>
                <a:lnTo>
                  <a:pt x="832104" y="150876"/>
                </a:lnTo>
                <a:lnTo>
                  <a:pt x="832104" y="152400"/>
                </a:lnTo>
                <a:lnTo>
                  <a:pt x="829056" y="156972"/>
                </a:lnTo>
                <a:close/>
              </a:path>
              <a:path extrusionOk="0" h="166369" w="838200">
                <a:moveTo>
                  <a:pt x="832104" y="150876"/>
                </a:moveTo>
                <a:lnTo>
                  <a:pt x="807720" y="150876"/>
                </a:lnTo>
                <a:lnTo>
                  <a:pt x="812292" y="149352"/>
                </a:lnTo>
                <a:lnTo>
                  <a:pt x="810768" y="149352"/>
                </a:lnTo>
                <a:lnTo>
                  <a:pt x="815340" y="147828"/>
                </a:lnTo>
                <a:lnTo>
                  <a:pt x="813816" y="147828"/>
                </a:lnTo>
                <a:lnTo>
                  <a:pt x="818388" y="144780"/>
                </a:lnTo>
                <a:lnTo>
                  <a:pt x="816864" y="146304"/>
                </a:lnTo>
                <a:lnTo>
                  <a:pt x="835152" y="146304"/>
                </a:lnTo>
                <a:lnTo>
                  <a:pt x="835152" y="147828"/>
                </a:lnTo>
                <a:lnTo>
                  <a:pt x="832104" y="150876"/>
                </a:lnTo>
                <a:close/>
              </a:path>
              <a:path extrusionOk="0" h="166369" w="838200">
                <a:moveTo>
                  <a:pt x="818388" y="164592"/>
                </a:moveTo>
                <a:lnTo>
                  <a:pt x="19812" y="164592"/>
                </a:lnTo>
                <a:lnTo>
                  <a:pt x="15240" y="161544"/>
                </a:lnTo>
                <a:lnTo>
                  <a:pt x="13716" y="161544"/>
                </a:lnTo>
                <a:lnTo>
                  <a:pt x="13716" y="160020"/>
                </a:lnTo>
                <a:lnTo>
                  <a:pt x="10668" y="156972"/>
                </a:lnTo>
                <a:lnTo>
                  <a:pt x="827532" y="156972"/>
                </a:lnTo>
                <a:lnTo>
                  <a:pt x="822960" y="161544"/>
                </a:lnTo>
                <a:lnTo>
                  <a:pt x="818388" y="164592"/>
                </a:lnTo>
                <a:close/>
              </a:path>
              <a:path extrusionOk="0" h="166369" w="838200">
                <a:moveTo>
                  <a:pt x="812292" y="166116"/>
                </a:moveTo>
                <a:lnTo>
                  <a:pt x="25908" y="166116"/>
                </a:lnTo>
                <a:lnTo>
                  <a:pt x="21336" y="164592"/>
                </a:lnTo>
                <a:lnTo>
                  <a:pt x="816864" y="164592"/>
                </a:lnTo>
                <a:lnTo>
                  <a:pt x="812292" y="166116"/>
                </a:lnTo>
                <a:close/>
              </a:path>
            </a:pathLst>
          </a:custGeom>
          <a:solidFill>
            <a:srgbClr val="678E1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408" name="Google Shape;408;p43"/>
          <p:cNvSpPr txBox="1"/>
          <p:nvPr/>
        </p:nvSpPr>
        <p:spPr>
          <a:xfrm>
            <a:off x="4847326" y="1875864"/>
            <a:ext cx="667500" cy="455400"/>
          </a:xfrm>
          <a:prstGeom prst="rect">
            <a:avLst/>
          </a:prstGeom>
          <a:noFill/>
          <a:ln>
            <a:noFill/>
          </a:ln>
        </p:spPr>
        <p:txBody>
          <a:bodyPr anchorCtr="0" anchor="t" bIns="0" lIns="0" spcFirstLastPara="1" rIns="0" wrap="square" tIns="12700">
            <a:noAutofit/>
          </a:bodyPr>
          <a:lstStyle/>
          <a:p>
            <a:pPr indent="22860" lvl="0" marL="12700" marR="5080" rtl="0" algn="l">
              <a:lnSpc>
                <a:spcPct val="122600"/>
              </a:lnSpc>
              <a:spcBef>
                <a:spcPts val="0"/>
              </a:spcBef>
              <a:spcAft>
                <a:spcPts val="0"/>
              </a:spcAft>
              <a:buNone/>
            </a:pPr>
            <a:r>
              <a:rPr lang="en-US" sz="1150">
                <a:solidFill>
                  <a:schemeClr val="dk1"/>
                </a:solidFill>
                <a:latin typeface="Times New Roman"/>
                <a:ea typeface="Times New Roman"/>
                <a:cs typeface="Times New Roman"/>
                <a:sym typeface="Times New Roman"/>
              </a:rPr>
              <a:t>Taladro  Soldadora</a:t>
            </a:r>
            <a:endParaRPr sz="1150">
              <a:solidFill>
                <a:schemeClr val="dk1"/>
              </a:solidFill>
              <a:latin typeface="Times New Roman"/>
              <a:ea typeface="Times New Roman"/>
              <a:cs typeface="Times New Roman"/>
              <a:sym typeface="Times New Roman"/>
            </a:endParaRPr>
          </a:p>
        </p:txBody>
      </p:sp>
      <p:sp>
        <p:nvSpPr>
          <p:cNvPr id="409" name="Google Shape;409;p43"/>
          <p:cNvSpPr/>
          <p:nvPr/>
        </p:nvSpPr>
        <p:spPr>
          <a:xfrm>
            <a:off x="4780788" y="2388107"/>
            <a:ext cx="883919" cy="192405"/>
          </a:xfrm>
          <a:custGeom>
            <a:rect b="b" l="l" r="r" t="t"/>
            <a:pathLst>
              <a:path extrusionOk="0" h="192405" w="883920">
                <a:moveTo>
                  <a:pt x="851916" y="192024"/>
                </a:moveTo>
                <a:lnTo>
                  <a:pt x="32004" y="192024"/>
                </a:lnTo>
                <a:lnTo>
                  <a:pt x="19931" y="189595"/>
                </a:lnTo>
                <a:lnTo>
                  <a:pt x="9715" y="182880"/>
                </a:lnTo>
                <a:lnTo>
                  <a:pt x="2643" y="172735"/>
                </a:lnTo>
                <a:lnTo>
                  <a:pt x="0" y="160020"/>
                </a:lnTo>
                <a:lnTo>
                  <a:pt x="0" y="32004"/>
                </a:lnTo>
                <a:lnTo>
                  <a:pt x="2643" y="19288"/>
                </a:lnTo>
                <a:lnTo>
                  <a:pt x="9715" y="9144"/>
                </a:lnTo>
                <a:lnTo>
                  <a:pt x="19931" y="2428"/>
                </a:lnTo>
                <a:lnTo>
                  <a:pt x="32004" y="0"/>
                </a:lnTo>
                <a:lnTo>
                  <a:pt x="851916" y="0"/>
                </a:lnTo>
                <a:lnTo>
                  <a:pt x="864631" y="2428"/>
                </a:lnTo>
                <a:lnTo>
                  <a:pt x="874776" y="9144"/>
                </a:lnTo>
                <a:lnTo>
                  <a:pt x="881491" y="19288"/>
                </a:lnTo>
                <a:lnTo>
                  <a:pt x="883920" y="32004"/>
                </a:lnTo>
                <a:lnTo>
                  <a:pt x="883920" y="160020"/>
                </a:lnTo>
                <a:lnTo>
                  <a:pt x="881491" y="172735"/>
                </a:lnTo>
                <a:lnTo>
                  <a:pt x="874776" y="182880"/>
                </a:lnTo>
                <a:lnTo>
                  <a:pt x="864631" y="189595"/>
                </a:lnTo>
                <a:lnTo>
                  <a:pt x="851916" y="192024"/>
                </a:lnTo>
                <a:close/>
              </a:path>
            </a:pathLst>
          </a:custGeom>
          <a:solidFill>
            <a:srgbClr val="90C12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410" name="Google Shape;410;p43"/>
          <p:cNvSpPr/>
          <p:nvPr/>
        </p:nvSpPr>
        <p:spPr>
          <a:xfrm>
            <a:off x="4773167" y="2380488"/>
            <a:ext cx="899160" cy="207644"/>
          </a:xfrm>
          <a:custGeom>
            <a:rect b="b" l="l" r="r" t="t"/>
            <a:pathLst>
              <a:path extrusionOk="0" h="207644" w="899160">
                <a:moveTo>
                  <a:pt x="880872" y="6096"/>
                </a:moveTo>
                <a:lnTo>
                  <a:pt x="18288" y="6096"/>
                </a:lnTo>
                <a:lnTo>
                  <a:pt x="24384" y="3048"/>
                </a:lnTo>
                <a:lnTo>
                  <a:pt x="25908" y="1524"/>
                </a:lnTo>
                <a:lnTo>
                  <a:pt x="32004" y="0"/>
                </a:lnTo>
                <a:lnTo>
                  <a:pt x="868680" y="0"/>
                </a:lnTo>
                <a:lnTo>
                  <a:pt x="874776" y="1524"/>
                </a:lnTo>
                <a:lnTo>
                  <a:pt x="874776" y="3048"/>
                </a:lnTo>
                <a:lnTo>
                  <a:pt x="876300" y="3048"/>
                </a:lnTo>
                <a:lnTo>
                  <a:pt x="880872" y="6096"/>
                </a:lnTo>
                <a:close/>
              </a:path>
              <a:path extrusionOk="0" h="207644" w="899160">
                <a:moveTo>
                  <a:pt x="876300" y="204216"/>
                </a:moveTo>
                <a:lnTo>
                  <a:pt x="24384" y="204216"/>
                </a:lnTo>
                <a:lnTo>
                  <a:pt x="18288" y="201168"/>
                </a:lnTo>
                <a:lnTo>
                  <a:pt x="16764" y="199644"/>
                </a:lnTo>
                <a:lnTo>
                  <a:pt x="12192" y="196596"/>
                </a:lnTo>
                <a:lnTo>
                  <a:pt x="12192" y="195072"/>
                </a:lnTo>
                <a:lnTo>
                  <a:pt x="7620" y="190500"/>
                </a:lnTo>
                <a:lnTo>
                  <a:pt x="7620" y="188976"/>
                </a:lnTo>
                <a:lnTo>
                  <a:pt x="6096" y="188976"/>
                </a:lnTo>
                <a:lnTo>
                  <a:pt x="4572" y="184404"/>
                </a:lnTo>
                <a:lnTo>
                  <a:pt x="3048" y="182880"/>
                </a:lnTo>
                <a:lnTo>
                  <a:pt x="1524" y="176784"/>
                </a:lnTo>
                <a:lnTo>
                  <a:pt x="1524" y="175260"/>
                </a:lnTo>
                <a:lnTo>
                  <a:pt x="0" y="167640"/>
                </a:lnTo>
                <a:lnTo>
                  <a:pt x="0" y="39624"/>
                </a:lnTo>
                <a:lnTo>
                  <a:pt x="1524" y="32004"/>
                </a:lnTo>
                <a:lnTo>
                  <a:pt x="1524" y="30480"/>
                </a:lnTo>
                <a:lnTo>
                  <a:pt x="3048" y="24384"/>
                </a:lnTo>
                <a:lnTo>
                  <a:pt x="3048" y="22860"/>
                </a:lnTo>
                <a:lnTo>
                  <a:pt x="4572" y="22860"/>
                </a:lnTo>
                <a:lnTo>
                  <a:pt x="6096" y="18288"/>
                </a:lnTo>
                <a:lnTo>
                  <a:pt x="12192" y="12192"/>
                </a:lnTo>
                <a:lnTo>
                  <a:pt x="12192" y="10668"/>
                </a:lnTo>
                <a:lnTo>
                  <a:pt x="16764" y="6096"/>
                </a:lnTo>
                <a:lnTo>
                  <a:pt x="882396" y="6096"/>
                </a:lnTo>
                <a:lnTo>
                  <a:pt x="886968" y="10668"/>
                </a:lnTo>
                <a:lnTo>
                  <a:pt x="888492" y="10668"/>
                </a:lnTo>
                <a:lnTo>
                  <a:pt x="888492" y="12192"/>
                </a:lnTo>
                <a:lnTo>
                  <a:pt x="891540" y="15240"/>
                </a:lnTo>
                <a:lnTo>
                  <a:pt x="36576" y="15240"/>
                </a:lnTo>
                <a:lnTo>
                  <a:pt x="30480" y="16764"/>
                </a:lnTo>
                <a:lnTo>
                  <a:pt x="32004" y="16764"/>
                </a:lnTo>
                <a:lnTo>
                  <a:pt x="28956" y="18288"/>
                </a:lnTo>
                <a:lnTo>
                  <a:pt x="27432" y="18288"/>
                </a:lnTo>
                <a:lnTo>
                  <a:pt x="19812" y="25908"/>
                </a:lnTo>
                <a:lnTo>
                  <a:pt x="20574" y="25908"/>
                </a:lnTo>
                <a:lnTo>
                  <a:pt x="19050" y="28956"/>
                </a:lnTo>
                <a:lnTo>
                  <a:pt x="18288" y="28956"/>
                </a:lnTo>
                <a:lnTo>
                  <a:pt x="17145" y="33528"/>
                </a:lnTo>
                <a:lnTo>
                  <a:pt x="16764" y="33528"/>
                </a:lnTo>
                <a:lnTo>
                  <a:pt x="16764" y="173736"/>
                </a:lnTo>
                <a:lnTo>
                  <a:pt x="17145" y="173736"/>
                </a:lnTo>
                <a:lnTo>
                  <a:pt x="18288" y="178308"/>
                </a:lnTo>
                <a:lnTo>
                  <a:pt x="19304" y="178308"/>
                </a:lnTo>
                <a:lnTo>
                  <a:pt x="20320" y="179832"/>
                </a:lnTo>
                <a:lnTo>
                  <a:pt x="19812" y="179832"/>
                </a:lnTo>
                <a:lnTo>
                  <a:pt x="23241" y="184404"/>
                </a:lnTo>
                <a:lnTo>
                  <a:pt x="22860" y="184404"/>
                </a:lnTo>
                <a:lnTo>
                  <a:pt x="24384" y="185928"/>
                </a:lnTo>
                <a:lnTo>
                  <a:pt x="25146" y="185928"/>
                </a:lnTo>
                <a:lnTo>
                  <a:pt x="27432" y="187452"/>
                </a:lnTo>
                <a:lnTo>
                  <a:pt x="25908" y="187452"/>
                </a:lnTo>
                <a:lnTo>
                  <a:pt x="32004" y="190500"/>
                </a:lnTo>
                <a:lnTo>
                  <a:pt x="33528" y="190500"/>
                </a:lnTo>
                <a:lnTo>
                  <a:pt x="36576" y="192024"/>
                </a:lnTo>
                <a:lnTo>
                  <a:pt x="891540" y="192024"/>
                </a:lnTo>
                <a:lnTo>
                  <a:pt x="886968" y="196596"/>
                </a:lnTo>
                <a:lnTo>
                  <a:pt x="882396" y="199644"/>
                </a:lnTo>
                <a:lnTo>
                  <a:pt x="882396" y="201168"/>
                </a:lnTo>
                <a:lnTo>
                  <a:pt x="880872" y="201168"/>
                </a:lnTo>
                <a:lnTo>
                  <a:pt x="876300" y="204216"/>
                </a:lnTo>
                <a:close/>
              </a:path>
              <a:path extrusionOk="0" h="207644" w="899160">
                <a:moveTo>
                  <a:pt x="873252" y="19812"/>
                </a:moveTo>
                <a:lnTo>
                  <a:pt x="868680" y="16764"/>
                </a:lnTo>
                <a:lnTo>
                  <a:pt x="870204" y="16764"/>
                </a:lnTo>
                <a:lnTo>
                  <a:pt x="864108" y="15240"/>
                </a:lnTo>
                <a:lnTo>
                  <a:pt x="891540" y="15240"/>
                </a:lnTo>
                <a:lnTo>
                  <a:pt x="893064" y="16764"/>
                </a:lnTo>
                <a:lnTo>
                  <a:pt x="893826" y="18288"/>
                </a:lnTo>
                <a:lnTo>
                  <a:pt x="873252" y="18288"/>
                </a:lnTo>
                <a:lnTo>
                  <a:pt x="873252" y="19812"/>
                </a:lnTo>
                <a:close/>
              </a:path>
              <a:path extrusionOk="0" h="207644" w="899160">
                <a:moveTo>
                  <a:pt x="25908" y="19812"/>
                </a:moveTo>
                <a:lnTo>
                  <a:pt x="27432" y="18288"/>
                </a:lnTo>
                <a:lnTo>
                  <a:pt x="28956" y="18288"/>
                </a:lnTo>
                <a:lnTo>
                  <a:pt x="25908" y="19812"/>
                </a:lnTo>
                <a:close/>
              </a:path>
              <a:path extrusionOk="0" h="207644" w="899160">
                <a:moveTo>
                  <a:pt x="882396" y="30480"/>
                </a:moveTo>
                <a:lnTo>
                  <a:pt x="879348" y="25908"/>
                </a:lnTo>
                <a:lnTo>
                  <a:pt x="880872" y="25908"/>
                </a:lnTo>
                <a:lnTo>
                  <a:pt x="873252" y="18288"/>
                </a:lnTo>
                <a:lnTo>
                  <a:pt x="893826" y="18288"/>
                </a:lnTo>
                <a:lnTo>
                  <a:pt x="896112" y="22860"/>
                </a:lnTo>
                <a:lnTo>
                  <a:pt x="896112" y="24384"/>
                </a:lnTo>
                <a:lnTo>
                  <a:pt x="898398" y="28956"/>
                </a:lnTo>
                <a:lnTo>
                  <a:pt x="882396" y="28956"/>
                </a:lnTo>
                <a:lnTo>
                  <a:pt x="882396" y="30480"/>
                </a:lnTo>
                <a:close/>
              </a:path>
              <a:path extrusionOk="0" h="207644" w="899160">
                <a:moveTo>
                  <a:pt x="20574" y="25908"/>
                </a:moveTo>
                <a:lnTo>
                  <a:pt x="19812" y="25908"/>
                </a:lnTo>
                <a:lnTo>
                  <a:pt x="21336" y="24384"/>
                </a:lnTo>
                <a:lnTo>
                  <a:pt x="20574" y="25908"/>
                </a:lnTo>
                <a:close/>
              </a:path>
              <a:path extrusionOk="0" h="207644" w="899160">
                <a:moveTo>
                  <a:pt x="18288" y="30480"/>
                </a:moveTo>
                <a:lnTo>
                  <a:pt x="18288" y="28956"/>
                </a:lnTo>
                <a:lnTo>
                  <a:pt x="19050" y="28956"/>
                </a:lnTo>
                <a:lnTo>
                  <a:pt x="18288" y="30480"/>
                </a:lnTo>
                <a:close/>
              </a:path>
              <a:path extrusionOk="0" h="207644" w="899160">
                <a:moveTo>
                  <a:pt x="883920" y="35052"/>
                </a:moveTo>
                <a:lnTo>
                  <a:pt x="882396" y="28956"/>
                </a:lnTo>
                <a:lnTo>
                  <a:pt x="898398" y="28956"/>
                </a:lnTo>
                <a:lnTo>
                  <a:pt x="899160" y="30480"/>
                </a:lnTo>
                <a:lnTo>
                  <a:pt x="899160" y="33528"/>
                </a:lnTo>
                <a:lnTo>
                  <a:pt x="883920" y="33528"/>
                </a:lnTo>
                <a:lnTo>
                  <a:pt x="883920" y="35052"/>
                </a:lnTo>
                <a:close/>
              </a:path>
              <a:path extrusionOk="0" h="207644" w="899160">
                <a:moveTo>
                  <a:pt x="16764" y="35052"/>
                </a:moveTo>
                <a:lnTo>
                  <a:pt x="16764" y="33528"/>
                </a:lnTo>
                <a:lnTo>
                  <a:pt x="17145" y="33528"/>
                </a:lnTo>
                <a:lnTo>
                  <a:pt x="16764" y="35052"/>
                </a:lnTo>
                <a:close/>
              </a:path>
              <a:path extrusionOk="0" h="207644" w="899160">
                <a:moveTo>
                  <a:pt x="899160" y="173736"/>
                </a:moveTo>
                <a:lnTo>
                  <a:pt x="883920" y="173736"/>
                </a:lnTo>
                <a:lnTo>
                  <a:pt x="883920" y="33528"/>
                </a:lnTo>
                <a:lnTo>
                  <a:pt x="899160" y="33528"/>
                </a:lnTo>
                <a:lnTo>
                  <a:pt x="899160" y="173736"/>
                </a:lnTo>
                <a:close/>
              </a:path>
              <a:path extrusionOk="0" h="207644" w="899160">
                <a:moveTo>
                  <a:pt x="17145" y="173736"/>
                </a:moveTo>
                <a:lnTo>
                  <a:pt x="16764" y="173736"/>
                </a:lnTo>
                <a:lnTo>
                  <a:pt x="16764" y="172212"/>
                </a:lnTo>
                <a:lnTo>
                  <a:pt x="17145" y="173736"/>
                </a:lnTo>
                <a:close/>
              </a:path>
              <a:path extrusionOk="0" h="207644" w="899160">
                <a:moveTo>
                  <a:pt x="898398" y="178308"/>
                </a:moveTo>
                <a:lnTo>
                  <a:pt x="882396" y="178308"/>
                </a:lnTo>
                <a:lnTo>
                  <a:pt x="883920" y="172212"/>
                </a:lnTo>
                <a:lnTo>
                  <a:pt x="883920" y="173736"/>
                </a:lnTo>
                <a:lnTo>
                  <a:pt x="899160" y="173736"/>
                </a:lnTo>
                <a:lnTo>
                  <a:pt x="899160" y="176784"/>
                </a:lnTo>
                <a:lnTo>
                  <a:pt x="898398" y="178308"/>
                </a:lnTo>
                <a:close/>
              </a:path>
              <a:path extrusionOk="0" h="207644" w="899160">
                <a:moveTo>
                  <a:pt x="19304" y="178308"/>
                </a:moveTo>
                <a:lnTo>
                  <a:pt x="18288" y="178308"/>
                </a:lnTo>
                <a:lnTo>
                  <a:pt x="18288" y="176784"/>
                </a:lnTo>
                <a:lnTo>
                  <a:pt x="19304" y="178308"/>
                </a:lnTo>
                <a:close/>
              </a:path>
              <a:path extrusionOk="0" h="207644" w="899160">
                <a:moveTo>
                  <a:pt x="879348" y="181356"/>
                </a:moveTo>
                <a:lnTo>
                  <a:pt x="882396" y="176784"/>
                </a:lnTo>
                <a:lnTo>
                  <a:pt x="882396" y="178308"/>
                </a:lnTo>
                <a:lnTo>
                  <a:pt x="898398" y="178308"/>
                </a:lnTo>
                <a:lnTo>
                  <a:pt x="897636" y="179832"/>
                </a:lnTo>
                <a:lnTo>
                  <a:pt x="880872" y="179832"/>
                </a:lnTo>
                <a:lnTo>
                  <a:pt x="879348" y="181356"/>
                </a:lnTo>
                <a:close/>
              </a:path>
              <a:path extrusionOk="0" h="207644" w="899160">
                <a:moveTo>
                  <a:pt x="21336" y="181356"/>
                </a:moveTo>
                <a:lnTo>
                  <a:pt x="19812" y="179832"/>
                </a:lnTo>
                <a:lnTo>
                  <a:pt x="20320" y="179832"/>
                </a:lnTo>
                <a:lnTo>
                  <a:pt x="21336" y="181356"/>
                </a:lnTo>
                <a:close/>
              </a:path>
              <a:path extrusionOk="0" h="207644" w="899160">
                <a:moveTo>
                  <a:pt x="877062" y="184912"/>
                </a:moveTo>
                <a:lnTo>
                  <a:pt x="880872" y="179832"/>
                </a:lnTo>
                <a:lnTo>
                  <a:pt x="897636" y="179832"/>
                </a:lnTo>
                <a:lnTo>
                  <a:pt x="896112" y="182880"/>
                </a:lnTo>
                <a:lnTo>
                  <a:pt x="896112" y="184404"/>
                </a:lnTo>
                <a:lnTo>
                  <a:pt x="877824" y="184404"/>
                </a:lnTo>
                <a:lnTo>
                  <a:pt x="877062" y="184912"/>
                </a:lnTo>
                <a:close/>
              </a:path>
              <a:path extrusionOk="0" h="207644" w="899160">
                <a:moveTo>
                  <a:pt x="24384" y="185928"/>
                </a:moveTo>
                <a:lnTo>
                  <a:pt x="22860" y="184404"/>
                </a:lnTo>
                <a:lnTo>
                  <a:pt x="23622" y="184912"/>
                </a:lnTo>
                <a:lnTo>
                  <a:pt x="24384" y="185928"/>
                </a:lnTo>
                <a:close/>
              </a:path>
              <a:path extrusionOk="0" h="207644" w="899160">
                <a:moveTo>
                  <a:pt x="23622" y="184912"/>
                </a:moveTo>
                <a:lnTo>
                  <a:pt x="22860" y="184404"/>
                </a:lnTo>
                <a:lnTo>
                  <a:pt x="23241" y="184404"/>
                </a:lnTo>
                <a:lnTo>
                  <a:pt x="23622" y="184912"/>
                </a:lnTo>
                <a:close/>
              </a:path>
              <a:path extrusionOk="0" h="207644" w="899160">
                <a:moveTo>
                  <a:pt x="876300" y="185928"/>
                </a:moveTo>
                <a:lnTo>
                  <a:pt x="877062" y="184912"/>
                </a:lnTo>
                <a:lnTo>
                  <a:pt x="877824" y="184404"/>
                </a:lnTo>
                <a:lnTo>
                  <a:pt x="876300" y="185928"/>
                </a:lnTo>
                <a:close/>
              </a:path>
              <a:path extrusionOk="0" h="207644" w="899160">
                <a:moveTo>
                  <a:pt x="895096" y="185928"/>
                </a:moveTo>
                <a:lnTo>
                  <a:pt x="876300" y="185928"/>
                </a:lnTo>
                <a:lnTo>
                  <a:pt x="877824" y="184404"/>
                </a:lnTo>
                <a:lnTo>
                  <a:pt x="896112" y="184404"/>
                </a:lnTo>
                <a:lnTo>
                  <a:pt x="895096" y="185928"/>
                </a:lnTo>
                <a:close/>
              </a:path>
              <a:path extrusionOk="0" h="207644" w="899160">
                <a:moveTo>
                  <a:pt x="25146" y="185928"/>
                </a:moveTo>
                <a:lnTo>
                  <a:pt x="24384" y="185928"/>
                </a:lnTo>
                <a:lnTo>
                  <a:pt x="23622" y="184912"/>
                </a:lnTo>
                <a:lnTo>
                  <a:pt x="25146" y="185928"/>
                </a:lnTo>
                <a:close/>
              </a:path>
              <a:path extrusionOk="0" h="207644" w="899160">
                <a:moveTo>
                  <a:pt x="893064" y="190500"/>
                </a:moveTo>
                <a:lnTo>
                  <a:pt x="868680" y="190500"/>
                </a:lnTo>
                <a:lnTo>
                  <a:pt x="877062" y="184912"/>
                </a:lnTo>
                <a:lnTo>
                  <a:pt x="876300" y="185928"/>
                </a:lnTo>
                <a:lnTo>
                  <a:pt x="895096" y="185928"/>
                </a:lnTo>
                <a:lnTo>
                  <a:pt x="893064" y="188976"/>
                </a:lnTo>
                <a:lnTo>
                  <a:pt x="893064" y="190500"/>
                </a:lnTo>
                <a:close/>
              </a:path>
              <a:path extrusionOk="0" h="207644" w="899160">
                <a:moveTo>
                  <a:pt x="33528" y="190500"/>
                </a:moveTo>
                <a:lnTo>
                  <a:pt x="32004" y="190500"/>
                </a:lnTo>
                <a:lnTo>
                  <a:pt x="30480" y="188976"/>
                </a:lnTo>
                <a:lnTo>
                  <a:pt x="33528" y="190500"/>
                </a:lnTo>
                <a:close/>
              </a:path>
              <a:path extrusionOk="0" h="207644" w="899160">
                <a:moveTo>
                  <a:pt x="891540" y="192024"/>
                </a:moveTo>
                <a:lnTo>
                  <a:pt x="864108" y="192024"/>
                </a:lnTo>
                <a:lnTo>
                  <a:pt x="870204" y="188976"/>
                </a:lnTo>
                <a:lnTo>
                  <a:pt x="868680" y="190500"/>
                </a:lnTo>
                <a:lnTo>
                  <a:pt x="893064" y="190500"/>
                </a:lnTo>
                <a:lnTo>
                  <a:pt x="891540" y="192024"/>
                </a:lnTo>
                <a:close/>
              </a:path>
              <a:path extrusionOk="0" h="207644" w="899160">
                <a:moveTo>
                  <a:pt x="39624" y="192024"/>
                </a:moveTo>
                <a:lnTo>
                  <a:pt x="36576" y="192024"/>
                </a:lnTo>
                <a:lnTo>
                  <a:pt x="35052" y="190500"/>
                </a:lnTo>
                <a:lnTo>
                  <a:pt x="39624" y="192024"/>
                </a:lnTo>
                <a:close/>
              </a:path>
              <a:path extrusionOk="0" h="207644" w="899160">
                <a:moveTo>
                  <a:pt x="864108" y="192024"/>
                </a:moveTo>
                <a:lnTo>
                  <a:pt x="859536" y="192024"/>
                </a:lnTo>
                <a:lnTo>
                  <a:pt x="865632" y="190500"/>
                </a:lnTo>
                <a:lnTo>
                  <a:pt x="864108" y="192024"/>
                </a:lnTo>
                <a:close/>
              </a:path>
              <a:path extrusionOk="0" h="207644" w="899160">
                <a:moveTo>
                  <a:pt x="868680" y="207264"/>
                </a:moveTo>
                <a:lnTo>
                  <a:pt x="32004" y="207264"/>
                </a:lnTo>
                <a:lnTo>
                  <a:pt x="32004" y="205740"/>
                </a:lnTo>
                <a:lnTo>
                  <a:pt x="25908" y="204216"/>
                </a:lnTo>
                <a:lnTo>
                  <a:pt x="874776" y="204216"/>
                </a:lnTo>
                <a:lnTo>
                  <a:pt x="868680" y="205740"/>
                </a:lnTo>
                <a:lnTo>
                  <a:pt x="868680" y="207264"/>
                </a:lnTo>
                <a:close/>
              </a:path>
            </a:pathLst>
          </a:custGeom>
          <a:solidFill>
            <a:srgbClr val="678E1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411" name="Google Shape;411;p43"/>
          <p:cNvSpPr/>
          <p:nvPr/>
        </p:nvSpPr>
        <p:spPr>
          <a:xfrm>
            <a:off x="4152900" y="3201923"/>
            <a:ext cx="2543700" cy="14022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412" name="Google Shape;412;p43"/>
          <p:cNvSpPr/>
          <p:nvPr/>
        </p:nvSpPr>
        <p:spPr>
          <a:xfrm>
            <a:off x="4770120" y="2642616"/>
            <a:ext cx="883919" cy="167640"/>
          </a:xfrm>
          <a:custGeom>
            <a:rect b="b" l="l" r="r" t="t"/>
            <a:pathLst>
              <a:path extrusionOk="0" h="167639" w="883920">
                <a:moveTo>
                  <a:pt x="854964" y="167640"/>
                </a:moveTo>
                <a:lnTo>
                  <a:pt x="27432" y="167640"/>
                </a:lnTo>
                <a:lnTo>
                  <a:pt x="16716" y="165496"/>
                </a:lnTo>
                <a:lnTo>
                  <a:pt x="8001" y="159639"/>
                </a:lnTo>
                <a:lnTo>
                  <a:pt x="2143" y="150923"/>
                </a:lnTo>
                <a:lnTo>
                  <a:pt x="0" y="140208"/>
                </a:lnTo>
                <a:lnTo>
                  <a:pt x="0" y="28956"/>
                </a:lnTo>
                <a:lnTo>
                  <a:pt x="2143" y="18002"/>
                </a:lnTo>
                <a:lnTo>
                  <a:pt x="8001" y="8763"/>
                </a:lnTo>
                <a:lnTo>
                  <a:pt x="16716" y="2381"/>
                </a:lnTo>
                <a:lnTo>
                  <a:pt x="27432" y="0"/>
                </a:lnTo>
                <a:lnTo>
                  <a:pt x="854964" y="0"/>
                </a:lnTo>
                <a:lnTo>
                  <a:pt x="866560" y="2381"/>
                </a:lnTo>
                <a:lnTo>
                  <a:pt x="875728" y="8763"/>
                </a:lnTo>
                <a:lnTo>
                  <a:pt x="881753" y="18002"/>
                </a:lnTo>
                <a:lnTo>
                  <a:pt x="883920" y="28956"/>
                </a:lnTo>
                <a:lnTo>
                  <a:pt x="883920" y="140208"/>
                </a:lnTo>
                <a:lnTo>
                  <a:pt x="881753" y="150923"/>
                </a:lnTo>
                <a:lnTo>
                  <a:pt x="875728" y="159639"/>
                </a:lnTo>
                <a:lnTo>
                  <a:pt x="866560" y="165496"/>
                </a:lnTo>
                <a:lnTo>
                  <a:pt x="854964" y="167640"/>
                </a:lnTo>
                <a:close/>
              </a:path>
            </a:pathLst>
          </a:custGeom>
          <a:solidFill>
            <a:srgbClr val="90C12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413" name="Google Shape;413;p43"/>
          <p:cNvSpPr/>
          <p:nvPr/>
        </p:nvSpPr>
        <p:spPr>
          <a:xfrm>
            <a:off x="4762500" y="2634995"/>
            <a:ext cx="899160" cy="182880"/>
          </a:xfrm>
          <a:custGeom>
            <a:rect b="b" l="l" r="r" t="t"/>
            <a:pathLst>
              <a:path extrusionOk="0" h="182880" w="899160">
                <a:moveTo>
                  <a:pt x="870204" y="1524"/>
                </a:moveTo>
                <a:lnTo>
                  <a:pt x="28956" y="1524"/>
                </a:lnTo>
                <a:lnTo>
                  <a:pt x="35052" y="0"/>
                </a:lnTo>
                <a:lnTo>
                  <a:pt x="862584" y="0"/>
                </a:lnTo>
                <a:lnTo>
                  <a:pt x="870204" y="1524"/>
                </a:lnTo>
                <a:close/>
              </a:path>
              <a:path extrusionOk="0" h="182880" w="899160">
                <a:moveTo>
                  <a:pt x="876300" y="3048"/>
                </a:moveTo>
                <a:lnTo>
                  <a:pt x="22860" y="3048"/>
                </a:lnTo>
                <a:lnTo>
                  <a:pt x="27432" y="1524"/>
                </a:lnTo>
                <a:lnTo>
                  <a:pt x="871728" y="1524"/>
                </a:lnTo>
                <a:lnTo>
                  <a:pt x="876300" y="3048"/>
                </a:lnTo>
                <a:close/>
              </a:path>
              <a:path extrusionOk="0" h="182880" w="899160">
                <a:moveTo>
                  <a:pt x="882396" y="6096"/>
                </a:moveTo>
                <a:lnTo>
                  <a:pt x="16764" y="6096"/>
                </a:lnTo>
                <a:lnTo>
                  <a:pt x="21336" y="3048"/>
                </a:lnTo>
                <a:lnTo>
                  <a:pt x="877824" y="3048"/>
                </a:lnTo>
                <a:lnTo>
                  <a:pt x="882396" y="6096"/>
                </a:lnTo>
                <a:close/>
              </a:path>
              <a:path extrusionOk="0" h="182880" w="899160">
                <a:moveTo>
                  <a:pt x="871728" y="182880"/>
                </a:moveTo>
                <a:lnTo>
                  <a:pt x="27432" y="182880"/>
                </a:lnTo>
                <a:lnTo>
                  <a:pt x="22860" y="181356"/>
                </a:lnTo>
                <a:lnTo>
                  <a:pt x="21336" y="181356"/>
                </a:lnTo>
                <a:lnTo>
                  <a:pt x="21336" y="179832"/>
                </a:lnTo>
                <a:lnTo>
                  <a:pt x="16764" y="178308"/>
                </a:lnTo>
                <a:lnTo>
                  <a:pt x="15240" y="176784"/>
                </a:lnTo>
                <a:lnTo>
                  <a:pt x="10668" y="173736"/>
                </a:lnTo>
                <a:lnTo>
                  <a:pt x="10668" y="172212"/>
                </a:lnTo>
                <a:lnTo>
                  <a:pt x="9144" y="172212"/>
                </a:lnTo>
                <a:lnTo>
                  <a:pt x="6096" y="167640"/>
                </a:lnTo>
                <a:lnTo>
                  <a:pt x="0" y="155448"/>
                </a:lnTo>
                <a:lnTo>
                  <a:pt x="0" y="27432"/>
                </a:lnTo>
                <a:lnTo>
                  <a:pt x="3048" y="22860"/>
                </a:lnTo>
                <a:lnTo>
                  <a:pt x="3048" y="21336"/>
                </a:lnTo>
                <a:lnTo>
                  <a:pt x="6096" y="16764"/>
                </a:lnTo>
                <a:lnTo>
                  <a:pt x="6096" y="15240"/>
                </a:lnTo>
                <a:lnTo>
                  <a:pt x="9144" y="10668"/>
                </a:lnTo>
                <a:lnTo>
                  <a:pt x="10668" y="10668"/>
                </a:lnTo>
                <a:lnTo>
                  <a:pt x="15240" y="6096"/>
                </a:lnTo>
                <a:lnTo>
                  <a:pt x="883920" y="6096"/>
                </a:lnTo>
                <a:lnTo>
                  <a:pt x="883920" y="7620"/>
                </a:lnTo>
                <a:lnTo>
                  <a:pt x="888492" y="10668"/>
                </a:lnTo>
                <a:lnTo>
                  <a:pt x="893064" y="15240"/>
                </a:lnTo>
                <a:lnTo>
                  <a:pt x="36576" y="15240"/>
                </a:lnTo>
                <a:lnTo>
                  <a:pt x="30480" y="16764"/>
                </a:lnTo>
                <a:lnTo>
                  <a:pt x="28956" y="16764"/>
                </a:lnTo>
                <a:lnTo>
                  <a:pt x="26670" y="18288"/>
                </a:lnTo>
                <a:lnTo>
                  <a:pt x="24384" y="18288"/>
                </a:lnTo>
                <a:lnTo>
                  <a:pt x="22352" y="21336"/>
                </a:lnTo>
                <a:lnTo>
                  <a:pt x="21336" y="21336"/>
                </a:lnTo>
                <a:lnTo>
                  <a:pt x="18288" y="25908"/>
                </a:lnTo>
                <a:lnTo>
                  <a:pt x="18796" y="25908"/>
                </a:lnTo>
                <a:lnTo>
                  <a:pt x="17780" y="27432"/>
                </a:lnTo>
                <a:lnTo>
                  <a:pt x="16764" y="27432"/>
                </a:lnTo>
                <a:lnTo>
                  <a:pt x="15240" y="33528"/>
                </a:lnTo>
                <a:lnTo>
                  <a:pt x="16256" y="33528"/>
                </a:lnTo>
                <a:lnTo>
                  <a:pt x="15240" y="36576"/>
                </a:lnTo>
                <a:lnTo>
                  <a:pt x="15240" y="146304"/>
                </a:lnTo>
                <a:lnTo>
                  <a:pt x="16383" y="150876"/>
                </a:lnTo>
                <a:lnTo>
                  <a:pt x="15240" y="150876"/>
                </a:lnTo>
                <a:lnTo>
                  <a:pt x="16764" y="156972"/>
                </a:lnTo>
                <a:lnTo>
                  <a:pt x="17780" y="156972"/>
                </a:lnTo>
                <a:lnTo>
                  <a:pt x="18796" y="158496"/>
                </a:lnTo>
                <a:lnTo>
                  <a:pt x="18288" y="158496"/>
                </a:lnTo>
                <a:lnTo>
                  <a:pt x="21336" y="163068"/>
                </a:lnTo>
                <a:lnTo>
                  <a:pt x="22860" y="163068"/>
                </a:lnTo>
                <a:lnTo>
                  <a:pt x="24384" y="164592"/>
                </a:lnTo>
                <a:lnTo>
                  <a:pt x="28956" y="166116"/>
                </a:lnTo>
                <a:lnTo>
                  <a:pt x="27432" y="166116"/>
                </a:lnTo>
                <a:lnTo>
                  <a:pt x="32004" y="167640"/>
                </a:lnTo>
                <a:lnTo>
                  <a:pt x="893064" y="167640"/>
                </a:lnTo>
                <a:lnTo>
                  <a:pt x="888492" y="172212"/>
                </a:lnTo>
                <a:lnTo>
                  <a:pt x="888492" y="173736"/>
                </a:lnTo>
                <a:lnTo>
                  <a:pt x="883920" y="176784"/>
                </a:lnTo>
                <a:lnTo>
                  <a:pt x="882396" y="176784"/>
                </a:lnTo>
                <a:lnTo>
                  <a:pt x="882396" y="178308"/>
                </a:lnTo>
                <a:lnTo>
                  <a:pt x="877824" y="179832"/>
                </a:lnTo>
                <a:lnTo>
                  <a:pt x="876300" y="181356"/>
                </a:lnTo>
                <a:lnTo>
                  <a:pt x="871728" y="182880"/>
                </a:lnTo>
                <a:close/>
              </a:path>
              <a:path extrusionOk="0" h="182880" w="899160">
                <a:moveTo>
                  <a:pt x="874776" y="19812"/>
                </a:moveTo>
                <a:lnTo>
                  <a:pt x="870204" y="16764"/>
                </a:lnTo>
                <a:lnTo>
                  <a:pt x="36576" y="15240"/>
                </a:lnTo>
                <a:lnTo>
                  <a:pt x="893064" y="15240"/>
                </a:lnTo>
                <a:lnTo>
                  <a:pt x="893064" y="16764"/>
                </a:lnTo>
                <a:lnTo>
                  <a:pt x="894080" y="18288"/>
                </a:lnTo>
                <a:lnTo>
                  <a:pt x="873252" y="18288"/>
                </a:lnTo>
                <a:lnTo>
                  <a:pt x="874776" y="19812"/>
                </a:lnTo>
                <a:close/>
              </a:path>
              <a:path extrusionOk="0" h="182880" w="899160">
                <a:moveTo>
                  <a:pt x="27432" y="18288"/>
                </a:moveTo>
                <a:lnTo>
                  <a:pt x="28956" y="16764"/>
                </a:lnTo>
                <a:lnTo>
                  <a:pt x="32004" y="16764"/>
                </a:lnTo>
                <a:lnTo>
                  <a:pt x="27432" y="18288"/>
                </a:lnTo>
                <a:close/>
              </a:path>
              <a:path extrusionOk="0" h="182880" w="899160">
                <a:moveTo>
                  <a:pt x="871728" y="18288"/>
                </a:moveTo>
                <a:lnTo>
                  <a:pt x="867156" y="16764"/>
                </a:lnTo>
                <a:lnTo>
                  <a:pt x="870204" y="16764"/>
                </a:lnTo>
                <a:lnTo>
                  <a:pt x="871728" y="18288"/>
                </a:lnTo>
                <a:close/>
              </a:path>
              <a:path extrusionOk="0" h="182880" w="899160">
                <a:moveTo>
                  <a:pt x="24384" y="19812"/>
                </a:moveTo>
                <a:lnTo>
                  <a:pt x="24384" y="18288"/>
                </a:lnTo>
                <a:lnTo>
                  <a:pt x="26670" y="18288"/>
                </a:lnTo>
                <a:lnTo>
                  <a:pt x="24384" y="19812"/>
                </a:lnTo>
                <a:close/>
              </a:path>
              <a:path extrusionOk="0" h="182880" w="899160">
                <a:moveTo>
                  <a:pt x="897128" y="25908"/>
                </a:moveTo>
                <a:lnTo>
                  <a:pt x="880872" y="25908"/>
                </a:lnTo>
                <a:lnTo>
                  <a:pt x="873252" y="18288"/>
                </a:lnTo>
                <a:lnTo>
                  <a:pt x="894080" y="18288"/>
                </a:lnTo>
                <a:lnTo>
                  <a:pt x="896112" y="21336"/>
                </a:lnTo>
                <a:lnTo>
                  <a:pt x="896112" y="22860"/>
                </a:lnTo>
                <a:lnTo>
                  <a:pt x="897128" y="25908"/>
                </a:lnTo>
                <a:close/>
              </a:path>
              <a:path extrusionOk="0" h="182880" w="899160">
                <a:moveTo>
                  <a:pt x="21336" y="22860"/>
                </a:moveTo>
                <a:lnTo>
                  <a:pt x="21336" y="21336"/>
                </a:lnTo>
                <a:lnTo>
                  <a:pt x="22352" y="21336"/>
                </a:lnTo>
                <a:lnTo>
                  <a:pt x="21336" y="22860"/>
                </a:lnTo>
                <a:close/>
              </a:path>
              <a:path extrusionOk="0" h="182880" w="899160">
                <a:moveTo>
                  <a:pt x="18796" y="25908"/>
                </a:moveTo>
                <a:lnTo>
                  <a:pt x="18288" y="25908"/>
                </a:lnTo>
                <a:lnTo>
                  <a:pt x="19812" y="24384"/>
                </a:lnTo>
                <a:lnTo>
                  <a:pt x="18796" y="25908"/>
                </a:lnTo>
                <a:close/>
              </a:path>
              <a:path extrusionOk="0" h="182880" w="899160">
                <a:moveTo>
                  <a:pt x="897636" y="28956"/>
                </a:moveTo>
                <a:lnTo>
                  <a:pt x="882396" y="28956"/>
                </a:lnTo>
                <a:lnTo>
                  <a:pt x="879348" y="24384"/>
                </a:lnTo>
                <a:lnTo>
                  <a:pt x="880872" y="25908"/>
                </a:lnTo>
                <a:lnTo>
                  <a:pt x="897128" y="25908"/>
                </a:lnTo>
                <a:lnTo>
                  <a:pt x="897636" y="27432"/>
                </a:lnTo>
                <a:lnTo>
                  <a:pt x="897636" y="28956"/>
                </a:lnTo>
                <a:close/>
              </a:path>
              <a:path extrusionOk="0" h="182880" w="899160">
                <a:moveTo>
                  <a:pt x="16764" y="28956"/>
                </a:moveTo>
                <a:lnTo>
                  <a:pt x="16764" y="27432"/>
                </a:lnTo>
                <a:lnTo>
                  <a:pt x="17780" y="27432"/>
                </a:lnTo>
                <a:lnTo>
                  <a:pt x="16764" y="28956"/>
                </a:lnTo>
                <a:close/>
              </a:path>
              <a:path extrusionOk="0" h="182880" w="899160">
                <a:moveTo>
                  <a:pt x="882396" y="33528"/>
                </a:moveTo>
                <a:lnTo>
                  <a:pt x="880872" y="27432"/>
                </a:lnTo>
                <a:lnTo>
                  <a:pt x="882396" y="28956"/>
                </a:lnTo>
                <a:lnTo>
                  <a:pt x="899160" y="28956"/>
                </a:lnTo>
                <a:lnTo>
                  <a:pt x="899160" y="32004"/>
                </a:lnTo>
                <a:lnTo>
                  <a:pt x="882396" y="32004"/>
                </a:lnTo>
                <a:lnTo>
                  <a:pt x="882396" y="33528"/>
                </a:lnTo>
                <a:close/>
              </a:path>
              <a:path extrusionOk="0" h="182880" w="899160">
                <a:moveTo>
                  <a:pt x="16256" y="33528"/>
                </a:moveTo>
                <a:lnTo>
                  <a:pt x="15240" y="33528"/>
                </a:lnTo>
                <a:lnTo>
                  <a:pt x="16764" y="32004"/>
                </a:lnTo>
                <a:lnTo>
                  <a:pt x="16256" y="33528"/>
                </a:lnTo>
                <a:close/>
              </a:path>
              <a:path extrusionOk="0" h="182880" w="899160">
                <a:moveTo>
                  <a:pt x="899160" y="152400"/>
                </a:moveTo>
                <a:lnTo>
                  <a:pt x="882396" y="152400"/>
                </a:lnTo>
                <a:lnTo>
                  <a:pt x="883920" y="147828"/>
                </a:lnTo>
                <a:lnTo>
                  <a:pt x="883920" y="36576"/>
                </a:lnTo>
                <a:lnTo>
                  <a:pt x="882396" y="32004"/>
                </a:lnTo>
                <a:lnTo>
                  <a:pt x="899160" y="32004"/>
                </a:lnTo>
                <a:lnTo>
                  <a:pt x="899160" y="152400"/>
                </a:lnTo>
                <a:close/>
              </a:path>
              <a:path extrusionOk="0" h="182880" w="899160">
                <a:moveTo>
                  <a:pt x="16764" y="152400"/>
                </a:moveTo>
                <a:lnTo>
                  <a:pt x="15240" y="150876"/>
                </a:lnTo>
                <a:lnTo>
                  <a:pt x="16383" y="150876"/>
                </a:lnTo>
                <a:lnTo>
                  <a:pt x="16764" y="152400"/>
                </a:lnTo>
                <a:close/>
              </a:path>
              <a:path extrusionOk="0" h="182880" w="899160">
                <a:moveTo>
                  <a:pt x="880872" y="156972"/>
                </a:moveTo>
                <a:lnTo>
                  <a:pt x="882396" y="150876"/>
                </a:lnTo>
                <a:lnTo>
                  <a:pt x="882396" y="152400"/>
                </a:lnTo>
                <a:lnTo>
                  <a:pt x="899160" y="152400"/>
                </a:lnTo>
                <a:lnTo>
                  <a:pt x="899160" y="153924"/>
                </a:lnTo>
                <a:lnTo>
                  <a:pt x="897636" y="153924"/>
                </a:lnTo>
                <a:lnTo>
                  <a:pt x="897636" y="155448"/>
                </a:lnTo>
                <a:lnTo>
                  <a:pt x="882396" y="155448"/>
                </a:lnTo>
                <a:lnTo>
                  <a:pt x="880872" y="156972"/>
                </a:lnTo>
                <a:close/>
              </a:path>
              <a:path extrusionOk="0" h="182880" w="899160">
                <a:moveTo>
                  <a:pt x="17780" y="156972"/>
                </a:moveTo>
                <a:lnTo>
                  <a:pt x="16764" y="156972"/>
                </a:lnTo>
                <a:lnTo>
                  <a:pt x="16764" y="155448"/>
                </a:lnTo>
                <a:lnTo>
                  <a:pt x="17780" y="156972"/>
                </a:lnTo>
                <a:close/>
              </a:path>
              <a:path extrusionOk="0" h="182880" w="899160">
                <a:moveTo>
                  <a:pt x="879348" y="160020"/>
                </a:moveTo>
                <a:lnTo>
                  <a:pt x="882396" y="155448"/>
                </a:lnTo>
                <a:lnTo>
                  <a:pt x="897636" y="155448"/>
                </a:lnTo>
                <a:lnTo>
                  <a:pt x="896874" y="158496"/>
                </a:lnTo>
                <a:lnTo>
                  <a:pt x="880872" y="158496"/>
                </a:lnTo>
                <a:lnTo>
                  <a:pt x="879348" y="160020"/>
                </a:lnTo>
                <a:close/>
              </a:path>
              <a:path extrusionOk="0" h="182880" w="899160">
                <a:moveTo>
                  <a:pt x="19812" y="160020"/>
                </a:moveTo>
                <a:lnTo>
                  <a:pt x="18288" y="158496"/>
                </a:lnTo>
                <a:lnTo>
                  <a:pt x="18796" y="158496"/>
                </a:lnTo>
                <a:lnTo>
                  <a:pt x="19812" y="160020"/>
                </a:lnTo>
                <a:close/>
              </a:path>
              <a:path extrusionOk="0" h="182880" w="899160">
                <a:moveTo>
                  <a:pt x="895350" y="163068"/>
                </a:moveTo>
                <a:lnTo>
                  <a:pt x="876300" y="163068"/>
                </a:lnTo>
                <a:lnTo>
                  <a:pt x="880872" y="158496"/>
                </a:lnTo>
                <a:lnTo>
                  <a:pt x="896874" y="158496"/>
                </a:lnTo>
                <a:lnTo>
                  <a:pt x="896112" y="161544"/>
                </a:lnTo>
                <a:lnTo>
                  <a:pt x="895350" y="163068"/>
                </a:lnTo>
                <a:close/>
              </a:path>
              <a:path extrusionOk="0" h="182880" w="899160">
                <a:moveTo>
                  <a:pt x="22860" y="163068"/>
                </a:moveTo>
                <a:lnTo>
                  <a:pt x="21336" y="163068"/>
                </a:lnTo>
                <a:lnTo>
                  <a:pt x="21336" y="161544"/>
                </a:lnTo>
                <a:lnTo>
                  <a:pt x="22860" y="163068"/>
                </a:lnTo>
                <a:close/>
              </a:path>
              <a:path extrusionOk="0" h="182880" w="899160">
                <a:moveTo>
                  <a:pt x="893064" y="167640"/>
                </a:moveTo>
                <a:lnTo>
                  <a:pt x="867156" y="167640"/>
                </a:lnTo>
                <a:lnTo>
                  <a:pt x="871728" y="166116"/>
                </a:lnTo>
                <a:lnTo>
                  <a:pt x="870204" y="166116"/>
                </a:lnTo>
                <a:lnTo>
                  <a:pt x="874776" y="164592"/>
                </a:lnTo>
                <a:lnTo>
                  <a:pt x="873252" y="164592"/>
                </a:lnTo>
                <a:lnTo>
                  <a:pt x="877824" y="161544"/>
                </a:lnTo>
                <a:lnTo>
                  <a:pt x="876300" y="163068"/>
                </a:lnTo>
                <a:lnTo>
                  <a:pt x="895350" y="163068"/>
                </a:lnTo>
                <a:lnTo>
                  <a:pt x="893064" y="167640"/>
                </a:lnTo>
                <a:close/>
              </a:path>
            </a:pathLst>
          </a:custGeom>
          <a:solidFill>
            <a:srgbClr val="678E1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414" name="Google Shape;414;p43"/>
          <p:cNvSpPr txBox="1"/>
          <p:nvPr/>
        </p:nvSpPr>
        <p:spPr>
          <a:xfrm>
            <a:off x="4843820" y="2353304"/>
            <a:ext cx="736500" cy="510600"/>
          </a:xfrm>
          <a:prstGeom prst="rect">
            <a:avLst/>
          </a:prstGeom>
          <a:noFill/>
          <a:ln>
            <a:noFill/>
          </a:ln>
        </p:spPr>
        <p:txBody>
          <a:bodyPr anchorCtr="0" anchor="t" bIns="0" lIns="0" spcFirstLastPara="1" rIns="0" wrap="square" tIns="12700">
            <a:noAutofit/>
          </a:bodyPr>
          <a:lstStyle/>
          <a:p>
            <a:pPr indent="10159" lvl="0" marL="12700" marR="5080" rtl="0" algn="l">
              <a:lnSpc>
                <a:spcPct val="138300"/>
              </a:lnSpc>
              <a:spcBef>
                <a:spcPts val="0"/>
              </a:spcBef>
              <a:spcAft>
                <a:spcPts val="0"/>
              </a:spcAft>
              <a:buNone/>
            </a:pPr>
            <a:r>
              <a:rPr lang="en-US" sz="1150">
                <a:solidFill>
                  <a:schemeClr val="dk1"/>
                </a:solidFill>
                <a:latin typeface="Times New Roman"/>
                <a:ea typeface="Times New Roman"/>
                <a:cs typeface="Times New Roman"/>
                <a:sym typeface="Times New Roman"/>
              </a:rPr>
              <a:t>Amoladora  Compresor</a:t>
            </a:r>
            <a:endParaRPr sz="1150">
              <a:solidFill>
                <a:schemeClr val="dk1"/>
              </a:solidFill>
              <a:latin typeface="Times New Roman"/>
              <a:ea typeface="Times New Roman"/>
              <a:cs typeface="Times New Roman"/>
              <a:sym typeface="Times New Roman"/>
            </a:endParaRPr>
          </a:p>
        </p:txBody>
      </p:sp>
      <p:sp>
        <p:nvSpPr>
          <p:cNvPr id="415" name="Google Shape;415;p43"/>
          <p:cNvSpPr/>
          <p:nvPr/>
        </p:nvSpPr>
        <p:spPr>
          <a:xfrm>
            <a:off x="4757928" y="5039867"/>
            <a:ext cx="929640" cy="216535"/>
          </a:xfrm>
          <a:custGeom>
            <a:rect b="b" l="l" r="r" t="t"/>
            <a:pathLst>
              <a:path extrusionOk="0" h="216535" w="929639">
                <a:moveTo>
                  <a:pt x="894588" y="216408"/>
                </a:moveTo>
                <a:lnTo>
                  <a:pt x="36576" y="216408"/>
                </a:lnTo>
                <a:lnTo>
                  <a:pt x="22502" y="213717"/>
                </a:lnTo>
                <a:lnTo>
                  <a:pt x="10858" y="206311"/>
                </a:lnTo>
                <a:lnTo>
                  <a:pt x="2928" y="195191"/>
                </a:lnTo>
                <a:lnTo>
                  <a:pt x="0" y="181356"/>
                </a:lnTo>
                <a:lnTo>
                  <a:pt x="0" y="36576"/>
                </a:lnTo>
                <a:lnTo>
                  <a:pt x="2928" y="22502"/>
                </a:lnTo>
                <a:lnTo>
                  <a:pt x="10858" y="10858"/>
                </a:lnTo>
                <a:lnTo>
                  <a:pt x="22502" y="2928"/>
                </a:lnTo>
                <a:lnTo>
                  <a:pt x="36576" y="0"/>
                </a:lnTo>
                <a:lnTo>
                  <a:pt x="894588" y="0"/>
                </a:lnTo>
                <a:lnTo>
                  <a:pt x="908423" y="2928"/>
                </a:lnTo>
                <a:lnTo>
                  <a:pt x="919543" y="10858"/>
                </a:lnTo>
                <a:lnTo>
                  <a:pt x="926949" y="22502"/>
                </a:lnTo>
                <a:lnTo>
                  <a:pt x="929640" y="36576"/>
                </a:lnTo>
                <a:lnTo>
                  <a:pt x="929640" y="181356"/>
                </a:lnTo>
                <a:lnTo>
                  <a:pt x="926949" y="195191"/>
                </a:lnTo>
                <a:lnTo>
                  <a:pt x="919543" y="206311"/>
                </a:lnTo>
                <a:lnTo>
                  <a:pt x="908423" y="213717"/>
                </a:lnTo>
                <a:lnTo>
                  <a:pt x="894588" y="216408"/>
                </a:lnTo>
                <a:close/>
              </a:path>
            </a:pathLst>
          </a:custGeom>
          <a:solidFill>
            <a:srgbClr val="90C12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416" name="Google Shape;416;p43"/>
          <p:cNvSpPr/>
          <p:nvPr/>
        </p:nvSpPr>
        <p:spPr>
          <a:xfrm>
            <a:off x="4750308" y="5032247"/>
            <a:ext cx="944879" cy="231775"/>
          </a:xfrm>
          <a:custGeom>
            <a:rect b="b" l="l" r="r" t="t"/>
            <a:pathLst>
              <a:path extrusionOk="0" h="231775" w="944879">
                <a:moveTo>
                  <a:pt x="909828" y="1524"/>
                </a:moveTo>
                <a:lnTo>
                  <a:pt x="36576" y="1524"/>
                </a:lnTo>
                <a:lnTo>
                  <a:pt x="42672" y="0"/>
                </a:lnTo>
                <a:lnTo>
                  <a:pt x="902208" y="0"/>
                </a:lnTo>
                <a:lnTo>
                  <a:pt x="909828" y="1524"/>
                </a:lnTo>
                <a:close/>
              </a:path>
              <a:path extrusionOk="0" h="231775" w="944879">
                <a:moveTo>
                  <a:pt x="918972" y="228600"/>
                </a:moveTo>
                <a:lnTo>
                  <a:pt x="25908" y="228600"/>
                </a:lnTo>
                <a:lnTo>
                  <a:pt x="19812" y="225552"/>
                </a:lnTo>
                <a:lnTo>
                  <a:pt x="19812" y="224028"/>
                </a:lnTo>
                <a:lnTo>
                  <a:pt x="13716" y="219456"/>
                </a:lnTo>
                <a:lnTo>
                  <a:pt x="12192" y="219456"/>
                </a:lnTo>
                <a:lnTo>
                  <a:pt x="7620" y="213360"/>
                </a:lnTo>
                <a:lnTo>
                  <a:pt x="7620" y="211836"/>
                </a:lnTo>
                <a:lnTo>
                  <a:pt x="4572" y="205740"/>
                </a:lnTo>
                <a:lnTo>
                  <a:pt x="3048" y="205740"/>
                </a:lnTo>
                <a:lnTo>
                  <a:pt x="3048" y="204216"/>
                </a:lnTo>
                <a:lnTo>
                  <a:pt x="1524" y="198120"/>
                </a:lnTo>
                <a:lnTo>
                  <a:pt x="1524" y="196596"/>
                </a:lnTo>
                <a:lnTo>
                  <a:pt x="0" y="188976"/>
                </a:lnTo>
                <a:lnTo>
                  <a:pt x="0" y="44196"/>
                </a:lnTo>
                <a:lnTo>
                  <a:pt x="1524" y="36576"/>
                </a:lnTo>
                <a:lnTo>
                  <a:pt x="1524" y="35052"/>
                </a:lnTo>
                <a:lnTo>
                  <a:pt x="3048" y="27432"/>
                </a:lnTo>
                <a:lnTo>
                  <a:pt x="4572" y="27432"/>
                </a:lnTo>
                <a:lnTo>
                  <a:pt x="4572" y="25908"/>
                </a:lnTo>
                <a:lnTo>
                  <a:pt x="7620" y="19812"/>
                </a:lnTo>
                <a:lnTo>
                  <a:pt x="7620" y="18288"/>
                </a:lnTo>
                <a:lnTo>
                  <a:pt x="12192" y="13716"/>
                </a:lnTo>
                <a:lnTo>
                  <a:pt x="13716" y="13716"/>
                </a:lnTo>
                <a:lnTo>
                  <a:pt x="13716" y="12192"/>
                </a:lnTo>
                <a:lnTo>
                  <a:pt x="19812" y="7620"/>
                </a:lnTo>
                <a:lnTo>
                  <a:pt x="25908" y="4572"/>
                </a:lnTo>
                <a:lnTo>
                  <a:pt x="27432" y="3048"/>
                </a:lnTo>
                <a:lnTo>
                  <a:pt x="35052" y="1524"/>
                </a:lnTo>
                <a:lnTo>
                  <a:pt x="911352" y="1524"/>
                </a:lnTo>
                <a:lnTo>
                  <a:pt x="917448" y="3048"/>
                </a:lnTo>
                <a:lnTo>
                  <a:pt x="918972" y="3048"/>
                </a:lnTo>
                <a:lnTo>
                  <a:pt x="918972" y="4572"/>
                </a:lnTo>
                <a:lnTo>
                  <a:pt x="925068" y="7620"/>
                </a:lnTo>
                <a:lnTo>
                  <a:pt x="926592" y="7620"/>
                </a:lnTo>
                <a:lnTo>
                  <a:pt x="932688" y="12192"/>
                </a:lnTo>
                <a:lnTo>
                  <a:pt x="932688" y="13716"/>
                </a:lnTo>
                <a:lnTo>
                  <a:pt x="934212" y="15240"/>
                </a:lnTo>
                <a:lnTo>
                  <a:pt x="45720" y="15240"/>
                </a:lnTo>
                <a:lnTo>
                  <a:pt x="38100" y="16764"/>
                </a:lnTo>
                <a:lnTo>
                  <a:pt x="39624" y="16764"/>
                </a:lnTo>
                <a:lnTo>
                  <a:pt x="32004" y="18288"/>
                </a:lnTo>
                <a:lnTo>
                  <a:pt x="33528" y="18288"/>
                </a:lnTo>
                <a:lnTo>
                  <a:pt x="30480" y="19812"/>
                </a:lnTo>
                <a:lnTo>
                  <a:pt x="28956" y="19812"/>
                </a:lnTo>
                <a:lnTo>
                  <a:pt x="25908" y="22860"/>
                </a:lnTo>
                <a:lnTo>
                  <a:pt x="24384" y="22860"/>
                </a:lnTo>
                <a:lnTo>
                  <a:pt x="19812" y="28956"/>
                </a:lnTo>
                <a:lnTo>
                  <a:pt x="20574" y="28956"/>
                </a:lnTo>
                <a:lnTo>
                  <a:pt x="19050" y="32004"/>
                </a:lnTo>
                <a:lnTo>
                  <a:pt x="18288" y="32004"/>
                </a:lnTo>
                <a:lnTo>
                  <a:pt x="17068" y="38100"/>
                </a:lnTo>
                <a:lnTo>
                  <a:pt x="16764" y="38100"/>
                </a:lnTo>
                <a:lnTo>
                  <a:pt x="16764" y="44196"/>
                </a:lnTo>
                <a:lnTo>
                  <a:pt x="15240" y="187452"/>
                </a:lnTo>
                <a:lnTo>
                  <a:pt x="16764" y="195072"/>
                </a:lnTo>
                <a:lnTo>
                  <a:pt x="17145" y="195072"/>
                </a:lnTo>
                <a:lnTo>
                  <a:pt x="18288" y="199644"/>
                </a:lnTo>
                <a:lnTo>
                  <a:pt x="19050" y="199644"/>
                </a:lnTo>
                <a:lnTo>
                  <a:pt x="21336" y="204216"/>
                </a:lnTo>
                <a:lnTo>
                  <a:pt x="19812" y="204216"/>
                </a:lnTo>
                <a:lnTo>
                  <a:pt x="24384" y="208788"/>
                </a:lnTo>
                <a:lnTo>
                  <a:pt x="25908" y="208788"/>
                </a:lnTo>
                <a:lnTo>
                  <a:pt x="28956" y="211836"/>
                </a:lnTo>
                <a:lnTo>
                  <a:pt x="27432" y="211836"/>
                </a:lnTo>
                <a:lnTo>
                  <a:pt x="33528" y="214884"/>
                </a:lnTo>
                <a:lnTo>
                  <a:pt x="35814" y="214884"/>
                </a:lnTo>
                <a:lnTo>
                  <a:pt x="39624" y="216408"/>
                </a:lnTo>
                <a:lnTo>
                  <a:pt x="934974" y="216408"/>
                </a:lnTo>
                <a:lnTo>
                  <a:pt x="932688" y="219456"/>
                </a:lnTo>
                <a:lnTo>
                  <a:pt x="926592" y="224028"/>
                </a:lnTo>
                <a:lnTo>
                  <a:pt x="926592" y="225552"/>
                </a:lnTo>
                <a:lnTo>
                  <a:pt x="925068" y="225552"/>
                </a:lnTo>
                <a:lnTo>
                  <a:pt x="918972" y="228600"/>
                </a:lnTo>
                <a:close/>
              </a:path>
              <a:path extrusionOk="0" h="231775" w="944879">
                <a:moveTo>
                  <a:pt x="917448" y="21336"/>
                </a:moveTo>
                <a:lnTo>
                  <a:pt x="911352" y="18288"/>
                </a:lnTo>
                <a:lnTo>
                  <a:pt x="912876" y="18288"/>
                </a:lnTo>
                <a:lnTo>
                  <a:pt x="906780" y="16764"/>
                </a:lnTo>
                <a:lnTo>
                  <a:pt x="908304" y="16764"/>
                </a:lnTo>
                <a:lnTo>
                  <a:pt x="902208" y="15240"/>
                </a:lnTo>
                <a:lnTo>
                  <a:pt x="934212" y="15240"/>
                </a:lnTo>
                <a:lnTo>
                  <a:pt x="937260" y="18288"/>
                </a:lnTo>
                <a:lnTo>
                  <a:pt x="937260" y="19812"/>
                </a:lnTo>
                <a:lnTo>
                  <a:pt x="917448" y="19812"/>
                </a:lnTo>
                <a:lnTo>
                  <a:pt x="917448" y="21336"/>
                </a:lnTo>
                <a:close/>
              </a:path>
              <a:path extrusionOk="0" h="231775" w="944879">
                <a:moveTo>
                  <a:pt x="27432" y="21336"/>
                </a:moveTo>
                <a:lnTo>
                  <a:pt x="28956" y="19812"/>
                </a:lnTo>
                <a:lnTo>
                  <a:pt x="30480" y="19812"/>
                </a:lnTo>
                <a:lnTo>
                  <a:pt x="27432" y="21336"/>
                </a:lnTo>
                <a:close/>
              </a:path>
              <a:path extrusionOk="0" h="231775" w="944879">
                <a:moveTo>
                  <a:pt x="941070" y="24384"/>
                </a:moveTo>
                <a:lnTo>
                  <a:pt x="922020" y="24384"/>
                </a:lnTo>
                <a:lnTo>
                  <a:pt x="917448" y="19812"/>
                </a:lnTo>
                <a:lnTo>
                  <a:pt x="938784" y="19812"/>
                </a:lnTo>
                <a:lnTo>
                  <a:pt x="941070" y="24384"/>
                </a:lnTo>
                <a:close/>
              </a:path>
              <a:path extrusionOk="0" h="231775" w="944879">
                <a:moveTo>
                  <a:pt x="24384" y="24384"/>
                </a:moveTo>
                <a:lnTo>
                  <a:pt x="24384" y="22860"/>
                </a:lnTo>
                <a:lnTo>
                  <a:pt x="25908" y="22860"/>
                </a:lnTo>
                <a:lnTo>
                  <a:pt x="24384" y="24384"/>
                </a:lnTo>
                <a:close/>
              </a:path>
              <a:path extrusionOk="0" h="231775" w="944879">
                <a:moveTo>
                  <a:pt x="925068" y="28956"/>
                </a:moveTo>
                <a:lnTo>
                  <a:pt x="920496" y="22860"/>
                </a:lnTo>
                <a:lnTo>
                  <a:pt x="922020" y="24384"/>
                </a:lnTo>
                <a:lnTo>
                  <a:pt x="941070" y="24384"/>
                </a:lnTo>
                <a:lnTo>
                  <a:pt x="941832" y="25908"/>
                </a:lnTo>
                <a:lnTo>
                  <a:pt x="941832" y="27432"/>
                </a:lnTo>
                <a:lnTo>
                  <a:pt x="925068" y="27432"/>
                </a:lnTo>
                <a:lnTo>
                  <a:pt x="925068" y="28956"/>
                </a:lnTo>
                <a:close/>
              </a:path>
              <a:path extrusionOk="0" h="231775" w="944879">
                <a:moveTo>
                  <a:pt x="20574" y="28956"/>
                </a:moveTo>
                <a:lnTo>
                  <a:pt x="19812" y="28956"/>
                </a:lnTo>
                <a:lnTo>
                  <a:pt x="21336" y="27432"/>
                </a:lnTo>
                <a:lnTo>
                  <a:pt x="20574" y="28956"/>
                </a:lnTo>
                <a:close/>
              </a:path>
              <a:path extrusionOk="0" h="231775" w="944879">
                <a:moveTo>
                  <a:pt x="944270" y="33528"/>
                </a:moveTo>
                <a:lnTo>
                  <a:pt x="928116" y="33528"/>
                </a:lnTo>
                <a:lnTo>
                  <a:pt x="925068" y="27432"/>
                </a:lnTo>
                <a:lnTo>
                  <a:pt x="941832" y="27432"/>
                </a:lnTo>
                <a:lnTo>
                  <a:pt x="944270" y="33528"/>
                </a:lnTo>
                <a:close/>
              </a:path>
              <a:path extrusionOk="0" h="231775" w="944879">
                <a:moveTo>
                  <a:pt x="18288" y="33528"/>
                </a:moveTo>
                <a:lnTo>
                  <a:pt x="18288" y="32004"/>
                </a:lnTo>
                <a:lnTo>
                  <a:pt x="19050" y="32004"/>
                </a:lnTo>
                <a:lnTo>
                  <a:pt x="18288" y="33528"/>
                </a:lnTo>
                <a:close/>
              </a:path>
              <a:path extrusionOk="0" h="231775" w="944879">
                <a:moveTo>
                  <a:pt x="929640" y="39624"/>
                </a:moveTo>
                <a:lnTo>
                  <a:pt x="926592" y="32004"/>
                </a:lnTo>
                <a:lnTo>
                  <a:pt x="928116" y="33528"/>
                </a:lnTo>
                <a:lnTo>
                  <a:pt x="944270" y="33528"/>
                </a:lnTo>
                <a:lnTo>
                  <a:pt x="944880" y="35052"/>
                </a:lnTo>
                <a:lnTo>
                  <a:pt x="944880" y="38100"/>
                </a:lnTo>
                <a:lnTo>
                  <a:pt x="929640" y="38100"/>
                </a:lnTo>
                <a:lnTo>
                  <a:pt x="929640" y="39624"/>
                </a:lnTo>
                <a:close/>
              </a:path>
              <a:path extrusionOk="0" h="231775" w="944879">
                <a:moveTo>
                  <a:pt x="16764" y="39624"/>
                </a:moveTo>
                <a:lnTo>
                  <a:pt x="16764" y="38100"/>
                </a:lnTo>
                <a:lnTo>
                  <a:pt x="17068" y="38100"/>
                </a:lnTo>
                <a:lnTo>
                  <a:pt x="16764" y="39624"/>
                </a:lnTo>
                <a:close/>
              </a:path>
              <a:path extrusionOk="0" h="231775" w="944879">
                <a:moveTo>
                  <a:pt x="944880" y="195072"/>
                </a:moveTo>
                <a:lnTo>
                  <a:pt x="929640" y="195072"/>
                </a:lnTo>
                <a:lnTo>
                  <a:pt x="929640" y="38100"/>
                </a:lnTo>
                <a:lnTo>
                  <a:pt x="944880" y="38100"/>
                </a:lnTo>
                <a:lnTo>
                  <a:pt x="944880" y="195072"/>
                </a:lnTo>
                <a:close/>
              </a:path>
              <a:path extrusionOk="0" h="231775" w="944879">
                <a:moveTo>
                  <a:pt x="17145" y="195072"/>
                </a:moveTo>
                <a:lnTo>
                  <a:pt x="16764" y="195072"/>
                </a:lnTo>
                <a:lnTo>
                  <a:pt x="16764" y="193548"/>
                </a:lnTo>
                <a:lnTo>
                  <a:pt x="17145" y="195072"/>
                </a:lnTo>
                <a:close/>
              </a:path>
              <a:path extrusionOk="0" h="231775" w="944879">
                <a:moveTo>
                  <a:pt x="926592" y="199644"/>
                </a:moveTo>
                <a:lnTo>
                  <a:pt x="929640" y="193548"/>
                </a:lnTo>
                <a:lnTo>
                  <a:pt x="929640" y="195072"/>
                </a:lnTo>
                <a:lnTo>
                  <a:pt x="944880" y="195072"/>
                </a:lnTo>
                <a:lnTo>
                  <a:pt x="944880" y="198120"/>
                </a:lnTo>
                <a:lnTo>
                  <a:pt x="928116" y="198120"/>
                </a:lnTo>
                <a:lnTo>
                  <a:pt x="926592" y="199644"/>
                </a:lnTo>
                <a:close/>
              </a:path>
              <a:path extrusionOk="0" h="231775" w="944879">
                <a:moveTo>
                  <a:pt x="19050" y="199644"/>
                </a:moveTo>
                <a:lnTo>
                  <a:pt x="18288" y="199644"/>
                </a:lnTo>
                <a:lnTo>
                  <a:pt x="18288" y="198120"/>
                </a:lnTo>
                <a:lnTo>
                  <a:pt x="19050" y="199644"/>
                </a:lnTo>
                <a:close/>
              </a:path>
              <a:path extrusionOk="0" h="231775" w="944879">
                <a:moveTo>
                  <a:pt x="936117" y="214884"/>
                </a:moveTo>
                <a:lnTo>
                  <a:pt x="911352" y="214884"/>
                </a:lnTo>
                <a:lnTo>
                  <a:pt x="917448" y="211836"/>
                </a:lnTo>
                <a:lnTo>
                  <a:pt x="925068" y="204216"/>
                </a:lnTo>
                <a:lnTo>
                  <a:pt x="928116" y="198120"/>
                </a:lnTo>
                <a:lnTo>
                  <a:pt x="944880" y="198120"/>
                </a:lnTo>
                <a:lnTo>
                  <a:pt x="941832" y="204216"/>
                </a:lnTo>
                <a:lnTo>
                  <a:pt x="941832" y="205740"/>
                </a:lnTo>
                <a:lnTo>
                  <a:pt x="938784" y="211836"/>
                </a:lnTo>
                <a:lnTo>
                  <a:pt x="938784" y="213360"/>
                </a:lnTo>
                <a:lnTo>
                  <a:pt x="937260" y="213360"/>
                </a:lnTo>
                <a:lnTo>
                  <a:pt x="936117" y="214884"/>
                </a:lnTo>
                <a:close/>
              </a:path>
              <a:path extrusionOk="0" h="231775" w="944879">
                <a:moveTo>
                  <a:pt x="25908" y="208788"/>
                </a:moveTo>
                <a:lnTo>
                  <a:pt x="24384" y="208788"/>
                </a:lnTo>
                <a:lnTo>
                  <a:pt x="24384" y="207264"/>
                </a:lnTo>
                <a:lnTo>
                  <a:pt x="25908" y="208788"/>
                </a:lnTo>
                <a:close/>
              </a:path>
              <a:path extrusionOk="0" h="231775" w="944879">
                <a:moveTo>
                  <a:pt x="35814" y="214884"/>
                </a:moveTo>
                <a:lnTo>
                  <a:pt x="33528" y="214884"/>
                </a:lnTo>
                <a:lnTo>
                  <a:pt x="32004" y="213360"/>
                </a:lnTo>
                <a:lnTo>
                  <a:pt x="35814" y="214884"/>
                </a:lnTo>
                <a:close/>
              </a:path>
              <a:path extrusionOk="0" h="231775" w="944879">
                <a:moveTo>
                  <a:pt x="934974" y="216408"/>
                </a:moveTo>
                <a:lnTo>
                  <a:pt x="906780" y="216408"/>
                </a:lnTo>
                <a:lnTo>
                  <a:pt x="912876" y="213360"/>
                </a:lnTo>
                <a:lnTo>
                  <a:pt x="911352" y="214884"/>
                </a:lnTo>
                <a:lnTo>
                  <a:pt x="936117" y="214884"/>
                </a:lnTo>
                <a:lnTo>
                  <a:pt x="934974" y="216408"/>
                </a:lnTo>
                <a:close/>
              </a:path>
              <a:path extrusionOk="0" h="231775" w="944879">
                <a:moveTo>
                  <a:pt x="911352" y="231648"/>
                </a:moveTo>
                <a:lnTo>
                  <a:pt x="35052" y="231648"/>
                </a:lnTo>
                <a:lnTo>
                  <a:pt x="27432" y="228600"/>
                </a:lnTo>
                <a:lnTo>
                  <a:pt x="917448" y="228600"/>
                </a:lnTo>
                <a:lnTo>
                  <a:pt x="911352" y="231648"/>
                </a:lnTo>
                <a:close/>
              </a:path>
            </a:pathLst>
          </a:custGeom>
          <a:solidFill>
            <a:srgbClr val="678E1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417" name="Google Shape;417;p43"/>
          <p:cNvSpPr txBox="1"/>
          <p:nvPr/>
        </p:nvSpPr>
        <p:spPr>
          <a:xfrm>
            <a:off x="4864114" y="5042449"/>
            <a:ext cx="715500" cy="2013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US" sz="1150">
                <a:solidFill>
                  <a:schemeClr val="dk1"/>
                </a:solidFill>
                <a:latin typeface="Times New Roman"/>
                <a:ea typeface="Times New Roman"/>
                <a:cs typeface="Times New Roman"/>
                <a:sym typeface="Times New Roman"/>
              </a:rPr>
              <a:t>Motosierra</a:t>
            </a:r>
            <a:endParaRPr sz="1150">
              <a:solidFill>
                <a:schemeClr val="dk1"/>
              </a:solidFill>
              <a:latin typeface="Times New Roman"/>
              <a:ea typeface="Times New Roman"/>
              <a:cs typeface="Times New Roman"/>
              <a:sym typeface="Times New Roman"/>
            </a:endParaRPr>
          </a:p>
        </p:txBody>
      </p:sp>
      <p:sp>
        <p:nvSpPr>
          <p:cNvPr id="418" name="Google Shape;418;p43"/>
          <p:cNvSpPr/>
          <p:nvPr/>
        </p:nvSpPr>
        <p:spPr>
          <a:xfrm>
            <a:off x="4725923" y="5416296"/>
            <a:ext cx="1454150" cy="216535"/>
          </a:xfrm>
          <a:custGeom>
            <a:rect b="b" l="l" r="r" t="t"/>
            <a:pathLst>
              <a:path extrusionOk="0" h="216535" w="1454150">
                <a:moveTo>
                  <a:pt x="1417320" y="216408"/>
                </a:moveTo>
                <a:lnTo>
                  <a:pt x="36576" y="216408"/>
                </a:lnTo>
                <a:lnTo>
                  <a:pt x="22502" y="213479"/>
                </a:lnTo>
                <a:lnTo>
                  <a:pt x="10858" y="205549"/>
                </a:lnTo>
                <a:lnTo>
                  <a:pt x="2928" y="193905"/>
                </a:lnTo>
                <a:lnTo>
                  <a:pt x="0" y="179832"/>
                </a:lnTo>
                <a:lnTo>
                  <a:pt x="0" y="35052"/>
                </a:lnTo>
                <a:lnTo>
                  <a:pt x="2928" y="21216"/>
                </a:lnTo>
                <a:lnTo>
                  <a:pt x="10858" y="10096"/>
                </a:lnTo>
                <a:lnTo>
                  <a:pt x="22502" y="2690"/>
                </a:lnTo>
                <a:lnTo>
                  <a:pt x="36576" y="0"/>
                </a:lnTo>
                <a:lnTo>
                  <a:pt x="1417320" y="0"/>
                </a:lnTo>
                <a:lnTo>
                  <a:pt x="1432036" y="2690"/>
                </a:lnTo>
                <a:lnTo>
                  <a:pt x="1443609" y="10096"/>
                </a:lnTo>
                <a:lnTo>
                  <a:pt x="1451181" y="21216"/>
                </a:lnTo>
                <a:lnTo>
                  <a:pt x="1453896" y="35052"/>
                </a:lnTo>
                <a:lnTo>
                  <a:pt x="1453896" y="179832"/>
                </a:lnTo>
                <a:lnTo>
                  <a:pt x="1451181" y="193905"/>
                </a:lnTo>
                <a:lnTo>
                  <a:pt x="1443609" y="205549"/>
                </a:lnTo>
                <a:lnTo>
                  <a:pt x="1432036" y="213479"/>
                </a:lnTo>
                <a:lnTo>
                  <a:pt x="1417320" y="216408"/>
                </a:lnTo>
                <a:close/>
              </a:path>
            </a:pathLst>
          </a:custGeom>
          <a:solidFill>
            <a:srgbClr val="90C12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419" name="Google Shape;419;p43"/>
          <p:cNvSpPr/>
          <p:nvPr/>
        </p:nvSpPr>
        <p:spPr>
          <a:xfrm>
            <a:off x="4718303" y="5408676"/>
            <a:ext cx="1469389" cy="231775"/>
          </a:xfrm>
          <a:custGeom>
            <a:rect b="b" l="l" r="r" t="t"/>
            <a:pathLst>
              <a:path extrusionOk="0" h="231775" w="1469389">
                <a:moveTo>
                  <a:pt x="1441704" y="3048"/>
                </a:moveTo>
                <a:lnTo>
                  <a:pt x="27432" y="3048"/>
                </a:lnTo>
                <a:lnTo>
                  <a:pt x="35052" y="0"/>
                </a:lnTo>
                <a:lnTo>
                  <a:pt x="1435608" y="0"/>
                </a:lnTo>
                <a:lnTo>
                  <a:pt x="1441704" y="3048"/>
                </a:lnTo>
                <a:close/>
              </a:path>
              <a:path extrusionOk="0" h="231775" w="1469389">
                <a:moveTo>
                  <a:pt x="1435608" y="230124"/>
                </a:moveTo>
                <a:lnTo>
                  <a:pt x="35052" y="230124"/>
                </a:lnTo>
                <a:lnTo>
                  <a:pt x="27432" y="228600"/>
                </a:lnTo>
                <a:lnTo>
                  <a:pt x="25908" y="227076"/>
                </a:lnTo>
                <a:lnTo>
                  <a:pt x="19812" y="224028"/>
                </a:lnTo>
                <a:lnTo>
                  <a:pt x="13716" y="219456"/>
                </a:lnTo>
                <a:lnTo>
                  <a:pt x="13716" y="217932"/>
                </a:lnTo>
                <a:lnTo>
                  <a:pt x="12192" y="217932"/>
                </a:lnTo>
                <a:lnTo>
                  <a:pt x="7620" y="213360"/>
                </a:lnTo>
                <a:lnTo>
                  <a:pt x="7620" y="211836"/>
                </a:lnTo>
                <a:lnTo>
                  <a:pt x="4572" y="205740"/>
                </a:lnTo>
                <a:lnTo>
                  <a:pt x="4572" y="204216"/>
                </a:lnTo>
                <a:lnTo>
                  <a:pt x="3048" y="204216"/>
                </a:lnTo>
                <a:lnTo>
                  <a:pt x="1524" y="196596"/>
                </a:lnTo>
                <a:lnTo>
                  <a:pt x="1524" y="195072"/>
                </a:lnTo>
                <a:lnTo>
                  <a:pt x="0" y="188976"/>
                </a:lnTo>
                <a:lnTo>
                  <a:pt x="0" y="42672"/>
                </a:lnTo>
                <a:lnTo>
                  <a:pt x="1524" y="35052"/>
                </a:lnTo>
                <a:lnTo>
                  <a:pt x="1524" y="33528"/>
                </a:lnTo>
                <a:lnTo>
                  <a:pt x="3048" y="27432"/>
                </a:lnTo>
                <a:lnTo>
                  <a:pt x="3048" y="25908"/>
                </a:lnTo>
                <a:lnTo>
                  <a:pt x="4572" y="25908"/>
                </a:lnTo>
                <a:lnTo>
                  <a:pt x="7620" y="19812"/>
                </a:lnTo>
                <a:lnTo>
                  <a:pt x="7620" y="18288"/>
                </a:lnTo>
                <a:lnTo>
                  <a:pt x="12192" y="12192"/>
                </a:lnTo>
                <a:lnTo>
                  <a:pt x="13716" y="12192"/>
                </a:lnTo>
                <a:lnTo>
                  <a:pt x="19812" y="7620"/>
                </a:lnTo>
                <a:lnTo>
                  <a:pt x="19812" y="6096"/>
                </a:lnTo>
                <a:lnTo>
                  <a:pt x="25908" y="3048"/>
                </a:lnTo>
                <a:lnTo>
                  <a:pt x="1443228" y="3048"/>
                </a:lnTo>
                <a:lnTo>
                  <a:pt x="1449324" y="6096"/>
                </a:lnTo>
                <a:lnTo>
                  <a:pt x="1450848" y="7620"/>
                </a:lnTo>
                <a:lnTo>
                  <a:pt x="1456944" y="12192"/>
                </a:lnTo>
                <a:lnTo>
                  <a:pt x="1459230" y="15240"/>
                </a:lnTo>
                <a:lnTo>
                  <a:pt x="39624" y="15240"/>
                </a:lnTo>
                <a:lnTo>
                  <a:pt x="35814" y="16764"/>
                </a:lnTo>
                <a:lnTo>
                  <a:pt x="33528" y="16764"/>
                </a:lnTo>
                <a:lnTo>
                  <a:pt x="27432" y="19812"/>
                </a:lnTo>
                <a:lnTo>
                  <a:pt x="28956" y="19812"/>
                </a:lnTo>
                <a:lnTo>
                  <a:pt x="25908" y="22860"/>
                </a:lnTo>
                <a:lnTo>
                  <a:pt x="24384" y="22860"/>
                </a:lnTo>
                <a:lnTo>
                  <a:pt x="19812" y="27432"/>
                </a:lnTo>
                <a:lnTo>
                  <a:pt x="21336" y="27432"/>
                </a:lnTo>
                <a:lnTo>
                  <a:pt x="19050" y="32004"/>
                </a:lnTo>
                <a:lnTo>
                  <a:pt x="18288" y="32004"/>
                </a:lnTo>
                <a:lnTo>
                  <a:pt x="17145" y="36576"/>
                </a:lnTo>
                <a:lnTo>
                  <a:pt x="16764" y="36576"/>
                </a:lnTo>
                <a:lnTo>
                  <a:pt x="16764" y="193548"/>
                </a:lnTo>
                <a:lnTo>
                  <a:pt x="17068" y="193548"/>
                </a:lnTo>
                <a:lnTo>
                  <a:pt x="18288" y="199644"/>
                </a:lnTo>
                <a:lnTo>
                  <a:pt x="19050" y="199644"/>
                </a:lnTo>
                <a:lnTo>
                  <a:pt x="20574" y="202692"/>
                </a:lnTo>
                <a:lnTo>
                  <a:pt x="19812" y="202692"/>
                </a:lnTo>
                <a:lnTo>
                  <a:pt x="24384" y="208788"/>
                </a:lnTo>
                <a:lnTo>
                  <a:pt x="25908" y="208788"/>
                </a:lnTo>
                <a:lnTo>
                  <a:pt x="28956" y="211836"/>
                </a:lnTo>
                <a:lnTo>
                  <a:pt x="30480" y="211836"/>
                </a:lnTo>
                <a:lnTo>
                  <a:pt x="33528" y="213360"/>
                </a:lnTo>
                <a:lnTo>
                  <a:pt x="32004" y="213360"/>
                </a:lnTo>
                <a:lnTo>
                  <a:pt x="39624" y="214884"/>
                </a:lnTo>
                <a:lnTo>
                  <a:pt x="38100" y="214884"/>
                </a:lnTo>
                <a:lnTo>
                  <a:pt x="44196" y="216408"/>
                </a:lnTo>
                <a:lnTo>
                  <a:pt x="1458468" y="216408"/>
                </a:lnTo>
                <a:lnTo>
                  <a:pt x="1456944" y="217932"/>
                </a:lnTo>
                <a:lnTo>
                  <a:pt x="1456944" y="219456"/>
                </a:lnTo>
                <a:lnTo>
                  <a:pt x="1450848" y="224028"/>
                </a:lnTo>
                <a:lnTo>
                  <a:pt x="1449324" y="224028"/>
                </a:lnTo>
                <a:lnTo>
                  <a:pt x="1443228" y="227076"/>
                </a:lnTo>
                <a:lnTo>
                  <a:pt x="1443228" y="228600"/>
                </a:lnTo>
                <a:lnTo>
                  <a:pt x="1441704" y="228600"/>
                </a:lnTo>
                <a:lnTo>
                  <a:pt x="1435608" y="230124"/>
                </a:lnTo>
                <a:close/>
              </a:path>
              <a:path extrusionOk="0" h="231775" w="1469389">
                <a:moveTo>
                  <a:pt x="1437132" y="18288"/>
                </a:moveTo>
                <a:lnTo>
                  <a:pt x="1431036" y="15240"/>
                </a:lnTo>
                <a:lnTo>
                  <a:pt x="1459230" y="15240"/>
                </a:lnTo>
                <a:lnTo>
                  <a:pt x="1460373" y="16764"/>
                </a:lnTo>
                <a:lnTo>
                  <a:pt x="1435608" y="16764"/>
                </a:lnTo>
                <a:lnTo>
                  <a:pt x="1437132" y="18288"/>
                </a:lnTo>
                <a:close/>
              </a:path>
              <a:path extrusionOk="0" h="231775" w="1469389">
                <a:moveTo>
                  <a:pt x="32004" y="18288"/>
                </a:moveTo>
                <a:lnTo>
                  <a:pt x="33528" y="16764"/>
                </a:lnTo>
                <a:lnTo>
                  <a:pt x="35814" y="16764"/>
                </a:lnTo>
                <a:lnTo>
                  <a:pt x="32004" y="18288"/>
                </a:lnTo>
                <a:close/>
              </a:path>
              <a:path extrusionOk="0" h="231775" w="1469389">
                <a:moveTo>
                  <a:pt x="1446276" y="24384"/>
                </a:moveTo>
                <a:lnTo>
                  <a:pt x="1440180" y="19812"/>
                </a:lnTo>
                <a:lnTo>
                  <a:pt x="1441704" y="19812"/>
                </a:lnTo>
                <a:lnTo>
                  <a:pt x="1435608" y="16764"/>
                </a:lnTo>
                <a:lnTo>
                  <a:pt x="1460373" y="16764"/>
                </a:lnTo>
                <a:lnTo>
                  <a:pt x="1461516" y="18288"/>
                </a:lnTo>
                <a:lnTo>
                  <a:pt x="1463040" y="18288"/>
                </a:lnTo>
                <a:lnTo>
                  <a:pt x="1463040" y="19812"/>
                </a:lnTo>
                <a:lnTo>
                  <a:pt x="1464564" y="22860"/>
                </a:lnTo>
                <a:lnTo>
                  <a:pt x="1444752" y="22860"/>
                </a:lnTo>
                <a:lnTo>
                  <a:pt x="1446276" y="24384"/>
                </a:lnTo>
                <a:close/>
              </a:path>
              <a:path extrusionOk="0" h="231775" w="1469389">
                <a:moveTo>
                  <a:pt x="24384" y="24384"/>
                </a:moveTo>
                <a:lnTo>
                  <a:pt x="24384" y="22860"/>
                </a:lnTo>
                <a:lnTo>
                  <a:pt x="25908" y="22860"/>
                </a:lnTo>
                <a:lnTo>
                  <a:pt x="24384" y="24384"/>
                </a:lnTo>
                <a:close/>
              </a:path>
              <a:path extrusionOk="0" h="231775" w="1469389">
                <a:moveTo>
                  <a:pt x="1469136" y="33528"/>
                </a:moveTo>
                <a:lnTo>
                  <a:pt x="1452372" y="33528"/>
                </a:lnTo>
                <a:lnTo>
                  <a:pt x="1449324" y="27432"/>
                </a:lnTo>
                <a:lnTo>
                  <a:pt x="1444752" y="22860"/>
                </a:lnTo>
                <a:lnTo>
                  <a:pt x="1464564" y="22860"/>
                </a:lnTo>
                <a:lnTo>
                  <a:pt x="1466088" y="25908"/>
                </a:lnTo>
                <a:lnTo>
                  <a:pt x="1466088" y="27432"/>
                </a:lnTo>
                <a:lnTo>
                  <a:pt x="1469136" y="33528"/>
                </a:lnTo>
                <a:close/>
              </a:path>
              <a:path extrusionOk="0" h="231775" w="1469389">
                <a:moveTo>
                  <a:pt x="18288" y="33528"/>
                </a:moveTo>
                <a:lnTo>
                  <a:pt x="18288" y="32004"/>
                </a:lnTo>
                <a:lnTo>
                  <a:pt x="19050" y="32004"/>
                </a:lnTo>
                <a:lnTo>
                  <a:pt x="18288" y="33528"/>
                </a:lnTo>
                <a:close/>
              </a:path>
              <a:path extrusionOk="0" h="231775" w="1469389">
                <a:moveTo>
                  <a:pt x="1453896" y="38100"/>
                </a:moveTo>
                <a:lnTo>
                  <a:pt x="1450848" y="32004"/>
                </a:lnTo>
                <a:lnTo>
                  <a:pt x="1452372" y="33528"/>
                </a:lnTo>
                <a:lnTo>
                  <a:pt x="1469136" y="33528"/>
                </a:lnTo>
                <a:lnTo>
                  <a:pt x="1469136" y="36576"/>
                </a:lnTo>
                <a:lnTo>
                  <a:pt x="1453896" y="36576"/>
                </a:lnTo>
                <a:lnTo>
                  <a:pt x="1453896" y="38100"/>
                </a:lnTo>
                <a:close/>
              </a:path>
              <a:path extrusionOk="0" h="231775" w="1469389">
                <a:moveTo>
                  <a:pt x="16764" y="38100"/>
                </a:moveTo>
                <a:lnTo>
                  <a:pt x="16764" y="36576"/>
                </a:lnTo>
                <a:lnTo>
                  <a:pt x="17145" y="36576"/>
                </a:lnTo>
                <a:lnTo>
                  <a:pt x="16764" y="38100"/>
                </a:lnTo>
                <a:close/>
              </a:path>
              <a:path extrusionOk="0" h="231775" w="1469389">
                <a:moveTo>
                  <a:pt x="1469136" y="193548"/>
                </a:moveTo>
                <a:lnTo>
                  <a:pt x="1453896" y="193548"/>
                </a:lnTo>
                <a:lnTo>
                  <a:pt x="1453896" y="36576"/>
                </a:lnTo>
                <a:lnTo>
                  <a:pt x="1469136" y="36576"/>
                </a:lnTo>
                <a:lnTo>
                  <a:pt x="1469136" y="193548"/>
                </a:lnTo>
                <a:close/>
              </a:path>
              <a:path extrusionOk="0" h="231775" w="1469389">
                <a:moveTo>
                  <a:pt x="17068" y="193548"/>
                </a:moveTo>
                <a:lnTo>
                  <a:pt x="16764" y="193548"/>
                </a:lnTo>
                <a:lnTo>
                  <a:pt x="16764" y="192024"/>
                </a:lnTo>
                <a:lnTo>
                  <a:pt x="17068" y="193548"/>
                </a:lnTo>
                <a:close/>
              </a:path>
              <a:path extrusionOk="0" h="231775" w="1469389">
                <a:moveTo>
                  <a:pt x="1450848" y="199644"/>
                </a:moveTo>
                <a:lnTo>
                  <a:pt x="1453896" y="192024"/>
                </a:lnTo>
                <a:lnTo>
                  <a:pt x="1453896" y="193548"/>
                </a:lnTo>
                <a:lnTo>
                  <a:pt x="1469136" y="193548"/>
                </a:lnTo>
                <a:lnTo>
                  <a:pt x="1469136" y="196596"/>
                </a:lnTo>
                <a:lnTo>
                  <a:pt x="1468526" y="198120"/>
                </a:lnTo>
                <a:lnTo>
                  <a:pt x="1452372" y="198120"/>
                </a:lnTo>
                <a:lnTo>
                  <a:pt x="1450848" y="199644"/>
                </a:lnTo>
                <a:close/>
              </a:path>
              <a:path extrusionOk="0" h="231775" w="1469389">
                <a:moveTo>
                  <a:pt x="19050" y="199644"/>
                </a:moveTo>
                <a:lnTo>
                  <a:pt x="18288" y="199644"/>
                </a:lnTo>
                <a:lnTo>
                  <a:pt x="18288" y="198120"/>
                </a:lnTo>
                <a:lnTo>
                  <a:pt x="19050" y="199644"/>
                </a:lnTo>
                <a:close/>
              </a:path>
              <a:path extrusionOk="0" h="231775" w="1469389">
                <a:moveTo>
                  <a:pt x="1466088" y="204216"/>
                </a:moveTo>
                <a:lnTo>
                  <a:pt x="1449324" y="204216"/>
                </a:lnTo>
                <a:lnTo>
                  <a:pt x="1452372" y="198120"/>
                </a:lnTo>
                <a:lnTo>
                  <a:pt x="1468526" y="198120"/>
                </a:lnTo>
                <a:lnTo>
                  <a:pt x="1466088" y="204216"/>
                </a:lnTo>
                <a:close/>
              </a:path>
              <a:path extrusionOk="0" h="231775" w="1469389">
                <a:moveTo>
                  <a:pt x="21336" y="204216"/>
                </a:moveTo>
                <a:lnTo>
                  <a:pt x="19812" y="202692"/>
                </a:lnTo>
                <a:lnTo>
                  <a:pt x="20574" y="202692"/>
                </a:lnTo>
                <a:lnTo>
                  <a:pt x="21336" y="204216"/>
                </a:lnTo>
                <a:close/>
              </a:path>
              <a:path extrusionOk="0" h="231775" w="1469389">
                <a:moveTo>
                  <a:pt x="1445405" y="207917"/>
                </a:moveTo>
                <a:lnTo>
                  <a:pt x="1449324" y="202692"/>
                </a:lnTo>
                <a:lnTo>
                  <a:pt x="1449324" y="204216"/>
                </a:lnTo>
                <a:lnTo>
                  <a:pt x="1466088" y="204216"/>
                </a:lnTo>
                <a:lnTo>
                  <a:pt x="1466088" y="205740"/>
                </a:lnTo>
                <a:lnTo>
                  <a:pt x="1465326" y="207264"/>
                </a:lnTo>
                <a:lnTo>
                  <a:pt x="1446276" y="207264"/>
                </a:lnTo>
                <a:lnTo>
                  <a:pt x="1445405" y="207917"/>
                </a:lnTo>
                <a:close/>
              </a:path>
              <a:path extrusionOk="0" h="231775" w="1469389">
                <a:moveTo>
                  <a:pt x="25908" y="208788"/>
                </a:moveTo>
                <a:lnTo>
                  <a:pt x="24384" y="208788"/>
                </a:lnTo>
                <a:lnTo>
                  <a:pt x="24384" y="207264"/>
                </a:lnTo>
                <a:lnTo>
                  <a:pt x="25908" y="208788"/>
                </a:lnTo>
                <a:close/>
              </a:path>
              <a:path extrusionOk="0" h="231775" w="1469389">
                <a:moveTo>
                  <a:pt x="1444752" y="208788"/>
                </a:moveTo>
                <a:lnTo>
                  <a:pt x="1445405" y="207917"/>
                </a:lnTo>
                <a:lnTo>
                  <a:pt x="1446276" y="207264"/>
                </a:lnTo>
                <a:lnTo>
                  <a:pt x="1444752" y="208788"/>
                </a:lnTo>
                <a:close/>
              </a:path>
              <a:path extrusionOk="0" h="231775" w="1469389">
                <a:moveTo>
                  <a:pt x="1464564" y="208788"/>
                </a:moveTo>
                <a:lnTo>
                  <a:pt x="1444752" y="208788"/>
                </a:lnTo>
                <a:lnTo>
                  <a:pt x="1446276" y="207264"/>
                </a:lnTo>
                <a:lnTo>
                  <a:pt x="1465326" y="207264"/>
                </a:lnTo>
                <a:lnTo>
                  <a:pt x="1464564" y="208788"/>
                </a:lnTo>
                <a:close/>
              </a:path>
              <a:path extrusionOk="0" h="231775" w="1469389">
                <a:moveTo>
                  <a:pt x="1463040" y="211836"/>
                </a:moveTo>
                <a:lnTo>
                  <a:pt x="1440180" y="211836"/>
                </a:lnTo>
                <a:lnTo>
                  <a:pt x="1445405" y="207917"/>
                </a:lnTo>
                <a:lnTo>
                  <a:pt x="1444752" y="208788"/>
                </a:lnTo>
                <a:lnTo>
                  <a:pt x="1464564" y="208788"/>
                </a:lnTo>
                <a:lnTo>
                  <a:pt x="1463040" y="211836"/>
                </a:lnTo>
                <a:close/>
              </a:path>
              <a:path extrusionOk="0" h="231775" w="1469389">
                <a:moveTo>
                  <a:pt x="30480" y="211836"/>
                </a:moveTo>
                <a:lnTo>
                  <a:pt x="28956" y="211836"/>
                </a:lnTo>
                <a:lnTo>
                  <a:pt x="27432" y="210312"/>
                </a:lnTo>
                <a:lnTo>
                  <a:pt x="30480" y="211836"/>
                </a:lnTo>
                <a:close/>
              </a:path>
              <a:path extrusionOk="0" h="231775" w="1469389">
                <a:moveTo>
                  <a:pt x="1458468" y="216408"/>
                </a:moveTo>
                <a:lnTo>
                  <a:pt x="1424940" y="216408"/>
                </a:lnTo>
                <a:lnTo>
                  <a:pt x="1432560" y="214884"/>
                </a:lnTo>
                <a:lnTo>
                  <a:pt x="1431036" y="214884"/>
                </a:lnTo>
                <a:lnTo>
                  <a:pt x="1437132" y="213360"/>
                </a:lnTo>
                <a:lnTo>
                  <a:pt x="1435608" y="213360"/>
                </a:lnTo>
                <a:lnTo>
                  <a:pt x="1441704" y="210312"/>
                </a:lnTo>
                <a:lnTo>
                  <a:pt x="1440180" y="211836"/>
                </a:lnTo>
                <a:lnTo>
                  <a:pt x="1461516" y="211836"/>
                </a:lnTo>
                <a:lnTo>
                  <a:pt x="1461516" y="213360"/>
                </a:lnTo>
                <a:lnTo>
                  <a:pt x="1458468" y="216408"/>
                </a:lnTo>
                <a:close/>
              </a:path>
              <a:path extrusionOk="0" h="231775" w="1469389">
                <a:moveTo>
                  <a:pt x="1426464" y="231648"/>
                </a:moveTo>
                <a:lnTo>
                  <a:pt x="44196" y="231648"/>
                </a:lnTo>
                <a:lnTo>
                  <a:pt x="36576" y="230124"/>
                </a:lnTo>
                <a:lnTo>
                  <a:pt x="1434084" y="230124"/>
                </a:lnTo>
                <a:lnTo>
                  <a:pt x="1426464" y="231648"/>
                </a:lnTo>
                <a:close/>
              </a:path>
            </a:pathLst>
          </a:custGeom>
          <a:solidFill>
            <a:srgbClr val="678E1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420" name="Google Shape;420;p43"/>
          <p:cNvSpPr txBox="1"/>
          <p:nvPr/>
        </p:nvSpPr>
        <p:spPr>
          <a:xfrm>
            <a:off x="4838174" y="5418835"/>
            <a:ext cx="1230600" cy="201300"/>
          </a:xfrm>
          <a:prstGeom prst="rect">
            <a:avLst/>
          </a:prstGeom>
          <a:noFill/>
          <a:ln>
            <a:noFill/>
          </a:ln>
        </p:spPr>
        <p:txBody>
          <a:bodyPr anchorCtr="0" anchor="t" bIns="0" lIns="0" spcFirstLastPara="1" rIns="0" wrap="square" tIns="12700">
            <a:noAutofit/>
          </a:bodyPr>
          <a:lstStyle/>
          <a:p>
            <a:pPr indent="0" lvl="0" marL="12700" marR="0" rtl="0" algn="l">
              <a:lnSpc>
                <a:spcPct val="100000"/>
              </a:lnSpc>
              <a:spcBef>
                <a:spcPts val="0"/>
              </a:spcBef>
              <a:spcAft>
                <a:spcPts val="0"/>
              </a:spcAft>
              <a:buNone/>
            </a:pPr>
            <a:r>
              <a:rPr lang="en-US" sz="1150">
                <a:solidFill>
                  <a:schemeClr val="dk1"/>
                </a:solidFill>
                <a:latin typeface="Times New Roman"/>
                <a:ea typeface="Times New Roman"/>
                <a:cs typeface="Times New Roman"/>
                <a:sym typeface="Times New Roman"/>
              </a:rPr>
              <a:t>Máquina vibradora</a:t>
            </a:r>
            <a:endParaRPr sz="1150">
              <a:solidFill>
                <a:schemeClr val="dk1"/>
              </a:solidFill>
              <a:latin typeface="Times New Roman"/>
              <a:ea typeface="Times New Roman"/>
              <a:cs typeface="Times New Roman"/>
              <a:sym typeface="Times New Roman"/>
            </a:endParaRPr>
          </a:p>
        </p:txBody>
      </p:sp>
      <p:sp>
        <p:nvSpPr>
          <p:cNvPr id="421" name="Google Shape;421;p43"/>
          <p:cNvSpPr txBox="1"/>
          <p:nvPr/>
        </p:nvSpPr>
        <p:spPr>
          <a:xfrm>
            <a:off x="4795500" y="3297026"/>
            <a:ext cx="1757700" cy="1307100"/>
          </a:xfrm>
          <a:prstGeom prst="rect">
            <a:avLst/>
          </a:prstGeom>
          <a:noFill/>
          <a:ln>
            <a:noFill/>
          </a:ln>
        </p:spPr>
        <p:txBody>
          <a:bodyPr anchorCtr="0" anchor="t" bIns="0" lIns="0" spcFirstLastPara="1" rIns="0" wrap="square" tIns="12700">
            <a:noAutofit/>
          </a:bodyPr>
          <a:lstStyle/>
          <a:p>
            <a:pPr indent="0" lvl="0" marL="58419" marR="0" rtl="0" algn="l">
              <a:lnSpc>
                <a:spcPct val="100000"/>
              </a:lnSpc>
              <a:spcBef>
                <a:spcPts val="0"/>
              </a:spcBef>
              <a:spcAft>
                <a:spcPts val="0"/>
              </a:spcAft>
              <a:buNone/>
            </a:pPr>
            <a:r>
              <a:rPr lang="en-US" sz="1150">
                <a:solidFill>
                  <a:schemeClr val="dk1"/>
                </a:solidFill>
                <a:latin typeface="Times New Roman"/>
                <a:ea typeface="Times New Roman"/>
                <a:cs typeface="Times New Roman"/>
                <a:sym typeface="Times New Roman"/>
              </a:rPr>
              <a:t>Clavadora- engrampadora</a:t>
            </a:r>
            <a:endParaRPr sz="1150">
              <a:solidFill>
                <a:schemeClr val="dk1"/>
              </a:solidFill>
              <a:latin typeface="Times New Roman"/>
              <a:ea typeface="Times New Roman"/>
              <a:cs typeface="Times New Roman"/>
              <a:sym typeface="Times New Roman"/>
            </a:endParaRPr>
          </a:p>
          <a:p>
            <a:pPr indent="0" lvl="0" marL="48895" marR="0" rtl="0" algn="l">
              <a:lnSpc>
                <a:spcPct val="100000"/>
              </a:lnSpc>
              <a:spcBef>
                <a:spcPts val="865"/>
              </a:spcBef>
              <a:spcAft>
                <a:spcPts val="0"/>
              </a:spcAft>
              <a:buNone/>
            </a:pPr>
            <a:r>
              <a:rPr lang="en-US" sz="1150">
                <a:solidFill>
                  <a:schemeClr val="dk1"/>
                </a:solidFill>
                <a:latin typeface="Times New Roman"/>
                <a:ea typeface="Times New Roman"/>
                <a:cs typeface="Times New Roman"/>
                <a:sym typeface="Times New Roman"/>
              </a:rPr>
              <a:t>Amoladora neumática</a:t>
            </a:r>
            <a:endParaRPr sz="1150">
              <a:solidFill>
                <a:schemeClr val="dk1"/>
              </a:solidFill>
              <a:latin typeface="Times New Roman"/>
              <a:ea typeface="Times New Roman"/>
              <a:cs typeface="Times New Roman"/>
              <a:sym typeface="Times New Roman"/>
            </a:endParaRPr>
          </a:p>
          <a:p>
            <a:pPr indent="-38100" lvl="0" marL="50165" marR="464184" rtl="0" algn="l">
              <a:lnSpc>
                <a:spcPct val="140400"/>
              </a:lnSpc>
              <a:spcBef>
                <a:spcPts val="245"/>
              </a:spcBef>
              <a:spcAft>
                <a:spcPts val="0"/>
              </a:spcAft>
              <a:buNone/>
            </a:pPr>
            <a:r>
              <a:rPr lang="en-US" sz="1150">
                <a:solidFill>
                  <a:schemeClr val="dk1"/>
                </a:solidFill>
                <a:latin typeface="Times New Roman"/>
                <a:ea typeface="Times New Roman"/>
                <a:cs typeface="Times New Roman"/>
                <a:sym typeface="Times New Roman"/>
              </a:rPr>
              <a:t>Pistola de pintar  Pistola de aire  Martillo neumático</a:t>
            </a:r>
            <a:endParaRPr sz="1150">
              <a:solidFill>
                <a:schemeClr val="dk1"/>
              </a:solidFill>
              <a:latin typeface="Times New Roman"/>
              <a:ea typeface="Times New Roman"/>
              <a:cs typeface="Times New Roman"/>
              <a:sym typeface="Times New Roman"/>
            </a:endParaRPr>
          </a:p>
        </p:txBody>
      </p:sp>
      <p:sp>
        <p:nvSpPr>
          <p:cNvPr id="422" name="Google Shape;422;p43"/>
          <p:cNvSpPr/>
          <p:nvPr/>
        </p:nvSpPr>
        <p:spPr>
          <a:xfrm>
            <a:off x="4725923" y="6289547"/>
            <a:ext cx="1228725" cy="216535"/>
          </a:xfrm>
          <a:custGeom>
            <a:rect b="b" l="l" r="r" t="t"/>
            <a:pathLst>
              <a:path extrusionOk="0" h="216534" w="1228725">
                <a:moveTo>
                  <a:pt x="1193292" y="216408"/>
                </a:moveTo>
                <a:lnTo>
                  <a:pt x="35052" y="216408"/>
                </a:lnTo>
                <a:lnTo>
                  <a:pt x="21216" y="213479"/>
                </a:lnTo>
                <a:lnTo>
                  <a:pt x="10096" y="205549"/>
                </a:lnTo>
                <a:lnTo>
                  <a:pt x="2690" y="193905"/>
                </a:lnTo>
                <a:lnTo>
                  <a:pt x="0" y="179832"/>
                </a:lnTo>
                <a:lnTo>
                  <a:pt x="0" y="36576"/>
                </a:lnTo>
                <a:lnTo>
                  <a:pt x="2690" y="22502"/>
                </a:lnTo>
                <a:lnTo>
                  <a:pt x="10096" y="10858"/>
                </a:lnTo>
                <a:lnTo>
                  <a:pt x="21216" y="2928"/>
                </a:lnTo>
                <a:lnTo>
                  <a:pt x="35052" y="0"/>
                </a:lnTo>
                <a:lnTo>
                  <a:pt x="1193292" y="0"/>
                </a:lnTo>
                <a:lnTo>
                  <a:pt x="1207127" y="2928"/>
                </a:lnTo>
                <a:lnTo>
                  <a:pt x="1218247" y="10858"/>
                </a:lnTo>
                <a:lnTo>
                  <a:pt x="1225653" y="22502"/>
                </a:lnTo>
                <a:lnTo>
                  <a:pt x="1228344" y="36576"/>
                </a:lnTo>
                <a:lnTo>
                  <a:pt x="1228344" y="179832"/>
                </a:lnTo>
                <a:lnTo>
                  <a:pt x="1225653" y="193905"/>
                </a:lnTo>
                <a:lnTo>
                  <a:pt x="1218247" y="205549"/>
                </a:lnTo>
                <a:lnTo>
                  <a:pt x="1207127" y="213479"/>
                </a:lnTo>
                <a:lnTo>
                  <a:pt x="1193292" y="216408"/>
                </a:lnTo>
                <a:close/>
              </a:path>
            </a:pathLst>
          </a:custGeom>
          <a:solidFill>
            <a:srgbClr val="90C12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423" name="Google Shape;423;p43"/>
          <p:cNvSpPr/>
          <p:nvPr/>
        </p:nvSpPr>
        <p:spPr>
          <a:xfrm>
            <a:off x="4716779" y="6281928"/>
            <a:ext cx="1247139" cy="231775"/>
          </a:xfrm>
          <a:custGeom>
            <a:rect b="b" l="l" r="r" t="t"/>
            <a:pathLst>
              <a:path extrusionOk="0" h="231775" w="1247139">
                <a:moveTo>
                  <a:pt x="1219200" y="3048"/>
                </a:moveTo>
                <a:lnTo>
                  <a:pt x="28956" y="3048"/>
                </a:lnTo>
                <a:lnTo>
                  <a:pt x="35052" y="1524"/>
                </a:lnTo>
                <a:lnTo>
                  <a:pt x="36576" y="0"/>
                </a:lnTo>
                <a:lnTo>
                  <a:pt x="1211580" y="0"/>
                </a:lnTo>
                <a:lnTo>
                  <a:pt x="1211580" y="1524"/>
                </a:lnTo>
                <a:lnTo>
                  <a:pt x="1219200" y="3048"/>
                </a:lnTo>
                <a:close/>
              </a:path>
              <a:path extrusionOk="0" h="231775" w="1247139">
                <a:moveTo>
                  <a:pt x="28956" y="211836"/>
                </a:moveTo>
                <a:lnTo>
                  <a:pt x="7620" y="211836"/>
                </a:lnTo>
                <a:lnTo>
                  <a:pt x="4572" y="205740"/>
                </a:lnTo>
                <a:lnTo>
                  <a:pt x="4572" y="204216"/>
                </a:lnTo>
                <a:lnTo>
                  <a:pt x="1524" y="196596"/>
                </a:lnTo>
                <a:lnTo>
                  <a:pt x="1524" y="195072"/>
                </a:lnTo>
                <a:lnTo>
                  <a:pt x="0" y="187452"/>
                </a:lnTo>
                <a:lnTo>
                  <a:pt x="0" y="44196"/>
                </a:lnTo>
                <a:lnTo>
                  <a:pt x="1524" y="35052"/>
                </a:lnTo>
                <a:lnTo>
                  <a:pt x="1524" y="33528"/>
                </a:lnTo>
                <a:lnTo>
                  <a:pt x="4572" y="27432"/>
                </a:lnTo>
                <a:lnTo>
                  <a:pt x="4572" y="25908"/>
                </a:lnTo>
                <a:lnTo>
                  <a:pt x="7620" y="19812"/>
                </a:lnTo>
                <a:lnTo>
                  <a:pt x="7620" y="18288"/>
                </a:lnTo>
                <a:lnTo>
                  <a:pt x="9144" y="18288"/>
                </a:lnTo>
                <a:lnTo>
                  <a:pt x="13716" y="13716"/>
                </a:lnTo>
                <a:lnTo>
                  <a:pt x="13716" y="12192"/>
                </a:lnTo>
                <a:lnTo>
                  <a:pt x="19812" y="7620"/>
                </a:lnTo>
                <a:lnTo>
                  <a:pt x="21336" y="7620"/>
                </a:lnTo>
                <a:lnTo>
                  <a:pt x="27432" y="3048"/>
                </a:lnTo>
                <a:lnTo>
                  <a:pt x="1220724" y="3048"/>
                </a:lnTo>
                <a:lnTo>
                  <a:pt x="1232916" y="12192"/>
                </a:lnTo>
                <a:lnTo>
                  <a:pt x="1234440" y="13716"/>
                </a:lnTo>
                <a:lnTo>
                  <a:pt x="1235456" y="15240"/>
                </a:lnTo>
                <a:lnTo>
                  <a:pt x="45720" y="15240"/>
                </a:lnTo>
                <a:lnTo>
                  <a:pt x="38100" y="16764"/>
                </a:lnTo>
                <a:lnTo>
                  <a:pt x="39624" y="16764"/>
                </a:lnTo>
                <a:lnTo>
                  <a:pt x="33528" y="18288"/>
                </a:lnTo>
                <a:lnTo>
                  <a:pt x="30480" y="19812"/>
                </a:lnTo>
                <a:lnTo>
                  <a:pt x="28956" y="19812"/>
                </a:lnTo>
                <a:lnTo>
                  <a:pt x="24384" y="24384"/>
                </a:lnTo>
                <a:lnTo>
                  <a:pt x="24765" y="24384"/>
                </a:lnTo>
                <a:lnTo>
                  <a:pt x="22479" y="27432"/>
                </a:lnTo>
                <a:lnTo>
                  <a:pt x="21336" y="27432"/>
                </a:lnTo>
                <a:lnTo>
                  <a:pt x="19050" y="32004"/>
                </a:lnTo>
                <a:lnTo>
                  <a:pt x="18288" y="32004"/>
                </a:lnTo>
                <a:lnTo>
                  <a:pt x="17145" y="36576"/>
                </a:lnTo>
                <a:lnTo>
                  <a:pt x="16764" y="36576"/>
                </a:lnTo>
                <a:lnTo>
                  <a:pt x="16764" y="193548"/>
                </a:lnTo>
                <a:lnTo>
                  <a:pt x="17068" y="193548"/>
                </a:lnTo>
                <a:lnTo>
                  <a:pt x="18288" y="199644"/>
                </a:lnTo>
                <a:lnTo>
                  <a:pt x="19050" y="199644"/>
                </a:lnTo>
                <a:lnTo>
                  <a:pt x="21336" y="204216"/>
                </a:lnTo>
                <a:lnTo>
                  <a:pt x="22860" y="204216"/>
                </a:lnTo>
                <a:lnTo>
                  <a:pt x="25908" y="207264"/>
                </a:lnTo>
                <a:lnTo>
                  <a:pt x="24384" y="207264"/>
                </a:lnTo>
                <a:lnTo>
                  <a:pt x="28956" y="211836"/>
                </a:lnTo>
                <a:close/>
              </a:path>
              <a:path extrusionOk="0" h="231775" w="1247139">
                <a:moveTo>
                  <a:pt x="1219200" y="21336"/>
                </a:moveTo>
                <a:lnTo>
                  <a:pt x="1213104" y="18288"/>
                </a:lnTo>
                <a:lnTo>
                  <a:pt x="1214628" y="18288"/>
                </a:lnTo>
                <a:lnTo>
                  <a:pt x="1207008" y="16764"/>
                </a:lnTo>
                <a:lnTo>
                  <a:pt x="1208532" y="16764"/>
                </a:lnTo>
                <a:lnTo>
                  <a:pt x="1202436" y="15240"/>
                </a:lnTo>
                <a:lnTo>
                  <a:pt x="1235456" y="15240"/>
                </a:lnTo>
                <a:lnTo>
                  <a:pt x="1237488" y="18288"/>
                </a:lnTo>
                <a:lnTo>
                  <a:pt x="1239012" y="19812"/>
                </a:lnTo>
                <a:lnTo>
                  <a:pt x="1217676" y="19812"/>
                </a:lnTo>
                <a:lnTo>
                  <a:pt x="1219200" y="21336"/>
                </a:lnTo>
                <a:close/>
              </a:path>
              <a:path extrusionOk="0" h="231775" w="1247139">
                <a:moveTo>
                  <a:pt x="27432" y="21336"/>
                </a:moveTo>
                <a:lnTo>
                  <a:pt x="28956" y="19812"/>
                </a:lnTo>
                <a:lnTo>
                  <a:pt x="30480" y="19812"/>
                </a:lnTo>
                <a:lnTo>
                  <a:pt x="27432" y="21336"/>
                </a:lnTo>
                <a:close/>
              </a:path>
              <a:path extrusionOk="0" h="231775" w="1247139">
                <a:moveTo>
                  <a:pt x="1222248" y="24384"/>
                </a:moveTo>
                <a:lnTo>
                  <a:pt x="1217676" y="19812"/>
                </a:lnTo>
                <a:lnTo>
                  <a:pt x="1239012" y="19812"/>
                </a:lnTo>
                <a:lnTo>
                  <a:pt x="1240536" y="22860"/>
                </a:lnTo>
                <a:lnTo>
                  <a:pt x="1222248" y="22860"/>
                </a:lnTo>
                <a:lnTo>
                  <a:pt x="1222248" y="24384"/>
                </a:lnTo>
                <a:close/>
              </a:path>
              <a:path extrusionOk="0" h="231775" w="1247139">
                <a:moveTo>
                  <a:pt x="24765" y="24384"/>
                </a:moveTo>
                <a:lnTo>
                  <a:pt x="24384" y="24384"/>
                </a:lnTo>
                <a:lnTo>
                  <a:pt x="25908" y="22860"/>
                </a:lnTo>
                <a:lnTo>
                  <a:pt x="24765" y="24384"/>
                </a:lnTo>
                <a:close/>
              </a:path>
              <a:path extrusionOk="0" h="231775" w="1247139">
                <a:moveTo>
                  <a:pt x="1243965" y="28956"/>
                </a:moveTo>
                <a:lnTo>
                  <a:pt x="1226820" y="28956"/>
                </a:lnTo>
                <a:lnTo>
                  <a:pt x="1222248" y="22860"/>
                </a:lnTo>
                <a:lnTo>
                  <a:pt x="1240536" y="22860"/>
                </a:lnTo>
                <a:lnTo>
                  <a:pt x="1242060" y="25908"/>
                </a:lnTo>
                <a:lnTo>
                  <a:pt x="1242060" y="27432"/>
                </a:lnTo>
                <a:lnTo>
                  <a:pt x="1243584" y="27432"/>
                </a:lnTo>
                <a:lnTo>
                  <a:pt x="1243965" y="28956"/>
                </a:lnTo>
                <a:close/>
              </a:path>
              <a:path extrusionOk="0" h="231775" w="1247139">
                <a:moveTo>
                  <a:pt x="21336" y="28956"/>
                </a:moveTo>
                <a:lnTo>
                  <a:pt x="21336" y="27432"/>
                </a:lnTo>
                <a:lnTo>
                  <a:pt x="22479" y="27432"/>
                </a:lnTo>
                <a:lnTo>
                  <a:pt x="21336" y="28956"/>
                </a:lnTo>
                <a:close/>
              </a:path>
              <a:path extrusionOk="0" h="231775" w="1247139">
                <a:moveTo>
                  <a:pt x="1228344" y="33528"/>
                </a:moveTo>
                <a:lnTo>
                  <a:pt x="1225296" y="27432"/>
                </a:lnTo>
                <a:lnTo>
                  <a:pt x="1226820" y="28956"/>
                </a:lnTo>
                <a:lnTo>
                  <a:pt x="1243965" y="28956"/>
                </a:lnTo>
                <a:lnTo>
                  <a:pt x="1244727" y="32004"/>
                </a:lnTo>
                <a:lnTo>
                  <a:pt x="1228344" y="32004"/>
                </a:lnTo>
                <a:lnTo>
                  <a:pt x="1228344" y="33528"/>
                </a:lnTo>
                <a:close/>
              </a:path>
              <a:path extrusionOk="0" h="231775" w="1247139">
                <a:moveTo>
                  <a:pt x="18288" y="33528"/>
                </a:moveTo>
                <a:lnTo>
                  <a:pt x="18288" y="32004"/>
                </a:lnTo>
                <a:lnTo>
                  <a:pt x="19050" y="32004"/>
                </a:lnTo>
                <a:lnTo>
                  <a:pt x="18288" y="33528"/>
                </a:lnTo>
                <a:close/>
              </a:path>
              <a:path extrusionOk="0" h="231775" w="1247139">
                <a:moveTo>
                  <a:pt x="1229868" y="38100"/>
                </a:moveTo>
                <a:lnTo>
                  <a:pt x="1228344" y="32004"/>
                </a:lnTo>
                <a:lnTo>
                  <a:pt x="1244727" y="32004"/>
                </a:lnTo>
                <a:lnTo>
                  <a:pt x="1245108" y="33528"/>
                </a:lnTo>
                <a:lnTo>
                  <a:pt x="1245108" y="35052"/>
                </a:lnTo>
                <a:lnTo>
                  <a:pt x="1245412" y="36576"/>
                </a:lnTo>
                <a:lnTo>
                  <a:pt x="1229868" y="36576"/>
                </a:lnTo>
                <a:lnTo>
                  <a:pt x="1229868" y="38100"/>
                </a:lnTo>
                <a:close/>
              </a:path>
              <a:path extrusionOk="0" h="231775" w="1247139">
                <a:moveTo>
                  <a:pt x="16764" y="38100"/>
                </a:moveTo>
                <a:lnTo>
                  <a:pt x="16764" y="36576"/>
                </a:lnTo>
                <a:lnTo>
                  <a:pt x="17145" y="36576"/>
                </a:lnTo>
                <a:lnTo>
                  <a:pt x="16764" y="38100"/>
                </a:lnTo>
                <a:close/>
              </a:path>
              <a:path extrusionOk="0" h="231775" w="1247139">
                <a:moveTo>
                  <a:pt x="1245412" y="193548"/>
                </a:moveTo>
                <a:lnTo>
                  <a:pt x="1229868" y="193548"/>
                </a:lnTo>
                <a:lnTo>
                  <a:pt x="1229868" y="36576"/>
                </a:lnTo>
                <a:lnTo>
                  <a:pt x="1245412" y="36576"/>
                </a:lnTo>
                <a:lnTo>
                  <a:pt x="1246632" y="42672"/>
                </a:lnTo>
                <a:lnTo>
                  <a:pt x="1246632" y="187452"/>
                </a:lnTo>
                <a:lnTo>
                  <a:pt x="1245412" y="193548"/>
                </a:lnTo>
                <a:close/>
              </a:path>
              <a:path extrusionOk="0" h="231775" w="1247139">
                <a:moveTo>
                  <a:pt x="17068" y="193548"/>
                </a:moveTo>
                <a:lnTo>
                  <a:pt x="16764" y="193548"/>
                </a:lnTo>
                <a:lnTo>
                  <a:pt x="16764" y="192024"/>
                </a:lnTo>
                <a:lnTo>
                  <a:pt x="17068" y="193548"/>
                </a:lnTo>
                <a:close/>
              </a:path>
              <a:path extrusionOk="0" h="231775" w="1247139">
                <a:moveTo>
                  <a:pt x="1244498" y="199644"/>
                </a:moveTo>
                <a:lnTo>
                  <a:pt x="1228344" y="199644"/>
                </a:lnTo>
                <a:lnTo>
                  <a:pt x="1229868" y="192024"/>
                </a:lnTo>
                <a:lnTo>
                  <a:pt x="1229868" y="193548"/>
                </a:lnTo>
                <a:lnTo>
                  <a:pt x="1245412" y="193548"/>
                </a:lnTo>
                <a:lnTo>
                  <a:pt x="1245108" y="195072"/>
                </a:lnTo>
                <a:lnTo>
                  <a:pt x="1245108" y="196596"/>
                </a:lnTo>
                <a:lnTo>
                  <a:pt x="1244498" y="199644"/>
                </a:lnTo>
                <a:close/>
              </a:path>
              <a:path extrusionOk="0" h="231775" w="1247139">
                <a:moveTo>
                  <a:pt x="19050" y="199644"/>
                </a:moveTo>
                <a:lnTo>
                  <a:pt x="18288" y="199644"/>
                </a:lnTo>
                <a:lnTo>
                  <a:pt x="18288" y="198120"/>
                </a:lnTo>
                <a:lnTo>
                  <a:pt x="19050" y="199644"/>
                </a:lnTo>
                <a:close/>
              </a:path>
              <a:path extrusionOk="0" h="231775" w="1247139">
                <a:moveTo>
                  <a:pt x="1225296" y="204216"/>
                </a:moveTo>
                <a:lnTo>
                  <a:pt x="1228344" y="198120"/>
                </a:lnTo>
                <a:lnTo>
                  <a:pt x="1228344" y="199644"/>
                </a:lnTo>
                <a:lnTo>
                  <a:pt x="1244498" y="199644"/>
                </a:lnTo>
                <a:lnTo>
                  <a:pt x="1243888" y="202692"/>
                </a:lnTo>
                <a:lnTo>
                  <a:pt x="1226820" y="202692"/>
                </a:lnTo>
                <a:lnTo>
                  <a:pt x="1225296" y="204216"/>
                </a:lnTo>
                <a:close/>
              </a:path>
              <a:path extrusionOk="0" h="231775" w="1247139">
                <a:moveTo>
                  <a:pt x="22860" y="204216"/>
                </a:moveTo>
                <a:lnTo>
                  <a:pt x="21336" y="204216"/>
                </a:lnTo>
                <a:lnTo>
                  <a:pt x="21336" y="202692"/>
                </a:lnTo>
                <a:lnTo>
                  <a:pt x="22860" y="204216"/>
                </a:lnTo>
                <a:close/>
              </a:path>
              <a:path extrusionOk="0" h="231775" w="1247139">
                <a:moveTo>
                  <a:pt x="1239012" y="211836"/>
                </a:moveTo>
                <a:lnTo>
                  <a:pt x="1217676" y="211836"/>
                </a:lnTo>
                <a:lnTo>
                  <a:pt x="1226820" y="202692"/>
                </a:lnTo>
                <a:lnTo>
                  <a:pt x="1243888" y="202692"/>
                </a:lnTo>
                <a:lnTo>
                  <a:pt x="1243584" y="204216"/>
                </a:lnTo>
                <a:lnTo>
                  <a:pt x="1242060" y="204216"/>
                </a:lnTo>
                <a:lnTo>
                  <a:pt x="1242060" y="205740"/>
                </a:lnTo>
                <a:lnTo>
                  <a:pt x="1239012" y="211836"/>
                </a:lnTo>
                <a:close/>
              </a:path>
              <a:path extrusionOk="0" h="231775" w="1247139">
                <a:moveTo>
                  <a:pt x="1211580" y="230124"/>
                </a:moveTo>
                <a:lnTo>
                  <a:pt x="35052" y="230124"/>
                </a:lnTo>
                <a:lnTo>
                  <a:pt x="28956" y="228600"/>
                </a:lnTo>
                <a:lnTo>
                  <a:pt x="27432" y="227076"/>
                </a:lnTo>
                <a:lnTo>
                  <a:pt x="21336" y="224028"/>
                </a:lnTo>
                <a:lnTo>
                  <a:pt x="19812" y="224028"/>
                </a:lnTo>
                <a:lnTo>
                  <a:pt x="19812" y="222504"/>
                </a:lnTo>
                <a:lnTo>
                  <a:pt x="13716" y="219456"/>
                </a:lnTo>
                <a:lnTo>
                  <a:pt x="13716" y="217932"/>
                </a:lnTo>
                <a:lnTo>
                  <a:pt x="9144" y="211836"/>
                </a:lnTo>
                <a:lnTo>
                  <a:pt x="28956" y="211836"/>
                </a:lnTo>
                <a:lnTo>
                  <a:pt x="27432" y="210312"/>
                </a:lnTo>
                <a:lnTo>
                  <a:pt x="33528" y="213360"/>
                </a:lnTo>
                <a:lnTo>
                  <a:pt x="39624" y="214884"/>
                </a:lnTo>
                <a:lnTo>
                  <a:pt x="1235964" y="214884"/>
                </a:lnTo>
                <a:lnTo>
                  <a:pt x="1234440" y="217932"/>
                </a:lnTo>
                <a:lnTo>
                  <a:pt x="1232916" y="217932"/>
                </a:lnTo>
                <a:lnTo>
                  <a:pt x="1232916" y="219456"/>
                </a:lnTo>
                <a:lnTo>
                  <a:pt x="1226820" y="222504"/>
                </a:lnTo>
                <a:lnTo>
                  <a:pt x="1226820" y="224028"/>
                </a:lnTo>
                <a:lnTo>
                  <a:pt x="1220724" y="227076"/>
                </a:lnTo>
                <a:lnTo>
                  <a:pt x="1219200" y="227076"/>
                </a:lnTo>
                <a:lnTo>
                  <a:pt x="1219200" y="228600"/>
                </a:lnTo>
                <a:lnTo>
                  <a:pt x="1211580" y="230124"/>
                </a:lnTo>
                <a:close/>
              </a:path>
              <a:path extrusionOk="0" h="231775" w="1247139">
                <a:moveTo>
                  <a:pt x="1235964" y="214884"/>
                </a:moveTo>
                <a:lnTo>
                  <a:pt x="1207008" y="214884"/>
                </a:lnTo>
                <a:lnTo>
                  <a:pt x="1214628" y="213360"/>
                </a:lnTo>
                <a:lnTo>
                  <a:pt x="1213104" y="213360"/>
                </a:lnTo>
                <a:lnTo>
                  <a:pt x="1219200" y="210312"/>
                </a:lnTo>
                <a:lnTo>
                  <a:pt x="1217676" y="211836"/>
                </a:lnTo>
                <a:lnTo>
                  <a:pt x="1237488" y="211836"/>
                </a:lnTo>
                <a:lnTo>
                  <a:pt x="1235964" y="214884"/>
                </a:lnTo>
                <a:close/>
              </a:path>
              <a:path extrusionOk="0" h="231775" w="1247139">
                <a:moveTo>
                  <a:pt x="1202436" y="231648"/>
                </a:moveTo>
                <a:lnTo>
                  <a:pt x="44196" y="231648"/>
                </a:lnTo>
                <a:lnTo>
                  <a:pt x="36576" y="230124"/>
                </a:lnTo>
                <a:lnTo>
                  <a:pt x="1210056" y="230124"/>
                </a:lnTo>
                <a:lnTo>
                  <a:pt x="1202436" y="231648"/>
                </a:lnTo>
                <a:close/>
              </a:path>
            </a:pathLst>
          </a:custGeom>
          <a:solidFill>
            <a:srgbClr val="678E1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424" name="Google Shape;424;p43"/>
          <p:cNvSpPr/>
          <p:nvPr/>
        </p:nvSpPr>
        <p:spPr>
          <a:xfrm>
            <a:off x="4725923" y="6021323"/>
            <a:ext cx="1489075" cy="215265"/>
          </a:xfrm>
          <a:custGeom>
            <a:rect b="b" l="l" r="r" t="t"/>
            <a:pathLst>
              <a:path extrusionOk="0" h="215264" w="1489075">
                <a:moveTo>
                  <a:pt x="1453896" y="214884"/>
                </a:moveTo>
                <a:lnTo>
                  <a:pt x="35052" y="214884"/>
                </a:lnTo>
                <a:lnTo>
                  <a:pt x="21216" y="212193"/>
                </a:lnTo>
                <a:lnTo>
                  <a:pt x="10096" y="204787"/>
                </a:lnTo>
                <a:lnTo>
                  <a:pt x="2690" y="193667"/>
                </a:lnTo>
                <a:lnTo>
                  <a:pt x="0" y="179832"/>
                </a:lnTo>
                <a:lnTo>
                  <a:pt x="0" y="36576"/>
                </a:lnTo>
                <a:lnTo>
                  <a:pt x="2690" y="22502"/>
                </a:lnTo>
                <a:lnTo>
                  <a:pt x="10096" y="10858"/>
                </a:lnTo>
                <a:lnTo>
                  <a:pt x="21216" y="2928"/>
                </a:lnTo>
                <a:lnTo>
                  <a:pt x="35052" y="0"/>
                </a:lnTo>
                <a:lnTo>
                  <a:pt x="1453896" y="0"/>
                </a:lnTo>
                <a:lnTo>
                  <a:pt x="1467731" y="2928"/>
                </a:lnTo>
                <a:lnTo>
                  <a:pt x="1478851" y="10858"/>
                </a:lnTo>
                <a:lnTo>
                  <a:pt x="1486257" y="22502"/>
                </a:lnTo>
                <a:lnTo>
                  <a:pt x="1488948" y="36576"/>
                </a:lnTo>
                <a:lnTo>
                  <a:pt x="1488948" y="179832"/>
                </a:lnTo>
                <a:lnTo>
                  <a:pt x="1486257" y="193667"/>
                </a:lnTo>
                <a:lnTo>
                  <a:pt x="1478851" y="204787"/>
                </a:lnTo>
                <a:lnTo>
                  <a:pt x="1467731" y="212193"/>
                </a:lnTo>
                <a:lnTo>
                  <a:pt x="1453896" y="214884"/>
                </a:lnTo>
                <a:close/>
              </a:path>
            </a:pathLst>
          </a:custGeom>
          <a:solidFill>
            <a:srgbClr val="90C12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425" name="Google Shape;425;p43"/>
          <p:cNvSpPr/>
          <p:nvPr/>
        </p:nvSpPr>
        <p:spPr>
          <a:xfrm>
            <a:off x="4716779" y="6013703"/>
            <a:ext cx="1507489" cy="231775"/>
          </a:xfrm>
          <a:custGeom>
            <a:rect b="b" l="l" r="r" t="t"/>
            <a:pathLst>
              <a:path extrusionOk="0" h="231775" w="1507489">
                <a:moveTo>
                  <a:pt x="1487424" y="224028"/>
                </a:moveTo>
                <a:lnTo>
                  <a:pt x="19812" y="224028"/>
                </a:lnTo>
                <a:lnTo>
                  <a:pt x="19812" y="222504"/>
                </a:lnTo>
                <a:lnTo>
                  <a:pt x="13716" y="219456"/>
                </a:lnTo>
                <a:lnTo>
                  <a:pt x="13716" y="217932"/>
                </a:lnTo>
                <a:lnTo>
                  <a:pt x="9144" y="211836"/>
                </a:lnTo>
                <a:lnTo>
                  <a:pt x="7620" y="211836"/>
                </a:lnTo>
                <a:lnTo>
                  <a:pt x="7620" y="210312"/>
                </a:lnTo>
                <a:lnTo>
                  <a:pt x="4572" y="204216"/>
                </a:lnTo>
                <a:lnTo>
                  <a:pt x="1524" y="196596"/>
                </a:lnTo>
                <a:lnTo>
                  <a:pt x="1524" y="195072"/>
                </a:lnTo>
                <a:lnTo>
                  <a:pt x="0" y="187452"/>
                </a:lnTo>
                <a:lnTo>
                  <a:pt x="0" y="44196"/>
                </a:lnTo>
                <a:lnTo>
                  <a:pt x="1524" y="35052"/>
                </a:lnTo>
                <a:lnTo>
                  <a:pt x="1524" y="33528"/>
                </a:lnTo>
                <a:lnTo>
                  <a:pt x="4572" y="27432"/>
                </a:lnTo>
                <a:lnTo>
                  <a:pt x="4572" y="25908"/>
                </a:lnTo>
                <a:lnTo>
                  <a:pt x="7620" y="19812"/>
                </a:lnTo>
                <a:lnTo>
                  <a:pt x="7620" y="18288"/>
                </a:lnTo>
                <a:lnTo>
                  <a:pt x="9144" y="18288"/>
                </a:lnTo>
                <a:lnTo>
                  <a:pt x="13716" y="13716"/>
                </a:lnTo>
                <a:lnTo>
                  <a:pt x="13716" y="12192"/>
                </a:lnTo>
                <a:lnTo>
                  <a:pt x="19812" y="7620"/>
                </a:lnTo>
                <a:lnTo>
                  <a:pt x="21336" y="6096"/>
                </a:lnTo>
                <a:lnTo>
                  <a:pt x="27432" y="3048"/>
                </a:lnTo>
                <a:lnTo>
                  <a:pt x="28956" y="3048"/>
                </a:lnTo>
                <a:lnTo>
                  <a:pt x="35052" y="1524"/>
                </a:lnTo>
                <a:lnTo>
                  <a:pt x="35052" y="0"/>
                </a:lnTo>
                <a:lnTo>
                  <a:pt x="1472184" y="0"/>
                </a:lnTo>
                <a:lnTo>
                  <a:pt x="1472184" y="1524"/>
                </a:lnTo>
                <a:lnTo>
                  <a:pt x="1479804" y="3048"/>
                </a:lnTo>
                <a:lnTo>
                  <a:pt x="1485900" y="6096"/>
                </a:lnTo>
                <a:lnTo>
                  <a:pt x="1487424" y="7620"/>
                </a:lnTo>
                <a:lnTo>
                  <a:pt x="1493520" y="12192"/>
                </a:lnTo>
                <a:lnTo>
                  <a:pt x="1493520" y="13716"/>
                </a:lnTo>
                <a:lnTo>
                  <a:pt x="1495044" y="15240"/>
                </a:lnTo>
                <a:lnTo>
                  <a:pt x="39624" y="15240"/>
                </a:lnTo>
                <a:lnTo>
                  <a:pt x="36576" y="16764"/>
                </a:lnTo>
                <a:lnTo>
                  <a:pt x="33528" y="16764"/>
                </a:lnTo>
                <a:lnTo>
                  <a:pt x="29464" y="19812"/>
                </a:lnTo>
                <a:lnTo>
                  <a:pt x="28956" y="19812"/>
                </a:lnTo>
                <a:lnTo>
                  <a:pt x="24384" y="24384"/>
                </a:lnTo>
                <a:lnTo>
                  <a:pt x="24765" y="24384"/>
                </a:lnTo>
                <a:lnTo>
                  <a:pt x="22479" y="27432"/>
                </a:lnTo>
                <a:lnTo>
                  <a:pt x="21336" y="27432"/>
                </a:lnTo>
                <a:lnTo>
                  <a:pt x="19050" y="32004"/>
                </a:lnTo>
                <a:lnTo>
                  <a:pt x="18288" y="32004"/>
                </a:lnTo>
                <a:lnTo>
                  <a:pt x="17145" y="36576"/>
                </a:lnTo>
                <a:lnTo>
                  <a:pt x="16764" y="36576"/>
                </a:lnTo>
                <a:lnTo>
                  <a:pt x="16764" y="193548"/>
                </a:lnTo>
                <a:lnTo>
                  <a:pt x="17068" y="193548"/>
                </a:lnTo>
                <a:lnTo>
                  <a:pt x="18288" y="199644"/>
                </a:lnTo>
                <a:lnTo>
                  <a:pt x="19050" y="199644"/>
                </a:lnTo>
                <a:lnTo>
                  <a:pt x="21336" y="204216"/>
                </a:lnTo>
                <a:lnTo>
                  <a:pt x="22860" y="204216"/>
                </a:lnTo>
                <a:lnTo>
                  <a:pt x="25908" y="207264"/>
                </a:lnTo>
                <a:lnTo>
                  <a:pt x="24384" y="207264"/>
                </a:lnTo>
                <a:lnTo>
                  <a:pt x="28956" y="210312"/>
                </a:lnTo>
                <a:lnTo>
                  <a:pt x="27432" y="210312"/>
                </a:lnTo>
                <a:lnTo>
                  <a:pt x="33528" y="213360"/>
                </a:lnTo>
                <a:lnTo>
                  <a:pt x="39624" y="214884"/>
                </a:lnTo>
                <a:lnTo>
                  <a:pt x="1495806" y="214884"/>
                </a:lnTo>
                <a:lnTo>
                  <a:pt x="1493520" y="217932"/>
                </a:lnTo>
                <a:lnTo>
                  <a:pt x="1493520" y="219456"/>
                </a:lnTo>
                <a:lnTo>
                  <a:pt x="1487424" y="222504"/>
                </a:lnTo>
                <a:lnTo>
                  <a:pt x="1487424" y="224028"/>
                </a:lnTo>
                <a:close/>
              </a:path>
              <a:path extrusionOk="0" h="231775" w="1507489">
                <a:moveTo>
                  <a:pt x="38100" y="16764"/>
                </a:moveTo>
                <a:lnTo>
                  <a:pt x="39624" y="15240"/>
                </a:lnTo>
                <a:lnTo>
                  <a:pt x="45720" y="15240"/>
                </a:lnTo>
                <a:lnTo>
                  <a:pt x="38100" y="16764"/>
                </a:lnTo>
                <a:close/>
              </a:path>
              <a:path extrusionOk="0" h="231775" w="1507489">
                <a:moveTo>
                  <a:pt x="1469136" y="16764"/>
                </a:moveTo>
                <a:lnTo>
                  <a:pt x="1463040" y="15240"/>
                </a:lnTo>
                <a:lnTo>
                  <a:pt x="1467612" y="15240"/>
                </a:lnTo>
                <a:lnTo>
                  <a:pt x="1469136" y="16764"/>
                </a:lnTo>
                <a:close/>
              </a:path>
              <a:path extrusionOk="0" h="231775" w="1507489">
                <a:moveTo>
                  <a:pt x="1473708" y="18288"/>
                </a:moveTo>
                <a:lnTo>
                  <a:pt x="1467612" y="15240"/>
                </a:lnTo>
                <a:lnTo>
                  <a:pt x="1495044" y="15240"/>
                </a:lnTo>
                <a:lnTo>
                  <a:pt x="1496568" y="16764"/>
                </a:lnTo>
                <a:lnTo>
                  <a:pt x="1473708" y="16764"/>
                </a:lnTo>
                <a:lnTo>
                  <a:pt x="1473708" y="18288"/>
                </a:lnTo>
                <a:close/>
              </a:path>
              <a:path extrusionOk="0" h="231775" w="1507489">
                <a:moveTo>
                  <a:pt x="33528" y="18288"/>
                </a:moveTo>
                <a:lnTo>
                  <a:pt x="33528" y="16764"/>
                </a:lnTo>
                <a:lnTo>
                  <a:pt x="36576" y="16764"/>
                </a:lnTo>
                <a:lnTo>
                  <a:pt x="33528" y="18288"/>
                </a:lnTo>
                <a:close/>
              </a:path>
              <a:path extrusionOk="0" h="231775" w="1507489">
                <a:moveTo>
                  <a:pt x="1479804" y="21336"/>
                </a:moveTo>
                <a:lnTo>
                  <a:pt x="1473708" y="16764"/>
                </a:lnTo>
                <a:lnTo>
                  <a:pt x="1496568" y="16764"/>
                </a:lnTo>
                <a:lnTo>
                  <a:pt x="1498092" y="18288"/>
                </a:lnTo>
                <a:lnTo>
                  <a:pt x="1499616" y="18288"/>
                </a:lnTo>
                <a:lnTo>
                  <a:pt x="1499616" y="19812"/>
                </a:lnTo>
                <a:lnTo>
                  <a:pt x="1478280" y="19812"/>
                </a:lnTo>
                <a:lnTo>
                  <a:pt x="1479804" y="21336"/>
                </a:lnTo>
                <a:close/>
              </a:path>
              <a:path extrusionOk="0" h="231775" w="1507489">
                <a:moveTo>
                  <a:pt x="27432" y="21336"/>
                </a:moveTo>
                <a:lnTo>
                  <a:pt x="28956" y="19812"/>
                </a:lnTo>
                <a:lnTo>
                  <a:pt x="29464" y="19812"/>
                </a:lnTo>
                <a:lnTo>
                  <a:pt x="27432" y="21336"/>
                </a:lnTo>
                <a:close/>
              </a:path>
              <a:path extrusionOk="0" h="231775" w="1507489">
                <a:moveTo>
                  <a:pt x="1482852" y="24384"/>
                </a:moveTo>
                <a:lnTo>
                  <a:pt x="1478280" y="19812"/>
                </a:lnTo>
                <a:lnTo>
                  <a:pt x="1499616" y="19812"/>
                </a:lnTo>
                <a:lnTo>
                  <a:pt x="1501140" y="22860"/>
                </a:lnTo>
                <a:lnTo>
                  <a:pt x="1482852" y="22860"/>
                </a:lnTo>
                <a:lnTo>
                  <a:pt x="1482852" y="24384"/>
                </a:lnTo>
                <a:close/>
              </a:path>
              <a:path extrusionOk="0" h="231775" w="1507489">
                <a:moveTo>
                  <a:pt x="24765" y="24384"/>
                </a:moveTo>
                <a:lnTo>
                  <a:pt x="24384" y="24384"/>
                </a:lnTo>
                <a:lnTo>
                  <a:pt x="25908" y="22860"/>
                </a:lnTo>
                <a:lnTo>
                  <a:pt x="24765" y="24384"/>
                </a:lnTo>
                <a:close/>
              </a:path>
              <a:path extrusionOk="0" h="231775" w="1507489">
                <a:moveTo>
                  <a:pt x="1485900" y="28956"/>
                </a:moveTo>
                <a:lnTo>
                  <a:pt x="1482852" y="22860"/>
                </a:lnTo>
                <a:lnTo>
                  <a:pt x="1501140" y="22860"/>
                </a:lnTo>
                <a:lnTo>
                  <a:pt x="1502664" y="25908"/>
                </a:lnTo>
                <a:lnTo>
                  <a:pt x="1502664" y="27432"/>
                </a:lnTo>
                <a:lnTo>
                  <a:pt x="1485900" y="27432"/>
                </a:lnTo>
                <a:lnTo>
                  <a:pt x="1485900" y="28956"/>
                </a:lnTo>
                <a:close/>
              </a:path>
              <a:path extrusionOk="0" h="231775" w="1507489">
                <a:moveTo>
                  <a:pt x="21336" y="28956"/>
                </a:moveTo>
                <a:lnTo>
                  <a:pt x="21336" y="27432"/>
                </a:lnTo>
                <a:lnTo>
                  <a:pt x="22479" y="27432"/>
                </a:lnTo>
                <a:lnTo>
                  <a:pt x="21336" y="28956"/>
                </a:lnTo>
                <a:close/>
              </a:path>
              <a:path extrusionOk="0" h="231775" w="1507489">
                <a:moveTo>
                  <a:pt x="1488948" y="33528"/>
                </a:moveTo>
                <a:lnTo>
                  <a:pt x="1485900" y="27432"/>
                </a:lnTo>
                <a:lnTo>
                  <a:pt x="1502664" y="27432"/>
                </a:lnTo>
                <a:lnTo>
                  <a:pt x="1504950" y="32004"/>
                </a:lnTo>
                <a:lnTo>
                  <a:pt x="1488948" y="32004"/>
                </a:lnTo>
                <a:lnTo>
                  <a:pt x="1488948" y="33528"/>
                </a:lnTo>
                <a:close/>
              </a:path>
              <a:path extrusionOk="0" h="231775" w="1507489">
                <a:moveTo>
                  <a:pt x="18288" y="33528"/>
                </a:moveTo>
                <a:lnTo>
                  <a:pt x="18288" y="32004"/>
                </a:lnTo>
                <a:lnTo>
                  <a:pt x="19050" y="32004"/>
                </a:lnTo>
                <a:lnTo>
                  <a:pt x="18288" y="33528"/>
                </a:lnTo>
                <a:close/>
              </a:path>
              <a:path extrusionOk="0" h="231775" w="1507489">
                <a:moveTo>
                  <a:pt x="1490472" y="38100"/>
                </a:moveTo>
                <a:lnTo>
                  <a:pt x="1488948" y="32004"/>
                </a:lnTo>
                <a:lnTo>
                  <a:pt x="1504950" y="32004"/>
                </a:lnTo>
                <a:lnTo>
                  <a:pt x="1505712" y="33528"/>
                </a:lnTo>
                <a:lnTo>
                  <a:pt x="1505712" y="36576"/>
                </a:lnTo>
                <a:lnTo>
                  <a:pt x="1490472" y="36576"/>
                </a:lnTo>
                <a:lnTo>
                  <a:pt x="1490472" y="38100"/>
                </a:lnTo>
                <a:close/>
              </a:path>
              <a:path extrusionOk="0" h="231775" w="1507489">
                <a:moveTo>
                  <a:pt x="16764" y="38100"/>
                </a:moveTo>
                <a:lnTo>
                  <a:pt x="16764" y="36576"/>
                </a:lnTo>
                <a:lnTo>
                  <a:pt x="17145" y="36576"/>
                </a:lnTo>
                <a:lnTo>
                  <a:pt x="16764" y="38100"/>
                </a:lnTo>
                <a:close/>
              </a:path>
              <a:path extrusionOk="0" h="231775" w="1507489">
                <a:moveTo>
                  <a:pt x="1506016" y="193548"/>
                </a:moveTo>
                <a:lnTo>
                  <a:pt x="1490472" y="193548"/>
                </a:lnTo>
                <a:lnTo>
                  <a:pt x="1490472" y="36576"/>
                </a:lnTo>
                <a:lnTo>
                  <a:pt x="1505712" y="36576"/>
                </a:lnTo>
                <a:lnTo>
                  <a:pt x="1505728" y="44196"/>
                </a:lnTo>
                <a:lnTo>
                  <a:pt x="1507236" y="187452"/>
                </a:lnTo>
                <a:lnTo>
                  <a:pt x="1506016" y="193548"/>
                </a:lnTo>
                <a:close/>
              </a:path>
              <a:path extrusionOk="0" h="231775" w="1507489">
                <a:moveTo>
                  <a:pt x="17068" y="193548"/>
                </a:moveTo>
                <a:lnTo>
                  <a:pt x="16764" y="193548"/>
                </a:lnTo>
                <a:lnTo>
                  <a:pt x="16764" y="192024"/>
                </a:lnTo>
                <a:lnTo>
                  <a:pt x="17068" y="193548"/>
                </a:lnTo>
                <a:close/>
              </a:path>
              <a:path extrusionOk="0" h="231775" w="1507489">
                <a:moveTo>
                  <a:pt x="1504492" y="199644"/>
                </a:moveTo>
                <a:lnTo>
                  <a:pt x="1488948" y="199644"/>
                </a:lnTo>
                <a:lnTo>
                  <a:pt x="1490472" y="192024"/>
                </a:lnTo>
                <a:lnTo>
                  <a:pt x="1490472" y="193548"/>
                </a:lnTo>
                <a:lnTo>
                  <a:pt x="1506016" y="193548"/>
                </a:lnTo>
                <a:lnTo>
                  <a:pt x="1505712" y="195072"/>
                </a:lnTo>
                <a:lnTo>
                  <a:pt x="1505712" y="196596"/>
                </a:lnTo>
                <a:lnTo>
                  <a:pt x="1504492" y="199644"/>
                </a:lnTo>
                <a:close/>
              </a:path>
              <a:path extrusionOk="0" h="231775" w="1507489">
                <a:moveTo>
                  <a:pt x="19050" y="199644"/>
                </a:moveTo>
                <a:lnTo>
                  <a:pt x="18288" y="199644"/>
                </a:lnTo>
                <a:lnTo>
                  <a:pt x="18288" y="198120"/>
                </a:lnTo>
                <a:lnTo>
                  <a:pt x="19050" y="199644"/>
                </a:lnTo>
                <a:close/>
              </a:path>
              <a:path extrusionOk="0" h="231775" w="1507489">
                <a:moveTo>
                  <a:pt x="1502664" y="204216"/>
                </a:moveTo>
                <a:lnTo>
                  <a:pt x="1485900" y="204216"/>
                </a:lnTo>
                <a:lnTo>
                  <a:pt x="1488948" y="198120"/>
                </a:lnTo>
                <a:lnTo>
                  <a:pt x="1488948" y="199644"/>
                </a:lnTo>
                <a:lnTo>
                  <a:pt x="1504492" y="199644"/>
                </a:lnTo>
                <a:lnTo>
                  <a:pt x="1502664" y="204216"/>
                </a:lnTo>
                <a:close/>
              </a:path>
              <a:path extrusionOk="0" h="231775" w="1507489">
                <a:moveTo>
                  <a:pt x="22860" y="204216"/>
                </a:moveTo>
                <a:lnTo>
                  <a:pt x="21336" y="204216"/>
                </a:lnTo>
                <a:lnTo>
                  <a:pt x="21336" y="202692"/>
                </a:lnTo>
                <a:lnTo>
                  <a:pt x="22860" y="204216"/>
                </a:lnTo>
                <a:close/>
              </a:path>
              <a:path extrusionOk="0" h="231775" w="1507489">
                <a:moveTo>
                  <a:pt x="1495806" y="214884"/>
                </a:moveTo>
                <a:lnTo>
                  <a:pt x="1467612" y="214884"/>
                </a:lnTo>
                <a:lnTo>
                  <a:pt x="1473708" y="213360"/>
                </a:lnTo>
                <a:lnTo>
                  <a:pt x="1479804" y="210312"/>
                </a:lnTo>
                <a:lnTo>
                  <a:pt x="1478280" y="210312"/>
                </a:lnTo>
                <a:lnTo>
                  <a:pt x="1482852" y="207264"/>
                </a:lnTo>
                <a:lnTo>
                  <a:pt x="1485900" y="202692"/>
                </a:lnTo>
                <a:lnTo>
                  <a:pt x="1485900" y="204216"/>
                </a:lnTo>
                <a:lnTo>
                  <a:pt x="1502664" y="204216"/>
                </a:lnTo>
                <a:lnTo>
                  <a:pt x="1499616" y="210312"/>
                </a:lnTo>
                <a:lnTo>
                  <a:pt x="1499616" y="211836"/>
                </a:lnTo>
                <a:lnTo>
                  <a:pt x="1498092" y="211836"/>
                </a:lnTo>
                <a:lnTo>
                  <a:pt x="1495806" y="214884"/>
                </a:lnTo>
                <a:close/>
              </a:path>
              <a:path extrusionOk="0" h="231775" w="1507489">
                <a:moveTo>
                  <a:pt x="1472184" y="230124"/>
                </a:moveTo>
                <a:lnTo>
                  <a:pt x="35052" y="230124"/>
                </a:lnTo>
                <a:lnTo>
                  <a:pt x="28956" y="227076"/>
                </a:lnTo>
                <a:lnTo>
                  <a:pt x="27432" y="227076"/>
                </a:lnTo>
                <a:lnTo>
                  <a:pt x="21336" y="224028"/>
                </a:lnTo>
                <a:lnTo>
                  <a:pt x="1485900" y="224028"/>
                </a:lnTo>
                <a:lnTo>
                  <a:pt x="1479804" y="227076"/>
                </a:lnTo>
                <a:lnTo>
                  <a:pt x="1472184" y="230124"/>
                </a:lnTo>
                <a:close/>
              </a:path>
              <a:path extrusionOk="0" h="231775" w="1507489">
                <a:moveTo>
                  <a:pt x="1463040" y="231648"/>
                </a:moveTo>
                <a:lnTo>
                  <a:pt x="44196" y="231648"/>
                </a:lnTo>
                <a:lnTo>
                  <a:pt x="36576" y="230124"/>
                </a:lnTo>
                <a:lnTo>
                  <a:pt x="1470660" y="230124"/>
                </a:lnTo>
                <a:lnTo>
                  <a:pt x="1463040" y="231648"/>
                </a:lnTo>
                <a:close/>
              </a:path>
            </a:pathLst>
          </a:custGeom>
          <a:solidFill>
            <a:srgbClr val="678E1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426" name="Google Shape;426;p43"/>
          <p:cNvSpPr txBox="1"/>
          <p:nvPr/>
        </p:nvSpPr>
        <p:spPr>
          <a:xfrm>
            <a:off x="4795493" y="6013702"/>
            <a:ext cx="1258500" cy="561900"/>
          </a:xfrm>
          <a:prstGeom prst="rect">
            <a:avLst/>
          </a:prstGeom>
          <a:noFill/>
          <a:ln>
            <a:noFill/>
          </a:ln>
        </p:spPr>
        <p:txBody>
          <a:bodyPr anchorCtr="0" anchor="t" bIns="0" lIns="0" spcFirstLastPara="1" rIns="0" wrap="square" tIns="12700">
            <a:noAutofit/>
          </a:bodyPr>
          <a:lstStyle/>
          <a:p>
            <a:pPr indent="36195" lvl="0" marL="12700" marR="5080" rtl="0" algn="l">
              <a:lnSpc>
                <a:spcPct val="153100"/>
              </a:lnSpc>
              <a:spcBef>
                <a:spcPts val="0"/>
              </a:spcBef>
              <a:spcAft>
                <a:spcPts val="0"/>
              </a:spcAft>
              <a:buNone/>
            </a:pPr>
            <a:r>
              <a:rPr lang="en-US" sz="1150">
                <a:solidFill>
                  <a:schemeClr val="dk1"/>
                </a:solidFill>
                <a:latin typeface="Times New Roman"/>
                <a:ea typeface="Times New Roman"/>
                <a:cs typeface="Times New Roman"/>
                <a:sym typeface="Times New Roman"/>
              </a:rPr>
              <a:t>Martillo hidráulico  Gato hidráulico</a:t>
            </a:r>
            <a:endParaRPr sz="1150">
              <a:solidFill>
                <a:schemeClr val="dk1"/>
              </a:solidFill>
              <a:latin typeface="Times New Roman"/>
              <a:ea typeface="Times New Roman"/>
              <a:cs typeface="Times New Roman"/>
              <a:sym typeface="Times New Roman"/>
            </a:endParaRPr>
          </a:p>
        </p:txBody>
      </p:sp>
      <p:sp>
        <p:nvSpPr>
          <p:cNvPr id="427" name="Google Shape;427;p43"/>
          <p:cNvSpPr/>
          <p:nvPr/>
        </p:nvSpPr>
        <p:spPr>
          <a:xfrm>
            <a:off x="4152900" y="1834895"/>
            <a:ext cx="579120" cy="1096010"/>
          </a:xfrm>
          <a:custGeom>
            <a:rect b="b" l="l" r="r" t="t"/>
            <a:pathLst>
              <a:path extrusionOk="0" h="1096010" w="579120">
                <a:moveTo>
                  <a:pt x="132080" y="548132"/>
                </a:moveTo>
                <a:lnTo>
                  <a:pt x="115824" y="547116"/>
                </a:lnTo>
                <a:lnTo>
                  <a:pt x="89916" y="544068"/>
                </a:lnTo>
                <a:lnTo>
                  <a:pt x="62484" y="544068"/>
                </a:lnTo>
                <a:lnTo>
                  <a:pt x="33528" y="542544"/>
                </a:lnTo>
                <a:lnTo>
                  <a:pt x="62484" y="541020"/>
                </a:lnTo>
                <a:lnTo>
                  <a:pt x="89916" y="541020"/>
                </a:lnTo>
                <a:lnTo>
                  <a:pt x="115824" y="539496"/>
                </a:lnTo>
                <a:lnTo>
                  <a:pt x="140208" y="536448"/>
                </a:lnTo>
                <a:lnTo>
                  <a:pt x="163068" y="534924"/>
                </a:lnTo>
                <a:lnTo>
                  <a:pt x="205740" y="528828"/>
                </a:lnTo>
                <a:lnTo>
                  <a:pt x="224028" y="525780"/>
                </a:lnTo>
                <a:lnTo>
                  <a:pt x="239268" y="521208"/>
                </a:lnTo>
                <a:lnTo>
                  <a:pt x="252984" y="518160"/>
                </a:lnTo>
                <a:lnTo>
                  <a:pt x="259080" y="516636"/>
                </a:lnTo>
                <a:lnTo>
                  <a:pt x="265176" y="513588"/>
                </a:lnTo>
                <a:lnTo>
                  <a:pt x="274320" y="510540"/>
                </a:lnTo>
                <a:lnTo>
                  <a:pt x="277368" y="507492"/>
                </a:lnTo>
                <a:lnTo>
                  <a:pt x="280416" y="505968"/>
                </a:lnTo>
                <a:lnTo>
                  <a:pt x="283464" y="502920"/>
                </a:lnTo>
                <a:lnTo>
                  <a:pt x="283464" y="51816"/>
                </a:lnTo>
                <a:lnTo>
                  <a:pt x="284988" y="50292"/>
                </a:lnTo>
                <a:lnTo>
                  <a:pt x="284988" y="48768"/>
                </a:lnTo>
                <a:lnTo>
                  <a:pt x="288036" y="42672"/>
                </a:lnTo>
                <a:lnTo>
                  <a:pt x="289560" y="42672"/>
                </a:lnTo>
                <a:lnTo>
                  <a:pt x="291084" y="39624"/>
                </a:lnTo>
                <a:lnTo>
                  <a:pt x="295656" y="36576"/>
                </a:lnTo>
                <a:lnTo>
                  <a:pt x="304800" y="32004"/>
                </a:lnTo>
                <a:lnTo>
                  <a:pt x="309372" y="30480"/>
                </a:lnTo>
                <a:lnTo>
                  <a:pt x="315468" y="27432"/>
                </a:lnTo>
                <a:lnTo>
                  <a:pt x="321564" y="25908"/>
                </a:lnTo>
                <a:lnTo>
                  <a:pt x="336804" y="21336"/>
                </a:lnTo>
                <a:lnTo>
                  <a:pt x="353568" y="18288"/>
                </a:lnTo>
                <a:lnTo>
                  <a:pt x="371856" y="13716"/>
                </a:lnTo>
                <a:lnTo>
                  <a:pt x="391668" y="10668"/>
                </a:lnTo>
                <a:lnTo>
                  <a:pt x="414528" y="9144"/>
                </a:lnTo>
                <a:lnTo>
                  <a:pt x="437388" y="6096"/>
                </a:lnTo>
                <a:lnTo>
                  <a:pt x="544068" y="0"/>
                </a:lnTo>
                <a:lnTo>
                  <a:pt x="576072" y="0"/>
                </a:lnTo>
                <a:lnTo>
                  <a:pt x="579120" y="3048"/>
                </a:lnTo>
                <a:lnTo>
                  <a:pt x="579120" y="9144"/>
                </a:lnTo>
                <a:lnTo>
                  <a:pt x="576072" y="10668"/>
                </a:lnTo>
                <a:lnTo>
                  <a:pt x="544068" y="10668"/>
                </a:lnTo>
                <a:lnTo>
                  <a:pt x="416052" y="18288"/>
                </a:lnTo>
                <a:lnTo>
                  <a:pt x="393192" y="21336"/>
                </a:lnTo>
                <a:lnTo>
                  <a:pt x="373380" y="24384"/>
                </a:lnTo>
                <a:lnTo>
                  <a:pt x="355092" y="27432"/>
                </a:lnTo>
                <a:lnTo>
                  <a:pt x="339852" y="32004"/>
                </a:lnTo>
                <a:lnTo>
                  <a:pt x="324612" y="35052"/>
                </a:lnTo>
                <a:lnTo>
                  <a:pt x="318516" y="38100"/>
                </a:lnTo>
                <a:lnTo>
                  <a:pt x="309372" y="41148"/>
                </a:lnTo>
                <a:lnTo>
                  <a:pt x="304800" y="44196"/>
                </a:lnTo>
                <a:lnTo>
                  <a:pt x="298704" y="47244"/>
                </a:lnTo>
                <a:lnTo>
                  <a:pt x="294132" y="51816"/>
                </a:lnTo>
                <a:lnTo>
                  <a:pt x="294132" y="504444"/>
                </a:lnTo>
                <a:lnTo>
                  <a:pt x="292608" y="507492"/>
                </a:lnTo>
                <a:lnTo>
                  <a:pt x="292608" y="509016"/>
                </a:lnTo>
                <a:lnTo>
                  <a:pt x="289560" y="510540"/>
                </a:lnTo>
                <a:lnTo>
                  <a:pt x="289560" y="512064"/>
                </a:lnTo>
                <a:lnTo>
                  <a:pt x="286512" y="513588"/>
                </a:lnTo>
                <a:lnTo>
                  <a:pt x="283464" y="516636"/>
                </a:lnTo>
                <a:lnTo>
                  <a:pt x="278892" y="519684"/>
                </a:lnTo>
                <a:lnTo>
                  <a:pt x="274320" y="521208"/>
                </a:lnTo>
                <a:lnTo>
                  <a:pt x="268224" y="524256"/>
                </a:lnTo>
                <a:lnTo>
                  <a:pt x="262128" y="525780"/>
                </a:lnTo>
                <a:lnTo>
                  <a:pt x="256032" y="528828"/>
                </a:lnTo>
                <a:lnTo>
                  <a:pt x="242316" y="531876"/>
                </a:lnTo>
                <a:lnTo>
                  <a:pt x="225552" y="536448"/>
                </a:lnTo>
                <a:lnTo>
                  <a:pt x="207264" y="539496"/>
                </a:lnTo>
                <a:lnTo>
                  <a:pt x="164592" y="545592"/>
                </a:lnTo>
                <a:lnTo>
                  <a:pt x="140208" y="547116"/>
                </a:lnTo>
                <a:lnTo>
                  <a:pt x="132080" y="548132"/>
                </a:lnTo>
                <a:close/>
              </a:path>
              <a:path extrusionOk="0" h="1096010" w="579120">
                <a:moveTo>
                  <a:pt x="294132" y="53340"/>
                </a:moveTo>
                <a:lnTo>
                  <a:pt x="294132" y="51816"/>
                </a:lnTo>
                <a:lnTo>
                  <a:pt x="295656" y="50292"/>
                </a:lnTo>
                <a:lnTo>
                  <a:pt x="294132" y="53340"/>
                </a:lnTo>
                <a:close/>
              </a:path>
              <a:path extrusionOk="0" h="1096010" w="579120">
                <a:moveTo>
                  <a:pt x="4572" y="553212"/>
                </a:moveTo>
                <a:lnTo>
                  <a:pt x="1524" y="553212"/>
                </a:lnTo>
                <a:lnTo>
                  <a:pt x="0" y="550164"/>
                </a:lnTo>
                <a:lnTo>
                  <a:pt x="0" y="545592"/>
                </a:lnTo>
                <a:lnTo>
                  <a:pt x="1524" y="542544"/>
                </a:lnTo>
                <a:lnTo>
                  <a:pt x="4572" y="542544"/>
                </a:lnTo>
                <a:lnTo>
                  <a:pt x="4572" y="553212"/>
                </a:lnTo>
                <a:close/>
              </a:path>
              <a:path extrusionOk="0" h="1096010" w="579120">
                <a:moveTo>
                  <a:pt x="33528" y="553212"/>
                </a:moveTo>
                <a:lnTo>
                  <a:pt x="4572" y="553212"/>
                </a:lnTo>
                <a:lnTo>
                  <a:pt x="4572" y="542544"/>
                </a:lnTo>
                <a:lnTo>
                  <a:pt x="33528" y="542544"/>
                </a:lnTo>
                <a:lnTo>
                  <a:pt x="62484" y="544068"/>
                </a:lnTo>
                <a:lnTo>
                  <a:pt x="89916" y="544068"/>
                </a:lnTo>
                <a:lnTo>
                  <a:pt x="115824" y="547116"/>
                </a:lnTo>
                <a:lnTo>
                  <a:pt x="132080" y="548132"/>
                </a:lnTo>
                <a:lnTo>
                  <a:pt x="115824" y="550164"/>
                </a:lnTo>
                <a:lnTo>
                  <a:pt x="89916" y="551688"/>
                </a:lnTo>
                <a:lnTo>
                  <a:pt x="62484" y="551688"/>
                </a:lnTo>
                <a:lnTo>
                  <a:pt x="33528" y="553212"/>
                </a:lnTo>
                <a:close/>
              </a:path>
              <a:path extrusionOk="0" h="1096010" w="579120">
                <a:moveTo>
                  <a:pt x="576072" y="1095756"/>
                </a:moveTo>
                <a:lnTo>
                  <a:pt x="544068" y="1095756"/>
                </a:lnTo>
                <a:lnTo>
                  <a:pt x="437388" y="1089660"/>
                </a:lnTo>
                <a:lnTo>
                  <a:pt x="414528" y="1086612"/>
                </a:lnTo>
                <a:lnTo>
                  <a:pt x="391668" y="1085088"/>
                </a:lnTo>
                <a:lnTo>
                  <a:pt x="371856" y="1082040"/>
                </a:lnTo>
                <a:lnTo>
                  <a:pt x="353568" y="1077468"/>
                </a:lnTo>
                <a:lnTo>
                  <a:pt x="336804" y="1074420"/>
                </a:lnTo>
                <a:lnTo>
                  <a:pt x="321564" y="1069848"/>
                </a:lnTo>
                <a:lnTo>
                  <a:pt x="309372" y="1066800"/>
                </a:lnTo>
                <a:lnTo>
                  <a:pt x="304800" y="1063752"/>
                </a:lnTo>
                <a:lnTo>
                  <a:pt x="300228" y="1062228"/>
                </a:lnTo>
                <a:lnTo>
                  <a:pt x="295656" y="1059180"/>
                </a:lnTo>
                <a:lnTo>
                  <a:pt x="292608" y="1056132"/>
                </a:lnTo>
                <a:lnTo>
                  <a:pt x="289560" y="1054608"/>
                </a:lnTo>
                <a:lnTo>
                  <a:pt x="288036" y="1053084"/>
                </a:lnTo>
                <a:lnTo>
                  <a:pt x="284988" y="1046988"/>
                </a:lnTo>
                <a:lnTo>
                  <a:pt x="284988" y="1045464"/>
                </a:lnTo>
                <a:lnTo>
                  <a:pt x="283464" y="1043940"/>
                </a:lnTo>
                <a:lnTo>
                  <a:pt x="283464" y="592836"/>
                </a:lnTo>
                <a:lnTo>
                  <a:pt x="280416" y="589788"/>
                </a:lnTo>
                <a:lnTo>
                  <a:pt x="277368" y="588264"/>
                </a:lnTo>
                <a:lnTo>
                  <a:pt x="274320" y="585216"/>
                </a:lnTo>
                <a:lnTo>
                  <a:pt x="265176" y="582168"/>
                </a:lnTo>
                <a:lnTo>
                  <a:pt x="259080" y="579120"/>
                </a:lnTo>
                <a:lnTo>
                  <a:pt x="252984" y="577596"/>
                </a:lnTo>
                <a:lnTo>
                  <a:pt x="239268" y="574548"/>
                </a:lnTo>
                <a:lnTo>
                  <a:pt x="222504" y="569976"/>
                </a:lnTo>
                <a:lnTo>
                  <a:pt x="205740" y="566928"/>
                </a:lnTo>
                <a:lnTo>
                  <a:pt x="163068" y="560832"/>
                </a:lnTo>
                <a:lnTo>
                  <a:pt x="140208" y="559308"/>
                </a:lnTo>
                <a:lnTo>
                  <a:pt x="115824" y="556260"/>
                </a:lnTo>
                <a:lnTo>
                  <a:pt x="88392" y="554736"/>
                </a:lnTo>
                <a:lnTo>
                  <a:pt x="62484" y="554736"/>
                </a:lnTo>
                <a:lnTo>
                  <a:pt x="33528" y="553212"/>
                </a:lnTo>
                <a:lnTo>
                  <a:pt x="62484" y="551688"/>
                </a:lnTo>
                <a:lnTo>
                  <a:pt x="89916" y="551688"/>
                </a:lnTo>
                <a:lnTo>
                  <a:pt x="115824" y="550164"/>
                </a:lnTo>
                <a:lnTo>
                  <a:pt x="132080" y="548132"/>
                </a:lnTo>
                <a:lnTo>
                  <a:pt x="164592" y="550164"/>
                </a:lnTo>
                <a:lnTo>
                  <a:pt x="207264" y="556260"/>
                </a:lnTo>
                <a:lnTo>
                  <a:pt x="225552" y="559308"/>
                </a:lnTo>
                <a:lnTo>
                  <a:pt x="242316" y="563880"/>
                </a:lnTo>
                <a:lnTo>
                  <a:pt x="256032" y="568452"/>
                </a:lnTo>
                <a:lnTo>
                  <a:pt x="263652" y="569976"/>
                </a:lnTo>
                <a:lnTo>
                  <a:pt x="268224" y="571500"/>
                </a:lnTo>
                <a:lnTo>
                  <a:pt x="274320" y="574548"/>
                </a:lnTo>
                <a:lnTo>
                  <a:pt x="278892" y="576072"/>
                </a:lnTo>
                <a:lnTo>
                  <a:pt x="283464" y="579120"/>
                </a:lnTo>
                <a:lnTo>
                  <a:pt x="286512" y="582168"/>
                </a:lnTo>
                <a:lnTo>
                  <a:pt x="289560" y="583692"/>
                </a:lnTo>
                <a:lnTo>
                  <a:pt x="289560" y="585216"/>
                </a:lnTo>
                <a:lnTo>
                  <a:pt x="292608" y="586740"/>
                </a:lnTo>
                <a:lnTo>
                  <a:pt x="292608" y="588264"/>
                </a:lnTo>
                <a:lnTo>
                  <a:pt x="294132" y="591312"/>
                </a:lnTo>
                <a:lnTo>
                  <a:pt x="294132" y="1043940"/>
                </a:lnTo>
                <a:lnTo>
                  <a:pt x="300228" y="1050036"/>
                </a:lnTo>
                <a:lnTo>
                  <a:pt x="304800" y="1051560"/>
                </a:lnTo>
                <a:lnTo>
                  <a:pt x="307848" y="1054608"/>
                </a:lnTo>
                <a:lnTo>
                  <a:pt x="313944" y="1056132"/>
                </a:lnTo>
                <a:lnTo>
                  <a:pt x="318516" y="1057656"/>
                </a:lnTo>
                <a:lnTo>
                  <a:pt x="324612" y="1060704"/>
                </a:lnTo>
                <a:lnTo>
                  <a:pt x="338328" y="1063752"/>
                </a:lnTo>
                <a:lnTo>
                  <a:pt x="393192" y="1074420"/>
                </a:lnTo>
                <a:lnTo>
                  <a:pt x="544068" y="1085088"/>
                </a:lnTo>
                <a:lnTo>
                  <a:pt x="576072" y="1085088"/>
                </a:lnTo>
                <a:lnTo>
                  <a:pt x="579120" y="1086612"/>
                </a:lnTo>
                <a:lnTo>
                  <a:pt x="579120" y="1092708"/>
                </a:lnTo>
                <a:lnTo>
                  <a:pt x="576072" y="1095756"/>
                </a:lnTo>
                <a:close/>
              </a:path>
              <a:path extrusionOk="0" h="1096010" w="579120">
                <a:moveTo>
                  <a:pt x="295656" y="1045464"/>
                </a:moveTo>
                <a:lnTo>
                  <a:pt x="294132" y="1043940"/>
                </a:lnTo>
                <a:lnTo>
                  <a:pt x="294132" y="1042416"/>
                </a:lnTo>
                <a:lnTo>
                  <a:pt x="295656" y="104546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428" name="Google Shape;428;p43"/>
          <p:cNvSpPr/>
          <p:nvPr/>
        </p:nvSpPr>
        <p:spPr>
          <a:xfrm>
            <a:off x="4197096" y="4902708"/>
            <a:ext cx="594360" cy="882650"/>
          </a:xfrm>
          <a:custGeom>
            <a:rect b="b" l="l" r="r" t="t"/>
            <a:pathLst>
              <a:path extrusionOk="0" h="882650" w="594360">
                <a:moveTo>
                  <a:pt x="302514" y="394716"/>
                </a:moveTo>
                <a:lnTo>
                  <a:pt x="292608" y="394716"/>
                </a:lnTo>
                <a:lnTo>
                  <a:pt x="292608" y="48768"/>
                </a:lnTo>
                <a:lnTo>
                  <a:pt x="294132" y="45720"/>
                </a:lnTo>
                <a:lnTo>
                  <a:pt x="303276" y="36576"/>
                </a:lnTo>
                <a:lnTo>
                  <a:pt x="307848" y="35052"/>
                </a:lnTo>
                <a:lnTo>
                  <a:pt x="312420" y="32004"/>
                </a:lnTo>
                <a:lnTo>
                  <a:pt x="318516" y="30480"/>
                </a:lnTo>
                <a:lnTo>
                  <a:pt x="324612" y="27432"/>
                </a:lnTo>
                <a:lnTo>
                  <a:pt x="330708" y="25908"/>
                </a:lnTo>
                <a:lnTo>
                  <a:pt x="338328" y="22860"/>
                </a:lnTo>
                <a:lnTo>
                  <a:pt x="345948" y="21336"/>
                </a:lnTo>
                <a:lnTo>
                  <a:pt x="362712" y="18288"/>
                </a:lnTo>
                <a:lnTo>
                  <a:pt x="382524" y="13716"/>
                </a:lnTo>
                <a:lnTo>
                  <a:pt x="402336" y="10668"/>
                </a:lnTo>
                <a:lnTo>
                  <a:pt x="425196" y="7620"/>
                </a:lnTo>
                <a:lnTo>
                  <a:pt x="449580" y="6096"/>
                </a:lnTo>
                <a:lnTo>
                  <a:pt x="475488" y="3048"/>
                </a:lnTo>
                <a:lnTo>
                  <a:pt x="530352" y="0"/>
                </a:lnTo>
                <a:lnTo>
                  <a:pt x="592836" y="0"/>
                </a:lnTo>
                <a:lnTo>
                  <a:pt x="594360" y="1524"/>
                </a:lnTo>
                <a:lnTo>
                  <a:pt x="594360" y="7620"/>
                </a:lnTo>
                <a:lnTo>
                  <a:pt x="592836" y="10668"/>
                </a:lnTo>
                <a:lnTo>
                  <a:pt x="530352" y="10668"/>
                </a:lnTo>
                <a:lnTo>
                  <a:pt x="477012" y="13716"/>
                </a:lnTo>
                <a:lnTo>
                  <a:pt x="451104" y="16764"/>
                </a:lnTo>
                <a:lnTo>
                  <a:pt x="426720" y="18288"/>
                </a:lnTo>
                <a:lnTo>
                  <a:pt x="403860" y="21336"/>
                </a:lnTo>
                <a:lnTo>
                  <a:pt x="384048" y="24384"/>
                </a:lnTo>
                <a:lnTo>
                  <a:pt x="365760" y="27432"/>
                </a:lnTo>
                <a:lnTo>
                  <a:pt x="348996" y="32004"/>
                </a:lnTo>
                <a:lnTo>
                  <a:pt x="333756" y="35052"/>
                </a:lnTo>
                <a:lnTo>
                  <a:pt x="327660" y="38100"/>
                </a:lnTo>
                <a:lnTo>
                  <a:pt x="323088" y="39624"/>
                </a:lnTo>
                <a:lnTo>
                  <a:pt x="316992" y="41148"/>
                </a:lnTo>
                <a:lnTo>
                  <a:pt x="313944" y="44196"/>
                </a:lnTo>
                <a:lnTo>
                  <a:pt x="309372" y="45720"/>
                </a:lnTo>
                <a:lnTo>
                  <a:pt x="306324" y="47244"/>
                </a:lnTo>
                <a:lnTo>
                  <a:pt x="305562" y="48768"/>
                </a:lnTo>
                <a:lnTo>
                  <a:pt x="304800" y="48768"/>
                </a:lnTo>
                <a:lnTo>
                  <a:pt x="304038" y="50292"/>
                </a:lnTo>
                <a:lnTo>
                  <a:pt x="303276" y="50292"/>
                </a:lnTo>
                <a:lnTo>
                  <a:pt x="303276" y="393192"/>
                </a:lnTo>
                <a:lnTo>
                  <a:pt x="302514" y="394716"/>
                </a:lnTo>
                <a:close/>
              </a:path>
              <a:path extrusionOk="0" h="882650" w="594360">
                <a:moveTo>
                  <a:pt x="304800" y="50292"/>
                </a:moveTo>
                <a:lnTo>
                  <a:pt x="304800" y="48768"/>
                </a:lnTo>
                <a:lnTo>
                  <a:pt x="305562" y="48768"/>
                </a:lnTo>
                <a:lnTo>
                  <a:pt x="304800" y="50292"/>
                </a:lnTo>
                <a:close/>
              </a:path>
              <a:path extrusionOk="0" h="882650" w="594360">
                <a:moveTo>
                  <a:pt x="303276" y="51816"/>
                </a:moveTo>
                <a:lnTo>
                  <a:pt x="303276" y="50292"/>
                </a:lnTo>
                <a:lnTo>
                  <a:pt x="304038" y="50292"/>
                </a:lnTo>
                <a:lnTo>
                  <a:pt x="303276" y="51816"/>
                </a:lnTo>
                <a:close/>
              </a:path>
              <a:path extrusionOk="0" h="882650" w="594360">
                <a:moveTo>
                  <a:pt x="136144" y="440944"/>
                </a:moveTo>
                <a:lnTo>
                  <a:pt x="118872" y="438912"/>
                </a:lnTo>
                <a:lnTo>
                  <a:pt x="92964" y="437388"/>
                </a:lnTo>
                <a:lnTo>
                  <a:pt x="64008" y="437388"/>
                </a:lnTo>
                <a:lnTo>
                  <a:pt x="35052" y="435864"/>
                </a:lnTo>
                <a:lnTo>
                  <a:pt x="64008" y="434340"/>
                </a:lnTo>
                <a:lnTo>
                  <a:pt x="91440" y="434340"/>
                </a:lnTo>
                <a:lnTo>
                  <a:pt x="118872" y="431292"/>
                </a:lnTo>
                <a:lnTo>
                  <a:pt x="167640" y="428244"/>
                </a:lnTo>
                <a:lnTo>
                  <a:pt x="211836" y="422148"/>
                </a:lnTo>
                <a:lnTo>
                  <a:pt x="230124" y="417576"/>
                </a:lnTo>
                <a:lnTo>
                  <a:pt x="246888" y="414528"/>
                </a:lnTo>
                <a:lnTo>
                  <a:pt x="254508" y="413004"/>
                </a:lnTo>
                <a:lnTo>
                  <a:pt x="260604" y="409956"/>
                </a:lnTo>
                <a:lnTo>
                  <a:pt x="272796" y="406908"/>
                </a:lnTo>
                <a:lnTo>
                  <a:pt x="277368" y="403860"/>
                </a:lnTo>
                <a:lnTo>
                  <a:pt x="281940" y="402336"/>
                </a:lnTo>
                <a:lnTo>
                  <a:pt x="284988" y="400812"/>
                </a:lnTo>
                <a:lnTo>
                  <a:pt x="288036" y="397764"/>
                </a:lnTo>
                <a:lnTo>
                  <a:pt x="291084" y="396240"/>
                </a:lnTo>
                <a:lnTo>
                  <a:pt x="289560" y="396240"/>
                </a:lnTo>
                <a:lnTo>
                  <a:pt x="292608" y="393192"/>
                </a:lnTo>
                <a:lnTo>
                  <a:pt x="292608" y="394716"/>
                </a:lnTo>
                <a:lnTo>
                  <a:pt x="302514" y="394716"/>
                </a:lnTo>
                <a:lnTo>
                  <a:pt x="301752" y="396240"/>
                </a:lnTo>
                <a:lnTo>
                  <a:pt x="301752" y="397764"/>
                </a:lnTo>
                <a:lnTo>
                  <a:pt x="300228" y="399288"/>
                </a:lnTo>
                <a:lnTo>
                  <a:pt x="300228" y="400812"/>
                </a:lnTo>
                <a:lnTo>
                  <a:pt x="298704" y="402336"/>
                </a:lnTo>
                <a:lnTo>
                  <a:pt x="298704" y="403860"/>
                </a:lnTo>
                <a:lnTo>
                  <a:pt x="297180" y="403860"/>
                </a:lnTo>
                <a:lnTo>
                  <a:pt x="294132" y="406908"/>
                </a:lnTo>
                <a:lnTo>
                  <a:pt x="291084" y="408432"/>
                </a:lnTo>
                <a:lnTo>
                  <a:pt x="281940" y="414528"/>
                </a:lnTo>
                <a:lnTo>
                  <a:pt x="275844" y="416052"/>
                </a:lnTo>
                <a:lnTo>
                  <a:pt x="269748" y="419100"/>
                </a:lnTo>
                <a:lnTo>
                  <a:pt x="263652" y="420624"/>
                </a:lnTo>
                <a:lnTo>
                  <a:pt x="256032" y="422148"/>
                </a:lnTo>
                <a:lnTo>
                  <a:pt x="248412" y="425196"/>
                </a:lnTo>
                <a:lnTo>
                  <a:pt x="231648" y="428244"/>
                </a:lnTo>
                <a:lnTo>
                  <a:pt x="213360" y="431292"/>
                </a:lnTo>
                <a:lnTo>
                  <a:pt x="192024" y="435864"/>
                </a:lnTo>
                <a:lnTo>
                  <a:pt x="169164" y="437388"/>
                </a:lnTo>
                <a:lnTo>
                  <a:pt x="144780" y="440436"/>
                </a:lnTo>
                <a:lnTo>
                  <a:pt x="136144" y="440944"/>
                </a:lnTo>
                <a:close/>
              </a:path>
              <a:path extrusionOk="0" h="882650" w="594360">
                <a:moveTo>
                  <a:pt x="6096" y="446532"/>
                </a:moveTo>
                <a:lnTo>
                  <a:pt x="3048" y="446532"/>
                </a:lnTo>
                <a:lnTo>
                  <a:pt x="0" y="443484"/>
                </a:lnTo>
                <a:lnTo>
                  <a:pt x="0" y="438912"/>
                </a:lnTo>
                <a:lnTo>
                  <a:pt x="3048" y="435864"/>
                </a:lnTo>
                <a:lnTo>
                  <a:pt x="6096" y="435864"/>
                </a:lnTo>
                <a:lnTo>
                  <a:pt x="6096" y="446532"/>
                </a:lnTo>
                <a:close/>
              </a:path>
              <a:path extrusionOk="0" h="882650" w="594360">
                <a:moveTo>
                  <a:pt x="35052" y="446532"/>
                </a:moveTo>
                <a:lnTo>
                  <a:pt x="6096" y="446532"/>
                </a:lnTo>
                <a:lnTo>
                  <a:pt x="6096" y="435864"/>
                </a:lnTo>
                <a:lnTo>
                  <a:pt x="35052" y="435864"/>
                </a:lnTo>
                <a:lnTo>
                  <a:pt x="64008" y="437388"/>
                </a:lnTo>
                <a:lnTo>
                  <a:pt x="92964" y="437388"/>
                </a:lnTo>
                <a:lnTo>
                  <a:pt x="118872" y="438912"/>
                </a:lnTo>
                <a:lnTo>
                  <a:pt x="136144" y="440944"/>
                </a:lnTo>
                <a:lnTo>
                  <a:pt x="35052" y="446532"/>
                </a:lnTo>
                <a:close/>
              </a:path>
              <a:path extrusionOk="0" h="882650" w="594360">
                <a:moveTo>
                  <a:pt x="292608" y="489204"/>
                </a:moveTo>
                <a:lnTo>
                  <a:pt x="291084" y="486156"/>
                </a:lnTo>
                <a:lnTo>
                  <a:pt x="288036" y="483108"/>
                </a:lnTo>
                <a:lnTo>
                  <a:pt x="281940" y="480060"/>
                </a:lnTo>
                <a:lnTo>
                  <a:pt x="277368" y="477012"/>
                </a:lnTo>
                <a:lnTo>
                  <a:pt x="272796" y="475488"/>
                </a:lnTo>
                <a:lnTo>
                  <a:pt x="266700" y="473964"/>
                </a:lnTo>
                <a:lnTo>
                  <a:pt x="260604" y="470916"/>
                </a:lnTo>
                <a:lnTo>
                  <a:pt x="254508" y="469392"/>
                </a:lnTo>
                <a:lnTo>
                  <a:pt x="246888" y="467868"/>
                </a:lnTo>
                <a:lnTo>
                  <a:pt x="230124" y="463296"/>
                </a:lnTo>
                <a:lnTo>
                  <a:pt x="190500" y="457200"/>
                </a:lnTo>
                <a:lnTo>
                  <a:pt x="167640" y="454152"/>
                </a:lnTo>
                <a:lnTo>
                  <a:pt x="144780" y="452628"/>
                </a:lnTo>
                <a:lnTo>
                  <a:pt x="118872" y="449580"/>
                </a:lnTo>
                <a:lnTo>
                  <a:pt x="64008" y="446532"/>
                </a:lnTo>
                <a:lnTo>
                  <a:pt x="35052" y="446532"/>
                </a:lnTo>
                <a:lnTo>
                  <a:pt x="136144" y="440944"/>
                </a:lnTo>
                <a:lnTo>
                  <a:pt x="144780" y="441960"/>
                </a:lnTo>
                <a:lnTo>
                  <a:pt x="169164" y="443484"/>
                </a:lnTo>
                <a:lnTo>
                  <a:pt x="213360" y="449580"/>
                </a:lnTo>
                <a:lnTo>
                  <a:pt x="231648" y="454152"/>
                </a:lnTo>
                <a:lnTo>
                  <a:pt x="248412" y="457200"/>
                </a:lnTo>
                <a:lnTo>
                  <a:pt x="256032" y="458724"/>
                </a:lnTo>
                <a:lnTo>
                  <a:pt x="263652" y="461772"/>
                </a:lnTo>
                <a:lnTo>
                  <a:pt x="271272" y="463296"/>
                </a:lnTo>
                <a:lnTo>
                  <a:pt x="277368" y="466344"/>
                </a:lnTo>
                <a:lnTo>
                  <a:pt x="281940" y="467868"/>
                </a:lnTo>
                <a:lnTo>
                  <a:pt x="291084" y="473964"/>
                </a:lnTo>
                <a:lnTo>
                  <a:pt x="295656" y="475488"/>
                </a:lnTo>
                <a:lnTo>
                  <a:pt x="297180" y="478536"/>
                </a:lnTo>
                <a:lnTo>
                  <a:pt x="298704" y="478536"/>
                </a:lnTo>
                <a:lnTo>
                  <a:pt x="300228" y="481584"/>
                </a:lnTo>
                <a:lnTo>
                  <a:pt x="300228" y="483108"/>
                </a:lnTo>
                <a:lnTo>
                  <a:pt x="301752" y="484632"/>
                </a:lnTo>
                <a:lnTo>
                  <a:pt x="301752" y="486156"/>
                </a:lnTo>
                <a:lnTo>
                  <a:pt x="302514" y="487680"/>
                </a:lnTo>
                <a:lnTo>
                  <a:pt x="292608" y="487680"/>
                </a:lnTo>
                <a:lnTo>
                  <a:pt x="292608" y="489204"/>
                </a:lnTo>
                <a:close/>
              </a:path>
              <a:path extrusionOk="0" h="882650" w="594360">
                <a:moveTo>
                  <a:pt x="291084" y="487680"/>
                </a:moveTo>
                <a:lnTo>
                  <a:pt x="289560" y="484632"/>
                </a:lnTo>
                <a:lnTo>
                  <a:pt x="291084" y="486156"/>
                </a:lnTo>
                <a:lnTo>
                  <a:pt x="291084" y="487680"/>
                </a:lnTo>
                <a:close/>
              </a:path>
              <a:path extrusionOk="0" h="882650" w="594360">
                <a:moveTo>
                  <a:pt x="592836" y="882396"/>
                </a:moveTo>
                <a:lnTo>
                  <a:pt x="559308" y="882396"/>
                </a:lnTo>
                <a:lnTo>
                  <a:pt x="530352" y="880872"/>
                </a:lnTo>
                <a:lnTo>
                  <a:pt x="502920" y="880872"/>
                </a:lnTo>
                <a:lnTo>
                  <a:pt x="475488" y="877824"/>
                </a:lnTo>
                <a:lnTo>
                  <a:pt x="425196" y="874776"/>
                </a:lnTo>
                <a:lnTo>
                  <a:pt x="402336" y="871728"/>
                </a:lnTo>
                <a:lnTo>
                  <a:pt x="382524" y="868680"/>
                </a:lnTo>
                <a:lnTo>
                  <a:pt x="362712" y="864108"/>
                </a:lnTo>
                <a:lnTo>
                  <a:pt x="345948" y="861060"/>
                </a:lnTo>
                <a:lnTo>
                  <a:pt x="338328" y="858012"/>
                </a:lnTo>
                <a:lnTo>
                  <a:pt x="330708" y="856488"/>
                </a:lnTo>
                <a:lnTo>
                  <a:pt x="324612" y="854964"/>
                </a:lnTo>
                <a:lnTo>
                  <a:pt x="318516" y="851916"/>
                </a:lnTo>
                <a:lnTo>
                  <a:pt x="313944" y="850392"/>
                </a:lnTo>
                <a:lnTo>
                  <a:pt x="304800" y="845820"/>
                </a:lnTo>
                <a:lnTo>
                  <a:pt x="300228" y="842772"/>
                </a:lnTo>
                <a:lnTo>
                  <a:pt x="294132" y="836676"/>
                </a:lnTo>
                <a:lnTo>
                  <a:pt x="294132" y="835152"/>
                </a:lnTo>
                <a:lnTo>
                  <a:pt x="292608" y="833628"/>
                </a:lnTo>
                <a:lnTo>
                  <a:pt x="292608" y="487680"/>
                </a:lnTo>
                <a:lnTo>
                  <a:pt x="302514" y="487680"/>
                </a:lnTo>
                <a:lnTo>
                  <a:pt x="303276" y="489204"/>
                </a:lnTo>
                <a:lnTo>
                  <a:pt x="303276" y="830580"/>
                </a:lnTo>
                <a:lnTo>
                  <a:pt x="309372" y="836676"/>
                </a:lnTo>
                <a:lnTo>
                  <a:pt x="312420" y="838200"/>
                </a:lnTo>
                <a:lnTo>
                  <a:pt x="316992" y="839724"/>
                </a:lnTo>
                <a:lnTo>
                  <a:pt x="321564" y="842772"/>
                </a:lnTo>
                <a:lnTo>
                  <a:pt x="327660" y="844296"/>
                </a:lnTo>
                <a:lnTo>
                  <a:pt x="333756" y="847344"/>
                </a:lnTo>
                <a:lnTo>
                  <a:pt x="348996" y="850392"/>
                </a:lnTo>
                <a:lnTo>
                  <a:pt x="403860" y="861060"/>
                </a:lnTo>
                <a:lnTo>
                  <a:pt x="451104" y="865632"/>
                </a:lnTo>
                <a:lnTo>
                  <a:pt x="475488" y="868680"/>
                </a:lnTo>
                <a:lnTo>
                  <a:pt x="502920" y="870204"/>
                </a:lnTo>
                <a:lnTo>
                  <a:pt x="530352" y="870204"/>
                </a:lnTo>
                <a:lnTo>
                  <a:pt x="559308" y="871728"/>
                </a:lnTo>
                <a:lnTo>
                  <a:pt x="592836" y="871728"/>
                </a:lnTo>
                <a:lnTo>
                  <a:pt x="594360" y="874776"/>
                </a:lnTo>
                <a:lnTo>
                  <a:pt x="594360" y="879348"/>
                </a:lnTo>
                <a:lnTo>
                  <a:pt x="592836" y="882396"/>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429" name="Google Shape;429;p43"/>
          <p:cNvSpPr/>
          <p:nvPr/>
        </p:nvSpPr>
        <p:spPr>
          <a:xfrm>
            <a:off x="4341876" y="5841491"/>
            <a:ext cx="407035" cy="768350"/>
          </a:xfrm>
          <a:custGeom>
            <a:rect b="b" l="l" r="r" t="t"/>
            <a:pathLst>
              <a:path extrusionOk="0" h="768350" w="407035">
                <a:moveTo>
                  <a:pt x="115824" y="384048"/>
                </a:moveTo>
                <a:lnTo>
                  <a:pt x="100584" y="382524"/>
                </a:lnTo>
                <a:lnTo>
                  <a:pt x="64008" y="379476"/>
                </a:lnTo>
                <a:lnTo>
                  <a:pt x="45720" y="379476"/>
                </a:lnTo>
                <a:lnTo>
                  <a:pt x="25908" y="377952"/>
                </a:lnTo>
                <a:lnTo>
                  <a:pt x="44196" y="377952"/>
                </a:lnTo>
                <a:lnTo>
                  <a:pt x="64008" y="376428"/>
                </a:lnTo>
                <a:lnTo>
                  <a:pt x="82296" y="376428"/>
                </a:lnTo>
                <a:lnTo>
                  <a:pt x="115824" y="373380"/>
                </a:lnTo>
                <a:lnTo>
                  <a:pt x="131064" y="370332"/>
                </a:lnTo>
                <a:lnTo>
                  <a:pt x="144780" y="368808"/>
                </a:lnTo>
                <a:lnTo>
                  <a:pt x="156972" y="365760"/>
                </a:lnTo>
                <a:lnTo>
                  <a:pt x="167640" y="364236"/>
                </a:lnTo>
                <a:lnTo>
                  <a:pt x="178308" y="361188"/>
                </a:lnTo>
                <a:lnTo>
                  <a:pt x="185928" y="358140"/>
                </a:lnTo>
                <a:lnTo>
                  <a:pt x="192024" y="355092"/>
                </a:lnTo>
                <a:lnTo>
                  <a:pt x="196596" y="353568"/>
                </a:lnTo>
                <a:lnTo>
                  <a:pt x="195072" y="353568"/>
                </a:lnTo>
                <a:lnTo>
                  <a:pt x="198120" y="350520"/>
                </a:lnTo>
                <a:lnTo>
                  <a:pt x="198120" y="36576"/>
                </a:lnTo>
                <a:lnTo>
                  <a:pt x="199644" y="33528"/>
                </a:lnTo>
                <a:lnTo>
                  <a:pt x="199644" y="30480"/>
                </a:lnTo>
                <a:lnTo>
                  <a:pt x="202692" y="27432"/>
                </a:lnTo>
                <a:lnTo>
                  <a:pt x="204216" y="27432"/>
                </a:lnTo>
                <a:lnTo>
                  <a:pt x="208788" y="24384"/>
                </a:lnTo>
                <a:lnTo>
                  <a:pt x="216408" y="19812"/>
                </a:lnTo>
                <a:lnTo>
                  <a:pt x="225552" y="16764"/>
                </a:lnTo>
                <a:lnTo>
                  <a:pt x="236220" y="13716"/>
                </a:lnTo>
                <a:lnTo>
                  <a:pt x="246888" y="12192"/>
                </a:lnTo>
                <a:lnTo>
                  <a:pt x="260604" y="9144"/>
                </a:lnTo>
                <a:lnTo>
                  <a:pt x="274320" y="7620"/>
                </a:lnTo>
                <a:lnTo>
                  <a:pt x="289560" y="6096"/>
                </a:lnTo>
                <a:lnTo>
                  <a:pt x="306324" y="3048"/>
                </a:lnTo>
                <a:lnTo>
                  <a:pt x="324612" y="3048"/>
                </a:lnTo>
                <a:lnTo>
                  <a:pt x="361188" y="0"/>
                </a:lnTo>
                <a:lnTo>
                  <a:pt x="403860" y="0"/>
                </a:lnTo>
                <a:lnTo>
                  <a:pt x="406908" y="1524"/>
                </a:lnTo>
                <a:lnTo>
                  <a:pt x="406908" y="7620"/>
                </a:lnTo>
                <a:lnTo>
                  <a:pt x="403860" y="10668"/>
                </a:lnTo>
                <a:lnTo>
                  <a:pt x="361188" y="10668"/>
                </a:lnTo>
                <a:lnTo>
                  <a:pt x="342900" y="12192"/>
                </a:lnTo>
                <a:lnTo>
                  <a:pt x="324612" y="12192"/>
                </a:lnTo>
                <a:lnTo>
                  <a:pt x="291084" y="15240"/>
                </a:lnTo>
                <a:lnTo>
                  <a:pt x="275844" y="18288"/>
                </a:lnTo>
                <a:lnTo>
                  <a:pt x="262128" y="19812"/>
                </a:lnTo>
                <a:lnTo>
                  <a:pt x="249936" y="22860"/>
                </a:lnTo>
                <a:lnTo>
                  <a:pt x="237744" y="24384"/>
                </a:lnTo>
                <a:lnTo>
                  <a:pt x="228600" y="27432"/>
                </a:lnTo>
                <a:lnTo>
                  <a:pt x="220980" y="30480"/>
                </a:lnTo>
                <a:lnTo>
                  <a:pt x="214884" y="32004"/>
                </a:lnTo>
                <a:lnTo>
                  <a:pt x="210312" y="35052"/>
                </a:lnTo>
                <a:lnTo>
                  <a:pt x="211836" y="35052"/>
                </a:lnTo>
                <a:lnTo>
                  <a:pt x="210312" y="36576"/>
                </a:lnTo>
                <a:lnTo>
                  <a:pt x="208788" y="36576"/>
                </a:lnTo>
                <a:lnTo>
                  <a:pt x="208788" y="352044"/>
                </a:lnTo>
                <a:lnTo>
                  <a:pt x="207264" y="355092"/>
                </a:lnTo>
                <a:lnTo>
                  <a:pt x="207264" y="356616"/>
                </a:lnTo>
                <a:lnTo>
                  <a:pt x="202692" y="361188"/>
                </a:lnTo>
                <a:lnTo>
                  <a:pt x="196596" y="365760"/>
                </a:lnTo>
                <a:lnTo>
                  <a:pt x="181356" y="371856"/>
                </a:lnTo>
                <a:lnTo>
                  <a:pt x="170688" y="374904"/>
                </a:lnTo>
                <a:lnTo>
                  <a:pt x="158496" y="376428"/>
                </a:lnTo>
                <a:lnTo>
                  <a:pt x="146304" y="379476"/>
                </a:lnTo>
                <a:lnTo>
                  <a:pt x="131064" y="381000"/>
                </a:lnTo>
                <a:lnTo>
                  <a:pt x="115824" y="384048"/>
                </a:lnTo>
                <a:close/>
              </a:path>
              <a:path extrusionOk="0" h="768350" w="407035">
                <a:moveTo>
                  <a:pt x="208788" y="38100"/>
                </a:moveTo>
                <a:lnTo>
                  <a:pt x="208788" y="36576"/>
                </a:lnTo>
                <a:lnTo>
                  <a:pt x="210312" y="36576"/>
                </a:lnTo>
                <a:lnTo>
                  <a:pt x="208788" y="38100"/>
                </a:lnTo>
                <a:close/>
              </a:path>
              <a:path extrusionOk="0" h="768350" w="407035">
                <a:moveTo>
                  <a:pt x="196596" y="352044"/>
                </a:moveTo>
                <a:lnTo>
                  <a:pt x="198120" y="348996"/>
                </a:lnTo>
                <a:lnTo>
                  <a:pt x="198120" y="350520"/>
                </a:lnTo>
                <a:lnTo>
                  <a:pt x="196596" y="352044"/>
                </a:lnTo>
                <a:close/>
              </a:path>
              <a:path extrusionOk="0" h="768350" w="407035">
                <a:moveTo>
                  <a:pt x="4572" y="388620"/>
                </a:moveTo>
                <a:lnTo>
                  <a:pt x="1524" y="388620"/>
                </a:lnTo>
                <a:lnTo>
                  <a:pt x="0" y="387096"/>
                </a:lnTo>
                <a:lnTo>
                  <a:pt x="0" y="381000"/>
                </a:lnTo>
                <a:lnTo>
                  <a:pt x="1524" y="377952"/>
                </a:lnTo>
                <a:lnTo>
                  <a:pt x="4572" y="377952"/>
                </a:lnTo>
                <a:lnTo>
                  <a:pt x="4572" y="388620"/>
                </a:lnTo>
                <a:close/>
              </a:path>
              <a:path extrusionOk="0" h="768350" w="407035">
                <a:moveTo>
                  <a:pt x="45720" y="388620"/>
                </a:moveTo>
                <a:lnTo>
                  <a:pt x="4572" y="388620"/>
                </a:lnTo>
                <a:lnTo>
                  <a:pt x="4572" y="377952"/>
                </a:lnTo>
                <a:lnTo>
                  <a:pt x="25908" y="377952"/>
                </a:lnTo>
                <a:lnTo>
                  <a:pt x="45720" y="379476"/>
                </a:lnTo>
                <a:lnTo>
                  <a:pt x="64008" y="379476"/>
                </a:lnTo>
                <a:lnTo>
                  <a:pt x="100584" y="382524"/>
                </a:lnTo>
                <a:lnTo>
                  <a:pt x="115824" y="384048"/>
                </a:lnTo>
                <a:lnTo>
                  <a:pt x="82296" y="387096"/>
                </a:lnTo>
                <a:lnTo>
                  <a:pt x="64008" y="387096"/>
                </a:lnTo>
                <a:lnTo>
                  <a:pt x="45720" y="388620"/>
                </a:lnTo>
                <a:close/>
              </a:path>
              <a:path extrusionOk="0" h="768350" w="407035">
                <a:moveTo>
                  <a:pt x="195681" y="413918"/>
                </a:moveTo>
                <a:lnTo>
                  <a:pt x="192024" y="411480"/>
                </a:lnTo>
                <a:lnTo>
                  <a:pt x="185928" y="408432"/>
                </a:lnTo>
                <a:lnTo>
                  <a:pt x="176784" y="405384"/>
                </a:lnTo>
                <a:lnTo>
                  <a:pt x="167640" y="403860"/>
                </a:lnTo>
                <a:lnTo>
                  <a:pt x="156972" y="400812"/>
                </a:lnTo>
                <a:lnTo>
                  <a:pt x="144780" y="399288"/>
                </a:lnTo>
                <a:lnTo>
                  <a:pt x="129540" y="396240"/>
                </a:lnTo>
                <a:lnTo>
                  <a:pt x="115824" y="394716"/>
                </a:lnTo>
                <a:lnTo>
                  <a:pt x="64008" y="390144"/>
                </a:lnTo>
                <a:lnTo>
                  <a:pt x="44196" y="390144"/>
                </a:lnTo>
                <a:lnTo>
                  <a:pt x="24384" y="388620"/>
                </a:lnTo>
                <a:lnTo>
                  <a:pt x="45720" y="388620"/>
                </a:lnTo>
                <a:lnTo>
                  <a:pt x="64008" y="387096"/>
                </a:lnTo>
                <a:lnTo>
                  <a:pt x="82296" y="387096"/>
                </a:lnTo>
                <a:lnTo>
                  <a:pt x="115824" y="384048"/>
                </a:lnTo>
                <a:lnTo>
                  <a:pt x="131064" y="385572"/>
                </a:lnTo>
                <a:lnTo>
                  <a:pt x="146304" y="388620"/>
                </a:lnTo>
                <a:lnTo>
                  <a:pt x="158496" y="390144"/>
                </a:lnTo>
                <a:lnTo>
                  <a:pt x="170688" y="393192"/>
                </a:lnTo>
                <a:lnTo>
                  <a:pt x="181356" y="396240"/>
                </a:lnTo>
                <a:lnTo>
                  <a:pt x="196596" y="402336"/>
                </a:lnTo>
                <a:lnTo>
                  <a:pt x="202692" y="405384"/>
                </a:lnTo>
                <a:lnTo>
                  <a:pt x="202692" y="406908"/>
                </a:lnTo>
                <a:lnTo>
                  <a:pt x="205740" y="409956"/>
                </a:lnTo>
                <a:lnTo>
                  <a:pt x="207264" y="409956"/>
                </a:lnTo>
                <a:lnTo>
                  <a:pt x="207264" y="411480"/>
                </a:lnTo>
                <a:lnTo>
                  <a:pt x="208026" y="413004"/>
                </a:lnTo>
                <a:lnTo>
                  <a:pt x="195072" y="413004"/>
                </a:lnTo>
                <a:lnTo>
                  <a:pt x="195681" y="413918"/>
                </a:lnTo>
                <a:close/>
              </a:path>
              <a:path extrusionOk="0" h="768350" w="407035">
                <a:moveTo>
                  <a:pt x="196596" y="414528"/>
                </a:moveTo>
                <a:lnTo>
                  <a:pt x="195681" y="413918"/>
                </a:lnTo>
                <a:lnTo>
                  <a:pt x="195072" y="413004"/>
                </a:lnTo>
                <a:lnTo>
                  <a:pt x="196596" y="414528"/>
                </a:lnTo>
                <a:close/>
              </a:path>
              <a:path extrusionOk="0" h="768350" w="407035">
                <a:moveTo>
                  <a:pt x="198120" y="417576"/>
                </a:moveTo>
                <a:lnTo>
                  <a:pt x="196596" y="414528"/>
                </a:lnTo>
                <a:lnTo>
                  <a:pt x="195072" y="413004"/>
                </a:lnTo>
                <a:lnTo>
                  <a:pt x="208026" y="413004"/>
                </a:lnTo>
                <a:lnTo>
                  <a:pt x="208788" y="414528"/>
                </a:lnTo>
                <a:lnTo>
                  <a:pt x="208788" y="416052"/>
                </a:lnTo>
                <a:lnTo>
                  <a:pt x="198120" y="416052"/>
                </a:lnTo>
                <a:lnTo>
                  <a:pt x="198120" y="417576"/>
                </a:lnTo>
                <a:close/>
              </a:path>
              <a:path extrusionOk="0" h="768350" w="407035">
                <a:moveTo>
                  <a:pt x="197104" y="416052"/>
                </a:moveTo>
                <a:lnTo>
                  <a:pt x="195681" y="413918"/>
                </a:lnTo>
                <a:lnTo>
                  <a:pt x="196596" y="414528"/>
                </a:lnTo>
                <a:lnTo>
                  <a:pt x="197104" y="416052"/>
                </a:lnTo>
                <a:close/>
              </a:path>
              <a:path extrusionOk="0" h="768350" w="407035">
                <a:moveTo>
                  <a:pt x="198120" y="417576"/>
                </a:moveTo>
                <a:lnTo>
                  <a:pt x="197104" y="416052"/>
                </a:lnTo>
                <a:lnTo>
                  <a:pt x="196596" y="414528"/>
                </a:lnTo>
                <a:lnTo>
                  <a:pt x="198120" y="417576"/>
                </a:lnTo>
                <a:close/>
              </a:path>
              <a:path extrusionOk="0" h="768350" w="407035">
                <a:moveTo>
                  <a:pt x="198120" y="419100"/>
                </a:moveTo>
                <a:lnTo>
                  <a:pt x="197104" y="416052"/>
                </a:lnTo>
                <a:lnTo>
                  <a:pt x="198120" y="417576"/>
                </a:lnTo>
                <a:lnTo>
                  <a:pt x="198120" y="419100"/>
                </a:lnTo>
                <a:close/>
              </a:path>
              <a:path extrusionOk="0" h="768350" w="407035">
                <a:moveTo>
                  <a:pt x="403860" y="768096"/>
                </a:moveTo>
                <a:lnTo>
                  <a:pt x="381000" y="768096"/>
                </a:lnTo>
                <a:lnTo>
                  <a:pt x="361188" y="766572"/>
                </a:lnTo>
                <a:lnTo>
                  <a:pt x="342900" y="766572"/>
                </a:lnTo>
                <a:lnTo>
                  <a:pt x="306324" y="763524"/>
                </a:lnTo>
                <a:lnTo>
                  <a:pt x="274320" y="760476"/>
                </a:lnTo>
                <a:lnTo>
                  <a:pt x="260604" y="757428"/>
                </a:lnTo>
                <a:lnTo>
                  <a:pt x="246888" y="755904"/>
                </a:lnTo>
                <a:lnTo>
                  <a:pt x="225552" y="749808"/>
                </a:lnTo>
                <a:lnTo>
                  <a:pt x="216408" y="746760"/>
                </a:lnTo>
                <a:lnTo>
                  <a:pt x="204216" y="740664"/>
                </a:lnTo>
                <a:lnTo>
                  <a:pt x="199644" y="736092"/>
                </a:lnTo>
                <a:lnTo>
                  <a:pt x="199644" y="734568"/>
                </a:lnTo>
                <a:lnTo>
                  <a:pt x="198120" y="731520"/>
                </a:lnTo>
                <a:lnTo>
                  <a:pt x="198120" y="416052"/>
                </a:lnTo>
                <a:lnTo>
                  <a:pt x="208788" y="416052"/>
                </a:lnTo>
                <a:lnTo>
                  <a:pt x="208788" y="731520"/>
                </a:lnTo>
                <a:lnTo>
                  <a:pt x="210312" y="731520"/>
                </a:lnTo>
                <a:lnTo>
                  <a:pt x="211836" y="733044"/>
                </a:lnTo>
                <a:lnTo>
                  <a:pt x="212598" y="733044"/>
                </a:lnTo>
                <a:lnTo>
                  <a:pt x="214884" y="734568"/>
                </a:lnTo>
                <a:lnTo>
                  <a:pt x="220980" y="737616"/>
                </a:lnTo>
                <a:lnTo>
                  <a:pt x="228600" y="740664"/>
                </a:lnTo>
                <a:lnTo>
                  <a:pt x="237744" y="742188"/>
                </a:lnTo>
                <a:lnTo>
                  <a:pt x="262128" y="748284"/>
                </a:lnTo>
                <a:lnTo>
                  <a:pt x="275844" y="749808"/>
                </a:lnTo>
                <a:lnTo>
                  <a:pt x="324612" y="754380"/>
                </a:lnTo>
                <a:lnTo>
                  <a:pt x="342900" y="755904"/>
                </a:lnTo>
                <a:lnTo>
                  <a:pt x="361188" y="755904"/>
                </a:lnTo>
                <a:lnTo>
                  <a:pt x="381000" y="757428"/>
                </a:lnTo>
                <a:lnTo>
                  <a:pt x="403860" y="757428"/>
                </a:lnTo>
                <a:lnTo>
                  <a:pt x="406908" y="758952"/>
                </a:lnTo>
                <a:lnTo>
                  <a:pt x="406908" y="765048"/>
                </a:lnTo>
                <a:lnTo>
                  <a:pt x="403860" y="768096"/>
                </a:lnTo>
                <a:close/>
              </a:path>
              <a:path extrusionOk="0" h="768350" w="407035">
                <a:moveTo>
                  <a:pt x="210312" y="731520"/>
                </a:moveTo>
                <a:lnTo>
                  <a:pt x="208788" y="731520"/>
                </a:lnTo>
                <a:lnTo>
                  <a:pt x="208788" y="729996"/>
                </a:lnTo>
                <a:lnTo>
                  <a:pt x="210312" y="731520"/>
                </a:lnTo>
                <a:close/>
              </a:path>
              <a:path extrusionOk="0" h="768350" w="407035">
                <a:moveTo>
                  <a:pt x="212598" y="733044"/>
                </a:moveTo>
                <a:lnTo>
                  <a:pt x="211836" y="733044"/>
                </a:lnTo>
                <a:lnTo>
                  <a:pt x="210312" y="731520"/>
                </a:lnTo>
                <a:lnTo>
                  <a:pt x="212598" y="733044"/>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430" name="Google Shape;430;p43"/>
          <p:cNvSpPr/>
          <p:nvPr/>
        </p:nvSpPr>
        <p:spPr>
          <a:xfrm>
            <a:off x="2338888" y="2229622"/>
            <a:ext cx="579119" cy="4203700"/>
          </a:xfrm>
          <a:custGeom>
            <a:rect b="b" l="l" r="r" t="t"/>
            <a:pathLst>
              <a:path extrusionOk="0" h="4203700" w="579119">
                <a:moveTo>
                  <a:pt x="294132" y="2031492"/>
                </a:moveTo>
                <a:lnTo>
                  <a:pt x="281940" y="2031492"/>
                </a:lnTo>
                <a:lnTo>
                  <a:pt x="283464" y="2029968"/>
                </a:lnTo>
                <a:lnTo>
                  <a:pt x="284988" y="2026920"/>
                </a:lnTo>
                <a:lnTo>
                  <a:pt x="284988" y="47244"/>
                </a:lnTo>
                <a:lnTo>
                  <a:pt x="286512" y="45720"/>
                </a:lnTo>
                <a:lnTo>
                  <a:pt x="286512" y="44196"/>
                </a:lnTo>
                <a:lnTo>
                  <a:pt x="288036" y="42672"/>
                </a:lnTo>
                <a:lnTo>
                  <a:pt x="288036" y="41148"/>
                </a:lnTo>
                <a:lnTo>
                  <a:pt x="289560" y="41148"/>
                </a:lnTo>
                <a:lnTo>
                  <a:pt x="291084" y="39624"/>
                </a:lnTo>
                <a:lnTo>
                  <a:pt x="300228" y="33528"/>
                </a:lnTo>
                <a:lnTo>
                  <a:pt x="304800" y="32004"/>
                </a:lnTo>
                <a:lnTo>
                  <a:pt x="309372" y="28956"/>
                </a:lnTo>
                <a:lnTo>
                  <a:pt x="315468" y="27432"/>
                </a:lnTo>
                <a:lnTo>
                  <a:pt x="321564" y="24384"/>
                </a:lnTo>
                <a:lnTo>
                  <a:pt x="336804" y="21336"/>
                </a:lnTo>
                <a:lnTo>
                  <a:pt x="391668" y="10668"/>
                </a:lnTo>
                <a:lnTo>
                  <a:pt x="437388" y="6096"/>
                </a:lnTo>
                <a:lnTo>
                  <a:pt x="461772" y="3048"/>
                </a:lnTo>
                <a:lnTo>
                  <a:pt x="515112" y="0"/>
                </a:lnTo>
                <a:lnTo>
                  <a:pt x="576072" y="0"/>
                </a:lnTo>
                <a:lnTo>
                  <a:pt x="579120" y="1524"/>
                </a:lnTo>
                <a:lnTo>
                  <a:pt x="579120" y="7620"/>
                </a:lnTo>
                <a:lnTo>
                  <a:pt x="576072" y="10668"/>
                </a:lnTo>
                <a:lnTo>
                  <a:pt x="516636" y="10668"/>
                </a:lnTo>
                <a:lnTo>
                  <a:pt x="438912" y="15240"/>
                </a:lnTo>
                <a:lnTo>
                  <a:pt x="393192" y="21336"/>
                </a:lnTo>
                <a:lnTo>
                  <a:pt x="355092" y="27432"/>
                </a:lnTo>
                <a:lnTo>
                  <a:pt x="326136" y="35052"/>
                </a:lnTo>
                <a:lnTo>
                  <a:pt x="313944" y="38100"/>
                </a:lnTo>
                <a:lnTo>
                  <a:pt x="309372" y="41148"/>
                </a:lnTo>
                <a:lnTo>
                  <a:pt x="304800" y="42672"/>
                </a:lnTo>
                <a:lnTo>
                  <a:pt x="301752" y="44196"/>
                </a:lnTo>
                <a:lnTo>
                  <a:pt x="298704" y="47244"/>
                </a:lnTo>
                <a:lnTo>
                  <a:pt x="295656" y="48768"/>
                </a:lnTo>
                <a:lnTo>
                  <a:pt x="297180" y="48768"/>
                </a:lnTo>
                <a:lnTo>
                  <a:pt x="294132" y="51816"/>
                </a:lnTo>
                <a:lnTo>
                  <a:pt x="294132" y="2031492"/>
                </a:lnTo>
                <a:close/>
              </a:path>
              <a:path extrusionOk="0" h="4203700" w="579119">
                <a:moveTo>
                  <a:pt x="294132" y="53340"/>
                </a:moveTo>
                <a:lnTo>
                  <a:pt x="294132" y="51816"/>
                </a:lnTo>
                <a:lnTo>
                  <a:pt x="295656" y="50292"/>
                </a:lnTo>
                <a:lnTo>
                  <a:pt x="294132" y="53340"/>
                </a:lnTo>
                <a:close/>
              </a:path>
              <a:path extrusionOk="0" h="4203700" w="579119">
                <a:moveTo>
                  <a:pt x="283464" y="2028444"/>
                </a:moveTo>
                <a:lnTo>
                  <a:pt x="284988" y="2025396"/>
                </a:lnTo>
                <a:lnTo>
                  <a:pt x="284988" y="2026920"/>
                </a:lnTo>
                <a:lnTo>
                  <a:pt x="283464" y="2028444"/>
                </a:lnTo>
                <a:close/>
              </a:path>
              <a:path extrusionOk="0" h="4203700" w="579119">
                <a:moveTo>
                  <a:pt x="282448" y="2030476"/>
                </a:moveTo>
                <a:lnTo>
                  <a:pt x="283464" y="2028444"/>
                </a:lnTo>
                <a:lnTo>
                  <a:pt x="283464" y="2029968"/>
                </a:lnTo>
                <a:lnTo>
                  <a:pt x="282448" y="2030476"/>
                </a:lnTo>
                <a:close/>
              </a:path>
              <a:path extrusionOk="0" h="4203700" w="579119">
                <a:moveTo>
                  <a:pt x="281940" y="2031492"/>
                </a:moveTo>
                <a:lnTo>
                  <a:pt x="282448" y="2030476"/>
                </a:lnTo>
                <a:lnTo>
                  <a:pt x="283464" y="2029968"/>
                </a:lnTo>
                <a:lnTo>
                  <a:pt x="281940" y="2031492"/>
                </a:lnTo>
                <a:close/>
              </a:path>
              <a:path extrusionOk="0" h="4203700" w="579119">
                <a:moveTo>
                  <a:pt x="141732" y="2074164"/>
                </a:moveTo>
                <a:lnTo>
                  <a:pt x="62484" y="2069592"/>
                </a:lnTo>
                <a:lnTo>
                  <a:pt x="35052" y="2069592"/>
                </a:lnTo>
                <a:lnTo>
                  <a:pt x="6096" y="2068068"/>
                </a:lnTo>
                <a:lnTo>
                  <a:pt x="62484" y="2068068"/>
                </a:lnTo>
                <a:lnTo>
                  <a:pt x="140208" y="2063496"/>
                </a:lnTo>
                <a:lnTo>
                  <a:pt x="185928" y="2057400"/>
                </a:lnTo>
                <a:lnTo>
                  <a:pt x="224028" y="2051304"/>
                </a:lnTo>
                <a:lnTo>
                  <a:pt x="254508" y="2043684"/>
                </a:lnTo>
                <a:lnTo>
                  <a:pt x="260604" y="2042160"/>
                </a:lnTo>
                <a:lnTo>
                  <a:pt x="265176" y="2040636"/>
                </a:lnTo>
                <a:lnTo>
                  <a:pt x="269748" y="2037588"/>
                </a:lnTo>
                <a:lnTo>
                  <a:pt x="274320" y="2036064"/>
                </a:lnTo>
                <a:lnTo>
                  <a:pt x="277368" y="2034540"/>
                </a:lnTo>
                <a:lnTo>
                  <a:pt x="280416" y="2031492"/>
                </a:lnTo>
                <a:lnTo>
                  <a:pt x="282448" y="2030476"/>
                </a:lnTo>
                <a:lnTo>
                  <a:pt x="281940" y="2031492"/>
                </a:lnTo>
                <a:lnTo>
                  <a:pt x="294132" y="2031492"/>
                </a:lnTo>
                <a:lnTo>
                  <a:pt x="292608" y="2033016"/>
                </a:lnTo>
                <a:lnTo>
                  <a:pt x="292608" y="2034540"/>
                </a:lnTo>
                <a:lnTo>
                  <a:pt x="291084" y="2037588"/>
                </a:lnTo>
                <a:lnTo>
                  <a:pt x="289560" y="2037588"/>
                </a:lnTo>
                <a:lnTo>
                  <a:pt x="283464" y="2043684"/>
                </a:lnTo>
                <a:lnTo>
                  <a:pt x="278892" y="2045208"/>
                </a:lnTo>
                <a:lnTo>
                  <a:pt x="274320" y="2048256"/>
                </a:lnTo>
                <a:lnTo>
                  <a:pt x="269748" y="2049780"/>
                </a:lnTo>
                <a:lnTo>
                  <a:pt x="263652" y="2052828"/>
                </a:lnTo>
                <a:lnTo>
                  <a:pt x="256032" y="2054352"/>
                </a:lnTo>
                <a:lnTo>
                  <a:pt x="242316" y="2058924"/>
                </a:lnTo>
                <a:lnTo>
                  <a:pt x="225552" y="2061972"/>
                </a:lnTo>
                <a:lnTo>
                  <a:pt x="207264" y="2065020"/>
                </a:lnTo>
                <a:lnTo>
                  <a:pt x="187452" y="2068068"/>
                </a:lnTo>
                <a:lnTo>
                  <a:pt x="141732" y="2074164"/>
                </a:lnTo>
                <a:close/>
              </a:path>
              <a:path extrusionOk="0" h="4203700" w="579119">
                <a:moveTo>
                  <a:pt x="6096" y="2078736"/>
                </a:moveTo>
                <a:lnTo>
                  <a:pt x="3048" y="2078736"/>
                </a:lnTo>
                <a:lnTo>
                  <a:pt x="0" y="2077212"/>
                </a:lnTo>
                <a:lnTo>
                  <a:pt x="0" y="2071116"/>
                </a:lnTo>
                <a:lnTo>
                  <a:pt x="3048" y="2068068"/>
                </a:lnTo>
                <a:lnTo>
                  <a:pt x="6096" y="2068068"/>
                </a:lnTo>
                <a:lnTo>
                  <a:pt x="6096" y="2078736"/>
                </a:lnTo>
                <a:close/>
              </a:path>
              <a:path extrusionOk="0" h="4203700" w="579119">
                <a:moveTo>
                  <a:pt x="576072" y="4203192"/>
                </a:moveTo>
                <a:lnTo>
                  <a:pt x="544068" y="4203192"/>
                </a:lnTo>
                <a:lnTo>
                  <a:pt x="516636" y="4201668"/>
                </a:lnTo>
                <a:lnTo>
                  <a:pt x="489204" y="4201668"/>
                </a:lnTo>
                <a:lnTo>
                  <a:pt x="461772" y="4200144"/>
                </a:lnTo>
                <a:lnTo>
                  <a:pt x="437388" y="4197096"/>
                </a:lnTo>
                <a:lnTo>
                  <a:pt x="414528" y="4195572"/>
                </a:lnTo>
                <a:lnTo>
                  <a:pt x="391668" y="4192524"/>
                </a:lnTo>
                <a:lnTo>
                  <a:pt x="371856" y="4189476"/>
                </a:lnTo>
                <a:lnTo>
                  <a:pt x="353568" y="4186428"/>
                </a:lnTo>
                <a:lnTo>
                  <a:pt x="336804" y="4181856"/>
                </a:lnTo>
                <a:lnTo>
                  <a:pt x="323088" y="4178808"/>
                </a:lnTo>
                <a:lnTo>
                  <a:pt x="315468" y="4175760"/>
                </a:lnTo>
                <a:lnTo>
                  <a:pt x="309372" y="4174236"/>
                </a:lnTo>
                <a:lnTo>
                  <a:pt x="304800" y="4171188"/>
                </a:lnTo>
                <a:lnTo>
                  <a:pt x="300228" y="4169664"/>
                </a:lnTo>
                <a:lnTo>
                  <a:pt x="295656" y="4166616"/>
                </a:lnTo>
                <a:lnTo>
                  <a:pt x="292608" y="4165092"/>
                </a:lnTo>
                <a:lnTo>
                  <a:pt x="289560" y="4162044"/>
                </a:lnTo>
                <a:lnTo>
                  <a:pt x="288036" y="4162044"/>
                </a:lnTo>
                <a:lnTo>
                  <a:pt x="288036" y="4160520"/>
                </a:lnTo>
                <a:lnTo>
                  <a:pt x="286512" y="4158996"/>
                </a:lnTo>
                <a:lnTo>
                  <a:pt x="286512" y="4157472"/>
                </a:lnTo>
                <a:lnTo>
                  <a:pt x="284988" y="4155948"/>
                </a:lnTo>
                <a:lnTo>
                  <a:pt x="284988" y="2121408"/>
                </a:lnTo>
                <a:lnTo>
                  <a:pt x="283464" y="2118360"/>
                </a:lnTo>
                <a:lnTo>
                  <a:pt x="280416" y="2115312"/>
                </a:lnTo>
                <a:lnTo>
                  <a:pt x="274320" y="2112264"/>
                </a:lnTo>
                <a:lnTo>
                  <a:pt x="269748" y="2109216"/>
                </a:lnTo>
                <a:lnTo>
                  <a:pt x="265176" y="2107692"/>
                </a:lnTo>
                <a:lnTo>
                  <a:pt x="259080" y="2106168"/>
                </a:lnTo>
                <a:lnTo>
                  <a:pt x="252984" y="2103120"/>
                </a:lnTo>
                <a:lnTo>
                  <a:pt x="239268" y="2100072"/>
                </a:lnTo>
                <a:lnTo>
                  <a:pt x="224028" y="2097024"/>
                </a:lnTo>
                <a:lnTo>
                  <a:pt x="205740" y="2092452"/>
                </a:lnTo>
                <a:lnTo>
                  <a:pt x="185928" y="2089404"/>
                </a:lnTo>
                <a:lnTo>
                  <a:pt x="163068" y="2087880"/>
                </a:lnTo>
                <a:lnTo>
                  <a:pt x="140208" y="2084832"/>
                </a:lnTo>
                <a:lnTo>
                  <a:pt x="62484" y="2080260"/>
                </a:lnTo>
                <a:lnTo>
                  <a:pt x="35052" y="2080260"/>
                </a:lnTo>
                <a:lnTo>
                  <a:pt x="6096" y="2078736"/>
                </a:lnTo>
                <a:lnTo>
                  <a:pt x="6096" y="2068068"/>
                </a:lnTo>
                <a:lnTo>
                  <a:pt x="35052" y="2069592"/>
                </a:lnTo>
                <a:lnTo>
                  <a:pt x="62484" y="2069592"/>
                </a:lnTo>
                <a:lnTo>
                  <a:pt x="141732" y="2074164"/>
                </a:lnTo>
                <a:lnTo>
                  <a:pt x="62484" y="2078736"/>
                </a:lnTo>
                <a:lnTo>
                  <a:pt x="176022" y="2078736"/>
                </a:lnTo>
                <a:lnTo>
                  <a:pt x="225552" y="2086356"/>
                </a:lnTo>
                <a:lnTo>
                  <a:pt x="257556" y="2093976"/>
                </a:lnTo>
                <a:lnTo>
                  <a:pt x="263652" y="2095500"/>
                </a:lnTo>
                <a:lnTo>
                  <a:pt x="269748" y="2098548"/>
                </a:lnTo>
                <a:lnTo>
                  <a:pt x="274320" y="2100072"/>
                </a:lnTo>
                <a:lnTo>
                  <a:pt x="278892" y="2103120"/>
                </a:lnTo>
                <a:lnTo>
                  <a:pt x="283464" y="2104644"/>
                </a:lnTo>
                <a:lnTo>
                  <a:pt x="289560" y="2110740"/>
                </a:lnTo>
                <a:lnTo>
                  <a:pt x="291084" y="2110740"/>
                </a:lnTo>
                <a:lnTo>
                  <a:pt x="294132" y="2116836"/>
                </a:lnTo>
                <a:lnTo>
                  <a:pt x="294132" y="4151376"/>
                </a:lnTo>
                <a:lnTo>
                  <a:pt x="297180" y="4154424"/>
                </a:lnTo>
                <a:lnTo>
                  <a:pt x="295656" y="4154424"/>
                </a:lnTo>
                <a:lnTo>
                  <a:pt x="301752" y="4157472"/>
                </a:lnTo>
                <a:lnTo>
                  <a:pt x="304800" y="4160520"/>
                </a:lnTo>
                <a:lnTo>
                  <a:pt x="313944" y="4163568"/>
                </a:lnTo>
                <a:lnTo>
                  <a:pt x="318516" y="4166616"/>
                </a:lnTo>
                <a:lnTo>
                  <a:pt x="324612" y="4168140"/>
                </a:lnTo>
                <a:lnTo>
                  <a:pt x="339852" y="4171188"/>
                </a:lnTo>
                <a:lnTo>
                  <a:pt x="355092" y="4175760"/>
                </a:lnTo>
                <a:lnTo>
                  <a:pt x="373380" y="4178808"/>
                </a:lnTo>
                <a:lnTo>
                  <a:pt x="393192" y="4181856"/>
                </a:lnTo>
                <a:lnTo>
                  <a:pt x="414528" y="4184904"/>
                </a:lnTo>
                <a:lnTo>
                  <a:pt x="438912" y="4186428"/>
                </a:lnTo>
                <a:lnTo>
                  <a:pt x="463296" y="4189476"/>
                </a:lnTo>
                <a:lnTo>
                  <a:pt x="489204" y="4191000"/>
                </a:lnTo>
                <a:lnTo>
                  <a:pt x="516636" y="4191000"/>
                </a:lnTo>
                <a:lnTo>
                  <a:pt x="544068" y="4192524"/>
                </a:lnTo>
                <a:lnTo>
                  <a:pt x="576072" y="4192524"/>
                </a:lnTo>
                <a:lnTo>
                  <a:pt x="579120" y="4195572"/>
                </a:lnTo>
                <a:lnTo>
                  <a:pt x="579120" y="4200144"/>
                </a:lnTo>
                <a:lnTo>
                  <a:pt x="576072" y="4203192"/>
                </a:lnTo>
                <a:close/>
              </a:path>
              <a:path extrusionOk="0" h="4203700" w="579119">
                <a:moveTo>
                  <a:pt x="176022" y="2078736"/>
                </a:moveTo>
                <a:lnTo>
                  <a:pt x="62484" y="2078736"/>
                </a:lnTo>
                <a:lnTo>
                  <a:pt x="141732" y="2074164"/>
                </a:lnTo>
                <a:lnTo>
                  <a:pt x="176022" y="2078736"/>
                </a:lnTo>
                <a:close/>
              </a:path>
              <a:path extrusionOk="0" h="4203700" w="579119">
                <a:moveTo>
                  <a:pt x="283464" y="2119884"/>
                </a:moveTo>
                <a:lnTo>
                  <a:pt x="281940" y="2116836"/>
                </a:lnTo>
                <a:lnTo>
                  <a:pt x="283464" y="2118360"/>
                </a:lnTo>
                <a:lnTo>
                  <a:pt x="283464" y="2119884"/>
                </a:lnTo>
                <a:close/>
              </a:path>
              <a:path extrusionOk="0" h="4203700" w="579119">
                <a:moveTo>
                  <a:pt x="295656" y="4152900"/>
                </a:moveTo>
                <a:lnTo>
                  <a:pt x="294132" y="4151376"/>
                </a:lnTo>
                <a:lnTo>
                  <a:pt x="294132" y="4149852"/>
                </a:lnTo>
                <a:lnTo>
                  <a:pt x="295656" y="4152900"/>
                </a:lnTo>
                <a:close/>
              </a:path>
            </a:pathLst>
          </a:custGeom>
          <a:solidFill>
            <a:srgbClr val="00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4" name="Shape 434"/>
        <p:cNvGrpSpPr/>
        <p:nvPr/>
      </p:nvGrpSpPr>
      <p:grpSpPr>
        <a:xfrm>
          <a:off x="0" y="0"/>
          <a:ext cx="0" cy="0"/>
          <a:chOff x="0" y="0"/>
          <a:chExt cx="0" cy="0"/>
        </a:xfrm>
      </p:grpSpPr>
      <p:sp>
        <p:nvSpPr>
          <p:cNvPr id="435" name="Google Shape;435;p44"/>
          <p:cNvSpPr txBox="1"/>
          <p:nvPr>
            <p:ph type="title"/>
          </p:nvPr>
        </p:nvSpPr>
        <p:spPr>
          <a:xfrm>
            <a:off x="2998476" y="1227059"/>
            <a:ext cx="4061400" cy="579900"/>
          </a:xfrm>
          <a:prstGeom prst="rect">
            <a:avLst/>
          </a:prstGeom>
          <a:noFill/>
          <a:ln>
            <a:noFill/>
          </a:ln>
        </p:spPr>
        <p:txBody>
          <a:bodyPr anchorCtr="0" anchor="ctr" bIns="0" lIns="0" spcFirstLastPara="1" rIns="0" wrap="square" tIns="17125">
            <a:noAutofit/>
          </a:bodyPr>
          <a:lstStyle/>
          <a:p>
            <a:pPr indent="0" lvl="0" marL="12700" marR="0" rtl="0" algn="ctr">
              <a:lnSpc>
                <a:spcPct val="100000"/>
              </a:lnSpc>
              <a:spcBef>
                <a:spcPts val="0"/>
              </a:spcBef>
              <a:spcAft>
                <a:spcPts val="0"/>
              </a:spcAft>
              <a:buClr>
                <a:srgbClr val="262626"/>
              </a:buClr>
              <a:buSzPts val="3600"/>
              <a:buFont typeface="Garamond"/>
              <a:buNone/>
            </a:pPr>
            <a:r>
              <a:rPr b="0" i="0" lang="en-US" sz="3600" u="none" cap="none" strike="noStrike">
                <a:solidFill>
                  <a:srgbClr val="262626"/>
                </a:solidFill>
                <a:latin typeface="Garamond"/>
                <a:ea typeface="Garamond"/>
                <a:cs typeface="Garamond"/>
                <a:sym typeface="Garamond"/>
              </a:rPr>
              <a:t>Taladros eléctricos</a:t>
            </a:r>
            <a:endParaRPr b="0" i="0" sz="3600" u="none" cap="none" strike="noStrike">
              <a:solidFill>
                <a:srgbClr val="262626"/>
              </a:solidFill>
              <a:latin typeface="Garamond"/>
              <a:ea typeface="Garamond"/>
              <a:cs typeface="Garamond"/>
              <a:sym typeface="Garamond"/>
            </a:endParaRPr>
          </a:p>
        </p:txBody>
      </p:sp>
      <p:sp>
        <p:nvSpPr>
          <p:cNvPr id="436" name="Google Shape;436;p44"/>
          <p:cNvSpPr txBox="1"/>
          <p:nvPr/>
        </p:nvSpPr>
        <p:spPr>
          <a:xfrm>
            <a:off x="1052217" y="2191145"/>
            <a:ext cx="7021200" cy="3773100"/>
          </a:xfrm>
          <a:prstGeom prst="rect">
            <a:avLst/>
          </a:prstGeom>
          <a:noFill/>
          <a:ln>
            <a:noFill/>
          </a:ln>
        </p:spPr>
        <p:txBody>
          <a:bodyPr anchorCtr="0" anchor="t" bIns="0" lIns="0" spcFirstLastPara="1" rIns="0" wrap="square" tIns="17125">
            <a:noAutofit/>
          </a:bodyPr>
          <a:lstStyle/>
          <a:p>
            <a:pPr indent="0" lvl="0" marL="12700" marR="0" rtl="0" algn="l">
              <a:lnSpc>
                <a:spcPct val="100000"/>
              </a:lnSpc>
              <a:spcBef>
                <a:spcPts val="0"/>
              </a:spcBef>
              <a:spcAft>
                <a:spcPts val="0"/>
              </a:spcAft>
              <a:buNone/>
            </a:pPr>
            <a:r>
              <a:rPr lang="en-US" sz="1450">
                <a:solidFill>
                  <a:schemeClr val="dk1"/>
                </a:solidFill>
                <a:latin typeface="Times New Roman"/>
                <a:ea typeface="Times New Roman"/>
                <a:cs typeface="Times New Roman"/>
                <a:sym typeface="Times New Roman"/>
              </a:rPr>
              <a:t>Se utiliza para realizar agujeros en materiales sólidos</a:t>
            </a:r>
            <a:endParaRPr sz="1450">
              <a:solidFill>
                <a:schemeClr val="dk1"/>
              </a:solidFill>
              <a:latin typeface="Times New Roman"/>
              <a:ea typeface="Times New Roman"/>
              <a:cs typeface="Times New Roman"/>
              <a:sym typeface="Times New Roman"/>
            </a:endParaRPr>
          </a:p>
          <a:p>
            <a:pPr indent="0" lvl="0" marL="0" marR="0" rtl="0" algn="l">
              <a:lnSpc>
                <a:spcPct val="100000"/>
              </a:lnSpc>
              <a:spcBef>
                <a:spcPts val="55"/>
              </a:spcBef>
              <a:spcAft>
                <a:spcPts val="0"/>
              </a:spcAft>
              <a:buNone/>
            </a:pPr>
            <a:r>
              <a:t/>
            </a:r>
            <a:endParaRPr sz="170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1950">
                <a:solidFill>
                  <a:schemeClr val="dk1"/>
                </a:solidFill>
                <a:latin typeface="Times New Roman"/>
                <a:ea typeface="Times New Roman"/>
                <a:cs typeface="Times New Roman"/>
                <a:sym typeface="Times New Roman"/>
              </a:rPr>
              <a:t>TIPOS DE BROCAS</a:t>
            </a:r>
            <a:endParaRPr sz="1950">
              <a:solidFill>
                <a:schemeClr val="dk1"/>
              </a:solidFill>
              <a:latin typeface="Times New Roman"/>
              <a:ea typeface="Times New Roman"/>
              <a:cs typeface="Times New Roman"/>
              <a:sym typeface="Times New Roman"/>
            </a:endParaRPr>
          </a:p>
          <a:p>
            <a:pPr indent="-283210" lvl="0" marL="295910" marR="0" rtl="0" algn="l">
              <a:lnSpc>
                <a:spcPct val="100000"/>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para madera</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3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para metal</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5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para hormigón</a:t>
            </a:r>
            <a:endParaRPr sz="1450">
              <a:solidFill>
                <a:schemeClr val="dk1"/>
              </a:solidFill>
              <a:latin typeface="Times New Roman"/>
              <a:ea typeface="Times New Roman"/>
              <a:cs typeface="Times New Roman"/>
              <a:sym typeface="Times New Roman"/>
            </a:endParaRPr>
          </a:p>
          <a:p>
            <a:pPr indent="0" lvl="0" marL="295910" marR="0" rtl="0" algn="l">
              <a:lnSpc>
                <a:spcPct val="100000"/>
              </a:lnSpc>
              <a:spcBef>
                <a:spcPts val="50"/>
              </a:spcBef>
              <a:spcAft>
                <a:spcPts val="0"/>
              </a:spcAft>
              <a:buNone/>
            </a:pPr>
            <a:r>
              <a:t/>
            </a:r>
            <a:endParaRPr sz="1450">
              <a:solidFill>
                <a:schemeClr val="dk1"/>
              </a:solidFill>
              <a:latin typeface="Times New Roman"/>
              <a:ea typeface="Times New Roman"/>
              <a:cs typeface="Times New Roman"/>
              <a:sym typeface="Times New Roman"/>
            </a:endParaRPr>
          </a:p>
          <a:p>
            <a:pPr indent="0" lvl="0" marL="0" marR="0" rtl="0" algn="l">
              <a:lnSpc>
                <a:spcPct val="100000"/>
              </a:lnSpc>
              <a:spcBef>
                <a:spcPts val="50"/>
              </a:spcBef>
              <a:spcAft>
                <a:spcPts val="0"/>
              </a:spcAft>
              <a:buNone/>
            </a:pPr>
            <a:r>
              <a:rPr lang="en-US" sz="1950">
                <a:solidFill>
                  <a:schemeClr val="dk1"/>
                </a:solidFill>
                <a:latin typeface="Times New Roman"/>
                <a:ea typeface="Times New Roman"/>
                <a:cs typeface="Times New Roman"/>
                <a:sym typeface="Times New Roman"/>
              </a:rPr>
              <a:t>RIESGOS</a:t>
            </a:r>
            <a:endParaRPr sz="1450">
              <a:solidFill>
                <a:schemeClr val="dk1"/>
              </a:solidFill>
              <a:latin typeface="Times New Roman"/>
              <a:ea typeface="Times New Roman"/>
              <a:cs typeface="Times New Roman"/>
              <a:sym typeface="Times New Roman"/>
            </a:endParaRPr>
          </a:p>
          <a:p>
            <a:pPr indent="0" lvl="0" marL="0" marR="0" rtl="0" algn="l">
              <a:lnSpc>
                <a:spcPct val="100000"/>
              </a:lnSpc>
              <a:spcBef>
                <a:spcPts val="50"/>
              </a:spcBef>
              <a:spcAft>
                <a:spcPts val="0"/>
              </a:spcAft>
              <a:buNone/>
            </a:pPr>
            <a:r>
              <a:rPr lang="en-US" sz="1450">
                <a:solidFill>
                  <a:schemeClr val="dk1"/>
                </a:solidFill>
                <a:latin typeface="Times New Roman"/>
                <a:ea typeface="Times New Roman"/>
                <a:cs typeface="Times New Roman"/>
                <a:sym typeface="Times New Roman"/>
              </a:rPr>
              <a:t>Proyección</a:t>
            </a:r>
            <a:r>
              <a:rPr lang="en-US" sz="1450">
                <a:solidFill>
                  <a:schemeClr val="dk1"/>
                </a:solidFill>
                <a:latin typeface="Times New Roman"/>
                <a:ea typeface="Times New Roman"/>
                <a:cs typeface="Times New Roman"/>
                <a:sym typeface="Times New Roman"/>
              </a:rPr>
              <a:t> de brocas, contacto eléctrico, </a:t>
            </a:r>
            <a:endParaRPr sz="1450">
              <a:solidFill>
                <a:schemeClr val="dk1"/>
              </a:solidFill>
              <a:latin typeface="Times New Roman"/>
              <a:ea typeface="Times New Roman"/>
              <a:cs typeface="Times New Roman"/>
              <a:sym typeface="Times New Roman"/>
            </a:endParaRPr>
          </a:p>
          <a:p>
            <a:pPr indent="0" lvl="0" marL="0" marR="0" rtl="0" algn="l">
              <a:lnSpc>
                <a:spcPct val="100000"/>
              </a:lnSpc>
              <a:spcBef>
                <a:spcPts val="50"/>
              </a:spcBef>
              <a:spcAft>
                <a:spcPts val="0"/>
              </a:spcAft>
              <a:buNone/>
            </a:pPr>
            <a:r>
              <a:rPr lang="en-US" sz="1450">
                <a:solidFill>
                  <a:schemeClr val="dk1"/>
                </a:solidFill>
                <a:latin typeface="Times New Roman"/>
                <a:ea typeface="Times New Roman"/>
                <a:cs typeface="Times New Roman"/>
                <a:sym typeface="Times New Roman"/>
              </a:rPr>
              <a:t>i</a:t>
            </a:r>
            <a:r>
              <a:rPr lang="en-US" sz="1450">
                <a:solidFill>
                  <a:schemeClr val="dk1"/>
                </a:solidFill>
                <a:latin typeface="Times New Roman"/>
                <a:ea typeface="Times New Roman"/>
                <a:cs typeface="Times New Roman"/>
                <a:sym typeface="Times New Roman"/>
              </a:rPr>
              <a:t>nhalación</a:t>
            </a:r>
            <a:r>
              <a:rPr lang="en-US" sz="1450">
                <a:solidFill>
                  <a:schemeClr val="dk1"/>
                </a:solidFill>
                <a:latin typeface="Times New Roman"/>
                <a:ea typeface="Times New Roman"/>
                <a:cs typeface="Times New Roman"/>
                <a:sym typeface="Times New Roman"/>
              </a:rPr>
              <a:t> de polvos y perforaciones.</a:t>
            </a:r>
            <a:endParaRPr sz="1450">
              <a:solidFill>
                <a:schemeClr val="dk1"/>
              </a:solidFill>
              <a:latin typeface="Times New Roman"/>
              <a:ea typeface="Times New Roman"/>
              <a:cs typeface="Times New Roman"/>
              <a:sym typeface="Times New Roman"/>
            </a:endParaRPr>
          </a:p>
          <a:p>
            <a:pPr indent="0" lvl="0" marL="0" marR="0" rtl="0" algn="l">
              <a:lnSpc>
                <a:spcPct val="100000"/>
              </a:lnSpc>
              <a:spcBef>
                <a:spcPts val="40"/>
              </a:spcBef>
              <a:spcAft>
                <a:spcPts val="0"/>
              </a:spcAft>
              <a:buClr>
                <a:schemeClr val="dk1"/>
              </a:buClr>
              <a:buSzPts val="1700"/>
              <a:buFont typeface="Times New Roman"/>
              <a:buNone/>
            </a:pPr>
            <a:r>
              <a:t/>
            </a:r>
            <a:endParaRPr sz="145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1950">
                <a:solidFill>
                  <a:schemeClr val="dk1"/>
                </a:solidFill>
                <a:latin typeface="Times New Roman"/>
                <a:ea typeface="Times New Roman"/>
                <a:cs typeface="Times New Roman"/>
                <a:sym typeface="Times New Roman"/>
              </a:rPr>
              <a:t>RECOMENDACIONES DE USO</a:t>
            </a:r>
            <a:endParaRPr sz="1950">
              <a:solidFill>
                <a:schemeClr val="dk1"/>
              </a:solidFill>
              <a:latin typeface="Times New Roman"/>
              <a:ea typeface="Times New Roman"/>
              <a:cs typeface="Times New Roman"/>
              <a:sym typeface="Times New Roman"/>
            </a:endParaRPr>
          </a:p>
          <a:p>
            <a:pPr indent="-283210" lvl="0" marL="295910" marR="5080" rtl="0" algn="l">
              <a:lnSpc>
                <a:spcPct val="102800"/>
              </a:lnSpc>
              <a:spcBef>
                <a:spcPts val="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Poseer puesta a tierra.</a:t>
            </a:r>
            <a:endParaRPr sz="1450">
              <a:solidFill>
                <a:schemeClr val="dk1"/>
              </a:solidFill>
              <a:latin typeface="Times New Roman"/>
              <a:ea typeface="Times New Roman"/>
              <a:cs typeface="Times New Roman"/>
              <a:sym typeface="Times New Roman"/>
            </a:endParaRPr>
          </a:p>
          <a:p>
            <a:pPr indent="-283210" lvl="0" marL="295910" marR="5080" rtl="0" algn="l">
              <a:lnSpc>
                <a:spcPct val="102800"/>
              </a:lnSpc>
              <a:spcBef>
                <a:spcPts val="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Comprobar que la broca (mecha) haya entrado recta en la mordaza. Debe girar  perfectamente y sin bambolear.</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3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Importante el buen agarre del mismo</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4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Usar la broca que corresponda al material a trabajar</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4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Usar protección ocular, barbijo si es una actividad con mucho polvo</a:t>
            </a:r>
            <a:endParaRPr sz="1450">
              <a:solidFill>
                <a:schemeClr val="dk1"/>
              </a:solidFill>
              <a:latin typeface="Times New Roman"/>
              <a:ea typeface="Times New Roman"/>
              <a:cs typeface="Times New Roman"/>
              <a:sym typeface="Times New Roman"/>
            </a:endParaRPr>
          </a:p>
        </p:txBody>
      </p:sp>
      <p:pic>
        <p:nvPicPr>
          <p:cNvPr id="437" name="Google Shape;437;p44"/>
          <p:cNvPicPr preferRelativeResize="0"/>
          <p:nvPr/>
        </p:nvPicPr>
        <p:blipFill>
          <a:blip r:embed="rId3">
            <a:alphaModFix/>
          </a:blip>
          <a:stretch>
            <a:fillRect/>
          </a:stretch>
        </p:blipFill>
        <p:spPr>
          <a:xfrm>
            <a:off x="7192817" y="4572000"/>
            <a:ext cx="2128533" cy="2133600"/>
          </a:xfrm>
          <a:prstGeom prst="rect">
            <a:avLst/>
          </a:prstGeom>
          <a:noFill/>
          <a:ln>
            <a:noFill/>
          </a:ln>
        </p:spPr>
      </p:pic>
      <p:pic>
        <p:nvPicPr>
          <p:cNvPr id="438" name="Google Shape;438;p44"/>
          <p:cNvPicPr preferRelativeResize="0"/>
          <p:nvPr/>
        </p:nvPicPr>
        <p:blipFill>
          <a:blip r:embed="rId4">
            <a:alphaModFix/>
          </a:blip>
          <a:stretch>
            <a:fillRect/>
          </a:stretch>
        </p:blipFill>
        <p:spPr>
          <a:xfrm>
            <a:off x="5314961" y="2685650"/>
            <a:ext cx="2414211" cy="188634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2" name="Shape 442"/>
        <p:cNvGrpSpPr/>
        <p:nvPr/>
      </p:nvGrpSpPr>
      <p:grpSpPr>
        <a:xfrm>
          <a:off x="0" y="0"/>
          <a:ext cx="0" cy="0"/>
          <a:chOff x="0" y="0"/>
          <a:chExt cx="0" cy="0"/>
        </a:xfrm>
      </p:grpSpPr>
      <p:sp>
        <p:nvSpPr>
          <p:cNvPr id="443" name="Google Shape;443;p45"/>
          <p:cNvSpPr txBox="1"/>
          <p:nvPr>
            <p:ph type="title"/>
          </p:nvPr>
        </p:nvSpPr>
        <p:spPr>
          <a:xfrm>
            <a:off x="3866513" y="1211559"/>
            <a:ext cx="2325300" cy="579900"/>
          </a:xfrm>
          <a:prstGeom prst="rect">
            <a:avLst/>
          </a:prstGeom>
          <a:noFill/>
          <a:ln>
            <a:noFill/>
          </a:ln>
        </p:spPr>
        <p:txBody>
          <a:bodyPr anchorCtr="0" anchor="ctr" bIns="0" lIns="0" spcFirstLastPara="1" rIns="0" wrap="square" tIns="17125">
            <a:noAutofit/>
          </a:bodyPr>
          <a:lstStyle/>
          <a:p>
            <a:pPr indent="0" lvl="0" marL="12700" marR="0" rtl="0" algn="ctr">
              <a:lnSpc>
                <a:spcPct val="100000"/>
              </a:lnSpc>
              <a:spcBef>
                <a:spcPts val="0"/>
              </a:spcBef>
              <a:spcAft>
                <a:spcPts val="0"/>
              </a:spcAft>
              <a:buClr>
                <a:srgbClr val="262626"/>
              </a:buClr>
              <a:buSzPts val="3600"/>
              <a:buFont typeface="Garamond"/>
              <a:buNone/>
            </a:pPr>
            <a:r>
              <a:rPr b="0" i="0" lang="en-US" sz="3600" u="none" cap="none" strike="noStrike">
                <a:solidFill>
                  <a:srgbClr val="262626"/>
                </a:solidFill>
                <a:latin typeface="Garamond"/>
                <a:ea typeface="Garamond"/>
                <a:cs typeface="Garamond"/>
                <a:sym typeface="Garamond"/>
              </a:rPr>
              <a:t>Soldadoras</a:t>
            </a:r>
            <a:endParaRPr b="0" i="0" sz="3600" u="none" cap="none" strike="noStrike">
              <a:solidFill>
                <a:srgbClr val="262626"/>
              </a:solidFill>
              <a:latin typeface="Garamond"/>
              <a:ea typeface="Garamond"/>
              <a:cs typeface="Garamond"/>
              <a:sym typeface="Garamond"/>
            </a:endParaRPr>
          </a:p>
        </p:txBody>
      </p:sp>
      <p:sp>
        <p:nvSpPr>
          <p:cNvPr id="444" name="Google Shape;444;p45"/>
          <p:cNvSpPr txBox="1"/>
          <p:nvPr/>
        </p:nvSpPr>
        <p:spPr>
          <a:xfrm>
            <a:off x="897817" y="2070861"/>
            <a:ext cx="7271400" cy="3873600"/>
          </a:xfrm>
          <a:prstGeom prst="rect">
            <a:avLst/>
          </a:prstGeom>
          <a:noFill/>
          <a:ln>
            <a:noFill/>
          </a:ln>
        </p:spPr>
        <p:txBody>
          <a:bodyPr anchorCtr="0" anchor="t" bIns="0" lIns="0" spcFirstLastPara="1" rIns="0" wrap="square" tIns="11425">
            <a:noAutofit/>
          </a:bodyPr>
          <a:lstStyle/>
          <a:p>
            <a:pPr indent="0" lvl="0" marL="12700" marR="83820" rtl="0" algn="l">
              <a:lnSpc>
                <a:spcPct val="102800"/>
              </a:lnSpc>
              <a:spcBef>
                <a:spcPts val="0"/>
              </a:spcBef>
              <a:spcAft>
                <a:spcPts val="0"/>
              </a:spcAft>
              <a:buNone/>
            </a:pPr>
            <a:r>
              <a:rPr lang="en-US" sz="1450">
                <a:solidFill>
                  <a:schemeClr val="dk1"/>
                </a:solidFill>
                <a:latin typeface="Times New Roman"/>
                <a:ea typeface="Times New Roman"/>
                <a:cs typeface="Times New Roman"/>
                <a:sym typeface="Times New Roman"/>
              </a:rPr>
              <a:t>Se utilizan para la </a:t>
            </a:r>
            <a:r>
              <a:rPr lang="en-US" sz="1450">
                <a:solidFill>
                  <a:schemeClr val="dk1"/>
                </a:solidFill>
                <a:latin typeface="Times New Roman"/>
                <a:ea typeface="Times New Roman"/>
                <a:cs typeface="Times New Roman"/>
                <a:sym typeface="Times New Roman"/>
              </a:rPr>
              <a:t>unión</a:t>
            </a:r>
            <a:r>
              <a:rPr lang="en-US" sz="1450">
                <a:solidFill>
                  <a:schemeClr val="dk1"/>
                </a:solidFill>
                <a:latin typeface="Times New Roman"/>
                <a:ea typeface="Times New Roman"/>
                <a:cs typeface="Times New Roman"/>
                <a:sym typeface="Times New Roman"/>
              </a:rPr>
              <a:t> de distintos elementos, a </a:t>
            </a:r>
            <a:r>
              <a:rPr lang="en-US" sz="1450">
                <a:solidFill>
                  <a:schemeClr val="dk1"/>
                </a:solidFill>
                <a:latin typeface="Times New Roman"/>
                <a:ea typeface="Times New Roman"/>
                <a:cs typeface="Times New Roman"/>
                <a:sym typeface="Times New Roman"/>
              </a:rPr>
              <a:t>través</a:t>
            </a:r>
            <a:r>
              <a:rPr lang="en-US" sz="1450">
                <a:solidFill>
                  <a:schemeClr val="dk1"/>
                </a:solidFill>
                <a:latin typeface="Times New Roman"/>
                <a:ea typeface="Times New Roman"/>
                <a:cs typeface="Times New Roman"/>
                <a:sym typeface="Times New Roman"/>
              </a:rPr>
              <a:t> de su </a:t>
            </a:r>
            <a:r>
              <a:rPr lang="en-US" sz="1450">
                <a:solidFill>
                  <a:schemeClr val="dk1"/>
                </a:solidFill>
                <a:latin typeface="Times New Roman"/>
                <a:ea typeface="Times New Roman"/>
                <a:cs typeface="Times New Roman"/>
                <a:sym typeface="Times New Roman"/>
              </a:rPr>
              <a:t>fusión</a:t>
            </a:r>
            <a:r>
              <a:rPr lang="en-US" sz="1450">
                <a:solidFill>
                  <a:schemeClr val="dk1"/>
                </a:solidFill>
                <a:latin typeface="Times New Roman"/>
                <a:ea typeface="Times New Roman"/>
                <a:cs typeface="Times New Roman"/>
                <a:sym typeface="Times New Roman"/>
              </a:rPr>
              <a:t> o con la </a:t>
            </a:r>
            <a:r>
              <a:rPr lang="en-US" sz="1450">
                <a:solidFill>
                  <a:schemeClr val="dk1"/>
                </a:solidFill>
                <a:latin typeface="Times New Roman"/>
                <a:ea typeface="Times New Roman"/>
                <a:cs typeface="Times New Roman"/>
                <a:sym typeface="Times New Roman"/>
              </a:rPr>
              <a:t>adición</a:t>
            </a:r>
            <a:r>
              <a:rPr lang="en-US" sz="1450">
                <a:solidFill>
                  <a:schemeClr val="dk1"/>
                </a:solidFill>
                <a:latin typeface="Times New Roman"/>
                <a:ea typeface="Times New Roman"/>
                <a:cs typeface="Times New Roman"/>
                <a:sym typeface="Times New Roman"/>
              </a:rPr>
              <a:t> de </a:t>
            </a:r>
            <a:r>
              <a:rPr lang="en-US" sz="1450">
                <a:solidFill>
                  <a:schemeClr val="dk1"/>
                </a:solidFill>
                <a:latin typeface="Times New Roman"/>
                <a:ea typeface="Times New Roman"/>
                <a:cs typeface="Times New Roman"/>
                <a:sym typeface="Times New Roman"/>
              </a:rPr>
              <a:t>algún</a:t>
            </a:r>
            <a:r>
              <a:rPr lang="en-US" sz="1450">
                <a:solidFill>
                  <a:schemeClr val="dk1"/>
                </a:solidFill>
                <a:latin typeface="Times New Roman"/>
                <a:ea typeface="Times New Roman"/>
                <a:cs typeface="Times New Roman"/>
                <a:sym typeface="Times New Roman"/>
              </a:rPr>
              <a:t> material de aporte.</a:t>
            </a:r>
            <a:endParaRPr sz="1450">
              <a:solidFill>
                <a:schemeClr val="dk1"/>
              </a:solidFill>
              <a:latin typeface="Times New Roman"/>
              <a:ea typeface="Times New Roman"/>
              <a:cs typeface="Times New Roman"/>
              <a:sym typeface="Times New Roman"/>
            </a:endParaRPr>
          </a:p>
          <a:p>
            <a:pPr indent="0" lvl="0" marL="0" marR="0" rtl="0" algn="l">
              <a:lnSpc>
                <a:spcPct val="100000"/>
              </a:lnSpc>
              <a:spcBef>
                <a:spcPts val="40"/>
              </a:spcBef>
              <a:spcAft>
                <a:spcPts val="0"/>
              </a:spcAft>
              <a:buNone/>
            </a:pPr>
            <a:r>
              <a:t/>
            </a:r>
            <a:endParaRPr sz="170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1950">
                <a:solidFill>
                  <a:schemeClr val="dk1"/>
                </a:solidFill>
                <a:latin typeface="Times New Roman"/>
                <a:ea typeface="Times New Roman"/>
                <a:cs typeface="Times New Roman"/>
                <a:sym typeface="Times New Roman"/>
              </a:rPr>
              <a:t>RIESGOS</a:t>
            </a:r>
            <a:endParaRPr sz="1950">
              <a:solidFill>
                <a:schemeClr val="dk1"/>
              </a:solidFill>
              <a:latin typeface="Times New Roman"/>
              <a:ea typeface="Times New Roman"/>
              <a:cs typeface="Times New Roman"/>
              <a:sym typeface="Times New Roman"/>
            </a:endParaRPr>
          </a:p>
          <a:p>
            <a:pPr indent="-281940" lvl="0" marL="294640" marR="4666615" rtl="0" algn="l">
              <a:lnSpc>
                <a:spcPct val="102400"/>
              </a:lnSpc>
              <a:spcBef>
                <a:spcPts val="180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Daño a la vista, lesiones de  la piel, quemaduras, contacto eléctrico y la  inhalación de gases tóxicos.</a:t>
            </a:r>
            <a:endParaRPr sz="1450">
              <a:solidFill>
                <a:schemeClr val="dk1"/>
              </a:solidFill>
              <a:latin typeface="Times New Roman"/>
              <a:ea typeface="Times New Roman"/>
              <a:cs typeface="Times New Roman"/>
              <a:sym typeface="Times New Roman"/>
            </a:endParaRPr>
          </a:p>
          <a:p>
            <a:pPr indent="0" lvl="0" marL="0" marR="0" rtl="0" algn="l">
              <a:lnSpc>
                <a:spcPct val="100000"/>
              </a:lnSpc>
              <a:spcBef>
                <a:spcPts val="40"/>
              </a:spcBef>
              <a:spcAft>
                <a:spcPts val="0"/>
              </a:spcAft>
              <a:buClr>
                <a:schemeClr val="dk1"/>
              </a:buClr>
              <a:buSzPts val="1700"/>
              <a:buFont typeface="Times New Roman"/>
              <a:buNone/>
            </a:pPr>
            <a:r>
              <a:t/>
            </a:r>
            <a:endParaRPr sz="1700">
              <a:solidFill>
                <a:schemeClr val="dk1"/>
              </a:solidFill>
              <a:latin typeface="Times New Roman"/>
              <a:ea typeface="Times New Roman"/>
              <a:cs typeface="Times New Roman"/>
              <a:sym typeface="Times New Roman"/>
            </a:endParaRPr>
          </a:p>
          <a:p>
            <a:pPr indent="0" lvl="0" marL="12700" marR="0" rtl="0" algn="l">
              <a:lnSpc>
                <a:spcPct val="100000"/>
              </a:lnSpc>
              <a:spcBef>
                <a:spcPts val="5"/>
              </a:spcBef>
              <a:spcAft>
                <a:spcPts val="0"/>
              </a:spcAft>
              <a:buNone/>
            </a:pPr>
            <a:r>
              <a:rPr lang="en-US" sz="1950">
                <a:solidFill>
                  <a:schemeClr val="dk1"/>
                </a:solidFill>
                <a:latin typeface="Times New Roman"/>
                <a:ea typeface="Times New Roman"/>
                <a:cs typeface="Times New Roman"/>
                <a:sym typeface="Times New Roman"/>
              </a:rPr>
              <a:t>RECOMENDACIONES DE USO</a:t>
            </a:r>
            <a:endParaRPr sz="1950">
              <a:solidFill>
                <a:schemeClr val="dk1"/>
              </a:solidFill>
              <a:latin typeface="Times New Roman"/>
              <a:ea typeface="Times New Roman"/>
              <a:cs typeface="Times New Roman"/>
              <a:sym typeface="Times New Roman"/>
            </a:endParaRPr>
          </a:p>
          <a:p>
            <a:pPr indent="0" lvl="0" marL="0" marR="0" rtl="0" algn="l">
              <a:lnSpc>
                <a:spcPct val="100000"/>
              </a:lnSpc>
              <a:spcBef>
                <a:spcPts val="30"/>
              </a:spcBef>
              <a:spcAft>
                <a:spcPts val="0"/>
              </a:spcAft>
              <a:buNone/>
            </a:pPr>
            <a:r>
              <a:t/>
            </a:r>
            <a:endParaRPr sz="1700">
              <a:solidFill>
                <a:schemeClr val="dk1"/>
              </a:solidFill>
              <a:latin typeface="Times New Roman"/>
              <a:ea typeface="Times New Roman"/>
              <a:cs typeface="Times New Roman"/>
              <a:sym typeface="Times New Roman"/>
            </a:endParaRPr>
          </a:p>
          <a:p>
            <a:pPr indent="-320675" lvl="0" marL="457200" marR="5080" rtl="0" algn="l">
              <a:lnSpc>
                <a:spcPct val="102800"/>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Verificar puesta a tierra e interruptor diferencial.</a:t>
            </a:r>
            <a:endParaRPr sz="1450">
              <a:solidFill>
                <a:schemeClr val="dk1"/>
              </a:solidFill>
              <a:latin typeface="Times New Roman"/>
              <a:ea typeface="Times New Roman"/>
              <a:cs typeface="Times New Roman"/>
              <a:sym typeface="Times New Roman"/>
            </a:endParaRPr>
          </a:p>
          <a:p>
            <a:pPr indent="-320675" lvl="0" marL="457200" marR="5080" rtl="0" algn="l">
              <a:lnSpc>
                <a:spcPct val="102800"/>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Usar anteojos protectores o viseras que cubran ojos y </a:t>
            </a:r>
            <a:br>
              <a:rPr lang="en-US" sz="1450">
                <a:solidFill>
                  <a:schemeClr val="dk1"/>
                </a:solidFill>
                <a:latin typeface="Times New Roman"/>
                <a:ea typeface="Times New Roman"/>
                <a:cs typeface="Times New Roman"/>
                <a:sym typeface="Times New Roman"/>
              </a:rPr>
            </a:br>
            <a:r>
              <a:rPr lang="en-US" sz="1450">
                <a:solidFill>
                  <a:schemeClr val="dk1"/>
                </a:solidFill>
                <a:latin typeface="Times New Roman"/>
                <a:ea typeface="Times New Roman"/>
                <a:cs typeface="Times New Roman"/>
                <a:sym typeface="Times New Roman"/>
              </a:rPr>
              <a:t>cara de los rayos infrarrojos y  ultravioletas </a:t>
            </a:r>
            <a:br>
              <a:rPr lang="en-US" sz="1450">
                <a:solidFill>
                  <a:schemeClr val="dk1"/>
                </a:solidFill>
                <a:latin typeface="Times New Roman"/>
                <a:ea typeface="Times New Roman"/>
                <a:cs typeface="Times New Roman"/>
                <a:sym typeface="Times New Roman"/>
              </a:rPr>
            </a:br>
            <a:r>
              <a:rPr lang="en-US" sz="1450">
                <a:solidFill>
                  <a:schemeClr val="dk1"/>
                </a:solidFill>
                <a:latin typeface="Times New Roman"/>
                <a:ea typeface="Times New Roman"/>
                <a:cs typeface="Times New Roman"/>
                <a:sym typeface="Times New Roman"/>
              </a:rPr>
              <a:t>que emite el arco eléctrico.</a:t>
            </a:r>
            <a:endParaRPr sz="1450">
              <a:solidFill>
                <a:schemeClr val="dk1"/>
              </a:solidFill>
              <a:latin typeface="Times New Roman"/>
              <a:ea typeface="Times New Roman"/>
              <a:cs typeface="Times New Roman"/>
              <a:sym typeface="Times New Roman"/>
            </a:endParaRPr>
          </a:p>
          <a:p>
            <a:pPr indent="-320675" lvl="0" marL="457200" marR="0" rtl="0" algn="l">
              <a:lnSpc>
                <a:spcPct val="100000"/>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Usar guantes para resguardar muñecas y antebrazos</a:t>
            </a:r>
            <a:endParaRPr sz="1450">
              <a:solidFill>
                <a:schemeClr val="dk1"/>
              </a:solidFill>
              <a:latin typeface="Times New Roman"/>
              <a:ea typeface="Times New Roman"/>
              <a:cs typeface="Times New Roman"/>
              <a:sym typeface="Times New Roman"/>
            </a:endParaRPr>
          </a:p>
          <a:p>
            <a:pPr indent="-320675" lvl="0" marL="457200" marR="0" rtl="0" algn="l">
              <a:lnSpc>
                <a:spcPct val="100000"/>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Usar botas altas para impedir que caigan chispas </a:t>
            </a:r>
            <a:br>
              <a:rPr lang="en-US" sz="1450">
                <a:solidFill>
                  <a:schemeClr val="dk1"/>
                </a:solidFill>
                <a:latin typeface="Times New Roman"/>
                <a:ea typeface="Times New Roman"/>
                <a:cs typeface="Times New Roman"/>
                <a:sym typeface="Times New Roman"/>
              </a:rPr>
            </a:br>
            <a:r>
              <a:rPr lang="en-US" sz="1450">
                <a:solidFill>
                  <a:schemeClr val="dk1"/>
                </a:solidFill>
                <a:latin typeface="Times New Roman"/>
                <a:ea typeface="Times New Roman"/>
                <a:cs typeface="Times New Roman"/>
                <a:sym typeface="Times New Roman"/>
              </a:rPr>
              <a:t>dentro de su calzado.</a:t>
            </a:r>
            <a:endParaRPr sz="1450">
              <a:solidFill>
                <a:schemeClr val="dk1"/>
              </a:solidFill>
              <a:latin typeface="Times New Roman"/>
              <a:ea typeface="Times New Roman"/>
              <a:cs typeface="Times New Roman"/>
              <a:sym typeface="Times New Roman"/>
            </a:endParaRPr>
          </a:p>
          <a:p>
            <a:pPr indent="0" lvl="0" marL="457200" marR="0" rtl="0" algn="l">
              <a:lnSpc>
                <a:spcPct val="100000"/>
              </a:lnSpc>
              <a:spcBef>
                <a:spcPts val="35"/>
              </a:spcBef>
              <a:spcAft>
                <a:spcPts val="0"/>
              </a:spcAft>
              <a:buNone/>
            </a:pPr>
            <a:r>
              <a:t/>
            </a:r>
            <a:endParaRPr sz="1450">
              <a:solidFill>
                <a:schemeClr val="dk1"/>
              </a:solidFill>
              <a:latin typeface="Times New Roman"/>
              <a:ea typeface="Times New Roman"/>
              <a:cs typeface="Times New Roman"/>
              <a:sym typeface="Times New Roman"/>
            </a:endParaRPr>
          </a:p>
        </p:txBody>
      </p:sp>
      <p:pic>
        <p:nvPicPr>
          <p:cNvPr id="445" name="Google Shape;445;p45"/>
          <p:cNvPicPr preferRelativeResize="0"/>
          <p:nvPr/>
        </p:nvPicPr>
        <p:blipFill>
          <a:blip r:embed="rId3">
            <a:alphaModFix/>
          </a:blip>
          <a:stretch>
            <a:fillRect/>
          </a:stretch>
        </p:blipFill>
        <p:spPr>
          <a:xfrm>
            <a:off x="5700151" y="4817863"/>
            <a:ext cx="3052075" cy="2409525"/>
          </a:xfrm>
          <a:prstGeom prst="rect">
            <a:avLst/>
          </a:prstGeom>
          <a:noFill/>
          <a:ln>
            <a:noFill/>
          </a:ln>
        </p:spPr>
      </p:pic>
      <p:pic>
        <p:nvPicPr>
          <p:cNvPr id="446" name="Google Shape;446;p45"/>
          <p:cNvPicPr preferRelativeResize="0"/>
          <p:nvPr/>
        </p:nvPicPr>
        <p:blipFill>
          <a:blip r:embed="rId4">
            <a:alphaModFix/>
          </a:blip>
          <a:stretch>
            <a:fillRect/>
          </a:stretch>
        </p:blipFill>
        <p:spPr>
          <a:xfrm>
            <a:off x="4372900" y="2720150"/>
            <a:ext cx="3334101" cy="20977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0" name="Shape 450"/>
        <p:cNvGrpSpPr/>
        <p:nvPr/>
      </p:nvGrpSpPr>
      <p:grpSpPr>
        <a:xfrm>
          <a:off x="0" y="0"/>
          <a:ext cx="0" cy="0"/>
          <a:chOff x="0" y="0"/>
          <a:chExt cx="0" cy="0"/>
        </a:xfrm>
      </p:grpSpPr>
      <p:sp>
        <p:nvSpPr>
          <p:cNvPr id="451" name="Google Shape;451;p46"/>
          <p:cNvSpPr txBox="1"/>
          <p:nvPr>
            <p:ph type="title"/>
          </p:nvPr>
        </p:nvSpPr>
        <p:spPr>
          <a:xfrm>
            <a:off x="3872863" y="1147809"/>
            <a:ext cx="2312700" cy="579900"/>
          </a:xfrm>
          <a:prstGeom prst="rect">
            <a:avLst/>
          </a:prstGeom>
          <a:noFill/>
          <a:ln>
            <a:noFill/>
          </a:ln>
        </p:spPr>
        <p:txBody>
          <a:bodyPr anchorCtr="0" anchor="ctr" bIns="0" lIns="0" spcFirstLastPara="1" rIns="0" wrap="square" tIns="17125">
            <a:noAutofit/>
          </a:bodyPr>
          <a:lstStyle/>
          <a:p>
            <a:pPr indent="0" lvl="0" marL="12700" marR="0" rtl="0" algn="ctr">
              <a:lnSpc>
                <a:spcPct val="100000"/>
              </a:lnSpc>
              <a:spcBef>
                <a:spcPts val="0"/>
              </a:spcBef>
              <a:spcAft>
                <a:spcPts val="0"/>
              </a:spcAft>
              <a:buClr>
                <a:srgbClr val="262626"/>
              </a:buClr>
              <a:buSzPts val="3600"/>
              <a:buFont typeface="Garamond"/>
              <a:buNone/>
            </a:pPr>
            <a:r>
              <a:rPr b="0" i="0" lang="en-US" sz="3600" u="none" cap="none" strike="noStrike">
                <a:solidFill>
                  <a:srgbClr val="262626"/>
                </a:solidFill>
                <a:latin typeface="Garamond"/>
                <a:ea typeface="Garamond"/>
                <a:cs typeface="Garamond"/>
                <a:sym typeface="Garamond"/>
              </a:rPr>
              <a:t>Amoladora</a:t>
            </a:r>
            <a:endParaRPr b="0" i="0" sz="3600" u="none" cap="none" strike="noStrike">
              <a:solidFill>
                <a:srgbClr val="262626"/>
              </a:solidFill>
              <a:latin typeface="Garamond"/>
              <a:ea typeface="Garamond"/>
              <a:cs typeface="Garamond"/>
              <a:sym typeface="Garamond"/>
            </a:endParaRPr>
          </a:p>
        </p:txBody>
      </p:sp>
      <p:sp>
        <p:nvSpPr>
          <p:cNvPr id="452" name="Google Shape;452;p46"/>
          <p:cNvSpPr txBox="1"/>
          <p:nvPr/>
        </p:nvSpPr>
        <p:spPr>
          <a:xfrm>
            <a:off x="1117624" y="1999413"/>
            <a:ext cx="4983600" cy="252600"/>
          </a:xfrm>
          <a:prstGeom prst="rect">
            <a:avLst/>
          </a:prstGeom>
          <a:noFill/>
          <a:ln>
            <a:noFill/>
          </a:ln>
        </p:spPr>
        <p:txBody>
          <a:bodyPr anchorCtr="0" anchor="t" bIns="0" lIns="0" spcFirstLastPara="1" rIns="0" wrap="square" tIns="17125">
            <a:noAutofit/>
          </a:bodyPr>
          <a:lstStyle/>
          <a:p>
            <a:pPr indent="0" lvl="0" marL="12700" marR="0" rtl="0" algn="l">
              <a:lnSpc>
                <a:spcPct val="100000"/>
              </a:lnSpc>
              <a:spcBef>
                <a:spcPts val="0"/>
              </a:spcBef>
              <a:spcAft>
                <a:spcPts val="0"/>
              </a:spcAft>
              <a:buNone/>
            </a:pPr>
            <a:r>
              <a:rPr lang="en-US" sz="1450">
                <a:solidFill>
                  <a:schemeClr val="dk1"/>
                </a:solidFill>
                <a:latin typeface="Times New Roman"/>
                <a:ea typeface="Times New Roman"/>
                <a:cs typeface="Times New Roman"/>
                <a:sym typeface="Times New Roman"/>
              </a:rPr>
              <a:t>Herramienta utilizada para el corte o pulido de materiales.</a:t>
            </a:r>
            <a:endParaRPr sz="1450">
              <a:solidFill>
                <a:schemeClr val="dk1"/>
              </a:solidFill>
              <a:latin typeface="Times New Roman"/>
              <a:ea typeface="Times New Roman"/>
              <a:cs typeface="Times New Roman"/>
              <a:sym typeface="Times New Roman"/>
            </a:endParaRPr>
          </a:p>
        </p:txBody>
      </p:sp>
      <p:sp>
        <p:nvSpPr>
          <p:cNvPr id="453" name="Google Shape;453;p46"/>
          <p:cNvSpPr txBox="1"/>
          <p:nvPr/>
        </p:nvSpPr>
        <p:spPr>
          <a:xfrm>
            <a:off x="1117625" y="3583575"/>
            <a:ext cx="3587700" cy="705000"/>
          </a:xfrm>
          <a:prstGeom prst="rect">
            <a:avLst/>
          </a:prstGeom>
          <a:noFill/>
          <a:ln>
            <a:noFill/>
          </a:ln>
        </p:spPr>
        <p:txBody>
          <a:bodyPr anchorCtr="0" anchor="t" bIns="0" lIns="0" spcFirstLastPara="1" rIns="0" wrap="square" tIns="17125">
            <a:noAutofit/>
          </a:bodyPr>
          <a:lstStyle/>
          <a:p>
            <a:pPr indent="-283210" lvl="0" marL="295910" marR="0" rtl="0" algn="l">
              <a:lnSpc>
                <a:spcPct val="100000"/>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Proyección de partículas</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3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Contacto con disco giratorio, cortadoras</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5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Rotura y proyección del disco</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5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Contacto eléctrico</a:t>
            </a:r>
            <a:endParaRPr sz="1450">
              <a:solidFill>
                <a:schemeClr val="dk1"/>
              </a:solidFill>
              <a:latin typeface="Times New Roman"/>
              <a:ea typeface="Times New Roman"/>
              <a:cs typeface="Times New Roman"/>
              <a:sym typeface="Times New Roman"/>
            </a:endParaRPr>
          </a:p>
        </p:txBody>
      </p:sp>
      <p:sp>
        <p:nvSpPr>
          <p:cNvPr id="454" name="Google Shape;454;p46"/>
          <p:cNvSpPr txBox="1"/>
          <p:nvPr/>
        </p:nvSpPr>
        <p:spPr>
          <a:xfrm>
            <a:off x="902369" y="4682500"/>
            <a:ext cx="5289300" cy="378600"/>
          </a:xfrm>
          <a:prstGeom prst="rect">
            <a:avLst/>
          </a:prstGeom>
          <a:noFill/>
          <a:ln>
            <a:noFill/>
          </a:ln>
        </p:spPr>
        <p:txBody>
          <a:bodyPr anchorCtr="0" anchor="t" bIns="0" lIns="0" spcFirstLastPara="1" rIns="0" wrap="square" tIns="14600">
            <a:noAutofit/>
          </a:bodyPr>
          <a:lstStyle/>
          <a:p>
            <a:pPr indent="0" lvl="0" marL="0" marR="0" rtl="0" algn="l">
              <a:lnSpc>
                <a:spcPct val="100000"/>
              </a:lnSpc>
              <a:spcBef>
                <a:spcPts val="0"/>
              </a:spcBef>
              <a:spcAft>
                <a:spcPts val="0"/>
              </a:spcAft>
              <a:buNone/>
            </a:pPr>
            <a:r>
              <a:rPr lang="en-US" sz="2300">
                <a:solidFill>
                  <a:schemeClr val="dk1"/>
                </a:solidFill>
                <a:latin typeface="Times New Roman"/>
                <a:ea typeface="Times New Roman"/>
                <a:cs typeface="Times New Roman"/>
                <a:sym typeface="Times New Roman"/>
              </a:rPr>
              <a:t>RECOMENDACIONES DE USO</a:t>
            </a:r>
            <a:endParaRPr sz="2300">
              <a:solidFill>
                <a:schemeClr val="dk1"/>
              </a:solidFill>
              <a:latin typeface="Times New Roman"/>
              <a:ea typeface="Times New Roman"/>
              <a:cs typeface="Times New Roman"/>
              <a:sym typeface="Times New Roman"/>
            </a:endParaRPr>
          </a:p>
        </p:txBody>
      </p:sp>
      <p:sp>
        <p:nvSpPr>
          <p:cNvPr id="455" name="Google Shape;455;p46"/>
          <p:cNvSpPr txBox="1"/>
          <p:nvPr/>
        </p:nvSpPr>
        <p:spPr>
          <a:xfrm>
            <a:off x="1117624" y="5253714"/>
            <a:ext cx="4257600" cy="1157700"/>
          </a:xfrm>
          <a:prstGeom prst="rect">
            <a:avLst/>
          </a:prstGeom>
          <a:noFill/>
          <a:ln>
            <a:noFill/>
          </a:ln>
        </p:spPr>
        <p:txBody>
          <a:bodyPr anchorCtr="0" anchor="t" bIns="0" lIns="0" spcFirstLastPara="1" rIns="0" wrap="square" tIns="12700">
            <a:noAutofit/>
          </a:bodyPr>
          <a:lstStyle/>
          <a:p>
            <a:pPr indent="-92075" lvl="0" marL="12700" marR="312420" rtl="0" algn="l">
              <a:lnSpc>
                <a:spcPct val="102099"/>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Verificar Puesta a tierra y interruptor diferencial</a:t>
            </a:r>
            <a:endParaRPr sz="1450">
              <a:solidFill>
                <a:schemeClr val="dk1"/>
              </a:solidFill>
              <a:latin typeface="Times New Roman"/>
              <a:ea typeface="Times New Roman"/>
              <a:cs typeface="Times New Roman"/>
              <a:sym typeface="Times New Roman"/>
            </a:endParaRPr>
          </a:p>
          <a:p>
            <a:pPr indent="-92075" lvl="0" marL="12700" marR="312420" rtl="0" algn="l">
              <a:lnSpc>
                <a:spcPct val="102099"/>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Se utiliza un protector fijo para protección  frente a la proyección de partículas</a:t>
            </a:r>
            <a:endParaRPr sz="1450">
              <a:solidFill>
                <a:schemeClr val="dk1"/>
              </a:solidFill>
              <a:latin typeface="Times New Roman"/>
              <a:ea typeface="Times New Roman"/>
              <a:cs typeface="Times New Roman"/>
              <a:sym typeface="Times New Roman"/>
            </a:endParaRPr>
          </a:p>
          <a:p>
            <a:pPr indent="-92075" lvl="0" marL="12700" marR="0" rtl="0" algn="l">
              <a:lnSpc>
                <a:spcPct val="100000"/>
              </a:lnSpc>
              <a:spcBef>
                <a:spcPts val="5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Utilizar EPP, pero fundamentalmente gafas.</a:t>
            </a:r>
            <a:endParaRPr sz="1450">
              <a:solidFill>
                <a:schemeClr val="dk1"/>
              </a:solidFill>
              <a:latin typeface="Times New Roman"/>
              <a:ea typeface="Times New Roman"/>
              <a:cs typeface="Times New Roman"/>
              <a:sym typeface="Times New Roman"/>
            </a:endParaRPr>
          </a:p>
          <a:p>
            <a:pPr indent="-92075" lvl="0" marL="12700" marR="5080" rtl="0" algn="l">
              <a:lnSpc>
                <a:spcPct val="123379"/>
              </a:lnSpc>
              <a:spcBef>
                <a:spcPts val="5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Utilizar en una posición segura, nunca ponerse  por debajo de la misma</a:t>
            </a:r>
            <a:endParaRPr sz="1450">
              <a:solidFill>
                <a:schemeClr val="dk1"/>
              </a:solidFill>
              <a:latin typeface="Times New Roman"/>
              <a:ea typeface="Times New Roman"/>
              <a:cs typeface="Times New Roman"/>
              <a:sym typeface="Times New Roman"/>
            </a:endParaRPr>
          </a:p>
        </p:txBody>
      </p:sp>
      <p:sp>
        <p:nvSpPr>
          <p:cNvPr id="456" name="Google Shape;456;p46"/>
          <p:cNvSpPr txBox="1"/>
          <p:nvPr/>
        </p:nvSpPr>
        <p:spPr>
          <a:xfrm>
            <a:off x="902375" y="2970200"/>
            <a:ext cx="3000000" cy="378600"/>
          </a:xfrm>
          <a:prstGeom prst="rect">
            <a:avLst/>
          </a:prstGeom>
          <a:noFill/>
          <a:ln>
            <a:noFill/>
          </a:ln>
        </p:spPr>
        <p:txBody>
          <a:bodyPr anchorCtr="0" anchor="ctr" bIns="91425" lIns="91425" spcFirstLastPara="1" rIns="91425" wrap="square" tIns="91425">
            <a:noAutofit/>
          </a:bodyPr>
          <a:lstStyle/>
          <a:p>
            <a:pPr indent="0" lvl="0" marL="12700" marR="0" rtl="0" algn="l">
              <a:lnSpc>
                <a:spcPct val="100000"/>
              </a:lnSpc>
              <a:spcBef>
                <a:spcPts val="0"/>
              </a:spcBef>
              <a:spcAft>
                <a:spcPts val="0"/>
              </a:spcAft>
              <a:buClr>
                <a:srgbClr val="000000"/>
              </a:buClr>
              <a:buFont typeface="Arial"/>
              <a:buNone/>
            </a:pPr>
            <a:r>
              <a:rPr lang="en-US" sz="2300">
                <a:solidFill>
                  <a:schemeClr val="dk1"/>
                </a:solidFill>
                <a:latin typeface="Times New Roman"/>
                <a:ea typeface="Times New Roman"/>
                <a:cs typeface="Times New Roman"/>
                <a:sym typeface="Times New Roman"/>
              </a:rPr>
              <a:t>RIESGOS</a:t>
            </a:r>
            <a:endParaRPr/>
          </a:p>
        </p:txBody>
      </p:sp>
      <p:pic>
        <p:nvPicPr>
          <p:cNvPr id="457" name="Google Shape;457;p46"/>
          <p:cNvPicPr preferRelativeResize="0"/>
          <p:nvPr/>
        </p:nvPicPr>
        <p:blipFill>
          <a:blip r:embed="rId3">
            <a:alphaModFix/>
          </a:blip>
          <a:stretch>
            <a:fillRect/>
          </a:stretch>
        </p:blipFill>
        <p:spPr>
          <a:xfrm>
            <a:off x="5962549" y="1914113"/>
            <a:ext cx="3000000" cy="2581968"/>
          </a:xfrm>
          <a:prstGeom prst="rect">
            <a:avLst/>
          </a:prstGeom>
          <a:noFill/>
          <a:ln>
            <a:noFill/>
          </a:ln>
        </p:spPr>
      </p:pic>
      <p:pic>
        <p:nvPicPr>
          <p:cNvPr id="458" name="Google Shape;458;p46"/>
          <p:cNvPicPr preferRelativeResize="0"/>
          <p:nvPr/>
        </p:nvPicPr>
        <p:blipFill>
          <a:blip r:embed="rId4">
            <a:alphaModFix/>
          </a:blip>
          <a:stretch>
            <a:fillRect/>
          </a:stretch>
        </p:blipFill>
        <p:spPr>
          <a:xfrm>
            <a:off x="5375224" y="4496075"/>
            <a:ext cx="3691326" cy="2406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2" name="Shape 462"/>
        <p:cNvGrpSpPr/>
        <p:nvPr/>
      </p:nvGrpSpPr>
      <p:grpSpPr>
        <a:xfrm>
          <a:off x="0" y="0"/>
          <a:ext cx="0" cy="0"/>
          <a:chOff x="0" y="0"/>
          <a:chExt cx="0" cy="0"/>
        </a:xfrm>
      </p:grpSpPr>
      <p:sp>
        <p:nvSpPr>
          <p:cNvPr id="463" name="Google Shape;463;p47"/>
          <p:cNvSpPr txBox="1"/>
          <p:nvPr>
            <p:ph type="title"/>
          </p:nvPr>
        </p:nvSpPr>
        <p:spPr>
          <a:xfrm>
            <a:off x="3534096" y="1148415"/>
            <a:ext cx="2990100" cy="579900"/>
          </a:xfrm>
          <a:prstGeom prst="rect">
            <a:avLst/>
          </a:prstGeom>
          <a:noFill/>
          <a:ln>
            <a:noFill/>
          </a:ln>
        </p:spPr>
        <p:txBody>
          <a:bodyPr anchorCtr="0" anchor="ctr" bIns="0" lIns="0" spcFirstLastPara="1" rIns="0" wrap="square" tIns="17125">
            <a:noAutofit/>
          </a:bodyPr>
          <a:lstStyle/>
          <a:p>
            <a:pPr indent="0" lvl="0" marL="12700" marR="0" rtl="0" algn="ctr">
              <a:lnSpc>
                <a:spcPct val="100000"/>
              </a:lnSpc>
              <a:spcBef>
                <a:spcPts val="0"/>
              </a:spcBef>
              <a:spcAft>
                <a:spcPts val="0"/>
              </a:spcAft>
              <a:buClr>
                <a:srgbClr val="262626"/>
              </a:buClr>
              <a:buSzPts val="3600"/>
              <a:buFont typeface="Garamond"/>
              <a:buNone/>
            </a:pPr>
            <a:r>
              <a:rPr b="0" i="0" lang="en-US" sz="3600" u="none" cap="none" strike="noStrike">
                <a:solidFill>
                  <a:srgbClr val="262626"/>
                </a:solidFill>
                <a:latin typeface="Garamond"/>
                <a:ea typeface="Garamond"/>
                <a:cs typeface="Garamond"/>
                <a:sym typeface="Garamond"/>
              </a:rPr>
              <a:t>Hormigoneras</a:t>
            </a:r>
            <a:endParaRPr b="0" i="0" sz="3600" u="none" cap="none" strike="noStrike">
              <a:solidFill>
                <a:srgbClr val="262626"/>
              </a:solidFill>
              <a:latin typeface="Garamond"/>
              <a:ea typeface="Garamond"/>
              <a:cs typeface="Garamond"/>
              <a:sym typeface="Garamond"/>
            </a:endParaRPr>
          </a:p>
        </p:txBody>
      </p:sp>
      <p:sp>
        <p:nvSpPr>
          <p:cNvPr id="464" name="Google Shape;464;p47"/>
          <p:cNvSpPr txBox="1"/>
          <p:nvPr/>
        </p:nvSpPr>
        <p:spPr>
          <a:xfrm>
            <a:off x="1041676" y="2073014"/>
            <a:ext cx="7232100" cy="780900"/>
          </a:xfrm>
          <a:prstGeom prst="rect">
            <a:avLst/>
          </a:prstGeom>
          <a:noFill/>
          <a:ln>
            <a:noFill/>
          </a:ln>
        </p:spPr>
        <p:txBody>
          <a:bodyPr anchorCtr="0" anchor="t" bIns="0" lIns="0" spcFirstLastPara="1" rIns="0" wrap="square" tIns="13325">
            <a:noAutofit/>
          </a:bodyPr>
          <a:lstStyle/>
          <a:p>
            <a:pPr indent="0" lvl="0" marL="12700" marR="5080" rtl="0" algn="l">
              <a:lnSpc>
                <a:spcPct val="100000"/>
              </a:lnSpc>
              <a:spcBef>
                <a:spcPts val="0"/>
              </a:spcBef>
              <a:spcAft>
                <a:spcPts val="0"/>
              </a:spcAft>
              <a:buNone/>
            </a:pPr>
            <a:r>
              <a:rPr lang="en-US" sz="1650">
                <a:solidFill>
                  <a:schemeClr val="dk1"/>
                </a:solidFill>
                <a:latin typeface="Times New Roman"/>
                <a:ea typeface="Times New Roman"/>
                <a:cs typeface="Times New Roman"/>
                <a:sym typeface="Times New Roman"/>
              </a:rPr>
              <a:t>Máquina utilizada para la fabricación en obra de morteros y hormigón.</a:t>
            </a:r>
            <a:endParaRPr sz="1650">
              <a:solidFill>
                <a:schemeClr val="dk1"/>
              </a:solidFill>
              <a:latin typeface="Times New Roman"/>
              <a:ea typeface="Times New Roman"/>
              <a:cs typeface="Times New Roman"/>
              <a:sym typeface="Times New Roman"/>
            </a:endParaRPr>
          </a:p>
        </p:txBody>
      </p:sp>
      <p:sp>
        <p:nvSpPr>
          <p:cNvPr id="465" name="Google Shape;465;p47"/>
          <p:cNvSpPr/>
          <p:nvPr/>
        </p:nvSpPr>
        <p:spPr>
          <a:xfrm>
            <a:off x="4440134" y="3198596"/>
            <a:ext cx="3953400" cy="3377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466" name="Google Shape;466;p47"/>
          <p:cNvSpPr txBox="1"/>
          <p:nvPr/>
        </p:nvSpPr>
        <p:spPr>
          <a:xfrm>
            <a:off x="1041675" y="3370800"/>
            <a:ext cx="1840800" cy="327600"/>
          </a:xfrm>
          <a:prstGeom prst="rect">
            <a:avLst/>
          </a:prstGeom>
          <a:noFill/>
          <a:ln>
            <a:noFill/>
          </a:ln>
        </p:spPr>
        <p:txBody>
          <a:bodyPr anchorCtr="0" anchor="t" bIns="0" lIns="0" spcFirstLastPara="1" rIns="0" wrap="square" tIns="16500">
            <a:noAutofit/>
          </a:bodyPr>
          <a:lstStyle/>
          <a:p>
            <a:pPr indent="0" lvl="0" marL="12700" marR="0" rtl="0" algn="l">
              <a:lnSpc>
                <a:spcPct val="100000"/>
              </a:lnSpc>
              <a:spcBef>
                <a:spcPts val="0"/>
              </a:spcBef>
              <a:spcAft>
                <a:spcPts val="0"/>
              </a:spcAft>
              <a:buNone/>
            </a:pPr>
            <a:r>
              <a:rPr lang="en-US" sz="1950">
                <a:solidFill>
                  <a:schemeClr val="dk1"/>
                </a:solidFill>
                <a:latin typeface="Times New Roman"/>
                <a:ea typeface="Times New Roman"/>
                <a:cs typeface="Times New Roman"/>
                <a:sym typeface="Times New Roman"/>
              </a:rPr>
              <a:t>ELEMENTOS</a:t>
            </a:r>
            <a:endParaRPr sz="1950">
              <a:solidFill>
                <a:schemeClr val="dk1"/>
              </a:solidFill>
              <a:latin typeface="Times New Roman"/>
              <a:ea typeface="Times New Roman"/>
              <a:cs typeface="Times New Roman"/>
              <a:sym typeface="Times New Roman"/>
            </a:endParaRPr>
          </a:p>
        </p:txBody>
      </p:sp>
      <p:sp>
        <p:nvSpPr>
          <p:cNvPr id="467" name="Google Shape;467;p47"/>
          <p:cNvSpPr txBox="1"/>
          <p:nvPr/>
        </p:nvSpPr>
        <p:spPr>
          <a:xfrm>
            <a:off x="1041675" y="3963175"/>
            <a:ext cx="2990100" cy="1971900"/>
          </a:xfrm>
          <a:prstGeom prst="rect">
            <a:avLst/>
          </a:prstGeom>
          <a:noFill/>
          <a:ln>
            <a:noFill/>
          </a:ln>
        </p:spPr>
        <p:txBody>
          <a:bodyPr anchorCtr="0" anchor="t" bIns="0" lIns="0" spcFirstLastPara="1" rIns="0" wrap="square" tIns="17125">
            <a:noAutofit/>
          </a:bodyPr>
          <a:lstStyle/>
          <a:p>
            <a:pPr indent="-292735" lvl="0" marL="295910" marR="0" rtl="0" algn="l">
              <a:lnSpc>
                <a:spcPct val="100000"/>
              </a:lnSpc>
              <a:spcBef>
                <a:spcPts val="0"/>
              </a:spcBef>
              <a:spcAft>
                <a:spcPts val="0"/>
              </a:spcAft>
              <a:buClr>
                <a:schemeClr val="dk1"/>
              </a:buClr>
              <a:buSzPts val="1600"/>
              <a:buFont typeface="Times New Roman"/>
              <a:buAutoNum type="arabicParenR"/>
            </a:pPr>
            <a:r>
              <a:rPr lang="en-US" sz="1600">
                <a:solidFill>
                  <a:schemeClr val="dk1"/>
                </a:solidFill>
                <a:latin typeface="Times New Roman"/>
                <a:ea typeface="Times New Roman"/>
                <a:cs typeface="Times New Roman"/>
                <a:sym typeface="Times New Roman"/>
              </a:rPr>
              <a:t>Chasis</a:t>
            </a:r>
            <a:endParaRPr sz="1600">
              <a:solidFill>
                <a:schemeClr val="dk1"/>
              </a:solidFill>
              <a:latin typeface="Times New Roman"/>
              <a:ea typeface="Times New Roman"/>
              <a:cs typeface="Times New Roman"/>
              <a:sym typeface="Times New Roman"/>
            </a:endParaRPr>
          </a:p>
          <a:p>
            <a:pPr indent="-292735" lvl="0" marL="295910" marR="0" rtl="0" algn="l">
              <a:lnSpc>
                <a:spcPct val="100000"/>
              </a:lnSpc>
              <a:spcBef>
                <a:spcPts val="50"/>
              </a:spcBef>
              <a:spcAft>
                <a:spcPts val="0"/>
              </a:spcAft>
              <a:buClr>
                <a:schemeClr val="dk1"/>
              </a:buClr>
              <a:buSzPts val="1600"/>
              <a:buFont typeface="Times New Roman"/>
              <a:buAutoNum type="arabicParenR"/>
            </a:pPr>
            <a:r>
              <a:rPr lang="en-US" sz="1600">
                <a:solidFill>
                  <a:schemeClr val="dk1"/>
                </a:solidFill>
                <a:latin typeface="Times New Roman"/>
                <a:ea typeface="Times New Roman"/>
                <a:cs typeface="Times New Roman"/>
                <a:sym typeface="Times New Roman"/>
              </a:rPr>
              <a:t>Recipiente cilíndrico o tambor</a:t>
            </a:r>
            <a:endParaRPr sz="1600">
              <a:solidFill>
                <a:schemeClr val="dk1"/>
              </a:solidFill>
              <a:latin typeface="Times New Roman"/>
              <a:ea typeface="Times New Roman"/>
              <a:cs typeface="Times New Roman"/>
              <a:sym typeface="Times New Roman"/>
            </a:endParaRPr>
          </a:p>
          <a:p>
            <a:pPr indent="-292735" lvl="0" marL="295910" marR="0" rtl="0" algn="l">
              <a:lnSpc>
                <a:spcPct val="100000"/>
              </a:lnSpc>
              <a:spcBef>
                <a:spcPts val="35"/>
              </a:spcBef>
              <a:spcAft>
                <a:spcPts val="0"/>
              </a:spcAft>
              <a:buClr>
                <a:schemeClr val="dk1"/>
              </a:buClr>
              <a:buSzPts val="1600"/>
              <a:buFont typeface="Times New Roman"/>
              <a:buAutoNum type="arabicParenR"/>
            </a:pPr>
            <a:r>
              <a:rPr lang="en-US" sz="1600">
                <a:solidFill>
                  <a:schemeClr val="dk1"/>
                </a:solidFill>
                <a:latin typeface="Times New Roman"/>
                <a:ea typeface="Times New Roman"/>
                <a:cs typeface="Times New Roman"/>
                <a:sym typeface="Times New Roman"/>
              </a:rPr>
              <a:t>Motor</a:t>
            </a:r>
            <a:endParaRPr sz="1600">
              <a:solidFill>
                <a:schemeClr val="dk1"/>
              </a:solidFill>
              <a:latin typeface="Times New Roman"/>
              <a:ea typeface="Times New Roman"/>
              <a:cs typeface="Times New Roman"/>
              <a:sym typeface="Times New Roman"/>
            </a:endParaRPr>
          </a:p>
          <a:p>
            <a:pPr indent="-292735" lvl="0" marL="295910" marR="0" rtl="0" algn="l">
              <a:lnSpc>
                <a:spcPct val="100000"/>
              </a:lnSpc>
              <a:spcBef>
                <a:spcPts val="50"/>
              </a:spcBef>
              <a:spcAft>
                <a:spcPts val="0"/>
              </a:spcAft>
              <a:buClr>
                <a:schemeClr val="dk1"/>
              </a:buClr>
              <a:buSzPts val="1600"/>
              <a:buFont typeface="Times New Roman"/>
              <a:buAutoNum type="arabicParenR"/>
            </a:pPr>
            <a:r>
              <a:rPr lang="en-US" sz="1600">
                <a:solidFill>
                  <a:schemeClr val="dk1"/>
                </a:solidFill>
                <a:latin typeface="Times New Roman"/>
                <a:ea typeface="Times New Roman"/>
                <a:cs typeface="Times New Roman"/>
                <a:sym typeface="Times New Roman"/>
              </a:rPr>
              <a:t>Ruedas</a:t>
            </a:r>
            <a:endParaRPr sz="1600">
              <a:solidFill>
                <a:schemeClr val="dk1"/>
              </a:solidFill>
              <a:latin typeface="Times New Roman"/>
              <a:ea typeface="Times New Roman"/>
              <a:cs typeface="Times New Roman"/>
              <a:sym typeface="Times New Roman"/>
            </a:endParaRPr>
          </a:p>
          <a:p>
            <a:pPr indent="-292735" lvl="0" marL="295910" marR="0" rtl="0" algn="l">
              <a:lnSpc>
                <a:spcPct val="100000"/>
              </a:lnSpc>
              <a:spcBef>
                <a:spcPts val="35"/>
              </a:spcBef>
              <a:spcAft>
                <a:spcPts val="0"/>
              </a:spcAft>
              <a:buClr>
                <a:schemeClr val="dk1"/>
              </a:buClr>
              <a:buSzPts val="1600"/>
              <a:buFont typeface="Times New Roman"/>
              <a:buAutoNum type="arabicParenR"/>
            </a:pPr>
            <a:r>
              <a:rPr lang="en-US" sz="1600">
                <a:solidFill>
                  <a:schemeClr val="dk1"/>
                </a:solidFill>
                <a:latin typeface="Times New Roman"/>
                <a:ea typeface="Times New Roman"/>
                <a:cs typeface="Times New Roman"/>
                <a:sym typeface="Times New Roman"/>
              </a:rPr>
              <a:t>Brazos para empuje-vuelco</a:t>
            </a:r>
            <a:endParaRPr sz="1600">
              <a:solidFill>
                <a:schemeClr val="dk1"/>
              </a:solidFill>
              <a:latin typeface="Times New Roman"/>
              <a:ea typeface="Times New Roman"/>
              <a:cs typeface="Times New Roman"/>
              <a:sym typeface="Times New Roman"/>
            </a:endParaRPr>
          </a:p>
          <a:p>
            <a:pPr indent="-292735" lvl="0" marL="295910" marR="0" rtl="0" algn="l">
              <a:lnSpc>
                <a:spcPct val="100000"/>
              </a:lnSpc>
              <a:spcBef>
                <a:spcPts val="45"/>
              </a:spcBef>
              <a:spcAft>
                <a:spcPts val="0"/>
              </a:spcAft>
              <a:buClr>
                <a:schemeClr val="dk1"/>
              </a:buClr>
              <a:buSzPts val="1600"/>
              <a:buFont typeface="Times New Roman"/>
              <a:buAutoNum type="arabicParenR"/>
            </a:pPr>
            <a:r>
              <a:rPr lang="en-US" sz="1600">
                <a:solidFill>
                  <a:schemeClr val="dk1"/>
                </a:solidFill>
                <a:latin typeface="Times New Roman"/>
                <a:ea typeface="Times New Roman"/>
                <a:cs typeface="Times New Roman"/>
                <a:sym typeface="Times New Roman"/>
              </a:rPr>
              <a:t>Protección motor- correa</a:t>
            </a:r>
            <a:endParaRPr sz="1600">
              <a:solidFill>
                <a:schemeClr val="dk1"/>
              </a:solidFill>
              <a:latin typeface="Times New Roman"/>
              <a:ea typeface="Times New Roman"/>
              <a:cs typeface="Times New Roman"/>
              <a:sym typeface="Times New Roman"/>
            </a:endParaRPr>
          </a:p>
          <a:p>
            <a:pPr indent="0" lvl="0" marL="295910" marR="0" rtl="0" algn="l">
              <a:lnSpc>
                <a:spcPct val="100000"/>
              </a:lnSpc>
              <a:spcBef>
                <a:spcPts val="40"/>
              </a:spcBef>
              <a:spcAft>
                <a:spcPts val="0"/>
              </a:spcAft>
              <a:buNone/>
            </a:pPr>
            <a:r>
              <a:t/>
            </a:r>
            <a:endParaRPr sz="1600">
              <a:solidFill>
                <a:schemeClr val="dk1"/>
              </a:solidFill>
              <a:latin typeface="Times New Roman"/>
              <a:ea typeface="Times New Roman"/>
              <a:cs typeface="Times New Roman"/>
              <a:sym typeface="Times New Roman"/>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1" name="Shape 471"/>
        <p:cNvGrpSpPr/>
        <p:nvPr/>
      </p:nvGrpSpPr>
      <p:grpSpPr>
        <a:xfrm>
          <a:off x="0" y="0"/>
          <a:ext cx="0" cy="0"/>
          <a:chOff x="0" y="0"/>
          <a:chExt cx="0" cy="0"/>
        </a:xfrm>
      </p:grpSpPr>
      <p:sp>
        <p:nvSpPr>
          <p:cNvPr id="472" name="Google Shape;472;p48"/>
          <p:cNvSpPr txBox="1"/>
          <p:nvPr>
            <p:ph type="title"/>
          </p:nvPr>
        </p:nvSpPr>
        <p:spPr>
          <a:xfrm>
            <a:off x="1294601" y="4193400"/>
            <a:ext cx="1528800" cy="378600"/>
          </a:xfrm>
          <a:prstGeom prst="rect">
            <a:avLst/>
          </a:prstGeom>
          <a:noFill/>
          <a:ln>
            <a:noFill/>
          </a:ln>
        </p:spPr>
        <p:txBody>
          <a:bodyPr anchorCtr="0" anchor="ctr" bIns="0" lIns="0" spcFirstLastPara="1" rIns="0" wrap="square" tIns="14600">
            <a:noAutofit/>
          </a:bodyPr>
          <a:lstStyle/>
          <a:p>
            <a:pPr indent="0" lvl="0" marL="12700" marR="0" rtl="0" algn="ctr">
              <a:lnSpc>
                <a:spcPct val="100000"/>
              </a:lnSpc>
              <a:spcBef>
                <a:spcPts val="0"/>
              </a:spcBef>
              <a:spcAft>
                <a:spcPts val="0"/>
              </a:spcAft>
              <a:buClr>
                <a:srgbClr val="262626"/>
              </a:buClr>
              <a:buSzPts val="2300"/>
              <a:buFont typeface="Garamond"/>
              <a:buNone/>
            </a:pPr>
            <a:r>
              <a:rPr b="0" i="0" lang="en-US" sz="2300" u="none" cap="none" strike="noStrike">
                <a:solidFill>
                  <a:srgbClr val="262626"/>
                </a:solidFill>
                <a:latin typeface="Garamond"/>
                <a:ea typeface="Garamond"/>
                <a:cs typeface="Garamond"/>
                <a:sym typeface="Garamond"/>
              </a:rPr>
              <a:t>RIESGOS</a:t>
            </a:r>
            <a:endParaRPr b="0" i="0" sz="2300" u="none" cap="none" strike="noStrike">
              <a:solidFill>
                <a:srgbClr val="262626"/>
              </a:solidFill>
              <a:latin typeface="Garamond"/>
              <a:ea typeface="Garamond"/>
              <a:cs typeface="Garamond"/>
              <a:sym typeface="Garamond"/>
            </a:endParaRPr>
          </a:p>
        </p:txBody>
      </p:sp>
      <p:sp>
        <p:nvSpPr>
          <p:cNvPr id="473" name="Google Shape;473;p48"/>
          <p:cNvSpPr txBox="1"/>
          <p:nvPr/>
        </p:nvSpPr>
        <p:spPr>
          <a:xfrm>
            <a:off x="1076600" y="4854975"/>
            <a:ext cx="3912000" cy="1535400"/>
          </a:xfrm>
          <a:prstGeom prst="rect">
            <a:avLst/>
          </a:prstGeom>
          <a:noFill/>
          <a:ln>
            <a:noFill/>
          </a:ln>
        </p:spPr>
        <p:txBody>
          <a:bodyPr anchorCtr="0" anchor="t" bIns="0" lIns="0" spcFirstLastPara="1" rIns="0" wrap="square" tIns="13325">
            <a:noAutofit/>
          </a:bodyPr>
          <a:lstStyle/>
          <a:p>
            <a:pPr indent="-283210" lvl="0" marL="295910" marR="0" rtl="0" algn="l">
              <a:lnSpc>
                <a:spcPct val="100000"/>
              </a:lnSpc>
              <a:spcBef>
                <a:spcPts val="0"/>
              </a:spcBef>
              <a:spcAft>
                <a:spcPts val="0"/>
              </a:spcAft>
              <a:buClr>
                <a:schemeClr val="dk1"/>
              </a:buClr>
              <a:buSzPts val="1650"/>
              <a:buFont typeface="Times New Roman"/>
              <a:buChar char="•"/>
            </a:pPr>
            <a:r>
              <a:rPr lang="en-US" sz="1650">
                <a:solidFill>
                  <a:schemeClr val="dk1"/>
                </a:solidFill>
                <a:latin typeface="Times New Roman"/>
                <a:ea typeface="Times New Roman"/>
                <a:cs typeface="Times New Roman"/>
                <a:sym typeface="Times New Roman"/>
              </a:rPr>
              <a:t>Atrapamiento de ropa o parte del cuerpo al tener muchas partes </a:t>
            </a:r>
            <a:r>
              <a:rPr lang="en-US" sz="1650">
                <a:solidFill>
                  <a:schemeClr val="dk1"/>
                </a:solidFill>
                <a:latin typeface="Times New Roman"/>
                <a:ea typeface="Times New Roman"/>
                <a:cs typeface="Times New Roman"/>
                <a:sym typeface="Times New Roman"/>
              </a:rPr>
              <a:t>móviles</a:t>
            </a:r>
            <a:endParaRPr sz="1650">
              <a:solidFill>
                <a:schemeClr val="dk1"/>
              </a:solidFill>
              <a:latin typeface="Times New Roman"/>
              <a:ea typeface="Times New Roman"/>
              <a:cs typeface="Times New Roman"/>
              <a:sym typeface="Times New Roman"/>
            </a:endParaRPr>
          </a:p>
          <a:p>
            <a:pPr indent="-283210" lvl="0" marL="295910" marR="0" rtl="0" algn="l">
              <a:lnSpc>
                <a:spcPct val="100000"/>
              </a:lnSpc>
              <a:spcBef>
                <a:spcPts val="0"/>
              </a:spcBef>
              <a:spcAft>
                <a:spcPts val="0"/>
              </a:spcAft>
              <a:buClr>
                <a:schemeClr val="dk1"/>
              </a:buClr>
              <a:buSzPts val="1650"/>
              <a:buFont typeface="Times New Roman"/>
              <a:buChar char="•"/>
            </a:pPr>
            <a:r>
              <a:rPr lang="en-US" sz="1650">
                <a:solidFill>
                  <a:schemeClr val="dk1"/>
                </a:solidFill>
                <a:latin typeface="Times New Roman"/>
                <a:ea typeface="Times New Roman"/>
                <a:cs typeface="Times New Roman"/>
                <a:sym typeface="Times New Roman"/>
              </a:rPr>
              <a:t>Exposición al ruido</a:t>
            </a:r>
            <a:endParaRPr sz="1650">
              <a:solidFill>
                <a:schemeClr val="dk1"/>
              </a:solidFill>
              <a:latin typeface="Times New Roman"/>
              <a:ea typeface="Times New Roman"/>
              <a:cs typeface="Times New Roman"/>
              <a:sym typeface="Times New Roman"/>
            </a:endParaRPr>
          </a:p>
          <a:p>
            <a:pPr indent="-283210" lvl="0" marL="295910" marR="0" rtl="0" algn="l">
              <a:lnSpc>
                <a:spcPct val="100000"/>
              </a:lnSpc>
              <a:spcBef>
                <a:spcPts val="0"/>
              </a:spcBef>
              <a:spcAft>
                <a:spcPts val="0"/>
              </a:spcAft>
              <a:buClr>
                <a:schemeClr val="dk1"/>
              </a:buClr>
              <a:buSzPts val="1650"/>
              <a:buFont typeface="Times New Roman"/>
              <a:buChar char="•"/>
            </a:pPr>
            <a:r>
              <a:rPr lang="en-US" sz="1650">
                <a:solidFill>
                  <a:schemeClr val="dk1"/>
                </a:solidFill>
                <a:latin typeface="Times New Roman"/>
                <a:ea typeface="Times New Roman"/>
                <a:cs typeface="Times New Roman"/>
                <a:sym typeface="Times New Roman"/>
              </a:rPr>
              <a:t>Contacto eléctrico</a:t>
            </a:r>
            <a:endParaRPr sz="1650">
              <a:solidFill>
                <a:schemeClr val="dk1"/>
              </a:solidFill>
              <a:latin typeface="Times New Roman"/>
              <a:ea typeface="Times New Roman"/>
              <a:cs typeface="Times New Roman"/>
              <a:sym typeface="Times New Roman"/>
            </a:endParaRPr>
          </a:p>
          <a:p>
            <a:pPr indent="-283210" lvl="0" marL="295910" marR="0" rtl="0" algn="l">
              <a:lnSpc>
                <a:spcPct val="100000"/>
              </a:lnSpc>
              <a:spcBef>
                <a:spcPts val="0"/>
              </a:spcBef>
              <a:spcAft>
                <a:spcPts val="0"/>
              </a:spcAft>
              <a:buClr>
                <a:schemeClr val="dk1"/>
              </a:buClr>
              <a:buSzPts val="1650"/>
              <a:buFont typeface="Times New Roman"/>
              <a:buChar char="•"/>
            </a:pPr>
            <a:r>
              <a:rPr lang="en-US" sz="1650">
                <a:solidFill>
                  <a:schemeClr val="dk1"/>
                </a:solidFill>
                <a:latin typeface="Times New Roman"/>
                <a:ea typeface="Times New Roman"/>
                <a:cs typeface="Times New Roman"/>
                <a:sym typeface="Times New Roman"/>
              </a:rPr>
              <a:t>Exposición a partículas sueltas y ruido</a:t>
            </a:r>
            <a:endParaRPr sz="1650">
              <a:solidFill>
                <a:schemeClr val="dk1"/>
              </a:solidFill>
              <a:latin typeface="Times New Roman"/>
              <a:ea typeface="Times New Roman"/>
              <a:cs typeface="Times New Roman"/>
              <a:sym typeface="Times New Roman"/>
            </a:endParaRPr>
          </a:p>
        </p:txBody>
      </p:sp>
      <p:sp>
        <p:nvSpPr>
          <p:cNvPr id="474" name="Google Shape;474;p48"/>
          <p:cNvSpPr/>
          <p:nvPr/>
        </p:nvSpPr>
        <p:spPr>
          <a:xfrm>
            <a:off x="1386775" y="986250"/>
            <a:ext cx="3665100" cy="27567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pic>
        <p:nvPicPr>
          <p:cNvPr id="475" name="Google Shape;475;p48"/>
          <p:cNvPicPr preferRelativeResize="0"/>
          <p:nvPr/>
        </p:nvPicPr>
        <p:blipFill>
          <a:blip r:embed="rId4">
            <a:alphaModFix/>
          </a:blip>
          <a:stretch>
            <a:fillRect/>
          </a:stretch>
        </p:blipFill>
        <p:spPr>
          <a:xfrm>
            <a:off x="5312800" y="4010026"/>
            <a:ext cx="3664976" cy="2955901"/>
          </a:xfrm>
          <a:prstGeom prst="rect">
            <a:avLst/>
          </a:prstGeom>
          <a:noFill/>
          <a:ln>
            <a:noFill/>
          </a:ln>
        </p:spPr>
      </p:pic>
      <p:pic>
        <p:nvPicPr>
          <p:cNvPr id="476" name="Google Shape;476;p48"/>
          <p:cNvPicPr preferRelativeResize="0"/>
          <p:nvPr/>
        </p:nvPicPr>
        <p:blipFill>
          <a:blip r:embed="rId5">
            <a:alphaModFix/>
          </a:blip>
          <a:stretch>
            <a:fillRect/>
          </a:stretch>
        </p:blipFill>
        <p:spPr>
          <a:xfrm>
            <a:off x="5364275" y="986250"/>
            <a:ext cx="3613500" cy="275668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sp>
        <p:nvSpPr>
          <p:cNvPr id="481" name="Google Shape;481;p49"/>
          <p:cNvSpPr txBox="1"/>
          <p:nvPr>
            <p:ph type="title"/>
          </p:nvPr>
        </p:nvSpPr>
        <p:spPr>
          <a:xfrm>
            <a:off x="1165350" y="3479700"/>
            <a:ext cx="4527300" cy="813000"/>
          </a:xfrm>
          <a:prstGeom prst="rect">
            <a:avLst/>
          </a:prstGeom>
          <a:noFill/>
          <a:ln>
            <a:noFill/>
          </a:ln>
        </p:spPr>
        <p:txBody>
          <a:bodyPr anchorCtr="0" anchor="ctr" bIns="0" lIns="0" spcFirstLastPara="1" rIns="0" wrap="square" tIns="14600">
            <a:noAutofit/>
          </a:bodyPr>
          <a:lstStyle/>
          <a:p>
            <a:pPr indent="0" lvl="0" marL="12700" marR="0" rtl="0" algn="l">
              <a:lnSpc>
                <a:spcPct val="100000"/>
              </a:lnSpc>
              <a:spcBef>
                <a:spcPts val="0"/>
              </a:spcBef>
              <a:spcAft>
                <a:spcPts val="0"/>
              </a:spcAft>
              <a:buClr>
                <a:srgbClr val="262626"/>
              </a:buClr>
              <a:buSzPts val="2300"/>
              <a:buFont typeface="Garamond"/>
              <a:buNone/>
            </a:pPr>
            <a:r>
              <a:rPr lang="en-US" sz="2300">
                <a:solidFill>
                  <a:schemeClr val="dk1"/>
                </a:solidFill>
                <a:latin typeface="Times New Roman"/>
                <a:ea typeface="Times New Roman"/>
                <a:cs typeface="Times New Roman"/>
                <a:sym typeface="Times New Roman"/>
              </a:rPr>
              <a:t>Í</a:t>
            </a:r>
            <a:r>
              <a:rPr lang="en-US" sz="2300">
                <a:solidFill>
                  <a:schemeClr val="dk1"/>
                </a:solidFill>
                <a:latin typeface="Times New Roman"/>
                <a:ea typeface="Times New Roman"/>
                <a:cs typeface="Times New Roman"/>
                <a:sym typeface="Times New Roman"/>
              </a:rPr>
              <a:t>TEMS A TENER </a:t>
            </a:r>
            <a:endParaRPr sz="230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Clr>
                <a:srgbClr val="262626"/>
              </a:buClr>
              <a:buSzPts val="2300"/>
              <a:buFont typeface="Garamond"/>
              <a:buNone/>
            </a:pPr>
            <a:r>
              <a:rPr lang="en-US" sz="2300">
                <a:solidFill>
                  <a:schemeClr val="dk1"/>
                </a:solidFill>
                <a:latin typeface="Times New Roman"/>
                <a:ea typeface="Times New Roman"/>
                <a:cs typeface="Times New Roman"/>
                <a:sym typeface="Times New Roman"/>
              </a:rPr>
              <a:t>EN CUENTA</a:t>
            </a:r>
            <a:endParaRPr b="0" i="0" sz="2300" u="none" cap="none" strike="noStrike">
              <a:solidFill>
                <a:srgbClr val="262626"/>
              </a:solidFill>
              <a:latin typeface="Garamond"/>
              <a:ea typeface="Garamond"/>
              <a:cs typeface="Garamond"/>
              <a:sym typeface="Garamond"/>
            </a:endParaRPr>
          </a:p>
        </p:txBody>
      </p:sp>
      <p:sp>
        <p:nvSpPr>
          <p:cNvPr id="482" name="Google Shape;482;p49"/>
          <p:cNvSpPr txBox="1"/>
          <p:nvPr/>
        </p:nvSpPr>
        <p:spPr>
          <a:xfrm>
            <a:off x="731239" y="4421822"/>
            <a:ext cx="3333900" cy="932100"/>
          </a:xfrm>
          <a:prstGeom prst="rect">
            <a:avLst/>
          </a:prstGeom>
          <a:noFill/>
          <a:ln>
            <a:noFill/>
          </a:ln>
        </p:spPr>
        <p:txBody>
          <a:bodyPr anchorCtr="0" anchor="t" bIns="0" lIns="0" spcFirstLastPara="1" rIns="0" wrap="square" tIns="17125">
            <a:noAutofit/>
          </a:bodyPr>
          <a:lstStyle/>
          <a:p>
            <a:pPr indent="-236220" lvl="0" marL="248920" marR="0" rtl="0" algn="l">
              <a:lnSpc>
                <a:spcPct val="100000"/>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Lugar donde se sitúa la hormigonera</a:t>
            </a:r>
            <a:endParaRPr sz="1450">
              <a:solidFill>
                <a:schemeClr val="dk1"/>
              </a:solidFill>
              <a:latin typeface="Times New Roman"/>
              <a:ea typeface="Times New Roman"/>
              <a:cs typeface="Times New Roman"/>
              <a:sym typeface="Times New Roman"/>
            </a:endParaRPr>
          </a:p>
          <a:p>
            <a:pPr indent="-236220" lvl="0" marL="248920" marR="0" rtl="0" algn="l">
              <a:lnSpc>
                <a:spcPct val="100000"/>
              </a:lnSpc>
              <a:spcBef>
                <a:spcPts val="5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Condiciones climatológicas</a:t>
            </a:r>
            <a:endParaRPr sz="1450">
              <a:solidFill>
                <a:schemeClr val="dk1"/>
              </a:solidFill>
              <a:latin typeface="Times New Roman"/>
              <a:ea typeface="Times New Roman"/>
              <a:cs typeface="Times New Roman"/>
              <a:sym typeface="Times New Roman"/>
            </a:endParaRPr>
          </a:p>
          <a:p>
            <a:pPr indent="-236220" lvl="0" marL="248920" marR="0" rtl="0" algn="l">
              <a:lnSpc>
                <a:spcPct val="100000"/>
              </a:lnSpc>
              <a:spcBef>
                <a:spcPts val="3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Evitar el mojado del motor</a:t>
            </a:r>
            <a:endParaRPr sz="1450">
              <a:solidFill>
                <a:schemeClr val="dk1"/>
              </a:solidFill>
              <a:latin typeface="Times New Roman"/>
              <a:ea typeface="Times New Roman"/>
              <a:cs typeface="Times New Roman"/>
              <a:sym typeface="Times New Roman"/>
            </a:endParaRPr>
          </a:p>
          <a:p>
            <a:pPr indent="-236220" lvl="0" marL="248920" marR="0" rtl="0" algn="l">
              <a:lnSpc>
                <a:spcPct val="100000"/>
              </a:lnSpc>
              <a:spcBef>
                <a:spcPts val="5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Elementos de protección personal</a:t>
            </a:r>
            <a:endParaRPr sz="1450">
              <a:solidFill>
                <a:schemeClr val="dk1"/>
              </a:solidFill>
              <a:latin typeface="Times New Roman"/>
              <a:ea typeface="Times New Roman"/>
              <a:cs typeface="Times New Roman"/>
              <a:sym typeface="Times New Roman"/>
            </a:endParaRPr>
          </a:p>
        </p:txBody>
      </p:sp>
      <p:sp>
        <p:nvSpPr>
          <p:cNvPr id="483" name="Google Shape;483;p49"/>
          <p:cNvSpPr txBox="1"/>
          <p:nvPr/>
        </p:nvSpPr>
        <p:spPr>
          <a:xfrm>
            <a:off x="731250" y="714963"/>
            <a:ext cx="3333900" cy="587100"/>
          </a:xfrm>
          <a:prstGeom prst="rect">
            <a:avLst/>
          </a:prstGeom>
          <a:noFill/>
          <a:ln>
            <a:noFill/>
          </a:ln>
        </p:spPr>
        <p:txBody>
          <a:bodyPr anchorCtr="0" anchor="t" bIns="0" lIns="0" spcFirstLastPara="1" rIns="0" wrap="square" tIns="14600">
            <a:noAutofit/>
          </a:bodyPr>
          <a:lstStyle/>
          <a:p>
            <a:pPr indent="0" lvl="0" marL="12700" marR="0" rtl="0" algn="l">
              <a:lnSpc>
                <a:spcPct val="100000"/>
              </a:lnSpc>
              <a:spcBef>
                <a:spcPts val="0"/>
              </a:spcBef>
              <a:spcAft>
                <a:spcPts val="0"/>
              </a:spcAft>
              <a:buNone/>
            </a:pPr>
            <a:r>
              <a:rPr lang="en-US" sz="2300">
                <a:solidFill>
                  <a:schemeClr val="dk1"/>
                </a:solidFill>
                <a:latin typeface="Times New Roman"/>
                <a:ea typeface="Times New Roman"/>
                <a:cs typeface="Times New Roman"/>
                <a:sym typeface="Times New Roman"/>
              </a:rPr>
              <a:t>VERIFICACIONES PREVIAS</a:t>
            </a:r>
            <a:endParaRPr sz="2300">
              <a:solidFill>
                <a:schemeClr val="dk1"/>
              </a:solidFill>
              <a:latin typeface="Times New Roman"/>
              <a:ea typeface="Times New Roman"/>
              <a:cs typeface="Times New Roman"/>
              <a:sym typeface="Times New Roman"/>
            </a:endParaRPr>
          </a:p>
        </p:txBody>
      </p:sp>
      <p:sp>
        <p:nvSpPr>
          <p:cNvPr id="484" name="Google Shape;484;p49"/>
          <p:cNvSpPr txBox="1"/>
          <p:nvPr/>
        </p:nvSpPr>
        <p:spPr>
          <a:xfrm>
            <a:off x="731244" y="1511625"/>
            <a:ext cx="3683100" cy="1383000"/>
          </a:xfrm>
          <a:prstGeom prst="rect">
            <a:avLst/>
          </a:prstGeom>
          <a:noFill/>
          <a:ln>
            <a:noFill/>
          </a:ln>
        </p:spPr>
        <p:txBody>
          <a:bodyPr anchorCtr="0" anchor="t" bIns="0" lIns="0" spcFirstLastPara="1" rIns="0" wrap="square" tIns="17125">
            <a:noAutofit/>
          </a:bodyPr>
          <a:lstStyle/>
          <a:p>
            <a:pPr indent="-236220" lvl="0" marL="248920" marR="0" rtl="0" algn="l">
              <a:lnSpc>
                <a:spcPct val="100000"/>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Estructura de la </a:t>
            </a:r>
            <a:r>
              <a:rPr lang="en-US" sz="1450">
                <a:solidFill>
                  <a:schemeClr val="dk1"/>
                </a:solidFill>
                <a:latin typeface="Times New Roman"/>
                <a:ea typeface="Times New Roman"/>
                <a:cs typeface="Times New Roman"/>
                <a:sym typeface="Times New Roman"/>
              </a:rPr>
              <a:t>máquina</a:t>
            </a:r>
            <a:endParaRPr sz="1450">
              <a:solidFill>
                <a:schemeClr val="dk1"/>
              </a:solidFill>
              <a:latin typeface="Times New Roman"/>
              <a:ea typeface="Times New Roman"/>
              <a:cs typeface="Times New Roman"/>
              <a:sym typeface="Times New Roman"/>
            </a:endParaRPr>
          </a:p>
          <a:p>
            <a:pPr indent="-236220" lvl="0" marL="248920" marR="0" rtl="0" algn="l">
              <a:lnSpc>
                <a:spcPct val="100000"/>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Carcasa, motor y protectores en general</a:t>
            </a:r>
            <a:endParaRPr sz="1450">
              <a:solidFill>
                <a:schemeClr val="dk1"/>
              </a:solidFill>
              <a:latin typeface="Times New Roman"/>
              <a:ea typeface="Times New Roman"/>
              <a:cs typeface="Times New Roman"/>
              <a:sym typeface="Times New Roman"/>
            </a:endParaRPr>
          </a:p>
          <a:p>
            <a:pPr indent="-236220" lvl="0" marL="248920" marR="0" rtl="0" algn="l">
              <a:lnSpc>
                <a:spcPct val="100000"/>
              </a:lnSpc>
              <a:spcBef>
                <a:spcPts val="4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Cables en buen estado y puesta a tierra</a:t>
            </a:r>
            <a:endParaRPr sz="1450">
              <a:solidFill>
                <a:schemeClr val="dk1"/>
              </a:solidFill>
              <a:latin typeface="Times New Roman"/>
              <a:ea typeface="Times New Roman"/>
              <a:cs typeface="Times New Roman"/>
              <a:sym typeface="Times New Roman"/>
            </a:endParaRPr>
          </a:p>
          <a:p>
            <a:pPr indent="-236220" lvl="0" marL="248920" marR="0" rtl="0" algn="l">
              <a:lnSpc>
                <a:spcPct val="100000"/>
              </a:lnSpc>
              <a:spcBef>
                <a:spcPts val="3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Interruptores </a:t>
            </a:r>
            <a:r>
              <a:rPr lang="en-US" sz="1450">
                <a:solidFill>
                  <a:schemeClr val="dk1"/>
                </a:solidFill>
                <a:latin typeface="Times New Roman"/>
                <a:ea typeface="Times New Roman"/>
                <a:cs typeface="Times New Roman"/>
                <a:sym typeface="Times New Roman"/>
              </a:rPr>
              <a:t>Automáticos</a:t>
            </a:r>
            <a:r>
              <a:rPr lang="en-US" sz="1450">
                <a:solidFill>
                  <a:schemeClr val="dk1"/>
                </a:solidFill>
                <a:latin typeface="Times New Roman"/>
                <a:ea typeface="Times New Roman"/>
                <a:cs typeface="Times New Roman"/>
                <a:sym typeface="Times New Roman"/>
              </a:rPr>
              <a:t> y Diferenciales</a:t>
            </a:r>
            <a:endParaRPr sz="1450">
              <a:solidFill>
                <a:schemeClr val="dk1"/>
              </a:solidFill>
              <a:latin typeface="Times New Roman"/>
              <a:ea typeface="Times New Roman"/>
              <a:cs typeface="Times New Roman"/>
              <a:sym typeface="Times New Roman"/>
            </a:endParaRPr>
          </a:p>
          <a:p>
            <a:pPr indent="0" lvl="0" marL="248920" marR="0" rtl="0" algn="l">
              <a:lnSpc>
                <a:spcPct val="100000"/>
              </a:lnSpc>
              <a:spcBef>
                <a:spcPts val="35"/>
              </a:spcBef>
              <a:spcAft>
                <a:spcPts val="0"/>
              </a:spcAft>
              <a:buNone/>
            </a:pPr>
            <a:r>
              <a:t/>
            </a:r>
            <a:endParaRPr sz="1450">
              <a:solidFill>
                <a:schemeClr val="dk1"/>
              </a:solidFill>
              <a:latin typeface="Times New Roman"/>
              <a:ea typeface="Times New Roman"/>
              <a:cs typeface="Times New Roman"/>
              <a:sym typeface="Times New Roman"/>
            </a:endParaRPr>
          </a:p>
        </p:txBody>
      </p:sp>
      <p:pic>
        <p:nvPicPr>
          <p:cNvPr id="485" name="Google Shape;485;p49"/>
          <p:cNvPicPr preferRelativeResize="0"/>
          <p:nvPr/>
        </p:nvPicPr>
        <p:blipFill>
          <a:blip r:embed="rId3">
            <a:alphaModFix/>
          </a:blip>
          <a:stretch>
            <a:fillRect/>
          </a:stretch>
        </p:blipFill>
        <p:spPr>
          <a:xfrm>
            <a:off x="4065150" y="3061086"/>
            <a:ext cx="5093025" cy="3321539"/>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23"/>
          <p:cNvSpPr txBox="1"/>
          <p:nvPr>
            <p:ph type="title"/>
          </p:nvPr>
        </p:nvSpPr>
        <p:spPr>
          <a:xfrm>
            <a:off x="883432" y="815762"/>
            <a:ext cx="2415000" cy="579900"/>
          </a:xfrm>
          <a:prstGeom prst="rect">
            <a:avLst/>
          </a:prstGeom>
          <a:noFill/>
          <a:ln>
            <a:noFill/>
          </a:ln>
        </p:spPr>
        <p:txBody>
          <a:bodyPr anchorCtr="0" anchor="ctr" bIns="0" lIns="0" spcFirstLastPara="1" rIns="0" wrap="square" tIns="17125">
            <a:noAutofit/>
          </a:bodyPr>
          <a:lstStyle/>
          <a:p>
            <a:pPr indent="0" lvl="0" marL="12700" marR="0" rtl="0" algn="ctr">
              <a:lnSpc>
                <a:spcPct val="100000"/>
              </a:lnSpc>
              <a:spcBef>
                <a:spcPts val="0"/>
              </a:spcBef>
              <a:spcAft>
                <a:spcPts val="0"/>
              </a:spcAft>
              <a:buClr>
                <a:srgbClr val="262626"/>
              </a:buClr>
              <a:buSzPts val="3600"/>
              <a:buFont typeface="Garamond"/>
              <a:buNone/>
            </a:pPr>
            <a:r>
              <a:rPr lang="en-US" sz="3600"/>
              <a:t>Definiciones</a:t>
            </a:r>
            <a:endParaRPr b="0" i="0" sz="3600" u="none" cap="none" strike="noStrike">
              <a:solidFill>
                <a:srgbClr val="262626"/>
              </a:solidFill>
              <a:latin typeface="Garamond"/>
              <a:ea typeface="Garamond"/>
              <a:cs typeface="Garamond"/>
              <a:sym typeface="Garamond"/>
            </a:endParaRPr>
          </a:p>
        </p:txBody>
      </p:sp>
      <p:sp>
        <p:nvSpPr>
          <p:cNvPr id="173" name="Google Shape;173;p23"/>
          <p:cNvSpPr txBox="1"/>
          <p:nvPr/>
        </p:nvSpPr>
        <p:spPr>
          <a:xfrm>
            <a:off x="709699" y="1589400"/>
            <a:ext cx="6152100" cy="2366100"/>
          </a:xfrm>
          <a:prstGeom prst="rect">
            <a:avLst/>
          </a:prstGeom>
          <a:noFill/>
          <a:ln>
            <a:noFill/>
          </a:ln>
        </p:spPr>
        <p:txBody>
          <a:bodyPr anchorCtr="0" anchor="t" bIns="0" lIns="0" spcFirstLastPara="1" rIns="0" wrap="square" tIns="8875">
            <a:noAutofit/>
          </a:bodyPr>
          <a:lstStyle/>
          <a:p>
            <a:pPr indent="-273685" lvl="0" marL="295910" marR="22860" rtl="0" algn="l">
              <a:lnSpc>
                <a:spcPct val="102400"/>
              </a:lnSpc>
              <a:spcBef>
                <a:spcPts val="0"/>
              </a:spcBef>
              <a:spcAft>
                <a:spcPts val="0"/>
              </a:spcAft>
              <a:buClr>
                <a:schemeClr val="dk1"/>
              </a:buClr>
              <a:buSzPts val="1800"/>
              <a:buFont typeface="Times New Roman"/>
              <a:buChar char="•"/>
            </a:pPr>
            <a:r>
              <a:rPr lang="en-US" sz="1800" u="sng">
                <a:solidFill>
                  <a:schemeClr val="dk1"/>
                </a:solidFill>
                <a:latin typeface="Times New Roman"/>
                <a:ea typeface="Times New Roman"/>
                <a:cs typeface="Times New Roman"/>
                <a:sym typeface="Times New Roman"/>
              </a:rPr>
              <a:t>Herramienta</a:t>
            </a:r>
            <a:r>
              <a:rPr lang="en-US" sz="1800">
                <a:solidFill>
                  <a:schemeClr val="dk1"/>
                </a:solidFill>
                <a:latin typeface="Times New Roman"/>
                <a:ea typeface="Times New Roman"/>
                <a:cs typeface="Times New Roman"/>
                <a:sym typeface="Times New Roman"/>
              </a:rPr>
              <a:t>: Objeto elaborado a fin de facilitar la realización de una  tarea mecánica.</a:t>
            </a:r>
            <a:endParaRPr sz="1800">
              <a:solidFill>
                <a:schemeClr val="dk1"/>
              </a:solidFill>
              <a:latin typeface="Times New Roman"/>
              <a:ea typeface="Times New Roman"/>
              <a:cs typeface="Times New Roman"/>
              <a:sym typeface="Times New Roman"/>
            </a:endParaRPr>
          </a:p>
          <a:p>
            <a:pPr indent="0" lvl="0" marL="0" marR="0" rtl="0" algn="l">
              <a:lnSpc>
                <a:spcPct val="100000"/>
              </a:lnSpc>
              <a:spcBef>
                <a:spcPts val="20"/>
              </a:spcBef>
              <a:spcAft>
                <a:spcPts val="0"/>
              </a:spcAft>
              <a:buClr>
                <a:schemeClr val="dk1"/>
              </a:buClr>
              <a:buSzPts val="1500"/>
              <a:buFont typeface="Times New Roman"/>
              <a:buNone/>
            </a:pPr>
            <a:r>
              <a:t/>
            </a:r>
            <a:endParaRPr sz="1800">
              <a:solidFill>
                <a:schemeClr val="dk1"/>
              </a:solidFill>
              <a:latin typeface="Times New Roman"/>
              <a:ea typeface="Times New Roman"/>
              <a:cs typeface="Times New Roman"/>
              <a:sym typeface="Times New Roman"/>
            </a:endParaRPr>
          </a:p>
          <a:p>
            <a:pPr indent="-273685" lvl="0" marL="295910" marR="29209" rtl="0" algn="l">
              <a:lnSpc>
                <a:spcPct val="102600"/>
              </a:lnSpc>
              <a:spcBef>
                <a:spcPts val="0"/>
              </a:spcBef>
              <a:spcAft>
                <a:spcPts val="0"/>
              </a:spcAft>
              <a:buClr>
                <a:schemeClr val="dk1"/>
              </a:buClr>
              <a:buSzPts val="1800"/>
              <a:buFont typeface="Times New Roman"/>
              <a:buChar char="•"/>
            </a:pPr>
            <a:r>
              <a:rPr lang="en-US" sz="1800" u="sng">
                <a:solidFill>
                  <a:schemeClr val="dk1"/>
                </a:solidFill>
                <a:latin typeface="Times New Roman"/>
                <a:ea typeface="Times New Roman"/>
                <a:cs typeface="Times New Roman"/>
                <a:sym typeface="Times New Roman"/>
              </a:rPr>
              <a:t>Máquina</a:t>
            </a:r>
            <a:r>
              <a:rPr lang="en-US" sz="1800">
                <a:solidFill>
                  <a:schemeClr val="dk1"/>
                </a:solidFill>
                <a:latin typeface="Times New Roman"/>
                <a:ea typeface="Times New Roman"/>
                <a:cs typeface="Times New Roman"/>
                <a:sym typeface="Times New Roman"/>
              </a:rPr>
              <a:t>: Es un conjunto de elementos móviles y fijos cuyo  funcionamiento posibilita aprovechar, dirigir, regular o transformar energía en movimiento o trabajo para cumplir con un fin determinado.</a:t>
            </a:r>
            <a:endParaRPr sz="1800">
              <a:solidFill>
                <a:schemeClr val="dk1"/>
              </a:solidFill>
              <a:latin typeface="Times New Roman"/>
              <a:ea typeface="Times New Roman"/>
              <a:cs typeface="Times New Roman"/>
              <a:sym typeface="Times New Roman"/>
            </a:endParaRPr>
          </a:p>
          <a:p>
            <a:pPr indent="0" lvl="0" marL="0" marR="0" rtl="0" algn="l">
              <a:lnSpc>
                <a:spcPct val="100000"/>
              </a:lnSpc>
              <a:spcBef>
                <a:spcPts val="35"/>
              </a:spcBef>
              <a:spcAft>
                <a:spcPts val="0"/>
              </a:spcAft>
              <a:buClr>
                <a:schemeClr val="dk1"/>
              </a:buClr>
              <a:buSzPts val="2000"/>
              <a:buFont typeface="Times New Roman"/>
              <a:buNone/>
            </a:pPr>
            <a:r>
              <a:t/>
            </a:r>
            <a:endParaRPr sz="1800">
              <a:solidFill>
                <a:schemeClr val="dk1"/>
              </a:solidFill>
              <a:latin typeface="Times New Roman"/>
              <a:ea typeface="Times New Roman"/>
              <a:cs typeface="Times New Roman"/>
              <a:sym typeface="Times New Roman"/>
            </a:endParaRPr>
          </a:p>
          <a:p>
            <a:pPr indent="-273685" lvl="0" marL="295910" marR="5080" rtl="0" algn="l">
              <a:lnSpc>
                <a:spcPct val="102400"/>
              </a:lnSpc>
              <a:spcBef>
                <a:spcPts val="0"/>
              </a:spcBef>
              <a:spcAft>
                <a:spcPts val="0"/>
              </a:spcAft>
              <a:buClr>
                <a:schemeClr val="dk1"/>
              </a:buClr>
              <a:buSzPts val="1800"/>
              <a:buFont typeface="Times New Roman"/>
              <a:buChar char="•"/>
            </a:pPr>
            <a:r>
              <a:rPr lang="en-US" sz="1800" u="sng">
                <a:solidFill>
                  <a:schemeClr val="dk1"/>
                </a:solidFill>
                <a:latin typeface="Times New Roman"/>
                <a:ea typeface="Times New Roman"/>
                <a:cs typeface="Times New Roman"/>
                <a:sym typeface="Times New Roman"/>
              </a:rPr>
              <a:t>Maquinaria</a:t>
            </a:r>
            <a:r>
              <a:rPr lang="en-US" sz="1800">
                <a:solidFill>
                  <a:schemeClr val="dk1"/>
                </a:solidFill>
                <a:latin typeface="Times New Roman"/>
                <a:ea typeface="Times New Roman"/>
                <a:cs typeface="Times New Roman"/>
                <a:sym typeface="Times New Roman"/>
              </a:rPr>
              <a:t>: Es un conjunto de máquinas que se aplican para un mismo  fin.</a:t>
            </a:r>
            <a:endParaRPr sz="1800">
              <a:solidFill>
                <a:schemeClr val="dk1"/>
              </a:solidFill>
              <a:latin typeface="Times New Roman"/>
              <a:ea typeface="Times New Roman"/>
              <a:cs typeface="Times New Roman"/>
              <a:sym typeface="Times New Roman"/>
            </a:endParaRPr>
          </a:p>
        </p:txBody>
      </p:sp>
      <p:pic>
        <p:nvPicPr>
          <p:cNvPr id="174" name="Google Shape;174;p23"/>
          <p:cNvPicPr preferRelativeResize="0"/>
          <p:nvPr/>
        </p:nvPicPr>
        <p:blipFill>
          <a:blip r:embed="rId3">
            <a:alphaModFix/>
          </a:blip>
          <a:stretch>
            <a:fillRect/>
          </a:stretch>
        </p:blipFill>
        <p:spPr>
          <a:xfrm>
            <a:off x="6965450" y="1235775"/>
            <a:ext cx="2995251" cy="2156574"/>
          </a:xfrm>
          <a:prstGeom prst="rect">
            <a:avLst/>
          </a:prstGeom>
          <a:noFill/>
          <a:ln>
            <a:noFill/>
          </a:ln>
        </p:spPr>
      </p:pic>
      <p:pic>
        <p:nvPicPr>
          <p:cNvPr id="175" name="Google Shape;175;p23"/>
          <p:cNvPicPr preferRelativeResize="0"/>
          <p:nvPr/>
        </p:nvPicPr>
        <p:blipFill>
          <a:blip r:embed="rId4">
            <a:alphaModFix/>
          </a:blip>
          <a:stretch>
            <a:fillRect/>
          </a:stretch>
        </p:blipFill>
        <p:spPr>
          <a:xfrm>
            <a:off x="1371925" y="4894300"/>
            <a:ext cx="2156575" cy="2156575"/>
          </a:xfrm>
          <a:prstGeom prst="rect">
            <a:avLst/>
          </a:prstGeom>
          <a:noFill/>
          <a:ln>
            <a:noFill/>
          </a:ln>
        </p:spPr>
      </p:pic>
      <p:pic>
        <p:nvPicPr>
          <p:cNvPr id="176" name="Google Shape;176;p23"/>
          <p:cNvPicPr preferRelativeResize="0"/>
          <p:nvPr/>
        </p:nvPicPr>
        <p:blipFill>
          <a:blip r:embed="rId5">
            <a:alphaModFix/>
          </a:blip>
          <a:stretch>
            <a:fillRect/>
          </a:stretch>
        </p:blipFill>
        <p:spPr>
          <a:xfrm>
            <a:off x="5876050" y="4637050"/>
            <a:ext cx="3407519" cy="24788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9" name="Shape 489"/>
        <p:cNvGrpSpPr/>
        <p:nvPr/>
      </p:nvGrpSpPr>
      <p:grpSpPr>
        <a:xfrm>
          <a:off x="0" y="0"/>
          <a:ext cx="0" cy="0"/>
          <a:chOff x="0" y="0"/>
          <a:chExt cx="0" cy="0"/>
        </a:xfrm>
      </p:grpSpPr>
      <p:sp>
        <p:nvSpPr>
          <p:cNvPr id="490" name="Google Shape;490;p50"/>
          <p:cNvSpPr txBox="1"/>
          <p:nvPr>
            <p:ph type="title"/>
          </p:nvPr>
        </p:nvSpPr>
        <p:spPr>
          <a:xfrm>
            <a:off x="3550949" y="1175854"/>
            <a:ext cx="2956500" cy="579900"/>
          </a:xfrm>
          <a:prstGeom prst="rect">
            <a:avLst/>
          </a:prstGeom>
          <a:noFill/>
          <a:ln>
            <a:noFill/>
          </a:ln>
        </p:spPr>
        <p:txBody>
          <a:bodyPr anchorCtr="0" anchor="ctr" bIns="0" lIns="0" spcFirstLastPara="1" rIns="0" wrap="square" tIns="17125">
            <a:noAutofit/>
          </a:bodyPr>
          <a:lstStyle/>
          <a:p>
            <a:pPr indent="0" lvl="0" marL="12700" marR="0" rtl="0" algn="ctr">
              <a:lnSpc>
                <a:spcPct val="100000"/>
              </a:lnSpc>
              <a:spcBef>
                <a:spcPts val="0"/>
              </a:spcBef>
              <a:spcAft>
                <a:spcPts val="0"/>
              </a:spcAft>
              <a:buClr>
                <a:srgbClr val="262626"/>
              </a:buClr>
              <a:buSzPts val="3600"/>
              <a:buFont typeface="Garamond"/>
              <a:buNone/>
            </a:pPr>
            <a:r>
              <a:rPr b="0" i="0" lang="en-US" sz="3600" u="none" cap="none" strike="noStrike">
                <a:solidFill>
                  <a:srgbClr val="262626"/>
                </a:solidFill>
                <a:latin typeface="Garamond"/>
                <a:ea typeface="Garamond"/>
                <a:cs typeface="Garamond"/>
                <a:sym typeface="Garamond"/>
              </a:rPr>
              <a:t>Camión Mixer</a:t>
            </a:r>
            <a:endParaRPr b="0" i="0" sz="3600" u="none" cap="none" strike="noStrike">
              <a:solidFill>
                <a:srgbClr val="262626"/>
              </a:solidFill>
              <a:latin typeface="Garamond"/>
              <a:ea typeface="Garamond"/>
              <a:cs typeface="Garamond"/>
              <a:sym typeface="Garamond"/>
            </a:endParaRPr>
          </a:p>
        </p:txBody>
      </p:sp>
      <p:sp>
        <p:nvSpPr>
          <p:cNvPr id="491" name="Google Shape;491;p50"/>
          <p:cNvSpPr txBox="1"/>
          <p:nvPr/>
        </p:nvSpPr>
        <p:spPr>
          <a:xfrm>
            <a:off x="771428" y="4333350"/>
            <a:ext cx="4205400" cy="378600"/>
          </a:xfrm>
          <a:prstGeom prst="rect">
            <a:avLst/>
          </a:prstGeom>
          <a:noFill/>
          <a:ln>
            <a:noFill/>
          </a:ln>
        </p:spPr>
        <p:txBody>
          <a:bodyPr anchorCtr="0" anchor="t" bIns="0" lIns="0" spcFirstLastPara="1" rIns="0" wrap="square" tIns="14600">
            <a:noAutofit/>
          </a:bodyPr>
          <a:lstStyle/>
          <a:p>
            <a:pPr indent="0" lvl="0" marL="12700" marR="0" rtl="0" algn="l">
              <a:lnSpc>
                <a:spcPct val="100000"/>
              </a:lnSpc>
              <a:spcBef>
                <a:spcPts val="0"/>
              </a:spcBef>
              <a:spcAft>
                <a:spcPts val="0"/>
              </a:spcAft>
              <a:buNone/>
            </a:pPr>
            <a:r>
              <a:rPr lang="en-US" sz="2300">
                <a:solidFill>
                  <a:schemeClr val="dk1"/>
                </a:solidFill>
                <a:latin typeface="Times New Roman"/>
                <a:ea typeface="Times New Roman"/>
                <a:cs typeface="Times New Roman"/>
                <a:sym typeface="Times New Roman"/>
              </a:rPr>
              <a:t>NORMAS DE SEGURIDAD</a:t>
            </a:r>
            <a:endParaRPr sz="2300">
              <a:solidFill>
                <a:schemeClr val="dk1"/>
              </a:solidFill>
              <a:latin typeface="Times New Roman"/>
              <a:ea typeface="Times New Roman"/>
              <a:cs typeface="Times New Roman"/>
              <a:sym typeface="Times New Roman"/>
            </a:endParaRPr>
          </a:p>
        </p:txBody>
      </p:sp>
      <p:sp>
        <p:nvSpPr>
          <p:cNvPr id="492" name="Google Shape;492;p50"/>
          <p:cNvSpPr txBox="1"/>
          <p:nvPr/>
        </p:nvSpPr>
        <p:spPr>
          <a:xfrm>
            <a:off x="666461" y="4711958"/>
            <a:ext cx="8725500" cy="2742600"/>
          </a:xfrm>
          <a:prstGeom prst="rect">
            <a:avLst/>
          </a:prstGeom>
          <a:noFill/>
          <a:ln>
            <a:noFill/>
          </a:ln>
        </p:spPr>
        <p:txBody>
          <a:bodyPr anchorCtr="0" anchor="t" bIns="0" lIns="0" spcFirstLastPara="1" rIns="0" wrap="square" tIns="17125">
            <a:noAutofit/>
          </a:bodyPr>
          <a:lstStyle/>
          <a:p>
            <a:pPr indent="-283210" lvl="0" marL="295910" marR="0" rtl="0" algn="l">
              <a:lnSpc>
                <a:spcPct val="100000"/>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Operario capacitado para la operación con carnet habilitante.</a:t>
            </a:r>
            <a:br>
              <a:rPr lang="en-US" sz="1450">
                <a:solidFill>
                  <a:schemeClr val="dk1"/>
                </a:solidFill>
                <a:latin typeface="Times New Roman"/>
                <a:ea typeface="Times New Roman"/>
                <a:cs typeface="Times New Roman"/>
                <a:sym typeface="Times New Roman"/>
              </a:rPr>
            </a:br>
            <a:r>
              <a:rPr lang="en-US" sz="1450">
                <a:solidFill>
                  <a:schemeClr val="dk1"/>
                </a:solidFill>
                <a:latin typeface="Times New Roman"/>
                <a:ea typeface="Times New Roman"/>
                <a:cs typeface="Times New Roman"/>
                <a:sym typeface="Times New Roman"/>
              </a:rPr>
              <a:t>(Licencia tipo E)</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5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Entradas y salidas a la zona de trabajo con precaución.</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5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En caso de parar en la rampa de acceso, el vehículo </a:t>
            </a:r>
            <a:br>
              <a:rPr lang="en-US" sz="1450">
                <a:solidFill>
                  <a:schemeClr val="dk1"/>
                </a:solidFill>
                <a:latin typeface="Times New Roman"/>
                <a:ea typeface="Times New Roman"/>
                <a:cs typeface="Times New Roman"/>
                <a:sym typeface="Times New Roman"/>
              </a:rPr>
            </a:br>
            <a:r>
              <a:rPr lang="en-US" sz="1450">
                <a:solidFill>
                  <a:schemeClr val="dk1"/>
                </a:solidFill>
                <a:latin typeface="Times New Roman"/>
                <a:ea typeface="Times New Roman"/>
                <a:cs typeface="Times New Roman"/>
                <a:sym typeface="Times New Roman"/>
              </a:rPr>
              <a:t>quedará frenado y calzado con topes.</a:t>
            </a:r>
            <a:endParaRPr sz="1450">
              <a:solidFill>
                <a:schemeClr val="dk1"/>
              </a:solidFill>
              <a:latin typeface="Times New Roman"/>
              <a:ea typeface="Times New Roman"/>
              <a:cs typeface="Times New Roman"/>
              <a:sym typeface="Times New Roman"/>
            </a:endParaRPr>
          </a:p>
          <a:p>
            <a:pPr indent="-283210" lvl="0" marL="295910" marR="0" rtl="0" algn="l">
              <a:lnSpc>
                <a:spcPct val="117586"/>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La velocidad de circulación sera acorde a la</a:t>
            </a:r>
            <a:br>
              <a:rPr lang="en-US" sz="1450">
                <a:solidFill>
                  <a:schemeClr val="dk1"/>
                </a:solidFill>
                <a:latin typeface="Times New Roman"/>
                <a:ea typeface="Times New Roman"/>
                <a:cs typeface="Times New Roman"/>
                <a:sym typeface="Times New Roman"/>
              </a:rPr>
            </a:br>
            <a:r>
              <a:rPr lang="en-US" sz="1450">
                <a:solidFill>
                  <a:schemeClr val="dk1"/>
                </a:solidFill>
                <a:latin typeface="Times New Roman"/>
                <a:ea typeface="Times New Roman"/>
                <a:cs typeface="Times New Roman"/>
                <a:sym typeface="Times New Roman"/>
              </a:rPr>
              <a:t> carga transportada, la visibilidad y las condiciones del terreno.</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3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Asegurar la máxima visibilidad del camión.</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5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Cabina dotada de extintor de incendios.</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3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Camión dotado de avisadores luminosos y acústicos.</a:t>
            </a:r>
            <a:endParaRPr sz="1450">
              <a:solidFill>
                <a:schemeClr val="dk1"/>
              </a:solidFill>
              <a:latin typeface="Times New Roman"/>
              <a:ea typeface="Times New Roman"/>
              <a:cs typeface="Times New Roman"/>
              <a:sym typeface="Times New Roman"/>
            </a:endParaRPr>
          </a:p>
          <a:p>
            <a:pPr indent="0" lvl="0" marL="295910" marR="0" rtl="0" algn="l">
              <a:lnSpc>
                <a:spcPct val="100000"/>
              </a:lnSpc>
              <a:spcBef>
                <a:spcPts val="50"/>
              </a:spcBef>
              <a:spcAft>
                <a:spcPts val="0"/>
              </a:spcAft>
              <a:buNone/>
            </a:pPr>
            <a:r>
              <a:t/>
            </a:r>
            <a:endParaRPr sz="1450">
              <a:solidFill>
                <a:schemeClr val="dk1"/>
              </a:solidFill>
              <a:latin typeface="Times New Roman"/>
              <a:ea typeface="Times New Roman"/>
              <a:cs typeface="Times New Roman"/>
              <a:sym typeface="Times New Roman"/>
            </a:endParaRPr>
          </a:p>
        </p:txBody>
      </p:sp>
      <p:sp>
        <p:nvSpPr>
          <p:cNvPr id="493" name="Google Shape;493;p50"/>
          <p:cNvSpPr txBox="1"/>
          <p:nvPr/>
        </p:nvSpPr>
        <p:spPr>
          <a:xfrm>
            <a:off x="771425" y="1977750"/>
            <a:ext cx="8091300" cy="932100"/>
          </a:xfrm>
          <a:prstGeom prst="rect">
            <a:avLst/>
          </a:prstGeom>
          <a:noFill/>
          <a:ln>
            <a:noFill/>
          </a:ln>
        </p:spPr>
        <p:txBody>
          <a:bodyPr anchorCtr="0" anchor="t" bIns="0" lIns="0" spcFirstLastPara="1" rIns="0" wrap="square" tIns="12050">
            <a:noAutofit/>
          </a:bodyPr>
          <a:lstStyle/>
          <a:p>
            <a:pPr indent="0" lvl="0" marL="12700" marR="5080" rtl="0" algn="l">
              <a:lnSpc>
                <a:spcPct val="102499"/>
              </a:lnSpc>
              <a:spcBef>
                <a:spcPts val="0"/>
              </a:spcBef>
              <a:spcAft>
                <a:spcPts val="0"/>
              </a:spcAft>
              <a:buNone/>
            </a:pPr>
            <a:r>
              <a:rPr lang="en-US" sz="1600">
                <a:solidFill>
                  <a:schemeClr val="dk1"/>
                </a:solidFill>
                <a:latin typeface="Times New Roman"/>
                <a:ea typeface="Times New Roman"/>
                <a:cs typeface="Times New Roman"/>
                <a:sym typeface="Times New Roman"/>
              </a:rPr>
              <a:t>Camión que posee una cisterna  rotativa, apta </a:t>
            </a:r>
            <a:r>
              <a:rPr lang="en-US" sz="1600">
                <a:solidFill>
                  <a:schemeClr val="dk1"/>
                </a:solidFill>
                <a:latin typeface="Times New Roman"/>
                <a:ea typeface="Times New Roman"/>
                <a:cs typeface="Times New Roman"/>
                <a:sym typeface="Times New Roman"/>
              </a:rPr>
              <a:t>para</a:t>
            </a:r>
            <a:r>
              <a:rPr lang="en-US" sz="1600">
                <a:solidFill>
                  <a:schemeClr val="dk1"/>
                </a:solidFill>
                <a:latin typeface="Times New Roman"/>
                <a:ea typeface="Times New Roman"/>
                <a:cs typeface="Times New Roman"/>
                <a:sym typeface="Times New Roman"/>
              </a:rPr>
              <a:t> mezclar y transportar </a:t>
            </a:r>
            <a:r>
              <a:rPr lang="en-US" sz="1600">
                <a:solidFill>
                  <a:schemeClr val="dk1"/>
                </a:solidFill>
                <a:latin typeface="Times New Roman"/>
                <a:ea typeface="Times New Roman"/>
                <a:cs typeface="Times New Roman"/>
                <a:sym typeface="Times New Roman"/>
              </a:rPr>
              <a:t>hormigón</a:t>
            </a:r>
            <a:r>
              <a:rPr lang="en-US" sz="1600">
                <a:solidFill>
                  <a:schemeClr val="dk1"/>
                </a:solidFill>
                <a:latin typeface="Times New Roman"/>
                <a:ea typeface="Times New Roman"/>
                <a:cs typeface="Times New Roman"/>
                <a:sym typeface="Times New Roman"/>
              </a:rPr>
              <a:t>. </a:t>
            </a:r>
            <a:endParaRPr sz="1600">
              <a:solidFill>
                <a:schemeClr val="dk1"/>
              </a:solidFill>
              <a:latin typeface="Times New Roman"/>
              <a:ea typeface="Times New Roman"/>
              <a:cs typeface="Times New Roman"/>
              <a:sym typeface="Times New Roman"/>
            </a:endParaRPr>
          </a:p>
        </p:txBody>
      </p:sp>
      <p:pic>
        <p:nvPicPr>
          <p:cNvPr id="494" name="Google Shape;494;p50"/>
          <p:cNvPicPr preferRelativeResize="0"/>
          <p:nvPr/>
        </p:nvPicPr>
        <p:blipFill>
          <a:blip r:embed="rId3">
            <a:alphaModFix/>
          </a:blip>
          <a:stretch>
            <a:fillRect/>
          </a:stretch>
        </p:blipFill>
        <p:spPr>
          <a:xfrm>
            <a:off x="5962147" y="2868425"/>
            <a:ext cx="3371550" cy="4177650"/>
          </a:xfrm>
          <a:prstGeom prst="rect">
            <a:avLst/>
          </a:prstGeom>
          <a:noFill/>
          <a:ln>
            <a:noFill/>
          </a:ln>
        </p:spPr>
      </p:pic>
      <p:sp>
        <p:nvSpPr>
          <p:cNvPr id="495" name="Google Shape;495;p50"/>
          <p:cNvSpPr txBox="1"/>
          <p:nvPr/>
        </p:nvSpPr>
        <p:spPr>
          <a:xfrm>
            <a:off x="771425" y="3017550"/>
            <a:ext cx="6088200" cy="1208100"/>
          </a:xfrm>
          <a:prstGeom prst="rect">
            <a:avLst/>
          </a:prstGeom>
          <a:noFill/>
          <a:ln>
            <a:noFill/>
          </a:ln>
        </p:spPr>
        <p:txBody>
          <a:bodyPr anchorCtr="0" anchor="t" bIns="0" lIns="0" spcFirstLastPara="1" rIns="0" wrap="square" tIns="17125">
            <a:noAutofit/>
          </a:bodyPr>
          <a:lstStyle/>
          <a:p>
            <a:pPr indent="-292735" lvl="0" marL="295910" marR="0" rtl="0" algn="l">
              <a:lnSpc>
                <a:spcPct val="100000"/>
              </a:lnSpc>
              <a:spcBef>
                <a:spcPts val="0"/>
              </a:spcBef>
              <a:spcAft>
                <a:spcPts val="0"/>
              </a:spcAft>
              <a:buClr>
                <a:schemeClr val="dk1"/>
              </a:buClr>
              <a:buSzPts val="1600"/>
              <a:buFont typeface="Times New Roman"/>
              <a:buChar char="•"/>
            </a:pPr>
            <a:r>
              <a:rPr lang="en-US" sz="1600">
                <a:solidFill>
                  <a:schemeClr val="dk1"/>
                </a:solidFill>
                <a:latin typeface="Times New Roman"/>
                <a:ea typeface="Times New Roman"/>
                <a:cs typeface="Times New Roman"/>
                <a:sym typeface="Times New Roman"/>
              </a:rPr>
              <a:t>Choques con elementos fijos de la obra.</a:t>
            </a:r>
            <a:endParaRPr sz="1600">
              <a:solidFill>
                <a:schemeClr val="dk1"/>
              </a:solidFill>
              <a:latin typeface="Times New Roman"/>
              <a:ea typeface="Times New Roman"/>
              <a:cs typeface="Times New Roman"/>
              <a:sym typeface="Times New Roman"/>
            </a:endParaRPr>
          </a:p>
          <a:p>
            <a:pPr indent="-292735" lvl="0" marL="295910" marR="5080" rtl="0" algn="l">
              <a:lnSpc>
                <a:spcPct val="123379"/>
              </a:lnSpc>
              <a:spcBef>
                <a:spcPts val="55"/>
              </a:spcBef>
              <a:spcAft>
                <a:spcPts val="0"/>
              </a:spcAft>
              <a:buClr>
                <a:schemeClr val="dk1"/>
              </a:buClr>
              <a:buSzPts val="1600"/>
              <a:buFont typeface="Times New Roman"/>
              <a:buChar char="•"/>
            </a:pPr>
            <a:r>
              <a:rPr lang="en-US" sz="1600">
                <a:solidFill>
                  <a:schemeClr val="dk1"/>
                </a:solidFill>
                <a:latin typeface="Times New Roman"/>
                <a:ea typeface="Times New Roman"/>
                <a:cs typeface="Times New Roman"/>
                <a:sym typeface="Times New Roman"/>
              </a:rPr>
              <a:t>Atropello y aprisionamiento de personas.</a:t>
            </a:r>
            <a:endParaRPr sz="1600">
              <a:solidFill>
                <a:schemeClr val="dk1"/>
              </a:solidFill>
              <a:latin typeface="Times New Roman"/>
              <a:ea typeface="Times New Roman"/>
              <a:cs typeface="Times New Roman"/>
              <a:sym typeface="Times New Roman"/>
            </a:endParaRPr>
          </a:p>
          <a:p>
            <a:pPr indent="-292735" lvl="0" marL="295910" marR="0" rtl="0" algn="l">
              <a:lnSpc>
                <a:spcPct val="117586"/>
              </a:lnSpc>
              <a:spcBef>
                <a:spcPts val="0"/>
              </a:spcBef>
              <a:spcAft>
                <a:spcPts val="0"/>
              </a:spcAft>
              <a:buClr>
                <a:schemeClr val="dk1"/>
              </a:buClr>
              <a:buSzPts val="1600"/>
              <a:buFont typeface="Times New Roman"/>
              <a:buChar char="•"/>
            </a:pPr>
            <a:r>
              <a:rPr lang="en-US" sz="1600">
                <a:solidFill>
                  <a:schemeClr val="dk1"/>
                </a:solidFill>
                <a:latin typeface="Times New Roman"/>
                <a:ea typeface="Times New Roman"/>
                <a:cs typeface="Times New Roman"/>
                <a:sym typeface="Times New Roman"/>
              </a:rPr>
              <a:t>Vuelcos al circular por la rampa de acceso.</a:t>
            </a:r>
            <a:endParaRPr sz="1600">
              <a:solidFill>
                <a:schemeClr val="dk1"/>
              </a:solidFill>
              <a:latin typeface="Times New Roman"/>
              <a:ea typeface="Times New Roman"/>
              <a:cs typeface="Times New Roman"/>
              <a:sym typeface="Times New Roman"/>
            </a:endParaRPr>
          </a:p>
          <a:p>
            <a:pPr indent="-292735" lvl="0" marL="295910" marR="0" rtl="0" algn="l">
              <a:lnSpc>
                <a:spcPct val="100000"/>
              </a:lnSpc>
              <a:spcBef>
                <a:spcPts val="50"/>
              </a:spcBef>
              <a:spcAft>
                <a:spcPts val="0"/>
              </a:spcAft>
              <a:buClr>
                <a:schemeClr val="dk1"/>
              </a:buClr>
              <a:buSzPts val="1600"/>
              <a:buFont typeface="Times New Roman"/>
              <a:buChar char="•"/>
            </a:pPr>
            <a:r>
              <a:rPr lang="en-US" sz="1600">
                <a:solidFill>
                  <a:schemeClr val="dk1"/>
                </a:solidFill>
                <a:latin typeface="Times New Roman"/>
                <a:ea typeface="Times New Roman"/>
                <a:cs typeface="Times New Roman"/>
                <a:sym typeface="Times New Roman"/>
              </a:rPr>
              <a:t>Proyección de fragmentos o partículas.</a:t>
            </a:r>
            <a:endParaRPr sz="1600">
              <a:solidFill>
                <a:schemeClr val="dk1"/>
              </a:solidFill>
              <a:latin typeface="Times New Roman"/>
              <a:ea typeface="Times New Roman"/>
              <a:cs typeface="Times New Roman"/>
              <a:sym typeface="Times New Roman"/>
            </a:endParaRPr>
          </a:p>
        </p:txBody>
      </p:sp>
      <p:sp>
        <p:nvSpPr>
          <p:cNvPr id="496" name="Google Shape;496;p50"/>
          <p:cNvSpPr txBox="1"/>
          <p:nvPr>
            <p:ph type="title"/>
          </p:nvPr>
        </p:nvSpPr>
        <p:spPr>
          <a:xfrm>
            <a:off x="771420" y="2612375"/>
            <a:ext cx="1665300" cy="378300"/>
          </a:xfrm>
          <a:prstGeom prst="rect">
            <a:avLst/>
          </a:prstGeom>
          <a:noFill/>
          <a:ln>
            <a:noFill/>
          </a:ln>
        </p:spPr>
        <p:txBody>
          <a:bodyPr anchorCtr="0" anchor="ctr" bIns="0" lIns="0" spcFirstLastPara="1" rIns="0" wrap="square" tIns="14600">
            <a:noAutofit/>
          </a:bodyPr>
          <a:lstStyle/>
          <a:p>
            <a:pPr indent="0" lvl="0" marL="12700" marR="0" rtl="0" algn="ctr">
              <a:lnSpc>
                <a:spcPct val="100000"/>
              </a:lnSpc>
              <a:spcBef>
                <a:spcPts val="0"/>
              </a:spcBef>
              <a:spcAft>
                <a:spcPts val="0"/>
              </a:spcAft>
              <a:buClr>
                <a:srgbClr val="262626"/>
              </a:buClr>
              <a:buSzPts val="2300"/>
              <a:buFont typeface="Garamond"/>
              <a:buNone/>
            </a:pPr>
            <a:r>
              <a:rPr lang="en-US" sz="2300">
                <a:solidFill>
                  <a:schemeClr val="dk1"/>
                </a:solidFill>
                <a:latin typeface="Times New Roman"/>
                <a:ea typeface="Times New Roman"/>
                <a:cs typeface="Times New Roman"/>
                <a:sym typeface="Times New Roman"/>
              </a:rPr>
              <a:t>RIESGOS</a:t>
            </a:r>
            <a:endParaRPr b="0" i="0" sz="2300" u="none" cap="none" strike="noStrike">
              <a:solidFill>
                <a:srgbClr val="262626"/>
              </a:solidFill>
              <a:latin typeface="Garamond"/>
              <a:ea typeface="Garamond"/>
              <a:cs typeface="Garamond"/>
              <a:sym typeface="Garamon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0" name="Shape 500"/>
        <p:cNvGrpSpPr/>
        <p:nvPr/>
      </p:nvGrpSpPr>
      <p:grpSpPr>
        <a:xfrm>
          <a:off x="0" y="0"/>
          <a:ext cx="0" cy="0"/>
          <a:chOff x="0" y="0"/>
          <a:chExt cx="0" cy="0"/>
        </a:xfrm>
      </p:grpSpPr>
      <p:sp>
        <p:nvSpPr>
          <p:cNvPr id="501" name="Google Shape;501;p51"/>
          <p:cNvSpPr/>
          <p:nvPr/>
        </p:nvSpPr>
        <p:spPr>
          <a:xfrm>
            <a:off x="1436900" y="3480825"/>
            <a:ext cx="6768000" cy="3173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502" name="Google Shape;502;p51"/>
          <p:cNvSpPr txBox="1"/>
          <p:nvPr>
            <p:ph type="title"/>
          </p:nvPr>
        </p:nvSpPr>
        <p:spPr>
          <a:xfrm>
            <a:off x="3445828" y="1187851"/>
            <a:ext cx="3166800" cy="579900"/>
          </a:xfrm>
          <a:prstGeom prst="rect">
            <a:avLst/>
          </a:prstGeom>
          <a:noFill/>
          <a:ln>
            <a:noFill/>
          </a:ln>
        </p:spPr>
        <p:txBody>
          <a:bodyPr anchorCtr="0" anchor="ctr" bIns="0" lIns="0" spcFirstLastPara="1" rIns="0" wrap="square" tIns="17125">
            <a:noAutofit/>
          </a:bodyPr>
          <a:lstStyle/>
          <a:p>
            <a:pPr indent="0" lvl="0" marL="12700" marR="0" rtl="0" algn="ctr">
              <a:lnSpc>
                <a:spcPct val="100000"/>
              </a:lnSpc>
              <a:spcBef>
                <a:spcPts val="0"/>
              </a:spcBef>
              <a:spcAft>
                <a:spcPts val="0"/>
              </a:spcAft>
              <a:buClr>
                <a:srgbClr val="262626"/>
              </a:buClr>
              <a:buSzPts val="3600"/>
              <a:buFont typeface="Garamond"/>
              <a:buNone/>
            </a:pPr>
            <a:r>
              <a:rPr b="0" i="0" lang="en-US" sz="3600" u="none" cap="none" strike="noStrike">
                <a:solidFill>
                  <a:srgbClr val="262626"/>
                </a:solidFill>
                <a:latin typeface="Garamond"/>
                <a:ea typeface="Garamond"/>
                <a:cs typeface="Garamond"/>
                <a:sym typeface="Garamond"/>
              </a:rPr>
              <a:t>Mini cargadora</a:t>
            </a:r>
            <a:endParaRPr b="0" i="0" sz="3600" u="none" cap="none" strike="noStrike">
              <a:solidFill>
                <a:srgbClr val="262626"/>
              </a:solidFill>
              <a:latin typeface="Garamond"/>
              <a:ea typeface="Garamond"/>
              <a:cs typeface="Garamond"/>
              <a:sym typeface="Garamond"/>
            </a:endParaRPr>
          </a:p>
        </p:txBody>
      </p:sp>
      <p:sp>
        <p:nvSpPr>
          <p:cNvPr id="503" name="Google Shape;503;p51"/>
          <p:cNvSpPr txBox="1"/>
          <p:nvPr/>
        </p:nvSpPr>
        <p:spPr>
          <a:xfrm>
            <a:off x="816450" y="1975725"/>
            <a:ext cx="8223900" cy="1505100"/>
          </a:xfrm>
          <a:prstGeom prst="rect">
            <a:avLst/>
          </a:prstGeom>
          <a:noFill/>
          <a:ln>
            <a:noFill/>
          </a:ln>
        </p:spPr>
        <p:txBody>
          <a:bodyPr anchorCtr="0" anchor="t" bIns="0" lIns="0" spcFirstLastPara="1" rIns="0" wrap="square" tIns="12050">
            <a:noAutofit/>
          </a:bodyPr>
          <a:lstStyle/>
          <a:p>
            <a:pPr indent="0" lvl="0" marL="12700" marR="5080" rtl="0" algn="l">
              <a:lnSpc>
                <a:spcPct val="102499"/>
              </a:lnSpc>
              <a:spcBef>
                <a:spcPts val="0"/>
              </a:spcBef>
              <a:spcAft>
                <a:spcPts val="0"/>
              </a:spcAft>
              <a:buNone/>
            </a:pPr>
            <a:r>
              <a:rPr lang="en-US" sz="1450">
                <a:solidFill>
                  <a:schemeClr val="dk1"/>
                </a:solidFill>
                <a:latin typeface="Times New Roman"/>
                <a:ea typeface="Times New Roman"/>
                <a:cs typeface="Times New Roman"/>
                <a:sym typeface="Times New Roman"/>
              </a:rPr>
              <a:t>Máquina autopropulsada equipada con una pala frontal,  para operaciones de carga o de excavación.</a:t>
            </a:r>
            <a:endParaRPr sz="1600">
              <a:solidFill>
                <a:schemeClr val="dk1"/>
              </a:solidFill>
              <a:latin typeface="Times New Roman"/>
              <a:ea typeface="Times New Roman"/>
              <a:cs typeface="Times New Roman"/>
              <a:sym typeface="Times New Roman"/>
            </a:endParaRPr>
          </a:p>
          <a:p>
            <a:pPr indent="0" lvl="0" marL="0" marR="21590" rtl="0" algn="ctr">
              <a:lnSpc>
                <a:spcPct val="100000"/>
              </a:lnSpc>
              <a:spcBef>
                <a:spcPts val="930"/>
              </a:spcBef>
              <a:spcAft>
                <a:spcPts val="0"/>
              </a:spcAft>
              <a:buNone/>
            </a:pPr>
            <a:r>
              <a:t/>
            </a:r>
            <a:endParaRPr sz="1450">
              <a:solidFill>
                <a:schemeClr val="dk1"/>
              </a:solidFill>
              <a:latin typeface="Times New Roman"/>
              <a:ea typeface="Times New Roman"/>
              <a:cs typeface="Times New Roman"/>
              <a:sym typeface="Times New Roman"/>
            </a:endParaRPr>
          </a:p>
        </p:txBody>
      </p:sp>
      <p:sp>
        <p:nvSpPr>
          <p:cNvPr id="504" name="Google Shape;504;p51"/>
          <p:cNvSpPr txBox="1"/>
          <p:nvPr/>
        </p:nvSpPr>
        <p:spPr>
          <a:xfrm>
            <a:off x="1054175" y="2958475"/>
            <a:ext cx="1840800" cy="327600"/>
          </a:xfrm>
          <a:prstGeom prst="rect">
            <a:avLst/>
          </a:prstGeom>
          <a:noFill/>
          <a:ln>
            <a:noFill/>
          </a:ln>
        </p:spPr>
        <p:txBody>
          <a:bodyPr anchorCtr="0" anchor="t" bIns="0" lIns="0" spcFirstLastPara="1" rIns="0" wrap="square" tIns="16500">
            <a:noAutofit/>
          </a:bodyPr>
          <a:lstStyle/>
          <a:p>
            <a:pPr indent="0" lvl="0" marL="12700" marR="0" rtl="0" algn="l">
              <a:lnSpc>
                <a:spcPct val="100000"/>
              </a:lnSpc>
              <a:spcBef>
                <a:spcPts val="0"/>
              </a:spcBef>
              <a:spcAft>
                <a:spcPts val="0"/>
              </a:spcAft>
              <a:buNone/>
            </a:pPr>
            <a:r>
              <a:rPr lang="en-US" sz="1950">
                <a:solidFill>
                  <a:schemeClr val="dk1"/>
                </a:solidFill>
                <a:latin typeface="Times New Roman"/>
                <a:ea typeface="Times New Roman"/>
                <a:cs typeface="Times New Roman"/>
                <a:sym typeface="Times New Roman"/>
              </a:rPr>
              <a:t>ELEMENTOS</a:t>
            </a:r>
            <a:endParaRPr sz="1950">
              <a:solidFill>
                <a:schemeClr val="dk1"/>
              </a:solidFill>
              <a:latin typeface="Times New Roman"/>
              <a:ea typeface="Times New Roman"/>
              <a:cs typeface="Times New Roman"/>
              <a:sym typeface="Times New Roman"/>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8" name="Shape 508"/>
        <p:cNvGrpSpPr/>
        <p:nvPr/>
      </p:nvGrpSpPr>
      <p:grpSpPr>
        <a:xfrm>
          <a:off x="0" y="0"/>
          <a:ext cx="0" cy="0"/>
          <a:chOff x="0" y="0"/>
          <a:chExt cx="0" cy="0"/>
        </a:xfrm>
      </p:grpSpPr>
      <p:sp>
        <p:nvSpPr>
          <p:cNvPr id="509" name="Google Shape;509;p52"/>
          <p:cNvSpPr txBox="1"/>
          <p:nvPr/>
        </p:nvSpPr>
        <p:spPr>
          <a:xfrm>
            <a:off x="720323" y="4382850"/>
            <a:ext cx="3771900" cy="378300"/>
          </a:xfrm>
          <a:prstGeom prst="rect">
            <a:avLst/>
          </a:prstGeom>
          <a:noFill/>
          <a:ln>
            <a:noFill/>
          </a:ln>
        </p:spPr>
        <p:txBody>
          <a:bodyPr anchorCtr="0" anchor="t" bIns="0" lIns="0" spcFirstLastPara="1" rIns="0" wrap="square" tIns="14600">
            <a:noAutofit/>
          </a:bodyPr>
          <a:lstStyle/>
          <a:p>
            <a:pPr indent="0" lvl="0" marL="12700" marR="0" rtl="0" algn="l">
              <a:lnSpc>
                <a:spcPct val="100000"/>
              </a:lnSpc>
              <a:spcBef>
                <a:spcPts val="0"/>
              </a:spcBef>
              <a:spcAft>
                <a:spcPts val="0"/>
              </a:spcAft>
              <a:buNone/>
            </a:pPr>
            <a:r>
              <a:rPr lang="en-US" sz="2300">
                <a:solidFill>
                  <a:schemeClr val="dk1"/>
                </a:solidFill>
                <a:latin typeface="Times New Roman"/>
                <a:ea typeface="Times New Roman"/>
                <a:cs typeface="Times New Roman"/>
                <a:sym typeface="Times New Roman"/>
              </a:rPr>
              <a:t>NORMAS DE SEGURIDAD</a:t>
            </a:r>
            <a:endParaRPr sz="2300">
              <a:solidFill>
                <a:schemeClr val="dk1"/>
              </a:solidFill>
              <a:latin typeface="Times New Roman"/>
              <a:ea typeface="Times New Roman"/>
              <a:cs typeface="Times New Roman"/>
              <a:sym typeface="Times New Roman"/>
            </a:endParaRPr>
          </a:p>
        </p:txBody>
      </p:sp>
      <p:sp>
        <p:nvSpPr>
          <p:cNvPr id="510" name="Google Shape;510;p52"/>
          <p:cNvSpPr txBox="1"/>
          <p:nvPr/>
        </p:nvSpPr>
        <p:spPr>
          <a:xfrm>
            <a:off x="720322" y="2649175"/>
            <a:ext cx="1466400" cy="378600"/>
          </a:xfrm>
          <a:prstGeom prst="rect">
            <a:avLst/>
          </a:prstGeom>
          <a:noFill/>
          <a:ln>
            <a:noFill/>
          </a:ln>
        </p:spPr>
        <p:txBody>
          <a:bodyPr anchorCtr="0" anchor="t" bIns="0" lIns="0" spcFirstLastPara="1" rIns="0" wrap="square" tIns="14600">
            <a:noAutofit/>
          </a:bodyPr>
          <a:lstStyle/>
          <a:p>
            <a:pPr indent="0" lvl="0" marL="12700" marR="0" rtl="0" algn="l">
              <a:lnSpc>
                <a:spcPct val="100000"/>
              </a:lnSpc>
              <a:spcBef>
                <a:spcPts val="0"/>
              </a:spcBef>
              <a:spcAft>
                <a:spcPts val="0"/>
              </a:spcAft>
              <a:buNone/>
            </a:pPr>
            <a:r>
              <a:rPr lang="en-US" sz="2300">
                <a:solidFill>
                  <a:schemeClr val="dk1"/>
                </a:solidFill>
                <a:latin typeface="Times New Roman"/>
                <a:ea typeface="Times New Roman"/>
                <a:cs typeface="Times New Roman"/>
                <a:sym typeface="Times New Roman"/>
              </a:rPr>
              <a:t>RIESGOS</a:t>
            </a:r>
            <a:endParaRPr sz="2300">
              <a:solidFill>
                <a:schemeClr val="dk1"/>
              </a:solidFill>
              <a:latin typeface="Times New Roman"/>
              <a:ea typeface="Times New Roman"/>
              <a:cs typeface="Times New Roman"/>
              <a:sym typeface="Times New Roman"/>
            </a:endParaRPr>
          </a:p>
        </p:txBody>
      </p:sp>
      <p:sp>
        <p:nvSpPr>
          <p:cNvPr id="511" name="Google Shape;511;p52"/>
          <p:cNvSpPr txBox="1"/>
          <p:nvPr/>
        </p:nvSpPr>
        <p:spPr>
          <a:xfrm>
            <a:off x="720328" y="3008005"/>
            <a:ext cx="2543700" cy="1157700"/>
          </a:xfrm>
          <a:prstGeom prst="rect">
            <a:avLst/>
          </a:prstGeom>
          <a:noFill/>
          <a:ln>
            <a:noFill/>
          </a:ln>
        </p:spPr>
        <p:txBody>
          <a:bodyPr anchorCtr="0" anchor="t" bIns="0" lIns="0" spcFirstLastPara="1" rIns="0" wrap="square" tIns="17125">
            <a:noAutofit/>
          </a:bodyPr>
          <a:lstStyle/>
          <a:p>
            <a:pPr indent="-236220" lvl="0" marL="248920" marR="0" rtl="0" algn="l">
              <a:lnSpc>
                <a:spcPct val="100000"/>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Golpes contra objetos fijos</a:t>
            </a:r>
            <a:endParaRPr sz="1450">
              <a:solidFill>
                <a:schemeClr val="dk1"/>
              </a:solidFill>
              <a:latin typeface="Times New Roman"/>
              <a:ea typeface="Times New Roman"/>
              <a:cs typeface="Times New Roman"/>
              <a:sym typeface="Times New Roman"/>
            </a:endParaRPr>
          </a:p>
          <a:p>
            <a:pPr indent="-236220" lvl="0" marL="248920" marR="0" rtl="0" algn="l">
              <a:lnSpc>
                <a:spcPct val="100000"/>
              </a:lnSpc>
              <a:spcBef>
                <a:spcPts val="5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Pérdida estabilidad</a:t>
            </a:r>
            <a:endParaRPr sz="1450">
              <a:solidFill>
                <a:schemeClr val="dk1"/>
              </a:solidFill>
              <a:latin typeface="Times New Roman"/>
              <a:ea typeface="Times New Roman"/>
              <a:cs typeface="Times New Roman"/>
              <a:sym typeface="Times New Roman"/>
            </a:endParaRPr>
          </a:p>
          <a:p>
            <a:pPr indent="-236220" lvl="0" marL="248920" marR="0" rtl="0" algn="l">
              <a:lnSpc>
                <a:spcPct val="100000"/>
              </a:lnSpc>
              <a:spcBef>
                <a:spcPts val="3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Caída de material</a:t>
            </a:r>
            <a:endParaRPr sz="1450">
              <a:solidFill>
                <a:schemeClr val="dk1"/>
              </a:solidFill>
              <a:latin typeface="Times New Roman"/>
              <a:ea typeface="Times New Roman"/>
              <a:cs typeface="Times New Roman"/>
              <a:sym typeface="Times New Roman"/>
            </a:endParaRPr>
          </a:p>
          <a:p>
            <a:pPr indent="-236220" lvl="0" marL="248920" marR="0" rtl="0" algn="l">
              <a:lnSpc>
                <a:spcPct val="100000"/>
              </a:lnSpc>
              <a:spcBef>
                <a:spcPts val="5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Proyección de objetos</a:t>
            </a:r>
            <a:endParaRPr sz="1450">
              <a:solidFill>
                <a:schemeClr val="dk1"/>
              </a:solidFill>
              <a:latin typeface="Times New Roman"/>
              <a:ea typeface="Times New Roman"/>
              <a:cs typeface="Times New Roman"/>
              <a:sym typeface="Times New Roman"/>
            </a:endParaRPr>
          </a:p>
          <a:p>
            <a:pPr indent="-236220" lvl="0" marL="248920" marR="0" rtl="0" algn="l">
              <a:lnSpc>
                <a:spcPct val="100000"/>
              </a:lnSpc>
              <a:spcBef>
                <a:spcPts val="3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Contacto eléctrico</a:t>
            </a:r>
            <a:endParaRPr sz="1450">
              <a:solidFill>
                <a:schemeClr val="dk1"/>
              </a:solidFill>
              <a:latin typeface="Times New Roman"/>
              <a:ea typeface="Times New Roman"/>
              <a:cs typeface="Times New Roman"/>
              <a:sym typeface="Times New Roman"/>
            </a:endParaRPr>
          </a:p>
        </p:txBody>
      </p:sp>
      <p:sp>
        <p:nvSpPr>
          <p:cNvPr id="512" name="Google Shape;512;p52"/>
          <p:cNvSpPr txBox="1"/>
          <p:nvPr/>
        </p:nvSpPr>
        <p:spPr>
          <a:xfrm>
            <a:off x="720328" y="4821423"/>
            <a:ext cx="5692800" cy="1837800"/>
          </a:xfrm>
          <a:prstGeom prst="rect">
            <a:avLst/>
          </a:prstGeom>
          <a:noFill/>
          <a:ln>
            <a:noFill/>
          </a:ln>
        </p:spPr>
        <p:txBody>
          <a:bodyPr anchorCtr="0" anchor="t" bIns="0" lIns="0" spcFirstLastPara="1" rIns="0" wrap="square" tIns="17125">
            <a:noAutofit/>
          </a:bodyPr>
          <a:lstStyle/>
          <a:p>
            <a:pPr indent="-236220" lvl="0" marL="248920" marR="0" rtl="0" algn="l">
              <a:lnSpc>
                <a:spcPct val="100000"/>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Atención en los obstáculos al maniobrar</a:t>
            </a:r>
            <a:endParaRPr sz="1450">
              <a:solidFill>
                <a:schemeClr val="dk1"/>
              </a:solidFill>
              <a:latin typeface="Times New Roman"/>
              <a:ea typeface="Times New Roman"/>
              <a:cs typeface="Times New Roman"/>
              <a:sym typeface="Times New Roman"/>
            </a:endParaRPr>
          </a:p>
          <a:p>
            <a:pPr indent="-236220" lvl="0" marL="248920" marR="0" rtl="0" algn="l">
              <a:lnSpc>
                <a:spcPct val="100000"/>
              </a:lnSpc>
              <a:spcBef>
                <a:spcPts val="5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Movimientos con suavidad</a:t>
            </a:r>
            <a:endParaRPr sz="1450">
              <a:solidFill>
                <a:schemeClr val="dk1"/>
              </a:solidFill>
              <a:latin typeface="Times New Roman"/>
              <a:ea typeface="Times New Roman"/>
              <a:cs typeface="Times New Roman"/>
              <a:sym typeface="Times New Roman"/>
            </a:endParaRPr>
          </a:p>
          <a:p>
            <a:pPr indent="-236220" lvl="0" marL="248920" marR="0" rtl="0" algn="l">
              <a:lnSpc>
                <a:spcPct val="100000"/>
              </a:lnSpc>
              <a:spcBef>
                <a:spcPts val="3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Respetar peso máximo de carga</a:t>
            </a:r>
            <a:endParaRPr sz="1450">
              <a:solidFill>
                <a:schemeClr val="dk1"/>
              </a:solidFill>
              <a:latin typeface="Times New Roman"/>
              <a:ea typeface="Times New Roman"/>
              <a:cs typeface="Times New Roman"/>
              <a:sym typeface="Times New Roman"/>
            </a:endParaRPr>
          </a:p>
          <a:p>
            <a:pPr indent="-236220" lvl="0" marL="248920" marR="0" rtl="0" algn="l">
              <a:lnSpc>
                <a:spcPct val="100000"/>
              </a:lnSpc>
              <a:spcBef>
                <a:spcPts val="5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Posición de la pala al desplazarse</a:t>
            </a:r>
            <a:endParaRPr sz="1450">
              <a:solidFill>
                <a:schemeClr val="dk1"/>
              </a:solidFill>
              <a:latin typeface="Times New Roman"/>
              <a:ea typeface="Times New Roman"/>
              <a:cs typeface="Times New Roman"/>
              <a:sym typeface="Times New Roman"/>
            </a:endParaRPr>
          </a:p>
          <a:p>
            <a:pPr indent="-236220" lvl="0" marL="248920" marR="0" rtl="0" algn="l">
              <a:lnSpc>
                <a:spcPct val="100000"/>
              </a:lnSpc>
              <a:spcBef>
                <a:spcPts val="3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Especial cuidado en taludes sueltos</a:t>
            </a:r>
            <a:endParaRPr sz="1450">
              <a:solidFill>
                <a:schemeClr val="dk1"/>
              </a:solidFill>
              <a:latin typeface="Times New Roman"/>
              <a:ea typeface="Times New Roman"/>
              <a:cs typeface="Times New Roman"/>
              <a:sym typeface="Times New Roman"/>
            </a:endParaRPr>
          </a:p>
          <a:p>
            <a:pPr indent="-236220" lvl="0" marL="248920" marR="0" rtl="0" algn="l">
              <a:lnSpc>
                <a:spcPct val="100000"/>
              </a:lnSpc>
              <a:spcBef>
                <a:spcPts val="5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Verificar el paso de los servicios por el terreno antes de excavar</a:t>
            </a:r>
            <a:endParaRPr sz="1450">
              <a:solidFill>
                <a:schemeClr val="dk1"/>
              </a:solidFill>
              <a:latin typeface="Times New Roman"/>
              <a:ea typeface="Times New Roman"/>
              <a:cs typeface="Times New Roman"/>
              <a:sym typeface="Times New Roman"/>
            </a:endParaRPr>
          </a:p>
          <a:p>
            <a:pPr indent="-236220" lvl="0" marL="248920" marR="0" rtl="0" algn="l">
              <a:lnSpc>
                <a:spcPct val="100000"/>
              </a:lnSpc>
              <a:spcBef>
                <a:spcPts val="3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Cabina dotada de extintor de incendios</a:t>
            </a:r>
            <a:endParaRPr sz="1450">
              <a:solidFill>
                <a:schemeClr val="dk1"/>
              </a:solidFill>
              <a:latin typeface="Times New Roman"/>
              <a:ea typeface="Times New Roman"/>
              <a:cs typeface="Times New Roman"/>
              <a:sym typeface="Times New Roman"/>
            </a:endParaRPr>
          </a:p>
          <a:p>
            <a:pPr indent="-236220" lvl="0" marL="248920" marR="0" rtl="0" algn="l">
              <a:lnSpc>
                <a:spcPct val="100000"/>
              </a:lnSpc>
              <a:spcBef>
                <a:spcPts val="4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Avisadores luminosos y acústicos</a:t>
            </a:r>
            <a:endParaRPr sz="1450">
              <a:solidFill>
                <a:schemeClr val="dk1"/>
              </a:solidFill>
              <a:latin typeface="Times New Roman"/>
              <a:ea typeface="Times New Roman"/>
              <a:cs typeface="Times New Roman"/>
              <a:sym typeface="Times New Roman"/>
            </a:endParaRPr>
          </a:p>
        </p:txBody>
      </p:sp>
      <p:sp>
        <p:nvSpPr>
          <p:cNvPr id="513" name="Google Shape;513;p52"/>
          <p:cNvSpPr txBox="1"/>
          <p:nvPr>
            <p:ph type="title"/>
          </p:nvPr>
        </p:nvSpPr>
        <p:spPr>
          <a:xfrm>
            <a:off x="720321" y="762425"/>
            <a:ext cx="3390600" cy="378600"/>
          </a:xfrm>
          <a:prstGeom prst="rect">
            <a:avLst/>
          </a:prstGeom>
          <a:noFill/>
          <a:ln>
            <a:noFill/>
          </a:ln>
        </p:spPr>
        <p:txBody>
          <a:bodyPr anchorCtr="0" anchor="ctr" bIns="0" lIns="0" spcFirstLastPara="1" rIns="0" wrap="square" tIns="14600">
            <a:noAutofit/>
          </a:bodyPr>
          <a:lstStyle/>
          <a:p>
            <a:pPr indent="0" lvl="0" marL="12700" marR="0" rtl="0" algn="l">
              <a:lnSpc>
                <a:spcPct val="100000"/>
              </a:lnSpc>
              <a:spcBef>
                <a:spcPts val="0"/>
              </a:spcBef>
              <a:spcAft>
                <a:spcPts val="0"/>
              </a:spcAft>
              <a:buClr>
                <a:srgbClr val="262626"/>
              </a:buClr>
              <a:buSzPts val="2300"/>
              <a:buFont typeface="Garamond"/>
              <a:buNone/>
            </a:pPr>
            <a:r>
              <a:rPr b="0" i="0" lang="en-US" sz="2300" u="none" cap="none" strike="noStrike">
                <a:solidFill>
                  <a:srgbClr val="262626"/>
                </a:solidFill>
                <a:latin typeface="Garamond"/>
                <a:ea typeface="Garamond"/>
                <a:cs typeface="Garamond"/>
                <a:sym typeface="Garamond"/>
              </a:rPr>
              <a:t>CONSIDERACIONES</a:t>
            </a:r>
            <a:endParaRPr b="0" i="0" sz="2300" u="none" cap="none" strike="noStrike">
              <a:solidFill>
                <a:srgbClr val="262626"/>
              </a:solidFill>
              <a:latin typeface="Garamond"/>
              <a:ea typeface="Garamond"/>
              <a:cs typeface="Garamond"/>
              <a:sym typeface="Garamond"/>
            </a:endParaRPr>
          </a:p>
        </p:txBody>
      </p:sp>
      <p:sp>
        <p:nvSpPr>
          <p:cNvPr id="514" name="Google Shape;514;p52"/>
          <p:cNvSpPr txBox="1"/>
          <p:nvPr/>
        </p:nvSpPr>
        <p:spPr>
          <a:xfrm>
            <a:off x="720323" y="1309900"/>
            <a:ext cx="5164800" cy="705000"/>
          </a:xfrm>
          <a:prstGeom prst="rect">
            <a:avLst/>
          </a:prstGeom>
          <a:noFill/>
          <a:ln>
            <a:noFill/>
          </a:ln>
        </p:spPr>
        <p:txBody>
          <a:bodyPr anchorCtr="0" anchor="t" bIns="0" lIns="0" spcFirstLastPara="1" rIns="0" wrap="square" tIns="17125">
            <a:noAutofit/>
          </a:bodyPr>
          <a:lstStyle/>
          <a:p>
            <a:pPr indent="-236220" lvl="0" marL="248920" marR="0" rtl="0" algn="l">
              <a:lnSpc>
                <a:spcPct val="100000"/>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Debe ser usada para el fin al que ha sido destinada, siempre por personal autorizado y formado</a:t>
            </a:r>
            <a:endParaRPr sz="1450">
              <a:solidFill>
                <a:schemeClr val="dk1"/>
              </a:solidFill>
              <a:latin typeface="Times New Roman"/>
              <a:ea typeface="Times New Roman"/>
              <a:cs typeface="Times New Roman"/>
              <a:sym typeface="Times New Roman"/>
            </a:endParaRPr>
          </a:p>
          <a:p>
            <a:pPr indent="-236220" lvl="0" marL="248920" marR="0" rtl="0" algn="l">
              <a:lnSpc>
                <a:spcPct val="100000"/>
              </a:lnSpc>
              <a:spcBef>
                <a:spcPts val="5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Utilización de EPP</a:t>
            </a:r>
            <a:endParaRPr sz="1450">
              <a:solidFill>
                <a:schemeClr val="dk1"/>
              </a:solidFill>
              <a:latin typeface="Times New Roman"/>
              <a:ea typeface="Times New Roman"/>
              <a:cs typeface="Times New Roman"/>
              <a:sym typeface="Times New Roman"/>
            </a:endParaRPr>
          </a:p>
          <a:p>
            <a:pPr indent="-236220" lvl="0" marL="248920" marR="0" rtl="0" algn="l">
              <a:lnSpc>
                <a:spcPct val="100000"/>
              </a:lnSpc>
              <a:spcBef>
                <a:spcPts val="3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Verificar condiciones de la máquina </a:t>
            </a:r>
            <a:br>
              <a:rPr lang="en-US" sz="1450">
                <a:solidFill>
                  <a:schemeClr val="dk1"/>
                </a:solidFill>
                <a:latin typeface="Times New Roman"/>
                <a:ea typeface="Times New Roman"/>
                <a:cs typeface="Times New Roman"/>
                <a:sym typeface="Times New Roman"/>
              </a:rPr>
            </a:br>
            <a:r>
              <a:rPr lang="en-US" sz="1450">
                <a:solidFill>
                  <a:schemeClr val="dk1"/>
                </a:solidFill>
                <a:latin typeface="Times New Roman"/>
                <a:ea typeface="Times New Roman"/>
                <a:cs typeface="Times New Roman"/>
                <a:sym typeface="Times New Roman"/>
              </a:rPr>
              <a:t>(estructura, seguridad, suministros, neumáticos, etc.)</a:t>
            </a:r>
            <a:endParaRPr sz="1450">
              <a:solidFill>
                <a:schemeClr val="dk1"/>
              </a:solidFill>
              <a:latin typeface="Times New Roman"/>
              <a:ea typeface="Times New Roman"/>
              <a:cs typeface="Times New Roman"/>
              <a:sym typeface="Times New Roman"/>
            </a:endParaRPr>
          </a:p>
        </p:txBody>
      </p:sp>
      <p:pic>
        <p:nvPicPr>
          <p:cNvPr id="515" name="Google Shape;515;p52"/>
          <p:cNvPicPr preferRelativeResize="0"/>
          <p:nvPr/>
        </p:nvPicPr>
        <p:blipFill>
          <a:blip r:embed="rId3">
            <a:alphaModFix/>
          </a:blip>
          <a:stretch>
            <a:fillRect/>
          </a:stretch>
        </p:blipFill>
        <p:spPr>
          <a:xfrm>
            <a:off x="6078228" y="4653797"/>
            <a:ext cx="3340471" cy="2386887"/>
          </a:xfrm>
          <a:prstGeom prst="rect">
            <a:avLst/>
          </a:prstGeom>
          <a:noFill/>
          <a:ln>
            <a:noFill/>
          </a:ln>
        </p:spPr>
      </p:pic>
      <p:pic>
        <p:nvPicPr>
          <p:cNvPr id="516" name="Google Shape;516;p52"/>
          <p:cNvPicPr preferRelativeResize="0"/>
          <p:nvPr/>
        </p:nvPicPr>
        <p:blipFill>
          <a:blip r:embed="rId4">
            <a:alphaModFix/>
          </a:blip>
          <a:stretch>
            <a:fillRect/>
          </a:stretch>
        </p:blipFill>
        <p:spPr>
          <a:xfrm>
            <a:off x="4945125" y="1840100"/>
            <a:ext cx="4330000" cy="26080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0" name="Shape 520"/>
        <p:cNvGrpSpPr/>
        <p:nvPr/>
      </p:nvGrpSpPr>
      <p:grpSpPr>
        <a:xfrm>
          <a:off x="0" y="0"/>
          <a:ext cx="0" cy="0"/>
          <a:chOff x="0" y="0"/>
          <a:chExt cx="0" cy="0"/>
        </a:xfrm>
      </p:grpSpPr>
      <p:sp>
        <p:nvSpPr>
          <p:cNvPr id="521" name="Google Shape;521;p53"/>
          <p:cNvSpPr/>
          <p:nvPr/>
        </p:nvSpPr>
        <p:spPr>
          <a:xfrm>
            <a:off x="4203200" y="5444675"/>
            <a:ext cx="2243100" cy="16026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522" name="Google Shape;522;p53"/>
          <p:cNvSpPr/>
          <p:nvPr/>
        </p:nvSpPr>
        <p:spPr>
          <a:xfrm>
            <a:off x="6661150" y="5422350"/>
            <a:ext cx="2160300" cy="16026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523" name="Google Shape;523;p53"/>
          <p:cNvSpPr/>
          <p:nvPr/>
        </p:nvSpPr>
        <p:spPr>
          <a:xfrm>
            <a:off x="2594848" y="4212125"/>
            <a:ext cx="1206000" cy="21603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524" name="Google Shape;524;p53"/>
          <p:cNvSpPr txBox="1"/>
          <p:nvPr>
            <p:ph type="title"/>
          </p:nvPr>
        </p:nvSpPr>
        <p:spPr>
          <a:xfrm>
            <a:off x="3091051" y="1040415"/>
            <a:ext cx="3968100" cy="579900"/>
          </a:xfrm>
          <a:prstGeom prst="rect">
            <a:avLst/>
          </a:prstGeom>
          <a:noFill/>
          <a:ln>
            <a:noFill/>
          </a:ln>
        </p:spPr>
        <p:txBody>
          <a:bodyPr anchorCtr="0" anchor="ctr" bIns="0" lIns="0" spcFirstLastPara="1" rIns="0" wrap="square" tIns="17125">
            <a:noAutofit/>
          </a:bodyPr>
          <a:lstStyle/>
          <a:p>
            <a:pPr indent="0" lvl="0" marL="12700" marR="0" rtl="0" algn="ctr">
              <a:lnSpc>
                <a:spcPct val="100000"/>
              </a:lnSpc>
              <a:spcBef>
                <a:spcPts val="0"/>
              </a:spcBef>
              <a:spcAft>
                <a:spcPts val="0"/>
              </a:spcAft>
              <a:buClr>
                <a:srgbClr val="262626"/>
              </a:buClr>
              <a:buSzPts val="3600"/>
              <a:buFont typeface="Garamond"/>
              <a:buNone/>
            </a:pPr>
            <a:r>
              <a:rPr b="0" i="0" lang="en-US" sz="3600" u="none" cap="none" strike="noStrike">
                <a:solidFill>
                  <a:srgbClr val="262626"/>
                </a:solidFill>
                <a:latin typeface="Garamond"/>
                <a:ea typeface="Garamond"/>
                <a:cs typeface="Garamond"/>
                <a:sym typeface="Garamond"/>
              </a:rPr>
              <a:t>Vibrocompactador</a:t>
            </a:r>
            <a:endParaRPr b="0" i="0" sz="3600" u="none" cap="none" strike="noStrike">
              <a:solidFill>
                <a:srgbClr val="262626"/>
              </a:solidFill>
              <a:latin typeface="Garamond"/>
              <a:ea typeface="Garamond"/>
              <a:cs typeface="Garamond"/>
              <a:sym typeface="Garamond"/>
            </a:endParaRPr>
          </a:p>
        </p:txBody>
      </p:sp>
      <p:sp>
        <p:nvSpPr>
          <p:cNvPr id="525" name="Google Shape;525;p53"/>
          <p:cNvSpPr/>
          <p:nvPr/>
        </p:nvSpPr>
        <p:spPr>
          <a:xfrm>
            <a:off x="758325" y="4227275"/>
            <a:ext cx="1598700" cy="21603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526" name="Google Shape;526;p53"/>
          <p:cNvSpPr txBox="1"/>
          <p:nvPr/>
        </p:nvSpPr>
        <p:spPr>
          <a:xfrm>
            <a:off x="984500" y="1860554"/>
            <a:ext cx="7094100" cy="579900"/>
          </a:xfrm>
          <a:prstGeom prst="rect">
            <a:avLst/>
          </a:prstGeom>
          <a:noFill/>
          <a:ln>
            <a:noFill/>
          </a:ln>
        </p:spPr>
        <p:txBody>
          <a:bodyPr anchorCtr="0" anchor="t" bIns="0" lIns="0" spcFirstLastPara="1" rIns="0" wrap="square" tIns="11425">
            <a:noAutofit/>
          </a:bodyPr>
          <a:lstStyle/>
          <a:p>
            <a:pPr indent="0" lvl="0" marL="12700" marR="5080" rtl="0" algn="l">
              <a:lnSpc>
                <a:spcPct val="102800"/>
              </a:lnSpc>
              <a:spcBef>
                <a:spcPts val="0"/>
              </a:spcBef>
              <a:spcAft>
                <a:spcPts val="0"/>
              </a:spcAft>
              <a:buNone/>
            </a:pPr>
            <a:r>
              <a:rPr lang="en-US" sz="1450">
                <a:solidFill>
                  <a:schemeClr val="dk1"/>
                </a:solidFill>
                <a:latin typeface="Times New Roman"/>
                <a:ea typeface="Times New Roman"/>
                <a:cs typeface="Times New Roman"/>
                <a:sym typeface="Times New Roman"/>
              </a:rPr>
              <a:t>Equipo que aplica una vibración a un medio para así lograr un reacomodamiento de  sus partículas y obtener la densidad deseada</a:t>
            </a:r>
            <a:endParaRPr sz="1450">
              <a:solidFill>
                <a:schemeClr val="dk1"/>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5"/>
              </a:spcBef>
              <a:spcAft>
                <a:spcPts val="0"/>
              </a:spcAft>
              <a:buNone/>
            </a:pPr>
            <a:r>
              <a:t/>
            </a:r>
            <a:endParaRPr sz="1650">
              <a:solidFill>
                <a:schemeClr val="dk1"/>
              </a:solidFill>
              <a:latin typeface="Times New Roman"/>
              <a:ea typeface="Times New Roman"/>
              <a:cs typeface="Times New Roman"/>
              <a:sym typeface="Times New Roman"/>
            </a:endParaRPr>
          </a:p>
          <a:p>
            <a:pPr indent="0" lvl="0" marL="1364615" marR="0" rtl="0" algn="ctr">
              <a:lnSpc>
                <a:spcPct val="100000"/>
              </a:lnSpc>
              <a:spcBef>
                <a:spcPts val="0"/>
              </a:spcBef>
              <a:spcAft>
                <a:spcPts val="0"/>
              </a:spcAft>
              <a:buNone/>
            </a:pPr>
            <a:r>
              <a:t/>
            </a:r>
            <a:endParaRPr sz="1450">
              <a:solidFill>
                <a:schemeClr val="dk1"/>
              </a:solidFill>
              <a:latin typeface="Times New Roman"/>
              <a:ea typeface="Times New Roman"/>
              <a:cs typeface="Times New Roman"/>
              <a:sym typeface="Times New Roman"/>
            </a:endParaRPr>
          </a:p>
        </p:txBody>
      </p:sp>
      <p:sp>
        <p:nvSpPr>
          <p:cNvPr id="527" name="Google Shape;527;p53"/>
          <p:cNvSpPr txBox="1"/>
          <p:nvPr/>
        </p:nvSpPr>
        <p:spPr>
          <a:xfrm>
            <a:off x="823868" y="3759893"/>
            <a:ext cx="1335900" cy="252600"/>
          </a:xfrm>
          <a:prstGeom prst="rect">
            <a:avLst/>
          </a:prstGeom>
          <a:noFill/>
          <a:ln>
            <a:noFill/>
          </a:ln>
        </p:spPr>
        <p:txBody>
          <a:bodyPr anchorCtr="0" anchor="t" bIns="0" lIns="0" spcFirstLastPara="1" rIns="0" wrap="square" tIns="17125">
            <a:noAutofit/>
          </a:bodyPr>
          <a:lstStyle/>
          <a:p>
            <a:pPr indent="0" lvl="0" marL="12700" marR="0" rtl="0" algn="l">
              <a:lnSpc>
                <a:spcPct val="100000"/>
              </a:lnSpc>
              <a:spcBef>
                <a:spcPts val="0"/>
              </a:spcBef>
              <a:spcAft>
                <a:spcPts val="0"/>
              </a:spcAft>
              <a:buNone/>
            </a:pPr>
            <a:r>
              <a:rPr lang="en-US" sz="1450">
                <a:solidFill>
                  <a:schemeClr val="dk1"/>
                </a:solidFill>
                <a:latin typeface="Times New Roman"/>
                <a:ea typeface="Times New Roman"/>
                <a:cs typeface="Times New Roman"/>
                <a:sym typeface="Times New Roman"/>
              </a:rPr>
              <a:t>Placa vibradora</a:t>
            </a:r>
            <a:endParaRPr sz="1450">
              <a:solidFill>
                <a:schemeClr val="dk1"/>
              </a:solidFill>
              <a:latin typeface="Times New Roman"/>
              <a:ea typeface="Times New Roman"/>
              <a:cs typeface="Times New Roman"/>
              <a:sym typeface="Times New Roman"/>
            </a:endParaRPr>
          </a:p>
        </p:txBody>
      </p:sp>
      <p:sp>
        <p:nvSpPr>
          <p:cNvPr id="528" name="Google Shape;528;p53"/>
          <p:cNvSpPr txBox="1"/>
          <p:nvPr/>
        </p:nvSpPr>
        <p:spPr>
          <a:xfrm>
            <a:off x="2850161" y="3759895"/>
            <a:ext cx="713100" cy="252600"/>
          </a:xfrm>
          <a:prstGeom prst="rect">
            <a:avLst/>
          </a:prstGeom>
          <a:noFill/>
          <a:ln>
            <a:noFill/>
          </a:ln>
        </p:spPr>
        <p:txBody>
          <a:bodyPr anchorCtr="0" anchor="t" bIns="0" lIns="0" spcFirstLastPara="1" rIns="0" wrap="square" tIns="17125">
            <a:noAutofit/>
          </a:bodyPr>
          <a:lstStyle/>
          <a:p>
            <a:pPr indent="0" lvl="0" marL="12700" marR="0" rtl="0" algn="l">
              <a:lnSpc>
                <a:spcPct val="100000"/>
              </a:lnSpc>
              <a:spcBef>
                <a:spcPts val="0"/>
              </a:spcBef>
              <a:spcAft>
                <a:spcPts val="0"/>
              </a:spcAft>
              <a:buNone/>
            </a:pPr>
            <a:r>
              <a:rPr lang="en-US" sz="1450">
                <a:solidFill>
                  <a:schemeClr val="dk1"/>
                </a:solidFill>
                <a:latin typeface="Times New Roman"/>
                <a:ea typeface="Times New Roman"/>
                <a:cs typeface="Times New Roman"/>
                <a:sym typeface="Times New Roman"/>
              </a:rPr>
              <a:t>Canguro</a:t>
            </a:r>
            <a:endParaRPr sz="1450">
              <a:solidFill>
                <a:schemeClr val="dk1"/>
              </a:solidFill>
              <a:latin typeface="Times New Roman"/>
              <a:ea typeface="Times New Roman"/>
              <a:cs typeface="Times New Roman"/>
              <a:sym typeface="Times New Roman"/>
            </a:endParaRPr>
          </a:p>
        </p:txBody>
      </p:sp>
      <p:sp>
        <p:nvSpPr>
          <p:cNvPr id="529" name="Google Shape;529;p53"/>
          <p:cNvSpPr txBox="1"/>
          <p:nvPr/>
        </p:nvSpPr>
        <p:spPr>
          <a:xfrm>
            <a:off x="5965800" y="2846245"/>
            <a:ext cx="1421100" cy="252600"/>
          </a:xfrm>
          <a:prstGeom prst="rect">
            <a:avLst/>
          </a:prstGeom>
          <a:noFill/>
          <a:ln>
            <a:noFill/>
          </a:ln>
        </p:spPr>
        <p:txBody>
          <a:bodyPr anchorCtr="0" anchor="t" bIns="0" lIns="0" spcFirstLastPara="1" rIns="0" wrap="square" tIns="17125">
            <a:noAutofit/>
          </a:bodyPr>
          <a:lstStyle/>
          <a:p>
            <a:pPr indent="0" lvl="0" marL="12700" marR="0" rtl="0" algn="l">
              <a:lnSpc>
                <a:spcPct val="100000"/>
              </a:lnSpc>
              <a:spcBef>
                <a:spcPts val="0"/>
              </a:spcBef>
              <a:spcAft>
                <a:spcPts val="0"/>
              </a:spcAft>
              <a:buNone/>
            </a:pPr>
            <a:r>
              <a:rPr lang="en-US" sz="1450">
                <a:solidFill>
                  <a:schemeClr val="dk1"/>
                </a:solidFill>
                <a:latin typeface="Times New Roman"/>
                <a:ea typeface="Times New Roman"/>
                <a:cs typeface="Times New Roman"/>
                <a:sym typeface="Times New Roman"/>
              </a:rPr>
              <a:t>Autopropulsados</a:t>
            </a:r>
            <a:endParaRPr sz="1450">
              <a:solidFill>
                <a:schemeClr val="dk1"/>
              </a:solidFill>
              <a:latin typeface="Times New Roman"/>
              <a:ea typeface="Times New Roman"/>
              <a:cs typeface="Times New Roman"/>
              <a:sym typeface="Times New Roman"/>
            </a:endParaRPr>
          </a:p>
        </p:txBody>
      </p:sp>
      <p:sp>
        <p:nvSpPr>
          <p:cNvPr id="530" name="Google Shape;530;p53"/>
          <p:cNvSpPr txBox="1"/>
          <p:nvPr/>
        </p:nvSpPr>
        <p:spPr>
          <a:xfrm>
            <a:off x="7120498" y="5141410"/>
            <a:ext cx="1083300" cy="252600"/>
          </a:xfrm>
          <a:prstGeom prst="rect">
            <a:avLst/>
          </a:prstGeom>
          <a:noFill/>
          <a:ln>
            <a:noFill/>
          </a:ln>
        </p:spPr>
        <p:txBody>
          <a:bodyPr anchorCtr="0" anchor="t" bIns="0" lIns="0" spcFirstLastPara="1" rIns="0" wrap="square" tIns="17125">
            <a:noAutofit/>
          </a:bodyPr>
          <a:lstStyle/>
          <a:p>
            <a:pPr indent="0" lvl="0" marL="12700" marR="0" rtl="0" algn="l">
              <a:lnSpc>
                <a:spcPct val="100000"/>
              </a:lnSpc>
              <a:spcBef>
                <a:spcPts val="0"/>
              </a:spcBef>
              <a:spcAft>
                <a:spcPts val="0"/>
              </a:spcAft>
              <a:buNone/>
            </a:pPr>
            <a:r>
              <a:rPr lang="en-US" sz="1450">
                <a:solidFill>
                  <a:schemeClr val="dk1"/>
                </a:solidFill>
                <a:latin typeface="Times New Roman"/>
                <a:ea typeface="Times New Roman"/>
                <a:cs typeface="Times New Roman"/>
                <a:sym typeface="Times New Roman"/>
              </a:rPr>
              <a:t>Mono-rodillo</a:t>
            </a:r>
            <a:endParaRPr sz="1450">
              <a:solidFill>
                <a:schemeClr val="dk1"/>
              </a:solidFill>
              <a:latin typeface="Times New Roman"/>
              <a:ea typeface="Times New Roman"/>
              <a:cs typeface="Times New Roman"/>
              <a:sym typeface="Times New Roman"/>
            </a:endParaRPr>
          </a:p>
        </p:txBody>
      </p:sp>
      <p:sp>
        <p:nvSpPr>
          <p:cNvPr id="531" name="Google Shape;531;p53"/>
          <p:cNvSpPr txBox="1"/>
          <p:nvPr/>
        </p:nvSpPr>
        <p:spPr>
          <a:xfrm>
            <a:off x="4878959" y="3162055"/>
            <a:ext cx="704100" cy="252600"/>
          </a:xfrm>
          <a:prstGeom prst="rect">
            <a:avLst/>
          </a:prstGeom>
          <a:noFill/>
          <a:ln>
            <a:noFill/>
          </a:ln>
        </p:spPr>
        <p:txBody>
          <a:bodyPr anchorCtr="0" anchor="t" bIns="0" lIns="0" spcFirstLastPara="1" rIns="0" wrap="square" tIns="17125">
            <a:noAutofit/>
          </a:bodyPr>
          <a:lstStyle/>
          <a:p>
            <a:pPr indent="0" lvl="0" marL="12700" marR="0" rtl="0" algn="l">
              <a:lnSpc>
                <a:spcPct val="100000"/>
              </a:lnSpc>
              <a:spcBef>
                <a:spcPts val="0"/>
              </a:spcBef>
              <a:spcAft>
                <a:spcPts val="0"/>
              </a:spcAft>
              <a:buNone/>
            </a:pPr>
            <a:r>
              <a:rPr lang="en-US" sz="1450">
                <a:solidFill>
                  <a:schemeClr val="dk1"/>
                </a:solidFill>
                <a:latin typeface="Times New Roman"/>
                <a:ea typeface="Times New Roman"/>
                <a:cs typeface="Times New Roman"/>
                <a:sym typeface="Times New Roman"/>
              </a:rPr>
              <a:t>Tándem</a:t>
            </a:r>
            <a:endParaRPr sz="1450">
              <a:solidFill>
                <a:schemeClr val="dk1"/>
              </a:solidFill>
              <a:latin typeface="Times New Roman"/>
              <a:ea typeface="Times New Roman"/>
              <a:cs typeface="Times New Roman"/>
              <a:sym typeface="Times New Roman"/>
            </a:endParaRPr>
          </a:p>
        </p:txBody>
      </p:sp>
      <p:sp>
        <p:nvSpPr>
          <p:cNvPr id="532" name="Google Shape;532;p53"/>
          <p:cNvSpPr txBox="1"/>
          <p:nvPr/>
        </p:nvSpPr>
        <p:spPr>
          <a:xfrm>
            <a:off x="4675648" y="5141470"/>
            <a:ext cx="1008900" cy="252600"/>
          </a:xfrm>
          <a:prstGeom prst="rect">
            <a:avLst/>
          </a:prstGeom>
          <a:noFill/>
          <a:ln>
            <a:noFill/>
          </a:ln>
        </p:spPr>
        <p:txBody>
          <a:bodyPr anchorCtr="0" anchor="t" bIns="0" lIns="0" spcFirstLastPara="1" rIns="0" wrap="square" tIns="17125">
            <a:noAutofit/>
          </a:bodyPr>
          <a:lstStyle/>
          <a:p>
            <a:pPr indent="0" lvl="0" marL="12700" marR="0" rtl="0" algn="l">
              <a:lnSpc>
                <a:spcPct val="100000"/>
              </a:lnSpc>
              <a:spcBef>
                <a:spcPts val="0"/>
              </a:spcBef>
              <a:spcAft>
                <a:spcPts val="0"/>
              </a:spcAft>
              <a:buNone/>
            </a:pPr>
            <a:r>
              <a:rPr lang="en-US" sz="1450">
                <a:solidFill>
                  <a:schemeClr val="dk1"/>
                </a:solidFill>
                <a:latin typeface="Times New Roman"/>
                <a:ea typeface="Times New Roman"/>
                <a:cs typeface="Times New Roman"/>
                <a:sym typeface="Times New Roman"/>
              </a:rPr>
              <a:t>Neumáticos</a:t>
            </a:r>
            <a:endParaRPr sz="1450">
              <a:solidFill>
                <a:schemeClr val="dk1"/>
              </a:solidFill>
              <a:latin typeface="Times New Roman"/>
              <a:ea typeface="Times New Roman"/>
              <a:cs typeface="Times New Roman"/>
              <a:sym typeface="Times New Roman"/>
            </a:endParaRPr>
          </a:p>
        </p:txBody>
      </p:sp>
      <p:sp>
        <p:nvSpPr>
          <p:cNvPr id="533" name="Google Shape;533;p53"/>
          <p:cNvSpPr txBox="1"/>
          <p:nvPr/>
        </p:nvSpPr>
        <p:spPr>
          <a:xfrm>
            <a:off x="7196611" y="3162055"/>
            <a:ext cx="1206000" cy="252600"/>
          </a:xfrm>
          <a:prstGeom prst="rect">
            <a:avLst/>
          </a:prstGeom>
          <a:noFill/>
          <a:ln>
            <a:noFill/>
          </a:ln>
        </p:spPr>
        <p:txBody>
          <a:bodyPr anchorCtr="0" anchor="t" bIns="0" lIns="0" spcFirstLastPara="1" rIns="0" wrap="square" tIns="17125">
            <a:noAutofit/>
          </a:bodyPr>
          <a:lstStyle/>
          <a:p>
            <a:pPr indent="0" lvl="0" marL="12700" marR="0" rtl="0" algn="l">
              <a:lnSpc>
                <a:spcPct val="100000"/>
              </a:lnSpc>
              <a:spcBef>
                <a:spcPts val="0"/>
              </a:spcBef>
              <a:spcAft>
                <a:spcPts val="0"/>
              </a:spcAft>
              <a:buNone/>
            </a:pPr>
            <a:r>
              <a:rPr lang="en-US" sz="1450">
                <a:solidFill>
                  <a:schemeClr val="dk1"/>
                </a:solidFill>
                <a:latin typeface="Times New Roman"/>
                <a:ea typeface="Times New Roman"/>
                <a:cs typeface="Times New Roman"/>
                <a:sym typeface="Times New Roman"/>
              </a:rPr>
              <a:t>Pata de Cabra</a:t>
            </a:r>
            <a:endParaRPr sz="1450">
              <a:solidFill>
                <a:schemeClr val="dk1"/>
              </a:solidFill>
              <a:latin typeface="Times New Roman"/>
              <a:ea typeface="Times New Roman"/>
              <a:cs typeface="Times New Roman"/>
              <a:sym typeface="Times New Roman"/>
            </a:endParaRPr>
          </a:p>
        </p:txBody>
      </p:sp>
      <p:sp>
        <p:nvSpPr>
          <p:cNvPr id="534" name="Google Shape;534;p53"/>
          <p:cNvSpPr/>
          <p:nvPr/>
        </p:nvSpPr>
        <p:spPr>
          <a:xfrm>
            <a:off x="4166750" y="3488200"/>
            <a:ext cx="2243100" cy="1673400"/>
          </a:xfrm>
          <a:prstGeom prst="rect">
            <a:avLst/>
          </a:prstGeom>
          <a:blipFill rotWithShape="1">
            <a:blip r:embed="rId7">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535" name="Google Shape;535;p53"/>
          <p:cNvSpPr/>
          <p:nvPr/>
        </p:nvSpPr>
        <p:spPr>
          <a:xfrm>
            <a:off x="6588275" y="3488200"/>
            <a:ext cx="2295600" cy="1602600"/>
          </a:xfrm>
          <a:prstGeom prst="rect">
            <a:avLst/>
          </a:prstGeom>
          <a:blipFill rotWithShape="1">
            <a:blip r:embed="rId8">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536" name="Google Shape;536;p53"/>
          <p:cNvSpPr txBox="1"/>
          <p:nvPr/>
        </p:nvSpPr>
        <p:spPr>
          <a:xfrm>
            <a:off x="758325" y="2918150"/>
            <a:ext cx="952500" cy="243900"/>
          </a:xfrm>
          <a:prstGeom prst="rect">
            <a:avLst/>
          </a:prstGeom>
          <a:noFill/>
          <a:ln>
            <a:noFill/>
          </a:ln>
        </p:spPr>
        <p:txBody>
          <a:bodyPr anchorCtr="0" anchor="t" bIns="0" lIns="0" spcFirstLastPara="1" rIns="0" wrap="square" tIns="11425">
            <a:noAutofit/>
          </a:bodyPr>
          <a:lstStyle/>
          <a:p>
            <a:pPr indent="0" lvl="0" marL="12700" marR="5080" rtl="0" algn="l">
              <a:lnSpc>
                <a:spcPct val="102800"/>
              </a:lnSpc>
              <a:spcBef>
                <a:spcPts val="0"/>
              </a:spcBef>
              <a:spcAft>
                <a:spcPts val="0"/>
              </a:spcAft>
              <a:buNone/>
            </a:pPr>
            <a:r>
              <a:rPr lang="en-US" sz="1450">
                <a:solidFill>
                  <a:schemeClr val="dk1"/>
                </a:solidFill>
                <a:latin typeface="Times New Roman"/>
                <a:ea typeface="Times New Roman"/>
                <a:cs typeface="Times New Roman"/>
                <a:sym typeface="Times New Roman"/>
              </a:rPr>
              <a:t>TIPOS</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5"/>
              </a:spcBef>
              <a:spcAft>
                <a:spcPts val="0"/>
              </a:spcAft>
              <a:buNone/>
            </a:pPr>
            <a:r>
              <a:t/>
            </a:r>
            <a:endParaRPr sz="1650">
              <a:solidFill>
                <a:schemeClr val="dk1"/>
              </a:solidFill>
              <a:latin typeface="Times New Roman"/>
              <a:ea typeface="Times New Roman"/>
              <a:cs typeface="Times New Roman"/>
              <a:sym typeface="Times New Roman"/>
            </a:endParaRPr>
          </a:p>
          <a:p>
            <a:pPr indent="0" lvl="0" marL="1364615" marR="0" rtl="0" algn="ctr">
              <a:lnSpc>
                <a:spcPct val="100000"/>
              </a:lnSpc>
              <a:spcBef>
                <a:spcPts val="0"/>
              </a:spcBef>
              <a:spcAft>
                <a:spcPts val="0"/>
              </a:spcAft>
              <a:buNone/>
            </a:pPr>
            <a:r>
              <a:t/>
            </a:r>
            <a:endParaRPr sz="1450">
              <a:solidFill>
                <a:schemeClr val="dk1"/>
              </a:solidFill>
              <a:latin typeface="Times New Roman"/>
              <a:ea typeface="Times New Roman"/>
              <a:cs typeface="Times New Roman"/>
              <a:sym typeface="Times New Roman"/>
            </a:endParaRPr>
          </a:p>
        </p:txBody>
      </p:sp>
      <p:cxnSp>
        <p:nvCxnSpPr>
          <p:cNvPr id="537" name="Google Shape;537;p53"/>
          <p:cNvCxnSpPr>
            <a:stCxn id="536" idx="2"/>
            <a:endCxn id="527" idx="0"/>
          </p:cNvCxnSpPr>
          <p:nvPr/>
        </p:nvCxnSpPr>
        <p:spPr>
          <a:xfrm>
            <a:off x="1234575" y="3162050"/>
            <a:ext cx="257100" cy="597900"/>
          </a:xfrm>
          <a:prstGeom prst="straightConnector1">
            <a:avLst/>
          </a:prstGeom>
          <a:noFill/>
          <a:ln cap="flat" cmpd="sng" w="9525">
            <a:solidFill>
              <a:schemeClr val="dk2"/>
            </a:solidFill>
            <a:prstDash val="solid"/>
            <a:round/>
            <a:headEnd len="med" w="med" type="none"/>
            <a:tailEnd len="med" w="med" type="triangle"/>
          </a:ln>
        </p:spPr>
      </p:cxnSp>
      <p:cxnSp>
        <p:nvCxnSpPr>
          <p:cNvPr id="538" name="Google Shape;538;p53"/>
          <p:cNvCxnSpPr>
            <a:stCxn id="536" idx="3"/>
            <a:endCxn id="529" idx="1"/>
          </p:cNvCxnSpPr>
          <p:nvPr/>
        </p:nvCxnSpPr>
        <p:spPr>
          <a:xfrm flipH="1" rot="10800000">
            <a:off x="1710825" y="2972600"/>
            <a:ext cx="4254900" cy="67500"/>
          </a:xfrm>
          <a:prstGeom prst="straightConnector1">
            <a:avLst/>
          </a:prstGeom>
          <a:noFill/>
          <a:ln cap="flat" cmpd="sng" w="9525">
            <a:solidFill>
              <a:schemeClr val="dk2"/>
            </a:solidFill>
            <a:prstDash val="solid"/>
            <a:round/>
            <a:headEnd len="med" w="med" type="none"/>
            <a:tailEnd len="med" w="med" type="triangle"/>
          </a:ln>
        </p:spPr>
      </p:cxnSp>
      <p:cxnSp>
        <p:nvCxnSpPr>
          <p:cNvPr id="539" name="Google Shape;539;p53"/>
          <p:cNvCxnSpPr>
            <a:endCxn id="528" idx="1"/>
          </p:cNvCxnSpPr>
          <p:nvPr/>
        </p:nvCxnSpPr>
        <p:spPr>
          <a:xfrm>
            <a:off x="1549361" y="3186295"/>
            <a:ext cx="1300800" cy="6999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3" name="Shape 543"/>
        <p:cNvGrpSpPr/>
        <p:nvPr/>
      </p:nvGrpSpPr>
      <p:grpSpPr>
        <a:xfrm>
          <a:off x="0" y="0"/>
          <a:ext cx="0" cy="0"/>
          <a:chOff x="0" y="0"/>
          <a:chExt cx="0" cy="0"/>
        </a:xfrm>
      </p:grpSpPr>
      <p:sp>
        <p:nvSpPr>
          <p:cNvPr id="544" name="Google Shape;544;p54"/>
          <p:cNvSpPr/>
          <p:nvPr/>
        </p:nvSpPr>
        <p:spPr>
          <a:xfrm>
            <a:off x="0" y="4369308"/>
            <a:ext cx="370840" cy="2346959"/>
          </a:xfrm>
          <a:custGeom>
            <a:rect b="b" l="l" r="r" t="t"/>
            <a:pathLst>
              <a:path extrusionOk="0" h="2346959" w="370840">
                <a:moveTo>
                  <a:pt x="370332" y="2346960"/>
                </a:moveTo>
                <a:lnTo>
                  <a:pt x="0" y="2346960"/>
                </a:lnTo>
                <a:lnTo>
                  <a:pt x="0" y="0"/>
                </a:lnTo>
                <a:lnTo>
                  <a:pt x="370332" y="2346960"/>
                </a:lnTo>
                <a:close/>
              </a:path>
            </a:pathLst>
          </a:custGeom>
          <a:solidFill>
            <a:srgbClr val="90C126">
              <a:alpha val="84710"/>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545" name="Google Shape;545;p54"/>
          <p:cNvSpPr txBox="1"/>
          <p:nvPr>
            <p:ph idx="4294967295" type="title"/>
          </p:nvPr>
        </p:nvSpPr>
        <p:spPr>
          <a:xfrm>
            <a:off x="763252" y="1143100"/>
            <a:ext cx="1446300" cy="327600"/>
          </a:xfrm>
          <a:prstGeom prst="rect">
            <a:avLst/>
          </a:prstGeom>
          <a:noFill/>
          <a:ln>
            <a:noFill/>
          </a:ln>
        </p:spPr>
        <p:txBody>
          <a:bodyPr anchorCtr="0" anchor="ctr" bIns="0" lIns="0" spcFirstLastPara="1" rIns="0" wrap="square" tIns="16500">
            <a:noAutofit/>
          </a:bodyPr>
          <a:lstStyle/>
          <a:p>
            <a:pPr indent="0" lvl="0" marL="12700" marR="0" rtl="0" algn="ctr">
              <a:lnSpc>
                <a:spcPct val="100000"/>
              </a:lnSpc>
              <a:spcBef>
                <a:spcPts val="0"/>
              </a:spcBef>
              <a:spcAft>
                <a:spcPts val="0"/>
              </a:spcAft>
              <a:buClr>
                <a:srgbClr val="262626"/>
              </a:buClr>
              <a:buSzPts val="1950"/>
              <a:buFont typeface="Garamond"/>
              <a:buNone/>
            </a:pPr>
            <a:r>
              <a:rPr lang="en-US" sz="1950">
                <a:solidFill>
                  <a:schemeClr val="dk1"/>
                </a:solidFill>
                <a:latin typeface="Times New Roman"/>
                <a:ea typeface="Times New Roman"/>
                <a:cs typeface="Times New Roman"/>
                <a:sym typeface="Times New Roman"/>
              </a:rPr>
              <a:t>RIESGOS</a:t>
            </a:r>
            <a:endParaRPr b="0" i="0" sz="1950" u="none" cap="none" strike="noStrike">
              <a:solidFill>
                <a:srgbClr val="262626"/>
              </a:solidFill>
              <a:latin typeface="Garamond"/>
              <a:ea typeface="Garamond"/>
              <a:cs typeface="Garamond"/>
              <a:sym typeface="Garamond"/>
            </a:endParaRPr>
          </a:p>
        </p:txBody>
      </p:sp>
      <p:sp>
        <p:nvSpPr>
          <p:cNvPr id="546" name="Google Shape;546;p54"/>
          <p:cNvSpPr txBox="1"/>
          <p:nvPr/>
        </p:nvSpPr>
        <p:spPr>
          <a:xfrm>
            <a:off x="763243" y="1673477"/>
            <a:ext cx="9795000" cy="4779000"/>
          </a:xfrm>
          <a:prstGeom prst="rect">
            <a:avLst/>
          </a:prstGeom>
          <a:noFill/>
          <a:ln>
            <a:noFill/>
          </a:ln>
        </p:spPr>
        <p:txBody>
          <a:bodyPr anchorCtr="0" anchor="t" bIns="0" lIns="0" spcFirstLastPara="1" rIns="0" wrap="square" tIns="17125">
            <a:noAutofit/>
          </a:bodyPr>
          <a:lstStyle/>
          <a:p>
            <a:pPr indent="-236220" lvl="0" marL="248920" marR="0" rtl="0" algn="l">
              <a:lnSpc>
                <a:spcPct val="100000"/>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Lesión por atrapamiento</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3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Quemaduras por mal estado de los elementos de protección</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5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Exposición a niveles de ruido elevado por mal estado mecánico</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3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Exposición a vibraciones elevadas por inadecuados ajustes mecánicos</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5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Contactos eléctricos directos e indirectos</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3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Explosiones e incendios</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5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Exposición a sustancias nocivas o tóxicas (polvo, humos, gases y vapores)</a:t>
            </a:r>
            <a:endParaRPr sz="1450">
              <a:solidFill>
                <a:schemeClr val="dk1"/>
              </a:solidFill>
              <a:latin typeface="Times New Roman"/>
              <a:ea typeface="Times New Roman"/>
              <a:cs typeface="Times New Roman"/>
              <a:sym typeface="Times New Roman"/>
            </a:endParaRPr>
          </a:p>
          <a:p>
            <a:pPr indent="0" lvl="0" marL="0" marR="0" rtl="0" algn="l">
              <a:lnSpc>
                <a:spcPct val="100000"/>
              </a:lnSpc>
              <a:spcBef>
                <a:spcPts val="30"/>
              </a:spcBef>
              <a:spcAft>
                <a:spcPts val="0"/>
              </a:spcAft>
              <a:buClr>
                <a:schemeClr val="dk1"/>
              </a:buClr>
              <a:buSzPts val="2050"/>
              <a:buFont typeface="Times New Roman"/>
              <a:buNone/>
            </a:pPr>
            <a:r>
              <a:t/>
            </a:r>
            <a:endParaRPr sz="2050">
              <a:solidFill>
                <a:schemeClr val="dk1"/>
              </a:solidFill>
              <a:latin typeface="Times New Roman"/>
              <a:ea typeface="Times New Roman"/>
              <a:cs typeface="Times New Roman"/>
              <a:sym typeface="Times New Roman"/>
            </a:endParaRPr>
          </a:p>
          <a:p>
            <a:pPr indent="0" lvl="0" marL="12700" marR="0" rtl="0" algn="l">
              <a:lnSpc>
                <a:spcPct val="100000"/>
              </a:lnSpc>
              <a:spcBef>
                <a:spcPts val="5"/>
              </a:spcBef>
              <a:spcAft>
                <a:spcPts val="0"/>
              </a:spcAft>
              <a:buNone/>
            </a:pPr>
            <a:r>
              <a:rPr lang="en-US" sz="1950">
                <a:solidFill>
                  <a:schemeClr val="dk1"/>
                </a:solidFill>
                <a:latin typeface="Times New Roman"/>
                <a:ea typeface="Times New Roman"/>
                <a:cs typeface="Times New Roman"/>
                <a:sym typeface="Times New Roman"/>
              </a:rPr>
              <a:t>NORMAS DE SEGURIDAD</a:t>
            </a:r>
            <a:endParaRPr sz="1950">
              <a:solidFill>
                <a:schemeClr val="dk1"/>
              </a:solidFill>
              <a:latin typeface="Times New Roman"/>
              <a:ea typeface="Times New Roman"/>
              <a:cs typeface="Times New Roman"/>
              <a:sym typeface="Times New Roman"/>
            </a:endParaRPr>
          </a:p>
          <a:p>
            <a:pPr indent="0" lvl="0" marL="0" marR="0" rtl="0" algn="l">
              <a:lnSpc>
                <a:spcPct val="100000"/>
              </a:lnSpc>
              <a:spcBef>
                <a:spcPts val="15"/>
              </a:spcBef>
              <a:spcAft>
                <a:spcPts val="0"/>
              </a:spcAft>
              <a:buNone/>
            </a:pPr>
            <a:r>
              <a:t/>
            </a:r>
            <a:endParaRPr sz="2100">
              <a:solidFill>
                <a:schemeClr val="dk1"/>
              </a:solidFill>
              <a:latin typeface="Times New Roman"/>
              <a:ea typeface="Times New Roman"/>
              <a:cs typeface="Times New Roman"/>
              <a:sym typeface="Times New Roman"/>
            </a:endParaRPr>
          </a:p>
          <a:p>
            <a:pPr indent="-283210" lvl="0" marL="295910" marR="0" rtl="0" algn="l">
              <a:lnSpc>
                <a:spcPct val="100000"/>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EPP</a:t>
            </a:r>
            <a:endParaRPr sz="1450">
              <a:solidFill>
                <a:schemeClr val="dk1"/>
              </a:solidFill>
              <a:latin typeface="Times New Roman"/>
              <a:ea typeface="Times New Roman"/>
              <a:cs typeface="Times New Roman"/>
              <a:sym typeface="Times New Roman"/>
            </a:endParaRPr>
          </a:p>
          <a:p>
            <a:pPr indent="0" lvl="0" marL="0" marR="0" rtl="0" algn="l">
              <a:lnSpc>
                <a:spcPct val="100000"/>
              </a:lnSpc>
              <a:spcBef>
                <a:spcPts val="40"/>
              </a:spcBef>
              <a:spcAft>
                <a:spcPts val="0"/>
              </a:spcAft>
              <a:buClr>
                <a:schemeClr val="dk1"/>
              </a:buClr>
              <a:buSzPts val="1550"/>
              <a:buFont typeface="Times New Roman"/>
              <a:buNone/>
            </a:pPr>
            <a:r>
              <a:t/>
            </a:r>
            <a:endParaRPr sz="1550">
              <a:solidFill>
                <a:schemeClr val="dk1"/>
              </a:solidFill>
              <a:latin typeface="Times New Roman"/>
              <a:ea typeface="Times New Roman"/>
              <a:cs typeface="Times New Roman"/>
              <a:sym typeface="Times New Roman"/>
            </a:endParaRPr>
          </a:p>
          <a:p>
            <a:pPr indent="-236220" lvl="0" marL="248920" marR="0" rtl="0" algn="l">
              <a:lnSpc>
                <a:spcPct val="100000"/>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Personal capacitado para su operación con carnet habilitante</a:t>
            </a:r>
            <a:endParaRPr sz="1450">
              <a:solidFill>
                <a:schemeClr val="dk1"/>
              </a:solidFill>
              <a:latin typeface="Times New Roman"/>
              <a:ea typeface="Times New Roman"/>
              <a:cs typeface="Times New Roman"/>
              <a:sym typeface="Times New Roman"/>
            </a:endParaRPr>
          </a:p>
          <a:p>
            <a:pPr indent="-236220" lvl="0" marL="248920" marR="0" rtl="0" algn="l">
              <a:lnSpc>
                <a:spcPct val="100000"/>
              </a:lnSpc>
              <a:spcBef>
                <a:spcPts val="5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Chequeo general de la máquina</a:t>
            </a:r>
            <a:endParaRPr sz="1450">
              <a:solidFill>
                <a:schemeClr val="dk1"/>
              </a:solidFill>
              <a:latin typeface="Times New Roman"/>
              <a:ea typeface="Times New Roman"/>
              <a:cs typeface="Times New Roman"/>
              <a:sym typeface="Times New Roman"/>
            </a:endParaRPr>
          </a:p>
          <a:p>
            <a:pPr indent="-236220" lvl="0" marL="248920" marR="0" rtl="0" algn="l">
              <a:lnSpc>
                <a:spcPct val="100000"/>
              </a:lnSpc>
              <a:spcBef>
                <a:spcPts val="3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Mantener dedos, manos, cabello y ropa lejos de piezas móviles</a:t>
            </a:r>
            <a:endParaRPr sz="1450">
              <a:solidFill>
                <a:schemeClr val="dk1"/>
              </a:solidFill>
              <a:latin typeface="Times New Roman"/>
              <a:ea typeface="Times New Roman"/>
              <a:cs typeface="Times New Roman"/>
              <a:sym typeface="Times New Roman"/>
            </a:endParaRPr>
          </a:p>
          <a:p>
            <a:pPr indent="-236220" lvl="0" marL="248920" marR="0" rtl="0" algn="l">
              <a:lnSpc>
                <a:spcPct val="100000"/>
              </a:lnSpc>
              <a:spcBef>
                <a:spcPts val="5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En compactadores auto impulsados subir y bajar manteniendo tres puntos de contacto (pisaderas y pasamanos)</a:t>
            </a:r>
            <a:endParaRPr sz="1450">
              <a:solidFill>
                <a:schemeClr val="dk1"/>
              </a:solidFill>
              <a:latin typeface="Times New Roman"/>
              <a:ea typeface="Times New Roman"/>
              <a:cs typeface="Times New Roman"/>
              <a:sym typeface="Times New Roman"/>
            </a:endParaRPr>
          </a:p>
          <a:p>
            <a:pPr indent="-236220" lvl="0" marL="248920" marR="5080" rtl="0" algn="l">
              <a:lnSpc>
                <a:spcPct val="123379"/>
              </a:lnSpc>
              <a:spcBef>
                <a:spcPts val="5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Aplicar en lo posible a superficies horizontales o de baja inclinación para evitar la caída o </a:t>
            </a:r>
            <a:br>
              <a:rPr lang="en-US" sz="1450">
                <a:solidFill>
                  <a:schemeClr val="dk1"/>
                </a:solidFill>
                <a:latin typeface="Times New Roman"/>
                <a:ea typeface="Times New Roman"/>
                <a:cs typeface="Times New Roman"/>
                <a:sym typeface="Times New Roman"/>
              </a:rPr>
            </a:br>
            <a:r>
              <a:rPr lang="en-US" sz="1450">
                <a:solidFill>
                  <a:schemeClr val="dk1"/>
                </a:solidFill>
                <a:latin typeface="Times New Roman"/>
                <a:ea typeface="Times New Roman"/>
                <a:cs typeface="Times New Roman"/>
                <a:sym typeface="Times New Roman"/>
              </a:rPr>
              <a:t>vuelco del equipo y el  daño físico al operario o terceros que esto implica</a:t>
            </a:r>
            <a:endParaRPr sz="1450">
              <a:solidFill>
                <a:schemeClr val="dk1"/>
              </a:solidFill>
              <a:latin typeface="Times New Roman"/>
              <a:ea typeface="Times New Roman"/>
              <a:cs typeface="Times New Roman"/>
              <a:sym typeface="Times New Roman"/>
            </a:endParaRPr>
          </a:p>
          <a:p>
            <a:pPr indent="-236220" lvl="0" marL="248920" marR="0" rtl="0" algn="l">
              <a:lnSpc>
                <a:spcPct val="117586"/>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Operar equipo en área abierta para evitar acumulación de gases y consecuente intoxicación/explosión</a:t>
            </a:r>
            <a:endParaRPr sz="1450">
              <a:solidFill>
                <a:schemeClr val="dk1"/>
              </a:solidFill>
              <a:latin typeface="Times New Roman"/>
              <a:ea typeface="Times New Roman"/>
              <a:cs typeface="Times New Roman"/>
              <a:sym typeface="Times New Roman"/>
            </a:endParaRPr>
          </a:p>
          <a:p>
            <a:pPr indent="-236220" lvl="0" marL="248920" marR="0" rtl="0" algn="l">
              <a:lnSpc>
                <a:spcPct val="100000"/>
              </a:lnSpc>
              <a:spcBef>
                <a:spcPts val="4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Contar con un extintor en el sector de trabajo</a:t>
            </a:r>
            <a:endParaRPr sz="1450">
              <a:solidFill>
                <a:schemeClr val="dk1"/>
              </a:solidFill>
              <a:latin typeface="Times New Roman"/>
              <a:ea typeface="Times New Roman"/>
              <a:cs typeface="Times New Roman"/>
              <a:sym typeface="Times New Roman"/>
            </a:endParaRPr>
          </a:p>
        </p:txBody>
      </p:sp>
      <p:sp>
        <p:nvSpPr>
          <p:cNvPr id="547" name="Google Shape;547;p54"/>
          <p:cNvSpPr/>
          <p:nvPr/>
        </p:nvSpPr>
        <p:spPr>
          <a:xfrm>
            <a:off x="1636694" y="4080941"/>
            <a:ext cx="1509600" cy="440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548" name="Google Shape;548;p54"/>
          <p:cNvSpPr/>
          <p:nvPr/>
        </p:nvSpPr>
        <p:spPr>
          <a:xfrm>
            <a:off x="5642454" y="4018213"/>
            <a:ext cx="1406100" cy="5655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549" name="Google Shape;549;p54"/>
          <p:cNvSpPr/>
          <p:nvPr/>
        </p:nvSpPr>
        <p:spPr>
          <a:xfrm>
            <a:off x="3320946" y="4049267"/>
            <a:ext cx="1446300" cy="5034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550" name="Google Shape;550;p54"/>
          <p:cNvSpPr/>
          <p:nvPr/>
        </p:nvSpPr>
        <p:spPr>
          <a:xfrm>
            <a:off x="4941900" y="4045020"/>
            <a:ext cx="525900" cy="5121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4" name="Shape 554"/>
        <p:cNvGrpSpPr/>
        <p:nvPr/>
      </p:nvGrpSpPr>
      <p:grpSpPr>
        <a:xfrm>
          <a:off x="0" y="0"/>
          <a:ext cx="0" cy="0"/>
          <a:chOff x="0" y="0"/>
          <a:chExt cx="0" cy="0"/>
        </a:xfrm>
      </p:grpSpPr>
      <p:sp>
        <p:nvSpPr>
          <p:cNvPr id="555" name="Google Shape;555;p55"/>
          <p:cNvSpPr txBox="1"/>
          <p:nvPr>
            <p:ph type="title"/>
          </p:nvPr>
        </p:nvSpPr>
        <p:spPr>
          <a:xfrm>
            <a:off x="2425705" y="991713"/>
            <a:ext cx="5207100" cy="579900"/>
          </a:xfrm>
          <a:prstGeom prst="rect">
            <a:avLst/>
          </a:prstGeom>
          <a:noFill/>
          <a:ln>
            <a:noFill/>
          </a:ln>
        </p:spPr>
        <p:txBody>
          <a:bodyPr anchorCtr="0" anchor="ctr" bIns="0" lIns="0" spcFirstLastPara="1" rIns="0" wrap="square" tIns="17125">
            <a:noAutofit/>
          </a:bodyPr>
          <a:lstStyle/>
          <a:p>
            <a:pPr indent="0" lvl="0" marL="12700" marR="0" rtl="0" algn="ctr">
              <a:lnSpc>
                <a:spcPct val="100000"/>
              </a:lnSpc>
              <a:spcBef>
                <a:spcPts val="0"/>
              </a:spcBef>
              <a:spcAft>
                <a:spcPts val="0"/>
              </a:spcAft>
              <a:buClr>
                <a:srgbClr val="262626"/>
              </a:buClr>
              <a:buSzPts val="3600"/>
              <a:buFont typeface="Garamond"/>
              <a:buNone/>
            </a:pPr>
            <a:r>
              <a:rPr b="0" i="0" lang="en-US" sz="3600" u="none" cap="none" strike="noStrike">
                <a:solidFill>
                  <a:srgbClr val="262626"/>
                </a:solidFill>
                <a:latin typeface="Garamond"/>
                <a:ea typeface="Garamond"/>
                <a:cs typeface="Garamond"/>
                <a:sym typeface="Garamond"/>
              </a:rPr>
              <a:t>Vibradores de Hormigón</a:t>
            </a:r>
            <a:endParaRPr b="0" i="0" sz="3600" u="none" cap="none" strike="noStrike">
              <a:solidFill>
                <a:srgbClr val="262626"/>
              </a:solidFill>
              <a:latin typeface="Garamond"/>
              <a:ea typeface="Garamond"/>
              <a:cs typeface="Garamond"/>
              <a:sym typeface="Garamond"/>
            </a:endParaRPr>
          </a:p>
        </p:txBody>
      </p:sp>
      <p:sp>
        <p:nvSpPr>
          <p:cNvPr id="556" name="Google Shape;556;p55"/>
          <p:cNvSpPr txBox="1"/>
          <p:nvPr/>
        </p:nvSpPr>
        <p:spPr>
          <a:xfrm>
            <a:off x="1217325" y="3392400"/>
            <a:ext cx="1582800" cy="378600"/>
          </a:xfrm>
          <a:prstGeom prst="rect">
            <a:avLst/>
          </a:prstGeom>
          <a:noFill/>
          <a:ln>
            <a:noFill/>
          </a:ln>
        </p:spPr>
        <p:txBody>
          <a:bodyPr anchorCtr="0" anchor="t" bIns="0" lIns="0" spcFirstLastPara="1" rIns="0" wrap="square" tIns="14600">
            <a:noAutofit/>
          </a:bodyPr>
          <a:lstStyle/>
          <a:p>
            <a:pPr indent="0" lvl="0" marL="12700" marR="0" rtl="0" algn="l">
              <a:lnSpc>
                <a:spcPct val="100000"/>
              </a:lnSpc>
              <a:spcBef>
                <a:spcPts val="0"/>
              </a:spcBef>
              <a:spcAft>
                <a:spcPts val="0"/>
              </a:spcAft>
              <a:buNone/>
            </a:pPr>
            <a:r>
              <a:rPr lang="en-US" sz="2300">
                <a:solidFill>
                  <a:schemeClr val="dk1"/>
                </a:solidFill>
                <a:latin typeface="Times New Roman"/>
                <a:ea typeface="Times New Roman"/>
                <a:cs typeface="Times New Roman"/>
                <a:sym typeface="Times New Roman"/>
              </a:rPr>
              <a:t>RIESGOS</a:t>
            </a:r>
            <a:endParaRPr sz="2300">
              <a:solidFill>
                <a:schemeClr val="dk1"/>
              </a:solidFill>
              <a:latin typeface="Times New Roman"/>
              <a:ea typeface="Times New Roman"/>
              <a:cs typeface="Times New Roman"/>
              <a:sym typeface="Times New Roman"/>
            </a:endParaRPr>
          </a:p>
        </p:txBody>
      </p:sp>
      <p:sp>
        <p:nvSpPr>
          <p:cNvPr id="557" name="Google Shape;557;p55"/>
          <p:cNvSpPr txBox="1"/>
          <p:nvPr/>
        </p:nvSpPr>
        <p:spPr>
          <a:xfrm>
            <a:off x="1067372" y="3931397"/>
            <a:ext cx="3509700" cy="1610400"/>
          </a:xfrm>
          <a:prstGeom prst="rect">
            <a:avLst/>
          </a:prstGeom>
          <a:noFill/>
          <a:ln>
            <a:noFill/>
          </a:ln>
        </p:spPr>
        <p:txBody>
          <a:bodyPr anchorCtr="0" anchor="t" bIns="0" lIns="0" spcFirstLastPara="1" rIns="0" wrap="square" tIns="17125">
            <a:noAutofit/>
          </a:bodyPr>
          <a:lstStyle/>
          <a:p>
            <a:pPr indent="-283210" lvl="0" marL="295910" marR="0" rtl="0" algn="l">
              <a:lnSpc>
                <a:spcPct val="100000"/>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Descargas eléctricas</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5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Caídas de altura</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3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Salpicadura de lechada en ojos</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5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Incendio y explosión</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3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Contacto eléctrico directo o indirecto</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4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Proyección de objetos</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4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Colapso de estructuras</a:t>
            </a:r>
            <a:endParaRPr sz="1450">
              <a:solidFill>
                <a:schemeClr val="dk1"/>
              </a:solidFill>
              <a:latin typeface="Times New Roman"/>
              <a:ea typeface="Times New Roman"/>
              <a:cs typeface="Times New Roman"/>
              <a:sym typeface="Times New Roman"/>
            </a:endParaRPr>
          </a:p>
        </p:txBody>
      </p:sp>
      <p:sp>
        <p:nvSpPr>
          <p:cNvPr id="558" name="Google Shape;558;p55"/>
          <p:cNvSpPr txBox="1"/>
          <p:nvPr/>
        </p:nvSpPr>
        <p:spPr>
          <a:xfrm>
            <a:off x="967425" y="1851285"/>
            <a:ext cx="7132200" cy="862200"/>
          </a:xfrm>
          <a:prstGeom prst="rect">
            <a:avLst/>
          </a:prstGeom>
          <a:noFill/>
          <a:ln>
            <a:noFill/>
          </a:ln>
        </p:spPr>
        <p:txBody>
          <a:bodyPr anchorCtr="0" anchor="t" bIns="0" lIns="0" spcFirstLastPara="1" rIns="0" wrap="square" tIns="11425">
            <a:noAutofit/>
          </a:bodyPr>
          <a:lstStyle/>
          <a:p>
            <a:pPr indent="0" lvl="0" marL="12700" marR="5080" rtl="0" algn="l">
              <a:lnSpc>
                <a:spcPct val="102800"/>
              </a:lnSpc>
              <a:spcBef>
                <a:spcPts val="0"/>
              </a:spcBef>
              <a:spcAft>
                <a:spcPts val="0"/>
              </a:spcAft>
              <a:buNone/>
            </a:pPr>
            <a:r>
              <a:rPr lang="en-US" sz="1450">
                <a:solidFill>
                  <a:schemeClr val="dk1"/>
                </a:solidFill>
                <a:latin typeface="Times New Roman"/>
                <a:ea typeface="Times New Roman"/>
                <a:cs typeface="Times New Roman"/>
                <a:sym typeface="Times New Roman"/>
              </a:rPr>
              <a:t>Es una </a:t>
            </a:r>
            <a:r>
              <a:rPr lang="en-US" sz="1450">
                <a:solidFill>
                  <a:schemeClr val="dk1"/>
                </a:solidFill>
                <a:latin typeface="Times New Roman"/>
                <a:ea typeface="Times New Roman"/>
                <a:cs typeface="Times New Roman"/>
                <a:sym typeface="Times New Roman"/>
              </a:rPr>
              <a:t>máquina</a:t>
            </a:r>
            <a:r>
              <a:rPr lang="en-US" sz="1450">
                <a:solidFill>
                  <a:schemeClr val="dk1"/>
                </a:solidFill>
                <a:latin typeface="Times New Roman"/>
                <a:ea typeface="Times New Roman"/>
                <a:cs typeface="Times New Roman"/>
                <a:sym typeface="Times New Roman"/>
              </a:rPr>
              <a:t> diseñada para reducir el nivel de aire ocluido en el hormigón fresco  vertido en obra.</a:t>
            </a:r>
            <a:endParaRPr sz="1450">
              <a:solidFill>
                <a:schemeClr val="dk1"/>
              </a:solidFill>
              <a:latin typeface="Times New Roman"/>
              <a:ea typeface="Times New Roman"/>
              <a:cs typeface="Times New Roman"/>
              <a:sym typeface="Times New Roman"/>
            </a:endParaRPr>
          </a:p>
          <a:p>
            <a:pPr indent="0" lvl="0" marL="0" marR="1036955" rtl="0" algn="r">
              <a:lnSpc>
                <a:spcPct val="100000"/>
              </a:lnSpc>
              <a:spcBef>
                <a:spcPts val="1270"/>
              </a:spcBef>
              <a:spcAft>
                <a:spcPts val="0"/>
              </a:spcAft>
              <a:buNone/>
            </a:pPr>
            <a:r>
              <a:t/>
            </a:r>
            <a:endParaRPr sz="1450">
              <a:solidFill>
                <a:schemeClr val="dk1"/>
              </a:solidFill>
              <a:latin typeface="Times New Roman"/>
              <a:ea typeface="Times New Roman"/>
              <a:cs typeface="Times New Roman"/>
              <a:sym typeface="Times New Roman"/>
            </a:endParaRPr>
          </a:p>
        </p:txBody>
      </p:sp>
      <p:sp>
        <p:nvSpPr>
          <p:cNvPr id="559" name="Google Shape;559;p55"/>
          <p:cNvSpPr txBox="1"/>
          <p:nvPr/>
        </p:nvSpPr>
        <p:spPr>
          <a:xfrm>
            <a:off x="5187375" y="3761450"/>
            <a:ext cx="1358700" cy="252600"/>
          </a:xfrm>
          <a:prstGeom prst="rect">
            <a:avLst/>
          </a:prstGeom>
          <a:noFill/>
          <a:ln>
            <a:noFill/>
          </a:ln>
        </p:spPr>
        <p:txBody>
          <a:bodyPr anchorCtr="0" anchor="t" bIns="0" lIns="0" spcFirstLastPara="1" rIns="0" wrap="square" tIns="17125">
            <a:noAutofit/>
          </a:bodyPr>
          <a:lstStyle/>
          <a:p>
            <a:pPr indent="0" lvl="0" marL="12700" marR="0" rtl="0" algn="l">
              <a:lnSpc>
                <a:spcPct val="100000"/>
              </a:lnSpc>
              <a:spcBef>
                <a:spcPts val="0"/>
              </a:spcBef>
              <a:spcAft>
                <a:spcPts val="0"/>
              </a:spcAft>
              <a:buNone/>
            </a:pPr>
            <a:r>
              <a:rPr lang="en-US" sz="1450">
                <a:solidFill>
                  <a:schemeClr val="dk1"/>
                </a:solidFill>
                <a:latin typeface="Times New Roman"/>
                <a:ea typeface="Times New Roman"/>
                <a:cs typeface="Times New Roman"/>
                <a:sym typeface="Times New Roman"/>
              </a:rPr>
              <a:t>ELECTRICOS</a:t>
            </a:r>
            <a:endParaRPr sz="1450">
              <a:solidFill>
                <a:schemeClr val="dk1"/>
              </a:solidFill>
              <a:latin typeface="Times New Roman"/>
              <a:ea typeface="Times New Roman"/>
              <a:cs typeface="Times New Roman"/>
              <a:sym typeface="Times New Roman"/>
            </a:endParaRPr>
          </a:p>
        </p:txBody>
      </p:sp>
      <p:pic>
        <p:nvPicPr>
          <p:cNvPr id="560" name="Google Shape;560;p55"/>
          <p:cNvPicPr preferRelativeResize="0"/>
          <p:nvPr/>
        </p:nvPicPr>
        <p:blipFill>
          <a:blip r:embed="rId3">
            <a:alphaModFix/>
          </a:blip>
          <a:stretch>
            <a:fillRect/>
          </a:stretch>
        </p:blipFill>
        <p:spPr>
          <a:xfrm>
            <a:off x="6416432" y="2993130"/>
            <a:ext cx="2871218" cy="1789234"/>
          </a:xfrm>
          <a:prstGeom prst="rect">
            <a:avLst/>
          </a:prstGeom>
          <a:noFill/>
          <a:ln>
            <a:noFill/>
          </a:ln>
        </p:spPr>
      </p:pic>
      <p:pic>
        <p:nvPicPr>
          <p:cNvPr id="561" name="Google Shape;561;p55"/>
          <p:cNvPicPr preferRelativeResize="0"/>
          <p:nvPr/>
        </p:nvPicPr>
        <p:blipFill>
          <a:blip r:embed="rId4">
            <a:alphaModFix/>
          </a:blip>
          <a:stretch>
            <a:fillRect/>
          </a:stretch>
        </p:blipFill>
        <p:spPr>
          <a:xfrm>
            <a:off x="6416425" y="4856150"/>
            <a:ext cx="2871225" cy="2318050"/>
          </a:xfrm>
          <a:prstGeom prst="rect">
            <a:avLst/>
          </a:prstGeom>
          <a:noFill/>
          <a:ln>
            <a:noFill/>
          </a:ln>
        </p:spPr>
      </p:pic>
      <p:sp>
        <p:nvSpPr>
          <p:cNvPr id="562" name="Google Shape;562;p55"/>
          <p:cNvSpPr txBox="1"/>
          <p:nvPr/>
        </p:nvSpPr>
        <p:spPr>
          <a:xfrm>
            <a:off x="5187375" y="5695225"/>
            <a:ext cx="3000000" cy="378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MOTOR A </a:t>
            </a:r>
            <a:endParaRPr/>
          </a:p>
          <a:p>
            <a:pPr indent="0" lvl="0" marL="0" rtl="0" algn="l">
              <a:spcBef>
                <a:spcPts val="0"/>
              </a:spcBef>
              <a:spcAft>
                <a:spcPts val="0"/>
              </a:spcAft>
              <a:buNone/>
            </a:pPr>
            <a:r>
              <a:rPr lang="en-US"/>
              <a:t>COMBUSTION</a:t>
            </a:r>
            <a:endParaRPr/>
          </a:p>
        </p:txBody>
      </p:sp>
      <p:cxnSp>
        <p:nvCxnSpPr>
          <p:cNvPr id="563" name="Google Shape;563;p55"/>
          <p:cNvCxnSpPr/>
          <p:nvPr/>
        </p:nvCxnSpPr>
        <p:spPr>
          <a:xfrm flipH="1" rot="10800000">
            <a:off x="4631425" y="3931400"/>
            <a:ext cx="501600" cy="678600"/>
          </a:xfrm>
          <a:prstGeom prst="straightConnector1">
            <a:avLst/>
          </a:prstGeom>
          <a:noFill/>
          <a:ln cap="flat" cmpd="sng" w="9525">
            <a:solidFill>
              <a:schemeClr val="dk2"/>
            </a:solidFill>
            <a:prstDash val="solid"/>
            <a:round/>
            <a:headEnd len="med" w="med" type="none"/>
            <a:tailEnd len="med" w="med" type="triangle"/>
          </a:ln>
        </p:spPr>
      </p:cxnSp>
      <p:cxnSp>
        <p:nvCxnSpPr>
          <p:cNvPr id="564" name="Google Shape;564;p55"/>
          <p:cNvCxnSpPr/>
          <p:nvPr/>
        </p:nvCxnSpPr>
        <p:spPr>
          <a:xfrm>
            <a:off x="4646722" y="4998972"/>
            <a:ext cx="471000" cy="773700"/>
          </a:xfrm>
          <a:prstGeom prst="straightConnector1">
            <a:avLst/>
          </a:prstGeom>
          <a:noFill/>
          <a:ln cap="flat" cmpd="sng" w="9525">
            <a:solidFill>
              <a:schemeClr val="dk2"/>
            </a:solidFill>
            <a:prstDash val="solid"/>
            <a:round/>
            <a:headEnd len="med" w="med" type="none"/>
            <a:tailEnd len="med" w="med" type="triangle"/>
          </a:ln>
        </p:spPr>
      </p:cxnSp>
      <p:sp>
        <p:nvSpPr>
          <p:cNvPr id="565" name="Google Shape;565;p55"/>
          <p:cNvSpPr txBox="1"/>
          <p:nvPr/>
        </p:nvSpPr>
        <p:spPr>
          <a:xfrm>
            <a:off x="4349900" y="4678188"/>
            <a:ext cx="1358700" cy="252600"/>
          </a:xfrm>
          <a:prstGeom prst="rect">
            <a:avLst/>
          </a:prstGeom>
          <a:noFill/>
          <a:ln>
            <a:noFill/>
          </a:ln>
        </p:spPr>
        <p:txBody>
          <a:bodyPr anchorCtr="0" anchor="t" bIns="0" lIns="0" spcFirstLastPara="1" rIns="0" wrap="square" tIns="17125">
            <a:noAutofit/>
          </a:bodyPr>
          <a:lstStyle/>
          <a:p>
            <a:pPr indent="0" lvl="0" marL="12700" marR="0" rtl="0" algn="l">
              <a:lnSpc>
                <a:spcPct val="100000"/>
              </a:lnSpc>
              <a:spcBef>
                <a:spcPts val="0"/>
              </a:spcBef>
              <a:spcAft>
                <a:spcPts val="0"/>
              </a:spcAft>
              <a:buNone/>
            </a:pPr>
            <a:r>
              <a:rPr lang="en-US" sz="1450">
                <a:solidFill>
                  <a:schemeClr val="dk1"/>
                </a:solidFill>
                <a:latin typeface="Times New Roman"/>
                <a:ea typeface="Times New Roman"/>
                <a:cs typeface="Times New Roman"/>
                <a:sym typeface="Times New Roman"/>
              </a:rPr>
              <a:t>TIPOS</a:t>
            </a:r>
            <a:endParaRPr sz="1450">
              <a:solidFill>
                <a:schemeClr val="dk1"/>
              </a:solidFill>
              <a:latin typeface="Times New Roman"/>
              <a:ea typeface="Times New Roman"/>
              <a:cs typeface="Times New Roman"/>
              <a:sym typeface="Times New Roman"/>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9" name="Shape 569"/>
        <p:cNvGrpSpPr/>
        <p:nvPr/>
      </p:nvGrpSpPr>
      <p:grpSpPr>
        <a:xfrm>
          <a:off x="0" y="0"/>
          <a:ext cx="0" cy="0"/>
          <a:chOff x="0" y="0"/>
          <a:chExt cx="0" cy="0"/>
        </a:xfrm>
      </p:grpSpPr>
      <p:sp>
        <p:nvSpPr>
          <p:cNvPr id="570" name="Google Shape;570;p56"/>
          <p:cNvSpPr txBox="1"/>
          <p:nvPr>
            <p:ph idx="4294967295" type="title"/>
          </p:nvPr>
        </p:nvSpPr>
        <p:spPr>
          <a:xfrm>
            <a:off x="854926" y="1238475"/>
            <a:ext cx="4341300" cy="378600"/>
          </a:xfrm>
          <a:prstGeom prst="rect">
            <a:avLst/>
          </a:prstGeom>
          <a:noFill/>
          <a:ln>
            <a:noFill/>
          </a:ln>
        </p:spPr>
        <p:txBody>
          <a:bodyPr anchorCtr="0" anchor="ctr" bIns="0" lIns="0" spcFirstLastPara="1" rIns="0" wrap="square" tIns="14600">
            <a:noAutofit/>
          </a:bodyPr>
          <a:lstStyle/>
          <a:p>
            <a:pPr indent="0" lvl="0" marL="12700" marR="0" rtl="0" algn="ctr">
              <a:lnSpc>
                <a:spcPct val="100000"/>
              </a:lnSpc>
              <a:spcBef>
                <a:spcPts val="0"/>
              </a:spcBef>
              <a:spcAft>
                <a:spcPts val="0"/>
              </a:spcAft>
              <a:buClr>
                <a:srgbClr val="262626"/>
              </a:buClr>
              <a:buSzPts val="2300"/>
              <a:buFont typeface="Garamond"/>
              <a:buNone/>
            </a:pPr>
            <a:r>
              <a:rPr b="0" i="0" lang="en-US" sz="2300" u="none" cap="none" strike="noStrike">
                <a:solidFill>
                  <a:srgbClr val="262626"/>
                </a:solidFill>
                <a:latin typeface="Garamond"/>
                <a:ea typeface="Garamond"/>
                <a:cs typeface="Garamond"/>
                <a:sym typeface="Garamond"/>
              </a:rPr>
              <a:t>NORMAS DE SEGURIDAD</a:t>
            </a:r>
            <a:endParaRPr b="0" i="0" sz="2300" u="none" cap="none" strike="noStrike">
              <a:solidFill>
                <a:srgbClr val="262626"/>
              </a:solidFill>
              <a:latin typeface="Garamond"/>
              <a:ea typeface="Garamond"/>
              <a:cs typeface="Garamond"/>
              <a:sym typeface="Garamond"/>
            </a:endParaRPr>
          </a:p>
        </p:txBody>
      </p:sp>
      <p:sp>
        <p:nvSpPr>
          <p:cNvPr id="571" name="Google Shape;571;p56"/>
          <p:cNvSpPr txBox="1"/>
          <p:nvPr/>
        </p:nvSpPr>
        <p:spPr>
          <a:xfrm>
            <a:off x="854930" y="1992141"/>
            <a:ext cx="5319900" cy="3923700"/>
          </a:xfrm>
          <a:prstGeom prst="rect">
            <a:avLst/>
          </a:prstGeom>
          <a:noFill/>
          <a:ln>
            <a:noFill/>
          </a:ln>
        </p:spPr>
        <p:txBody>
          <a:bodyPr anchorCtr="0" anchor="t" bIns="0" lIns="0" spcFirstLastPara="1" rIns="0" wrap="square" tIns="17125">
            <a:noAutofit/>
          </a:bodyPr>
          <a:lstStyle/>
          <a:p>
            <a:pPr indent="-283210" lvl="0" marL="295910" marR="0" rtl="0" algn="l">
              <a:lnSpc>
                <a:spcPct val="100000"/>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Operar la máquina desde una situación estable</a:t>
            </a:r>
            <a:endParaRPr sz="1450">
              <a:solidFill>
                <a:schemeClr val="dk1"/>
              </a:solidFill>
              <a:latin typeface="Times New Roman"/>
              <a:ea typeface="Times New Roman"/>
              <a:cs typeface="Times New Roman"/>
              <a:sym typeface="Times New Roman"/>
            </a:endParaRPr>
          </a:p>
          <a:p>
            <a:pPr indent="-283210" lvl="0" marL="295910" marR="102870" rtl="0" algn="l">
              <a:lnSpc>
                <a:spcPct val="102099"/>
              </a:lnSpc>
              <a:spcBef>
                <a:spcPts val="1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Proteger el cable de alimentación si discurre </a:t>
            </a:r>
            <a:br>
              <a:rPr lang="en-US" sz="1450">
                <a:solidFill>
                  <a:schemeClr val="dk1"/>
                </a:solidFill>
                <a:latin typeface="Times New Roman"/>
                <a:ea typeface="Times New Roman"/>
                <a:cs typeface="Times New Roman"/>
                <a:sym typeface="Times New Roman"/>
              </a:rPr>
            </a:br>
            <a:r>
              <a:rPr lang="en-US" sz="1450">
                <a:solidFill>
                  <a:schemeClr val="dk1"/>
                </a:solidFill>
                <a:latin typeface="Times New Roman"/>
                <a:ea typeface="Times New Roman"/>
                <a:cs typeface="Times New Roman"/>
                <a:sym typeface="Times New Roman"/>
              </a:rPr>
              <a:t>por zonas de  paso</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4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No utilizar en atmósferas potencialmente explosivas</a:t>
            </a:r>
            <a:endParaRPr sz="1450">
              <a:solidFill>
                <a:schemeClr val="dk1"/>
              </a:solidFill>
              <a:latin typeface="Times New Roman"/>
              <a:ea typeface="Times New Roman"/>
              <a:cs typeface="Times New Roman"/>
              <a:sym typeface="Times New Roman"/>
            </a:endParaRPr>
          </a:p>
          <a:p>
            <a:pPr indent="-283210" lvl="0" marL="295910" marR="469265" rtl="0" algn="l">
              <a:lnSpc>
                <a:spcPct val="123379"/>
              </a:lnSpc>
              <a:spcBef>
                <a:spcPts val="5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Verificar sistema de encofrados se encuentra en buen  </a:t>
            </a:r>
            <a:br>
              <a:rPr lang="en-US" sz="1450">
                <a:solidFill>
                  <a:schemeClr val="dk1"/>
                </a:solidFill>
                <a:latin typeface="Times New Roman"/>
                <a:ea typeface="Times New Roman"/>
                <a:cs typeface="Times New Roman"/>
                <a:sym typeface="Times New Roman"/>
              </a:rPr>
            </a:br>
            <a:r>
              <a:rPr lang="en-US" sz="1450">
                <a:solidFill>
                  <a:schemeClr val="dk1"/>
                </a:solidFill>
                <a:latin typeface="Times New Roman"/>
                <a:ea typeface="Times New Roman"/>
                <a:cs typeface="Times New Roman"/>
                <a:sym typeface="Times New Roman"/>
              </a:rPr>
              <a:t>estado</a:t>
            </a:r>
            <a:endParaRPr sz="1450">
              <a:solidFill>
                <a:schemeClr val="dk1"/>
              </a:solidFill>
              <a:latin typeface="Times New Roman"/>
              <a:ea typeface="Times New Roman"/>
              <a:cs typeface="Times New Roman"/>
              <a:sym typeface="Times New Roman"/>
            </a:endParaRPr>
          </a:p>
          <a:p>
            <a:pPr indent="-283210" lvl="0" marL="295910" marR="0" rtl="0" algn="l">
              <a:lnSpc>
                <a:spcPct val="117586"/>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Verificar que el motor, la manguera de transmisión y el</a:t>
            </a:r>
            <a:endParaRPr sz="1450">
              <a:solidFill>
                <a:schemeClr val="dk1"/>
              </a:solidFill>
              <a:latin typeface="Times New Roman"/>
              <a:ea typeface="Times New Roman"/>
              <a:cs typeface="Times New Roman"/>
              <a:sym typeface="Times New Roman"/>
            </a:endParaRPr>
          </a:p>
          <a:p>
            <a:pPr indent="0" lvl="0" marL="295910" marR="0" rtl="0" algn="l">
              <a:lnSpc>
                <a:spcPct val="100000"/>
              </a:lnSpc>
              <a:spcBef>
                <a:spcPts val="50"/>
              </a:spcBef>
              <a:spcAft>
                <a:spcPts val="0"/>
              </a:spcAft>
              <a:buNone/>
            </a:pPr>
            <a:r>
              <a:rPr lang="en-US" sz="1450">
                <a:solidFill>
                  <a:schemeClr val="dk1"/>
                </a:solidFill>
                <a:latin typeface="Times New Roman"/>
                <a:ea typeface="Times New Roman"/>
                <a:cs typeface="Times New Roman"/>
                <a:sym typeface="Times New Roman"/>
              </a:rPr>
              <a:t>cabezal no presenten daños o desgaste excesivo</a:t>
            </a:r>
            <a:endParaRPr sz="1450">
              <a:solidFill>
                <a:schemeClr val="dk1"/>
              </a:solidFill>
              <a:latin typeface="Times New Roman"/>
              <a:ea typeface="Times New Roman"/>
              <a:cs typeface="Times New Roman"/>
              <a:sym typeface="Times New Roman"/>
            </a:endParaRPr>
          </a:p>
          <a:p>
            <a:pPr indent="-283210" lvl="0" marL="295910" marR="146050" rtl="0" algn="l">
              <a:lnSpc>
                <a:spcPct val="123379"/>
              </a:lnSpc>
              <a:spcBef>
                <a:spcPts val="5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Verificar las condiciones eléctricas de la máquina </a:t>
            </a:r>
            <a:br>
              <a:rPr lang="en-US" sz="1450">
                <a:solidFill>
                  <a:schemeClr val="dk1"/>
                </a:solidFill>
                <a:latin typeface="Times New Roman"/>
                <a:ea typeface="Times New Roman"/>
                <a:cs typeface="Times New Roman"/>
                <a:sym typeface="Times New Roman"/>
              </a:rPr>
            </a:br>
            <a:r>
              <a:rPr lang="en-US" sz="1450">
                <a:solidFill>
                  <a:schemeClr val="dk1"/>
                </a:solidFill>
                <a:latin typeface="Times New Roman"/>
                <a:ea typeface="Times New Roman"/>
                <a:cs typeface="Times New Roman"/>
                <a:sym typeface="Times New Roman"/>
              </a:rPr>
              <a:t>(estado  de los conductores, protecciones, etc)</a:t>
            </a:r>
            <a:endParaRPr sz="1450">
              <a:solidFill>
                <a:schemeClr val="dk1"/>
              </a:solidFill>
              <a:latin typeface="Times New Roman"/>
              <a:ea typeface="Times New Roman"/>
              <a:cs typeface="Times New Roman"/>
              <a:sym typeface="Times New Roman"/>
            </a:endParaRPr>
          </a:p>
          <a:p>
            <a:pPr indent="-283210" lvl="0" marL="295910" marR="0" rtl="0" algn="l">
              <a:lnSpc>
                <a:spcPct val="117586"/>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Utilización de EPP</a:t>
            </a:r>
            <a:endParaRPr sz="1450">
              <a:solidFill>
                <a:schemeClr val="dk1"/>
              </a:solidFill>
              <a:latin typeface="Times New Roman"/>
              <a:ea typeface="Times New Roman"/>
              <a:cs typeface="Times New Roman"/>
              <a:sym typeface="Times New Roman"/>
            </a:endParaRPr>
          </a:p>
          <a:p>
            <a:pPr indent="0" lvl="0" marL="0" marR="0" rtl="0" algn="l">
              <a:lnSpc>
                <a:spcPct val="100000"/>
              </a:lnSpc>
              <a:spcBef>
                <a:spcPts val="30"/>
              </a:spcBef>
              <a:spcAft>
                <a:spcPts val="0"/>
              </a:spcAft>
              <a:buClr>
                <a:schemeClr val="dk1"/>
              </a:buClr>
              <a:buSzPts val="1700"/>
              <a:buFont typeface="Times New Roman"/>
              <a:buNone/>
            </a:pPr>
            <a:r>
              <a:t/>
            </a:r>
            <a:endParaRPr sz="170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rPr lang="en-US" sz="1650">
                <a:solidFill>
                  <a:schemeClr val="dk1"/>
                </a:solidFill>
                <a:latin typeface="Times New Roman"/>
                <a:ea typeface="Times New Roman"/>
                <a:cs typeface="Times New Roman"/>
                <a:sym typeface="Times New Roman"/>
              </a:rPr>
              <a:t>Respecto al cabezal:</a:t>
            </a:r>
            <a:endParaRPr sz="1650">
              <a:solidFill>
                <a:schemeClr val="dk1"/>
              </a:solidFill>
              <a:latin typeface="Times New Roman"/>
              <a:ea typeface="Times New Roman"/>
              <a:cs typeface="Times New Roman"/>
              <a:sym typeface="Times New Roman"/>
            </a:endParaRPr>
          </a:p>
          <a:p>
            <a:pPr indent="-283210" lvl="0" marL="295910" marR="193675" rtl="0" algn="l">
              <a:lnSpc>
                <a:spcPct val="102099"/>
              </a:lnSpc>
              <a:spcBef>
                <a:spcPts val="1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No mantenerlo funcionando fuera del hormigón más de 2  minutos, ni parar la máquina durante la operación</a:t>
            </a:r>
            <a:endParaRPr sz="1450">
              <a:solidFill>
                <a:schemeClr val="dk1"/>
              </a:solidFill>
              <a:latin typeface="Times New Roman"/>
              <a:ea typeface="Times New Roman"/>
              <a:cs typeface="Times New Roman"/>
              <a:sym typeface="Times New Roman"/>
            </a:endParaRPr>
          </a:p>
          <a:p>
            <a:pPr indent="-283210" lvl="0" marL="295910" marR="5080" rtl="0" algn="l">
              <a:lnSpc>
                <a:spcPct val="102099"/>
              </a:lnSpc>
              <a:spcBef>
                <a:spcPts val="1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Mantenerlo a una distancia mínima de 7 centímetros </a:t>
            </a:r>
            <a:br>
              <a:rPr lang="en-US" sz="1450">
                <a:solidFill>
                  <a:schemeClr val="dk1"/>
                </a:solidFill>
                <a:latin typeface="Times New Roman"/>
                <a:ea typeface="Times New Roman"/>
                <a:cs typeface="Times New Roman"/>
                <a:sym typeface="Times New Roman"/>
              </a:rPr>
            </a:br>
            <a:r>
              <a:rPr lang="en-US" sz="1450">
                <a:solidFill>
                  <a:schemeClr val="dk1"/>
                </a:solidFill>
                <a:latin typeface="Times New Roman"/>
                <a:ea typeface="Times New Roman"/>
                <a:cs typeface="Times New Roman"/>
                <a:sym typeface="Times New Roman"/>
              </a:rPr>
              <a:t>de los  encofrados</a:t>
            </a:r>
            <a:endParaRPr sz="1450">
              <a:solidFill>
                <a:schemeClr val="dk1"/>
              </a:solidFill>
              <a:latin typeface="Times New Roman"/>
              <a:ea typeface="Times New Roman"/>
              <a:cs typeface="Times New Roman"/>
              <a:sym typeface="Times New Roman"/>
            </a:endParaRPr>
          </a:p>
        </p:txBody>
      </p:sp>
      <p:pic>
        <p:nvPicPr>
          <p:cNvPr id="572" name="Google Shape;572;p56"/>
          <p:cNvPicPr preferRelativeResize="0"/>
          <p:nvPr/>
        </p:nvPicPr>
        <p:blipFill>
          <a:blip r:embed="rId3">
            <a:alphaModFix/>
          </a:blip>
          <a:stretch>
            <a:fillRect/>
          </a:stretch>
        </p:blipFill>
        <p:spPr>
          <a:xfrm>
            <a:off x="5291175" y="1072925"/>
            <a:ext cx="4040050" cy="3337800"/>
          </a:xfrm>
          <a:prstGeom prst="rect">
            <a:avLst/>
          </a:prstGeom>
          <a:noFill/>
          <a:ln>
            <a:noFill/>
          </a:ln>
        </p:spPr>
      </p:pic>
      <p:pic>
        <p:nvPicPr>
          <p:cNvPr id="573" name="Google Shape;573;p56"/>
          <p:cNvPicPr preferRelativeResize="0"/>
          <p:nvPr/>
        </p:nvPicPr>
        <p:blipFill>
          <a:blip r:embed="rId4">
            <a:alphaModFix/>
          </a:blip>
          <a:stretch>
            <a:fillRect/>
          </a:stretch>
        </p:blipFill>
        <p:spPr>
          <a:xfrm>
            <a:off x="5422725" y="4572000"/>
            <a:ext cx="3908501" cy="2508500"/>
          </a:xfrm>
          <a:prstGeom prst="rect">
            <a:avLst/>
          </a:prstGeom>
          <a:noFill/>
          <a:ln>
            <a:noFill/>
          </a:ln>
        </p:spPr>
      </p:pic>
      <p:sp>
        <p:nvSpPr>
          <p:cNvPr id="574" name="Google Shape;574;p56"/>
          <p:cNvSpPr/>
          <p:nvPr/>
        </p:nvSpPr>
        <p:spPr>
          <a:xfrm>
            <a:off x="5697675" y="4972975"/>
            <a:ext cx="1449300" cy="824700"/>
          </a:xfrm>
          <a:prstGeom prst="ellipse">
            <a:avLst/>
          </a:prstGeom>
          <a:no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8" name="Shape 578"/>
        <p:cNvGrpSpPr/>
        <p:nvPr/>
      </p:nvGrpSpPr>
      <p:grpSpPr>
        <a:xfrm>
          <a:off x="0" y="0"/>
          <a:ext cx="0" cy="0"/>
          <a:chOff x="0" y="0"/>
          <a:chExt cx="0" cy="0"/>
        </a:xfrm>
      </p:grpSpPr>
      <p:sp>
        <p:nvSpPr>
          <p:cNvPr id="579" name="Google Shape;579;p57"/>
          <p:cNvSpPr/>
          <p:nvPr/>
        </p:nvSpPr>
        <p:spPr>
          <a:xfrm>
            <a:off x="2738644" y="4371630"/>
            <a:ext cx="3448800" cy="25863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580" name="Google Shape;580;p57"/>
          <p:cNvSpPr/>
          <p:nvPr/>
        </p:nvSpPr>
        <p:spPr>
          <a:xfrm>
            <a:off x="697067" y="4371620"/>
            <a:ext cx="1589400" cy="22845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581" name="Google Shape;581;p57"/>
          <p:cNvSpPr txBox="1"/>
          <p:nvPr>
            <p:ph type="title"/>
          </p:nvPr>
        </p:nvSpPr>
        <p:spPr>
          <a:xfrm>
            <a:off x="2974029" y="1120524"/>
            <a:ext cx="4110300" cy="579900"/>
          </a:xfrm>
          <a:prstGeom prst="rect">
            <a:avLst/>
          </a:prstGeom>
          <a:noFill/>
          <a:ln>
            <a:noFill/>
          </a:ln>
        </p:spPr>
        <p:txBody>
          <a:bodyPr anchorCtr="0" anchor="ctr" bIns="0" lIns="0" spcFirstLastPara="1" rIns="0" wrap="square" tIns="17125">
            <a:noAutofit/>
          </a:bodyPr>
          <a:lstStyle/>
          <a:p>
            <a:pPr indent="0" lvl="0" marL="12700" marR="0" rtl="0" algn="ctr">
              <a:lnSpc>
                <a:spcPct val="100000"/>
              </a:lnSpc>
              <a:spcBef>
                <a:spcPts val="0"/>
              </a:spcBef>
              <a:spcAft>
                <a:spcPts val="0"/>
              </a:spcAft>
              <a:buClr>
                <a:srgbClr val="262626"/>
              </a:buClr>
              <a:buSzPts val="3600"/>
              <a:buFont typeface="Garamond"/>
              <a:buNone/>
            </a:pPr>
            <a:r>
              <a:rPr b="0" i="0" lang="en-US" sz="3600" u="none" cap="none" strike="noStrike">
                <a:solidFill>
                  <a:srgbClr val="262626"/>
                </a:solidFill>
                <a:latin typeface="Garamond"/>
                <a:ea typeface="Garamond"/>
                <a:cs typeface="Garamond"/>
                <a:sym typeface="Garamond"/>
              </a:rPr>
              <a:t>Martillo Neumático</a:t>
            </a:r>
            <a:endParaRPr b="0" i="0" sz="3600" u="none" cap="none" strike="noStrike">
              <a:solidFill>
                <a:srgbClr val="262626"/>
              </a:solidFill>
              <a:latin typeface="Garamond"/>
              <a:ea typeface="Garamond"/>
              <a:cs typeface="Garamond"/>
              <a:sym typeface="Garamond"/>
            </a:endParaRPr>
          </a:p>
        </p:txBody>
      </p:sp>
      <p:sp>
        <p:nvSpPr>
          <p:cNvPr id="582" name="Google Shape;582;p57"/>
          <p:cNvSpPr txBox="1"/>
          <p:nvPr/>
        </p:nvSpPr>
        <p:spPr>
          <a:xfrm>
            <a:off x="843915" y="1838089"/>
            <a:ext cx="7113300" cy="822300"/>
          </a:xfrm>
          <a:prstGeom prst="rect">
            <a:avLst/>
          </a:prstGeom>
          <a:noFill/>
          <a:ln>
            <a:noFill/>
          </a:ln>
        </p:spPr>
        <p:txBody>
          <a:bodyPr anchorCtr="0" anchor="t" bIns="0" lIns="0" spcFirstLastPara="1" rIns="0" wrap="square" tIns="11425">
            <a:noAutofit/>
          </a:bodyPr>
          <a:lstStyle/>
          <a:p>
            <a:pPr indent="0" lvl="0" marL="12700" marR="5080" rtl="0" algn="l">
              <a:lnSpc>
                <a:spcPct val="102800"/>
              </a:lnSpc>
              <a:spcBef>
                <a:spcPts val="0"/>
              </a:spcBef>
              <a:spcAft>
                <a:spcPts val="0"/>
              </a:spcAft>
              <a:buNone/>
            </a:pPr>
            <a:r>
              <a:rPr lang="en-US" sz="1450">
                <a:solidFill>
                  <a:schemeClr val="dk1"/>
                </a:solidFill>
                <a:latin typeface="Times New Roman"/>
                <a:ea typeface="Times New Roman"/>
                <a:cs typeface="Times New Roman"/>
                <a:sym typeface="Times New Roman"/>
              </a:rPr>
              <a:t>Es una </a:t>
            </a:r>
            <a:r>
              <a:rPr lang="en-US" sz="1450">
                <a:solidFill>
                  <a:schemeClr val="dk1"/>
                </a:solidFill>
                <a:latin typeface="Times New Roman"/>
                <a:ea typeface="Times New Roman"/>
                <a:cs typeface="Times New Roman"/>
                <a:sym typeface="Times New Roman"/>
              </a:rPr>
              <a:t>máquina</a:t>
            </a:r>
            <a:r>
              <a:rPr lang="en-US" sz="1450">
                <a:solidFill>
                  <a:schemeClr val="dk1"/>
                </a:solidFill>
                <a:latin typeface="Times New Roman"/>
                <a:ea typeface="Times New Roman"/>
                <a:cs typeface="Times New Roman"/>
                <a:sym typeface="Times New Roman"/>
              </a:rPr>
              <a:t> diseñada para trabajos de picado de tierra, roca, levantamiento de  aceras, demoliciones, etc.</a:t>
            </a:r>
            <a:endParaRPr sz="1450">
              <a:solidFill>
                <a:schemeClr val="dk1"/>
              </a:solidFill>
              <a:latin typeface="Times New Roman"/>
              <a:ea typeface="Times New Roman"/>
              <a:cs typeface="Times New Roman"/>
              <a:sym typeface="Times New Roman"/>
            </a:endParaRPr>
          </a:p>
          <a:p>
            <a:pPr indent="0" lvl="0" marL="666115" marR="0" rtl="0" algn="l">
              <a:lnSpc>
                <a:spcPct val="100000"/>
              </a:lnSpc>
              <a:spcBef>
                <a:spcPts val="960"/>
              </a:spcBef>
              <a:spcAft>
                <a:spcPts val="0"/>
              </a:spcAft>
              <a:buNone/>
            </a:pPr>
            <a:r>
              <a:t/>
            </a:r>
            <a:endParaRPr sz="1450">
              <a:solidFill>
                <a:schemeClr val="dk1"/>
              </a:solidFill>
              <a:latin typeface="Times New Roman"/>
              <a:ea typeface="Times New Roman"/>
              <a:cs typeface="Times New Roman"/>
              <a:sym typeface="Times New Roman"/>
            </a:endParaRPr>
          </a:p>
        </p:txBody>
      </p:sp>
      <p:sp>
        <p:nvSpPr>
          <p:cNvPr id="583" name="Google Shape;583;p57"/>
          <p:cNvSpPr txBox="1"/>
          <p:nvPr/>
        </p:nvSpPr>
        <p:spPr>
          <a:xfrm>
            <a:off x="6978031" y="3040100"/>
            <a:ext cx="1481100" cy="252600"/>
          </a:xfrm>
          <a:prstGeom prst="rect">
            <a:avLst/>
          </a:prstGeom>
          <a:noFill/>
          <a:ln>
            <a:noFill/>
          </a:ln>
        </p:spPr>
        <p:txBody>
          <a:bodyPr anchorCtr="0" anchor="t" bIns="0" lIns="0" spcFirstLastPara="1" rIns="0" wrap="square" tIns="17125">
            <a:noAutofit/>
          </a:bodyPr>
          <a:lstStyle/>
          <a:p>
            <a:pPr indent="0" lvl="0" marL="12700" marR="0" rtl="0" algn="l">
              <a:lnSpc>
                <a:spcPct val="100000"/>
              </a:lnSpc>
              <a:spcBef>
                <a:spcPts val="0"/>
              </a:spcBef>
              <a:spcAft>
                <a:spcPts val="0"/>
              </a:spcAft>
              <a:buNone/>
            </a:pPr>
            <a:r>
              <a:rPr lang="en-US" sz="1450">
                <a:solidFill>
                  <a:schemeClr val="dk1"/>
                </a:solidFill>
                <a:latin typeface="Times New Roman"/>
                <a:ea typeface="Times New Roman"/>
                <a:cs typeface="Times New Roman"/>
                <a:sym typeface="Times New Roman"/>
              </a:rPr>
              <a:t>A EXPLOSION</a:t>
            </a:r>
            <a:endParaRPr sz="1450">
              <a:solidFill>
                <a:schemeClr val="dk1"/>
              </a:solidFill>
              <a:latin typeface="Times New Roman"/>
              <a:ea typeface="Times New Roman"/>
              <a:cs typeface="Times New Roman"/>
              <a:sym typeface="Times New Roman"/>
            </a:endParaRPr>
          </a:p>
        </p:txBody>
      </p:sp>
      <p:sp>
        <p:nvSpPr>
          <p:cNvPr id="584" name="Google Shape;584;p57"/>
          <p:cNvSpPr txBox="1"/>
          <p:nvPr/>
        </p:nvSpPr>
        <p:spPr>
          <a:xfrm>
            <a:off x="2850154" y="3832525"/>
            <a:ext cx="3959700" cy="479400"/>
          </a:xfrm>
          <a:prstGeom prst="rect">
            <a:avLst/>
          </a:prstGeom>
          <a:noFill/>
          <a:ln>
            <a:noFill/>
          </a:ln>
        </p:spPr>
        <p:txBody>
          <a:bodyPr anchorCtr="0" anchor="t" bIns="0" lIns="0" spcFirstLastPara="1" rIns="0" wrap="square" tIns="11425">
            <a:noAutofit/>
          </a:bodyPr>
          <a:lstStyle/>
          <a:p>
            <a:pPr indent="0" lvl="0" marL="12700" marR="5080" rtl="0" algn="l">
              <a:lnSpc>
                <a:spcPct val="102800"/>
              </a:lnSpc>
              <a:spcBef>
                <a:spcPts val="0"/>
              </a:spcBef>
              <a:spcAft>
                <a:spcPts val="0"/>
              </a:spcAft>
              <a:buNone/>
            </a:pPr>
            <a:r>
              <a:rPr lang="en-US" sz="1450">
                <a:solidFill>
                  <a:schemeClr val="dk1"/>
                </a:solidFill>
                <a:latin typeface="Times New Roman"/>
                <a:ea typeface="Times New Roman"/>
                <a:cs typeface="Times New Roman"/>
                <a:sym typeface="Times New Roman"/>
              </a:rPr>
              <a:t>AUTOPROPULSADOS</a:t>
            </a:r>
            <a:br>
              <a:rPr lang="en-US" sz="1450">
                <a:solidFill>
                  <a:schemeClr val="dk1"/>
                </a:solidFill>
                <a:latin typeface="Times New Roman"/>
                <a:ea typeface="Times New Roman"/>
                <a:cs typeface="Times New Roman"/>
                <a:sym typeface="Times New Roman"/>
              </a:rPr>
            </a:br>
            <a:r>
              <a:rPr lang="en-US" sz="1450">
                <a:solidFill>
                  <a:schemeClr val="dk1"/>
                </a:solidFill>
                <a:latin typeface="Times New Roman"/>
                <a:ea typeface="Times New Roman"/>
                <a:cs typeface="Times New Roman"/>
                <a:sym typeface="Times New Roman"/>
              </a:rPr>
              <a:t>  (accesorio mini cargadora)</a:t>
            </a:r>
            <a:endParaRPr sz="1450">
              <a:solidFill>
                <a:schemeClr val="dk1"/>
              </a:solidFill>
              <a:latin typeface="Times New Roman"/>
              <a:ea typeface="Times New Roman"/>
              <a:cs typeface="Times New Roman"/>
              <a:sym typeface="Times New Roman"/>
            </a:endParaRPr>
          </a:p>
        </p:txBody>
      </p:sp>
      <p:sp>
        <p:nvSpPr>
          <p:cNvPr id="585" name="Google Shape;585;p57"/>
          <p:cNvSpPr/>
          <p:nvPr/>
        </p:nvSpPr>
        <p:spPr>
          <a:xfrm>
            <a:off x="6525430" y="3478609"/>
            <a:ext cx="2097000" cy="20970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586" name="Google Shape;586;p57"/>
          <p:cNvSpPr txBox="1"/>
          <p:nvPr/>
        </p:nvSpPr>
        <p:spPr>
          <a:xfrm>
            <a:off x="823868" y="3759893"/>
            <a:ext cx="1335900" cy="252600"/>
          </a:xfrm>
          <a:prstGeom prst="rect">
            <a:avLst/>
          </a:prstGeom>
          <a:noFill/>
          <a:ln>
            <a:noFill/>
          </a:ln>
        </p:spPr>
        <p:txBody>
          <a:bodyPr anchorCtr="0" anchor="t" bIns="0" lIns="0" spcFirstLastPara="1" rIns="0" wrap="square" tIns="17125">
            <a:noAutofit/>
          </a:bodyPr>
          <a:lstStyle/>
          <a:p>
            <a:pPr indent="0" lvl="0" marL="12700" marR="0" rtl="0" algn="l">
              <a:lnSpc>
                <a:spcPct val="100000"/>
              </a:lnSpc>
              <a:spcBef>
                <a:spcPts val="0"/>
              </a:spcBef>
              <a:spcAft>
                <a:spcPts val="0"/>
              </a:spcAft>
              <a:buNone/>
            </a:pPr>
            <a:r>
              <a:rPr lang="en-US" sz="1450">
                <a:solidFill>
                  <a:schemeClr val="dk1"/>
                </a:solidFill>
                <a:latin typeface="Times New Roman"/>
                <a:ea typeface="Times New Roman"/>
                <a:cs typeface="Times New Roman"/>
                <a:sym typeface="Times New Roman"/>
              </a:rPr>
              <a:t>ELECTRICOS</a:t>
            </a:r>
            <a:endParaRPr sz="1450">
              <a:solidFill>
                <a:schemeClr val="dk1"/>
              </a:solidFill>
              <a:latin typeface="Times New Roman"/>
              <a:ea typeface="Times New Roman"/>
              <a:cs typeface="Times New Roman"/>
              <a:sym typeface="Times New Roman"/>
            </a:endParaRPr>
          </a:p>
          <a:p>
            <a:pPr indent="0" lvl="0" marL="12700" marR="0" rtl="0" algn="l">
              <a:lnSpc>
                <a:spcPct val="100000"/>
              </a:lnSpc>
              <a:spcBef>
                <a:spcPts val="0"/>
              </a:spcBef>
              <a:spcAft>
                <a:spcPts val="0"/>
              </a:spcAft>
              <a:buNone/>
            </a:pPr>
            <a:r>
              <a:t/>
            </a:r>
            <a:endParaRPr sz="1450">
              <a:solidFill>
                <a:schemeClr val="dk1"/>
              </a:solidFill>
              <a:latin typeface="Times New Roman"/>
              <a:ea typeface="Times New Roman"/>
              <a:cs typeface="Times New Roman"/>
              <a:sym typeface="Times New Roman"/>
            </a:endParaRPr>
          </a:p>
        </p:txBody>
      </p:sp>
      <p:sp>
        <p:nvSpPr>
          <p:cNvPr id="587" name="Google Shape;587;p57"/>
          <p:cNvSpPr txBox="1"/>
          <p:nvPr/>
        </p:nvSpPr>
        <p:spPr>
          <a:xfrm>
            <a:off x="758325" y="2918150"/>
            <a:ext cx="952500" cy="243900"/>
          </a:xfrm>
          <a:prstGeom prst="rect">
            <a:avLst/>
          </a:prstGeom>
          <a:noFill/>
          <a:ln>
            <a:noFill/>
          </a:ln>
        </p:spPr>
        <p:txBody>
          <a:bodyPr anchorCtr="0" anchor="t" bIns="0" lIns="0" spcFirstLastPara="1" rIns="0" wrap="square" tIns="11425">
            <a:noAutofit/>
          </a:bodyPr>
          <a:lstStyle/>
          <a:p>
            <a:pPr indent="0" lvl="0" marL="12700" marR="5080" rtl="0" algn="l">
              <a:lnSpc>
                <a:spcPct val="102800"/>
              </a:lnSpc>
              <a:spcBef>
                <a:spcPts val="0"/>
              </a:spcBef>
              <a:spcAft>
                <a:spcPts val="0"/>
              </a:spcAft>
              <a:buNone/>
            </a:pPr>
            <a:r>
              <a:rPr lang="en-US" sz="1450">
                <a:solidFill>
                  <a:schemeClr val="dk1"/>
                </a:solidFill>
                <a:latin typeface="Times New Roman"/>
                <a:ea typeface="Times New Roman"/>
                <a:cs typeface="Times New Roman"/>
                <a:sym typeface="Times New Roman"/>
              </a:rPr>
              <a:t>TIPOS</a:t>
            </a:r>
            <a:endParaRPr sz="1600">
              <a:solidFill>
                <a:schemeClr val="dk1"/>
              </a:solidFill>
              <a:latin typeface="Times New Roman"/>
              <a:ea typeface="Times New Roman"/>
              <a:cs typeface="Times New Roman"/>
              <a:sym typeface="Times New Roman"/>
            </a:endParaRPr>
          </a:p>
          <a:p>
            <a:pPr indent="0" lvl="0" marL="0" marR="0" rtl="0" algn="l">
              <a:lnSpc>
                <a:spcPct val="100000"/>
              </a:lnSpc>
              <a:spcBef>
                <a:spcPts val="5"/>
              </a:spcBef>
              <a:spcAft>
                <a:spcPts val="0"/>
              </a:spcAft>
              <a:buNone/>
            </a:pPr>
            <a:r>
              <a:t/>
            </a:r>
            <a:endParaRPr sz="1650">
              <a:solidFill>
                <a:schemeClr val="dk1"/>
              </a:solidFill>
              <a:latin typeface="Times New Roman"/>
              <a:ea typeface="Times New Roman"/>
              <a:cs typeface="Times New Roman"/>
              <a:sym typeface="Times New Roman"/>
            </a:endParaRPr>
          </a:p>
          <a:p>
            <a:pPr indent="0" lvl="0" marL="1364615" marR="0" rtl="0" algn="ctr">
              <a:lnSpc>
                <a:spcPct val="100000"/>
              </a:lnSpc>
              <a:spcBef>
                <a:spcPts val="0"/>
              </a:spcBef>
              <a:spcAft>
                <a:spcPts val="0"/>
              </a:spcAft>
              <a:buNone/>
            </a:pPr>
            <a:r>
              <a:t/>
            </a:r>
            <a:endParaRPr sz="1450">
              <a:solidFill>
                <a:schemeClr val="dk1"/>
              </a:solidFill>
              <a:latin typeface="Times New Roman"/>
              <a:ea typeface="Times New Roman"/>
              <a:cs typeface="Times New Roman"/>
              <a:sym typeface="Times New Roman"/>
            </a:endParaRPr>
          </a:p>
        </p:txBody>
      </p:sp>
      <p:cxnSp>
        <p:nvCxnSpPr>
          <p:cNvPr id="588" name="Google Shape;588;p57"/>
          <p:cNvCxnSpPr>
            <a:stCxn id="587" idx="2"/>
            <a:endCxn id="586" idx="0"/>
          </p:cNvCxnSpPr>
          <p:nvPr/>
        </p:nvCxnSpPr>
        <p:spPr>
          <a:xfrm>
            <a:off x="1234575" y="3162050"/>
            <a:ext cx="257100" cy="597900"/>
          </a:xfrm>
          <a:prstGeom prst="straightConnector1">
            <a:avLst/>
          </a:prstGeom>
          <a:noFill/>
          <a:ln cap="flat" cmpd="sng" w="9525">
            <a:solidFill>
              <a:schemeClr val="dk2"/>
            </a:solidFill>
            <a:prstDash val="solid"/>
            <a:round/>
            <a:headEnd len="med" w="med" type="none"/>
            <a:tailEnd len="med" w="med" type="triangle"/>
          </a:ln>
        </p:spPr>
      </p:cxnSp>
      <p:cxnSp>
        <p:nvCxnSpPr>
          <p:cNvPr id="589" name="Google Shape;589;p57"/>
          <p:cNvCxnSpPr>
            <a:stCxn id="587" idx="3"/>
            <a:endCxn id="583" idx="1"/>
          </p:cNvCxnSpPr>
          <p:nvPr/>
        </p:nvCxnSpPr>
        <p:spPr>
          <a:xfrm>
            <a:off x="1710825" y="3040100"/>
            <a:ext cx="5267100" cy="126300"/>
          </a:xfrm>
          <a:prstGeom prst="straightConnector1">
            <a:avLst/>
          </a:prstGeom>
          <a:noFill/>
          <a:ln cap="flat" cmpd="sng" w="9525">
            <a:solidFill>
              <a:schemeClr val="dk2"/>
            </a:solidFill>
            <a:prstDash val="solid"/>
            <a:round/>
            <a:headEnd len="med" w="med" type="none"/>
            <a:tailEnd len="med" w="med" type="triangle"/>
          </a:ln>
        </p:spPr>
      </p:cxnSp>
      <p:cxnSp>
        <p:nvCxnSpPr>
          <p:cNvPr id="590" name="Google Shape;590;p57"/>
          <p:cNvCxnSpPr>
            <a:endCxn id="584" idx="1"/>
          </p:cNvCxnSpPr>
          <p:nvPr/>
        </p:nvCxnSpPr>
        <p:spPr>
          <a:xfrm>
            <a:off x="1549354" y="3186325"/>
            <a:ext cx="1300800" cy="8859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4" name="Shape 594"/>
        <p:cNvGrpSpPr/>
        <p:nvPr/>
      </p:nvGrpSpPr>
      <p:grpSpPr>
        <a:xfrm>
          <a:off x="0" y="0"/>
          <a:ext cx="0" cy="0"/>
          <a:chOff x="0" y="0"/>
          <a:chExt cx="0" cy="0"/>
        </a:xfrm>
      </p:grpSpPr>
      <p:sp>
        <p:nvSpPr>
          <p:cNvPr id="595" name="Google Shape;595;p58"/>
          <p:cNvSpPr txBox="1"/>
          <p:nvPr>
            <p:ph idx="4294967295" type="title"/>
          </p:nvPr>
        </p:nvSpPr>
        <p:spPr>
          <a:xfrm>
            <a:off x="836699" y="1219525"/>
            <a:ext cx="4613700" cy="378600"/>
          </a:xfrm>
          <a:prstGeom prst="rect">
            <a:avLst/>
          </a:prstGeom>
          <a:noFill/>
          <a:ln>
            <a:noFill/>
          </a:ln>
        </p:spPr>
        <p:txBody>
          <a:bodyPr anchorCtr="0" anchor="ctr" bIns="0" lIns="0" spcFirstLastPara="1" rIns="0" wrap="square" tIns="14600">
            <a:noAutofit/>
          </a:bodyPr>
          <a:lstStyle/>
          <a:p>
            <a:pPr indent="0" lvl="0" marL="12700" marR="0" rtl="0" algn="ctr">
              <a:lnSpc>
                <a:spcPct val="100000"/>
              </a:lnSpc>
              <a:spcBef>
                <a:spcPts val="0"/>
              </a:spcBef>
              <a:spcAft>
                <a:spcPts val="0"/>
              </a:spcAft>
              <a:buClr>
                <a:srgbClr val="262626"/>
              </a:buClr>
              <a:buSzPts val="2300"/>
              <a:buFont typeface="Garamond"/>
              <a:buNone/>
            </a:pPr>
            <a:r>
              <a:rPr b="0" i="0" lang="en-US" sz="2300" u="none" cap="none" strike="noStrike">
                <a:solidFill>
                  <a:srgbClr val="262626"/>
                </a:solidFill>
                <a:latin typeface="Garamond"/>
                <a:ea typeface="Garamond"/>
                <a:cs typeface="Garamond"/>
                <a:sym typeface="Garamond"/>
              </a:rPr>
              <a:t>RIESGOS MÁS FRECUENTES</a:t>
            </a:r>
            <a:endParaRPr b="0" i="0" sz="2300" u="none" cap="none" strike="noStrike">
              <a:solidFill>
                <a:srgbClr val="262626"/>
              </a:solidFill>
              <a:latin typeface="Garamond"/>
              <a:ea typeface="Garamond"/>
              <a:cs typeface="Garamond"/>
              <a:sym typeface="Garamond"/>
            </a:endParaRPr>
          </a:p>
        </p:txBody>
      </p:sp>
      <p:sp>
        <p:nvSpPr>
          <p:cNvPr id="596" name="Google Shape;596;p58"/>
          <p:cNvSpPr txBox="1"/>
          <p:nvPr>
            <p:ph idx="4294967295" type="body"/>
          </p:nvPr>
        </p:nvSpPr>
        <p:spPr>
          <a:xfrm>
            <a:off x="836701" y="1819254"/>
            <a:ext cx="7478700" cy="3904200"/>
          </a:xfrm>
          <a:prstGeom prst="rect">
            <a:avLst/>
          </a:prstGeom>
          <a:noFill/>
          <a:ln>
            <a:noFill/>
          </a:ln>
        </p:spPr>
        <p:txBody>
          <a:bodyPr anchorCtr="0" anchor="t" bIns="0" lIns="0" spcFirstLastPara="1" rIns="0" wrap="square" tIns="17125">
            <a:noAutofit/>
          </a:bodyPr>
          <a:lstStyle/>
          <a:p>
            <a:pPr indent="-320675" lvl="0" marL="457200" marR="0" rtl="0" algn="l">
              <a:lnSpc>
                <a:spcPct val="100000"/>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Riesgos derivados por transmisión de vibraciones a la estructura</a:t>
            </a:r>
            <a:endParaRPr sz="1450">
              <a:solidFill>
                <a:schemeClr val="dk1"/>
              </a:solidFill>
              <a:latin typeface="Times New Roman"/>
              <a:ea typeface="Times New Roman"/>
              <a:cs typeface="Times New Roman"/>
              <a:sym typeface="Times New Roman"/>
            </a:endParaRPr>
          </a:p>
          <a:p>
            <a:pPr indent="-320675" lvl="0" marL="457200" marR="0" rtl="0" algn="l">
              <a:lnSpc>
                <a:spcPct val="100000"/>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Estallido de la manguera</a:t>
            </a:r>
            <a:endParaRPr sz="1450">
              <a:solidFill>
                <a:schemeClr val="dk1"/>
              </a:solidFill>
              <a:latin typeface="Times New Roman"/>
              <a:ea typeface="Times New Roman"/>
              <a:cs typeface="Times New Roman"/>
              <a:sym typeface="Times New Roman"/>
            </a:endParaRPr>
          </a:p>
          <a:p>
            <a:pPr indent="-320675" lvl="0" marL="457200" marR="0" rtl="0" algn="l">
              <a:lnSpc>
                <a:spcPct val="100000"/>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Proyección de objetos</a:t>
            </a:r>
            <a:endParaRPr sz="1450">
              <a:solidFill>
                <a:schemeClr val="dk1"/>
              </a:solidFill>
              <a:latin typeface="Times New Roman"/>
              <a:ea typeface="Times New Roman"/>
              <a:cs typeface="Times New Roman"/>
              <a:sym typeface="Times New Roman"/>
            </a:endParaRPr>
          </a:p>
          <a:p>
            <a:pPr indent="-320675" lvl="0" marL="457200" marR="0" rtl="0" algn="l">
              <a:lnSpc>
                <a:spcPct val="100000"/>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Inhalación de polvo producido en las operaciones</a:t>
            </a:r>
            <a:endParaRPr sz="1450">
              <a:solidFill>
                <a:schemeClr val="dk1"/>
              </a:solidFill>
              <a:latin typeface="Times New Roman"/>
              <a:ea typeface="Times New Roman"/>
              <a:cs typeface="Times New Roman"/>
              <a:sym typeface="Times New Roman"/>
            </a:endParaRPr>
          </a:p>
          <a:p>
            <a:pPr indent="-320675" lvl="0" marL="457200" marR="0" rtl="0" algn="l">
              <a:lnSpc>
                <a:spcPct val="100000"/>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Explosiones</a:t>
            </a:r>
            <a:endParaRPr sz="1450">
              <a:solidFill>
                <a:schemeClr val="dk1"/>
              </a:solidFill>
              <a:latin typeface="Times New Roman"/>
              <a:ea typeface="Times New Roman"/>
              <a:cs typeface="Times New Roman"/>
              <a:sym typeface="Times New Roman"/>
            </a:endParaRPr>
          </a:p>
          <a:p>
            <a:pPr indent="-320675" lvl="0" marL="457200" marR="0" rtl="0" algn="l">
              <a:lnSpc>
                <a:spcPct val="100000"/>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Contacto eléctrico directo</a:t>
            </a:r>
            <a:endParaRPr sz="1450">
              <a:solidFill>
                <a:schemeClr val="dk1"/>
              </a:solidFill>
              <a:latin typeface="Times New Roman"/>
              <a:ea typeface="Times New Roman"/>
              <a:cs typeface="Times New Roman"/>
              <a:sym typeface="Times New Roman"/>
            </a:endParaRPr>
          </a:p>
          <a:p>
            <a:pPr indent="-320675" lvl="0" marL="457200" marR="0" rtl="0" algn="l">
              <a:lnSpc>
                <a:spcPct val="100000"/>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Exposición a ruido</a:t>
            </a:r>
            <a:endParaRPr sz="1450">
              <a:solidFill>
                <a:schemeClr val="dk1"/>
              </a:solidFill>
              <a:latin typeface="Times New Roman"/>
              <a:ea typeface="Times New Roman"/>
              <a:cs typeface="Times New Roman"/>
              <a:sym typeface="Times New Roman"/>
            </a:endParaRPr>
          </a:p>
          <a:p>
            <a:pPr indent="-320675" lvl="0" marL="457200" marR="0" rtl="0" algn="l">
              <a:lnSpc>
                <a:spcPct val="100000"/>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Golpes y Cortes</a:t>
            </a:r>
            <a:endParaRPr sz="1450">
              <a:solidFill>
                <a:schemeClr val="dk1"/>
              </a:solidFill>
              <a:latin typeface="Times New Roman"/>
              <a:ea typeface="Times New Roman"/>
              <a:cs typeface="Times New Roman"/>
              <a:sym typeface="Times New Roman"/>
            </a:endParaRPr>
          </a:p>
          <a:p>
            <a:pPr indent="0" lvl="0" marL="0" marR="0" rtl="0" algn="l">
              <a:lnSpc>
                <a:spcPct val="100000"/>
              </a:lnSpc>
              <a:spcBef>
                <a:spcPts val="1120"/>
              </a:spcBef>
              <a:spcAft>
                <a:spcPts val="0"/>
              </a:spcAft>
              <a:buNone/>
            </a:pPr>
            <a:r>
              <a:rPr lang="en-US" sz="2300"/>
              <a:t>     </a:t>
            </a:r>
            <a:r>
              <a:rPr b="0" i="0" lang="en-US" sz="2300" u="none" cap="none" strike="noStrike">
                <a:solidFill>
                  <a:srgbClr val="262626"/>
                </a:solidFill>
                <a:latin typeface="Garamond"/>
                <a:ea typeface="Garamond"/>
                <a:cs typeface="Garamond"/>
                <a:sym typeface="Garamond"/>
              </a:rPr>
              <a:t>NORMAS DE SEGURIDAD</a:t>
            </a:r>
            <a:br>
              <a:rPr lang="en-US" sz="2300"/>
            </a:br>
            <a:br>
              <a:rPr lang="en-US" sz="2300"/>
            </a:br>
            <a:r>
              <a:rPr b="0" i="0" lang="en-US" sz="1650" u="none" cap="none" strike="noStrike">
                <a:solidFill>
                  <a:srgbClr val="262626"/>
                </a:solidFill>
                <a:latin typeface="Garamond"/>
                <a:ea typeface="Garamond"/>
                <a:cs typeface="Garamond"/>
                <a:sym typeface="Garamond"/>
              </a:rPr>
              <a:t>ÁREA DE TRABAJO</a:t>
            </a:r>
            <a:endParaRPr b="0" i="0" sz="1650" u="none" cap="none" strike="noStrike">
              <a:solidFill>
                <a:srgbClr val="262626"/>
              </a:solidFill>
              <a:latin typeface="Garamond"/>
              <a:ea typeface="Garamond"/>
              <a:cs typeface="Garamond"/>
              <a:sym typeface="Garamond"/>
            </a:endParaRPr>
          </a:p>
          <a:p>
            <a:pPr indent="-182498" lvl="0" marL="295910" marR="1250315" rtl="0" algn="l">
              <a:lnSpc>
                <a:spcPct val="102800"/>
              </a:lnSpc>
              <a:spcBef>
                <a:spcPts val="157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Realizar el trabajo sobre una superficie estable,  nivelada y seca</a:t>
            </a:r>
            <a:endParaRPr sz="1450">
              <a:solidFill>
                <a:schemeClr val="dk1"/>
              </a:solidFill>
              <a:latin typeface="Times New Roman"/>
              <a:ea typeface="Times New Roman"/>
              <a:cs typeface="Times New Roman"/>
              <a:sym typeface="Times New Roman"/>
            </a:endParaRPr>
          </a:p>
          <a:p>
            <a:pPr indent="-182498" lvl="0" marL="295910" marR="1250315" rtl="0" algn="l">
              <a:lnSpc>
                <a:spcPct val="102800"/>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Colocar protecciones necesarias en caso de situarse</a:t>
            </a:r>
            <a:br>
              <a:rPr lang="en-US" sz="1450">
                <a:solidFill>
                  <a:schemeClr val="dk1"/>
                </a:solidFill>
                <a:latin typeface="Times New Roman"/>
                <a:ea typeface="Times New Roman"/>
                <a:cs typeface="Times New Roman"/>
                <a:sym typeface="Times New Roman"/>
              </a:rPr>
            </a:br>
            <a:endParaRPr sz="1450">
              <a:solidFill>
                <a:schemeClr val="dk1"/>
              </a:solidFill>
              <a:latin typeface="Times New Roman"/>
              <a:ea typeface="Times New Roman"/>
              <a:cs typeface="Times New Roman"/>
              <a:sym typeface="Times New Roman"/>
            </a:endParaRPr>
          </a:p>
          <a:p>
            <a:pPr indent="0" lvl="0" marL="0" marR="1424305" rtl="0" algn="l">
              <a:lnSpc>
                <a:spcPct val="102099"/>
              </a:lnSpc>
              <a:spcBef>
                <a:spcPts val="670"/>
              </a:spcBef>
              <a:spcAft>
                <a:spcPts val="0"/>
              </a:spcAft>
              <a:buNone/>
            </a:pPr>
            <a:r>
              <a:rPr lang="en-US" sz="1650"/>
              <a:t>EN ZONAS DE PASO (vallas, cintas de precaución,  balizas, etc.)</a:t>
            </a:r>
            <a:endParaRPr/>
          </a:p>
          <a:p>
            <a:pPr indent="-320675" lvl="0" marL="457200" marR="0" rtl="0" algn="l">
              <a:lnSpc>
                <a:spcPct val="100000"/>
              </a:lnSpc>
              <a:spcBef>
                <a:spcPts val="69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No trabajar en atmósferas potencialmente explosivas</a:t>
            </a:r>
            <a:endParaRPr sz="1450">
              <a:solidFill>
                <a:schemeClr val="dk1"/>
              </a:solidFill>
              <a:latin typeface="Times New Roman"/>
              <a:ea typeface="Times New Roman"/>
              <a:cs typeface="Times New Roman"/>
              <a:sym typeface="Times New Roman"/>
            </a:endParaRPr>
          </a:p>
          <a:p>
            <a:pPr indent="-320675" lvl="0" marL="457200" marR="0" rtl="0" algn="l">
              <a:lnSpc>
                <a:spcPct val="100000"/>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Verificar que no pueda haber riesgo de caída de objetos desde altura originados por el trabajo con el  martillo</a:t>
            </a:r>
            <a:endParaRPr/>
          </a:p>
        </p:txBody>
      </p:sp>
      <p:pic>
        <p:nvPicPr>
          <p:cNvPr id="597" name="Google Shape;597;p58"/>
          <p:cNvPicPr preferRelativeResize="0"/>
          <p:nvPr/>
        </p:nvPicPr>
        <p:blipFill>
          <a:blip r:embed="rId3">
            <a:alphaModFix/>
          </a:blip>
          <a:stretch>
            <a:fillRect/>
          </a:stretch>
        </p:blipFill>
        <p:spPr>
          <a:xfrm>
            <a:off x="6424052" y="937300"/>
            <a:ext cx="2727950" cy="2932549"/>
          </a:xfrm>
          <a:prstGeom prst="rect">
            <a:avLst/>
          </a:prstGeom>
          <a:noFill/>
          <a:ln>
            <a:noFill/>
          </a:ln>
        </p:spPr>
      </p:pic>
      <p:pic>
        <p:nvPicPr>
          <p:cNvPr id="598" name="Google Shape;598;p58"/>
          <p:cNvPicPr preferRelativeResize="0"/>
          <p:nvPr/>
        </p:nvPicPr>
        <p:blipFill>
          <a:blip r:embed="rId4">
            <a:alphaModFix/>
          </a:blip>
          <a:stretch>
            <a:fillRect/>
          </a:stretch>
        </p:blipFill>
        <p:spPr>
          <a:xfrm>
            <a:off x="6424050" y="4055175"/>
            <a:ext cx="2727950" cy="3242496"/>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2" name="Shape 602"/>
        <p:cNvGrpSpPr/>
        <p:nvPr/>
      </p:nvGrpSpPr>
      <p:grpSpPr>
        <a:xfrm>
          <a:off x="0" y="0"/>
          <a:ext cx="0" cy="0"/>
          <a:chOff x="0" y="0"/>
          <a:chExt cx="0" cy="0"/>
        </a:xfrm>
      </p:grpSpPr>
      <p:sp>
        <p:nvSpPr>
          <p:cNvPr id="603" name="Google Shape;603;p59"/>
          <p:cNvSpPr/>
          <p:nvPr/>
        </p:nvSpPr>
        <p:spPr>
          <a:xfrm>
            <a:off x="0" y="4369308"/>
            <a:ext cx="370840" cy="2346960"/>
          </a:xfrm>
          <a:custGeom>
            <a:rect b="b" l="l" r="r" t="t"/>
            <a:pathLst>
              <a:path extrusionOk="0" h="2346959" w="370840">
                <a:moveTo>
                  <a:pt x="370332" y="2346960"/>
                </a:moveTo>
                <a:lnTo>
                  <a:pt x="0" y="2346960"/>
                </a:lnTo>
                <a:lnTo>
                  <a:pt x="0" y="0"/>
                </a:lnTo>
                <a:lnTo>
                  <a:pt x="370332" y="2346960"/>
                </a:lnTo>
                <a:close/>
              </a:path>
            </a:pathLst>
          </a:custGeom>
          <a:solidFill>
            <a:srgbClr val="90C126">
              <a:alpha val="84705"/>
            </a:srgbClr>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604" name="Google Shape;604;p59"/>
          <p:cNvSpPr txBox="1"/>
          <p:nvPr/>
        </p:nvSpPr>
        <p:spPr>
          <a:xfrm>
            <a:off x="793250" y="1000675"/>
            <a:ext cx="4646400" cy="3663000"/>
          </a:xfrm>
          <a:prstGeom prst="rect">
            <a:avLst/>
          </a:prstGeom>
          <a:noFill/>
          <a:ln>
            <a:noFill/>
          </a:ln>
        </p:spPr>
        <p:txBody>
          <a:bodyPr anchorCtr="0" anchor="t" bIns="0" lIns="0" spcFirstLastPara="1" rIns="0" wrap="square" tIns="102225">
            <a:noAutofit/>
          </a:bodyPr>
          <a:lstStyle/>
          <a:p>
            <a:pPr indent="0" lvl="0" marL="142240" marR="0" rtl="0" algn="l">
              <a:lnSpc>
                <a:spcPct val="100000"/>
              </a:lnSpc>
              <a:spcBef>
                <a:spcPts val="0"/>
              </a:spcBef>
              <a:spcAft>
                <a:spcPts val="0"/>
              </a:spcAft>
              <a:buNone/>
            </a:pPr>
            <a:r>
              <a:rPr lang="en-US" sz="2300">
                <a:solidFill>
                  <a:srgbClr val="262626"/>
                </a:solidFill>
                <a:latin typeface="Garamond"/>
                <a:ea typeface="Garamond"/>
                <a:cs typeface="Garamond"/>
                <a:sym typeface="Garamond"/>
              </a:rPr>
              <a:t>USO DE LA MAQUINARIA</a:t>
            </a:r>
            <a:endParaRPr sz="2300">
              <a:solidFill>
                <a:srgbClr val="262626"/>
              </a:solidFill>
              <a:latin typeface="Garamond"/>
              <a:ea typeface="Garamond"/>
              <a:cs typeface="Garamond"/>
              <a:sym typeface="Garamond"/>
            </a:endParaRPr>
          </a:p>
          <a:p>
            <a:pPr indent="0" lvl="0" marL="142240" marR="0" rtl="0" algn="l">
              <a:lnSpc>
                <a:spcPct val="100000"/>
              </a:lnSpc>
              <a:spcBef>
                <a:spcPts val="0"/>
              </a:spcBef>
              <a:spcAft>
                <a:spcPts val="0"/>
              </a:spcAft>
              <a:buNone/>
            </a:pPr>
            <a:r>
              <a:t/>
            </a:r>
            <a:endParaRPr sz="2300">
              <a:solidFill>
                <a:srgbClr val="262626"/>
              </a:solidFill>
              <a:latin typeface="Garamond"/>
              <a:ea typeface="Garamond"/>
              <a:cs typeface="Garamond"/>
              <a:sym typeface="Garamond"/>
            </a:endParaRPr>
          </a:p>
          <a:p>
            <a:pPr indent="-283210" lvl="0" marL="295910" marR="0" rtl="0" algn="l">
              <a:lnSpc>
                <a:spcPct val="100000"/>
              </a:lnSpc>
              <a:spcBef>
                <a:spcPts val="66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Personal capacitado para su manipulación</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5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Utilización de los EPP</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3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Evitar tensar la manguera</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5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Conocer previamente el tipo de superficie a picar</a:t>
            </a:r>
            <a:endParaRPr sz="1450">
              <a:solidFill>
                <a:schemeClr val="dk1"/>
              </a:solidFill>
              <a:latin typeface="Times New Roman"/>
              <a:ea typeface="Times New Roman"/>
              <a:cs typeface="Times New Roman"/>
              <a:sym typeface="Times New Roman"/>
            </a:endParaRPr>
          </a:p>
          <a:p>
            <a:pPr indent="-283210" lvl="0" marL="295910" marR="35560" rtl="0" algn="l">
              <a:lnSpc>
                <a:spcPct val="123379"/>
              </a:lnSpc>
              <a:spcBef>
                <a:spcPts val="55"/>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Situar al compresor a una distancia mínima de 10  metros de la zona de trabajo.</a:t>
            </a:r>
            <a:endParaRPr sz="1450">
              <a:solidFill>
                <a:schemeClr val="dk1"/>
              </a:solidFill>
              <a:latin typeface="Times New Roman"/>
              <a:ea typeface="Times New Roman"/>
              <a:cs typeface="Times New Roman"/>
              <a:sym typeface="Times New Roman"/>
            </a:endParaRPr>
          </a:p>
          <a:p>
            <a:pPr indent="-283210" lvl="0" marL="295910" marR="0" rtl="0" algn="l">
              <a:lnSpc>
                <a:spcPct val="117586"/>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Comprobar periódicamente lubricación martillo</a:t>
            </a:r>
            <a:endParaRPr sz="1450">
              <a:solidFill>
                <a:schemeClr val="dk1"/>
              </a:solidFill>
              <a:latin typeface="Times New Roman"/>
              <a:ea typeface="Times New Roman"/>
              <a:cs typeface="Times New Roman"/>
              <a:sym typeface="Times New Roman"/>
            </a:endParaRPr>
          </a:p>
          <a:p>
            <a:pPr indent="-283210" lvl="0" marL="295910" marR="755015" rtl="0" algn="l">
              <a:lnSpc>
                <a:spcPct val="102099"/>
              </a:lnSpc>
              <a:spcBef>
                <a:spcPts val="1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Verificar que la herramienta está limpia,  engrasada y afilada.</a:t>
            </a:r>
            <a:endParaRPr sz="1450">
              <a:solidFill>
                <a:schemeClr val="dk1"/>
              </a:solidFill>
              <a:latin typeface="Times New Roman"/>
              <a:ea typeface="Times New Roman"/>
              <a:cs typeface="Times New Roman"/>
              <a:sym typeface="Times New Roman"/>
            </a:endParaRPr>
          </a:p>
          <a:p>
            <a:pPr indent="-283210" lvl="0" marL="295910" marR="0" rtl="0" algn="l">
              <a:lnSpc>
                <a:spcPct val="100000"/>
              </a:lnSpc>
              <a:spcBef>
                <a:spcPts val="5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No hacer funcionar el martillo en vacío</a:t>
            </a:r>
            <a:endParaRPr sz="1450">
              <a:solidFill>
                <a:schemeClr val="dk1"/>
              </a:solidFill>
              <a:latin typeface="Times New Roman"/>
              <a:ea typeface="Times New Roman"/>
              <a:cs typeface="Times New Roman"/>
              <a:sym typeface="Times New Roman"/>
            </a:endParaRPr>
          </a:p>
          <a:p>
            <a:pPr indent="-283210" lvl="0" marL="295910" marR="156210" rtl="0" algn="l">
              <a:lnSpc>
                <a:spcPct val="123379"/>
              </a:lnSpc>
              <a:spcBef>
                <a:spcPts val="5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No hacer esfuerzo de palanca con el martillo en  marcha</a:t>
            </a:r>
            <a:endParaRPr sz="1450">
              <a:solidFill>
                <a:schemeClr val="dk1"/>
              </a:solidFill>
              <a:latin typeface="Times New Roman"/>
              <a:ea typeface="Times New Roman"/>
              <a:cs typeface="Times New Roman"/>
              <a:sym typeface="Times New Roman"/>
            </a:endParaRPr>
          </a:p>
          <a:p>
            <a:pPr indent="-283210" lvl="0" marL="295910" marR="0" rtl="0" algn="l">
              <a:lnSpc>
                <a:spcPct val="117586"/>
              </a:lnSpc>
              <a:spcBef>
                <a:spcPts val="0"/>
              </a:spcBef>
              <a:spcAft>
                <a:spcPts val="0"/>
              </a:spcAft>
              <a:buClr>
                <a:schemeClr val="dk1"/>
              </a:buClr>
              <a:buSzPts val="1450"/>
              <a:buFont typeface="Times New Roman"/>
              <a:buChar char="•"/>
            </a:pPr>
            <a:r>
              <a:rPr lang="en-US" sz="1450">
                <a:solidFill>
                  <a:schemeClr val="dk1"/>
                </a:solidFill>
                <a:latin typeface="Times New Roman"/>
                <a:ea typeface="Times New Roman"/>
                <a:cs typeface="Times New Roman"/>
                <a:sym typeface="Times New Roman"/>
              </a:rPr>
              <a:t>No dejar el martillo hincado en el suelo, pared o</a:t>
            </a:r>
            <a:endParaRPr sz="1450">
              <a:solidFill>
                <a:schemeClr val="dk1"/>
              </a:solidFill>
              <a:latin typeface="Times New Roman"/>
              <a:ea typeface="Times New Roman"/>
              <a:cs typeface="Times New Roman"/>
              <a:sym typeface="Times New Roman"/>
            </a:endParaRPr>
          </a:p>
          <a:p>
            <a:pPr indent="0" lvl="0" marL="295910" marR="0" rtl="0" algn="l">
              <a:lnSpc>
                <a:spcPct val="100000"/>
              </a:lnSpc>
              <a:spcBef>
                <a:spcPts val="50"/>
              </a:spcBef>
              <a:spcAft>
                <a:spcPts val="0"/>
              </a:spcAft>
              <a:buNone/>
            </a:pPr>
            <a:r>
              <a:rPr lang="en-US" sz="1450">
                <a:solidFill>
                  <a:schemeClr val="dk1"/>
                </a:solidFill>
                <a:latin typeface="Times New Roman"/>
                <a:ea typeface="Times New Roman"/>
                <a:cs typeface="Times New Roman"/>
                <a:sym typeface="Times New Roman"/>
              </a:rPr>
              <a:t>roca</a:t>
            </a:r>
            <a:endParaRPr sz="1450">
              <a:solidFill>
                <a:schemeClr val="dk1"/>
              </a:solidFill>
              <a:latin typeface="Times New Roman"/>
              <a:ea typeface="Times New Roman"/>
              <a:cs typeface="Times New Roman"/>
              <a:sym typeface="Times New Roman"/>
            </a:endParaRPr>
          </a:p>
        </p:txBody>
      </p:sp>
      <p:pic>
        <p:nvPicPr>
          <p:cNvPr id="605" name="Google Shape;605;p59"/>
          <p:cNvPicPr preferRelativeResize="0"/>
          <p:nvPr/>
        </p:nvPicPr>
        <p:blipFill>
          <a:blip r:embed="rId3">
            <a:alphaModFix/>
          </a:blip>
          <a:stretch>
            <a:fillRect/>
          </a:stretch>
        </p:blipFill>
        <p:spPr>
          <a:xfrm>
            <a:off x="5994453" y="1000713"/>
            <a:ext cx="2915074" cy="3662924"/>
          </a:xfrm>
          <a:prstGeom prst="rect">
            <a:avLst/>
          </a:prstGeom>
          <a:noFill/>
          <a:ln>
            <a:noFill/>
          </a:ln>
        </p:spPr>
      </p:pic>
      <p:pic>
        <p:nvPicPr>
          <p:cNvPr id="606" name="Google Shape;606;p59"/>
          <p:cNvPicPr preferRelativeResize="0"/>
          <p:nvPr/>
        </p:nvPicPr>
        <p:blipFill>
          <a:blip r:embed="rId4">
            <a:alphaModFix/>
          </a:blip>
          <a:stretch>
            <a:fillRect/>
          </a:stretch>
        </p:blipFill>
        <p:spPr>
          <a:xfrm>
            <a:off x="3146375" y="4877225"/>
            <a:ext cx="3765649" cy="26868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Google Shape;181;p24"/>
          <p:cNvSpPr txBox="1"/>
          <p:nvPr>
            <p:ph type="title"/>
          </p:nvPr>
        </p:nvSpPr>
        <p:spPr>
          <a:xfrm>
            <a:off x="2045697" y="1394570"/>
            <a:ext cx="5967000" cy="579900"/>
          </a:xfrm>
          <a:prstGeom prst="rect">
            <a:avLst/>
          </a:prstGeom>
          <a:noFill/>
          <a:ln>
            <a:noFill/>
          </a:ln>
        </p:spPr>
        <p:txBody>
          <a:bodyPr anchorCtr="0" anchor="ctr" bIns="0" lIns="0" spcFirstLastPara="1" rIns="0" wrap="square" tIns="17125">
            <a:noAutofit/>
          </a:bodyPr>
          <a:lstStyle/>
          <a:p>
            <a:pPr indent="0" lvl="0" marL="12700" marR="0" rtl="0" algn="ctr">
              <a:lnSpc>
                <a:spcPct val="100000"/>
              </a:lnSpc>
              <a:spcBef>
                <a:spcPts val="0"/>
              </a:spcBef>
              <a:spcAft>
                <a:spcPts val="0"/>
              </a:spcAft>
              <a:buClr>
                <a:srgbClr val="262626"/>
              </a:buClr>
              <a:buSzPts val="3600"/>
              <a:buFont typeface="Garamond"/>
              <a:buNone/>
            </a:pPr>
            <a:r>
              <a:rPr b="0" i="0" lang="en-US" sz="3600" u="none" cap="none" strike="noStrike">
                <a:solidFill>
                  <a:srgbClr val="262626"/>
                </a:solidFill>
                <a:latin typeface="Garamond"/>
                <a:ea typeface="Garamond"/>
                <a:cs typeface="Garamond"/>
                <a:sym typeface="Garamond"/>
              </a:rPr>
              <a:t>MÁQUINAS </a:t>
            </a:r>
            <a:r>
              <a:rPr b="0" i="0" lang="en-US" sz="3550" u="none" cap="none" strike="noStrike">
                <a:solidFill>
                  <a:srgbClr val="262626"/>
                </a:solidFill>
                <a:latin typeface="Garamond"/>
                <a:ea typeface="Garamond"/>
                <a:cs typeface="Garamond"/>
                <a:sym typeface="Garamond"/>
              </a:rPr>
              <a:t>Y HERRAMIENTAS</a:t>
            </a:r>
            <a:endParaRPr b="0" i="0" sz="3550" u="none" cap="none" strike="noStrike">
              <a:solidFill>
                <a:srgbClr val="262626"/>
              </a:solidFill>
              <a:latin typeface="Garamond"/>
              <a:ea typeface="Garamond"/>
              <a:cs typeface="Garamond"/>
              <a:sym typeface="Garamond"/>
            </a:endParaRPr>
          </a:p>
        </p:txBody>
      </p:sp>
      <p:sp>
        <p:nvSpPr>
          <p:cNvPr id="182" name="Google Shape;182;p24"/>
          <p:cNvSpPr txBox="1"/>
          <p:nvPr/>
        </p:nvSpPr>
        <p:spPr>
          <a:xfrm>
            <a:off x="1115123" y="2899418"/>
            <a:ext cx="7228200" cy="3345300"/>
          </a:xfrm>
          <a:prstGeom prst="rect">
            <a:avLst/>
          </a:prstGeom>
          <a:noFill/>
          <a:ln>
            <a:noFill/>
          </a:ln>
        </p:spPr>
        <p:txBody>
          <a:bodyPr anchorCtr="0" anchor="t" bIns="0" lIns="0" spcFirstLastPara="1" rIns="0" wrap="square" tIns="12050">
            <a:noAutofit/>
          </a:bodyPr>
          <a:lstStyle/>
          <a:p>
            <a:pPr indent="0" lvl="0" marL="12700" marR="5080" rtl="0" algn="l">
              <a:lnSpc>
                <a:spcPct val="101499"/>
              </a:lnSpc>
              <a:spcBef>
                <a:spcPts val="0"/>
              </a:spcBef>
              <a:spcAft>
                <a:spcPts val="0"/>
              </a:spcAft>
              <a:buNone/>
            </a:pPr>
            <a:r>
              <a:rPr b="0" i="0" lang="en-US" sz="1950" u="none" cap="none" strike="noStrike">
                <a:solidFill>
                  <a:schemeClr val="dk1"/>
                </a:solidFill>
                <a:latin typeface="Times New Roman"/>
                <a:ea typeface="Times New Roman"/>
                <a:cs typeface="Times New Roman"/>
                <a:sym typeface="Times New Roman"/>
              </a:rPr>
              <a:t>Las máquinas y las herramientas permiten al hombre realizar el  trabajo de una forma más productiva y eficiente. Cada tipo de  máquina o herramienta ha sido diseñada para realizar una  determinada tarea u operación.</a:t>
            </a:r>
            <a:endParaRPr b="0" i="0" sz="1950" u="none" cap="none" strike="noStrike">
              <a:solidFill>
                <a:schemeClr val="dk1"/>
              </a:solidFill>
              <a:latin typeface="Times New Roman"/>
              <a:ea typeface="Times New Roman"/>
              <a:cs typeface="Times New Roman"/>
              <a:sym typeface="Times New Roman"/>
            </a:endParaRPr>
          </a:p>
          <a:p>
            <a:pPr indent="0" lvl="0" marL="0" marR="0" rtl="0" algn="l">
              <a:lnSpc>
                <a:spcPct val="100000"/>
              </a:lnSpc>
              <a:spcBef>
                <a:spcPts val="20"/>
              </a:spcBef>
              <a:spcAft>
                <a:spcPts val="0"/>
              </a:spcAft>
              <a:buNone/>
            </a:pPr>
            <a:r>
              <a:t/>
            </a:r>
            <a:endParaRPr b="0" i="0" sz="2050" u="none" cap="none" strike="noStrike">
              <a:solidFill>
                <a:schemeClr val="dk1"/>
              </a:solidFill>
              <a:latin typeface="Times New Roman"/>
              <a:ea typeface="Times New Roman"/>
              <a:cs typeface="Times New Roman"/>
              <a:sym typeface="Times New Roman"/>
            </a:endParaRPr>
          </a:p>
          <a:p>
            <a:pPr indent="0" lvl="0" marL="12700" marR="175260" rtl="0" algn="l">
              <a:lnSpc>
                <a:spcPct val="101499"/>
              </a:lnSpc>
              <a:spcBef>
                <a:spcPts val="0"/>
              </a:spcBef>
              <a:spcAft>
                <a:spcPts val="0"/>
              </a:spcAft>
              <a:buNone/>
            </a:pPr>
            <a:r>
              <a:rPr b="0" i="0" lang="en-US" sz="1950" u="none" cap="none" strike="noStrike">
                <a:solidFill>
                  <a:schemeClr val="dk1"/>
                </a:solidFill>
                <a:latin typeface="Times New Roman"/>
                <a:ea typeface="Times New Roman"/>
                <a:cs typeface="Times New Roman"/>
                <a:sym typeface="Times New Roman"/>
              </a:rPr>
              <a:t>El riesgo al que está expuesto el operario depende del tipo de  herramienta.</a:t>
            </a:r>
            <a:endParaRPr b="0" i="0" sz="1950" u="none" cap="none" strike="noStrike">
              <a:solidFill>
                <a:schemeClr val="dk1"/>
              </a:solidFill>
              <a:latin typeface="Times New Roman"/>
              <a:ea typeface="Times New Roman"/>
              <a:cs typeface="Times New Roman"/>
              <a:sym typeface="Times New Roman"/>
            </a:endParaRPr>
          </a:p>
          <a:p>
            <a:pPr indent="0" lvl="0" marL="12700" marR="0" rtl="0" algn="l">
              <a:lnSpc>
                <a:spcPct val="100000"/>
              </a:lnSpc>
              <a:spcBef>
                <a:spcPts val="35"/>
              </a:spcBef>
              <a:spcAft>
                <a:spcPts val="0"/>
              </a:spcAft>
              <a:buNone/>
            </a:pPr>
            <a:r>
              <a:rPr b="0" i="0" lang="en-US" sz="1950" u="none" cap="none" strike="noStrike">
                <a:solidFill>
                  <a:schemeClr val="dk1"/>
                </a:solidFill>
                <a:latin typeface="Times New Roman"/>
                <a:ea typeface="Times New Roman"/>
                <a:cs typeface="Times New Roman"/>
                <a:sym typeface="Times New Roman"/>
              </a:rPr>
              <a:t>Para evitarlos </a:t>
            </a:r>
            <a:r>
              <a:rPr lang="en-US" sz="1950">
                <a:solidFill>
                  <a:schemeClr val="dk1"/>
                </a:solidFill>
                <a:latin typeface="Times New Roman"/>
                <a:ea typeface="Times New Roman"/>
                <a:cs typeface="Times New Roman"/>
                <a:sym typeface="Times New Roman"/>
              </a:rPr>
              <a:t>:</a:t>
            </a:r>
            <a:endParaRPr sz="1950">
              <a:solidFill>
                <a:schemeClr val="dk1"/>
              </a:solidFill>
              <a:latin typeface="Times New Roman"/>
              <a:ea typeface="Times New Roman"/>
              <a:cs typeface="Times New Roman"/>
              <a:sym typeface="Times New Roman"/>
            </a:endParaRPr>
          </a:p>
          <a:p>
            <a:pPr indent="-283210" lvl="0" marL="295910" marR="0" rtl="0" algn="l">
              <a:lnSpc>
                <a:spcPct val="100000"/>
              </a:lnSpc>
              <a:spcBef>
                <a:spcPts val="35"/>
              </a:spcBef>
              <a:spcAft>
                <a:spcPts val="0"/>
              </a:spcAft>
              <a:buClr>
                <a:schemeClr val="dk1"/>
              </a:buClr>
              <a:buSzPts val="1950"/>
              <a:buFont typeface="Times New Roman"/>
              <a:buChar char="•"/>
            </a:pPr>
            <a:r>
              <a:rPr lang="en-US" sz="1950">
                <a:solidFill>
                  <a:schemeClr val="dk1"/>
                </a:solidFill>
                <a:latin typeface="Times New Roman"/>
                <a:ea typeface="Times New Roman"/>
                <a:cs typeface="Times New Roman"/>
                <a:sym typeface="Times New Roman"/>
              </a:rPr>
              <a:t>Mejorar la maquinaria, eliminando el riesgo o aislandoló.</a:t>
            </a:r>
            <a:endParaRPr sz="1950">
              <a:solidFill>
                <a:schemeClr val="dk1"/>
              </a:solidFill>
              <a:latin typeface="Times New Roman"/>
              <a:ea typeface="Times New Roman"/>
              <a:cs typeface="Times New Roman"/>
              <a:sym typeface="Times New Roman"/>
            </a:endParaRPr>
          </a:p>
          <a:p>
            <a:pPr indent="-283210" lvl="0" marL="295910" marR="0" rtl="0" algn="l">
              <a:lnSpc>
                <a:spcPct val="100000"/>
              </a:lnSpc>
              <a:spcBef>
                <a:spcPts val="35"/>
              </a:spcBef>
              <a:spcAft>
                <a:spcPts val="0"/>
              </a:spcAft>
              <a:buClr>
                <a:schemeClr val="dk1"/>
              </a:buClr>
              <a:buSzPts val="1950"/>
              <a:buFont typeface="Times New Roman"/>
              <a:buChar char="•"/>
            </a:pPr>
            <a:r>
              <a:rPr b="0" i="0" lang="en-US" sz="1950" u="none" cap="none" strike="noStrike">
                <a:solidFill>
                  <a:schemeClr val="dk1"/>
                </a:solidFill>
                <a:latin typeface="Times New Roman"/>
                <a:ea typeface="Times New Roman"/>
                <a:cs typeface="Times New Roman"/>
                <a:sym typeface="Times New Roman"/>
              </a:rPr>
              <a:t>Elementos de protección personal.</a:t>
            </a:r>
            <a:endParaRPr b="0" i="0" sz="1950" u="none" cap="none" strike="noStrike">
              <a:solidFill>
                <a:schemeClr val="dk1"/>
              </a:solidFill>
              <a:latin typeface="Times New Roman"/>
              <a:ea typeface="Times New Roman"/>
              <a:cs typeface="Times New Roman"/>
              <a:sym typeface="Times New Roman"/>
            </a:endParaRPr>
          </a:p>
          <a:p>
            <a:pPr indent="-283210" lvl="0" marL="295910" marR="0" rtl="0" algn="l">
              <a:lnSpc>
                <a:spcPct val="100000"/>
              </a:lnSpc>
              <a:spcBef>
                <a:spcPts val="35"/>
              </a:spcBef>
              <a:spcAft>
                <a:spcPts val="0"/>
              </a:spcAft>
              <a:buClr>
                <a:schemeClr val="dk1"/>
              </a:buClr>
              <a:buSzPts val="1950"/>
              <a:buFont typeface="Times New Roman"/>
              <a:buChar char="•"/>
            </a:pPr>
            <a:r>
              <a:rPr b="0" i="0" lang="en-US" sz="1950" u="none" cap="none" strike="noStrike">
                <a:solidFill>
                  <a:schemeClr val="dk1"/>
                </a:solidFill>
                <a:latin typeface="Times New Roman"/>
                <a:ea typeface="Times New Roman"/>
                <a:cs typeface="Times New Roman"/>
                <a:sym typeface="Times New Roman"/>
              </a:rPr>
              <a:t>Dispositivos de seguridad</a:t>
            </a:r>
            <a:endParaRPr b="0" i="0" sz="1950" u="none" cap="none" strike="noStrike">
              <a:solidFill>
                <a:schemeClr val="dk1"/>
              </a:solidFill>
              <a:latin typeface="Times New Roman"/>
              <a:ea typeface="Times New Roman"/>
              <a:cs typeface="Times New Roman"/>
              <a:sym typeface="Times New Roman"/>
            </a:endParaRPr>
          </a:p>
          <a:p>
            <a:pPr indent="-283210" lvl="0" marL="295910" marR="0" rtl="0" algn="l">
              <a:lnSpc>
                <a:spcPct val="100000"/>
              </a:lnSpc>
              <a:spcBef>
                <a:spcPts val="40"/>
              </a:spcBef>
              <a:spcAft>
                <a:spcPts val="0"/>
              </a:spcAft>
              <a:buClr>
                <a:schemeClr val="dk1"/>
              </a:buClr>
              <a:buSzPts val="1950"/>
              <a:buFont typeface="Times New Roman"/>
              <a:buChar char="•"/>
            </a:pPr>
            <a:r>
              <a:rPr b="0" i="0" lang="en-US" sz="1950" u="none" cap="none" strike="noStrike">
                <a:solidFill>
                  <a:schemeClr val="dk1"/>
                </a:solidFill>
                <a:latin typeface="Times New Roman"/>
                <a:ea typeface="Times New Roman"/>
                <a:cs typeface="Times New Roman"/>
                <a:sym typeface="Times New Roman"/>
              </a:rPr>
              <a:t>Capacitación adecuada.</a:t>
            </a:r>
            <a:endParaRPr b="0" i="0" sz="1950" u="none" cap="none" strike="noStrike">
              <a:solidFill>
                <a:schemeClr val="dk1"/>
              </a:solidFill>
              <a:latin typeface="Times New Roman"/>
              <a:ea typeface="Times New Roman"/>
              <a:cs typeface="Times New Roman"/>
              <a:sym typeface="Times New Roman"/>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0" name="Shape 610"/>
        <p:cNvGrpSpPr/>
        <p:nvPr/>
      </p:nvGrpSpPr>
      <p:grpSpPr>
        <a:xfrm>
          <a:off x="0" y="0"/>
          <a:ext cx="0" cy="0"/>
          <a:chOff x="0" y="0"/>
          <a:chExt cx="0" cy="0"/>
        </a:xfrm>
      </p:grpSpPr>
      <p:sp>
        <p:nvSpPr>
          <p:cNvPr id="611" name="Google Shape;611;p60"/>
          <p:cNvSpPr txBox="1"/>
          <p:nvPr/>
        </p:nvSpPr>
        <p:spPr>
          <a:xfrm>
            <a:off x="2647950" y="908050"/>
            <a:ext cx="4762500" cy="66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solidFill>
                  <a:srgbClr val="262626"/>
                </a:solidFill>
                <a:latin typeface="Garamond"/>
                <a:ea typeface="Garamond"/>
                <a:cs typeface="Garamond"/>
                <a:sym typeface="Garamond"/>
              </a:rPr>
              <a:t>Cortadoras</a:t>
            </a:r>
            <a:endParaRPr sz="3600">
              <a:solidFill>
                <a:srgbClr val="262626"/>
              </a:solidFill>
              <a:latin typeface="Garamond"/>
              <a:ea typeface="Garamond"/>
              <a:cs typeface="Garamond"/>
              <a:sym typeface="Garamond"/>
            </a:endParaRPr>
          </a:p>
        </p:txBody>
      </p:sp>
      <p:sp>
        <p:nvSpPr>
          <p:cNvPr id="612" name="Google Shape;612;p60"/>
          <p:cNvSpPr txBox="1"/>
          <p:nvPr/>
        </p:nvSpPr>
        <p:spPr>
          <a:xfrm>
            <a:off x="819150" y="1766175"/>
            <a:ext cx="7505700" cy="952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US" sz="1450">
                <a:solidFill>
                  <a:schemeClr val="dk1"/>
                </a:solidFill>
                <a:latin typeface="Times New Roman"/>
                <a:ea typeface="Times New Roman"/>
                <a:cs typeface="Times New Roman"/>
                <a:sym typeface="Times New Roman"/>
              </a:rPr>
              <a:t>Equipo de trabajo portátil que se utiliza para cortar determinados materiales mediante el movimiento rotatorio de un disco abrasivo. </a:t>
            </a:r>
            <a:endParaRPr sz="145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US" sz="1450">
                <a:solidFill>
                  <a:schemeClr val="dk1"/>
                </a:solidFill>
                <a:latin typeface="Times New Roman"/>
                <a:ea typeface="Times New Roman"/>
                <a:cs typeface="Times New Roman"/>
                <a:sym typeface="Times New Roman"/>
              </a:rPr>
              <a:t>Diferenciamos tres tipos:</a:t>
            </a:r>
            <a:endParaRPr sz="145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US" sz="1450">
                <a:solidFill>
                  <a:schemeClr val="dk1"/>
                </a:solidFill>
                <a:latin typeface="Times New Roman"/>
                <a:ea typeface="Times New Roman"/>
                <a:cs typeface="Times New Roman"/>
                <a:sym typeface="Times New Roman"/>
              </a:rPr>
              <a:t>-Fresadora de hormigón: para realizar cortes en el hormigón.</a:t>
            </a:r>
            <a:endParaRPr sz="145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US" sz="1450">
                <a:solidFill>
                  <a:schemeClr val="dk1"/>
                </a:solidFill>
                <a:latin typeface="Times New Roman"/>
                <a:ea typeface="Times New Roman"/>
                <a:cs typeface="Times New Roman"/>
                <a:sym typeface="Times New Roman"/>
              </a:rPr>
              <a:t>-Tronzadora: para cortar barras de metal.</a:t>
            </a:r>
            <a:endParaRPr sz="1450">
              <a:solidFill>
                <a:schemeClr val="dk1"/>
              </a:solidFill>
              <a:latin typeface="Times New Roman"/>
              <a:ea typeface="Times New Roman"/>
              <a:cs typeface="Times New Roman"/>
              <a:sym typeface="Times New Roman"/>
            </a:endParaRPr>
          </a:p>
          <a:p>
            <a:pPr indent="0" lvl="0" marL="0" rtl="0" algn="l">
              <a:lnSpc>
                <a:spcPct val="115000"/>
              </a:lnSpc>
              <a:spcBef>
                <a:spcPts val="0"/>
              </a:spcBef>
              <a:spcAft>
                <a:spcPts val="0"/>
              </a:spcAft>
              <a:buClr>
                <a:schemeClr val="dk1"/>
              </a:buClr>
              <a:buSzPts val="1100"/>
              <a:buFont typeface="Arial"/>
              <a:buNone/>
            </a:pPr>
            <a:r>
              <a:rPr lang="en-US" sz="1450">
                <a:solidFill>
                  <a:schemeClr val="dk1"/>
                </a:solidFill>
                <a:latin typeface="Times New Roman"/>
                <a:ea typeface="Times New Roman"/>
                <a:cs typeface="Times New Roman"/>
                <a:sym typeface="Times New Roman"/>
              </a:rPr>
              <a:t>-Rozadora: para realizar surcos en el hormigón.</a:t>
            </a:r>
            <a:endParaRPr sz="1000">
              <a:solidFill>
                <a:srgbClr val="333333"/>
              </a:solidFill>
              <a:highlight>
                <a:srgbClr val="FFFFFF"/>
              </a:highlight>
            </a:endParaRPr>
          </a:p>
          <a:p>
            <a:pPr indent="0" lvl="0" marL="0" rtl="0" algn="l">
              <a:spcBef>
                <a:spcPts val="0"/>
              </a:spcBef>
              <a:spcAft>
                <a:spcPts val="0"/>
              </a:spcAft>
              <a:buNone/>
            </a:pPr>
            <a:r>
              <a:t/>
            </a:r>
            <a:endParaRPr/>
          </a:p>
        </p:txBody>
      </p:sp>
      <p:pic>
        <p:nvPicPr>
          <p:cNvPr id="613" name="Google Shape;613;p60"/>
          <p:cNvPicPr preferRelativeResize="0"/>
          <p:nvPr/>
        </p:nvPicPr>
        <p:blipFill>
          <a:blip r:embed="rId3">
            <a:alphaModFix/>
          </a:blip>
          <a:stretch>
            <a:fillRect/>
          </a:stretch>
        </p:blipFill>
        <p:spPr>
          <a:xfrm>
            <a:off x="819150" y="3862403"/>
            <a:ext cx="2657475" cy="2657475"/>
          </a:xfrm>
          <a:prstGeom prst="rect">
            <a:avLst/>
          </a:prstGeom>
          <a:noFill/>
          <a:ln>
            <a:noFill/>
          </a:ln>
        </p:spPr>
      </p:pic>
      <p:pic>
        <p:nvPicPr>
          <p:cNvPr id="614" name="Google Shape;614;p60"/>
          <p:cNvPicPr preferRelativeResize="0"/>
          <p:nvPr/>
        </p:nvPicPr>
        <p:blipFill>
          <a:blip r:embed="rId4">
            <a:alphaModFix/>
          </a:blip>
          <a:stretch>
            <a:fillRect/>
          </a:stretch>
        </p:blipFill>
        <p:spPr>
          <a:xfrm>
            <a:off x="6505575" y="2232025"/>
            <a:ext cx="2657475" cy="2657475"/>
          </a:xfrm>
          <a:prstGeom prst="rect">
            <a:avLst/>
          </a:prstGeom>
          <a:noFill/>
          <a:ln>
            <a:noFill/>
          </a:ln>
        </p:spPr>
      </p:pic>
      <p:pic>
        <p:nvPicPr>
          <p:cNvPr id="615" name="Google Shape;615;p60"/>
          <p:cNvPicPr preferRelativeResize="0"/>
          <p:nvPr/>
        </p:nvPicPr>
        <p:blipFill>
          <a:blip r:embed="rId5">
            <a:alphaModFix/>
          </a:blip>
          <a:stretch>
            <a:fillRect/>
          </a:stretch>
        </p:blipFill>
        <p:spPr>
          <a:xfrm>
            <a:off x="3662363" y="4322847"/>
            <a:ext cx="2657475" cy="253037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9" name="Shape 619"/>
        <p:cNvGrpSpPr/>
        <p:nvPr/>
      </p:nvGrpSpPr>
      <p:grpSpPr>
        <a:xfrm>
          <a:off x="0" y="0"/>
          <a:ext cx="0" cy="0"/>
          <a:chOff x="0" y="0"/>
          <a:chExt cx="0" cy="0"/>
        </a:xfrm>
      </p:grpSpPr>
      <p:sp>
        <p:nvSpPr>
          <p:cNvPr id="620" name="Google Shape;620;p61"/>
          <p:cNvSpPr txBox="1"/>
          <p:nvPr/>
        </p:nvSpPr>
        <p:spPr>
          <a:xfrm>
            <a:off x="723825" y="590550"/>
            <a:ext cx="3943500" cy="2095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2300">
                <a:solidFill>
                  <a:srgbClr val="262626"/>
                </a:solidFill>
                <a:latin typeface="Garamond"/>
                <a:ea typeface="Garamond"/>
                <a:cs typeface="Garamond"/>
                <a:sym typeface="Garamond"/>
              </a:rPr>
              <a:t>RIESGOS</a:t>
            </a:r>
            <a:endParaRPr sz="2300">
              <a:solidFill>
                <a:srgbClr val="262626"/>
              </a:solidFill>
              <a:latin typeface="Garamond"/>
              <a:ea typeface="Garamond"/>
              <a:cs typeface="Garamond"/>
              <a:sym typeface="Garamond"/>
            </a:endParaRPr>
          </a:p>
          <a:p>
            <a:pPr indent="0" lvl="0" marL="0" marR="0" rtl="0" algn="l">
              <a:lnSpc>
                <a:spcPct val="115000"/>
              </a:lnSpc>
              <a:spcBef>
                <a:spcPts val="0"/>
              </a:spcBef>
              <a:spcAft>
                <a:spcPts val="0"/>
              </a:spcAft>
              <a:buClr>
                <a:srgbClr val="000000"/>
              </a:buClr>
              <a:buSzPts val="1100"/>
              <a:buFont typeface="Arial"/>
              <a:buNone/>
            </a:pPr>
            <a:r>
              <a:rPr lang="en-US" sz="1000">
                <a:solidFill>
                  <a:srgbClr val="333333"/>
                </a:solidFill>
                <a:highlight>
                  <a:srgbClr val="FFFFFF"/>
                </a:highlight>
              </a:rPr>
              <a:t>-</a:t>
            </a:r>
            <a:r>
              <a:rPr lang="en-US" sz="1450">
                <a:solidFill>
                  <a:schemeClr val="dk1"/>
                </a:solidFill>
                <a:latin typeface="Times New Roman"/>
                <a:ea typeface="Times New Roman"/>
                <a:cs typeface="Times New Roman"/>
                <a:sym typeface="Times New Roman"/>
              </a:rPr>
              <a:t>Corte de extremidades del cuerpo.</a:t>
            </a:r>
            <a:endParaRPr sz="145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100"/>
              <a:buFont typeface="Arial"/>
              <a:buNone/>
            </a:pPr>
            <a:r>
              <a:rPr lang="en-US" sz="1450">
                <a:solidFill>
                  <a:schemeClr val="dk1"/>
                </a:solidFill>
                <a:latin typeface="Times New Roman"/>
                <a:ea typeface="Times New Roman"/>
                <a:cs typeface="Times New Roman"/>
                <a:sym typeface="Times New Roman"/>
              </a:rPr>
              <a:t>-Golpes con elementos móviles de la máquina.</a:t>
            </a:r>
            <a:endParaRPr sz="145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100"/>
              <a:buFont typeface="Arial"/>
              <a:buNone/>
            </a:pPr>
            <a:r>
              <a:rPr lang="en-US" sz="1450">
                <a:solidFill>
                  <a:schemeClr val="dk1"/>
                </a:solidFill>
                <a:latin typeface="Times New Roman"/>
                <a:ea typeface="Times New Roman"/>
                <a:cs typeface="Times New Roman"/>
                <a:sym typeface="Times New Roman"/>
              </a:rPr>
              <a:t>-Proyección de partículas.</a:t>
            </a:r>
            <a:endParaRPr sz="145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100"/>
              <a:buFont typeface="Arial"/>
              <a:buNone/>
            </a:pPr>
            <a:r>
              <a:rPr lang="en-US" sz="1450">
                <a:solidFill>
                  <a:schemeClr val="dk1"/>
                </a:solidFill>
                <a:latin typeface="Times New Roman"/>
                <a:ea typeface="Times New Roman"/>
                <a:cs typeface="Times New Roman"/>
                <a:sym typeface="Times New Roman"/>
              </a:rPr>
              <a:t>-Sobreesfuerzos.</a:t>
            </a:r>
            <a:endParaRPr sz="145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100"/>
              <a:buFont typeface="Arial"/>
              <a:buNone/>
            </a:pPr>
            <a:r>
              <a:rPr lang="en-US" sz="1450">
                <a:solidFill>
                  <a:schemeClr val="dk1"/>
                </a:solidFill>
                <a:latin typeface="Times New Roman"/>
                <a:ea typeface="Times New Roman"/>
                <a:cs typeface="Times New Roman"/>
                <a:sym typeface="Times New Roman"/>
              </a:rPr>
              <a:t>-Contactos térmicos y/o eléctricos.</a:t>
            </a:r>
            <a:endParaRPr sz="145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Clr>
                <a:srgbClr val="000000"/>
              </a:buClr>
              <a:buSzPts val="1100"/>
              <a:buFont typeface="Arial"/>
              <a:buNone/>
            </a:pPr>
            <a:r>
              <a:rPr lang="en-US" sz="1450">
                <a:solidFill>
                  <a:schemeClr val="dk1"/>
                </a:solidFill>
                <a:latin typeface="Times New Roman"/>
                <a:ea typeface="Times New Roman"/>
                <a:cs typeface="Times New Roman"/>
                <a:sym typeface="Times New Roman"/>
              </a:rPr>
              <a:t>-Exposición a  ruidos.</a:t>
            </a:r>
            <a:endParaRPr sz="1000">
              <a:solidFill>
                <a:srgbClr val="333333"/>
              </a:solidFill>
              <a:highlight>
                <a:srgbClr val="FFFFFF"/>
              </a:highlight>
            </a:endParaRPr>
          </a:p>
        </p:txBody>
      </p:sp>
      <p:pic>
        <p:nvPicPr>
          <p:cNvPr id="621" name="Google Shape;621;p61"/>
          <p:cNvPicPr preferRelativeResize="0"/>
          <p:nvPr/>
        </p:nvPicPr>
        <p:blipFill rotWithShape="1">
          <a:blip r:embed="rId3">
            <a:alphaModFix/>
          </a:blip>
          <a:srcRect b="-5430" l="18790" r="-18790" t="5430"/>
          <a:stretch/>
        </p:blipFill>
        <p:spPr>
          <a:xfrm>
            <a:off x="907575" y="4661449"/>
            <a:ext cx="3943500" cy="2310852"/>
          </a:xfrm>
          <a:prstGeom prst="rect">
            <a:avLst/>
          </a:prstGeom>
          <a:noFill/>
          <a:ln>
            <a:noFill/>
          </a:ln>
        </p:spPr>
      </p:pic>
      <p:pic>
        <p:nvPicPr>
          <p:cNvPr id="622" name="Google Shape;622;p61"/>
          <p:cNvPicPr preferRelativeResize="0"/>
          <p:nvPr/>
        </p:nvPicPr>
        <p:blipFill>
          <a:blip r:embed="rId4">
            <a:alphaModFix/>
          </a:blip>
          <a:stretch>
            <a:fillRect/>
          </a:stretch>
        </p:blipFill>
        <p:spPr>
          <a:xfrm>
            <a:off x="723825" y="2787525"/>
            <a:ext cx="3418115" cy="1752600"/>
          </a:xfrm>
          <a:prstGeom prst="rect">
            <a:avLst/>
          </a:prstGeom>
          <a:noFill/>
          <a:ln>
            <a:noFill/>
          </a:ln>
        </p:spPr>
      </p:pic>
      <p:sp>
        <p:nvSpPr>
          <p:cNvPr id="623" name="Google Shape;623;p61"/>
          <p:cNvSpPr txBox="1"/>
          <p:nvPr/>
        </p:nvSpPr>
        <p:spPr>
          <a:xfrm>
            <a:off x="4857750" y="1641375"/>
            <a:ext cx="4457700" cy="4044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2300">
                <a:solidFill>
                  <a:srgbClr val="262626"/>
                </a:solidFill>
                <a:latin typeface="Garamond"/>
                <a:ea typeface="Garamond"/>
                <a:cs typeface="Garamond"/>
                <a:sym typeface="Garamond"/>
              </a:rPr>
              <a:t>NORMAS DE USO </a:t>
            </a:r>
            <a:endParaRPr sz="2300">
              <a:solidFill>
                <a:srgbClr val="262626"/>
              </a:solidFill>
              <a:latin typeface="Garamond"/>
              <a:ea typeface="Garamond"/>
              <a:cs typeface="Garamond"/>
              <a:sym typeface="Garamond"/>
            </a:endParaRPr>
          </a:p>
          <a:p>
            <a:pPr indent="0" lvl="0" marL="0" marR="0" rtl="0" algn="l">
              <a:lnSpc>
                <a:spcPct val="115000"/>
              </a:lnSpc>
              <a:spcBef>
                <a:spcPts val="0"/>
              </a:spcBef>
              <a:spcAft>
                <a:spcPts val="0"/>
              </a:spcAft>
              <a:buNone/>
            </a:pPr>
            <a:r>
              <a:rPr lang="en-US" sz="1450">
                <a:solidFill>
                  <a:schemeClr val="dk1"/>
                </a:solidFill>
                <a:latin typeface="Times New Roman"/>
                <a:ea typeface="Times New Roman"/>
                <a:cs typeface="Times New Roman"/>
                <a:sym typeface="Times New Roman"/>
              </a:rPr>
              <a:t>-Comprobar diariamente el estado de los discos de corte y verificar la ausencia de oxidación, grietas y dientes rotos.</a:t>
            </a:r>
            <a:endParaRPr sz="145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lang="en-US" sz="1450">
                <a:solidFill>
                  <a:schemeClr val="dk1"/>
                </a:solidFill>
                <a:latin typeface="Times New Roman"/>
                <a:ea typeface="Times New Roman"/>
                <a:cs typeface="Times New Roman"/>
                <a:sym typeface="Times New Roman"/>
              </a:rPr>
              <a:t>-Los discos de corte han de estar en perfecto estado y se tienen que colocar correctamente para evitar vibraciones y movimientos no previstos, que den lugar a proyecciones.</a:t>
            </a:r>
            <a:endParaRPr sz="145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lang="en-US" sz="1450">
                <a:solidFill>
                  <a:schemeClr val="dk1"/>
                </a:solidFill>
                <a:latin typeface="Times New Roman"/>
                <a:ea typeface="Times New Roman"/>
                <a:cs typeface="Times New Roman"/>
                <a:sym typeface="Times New Roman"/>
              </a:rPr>
              <a:t>-Escoger el disco adecuado según el material que haya que cortar.</a:t>
            </a:r>
            <a:endParaRPr sz="145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lang="en-US" sz="1450">
                <a:solidFill>
                  <a:schemeClr val="dk1"/>
                </a:solidFill>
                <a:latin typeface="Times New Roman"/>
                <a:ea typeface="Times New Roman"/>
                <a:cs typeface="Times New Roman"/>
                <a:sym typeface="Times New Roman"/>
              </a:rPr>
              <a:t>-Evitar el calentamiento de los discos de corte haciéndolos girar innecesariamente.</a:t>
            </a:r>
            <a:endParaRPr sz="145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lang="en-US" sz="1450">
                <a:solidFill>
                  <a:schemeClr val="dk1"/>
                </a:solidFill>
                <a:latin typeface="Times New Roman"/>
                <a:ea typeface="Times New Roman"/>
                <a:cs typeface="Times New Roman"/>
                <a:sym typeface="Times New Roman"/>
              </a:rPr>
              <a:t>-No golpear el disco al mismo tiempo que se corta.</a:t>
            </a:r>
            <a:endParaRPr sz="145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lang="en-US" sz="1450">
                <a:solidFill>
                  <a:schemeClr val="dk1"/>
                </a:solidFill>
                <a:latin typeface="Times New Roman"/>
                <a:ea typeface="Times New Roman"/>
                <a:cs typeface="Times New Roman"/>
                <a:sym typeface="Times New Roman"/>
              </a:rPr>
              <a:t>-No se pueden cortar zonas poco accesibles ni en posición inclinada lateralmente, puesto que el disco se puede romper y provocar lesiones por proyección de partículas.</a:t>
            </a:r>
            <a:endParaRPr sz="145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lang="en-US" sz="1450">
                <a:solidFill>
                  <a:schemeClr val="dk1"/>
                </a:solidFill>
                <a:latin typeface="Times New Roman"/>
                <a:ea typeface="Times New Roman"/>
                <a:cs typeface="Times New Roman"/>
                <a:sym typeface="Times New Roman"/>
              </a:rPr>
              <a:t>-No se puede tocar el disco tras la operación de corte.</a:t>
            </a:r>
            <a:endParaRPr sz="145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lang="en-US" sz="1450">
                <a:solidFill>
                  <a:schemeClr val="dk1"/>
                </a:solidFill>
                <a:latin typeface="Times New Roman"/>
                <a:ea typeface="Times New Roman"/>
                <a:cs typeface="Times New Roman"/>
                <a:sym typeface="Times New Roman"/>
              </a:rPr>
              <a:t>-Se tienen que sustituir inmediatamente los discos gastados o agrietados..</a:t>
            </a:r>
            <a:endParaRPr sz="145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lang="en-US" sz="1450">
                <a:solidFill>
                  <a:schemeClr val="dk1"/>
                </a:solidFill>
                <a:latin typeface="Times New Roman"/>
                <a:ea typeface="Times New Roman"/>
                <a:cs typeface="Times New Roman"/>
                <a:sym typeface="Times New Roman"/>
              </a:rPr>
              <a:t>-Escoger el accesorio más adecuado para cada aplicación.</a:t>
            </a:r>
            <a:endParaRPr sz="1450">
              <a:solidFill>
                <a:schemeClr val="dk1"/>
              </a:solidFill>
              <a:latin typeface="Times New Roman"/>
              <a:ea typeface="Times New Roman"/>
              <a:cs typeface="Times New Roman"/>
              <a:sym typeface="Times New Roman"/>
            </a:endParaRPr>
          </a:p>
          <a:p>
            <a:pPr indent="0" lvl="0" marL="0" marR="0" rtl="0" algn="l">
              <a:lnSpc>
                <a:spcPct val="115000"/>
              </a:lnSpc>
              <a:spcBef>
                <a:spcPts val="0"/>
              </a:spcBef>
              <a:spcAft>
                <a:spcPts val="0"/>
              </a:spcAft>
              <a:buNone/>
            </a:pPr>
            <a:r>
              <a:rPr lang="en-US" sz="1450">
                <a:solidFill>
                  <a:schemeClr val="dk1"/>
                </a:solidFill>
                <a:latin typeface="Times New Roman"/>
                <a:ea typeface="Times New Roman"/>
                <a:cs typeface="Times New Roman"/>
                <a:sym typeface="Times New Roman"/>
              </a:rPr>
              <a:t>-Se ha de utilizar siempre una capucha de protección y el diámetro del disco ha de adecuarse a las características técnicas de la máquina</a:t>
            </a:r>
            <a:endParaRPr b="1" sz="1000">
              <a:solidFill>
                <a:srgbClr val="333333"/>
              </a:solidFill>
              <a:highlight>
                <a:srgbClr val="FFFFFF"/>
              </a:highligh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7" name="Shape 627"/>
        <p:cNvGrpSpPr/>
        <p:nvPr/>
      </p:nvGrpSpPr>
      <p:grpSpPr>
        <a:xfrm>
          <a:off x="0" y="0"/>
          <a:ext cx="0" cy="0"/>
          <a:chOff x="0" y="0"/>
          <a:chExt cx="0" cy="0"/>
        </a:xfrm>
      </p:grpSpPr>
      <p:sp>
        <p:nvSpPr>
          <p:cNvPr id="628" name="Google Shape;628;p62"/>
          <p:cNvSpPr txBox="1"/>
          <p:nvPr/>
        </p:nvSpPr>
        <p:spPr>
          <a:xfrm>
            <a:off x="895350" y="895350"/>
            <a:ext cx="7677300" cy="17082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US" sz="1450">
                <a:solidFill>
                  <a:srgbClr val="333333"/>
                </a:solidFill>
                <a:highlight>
                  <a:srgbClr val="FFFFFF"/>
                </a:highlight>
              </a:rPr>
              <a:t> </a:t>
            </a:r>
            <a:r>
              <a:rPr lang="en-US" sz="3600">
                <a:solidFill>
                  <a:srgbClr val="262626"/>
                </a:solidFill>
                <a:latin typeface="Garamond"/>
                <a:ea typeface="Garamond"/>
                <a:cs typeface="Garamond"/>
                <a:sym typeface="Garamond"/>
              </a:rPr>
              <a:t>Pulidoras</a:t>
            </a:r>
            <a:r>
              <a:rPr lang="en-US" sz="1450">
                <a:solidFill>
                  <a:srgbClr val="333333"/>
                </a:solidFill>
                <a:highlight>
                  <a:srgbClr val="FFFFFF"/>
                </a:highlight>
              </a:rPr>
              <a:t> </a:t>
            </a:r>
            <a:endParaRPr sz="1000">
              <a:solidFill>
                <a:srgbClr val="333333"/>
              </a:solidFill>
            </a:endParaRPr>
          </a:p>
          <a:p>
            <a:pPr indent="0" lvl="0" marL="0" rtl="0" algn="l">
              <a:lnSpc>
                <a:spcPct val="115000"/>
              </a:lnSpc>
              <a:spcBef>
                <a:spcPts val="0"/>
              </a:spcBef>
              <a:spcAft>
                <a:spcPts val="0"/>
              </a:spcAft>
              <a:buNone/>
            </a:pPr>
            <a:r>
              <a:rPr lang="en-US" sz="1450">
                <a:solidFill>
                  <a:schemeClr val="dk1"/>
                </a:solidFill>
                <a:latin typeface="Times New Roman"/>
                <a:ea typeface="Times New Roman"/>
                <a:cs typeface="Times New Roman"/>
                <a:sym typeface="Times New Roman"/>
              </a:rPr>
              <a:t> Equipo de trabajo eléctrico empleado para pulir superficies de diferentes materiales mediante movimientos rotatorios con un material abrasivo.</a:t>
            </a:r>
            <a:endParaRPr sz="1000">
              <a:solidFill>
                <a:srgbClr val="333333"/>
              </a:solidFill>
            </a:endParaRPr>
          </a:p>
        </p:txBody>
      </p:sp>
      <p:pic>
        <p:nvPicPr>
          <p:cNvPr id="629" name="Google Shape;629;p62"/>
          <p:cNvPicPr preferRelativeResize="0"/>
          <p:nvPr/>
        </p:nvPicPr>
        <p:blipFill>
          <a:blip r:embed="rId3">
            <a:alphaModFix/>
          </a:blip>
          <a:stretch>
            <a:fillRect/>
          </a:stretch>
        </p:blipFill>
        <p:spPr>
          <a:xfrm>
            <a:off x="1295400" y="3076580"/>
            <a:ext cx="2990850" cy="2990850"/>
          </a:xfrm>
          <a:prstGeom prst="rect">
            <a:avLst/>
          </a:prstGeom>
          <a:noFill/>
          <a:ln>
            <a:noFill/>
          </a:ln>
        </p:spPr>
      </p:pic>
      <p:pic>
        <p:nvPicPr>
          <p:cNvPr id="630" name="Google Shape;630;p62"/>
          <p:cNvPicPr preferRelativeResize="0"/>
          <p:nvPr/>
        </p:nvPicPr>
        <p:blipFill>
          <a:blip r:embed="rId4">
            <a:alphaModFix/>
          </a:blip>
          <a:stretch>
            <a:fillRect/>
          </a:stretch>
        </p:blipFill>
        <p:spPr>
          <a:xfrm>
            <a:off x="4914900" y="3225750"/>
            <a:ext cx="4270275" cy="284167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4" name="Shape 634"/>
        <p:cNvGrpSpPr/>
        <p:nvPr/>
      </p:nvGrpSpPr>
      <p:grpSpPr>
        <a:xfrm>
          <a:off x="0" y="0"/>
          <a:ext cx="0" cy="0"/>
          <a:chOff x="0" y="0"/>
          <a:chExt cx="0" cy="0"/>
        </a:xfrm>
      </p:grpSpPr>
      <p:sp>
        <p:nvSpPr>
          <p:cNvPr id="635" name="Google Shape;635;p63"/>
          <p:cNvSpPr txBox="1"/>
          <p:nvPr/>
        </p:nvSpPr>
        <p:spPr>
          <a:xfrm>
            <a:off x="838200" y="1289050"/>
            <a:ext cx="3409800" cy="26253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2300">
                <a:solidFill>
                  <a:srgbClr val="262626"/>
                </a:solidFill>
                <a:latin typeface="Garamond"/>
                <a:ea typeface="Garamond"/>
                <a:cs typeface="Garamond"/>
                <a:sym typeface="Garamond"/>
              </a:rPr>
              <a:t>RIESGOS</a:t>
            </a:r>
            <a:endParaRPr b="1" sz="1300">
              <a:solidFill>
                <a:srgbClr val="333333"/>
              </a:solidFill>
              <a:highlight>
                <a:srgbClr val="FFFFFF"/>
              </a:highlight>
            </a:endParaRPr>
          </a:p>
          <a:p>
            <a:pPr indent="-292100" lvl="0" marL="457200" rtl="0" algn="l">
              <a:lnSpc>
                <a:spcPct val="115000"/>
              </a:lnSpc>
              <a:spcBef>
                <a:spcPts val="800"/>
              </a:spcBef>
              <a:spcAft>
                <a:spcPts val="0"/>
              </a:spcAft>
              <a:buClr>
                <a:srgbClr val="333333"/>
              </a:buClr>
              <a:buSzPts val="1000"/>
              <a:buChar char="●"/>
            </a:pPr>
            <a:r>
              <a:rPr lang="en-US" sz="1450">
                <a:solidFill>
                  <a:schemeClr val="dk1"/>
                </a:solidFill>
                <a:latin typeface="Times New Roman"/>
                <a:ea typeface="Times New Roman"/>
                <a:cs typeface="Times New Roman"/>
                <a:sym typeface="Times New Roman"/>
              </a:rPr>
              <a:t>Caída de objetos por manipulación.</a:t>
            </a:r>
            <a:endParaRPr sz="1450">
              <a:solidFill>
                <a:schemeClr val="dk1"/>
              </a:solidFill>
              <a:latin typeface="Times New Roman"/>
              <a:ea typeface="Times New Roman"/>
              <a:cs typeface="Times New Roman"/>
              <a:sym typeface="Times New Roman"/>
            </a:endParaRPr>
          </a:p>
          <a:p>
            <a:pPr indent="-292100" lvl="0" marL="457200" rtl="0" algn="l">
              <a:lnSpc>
                <a:spcPct val="115000"/>
              </a:lnSpc>
              <a:spcBef>
                <a:spcPts val="0"/>
              </a:spcBef>
              <a:spcAft>
                <a:spcPts val="0"/>
              </a:spcAft>
              <a:buClr>
                <a:srgbClr val="333333"/>
              </a:buClr>
              <a:buSzPts val="1000"/>
              <a:buChar char="●"/>
            </a:pPr>
            <a:r>
              <a:rPr lang="en-US" sz="1450">
                <a:solidFill>
                  <a:schemeClr val="dk1"/>
                </a:solidFill>
                <a:latin typeface="Times New Roman"/>
                <a:ea typeface="Times New Roman"/>
                <a:cs typeface="Times New Roman"/>
                <a:sym typeface="Times New Roman"/>
              </a:rPr>
              <a:t>Golpes por elementos móviles de la máquina.</a:t>
            </a:r>
            <a:endParaRPr sz="1450">
              <a:solidFill>
                <a:schemeClr val="dk1"/>
              </a:solidFill>
              <a:latin typeface="Times New Roman"/>
              <a:ea typeface="Times New Roman"/>
              <a:cs typeface="Times New Roman"/>
              <a:sym typeface="Times New Roman"/>
            </a:endParaRPr>
          </a:p>
          <a:p>
            <a:pPr indent="-292100" lvl="0" marL="457200" rtl="0" algn="l">
              <a:lnSpc>
                <a:spcPct val="115000"/>
              </a:lnSpc>
              <a:spcBef>
                <a:spcPts val="0"/>
              </a:spcBef>
              <a:spcAft>
                <a:spcPts val="0"/>
              </a:spcAft>
              <a:buClr>
                <a:srgbClr val="333333"/>
              </a:buClr>
              <a:buSzPts val="1000"/>
              <a:buChar char="●"/>
            </a:pPr>
            <a:r>
              <a:rPr lang="en-US" sz="1450">
                <a:solidFill>
                  <a:schemeClr val="dk1"/>
                </a:solidFill>
                <a:latin typeface="Times New Roman"/>
                <a:ea typeface="Times New Roman"/>
                <a:cs typeface="Times New Roman"/>
                <a:sym typeface="Times New Roman"/>
              </a:rPr>
              <a:t>Proyección de objetos.</a:t>
            </a:r>
            <a:endParaRPr sz="1450">
              <a:solidFill>
                <a:schemeClr val="dk1"/>
              </a:solidFill>
              <a:latin typeface="Times New Roman"/>
              <a:ea typeface="Times New Roman"/>
              <a:cs typeface="Times New Roman"/>
              <a:sym typeface="Times New Roman"/>
            </a:endParaRPr>
          </a:p>
          <a:p>
            <a:pPr indent="-292100" lvl="0" marL="457200" rtl="0" algn="l">
              <a:lnSpc>
                <a:spcPct val="115000"/>
              </a:lnSpc>
              <a:spcBef>
                <a:spcPts val="0"/>
              </a:spcBef>
              <a:spcAft>
                <a:spcPts val="0"/>
              </a:spcAft>
              <a:buClr>
                <a:srgbClr val="333333"/>
              </a:buClr>
              <a:buSzPts val="1000"/>
              <a:buChar char="●"/>
            </a:pPr>
            <a:r>
              <a:rPr lang="en-US" sz="1450">
                <a:solidFill>
                  <a:schemeClr val="dk1"/>
                </a:solidFill>
                <a:latin typeface="Times New Roman"/>
                <a:ea typeface="Times New Roman"/>
                <a:cs typeface="Times New Roman"/>
                <a:sym typeface="Times New Roman"/>
              </a:rPr>
              <a:t>Sobreesfuerzos</a:t>
            </a:r>
            <a:endParaRPr sz="1450">
              <a:solidFill>
                <a:schemeClr val="dk1"/>
              </a:solidFill>
              <a:latin typeface="Times New Roman"/>
              <a:ea typeface="Times New Roman"/>
              <a:cs typeface="Times New Roman"/>
              <a:sym typeface="Times New Roman"/>
            </a:endParaRPr>
          </a:p>
          <a:p>
            <a:pPr indent="-292100" lvl="0" marL="457200" rtl="0" algn="l">
              <a:lnSpc>
                <a:spcPct val="115000"/>
              </a:lnSpc>
              <a:spcBef>
                <a:spcPts val="0"/>
              </a:spcBef>
              <a:spcAft>
                <a:spcPts val="0"/>
              </a:spcAft>
              <a:buClr>
                <a:srgbClr val="333333"/>
              </a:buClr>
              <a:buSzPts val="1000"/>
              <a:buChar char="●"/>
            </a:pPr>
            <a:r>
              <a:rPr lang="en-US" sz="1450">
                <a:solidFill>
                  <a:schemeClr val="dk1"/>
                </a:solidFill>
                <a:latin typeface="Times New Roman"/>
                <a:ea typeface="Times New Roman"/>
                <a:cs typeface="Times New Roman"/>
                <a:sym typeface="Times New Roman"/>
              </a:rPr>
              <a:t>Contactos térmicos y/o eléctricos</a:t>
            </a:r>
            <a:endParaRPr sz="1450">
              <a:solidFill>
                <a:schemeClr val="dk1"/>
              </a:solidFill>
              <a:latin typeface="Times New Roman"/>
              <a:ea typeface="Times New Roman"/>
              <a:cs typeface="Times New Roman"/>
              <a:sym typeface="Times New Roman"/>
            </a:endParaRPr>
          </a:p>
          <a:p>
            <a:pPr indent="-292100" lvl="0" marL="457200" rtl="0" algn="l">
              <a:lnSpc>
                <a:spcPct val="115000"/>
              </a:lnSpc>
              <a:spcBef>
                <a:spcPts val="0"/>
              </a:spcBef>
              <a:spcAft>
                <a:spcPts val="0"/>
              </a:spcAft>
              <a:buClr>
                <a:srgbClr val="333333"/>
              </a:buClr>
              <a:buSzPts val="1000"/>
              <a:buChar char="●"/>
            </a:pPr>
            <a:r>
              <a:rPr lang="en-US" sz="1450">
                <a:solidFill>
                  <a:schemeClr val="dk1"/>
                </a:solidFill>
                <a:latin typeface="Times New Roman"/>
                <a:ea typeface="Times New Roman"/>
                <a:cs typeface="Times New Roman"/>
                <a:sym typeface="Times New Roman"/>
              </a:rPr>
              <a:t>exposición a agentes químicos y polvos</a:t>
            </a:r>
            <a:endParaRPr sz="1450">
              <a:solidFill>
                <a:schemeClr val="dk1"/>
              </a:solidFill>
              <a:latin typeface="Times New Roman"/>
              <a:ea typeface="Times New Roman"/>
              <a:cs typeface="Times New Roman"/>
              <a:sym typeface="Times New Roman"/>
            </a:endParaRPr>
          </a:p>
          <a:p>
            <a:pPr indent="-292100" lvl="0" marL="457200" rtl="0" algn="l">
              <a:lnSpc>
                <a:spcPct val="115000"/>
              </a:lnSpc>
              <a:spcBef>
                <a:spcPts val="0"/>
              </a:spcBef>
              <a:spcAft>
                <a:spcPts val="0"/>
              </a:spcAft>
              <a:buClr>
                <a:srgbClr val="333333"/>
              </a:buClr>
              <a:buSzPts val="1000"/>
              <a:buChar char="●"/>
            </a:pPr>
            <a:r>
              <a:rPr lang="en-US" sz="1450">
                <a:solidFill>
                  <a:schemeClr val="dk1"/>
                </a:solidFill>
                <a:latin typeface="Times New Roman"/>
                <a:ea typeface="Times New Roman"/>
                <a:cs typeface="Times New Roman"/>
                <a:sym typeface="Times New Roman"/>
              </a:rPr>
              <a:t>Exposición a </a:t>
            </a:r>
            <a:r>
              <a:rPr lang="en-US" sz="1450">
                <a:solidFill>
                  <a:schemeClr val="dk1"/>
                </a:solidFill>
                <a:uFill>
                  <a:noFill/>
                </a:uFill>
                <a:latin typeface="Times New Roman"/>
                <a:ea typeface="Times New Roman"/>
                <a:cs typeface="Times New Roman"/>
                <a:sym typeface="Times New Roman"/>
                <a:hlinkClick r:id="rId3"/>
              </a:rPr>
              <a:t>ruidos</a:t>
            </a:r>
            <a:r>
              <a:rPr lang="en-US" sz="1450">
                <a:solidFill>
                  <a:schemeClr val="dk1"/>
                </a:solidFill>
                <a:latin typeface="Times New Roman"/>
                <a:ea typeface="Times New Roman"/>
                <a:cs typeface="Times New Roman"/>
                <a:sym typeface="Times New Roman"/>
              </a:rPr>
              <a:t> y vibraciones.</a:t>
            </a:r>
            <a:endParaRPr sz="1000">
              <a:solidFill>
                <a:srgbClr val="333333"/>
              </a:solidFill>
            </a:endParaRPr>
          </a:p>
        </p:txBody>
      </p:sp>
      <p:sp>
        <p:nvSpPr>
          <p:cNvPr id="636" name="Google Shape;636;p63"/>
          <p:cNvSpPr txBox="1"/>
          <p:nvPr/>
        </p:nvSpPr>
        <p:spPr>
          <a:xfrm>
            <a:off x="4248150" y="2895600"/>
            <a:ext cx="4800600" cy="3000000"/>
          </a:xfrm>
          <a:prstGeom prst="rect">
            <a:avLst/>
          </a:prstGeom>
          <a:noFill/>
          <a:ln>
            <a:noFill/>
          </a:ln>
        </p:spPr>
        <p:txBody>
          <a:bodyPr anchorCtr="0" anchor="ctr" bIns="91425" lIns="91425" spcFirstLastPara="1" rIns="91425" wrap="square" tIns="91425">
            <a:noAutofit/>
          </a:bodyPr>
          <a:lstStyle/>
          <a:p>
            <a:pPr indent="-292100" lvl="0" marL="457200" marR="0" rtl="0" algn="l">
              <a:lnSpc>
                <a:spcPct val="115000"/>
              </a:lnSpc>
              <a:spcBef>
                <a:spcPts val="800"/>
              </a:spcBef>
              <a:spcAft>
                <a:spcPts val="0"/>
              </a:spcAft>
              <a:buClr>
                <a:srgbClr val="333333"/>
              </a:buClr>
              <a:buSzPts val="1000"/>
              <a:buChar char="●"/>
            </a:pPr>
            <a:r>
              <a:rPr lang="en-US" sz="1450">
                <a:solidFill>
                  <a:schemeClr val="dk1"/>
                </a:solidFill>
                <a:latin typeface="Times New Roman"/>
                <a:ea typeface="Times New Roman"/>
                <a:cs typeface="Times New Roman"/>
                <a:sym typeface="Times New Roman"/>
              </a:rPr>
              <a:t>Antes de colocar una nueva amoladora de abrasión, controlar que ésta y la cubierta de protección estén en perfecto estado y la máquina esté desconectada de la red eléctrica.</a:t>
            </a:r>
            <a:endParaRPr sz="1450">
              <a:solidFill>
                <a:schemeClr val="dk1"/>
              </a:solidFill>
              <a:latin typeface="Times New Roman"/>
              <a:ea typeface="Times New Roman"/>
              <a:cs typeface="Times New Roman"/>
              <a:sym typeface="Times New Roman"/>
            </a:endParaRPr>
          </a:p>
          <a:p>
            <a:pPr indent="-292100" lvl="0" marL="457200" marR="0" rtl="0" algn="l">
              <a:lnSpc>
                <a:spcPct val="115000"/>
              </a:lnSpc>
              <a:spcBef>
                <a:spcPts val="0"/>
              </a:spcBef>
              <a:spcAft>
                <a:spcPts val="0"/>
              </a:spcAft>
              <a:buClr>
                <a:srgbClr val="333333"/>
              </a:buClr>
              <a:buSzPts val="1000"/>
              <a:buChar char="●"/>
            </a:pPr>
            <a:r>
              <a:rPr lang="en-US" sz="1450">
                <a:solidFill>
                  <a:schemeClr val="dk1"/>
                </a:solidFill>
                <a:latin typeface="Times New Roman"/>
                <a:ea typeface="Times New Roman"/>
                <a:cs typeface="Times New Roman"/>
                <a:sym typeface="Times New Roman"/>
              </a:rPr>
              <a:t>Limpiar los posibles derrames de aceite o combustible que puedan existir antes de iniciar los trabajos.</a:t>
            </a:r>
            <a:endParaRPr sz="1450">
              <a:solidFill>
                <a:schemeClr val="dk1"/>
              </a:solidFill>
              <a:latin typeface="Times New Roman"/>
              <a:ea typeface="Times New Roman"/>
              <a:cs typeface="Times New Roman"/>
              <a:sym typeface="Times New Roman"/>
            </a:endParaRPr>
          </a:p>
          <a:p>
            <a:pPr indent="-292100" lvl="0" marL="457200" marR="0" rtl="0" algn="l">
              <a:lnSpc>
                <a:spcPct val="115000"/>
              </a:lnSpc>
              <a:spcBef>
                <a:spcPts val="0"/>
              </a:spcBef>
              <a:spcAft>
                <a:spcPts val="0"/>
              </a:spcAft>
              <a:buClr>
                <a:srgbClr val="333333"/>
              </a:buClr>
              <a:buSzPts val="1000"/>
              <a:buChar char="●"/>
            </a:pPr>
            <a:r>
              <a:rPr lang="en-US" sz="1450">
                <a:solidFill>
                  <a:schemeClr val="dk1"/>
                </a:solidFill>
                <a:latin typeface="Times New Roman"/>
                <a:ea typeface="Times New Roman"/>
                <a:cs typeface="Times New Roman"/>
                <a:sym typeface="Times New Roman"/>
              </a:rPr>
              <a:t>Evitar la presencia de cables eléctricos en las zonas de paso.</a:t>
            </a:r>
            <a:endParaRPr sz="1450">
              <a:solidFill>
                <a:schemeClr val="dk1"/>
              </a:solidFill>
              <a:latin typeface="Times New Roman"/>
              <a:ea typeface="Times New Roman"/>
              <a:cs typeface="Times New Roman"/>
              <a:sym typeface="Times New Roman"/>
            </a:endParaRPr>
          </a:p>
          <a:p>
            <a:pPr indent="-292100" lvl="0" marL="457200" marR="0" rtl="0" algn="l">
              <a:lnSpc>
                <a:spcPct val="115000"/>
              </a:lnSpc>
              <a:spcBef>
                <a:spcPts val="0"/>
              </a:spcBef>
              <a:spcAft>
                <a:spcPts val="0"/>
              </a:spcAft>
              <a:buClr>
                <a:srgbClr val="333333"/>
              </a:buClr>
              <a:buSzPts val="1000"/>
              <a:buChar char="●"/>
            </a:pPr>
            <a:r>
              <a:rPr lang="en-US" sz="1450">
                <a:solidFill>
                  <a:schemeClr val="dk1"/>
                </a:solidFill>
                <a:latin typeface="Times New Roman"/>
                <a:ea typeface="Times New Roman"/>
                <a:cs typeface="Times New Roman"/>
                <a:sym typeface="Times New Roman"/>
              </a:rPr>
              <a:t>Debe tener empuñadura con pulsador, y al dejar de apretarlo se tiene que parar la máquina automáticamente.</a:t>
            </a:r>
            <a:endParaRPr sz="1450">
              <a:solidFill>
                <a:schemeClr val="dk1"/>
              </a:solidFill>
              <a:latin typeface="Times New Roman"/>
              <a:ea typeface="Times New Roman"/>
              <a:cs typeface="Times New Roman"/>
              <a:sym typeface="Times New Roman"/>
            </a:endParaRPr>
          </a:p>
          <a:p>
            <a:pPr indent="-292100" lvl="0" marL="457200" marR="0" rtl="0" algn="l">
              <a:lnSpc>
                <a:spcPct val="115000"/>
              </a:lnSpc>
              <a:spcBef>
                <a:spcPts val="0"/>
              </a:spcBef>
              <a:spcAft>
                <a:spcPts val="0"/>
              </a:spcAft>
              <a:buClr>
                <a:srgbClr val="333333"/>
              </a:buClr>
              <a:buSzPts val="1000"/>
              <a:buChar char="●"/>
            </a:pPr>
            <a:r>
              <a:rPr lang="en-US" sz="1450">
                <a:solidFill>
                  <a:schemeClr val="dk1"/>
                </a:solidFill>
                <a:latin typeface="Times New Roman"/>
                <a:ea typeface="Times New Roman"/>
                <a:cs typeface="Times New Roman"/>
                <a:sym typeface="Times New Roman"/>
              </a:rPr>
              <a:t>Realizar las operaciones de limpieza y mantenimiento con la máquina desconectada de la red eléctrica.</a:t>
            </a:r>
            <a:endParaRPr sz="1450">
              <a:solidFill>
                <a:schemeClr val="dk1"/>
              </a:solidFill>
              <a:latin typeface="Times New Roman"/>
              <a:ea typeface="Times New Roman"/>
              <a:cs typeface="Times New Roman"/>
              <a:sym typeface="Times New Roman"/>
            </a:endParaRPr>
          </a:p>
          <a:p>
            <a:pPr indent="-292100" lvl="0" marL="457200" marR="0" rtl="0" algn="l">
              <a:lnSpc>
                <a:spcPct val="115000"/>
              </a:lnSpc>
              <a:spcBef>
                <a:spcPts val="0"/>
              </a:spcBef>
              <a:spcAft>
                <a:spcPts val="0"/>
              </a:spcAft>
              <a:buClr>
                <a:srgbClr val="333333"/>
              </a:buClr>
              <a:buSzPts val="1000"/>
              <a:buChar char="●"/>
            </a:pPr>
            <a:r>
              <a:rPr lang="en-US" sz="1450">
                <a:solidFill>
                  <a:schemeClr val="dk1"/>
                </a:solidFill>
                <a:latin typeface="Times New Roman"/>
                <a:ea typeface="Times New Roman"/>
                <a:cs typeface="Times New Roman"/>
                <a:sym typeface="Times New Roman"/>
              </a:rPr>
              <a:t>No golpear el disco al mismo tiempo que se pule.</a:t>
            </a:r>
            <a:endParaRPr sz="1450">
              <a:solidFill>
                <a:schemeClr val="dk1"/>
              </a:solidFill>
              <a:latin typeface="Times New Roman"/>
              <a:ea typeface="Times New Roman"/>
              <a:cs typeface="Times New Roman"/>
              <a:sym typeface="Times New Roman"/>
            </a:endParaRPr>
          </a:p>
          <a:p>
            <a:pPr indent="-292100" lvl="0" marL="457200" marR="0" rtl="0" algn="l">
              <a:lnSpc>
                <a:spcPct val="115000"/>
              </a:lnSpc>
              <a:spcBef>
                <a:spcPts val="0"/>
              </a:spcBef>
              <a:spcAft>
                <a:spcPts val="0"/>
              </a:spcAft>
              <a:buClr>
                <a:srgbClr val="333333"/>
              </a:buClr>
              <a:buSzPts val="1000"/>
              <a:buChar char="●"/>
            </a:pPr>
            <a:r>
              <a:rPr lang="en-US" sz="1450">
                <a:solidFill>
                  <a:schemeClr val="dk1"/>
                </a:solidFill>
                <a:latin typeface="Times New Roman"/>
                <a:ea typeface="Times New Roman"/>
                <a:cs typeface="Times New Roman"/>
                <a:sym typeface="Times New Roman"/>
              </a:rPr>
              <a:t>No Tocar el disco tras la operación de pulido.</a:t>
            </a:r>
            <a:endParaRPr sz="1450">
              <a:solidFill>
                <a:schemeClr val="dk1"/>
              </a:solidFill>
              <a:latin typeface="Times New Roman"/>
              <a:ea typeface="Times New Roman"/>
              <a:cs typeface="Times New Roman"/>
              <a:sym typeface="Times New Roman"/>
            </a:endParaRPr>
          </a:p>
          <a:p>
            <a:pPr indent="-292100" lvl="0" marL="457200" marR="0" rtl="0" algn="l">
              <a:lnSpc>
                <a:spcPct val="115000"/>
              </a:lnSpc>
              <a:spcBef>
                <a:spcPts val="0"/>
              </a:spcBef>
              <a:spcAft>
                <a:spcPts val="0"/>
              </a:spcAft>
              <a:buClr>
                <a:srgbClr val="333333"/>
              </a:buClr>
              <a:buSzPts val="1000"/>
              <a:buChar char="●"/>
            </a:pPr>
            <a:r>
              <a:rPr lang="en-US" sz="1450">
                <a:solidFill>
                  <a:schemeClr val="dk1"/>
                </a:solidFill>
                <a:latin typeface="Times New Roman"/>
                <a:ea typeface="Times New Roman"/>
                <a:cs typeface="Times New Roman"/>
                <a:sym typeface="Times New Roman"/>
              </a:rPr>
              <a:t>Escoger siempre el material abrasivo adecuado para el elemento a pulir.</a:t>
            </a:r>
            <a:endParaRPr sz="1450">
              <a:solidFill>
                <a:schemeClr val="dk1"/>
              </a:solidFill>
              <a:latin typeface="Times New Roman"/>
              <a:ea typeface="Times New Roman"/>
              <a:cs typeface="Times New Roman"/>
              <a:sym typeface="Times New Roman"/>
            </a:endParaRPr>
          </a:p>
          <a:p>
            <a:pPr indent="-292100" lvl="0" marL="457200" marR="0" rtl="0" algn="l">
              <a:lnSpc>
                <a:spcPct val="115000"/>
              </a:lnSpc>
              <a:spcBef>
                <a:spcPts val="0"/>
              </a:spcBef>
              <a:spcAft>
                <a:spcPts val="0"/>
              </a:spcAft>
              <a:buClr>
                <a:srgbClr val="333333"/>
              </a:buClr>
              <a:buSzPts val="1000"/>
              <a:buChar char="●"/>
            </a:pPr>
            <a:r>
              <a:rPr lang="en-US" sz="1450">
                <a:solidFill>
                  <a:schemeClr val="dk1"/>
                </a:solidFill>
                <a:latin typeface="Times New Roman"/>
                <a:ea typeface="Times New Roman"/>
                <a:cs typeface="Times New Roman"/>
                <a:sym typeface="Times New Roman"/>
              </a:rPr>
              <a:t>Sustituir inmediatamente los discos gastados o agrietados..</a:t>
            </a:r>
            <a:endParaRPr sz="1450">
              <a:solidFill>
                <a:schemeClr val="dk1"/>
              </a:solidFill>
              <a:latin typeface="Times New Roman"/>
              <a:ea typeface="Times New Roman"/>
              <a:cs typeface="Times New Roman"/>
              <a:sym typeface="Times New Roman"/>
            </a:endParaRPr>
          </a:p>
          <a:p>
            <a:pPr indent="-292100" lvl="0" marL="457200" marR="0" rtl="0" algn="l">
              <a:lnSpc>
                <a:spcPct val="115000"/>
              </a:lnSpc>
              <a:spcBef>
                <a:spcPts val="0"/>
              </a:spcBef>
              <a:spcAft>
                <a:spcPts val="0"/>
              </a:spcAft>
              <a:buClr>
                <a:srgbClr val="333333"/>
              </a:buClr>
              <a:buSzPts val="1000"/>
              <a:buChar char="●"/>
            </a:pPr>
            <a:r>
              <a:rPr lang="en-US" sz="1450">
                <a:solidFill>
                  <a:schemeClr val="dk1"/>
                </a:solidFill>
                <a:latin typeface="Times New Roman"/>
                <a:ea typeface="Times New Roman"/>
                <a:cs typeface="Times New Roman"/>
                <a:sym typeface="Times New Roman"/>
              </a:rPr>
              <a:t>Escoger el accesorio más adecuado para cada aplicación.</a:t>
            </a:r>
            <a:endParaRPr sz="1000">
              <a:solidFill>
                <a:srgbClr val="333333"/>
              </a:solidFill>
            </a:endParaRPr>
          </a:p>
        </p:txBody>
      </p:sp>
      <p:pic>
        <p:nvPicPr>
          <p:cNvPr id="637" name="Google Shape;637;p63"/>
          <p:cNvPicPr preferRelativeResize="0"/>
          <p:nvPr/>
        </p:nvPicPr>
        <p:blipFill>
          <a:blip r:embed="rId4">
            <a:alphaModFix/>
          </a:blip>
          <a:stretch>
            <a:fillRect/>
          </a:stretch>
        </p:blipFill>
        <p:spPr>
          <a:xfrm>
            <a:off x="512700" y="4323600"/>
            <a:ext cx="4060800" cy="2274050"/>
          </a:xfrm>
          <a:prstGeom prst="rect">
            <a:avLst/>
          </a:prstGeom>
          <a:noFill/>
          <a:ln>
            <a:noFill/>
          </a:ln>
        </p:spPr>
      </p:pic>
      <p:sp>
        <p:nvSpPr>
          <p:cNvPr id="638" name="Google Shape;638;p63"/>
          <p:cNvSpPr txBox="1"/>
          <p:nvPr/>
        </p:nvSpPr>
        <p:spPr>
          <a:xfrm>
            <a:off x="4781550" y="831850"/>
            <a:ext cx="4533900" cy="698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2300">
                <a:solidFill>
                  <a:srgbClr val="262626"/>
                </a:solidFill>
                <a:latin typeface="Garamond"/>
                <a:ea typeface="Garamond"/>
                <a:cs typeface="Garamond"/>
                <a:sym typeface="Garamond"/>
              </a:rPr>
              <a:t>PREVENCIÓN</a:t>
            </a:r>
            <a:r>
              <a:rPr lang="en-US" sz="2300">
                <a:solidFill>
                  <a:srgbClr val="262626"/>
                </a:solidFill>
                <a:latin typeface="Garamond"/>
                <a:ea typeface="Garamond"/>
                <a:cs typeface="Garamond"/>
                <a:sym typeface="Garamond"/>
              </a:rPr>
              <a:t> DE </a:t>
            </a:r>
            <a:r>
              <a:rPr lang="en-US" sz="2300">
                <a:solidFill>
                  <a:srgbClr val="262626"/>
                </a:solidFill>
                <a:latin typeface="Garamond"/>
                <a:ea typeface="Garamond"/>
                <a:cs typeface="Garamond"/>
                <a:sym typeface="Garamond"/>
              </a:rPr>
              <a:t>RIESGOS</a:t>
            </a:r>
            <a:endParaRPr b="1" sz="1300">
              <a:solidFill>
                <a:srgbClr val="333333"/>
              </a:solidFill>
              <a:highlight>
                <a:srgbClr val="FFFFFF"/>
              </a:highligh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2" name="Shape 642"/>
        <p:cNvGrpSpPr/>
        <p:nvPr/>
      </p:nvGrpSpPr>
      <p:grpSpPr>
        <a:xfrm>
          <a:off x="0" y="0"/>
          <a:ext cx="0" cy="0"/>
          <a:chOff x="0" y="0"/>
          <a:chExt cx="0" cy="0"/>
        </a:xfrm>
      </p:grpSpPr>
      <p:sp>
        <p:nvSpPr>
          <p:cNvPr id="643" name="Google Shape;643;p64"/>
          <p:cNvSpPr txBox="1"/>
          <p:nvPr>
            <p:ph type="title"/>
          </p:nvPr>
        </p:nvSpPr>
        <p:spPr>
          <a:xfrm>
            <a:off x="1294553" y="1037382"/>
            <a:ext cx="7478607" cy="1477716"/>
          </a:xfrm>
          <a:prstGeom prst="rect">
            <a:avLst/>
          </a:prstGeom>
          <a:noFill/>
          <a:ln>
            <a:noFill/>
          </a:ln>
        </p:spPr>
        <p:txBody>
          <a:bodyPr anchorCtr="0" anchor="ctr" bIns="0" lIns="0" spcFirstLastPara="1" rIns="0" wrap="square" tIns="12700">
            <a:noAutofit/>
          </a:bodyPr>
          <a:lstStyle/>
          <a:p>
            <a:pPr indent="0" lvl="0" marL="12700" marR="5080" rtl="0" algn="ctr">
              <a:lnSpc>
                <a:spcPct val="100000"/>
              </a:lnSpc>
              <a:spcBef>
                <a:spcPts val="0"/>
              </a:spcBef>
              <a:spcAft>
                <a:spcPts val="0"/>
              </a:spcAft>
              <a:buClr>
                <a:srgbClr val="262626"/>
              </a:buClr>
              <a:buSzPts val="4400"/>
              <a:buFont typeface="Garamond"/>
              <a:buNone/>
            </a:pPr>
            <a:r>
              <a:rPr lang="en-US" sz="3000"/>
              <a:t>RECOMENDACIONES GENERALES AL USAR POR  PRIMERA VEZ UNA MAQUINARIA</a:t>
            </a:r>
            <a:endParaRPr b="0" i="0" sz="3000" u="none" cap="none" strike="noStrike">
              <a:solidFill>
                <a:srgbClr val="262626"/>
              </a:solidFill>
              <a:latin typeface="Garamond"/>
              <a:ea typeface="Garamond"/>
              <a:cs typeface="Garamond"/>
              <a:sym typeface="Garamond"/>
            </a:endParaRPr>
          </a:p>
        </p:txBody>
      </p:sp>
      <p:sp>
        <p:nvSpPr>
          <p:cNvPr id="644" name="Google Shape;644;p64"/>
          <p:cNvSpPr/>
          <p:nvPr/>
        </p:nvSpPr>
        <p:spPr>
          <a:xfrm>
            <a:off x="4292575" y="2808375"/>
            <a:ext cx="4978800" cy="36639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645" name="Google Shape;645;p64"/>
          <p:cNvSpPr txBox="1"/>
          <p:nvPr/>
        </p:nvSpPr>
        <p:spPr>
          <a:xfrm>
            <a:off x="857778" y="3067581"/>
            <a:ext cx="3829200" cy="2439600"/>
          </a:xfrm>
          <a:prstGeom prst="rect">
            <a:avLst/>
          </a:prstGeom>
          <a:noFill/>
          <a:ln>
            <a:noFill/>
          </a:ln>
        </p:spPr>
        <p:txBody>
          <a:bodyPr anchorCtr="0" anchor="t" bIns="0" lIns="0" spcFirstLastPara="1" rIns="0" wrap="square" tIns="11425">
            <a:noAutofit/>
          </a:bodyPr>
          <a:lstStyle/>
          <a:p>
            <a:pPr indent="-236220" lvl="0" marL="248920" marR="675640" rtl="0" algn="l">
              <a:lnSpc>
                <a:spcPct val="101600"/>
              </a:lnSpc>
              <a:spcBef>
                <a:spcPts val="0"/>
              </a:spcBef>
              <a:spcAft>
                <a:spcPts val="0"/>
              </a:spcAft>
              <a:buClr>
                <a:schemeClr val="dk1"/>
              </a:buClr>
              <a:buSzPts val="1950"/>
              <a:buFont typeface="Times New Roman"/>
              <a:buChar char="•"/>
            </a:pPr>
            <a:r>
              <a:rPr lang="en-US" sz="1950">
                <a:solidFill>
                  <a:schemeClr val="dk1"/>
                </a:solidFill>
                <a:latin typeface="Times New Roman"/>
                <a:ea typeface="Times New Roman"/>
                <a:cs typeface="Times New Roman"/>
                <a:sym typeface="Times New Roman"/>
              </a:rPr>
              <a:t>Capacitarse respecto a su  funcionamiento</a:t>
            </a:r>
            <a:endParaRPr sz="1950">
              <a:solidFill>
                <a:schemeClr val="dk1"/>
              </a:solidFill>
              <a:latin typeface="Times New Roman"/>
              <a:ea typeface="Times New Roman"/>
              <a:cs typeface="Times New Roman"/>
              <a:sym typeface="Times New Roman"/>
            </a:endParaRPr>
          </a:p>
          <a:p>
            <a:pPr indent="-236220" lvl="0" marL="248920" marR="0" rtl="0" algn="l">
              <a:lnSpc>
                <a:spcPct val="100000"/>
              </a:lnSpc>
              <a:spcBef>
                <a:spcPts val="35"/>
              </a:spcBef>
              <a:spcAft>
                <a:spcPts val="0"/>
              </a:spcAft>
              <a:buClr>
                <a:schemeClr val="dk1"/>
              </a:buClr>
              <a:buSzPts val="1950"/>
              <a:buFont typeface="Times New Roman"/>
              <a:buChar char="•"/>
            </a:pPr>
            <a:r>
              <a:rPr lang="en-US" sz="1950">
                <a:solidFill>
                  <a:schemeClr val="dk1"/>
                </a:solidFill>
                <a:latin typeface="Times New Roman"/>
                <a:ea typeface="Times New Roman"/>
                <a:cs typeface="Times New Roman"/>
                <a:sym typeface="Times New Roman"/>
              </a:rPr>
              <a:t>Identificar posibles riesgos</a:t>
            </a:r>
            <a:endParaRPr sz="1950">
              <a:solidFill>
                <a:schemeClr val="dk1"/>
              </a:solidFill>
              <a:latin typeface="Times New Roman"/>
              <a:ea typeface="Times New Roman"/>
              <a:cs typeface="Times New Roman"/>
              <a:sym typeface="Times New Roman"/>
            </a:endParaRPr>
          </a:p>
          <a:p>
            <a:pPr indent="-236220" lvl="0" marL="248920" marR="0" rtl="0" algn="l">
              <a:lnSpc>
                <a:spcPct val="100000"/>
              </a:lnSpc>
              <a:spcBef>
                <a:spcPts val="40"/>
              </a:spcBef>
              <a:spcAft>
                <a:spcPts val="0"/>
              </a:spcAft>
              <a:buClr>
                <a:schemeClr val="dk1"/>
              </a:buClr>
              <a:buSzPts val="1950"/>
              <a:buFont typeface="Times New Roman"/>
              <a:buChar char="•"/>
            </a:pPr>
            <a:r>
              <a:rPr lang="en-US" sz="1950">
                <a:solidFill>
                  <a:schemeClr val="dk1"/>
                </a:solidFill>
                <a:latin typeface="Times New Roman"/>
                <a:ea typeface="Times New Roman"/>
                <a:cs typeface="Times New Roman"/>
                <a:sym typeface="Times New Roman"/>
              </a:rPr>
              <a:t>Chequeo general de la máquina</a:t>
            </a:r>
            <a:endParaRPr sz="1950">
              <a:solidFill>
                <a:schemeClr val="dk1"/>
              </a:solidFill>
              <a:latin typeface="Times New Roman"/>
              <a:ea typeface="Times New Roman"/>
              <a:cs typeface="Times New Roman"/>
              <a:sym typeface="Times New Roman"/>
            </a:endParaRPr>
          </a:p>
          <a:p>
            <a:pPr indent="-236220" lvl="0" marL="248920" marR="0" rtl="0" algn="l">
              <a:lnSpc>
                <a:spcPct val="100000"/>
              </a:lnSpc>
              <a:spcBef>
                <a:spcPts val="35"/>
              </a:spcBef>
              <a:spcAft>
                <a:spcPts val="0"/>
              </a:spcAft>
              <a:buClr>
                <a:schemeClr val="dk1"/>
              </a:buClr>
              <a:buSzPts val="1950"/>
              <a:buFont typeface="Times New Roman"/>
              <a:buChar char="•"/>
            </a:pPr>
            <a:r>
              <a:rPr lang="en-US" sz="1950">
                <a:solidFill>
                  <a:schemeClr val="dk1"/>
                </a:solidFill>
                <a:latin typeface="Times New Roman"/>
                <a:ea typeface="Times New Roman"/>
                <a:cs typeface="Times New Roman"/>
                <a:sym typeface="Times New Roman"/>
              </a:rPr>
              <a:t>Uso de los EPP</a:t>
            </a:r>
            <a:endParaRPr sz="1950">
              <a:solidFill>
                <a:schemeClr val="dk1"/>
              </a:solidFill>
              <a:latin typeface="Times New Roman"/>
              <a:ea typeface="Times New Roman"/>
              <a:cs typeface="Times New Roman"/>
              <a:sym typeface="Times New Roman"/>
            </a:endParaRPr>
          </a:p>
          <a:p>
            <a:pPr indent="-236220" lvl="0" marL="248920" marR="268605" rtl="0" algn="l">
              <a:lnSpc>
                <a:spcPct val="101499"/>
              </a:lnSpc>
              <a:spcBef>
                <a:spcPts val="0"/>
              </a:spcBef>
              <a:spcAft>
                <a:spcPts val="0"/>
              </a:spcAft>
              <a:buClr>
                <a:schemeClr val="dk1"/>
              </a:buClr>
              <a:buSzPts val="1950"/>
              <a:buFont typeface="Times New Roman"/>
              <a:buChar char="•"/>
            </a:pPr>
            <a:r>
              <a:rPr lang="en-US" sz="1950">
                <a:solidFill>
                  <a:schemeClr val="dk1"/>
                </a:solidFill>
                <a:latin typeface="Times New Roman"/>
                <a:ea typeface="Times New Roman"/>
                <a:cs typeface="Times New Roman"/>
                <a:sym typeface="Times New Roman"/>
              </a:rPr>
              <a:t>Trabajar con precaución, a  conciencia y con atención así  reducimos el riesgo</a:t>
            </a:r>
            <a:endParaRPr sz="1950">
              <a:solidFill>
                <a:schemeClr val="dk1"/>
              </a:solidFill>
              <a:latin typeface="Times New Roman"/>
              <a:ea typeface="Times New Roman"/>
              <a:cs typeface="Times New Roman"/>
              <a:sym typeface="Times New Roman"/>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9" name="Shape 649"/>
        <p:cNvGrpSpPr/>
        <p:nvPr/>
      </p:nvGrpSpPr>
      <p:grpSpPr>
        <a:xfrm>
          <a:off x="0" y="0"/>
          <a:ext cx="0" cy="0"/>
          <a:chOff x="0" y="0"/>
          <a:chExt cx="0" cy="0"/>
        </a:xfrm>
      </p:grpSpPr>
      <p:sp>
        <p:nvSpPr>
          <p:cNvPr id="650" name="Google Shape;650;p65"/>
          <p:cNvSpPr txBox="1"/>
          <p:nvPr/>
        </p:nvSpPr>
        <p:spPr>
          <a:xfrm>
            <a:off x="3187025" y="2113825"/>
            <a:ext cx="3300900" cy="357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4800">
                <a:solidFill>
                  <a:srgbClr val="333333"/>
                </a:solidFill>
              </a:rPr>
              <a:t>GRACIAS</a:t>
            </a:r>
            <a:endParaRPr sz="4800">
              <a:solidFill>
                <a:srgbClr val="333333"/>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 name="Shape 186"/>
        <p:cNvGrpSpPr/>
        <p:nvPr/>
      </p:nvGrpSpPr>
      <p:grpSpPr>
        <a:xfrm>
          <a:off x="0" y="0"/>
          <a:ext cx="0" cy="0"/>
          <a:chOff x="0" y="0"/>
          <a:chExt cx="0" cy="0"/>
        </a:xfrm>
      </p:grpSpPr>
      <p:sp>
        <p:nvSpPr>
          <p:cNvPr id="187" name="Google Shape;187;p25"/>
          <p:cNvSpPr txBox="1"/>
          <p:nvPr>
            <p:ph type="title"/>
          </p:nvPr>
        </p:nvSpPr>
        <p:spPr>
          <a:xfrm>
            <a:off x="2518848" y="1004501"/>
            <a:ext cx="4997400" cy="579900"/>
          </a:xfrm>
          <a:prstGeom prst="rect">
            <a:avLst/>
          </a:prstGeom>
          <a:noFill/>
          <a:ln>
            <a:noFill/>
          </a:ln>
        </p:spPr>
        <p:txBody>
          <a:bodyPr anchorCtr="0" anchor="ctr" bIns="0" lIns="0" spcFirstLastPara="1" rIns="0" wrap="square" tIns="17125">
            <a:noAutofit/>
          </a:bodyPr>
          <a:lstStyle/>
          <a:p>
            <a:pPr indent="0" lvl="0" marL="12700" marR="0" rtl="0" algn="ctr">
              <a:lnSpc>
                <a:spcPct val="100000"/>
              </a:lnSpc>
              <a:spcBef>
                <a:spcPts val="0"/>
              </a:spcBef>
              <a:spcAft>
                <a:spcPts val="0"/>
              </a:spcAft>
              <a:buClr>
                <a:srgbClr val="262626"/>
              </a:buClr>
              <a:buSzPts val="3600"/>
              <a:buFont typeface="Garamond"/>
              <a:buNone/>
            </a:pPr>
            <a:r>
              <a:rPr b="0" i="0" lang="en-US" sz="3600" u="none" cap="none" strike="noStrike">
                <a:solidFill>
                  <a:srgbClr val="262626"/>
                </a:solidFill>
                <a:latin typeface="Garamond"/>
                <a:ea typeface="Garamond"/>
                <a:cs typeface="Garamond"/>
                <a:sym typeface="Garamond"/>
              </a:rPr>
              <a:t>Principios de protección</a:t>
            </a:r>
            <a:endParaRPr b="0" i="0" sz="3600" u="none" cap="none" strike="noStrike">
              <a:solidFill>
                <a:srgbClr val="262626"/>
              </a:solidFill>
              <a:latin typeface="Garamond"/>
              <a:ea typeface="Garamond"/>
              <a:cs typeface="Garamond"/>
              <a:sym typeface="Garamond"/>
            </a:endParaRPr>
          </a:p>
        </p:txBody>
      </p:sp>
      <p:sp>
        <p:nvSpPr>
          <p:cNvPr id="188" name="Google Shape;188;p25"/>
          <p:cNvSpPr txBox="1"/>
          <p:nvPr/>
        </p:nvSpPr>
        <p:spPr>
          <a:xfrm>
            <a:off x="859647" y="2164838"/>
            <a:ext cx="8339100" cy="252600"/>
          </a:xfrm>
          <a:prstGeom prst="rect">
            <a:avLst/>
          </a:prstGeom>
          <a:noFill/>
          <a:ln>
            <a:noFill/>
          </a:ln>
        </p:spPr>
        <p:txBody>
          <a:bodyPr anchorCtr="0" anchor="t" bIns="0" lIns="0" spcFirstLastPara="1" rIns="0" wrap="square" tIns="17125">
            <a:noAutofit/>
          </a:bodyPr>
          <a:lstStyle/>
          <a:p>
            <a:pPr indent="0" lvl="0" marL="12700" marR="0" rtl="0" algn="l">
              <a:lnSpc>
                <a:spcPct val="100000"/>
              </a:lnSpc>
              <a:spcBef>
                <a:spcPts val="0"/>
              </a:spcBef>
              <a:spcAft>
                <a:spcPts val="0"/>
              </a:spcAft>
              <a:buNone/>
            </a:pPr>
            <a:r>
              <a:rPr lang="en-US" sz="1800">
                <a:solidFill>
                  <a:schemeClr val="dk1"/>
                </a:solidFill>
                <a:latin typeface="Times New Roman"/>
                <a:ea typeface="Times New Roman"/>
                <a:cs typeface="Times New Roman"/>
                <a:sym typeface="Times New Roman"/>
              </a:rPr>
              <a:t>La máquina debe garantizar seguridad en la operación y en la zona que la rodea</a:t>
            </a:r>
            <a:endParaRPr sz="1800">
              <a:solidFill>
                <a:schemeClr val="dk1"/>
              </a:solidFill>
              <a:latin typeface="Times New Roman"/>
              <a:ea typeface="Times New Roman"/>
              <a:cs typeface="Times New Roman"/>
              <a:sym typeface="Times New Roman"/>
            </a:endParaRPr>
          </a:p>
        </p:txBody>
      </p:sp>
      <p:sp>
        <p:nvSpPr>
          <p:cNvPr id="189" name="Google Shape;189;p25"/>
          <p:cNvSpPr txBox="1"/>
          <p:nvPr/>
        </p:nvSpPr>
        <p:spPr>
          <a:xfrm>
            <a:off x="848000" y="2997875"/>
            <a:ext cx="4827000" cy="378600"/>
          </a:xfrm>
          <a:prstGeom prst="rect">
            <a:avLst/>
          </a:prstGeom>
          <a:noFill/>
          <a:ln>
            <a:noFill/>
          </a:ln>
        </p:spPr>
        <p:txBody>
          <a:bodyPr anchorCtr="0" anchor="t" bIns="0" lIns="0" spcFirstLastPara="1" rIns="0" wrap="square" tIns="14600">
            <a:noAutofit/>
          </a:bodyPr>
          <a:lstStyle/>
          <a:p>
            <a:pPr indent="0" lvl="0" marL="12700" marR="0" rtl="0" algn="l">
              <a:lnSpc>
                <a:spcPct val="100000"/>
              </a:lnSpc>
              <a:spcBef>
                <a:spcPts val="0"/>
              </a:spcBef>
              <a:spcAft>
                <a:spcPts val="0"/>
              </a:spcAft>
              <a:buNone/>
            </a:pPr>
            <a:r>
              <a:rPr lang="en-US" sz="2300">
                <a:solidFill>
                  <a:schemeClr val="dk1"/>
                </a:solidFill>
                <a:latin typeface="Times New Roman"/>
                <a:ea typeface="Times New Roman"/>
                <a:cs typeface="Times New Roman"/>
                <a:sym typeface="Times New Roman"/>
              </a:rPr>
              <a:t>RESPECTO DE LA MÁQUINA:</a:t>
            </a:r>
            <a:endParaRPr sz="2300">
              <a:solidFill>
                <a:schemeClr val="dk1"/>
              </a:solidFill>
              <a:latin typeface="Times New Roman"/>
              <a:ea typeface="Times New Roman"/>
              <a:cs typeface="Times New Roman"/>
              <a:sym typeface="Times New Roman"/>
            </a:endParaRPr>
          </a:p>
        </p:txBody>
      </p:sp>
      <p:sp>
        <p:nvSpPr>
          <p:cNvPr id="190" name="Google Shape;190;p25"/>
          <p:cNvSpPr txBox="1"/>
          <p:nvPr/>
        </p:nvSpPr>
        <p:spPr>
          <a:xfrm>
            <a:off x="1026851" y="3737500"/>
            <a:ext cx="4380900" cy="705600"/>
          </a:xfrm>
          <a:prstGeom prst="rect">
            <a:avLst/>
          </a:prstGeom>
          <a:noFill/>
          <a:ln>
            <a:noFill/>
          </a:ln>
        </p:spPr>
        <p:txBody>
          <a:bodyPr anchorCtr="0" anchor="t" bIns="0" lIns="0" spcFirstLastPara="1" rIns="0" wrap="square" tIns="17125">
            <a:noAutofit/>
          </a:bodyPr>
          <a:lstStyle/>
          <a:p>
            <a:pPr indent="-305435" lvl="0" marL="295910" marR="0" rtl="0" algn="l">
              <a:lnSpc>
                <a:spcPct val="100000"/>
              </a:lnSpc>
              <a:spcBef>
                <a:spcPts val="0"/>
              </a:spcBef>
              <a:spcAft>
                <a:spcPts val="0"/>
              </a:spcAft>
              <a:buClr>
                <a:schemeClr val="dk1"/>
              </a:buClr>
              <a:buSzPts val="1800"/>
              <a:buFont typeface="Times New Roman"/>
              <a:buChar char="•"/>
            </a:pPr>
            <a:r>
              <a:rPr lang="en-US" sz="1800">
                <a:solidFill>
                  <a:schemeClr val="dk1"/>
                </a:solidFill>
                <a:latin typeface="Times New Roman"/>
                <a:ea typeface="Times New Roman"/>
                <a:cs typeface="Times New Roman"/>
                <a:sym typeface="Times New Roman"/>
              </a:rPr>
              <a:t>Análisis</a:t>
            </a:r>
            <a:r>
              <a:rPr lang="en-US" sz="1800">
                <a:solidFill>
                  <a:schemeClr val="dk1"/>
                </a:solidFill>
                <a:latin typeface="Times New Roman"/>
                <a:ea typeface="Times New Roman"/>
                <a:cs typeface="Times New Roman"/>
                <a:sym typeface="Times New Roman"/>
              </a:rPr>
              <a:t> del puesto de trabajo</a:t>
            </a:r>
            <a:endParaRPr sz="1800">
              <a:solidFill>
                <a:schemeClr val="dk1"/>
              </a:solidFill>
              <a:latin typeface="Times New Roman"/>
              <a:ea typeface="Times New Roman"/>
              <a:cs typeface="Times New Roman"/>
              <a:sym typeface="Times New Roman"/>
            </a:endParaRPr>
          </a:p>
          <a:p>
            <a:pPr indent="-305435" lvl="0" marL="295910" marR="0" rtl="0" algn="l">
              <a:lnSpc>
                <a:spcPct val="100000"/>
              </a:lnSpc>
              <a:spcBef>
                <a:spcPts val="0"/>
              </a:spcBef>
              <a:spcAft>
                <a:spcPts val="0"/>
              </a:spcAft>
              <a:buClr>
                <a:schemeClr val="dk1"/>
              </a:buClr>
              <a:buSzPts val="1800"/>
              <a:buFont typeface="Times New Roman"/>
              <a:buChar char="•"/>
            </a:pPr>
            <a:r>
              <a:rPr lang="en-US" sz="1800">
                <a:solidFill>
                  <a:schemeClr val="dk1"/>
                </a:solidFill>
                <a:latin typeface="Times New Roman"/>
                <a:ea typeface="Times New Roman"/>
                <a:cs typeface="Times New Roman"/>
                <a:sym typeface="Times New Roman"/>
              </a:rPr>
              <a:t>Punto o Zona de Peligro </a:t>
            </a:r>
            <a:endParaRPr sz="1800">
              <a:solidFill>
                <a:schemeClr val="dk1"/>
              </a:solidFill>
              <a:latin typeface="Times New Roman"/>
              <a:ea typeface="Times New Roman"/>
              <a:cs typeface="Times New Roman"/>
              <a:sym typeface="Times New Roman"/>
            </a:endParaRPr>
          </a:p>
          <a:p>
            <a:pPr indent="-305435" lvl="0" marL="295910" marR="0" rtl="0" algn="l">
              <a:lnSpc>
                <a:spcPct val="100000"/>
              </a:lnSpc>
              <a:spcBef>
                <a:spcPts val="40"/>
              </a:spcBef>
              <a:spcAft>
                <a:spcPts val="0"/>
              </a:spcAft>
              <a:buClr>
                <a:schemeClr val="dk1"/>
              </a:buClr>
              <a:buSzPts val="1800"/>
              <a:buFont typeface="Times New Roman"/>
              <a:buChar char="•"/>
            </a:pPr>
            <a:r>
              <a:rPr lang="en-US" sz="1800">
                <a:solidFill>
                  <a:schemeClr val="dk1"/>
                </a:solidFill>
                <a:latin typeface="Times New Roman"/>
                <a:ea typeface="Times New Roman"/>
                <a:cs typeface="Times New Roman"/>
                <a:sym typeface="Times New Roman"/>
              </a:rPr>
              <a:t>Utilización</a:t>
            </a:r>
            <a:r>
              <a:rPr lang="en-US" sz="1800">
                <a:solidFill>
                  <a:schemeClr val="dk1"/>
                </a:solidFill>
                <a:latin typeface="Times New Roman"/>
                <a:ea typeface="Times New Roman"/>
                <a:cs typeface="Times New Roman"/>
                <a:sym typeface="Times New Roman"/>
              </a:rPr>
              <a:t> de resguardos y defensas</a:t>
            </a:r>
            <a:endParaRPr sz="1800">
              <a:solidFill>
                <a:schemeClr val="dk1"/>
              </a:solidFill>
              <a:latin typeface="Times New Roman"/>
              <a:ea typeface="Times New Roman"/>
              <a:cs typeface="Times New Roman"/>
              <a:sym typeface="Times New Roman"/>
            </a:endParaRPr>
          </a:p>
          <a:p>
            <a:pPr indent="-305435" lvl="0" marL="295910" marR="0" rtl="0" algn="l">
              <a:lnSpc>
                <a:spcPct val="100000"/>
              </a:lnSpc>
              <a:spcBef>
                <a:spcPts val="45"/>
              </a:spcBef>
              <a:spcAft>
                <a:spcPts val="0"/>
              </a:spcAft>
              <a:buClr>
                <a:schemeClr val="dk1"/>
              </a:buClr>
              <a:buSzPts val="1800"/>
              <a:buFont typeface="Times New Roman"/>
              <a:buChar char="•"/>
            </a:pPr>
            <a:r>
              <a:rPr lang="en-US" sz="1800">
                <a:solidFill>
                  <a:schemeClr val="dk1"/>
                </a:solidFill>
                <a:latin typeface="Times New Roman"/>
                <a:ea typeface="Times New Roman"/>
                <a:cs typeface="Times New Roman"/>
                <a:sym typeface="Times New Roman"/>
              </a:rPr>
              <a:t>Dispositivos de protección</a:t>
            </a:r>
            <a:endParaRPr sz="1800">
              <a:solidFill>
                <a:schemeClr val="dk1"/>
              </a:solidFill>
              <a:latin typeface="Times New Roman"/>
              <a:ea typeface="Times New Roman"/>
              <a:cs typeface="Times New Roman"/>
              <a:sym typeface="Times New Roman"/>
            </a:endParaRPr>
          </a:p>
        </p:txBody>
      </p:sp>
      <p:sp>
        <p:nvSpPr>
          <p:cNvPr id="191" name="Google Shape;191;p25"/>
          <p:cNvSpPr txBox="1"/>
          <p:nvPr/>
        </p:nvSpPr>
        <p:spPr>
          <a:xfrm>
            <a:off x="847996" y="4999025"/>
            <a:ext cx="6469200" cy="378600"/>
          </a:xfrm>
          <a:prstGeom prst="rect">
            <a:avLst/>
          </a:prstGeom>
          <a:noFill/>
          <a:ln>
            <a:noFill/>
          </a:ln>
        </p:spPr>
        <p:txBody>
          <a:bodyPr anchorCtr="0" anchor="t" bIns="0" lIns="0" spcFirstLastPara="1" rIns="0" wrap="square" tIns="14600">
            <a:noAutofit/>
          </a:bodyPr>
          <a:lstStyle/>
          <a:p>
            <a:pPr indent="0" lvl="0" marL="12700" marR="0" rtl="0" algn="l">
              <a:lnSpc>
                <a:spcPct val="100000"/>
              </a:lnSpc>
              <a:spcBef>
                <a:spcPts val="0"/>
              </a:spcBef>
              <a:spcAft>
                <a:spcPts val="0"/>
              </a:spcAft>
              <a:buNone/>
            </a:pPr>
            <a:r>
              <a:rPr lang="en-US" sz="2300">
                <a:solidFill>
                  <a:schemeClr val="dk1"/>
                </a:solidFill>
                <a:latin typeface="Times New Roman"/>
                <a:ea typeface="Times New Roman"/>
                <a:cs typeface="Times New Roman"/>
                <a:sym typeface="Times New Roman"/>
              </a:rPr>
              <a:t>RESPECTO DEL OPERARIO:</a:t>
            </a:r>
            <a:endParaRPr sz="2300">
              <a:solidFill>
                <a:schemeClr val="dk1"/>
              </a:solidFill>
              <a:latin typeface="Times New Roman"/>
              <a:ea typeface="Times New Roman"/>
              <a:cs typeface="Times New Roman"/>
              <a:sym typeface="Times New Roman"/>
            </a:endParaRPr>
          </a:p>
        </p:txBody>
      </p:sp>
      <p:sp>
        <p:nvSpPr>
          <p:cNvPr id="192" name="Google Shape;192;p25"/>
          <p:cNvSpPr txBox="1"/>
          <p:nvPr/>
        </p:nvSpPr>
        <p:spPr>
          <a:xfrm>
            <a:off x="1026843" y="5650475"/>
            <a:ext cx="5233200" cy="930900"/>
          </a:xfrm>
          <a:prstGeom prst="rect">
            <a:avLst/>
          </a:prstGeom>
          <a:noFill/>
          <a:ln>
            <a:noFill/>
          </a:ln>
        </p:spPr>
        <p:txBody>
          <a:bodyPr anchorCtr="0" anchor="t" bIns="0" lIns="0" spcFirstLastPara="1" rIns="0" wrap="square" tIns="17125">
            <a:noAutofit/>
          </a:bodyPr>
          <a:lstStyle/>
          <a:p>
            <a:pPr indent="-305435" lvl="0" marL="295910" rtl="0" algn="l">
              <a:spcBef>
                <a:spcPts val="5"/>
              </a:spcBef>
              <a:spcAft>
                <a:spcPts val="0"/>
              </a:spcAft>
              <a:buClr>
                <a:schemeClr val="dk1"/>
              </a:buClr>
              <a:buSzPts val="1800"/>
              <a:buFont typeface="Times New Roman"/>
              <a:buChar char="•"/>
            </a:pPr>
            <a:r>
              <a:rPr lang="en-US" sz="1800">
                <a:solidFill>
                  <a:schemeClr val="dk1"/>
                </a:solidFill>
                <a:latin typeface="Times New Roman"/>
                <a:ea typeface="Times New Roman"/>
                <a:cs typeface="Times New Roman"/>
                <a:sym typeface="Times New Roman"/>
              </a:rPr>
              <a:t>Personal capacitado</a:t>
            </a:r>
            <a:endParaRPr sz="1800">
              <a:solidFill>
                <a:schemeClr val="dk1"/>
              </a:solidFill>
              <a:latin typeface="Times New Roman"/>
              <a:ea typeface="Times New Roman"/>
              <a:cs typeface="Times New Roman"/>
              <a:sym typeface="Times New Roman"/>
            </a:endParaRPr>
          </a:p>
          <a:p>
            <a:pPr indent="-305435" lvl="0" marL="295910" rtl="0" algn="l">
              <a:spcBef>
                <a:spcPts val="45"/>
              </a:spcBef>
              <a:spcAft>
                <a:spcPts val="0"/>
              </a:spcAft>
              <a:buClr>
                <a:schemeClr val="dk1"/>
              </a:buClr>
              <a:buSzPts val="1800"/>
              <a:buFont typeface="Times New Roman"/>
              <a:buChar char="•"/>
            </a:pPr>
            <a:r>
              <a:rPr lang="en-US" sz="1800">
                <a:solidFill>
                  <a:schemeClr val="dk1"/>
                </a:solidFill>
                <a:latin typeface="Times New Roman"/>
                <a:ea typeface="Times New Roman"/>
                <a:cs typeface="Times New Roman"/>
                <a:sym typeface="Times New Roman"/>
              </a:rPr>
              <a:t>Procedimientos de Trabajo Seguros</a:t>
            </a:r>
            <a:endParaRPr sz="1800">
              <a:solidFill>
                <a:schemeClr val="dk1"/>
              </a:solidFill>
              <a:latin typeface="Times New Roman"/>
              <a:ea typeface="Times New Roman"/>
              <a:cs typeface="Times New Roman"/>
              <a:sym typeface="Times New Roman"/>
            </a:endParaRPr>
          </a:p>
          <a:p>
            <a:pPr indent="-305435" lvl="0" marL="295910" rtl="0" algn="l">
              <a:spcBef>
                <a:spcPts val="50"/>
              </a:spcBef>
              <a:spcAft>
                <a:spcPts val="0"/>
              </a:spcAft>
              <a:buClr>
                <a:schemeClr val="dk1"/>
              </a:buClr>
              <a:buSzPts val="1800"/>
              <a:buFont typeface="Times New Roman"/>
              <a:buChar char="•"/>
            </a:pPr>
            <a:r>
              <a:rPr lang="en-US" sz="1800">
                <a:solidFill>
                  <a:schemeClr val="dk1"/>
                </a:solidFill>
                <a:latin typeface="Times New Roman"/>
                <a:ea typeface="Times New Roman"/>
                <a:cs typeface="Times New Roman"/>
                <a:sym typeface="Times New Roman"/>
              </a:rPr>
              <a:t>Utilizacion de los EEPP</a:t>
            </a: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26"/>
          <p:cNvSpPr txBox="1"/>
          <p:nvPr>
            <p:ph type="title"/>
          </p:nvPr>
        </p:nvSpPr>
        <p:spPr>
          <a:xfrm>
            <a:off x="1460775" y="1658050"/>
            <a:ext cx="6815700" cy="772800"/>
          </a:xfrm>
          <a:prstGeom prst="rect">
            <a:avLst/>
          </a:prstGeom>
        </p:spPr>
        <p:txBody>
          <a:bodyPr anchorCtr="0" anchor="ctr" bIns="45700" lIns="91425" spcFirstLastPara="1" rIns="91425" wrap="square" tIns="45700">
            <a:noAutofit/>
          </a:bodyPr>
          <a:lstStyle/>
          <a:p>
            <a:pPr indent="0" lvl="0" marL="165100" marR="165100" rtl="0" algn="l">
              <a:spcBef>
                <a:spcPts val="1700"/>
              </a:spcBef>
              <a:spcAft>
                <a:spcPts val="0"/>
              </a:spcAft>
              <a:buClr>
                <a:schemeClr val="dk1"/>
              </a:buClr>
              <a:buSzPts val="1100"/>
              <a:buFont typeface="Arial"/>
              <a:buNone/>
            </a:pPr>
            <a:r>
              <a:rPr lang="en-US" sz="3600">
                <a:solidFill>
                  <a:srgbClr val="525252"/>
                </a:solidFill>
              </a:rPr>
              <a:t>Medidas de seguridad en máquinas</a:t>
            </a:r>
            <a:endParaRPr sz="3600">
              <a:solidFill>
                <a:srgbClr val="525252"/>
              </a:solidFill>
            </a:endParaRPr>
          </a:p>
          <a:p>
            <a:pPr indent="0" lvl="0" marL="0" rtl="0" algn="ctr">
              <a:spcBef>
                <a:spcPts val="900"/>
              </a:spcBef>
              <a:spcAft>
                <a:spcPts val="0"/>
              </a:spcAft>
              <a:buNone/>
            </a:pPr>
            <a:r>
              <a:t/>
            </a:r>
            <a:endParaRPr/>
          </a:p>
        </p:txBody>
      </p:sp>
      <p:sp>
        <p:nvSpPr>
          <p:cNvPr id="198" name="Google Shape;198;p26"/>
          <p:cNvSpPr txBox="1"/>
          <p:nvPr>
            <p:ph idx="1" type="body"/>
          </p:nvPr>
        </p:nvSpPr>
        <p:spPr>
          <a:xfrm>
            <a:off x="620025" y="2725250"/>
            <a:ext cx="8799900" cy="3904200"/>
          </a:xfrm>
          <a:prstGeom prst="rect">
            <a:avLst/>
          </a:prstGeom>
        </p:spPr>
        <p:txBody>
          <a:bodyPr anchorCtr="0" anchor="t" bIns="45700" lIns="91425" spcFirstLastPara="1" rIns="91425" wrap="square" tIns="45700">
            <a:noAutofit/>
          </a:bodyPr>
          <a:lstStyle/>
          <a:p>
            <a:pPr indent="0" lvl="0" marL="139700" marR="139700" rtl="0" algn="l">
              <a:lnSpc>
                <a:spcPct val="115000"/>
              </a:lnSpc>
              <a:spcBef>
                <a:spcPts val="1200"/>
              </a:spcBef>
              <a:spcAft>
                <a:spcPts val="0"/>
              </a:spcAft>
              <a:buClr>
                <a:schemeClr val="dk1"/>
              </a:buClr>
              <a:buSzPts val="1100"/>
              <a:buFont typeface="Arial"/>
              <a:buNone/>
            </a:pPr>
            <a:r>
              <a:rPr b="1" lang="en-US" sz="2400">
                <a:solidFill>
                  <a:srgbClr val="000000"/>
                </a:solidFill>
                <a:latin typeface="Times New Roman"/>
                <a:ea typeface="Times New Roman"/>
                <a:cs typeface="Times New Roman"/>
                <a:sym typeface="Times New Roman"/>
              </a:rPr>
              <a:t>Medidas de protección a tomar por parte d</a:t>
            </a:r>
            <a:r>
              <a:rPr b="1" lang="en-US" sz="2400">
                <a:solidFill>
                  <a:srgbClr val="000000"/>
                </a:solidFill>
                <a:latin typeface="Times New Roman"/>
                <a:ea typeface="Times New Roman"/>
                <a:cs typeface="Times New Roman"/>
                <a:sym typeface="Times New Roman"/>
              </a:rPr>
              <a:t>el d</a:t>
            </a:r>
            <a:r>
              <a:rPr b="1" lang="en-US" sz="2400">
                <a:solidFill>
                  <a:srgbClr val="000000"/>
                </a:solidFill>
                <a:latin typeface="Times New Roman"/>
                <a:ea typeface="Times New Roman"/>
                <a:cs typeface="Times New Roman"/>
                <a:sym typeface="Times New Roman"/>
              </a:rPr>
              <a:t>iseñador/fabricante</a:t>
            </a:r>
            <a:endParaRPr b="1" sz="2400">
              <a:solidFill>
                <a:srgbClr val="000000"/>
              </a:solidFill>
              <a:latin typeface="Times New Roman"/>
              <a:ea typeface="Times New Roman"/>
              <a:cs typeface="Times New Roman"/>
              <a:sym typeface="Times New Roman"/>
            </a:endParaRPr>
          </a:p>
          <a:p>
            <a:pPr indent="0" lvl="0" marL="127000" marR="114300" rtl="0" algn="l">
              <a:lnSpc>
                <a:spcPct val="135000"/>
              </a:lnSpc>
              <a:spcBef>
                <a:spcPts val="700"/>
              </a:spcBef>
              <a:spcAft>
                <a:spcPts val="0"/>
              </a:spcAft>
              <a:buNone/>
            </a:pPr>
            <a:r>
              <a:rPr lang="en-US" sz="2400">
                <a:solidFill>
                  <a:srgbClr val="3D3D3D"/>
                </a:solidFill>
                <a:latin typeface="Times New Roman"/>
                <a:ea typeface="Times New Roman"/>
                <a:cs typeface="Times New Roman"/>
                <a:sym typeface="Times New Roman"/>
              </a:rPr>
              <a:t>La protección se aplica con el fin de proteger contra los riesgos que no se pueden evitar o que no se pueden reducir mediante las técnicas de prevención intrínseca :</a:t>
            </a:r>
            <a:endParaRPr sz="2400">
              <a:solidFill>
                <a:srgbClr val="3D3D3D"/>
              </a:solidFill>
              <a:latin typeface="Times New Roman"/>
              <a:ea typeface="Times New Roman"/>
              <a:cs typeface="Times New Roman"/>
              <a:sym typeface="Times New Roman"/>
            </a:endParaRPr>
          </a:p>
          <a:p>
            <a:pPr indent="-381000" lvl="0" marL="457200" marR="114300" rtl="0" algn="l">
              <a:lnSpc>
                <a:spcPct val="135000"/>
              </a:lnSpc>
              <a:spcBef>
                <a:spcPts val="700"/>
              </a:spcBef>
              <a:spcAft>
                <a:spcPts val="0"/>
              </a:spcAft>
              <a:buClr>
                <a:srgbClr val="3D3D3D"/>
              </a:buClr>
              <a:buSzPts val="2400"/>
              <a:buFont typeface="Times New Roman"/>
              <a:buChar char="-"/>
            </a:pPr>
            <a:r>
              <a:rPr lang="en-US" sz="2400">
                <a:solidFill>
                  <a:srgbClr val="3D3D3D"/>
                </a:solidFill>
                <a:latin typeface="Times New Roman"/>
                <a:ea typeface="Times New Roman"/>
                <a:cs typeface="Times New Roman"/>
                <a:sym typeface="Times New Roman"/>
              </a:rPr>
              <a:t>Resguardos (barrera fisica)</a:t>
            </a:r>
            <a:endParaRPr sz="2400">
              <a:solidFill>
                <a:srgbClr val="3D3D3D"/>
              </a:solidFill>
              <a:latin typeface="Times New Roman"/>
              <a:ea typeface="Times New Roman"/>
              <a:cs typeface="Times New Roman"/>
              <a:sym typeface="Times New Roman"/>
            </a:endParaRPr>
          </a:p>
          <a:p>
            <a:pPr indent="-381000" lvl="0" marL="457200" marR="114300" rtl="0" algn="l">
              <a:lnSpc>
                <a:spcPct val="135000"/>
              </a:lnSpc>
              <a:spcBef>
                <a:spcPts val="0"/>
              </a:spcBef>
              <a:spcAft>
                <a:spcPts val="0"/>
              </a:spcAft>
              <a:buClr>
                <a:srgbClr val="3D3D3D"/>
              </a:buClr>
              <a:buSzPts val="2400"/>
              <a:buFont typeface="Times New Roman"/>
              <a:buChar char="-"/>
            </a:pPr>
            <a:r>
              <a:rPr lang="en-US" sz="2400">
                <a:solidFill>
                  <a:srgbClr val="3D3D3D"/>
                </a:solidFill>
                <a:latin typeface="Times New Roman"/>
                <a:ea typeface="Times New Roman"/>
                <a:cs typeface="Times New Roman"/>
                <a:sym typeface="Times New Roman"/>
              </a:rPr>
              <a:t>Dispositivos de </a:t>
            </a:r>
            <a:r>
              <a:rPr lang="en-US" sz="2400">
                <a:solidFill>
                  <a:srgbClr val="3D3D3D"/>
                </a:solidFill>
                <a:latin typeface="Times New Roman"/>
                <a:ea typeface="Times New Roman"/>
                <a:cs typeface="Times New Roman"/>
                <a:sym typeface="Times New Roman"/>
              </a:rPr>
              <a:t>protección</a:t>
            </a:r>
            <a:r>
              <a:rPr lang="en-US" sz="2400">
                <a:solidFill>
                  <a:srgbClr val="3D3D3D"/>
                </a:solidFill>
                <a:latin typeface="Times New Roman"/>
                <a:ea typeface="Times New Roman"/>
                <a:cs typeface="Times New Roman"/>
                <a:sym typeface="Times New Roman"/>
              </a:rPr>
              <a:t> (Mando a dos manos, Dispositivo limitador, etc)</a:t>
            </a:r>
            <a:endParaRPr sz="2400">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27"/>
          <p:cNvSpPr txBox="1"/>
          <p:nvPr>
            <p:ph type="title"/>
          </p:nvPr>
        </p:nvSpPr>
        <p:spPr>
          <a:xfrm>
            <a:off x="1252179" y="1063800"/>
            <a:ext cx="7715700" cy="579900"/>
          </a:xfrm>
          <a:prstGeom prst="rect">
            <a:avLst/>
          </a:prstGeom>
          <a:noFill/>
          <a:ln>
            <a:noFill/>
          </a:ln>
        </p:spPr>
        <p:txBody>
          <a:bodyPr anchorCtr="0" anchor="ctr" bIns="0" lIns="0" spcFirstLastPara="1" rIns="0" wrap="square" tIns="17125">
            <a:noAutofit/>
          </a:bodyPr>
          <a:lstStyle/>
          <a:p>
            <a:pPr indent="0" lvl="0" marL="12700" marR="0" rtl="0" algn="ctr">
              <a:lnSpc>
                <a:spcPct val="100000"/>
              </a:lnSpc>
              <a:spcBef>
                <a:spcPts val="0"/>
              </a:spcBef>
              <a:spcAft>
                <a:spcPts val="0"/>
              </a:spcAft>
              <a:buClr>
                <a:srgbClr val="262626"/>
              </a:buClr>
              <a:buSzPts val="3600"/>
              <a:buFont typeface="Garamond"/>
              <a:buNone/>
            </a:pPr>
            <a:r>
              <a:rPr lang="en-US" sz="3600"/>
              <a:t>Riegos Mecanicos</a:t>
            </a:r>
            <a:endParaRPr b="0" i="0" sz="3600" u="none" cap="none" strike="noStrike">
              <a:solidFill>
                <a:srgbClr val="262626"/>
              </a:solidFill>
              <a:latin typeface="Garamond"/>
              <a:ea typeface="Garamond"/>
              <a:cs typeface="Garamond"/>
              <a:sym typeface="Garamond"/>
            </a:endParaRPr>
          </a:p>
        </p:txBody>
      </p:sp>
      <p:sp>
        <p:nvSpPr>
          <p:cNvPr id="204" name="Google Shape;204;p27"/>
          <p:cNvSpPr txBox="1"/>
          <p:nvPr/>
        </p:nvSpPr>
        <p:spPr>
          <a:xfrm>
            <a:off x="682925" y="2699200"/>
            <a:ext cx="8578500" cy="700200"/>
          </a:xfrm>
          <a:prstGeom prst="rect">
            <a:avLst/>
          </a:prstGeom>
          <a:noFill/>
          <a:ln>
            <a:noFill/>
          </a:ln>
        </p:spPr>
        <p:txBody>
          <a:bodyPr anchorCtr="0" anchor="t" bIns="0" lIns="0" spcFirstLastPara="1" rIns="0" wrap="square" tIns="8875">
            <a:noAutofit/>
          </a:bodyPr>
          <a:lstStyle/>
          <a:p>
            <a:pPr indent="-311785" lvl="0" marL="295910" marR="5080" rtl="0" algn="l">
              <a:lnSpc>
                <a:spcPct val="102400"/>
              </a:lnSpc>
              <a:spcBef>
                <a:spcPts val="0"/>
              </a:spcBef>
              <a:spcAft>
                <a:spcPts val="0"/>
              </a:spcAft>
              <a:buClr>
                <a:schemeClr val="dk1"/>
              </a:buClr>
              <a:buSzPts val="2400"/>
              <a:buFont typeface="Times New Roman"/>
              <a:buChar char="•"/>
            </a:pPr>
            <a:r>
              <a:rPr lang="en-US" sz="2400" u="sng">
                <a:solidFill>
                  <a:schemeClr val="dk1"/>
                </a:solidFill>
                <a:latin typeface="Times New Roman"/>
                <a:ea typeface="Times New Roman"/>
                <a:cs typeface="Times New Roman"/>
                <a:sym typeface="Times New Roman"/>
              </a:rPr>
              <a:t>Atrapamientos o arrastres:</a:t>
            </a:r>
            <a:r>
              <a:rPr lang="en-US" sz="2400">
                <a:solidFill>
                  <a:schemeClr val="dk1"/>
                </a:solidFill>
                <a:latin typeface="Times New Roman"/>
                <a:ea typeface="Times New Roman"/>
                <a:cs typeface="Times New Roman"/>
                <a:sym typeface="Times New Roman"/>
              </a:rPr>
              <a:t> Provocados por transmisiones, ejes, volantes,  correas, engranajes y otros elementos de máquinas en movimiento</a:t>
            </a:r>
            <a:endParaRPr sz="2400">
              <a:solidFill>
                <a:schemeClr val="dk1"/>
              </a:solidFill>
              <a:latin typeface="Times New Roman"/>
              <a:ea typeface="Times New Roman"/>
              <a:cs typeface="Times New Roman"/>
              <a:sym typeface="Times New Roman"/>
            </a:endParaRPr>
          </a:p>
        </p:txBody>
      </p:sp>
      <p:sp>
        <p:nvSpPr>
          <p:cNvPr id="205" name="Google Shape;205;p27"/>
          <p:cNvSpPr/>
          <p:nvPr/>
        </p:nvSpPr>
        <p:spPr>
          <a:xfrm>
            <a:off x="7490830" y="4220901"/>
            <a:ext cx="1882200" cy="1515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06" name="Google Shape;206;p27"/>
          <p:cNvSpPr/>
          <p:nvPr/>
        </p:nvSpPr>
        <p:spPr>
          <a:xfrm>
            <a:off x="693009" y="4105839"/>
            <a:ext cx="1556100" cy="17451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07" name="Google Shape;207;p27"/>
          <p:cNvSpPr/>
          <p:nvPr/>
        </p:nvSpPr>
        <p:spPr>
          <a:xfrm>
            <a:off x="692994" y="5923059"/>
            <a:ext cx="1202689" cy="274320"/>
          </a:xfrm>
          <a:custGeom>
            <a:rect b="b" l="l" r="r" t="t"/>
            <a:pathLst>
              <a:path extrusionOk="0" h="274320" w="1202689">
                <a:moveTo>
                  <a:pt x="1156716" y="274320"/>
                </a:moveTo>
                <a:lnTo>
                  <a:pt x="45720" y="274320"/>
                </a:lnTo>
                <a:lnTo>
                  <a:pt x="27646" y="270605"/>
                </a:lnTo>
                <a:lnTo>
                  <a:pt x="13144" y="260604"/>
                </a:lnTo>
                <a:lnTo>
                  <a:pt x="3500" y="246030"/>
                </a:lnTo>
                <a:lnTo>
                  <a:pt x="0" y="228600"/>
                </a:lnTo>
                <a:lnTo>
                  <a:pt x="0" y="45720"/>
                </a:lnTo>
                <a:lnTo>
                  <a:pt x="3500" y="28289"/>
                </a:lnTo>
                <a:lnTo>
                  <a:pt x="13144" y="13716"/>
                </a:lnTo>
                <a:lnTo>
                  <a:pt x="27646" y="3714"/>
                </a:lnTo>
                <a:lnTo>
                  <a:pt x="45720" y="0"/>
                </a:lnTo>
                <a:lnTo>
                  <a:pt x="1156716" y="0"/>
                </a:lnTo>
                <a:lnTo>
                  <a:pt x="1174789" y="3714"/>
                </a:lnTo>
                <a:lnTo>
                  <a:pt x="1189291" y="13716"/>
                </a:lnTo>
                <a:lnTo>
                  <a:pt x="1198935" y="28289"/>
                </a:lnTo>
                <a:lnTo>
                  <a:pt x="1202436" y="45720"/>
                </a:lnTo>
                <a:lnTo>
                  <a:pt x="1202436" y="228600"/>
                </a:lnTo>
                <a:lnTo>
                  <a:pt x="1198935" y="246030"/>
                </a:lnTo>
                <a:lnTo>
                  <a:pt x="1189291" y="260604"/>
                </a:lnTo>
                <a:lnTo>
                  <a:pt x="1174789" y="270605"/>
                </a:lnTo>
                <a:lnTo>
                  <a:pt x="1156716" y="274320"/>
                </a:lnTo>
                <a:close/>
              </a:path>
            </a:pathLst>
          </a:custGeom>
          <a:solidFill>
            <a:srgbClr val="90C12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08" name="Google Shape;208;p27"/>
          <p:cNvSpPr/>
          <p:nvPr/>
        </p:nvSpPr>
        <p:spPr>
          <a:xfrm>
            <a:off x="685374" y="5915440"/>
            <a:ext cx="1217930" cy="289560"/>
          </a:xfrm>
          <a:custGeom>
            <a:rect b="b" l="l" r="r" t="t"/>
            <a:pathLst>
              <a:path extrusionOk="0" h="289560" w="1217930">
                <a:moveTo>
                  <a:pt x="1175004" y="1524"/>
                </a:moveTo>
                <a:lnTo>
                  <a:pt x="42672" y="1524"/>
                </a:lnTo>
                <a:lnTo>
                  <a:pt x="51816" y="0"/>
                </a:lnTo>
                <a:lnTo>
                  <a:pt x="1164336" y="0"/>
                </a:lnTo>
                <a:lnTo>
                  <a:pt x="1175004" y="1524"/>
                </a:lnTo>
                <a:close/>
              </a:path>
              <a:path extrusionOk="0" h="289560" w="1217930">
                <a:moveTo>
                  <a:pt x="21336" y="33528"/>
                </a:moveTo>
                <a:lnTo>
                  <a:pt x="21336" y="32004"/>
                </a:lnTo>
                <a:lnTo>
                  <a:pt x="4572" y="32004"/>
                </a:lnTo>
                <a:lnTo>
                  <a:pt x="7620" y="24384"/>
                </a:lnTo>
                <a:lnTo>
                  <a:pt x="15240" y="16764"/>
                </a:lnTo>
                <a:lnTo>
                  <a:pt x="15240" y="15240"/>
                </a:lnTo>
                <a:lnTo>
                  <a:pt x="22860" y="9144"/>
                </a:lnTo>
                <a:lnTo>
                  <a:pt x="32004" y="4572"/>
                </a:lnTo>
                <a:lnTo>
                  <a:pt x="41148" y="1524"/>
                </a:lnTo>
                <a:lnTo>
                  <a:pt x="1176528" y="1524"/>
                </a:lnTo>
                <a:lnTo>
                  <a:pt x="1184148" y="4572"/>
                </a:lnTo>
                <a:lnTo>
                  <a:pt x="1185672" y="4572"/>
                </a:lnTo>
                <a:lnTo>
                  <a:pt x="1193292" y="9144"/>
                </a:lnTo>
                <a:lnTo>
                  <a:pt x="1194816" y="9144"/>
                </a:lnTo>
                <a:lnTo>
                  <a:pt x="1202436" y="15240"/>
                </a:lnTo>
                <a:lnTo>
                  <a:pt x="53340" y="15240"/>
                </a:lnTo>
                <a:lnTo>
                  <a:pt x="44196" y="16764"/>
                </a:lnTo>
                <a:lnTo>
                  <a:pt x="45720" y="16764"/>
                </a:lnTo>
                <a:lnTo>
                  <a:pt x="38100" y="18288"/>
                </a:lnTo>
                <a:lnTo>
                  <a:pt x="33020" y="21336"/>
                </a:lnTo>
                <a:lnTo>
                  <a:pt x="32004" y="21336"/>
                </a:lnTo>
                <a:lnTo>
                  <a:pt x="27432" y="25908"/>
                </a:lnTo>
                <a:lnTo>
                  <a:pt x="25908" y="25908"/>
                </a:lnTo>
                <a:lnTo>
                  <a:pt x="21336" y="33528"/>
                </a:lnTo>
                <a:close/>
              </a:path>
              <a:path extrusionOk="0" h="289560" w="1217930">
                <a:moveTo>
                  <a:pt x="1185672" y="22860"/>
                </a:moveTo>
                <a:lnTo>
                  <a:pt x="1178052" y="18288"/>
                </a:lnTo>
                <a:lnTo>
                  <a:pt x="1179576" y="18288"/>
                </a:lnTo>
                <a:lnTo>
                  <a:pt x="1171956" y="16764"/>
                </a:lnTo>
                <a:lnTo>
                  <a:pt x="1173480" y="16764"/>
                </a:lnTo>
                <a:lnTo>
                  <a:pt x="1164336" y="15240"/>
                </a:lnTo>
                <a:lnTo>
                  <a:pt x="1202436" y="15240"/>
                </a:lnTo>
                <a:lnTo>
                  <a:pt x="1202436" y="16764"/>
                </a:lnTo>
                <a:lnTo>
                  <a:pt x="1207008" y="21336"/>
                </a:lnTo>
                <a:lnTo>
                  <a:pt x="1185672" y="21336"/>
                </a:lnTo>
                <a:lnTo>
                  <a:pt x="1185672" y="22860"/>
                </a:lnTo>
                <a:close/>
              </a:path>
              <a:path extrusionOk="0" h="289560" w="1217930">
                <a:moveTo>
                  <a:pt x="30480" y="22860"/>
                </a:moveTo>
                <a:lnTo>
                  <a:pt x="32004" y="21336"/>
                </a:lnTo>
                <a:lnTo>
                  <a:pt x="33020" y="21336"/>
                </a:lnTo>
                <a:lnTo>
                  <a:pt x="30480" y="22860"/>
                </a:lnTo>
                <a:close/>
              </a:path>
              <a:path extrusionOk="0" h="289560" w="1217930">
                <a:moveTo>
                  <a:pt x="1210360" y="27432"/>
                </a:moveTo>
                <a:lnTo>
                  <a:pt x="1191768" y="27432"/>
                </a:lnTo>
                <a:lnTo>
                  <a:pt x="1185672" y="21336"/>
                </a:lnTo>
                <a:lnTo>
                  <a:pt x="1207008" y="21336"/>
                </a:lnTo>
                <a:lnTo>
                  <a:pt x="1208532" y="22860"/>
                </a:lnTo>
                <a:lnTo>
                  <a:pt x="1208532" y="24384"/>
                </a:lnTo>
                <a:lnTo>
                  <a:pt x="1210360" y="27432"/>
                </a:lnTo>
                <a:close/>
              </a:path>
              <a:path extrusionOk="0" h="289560" w="1217930">
                <a:moveTo>
                  <a:pt x="25908" y="27432"/>
                </a:moveTo>
                <a:lnTo>
                  <a:pt x="25908" y="25908"/>
                </a:lnTo>
                <a:lnTo>
                  <a:pt x="27432" y="25908"/>
                </a:lnTo>
                <a:lnTo>
                  <a:pt x="25908" y="27432"/>
                </a:lnTo>
                <a:close/>
              </a:path>
              <a:path extrusionOk="0" h="289560" w="1217930">
                <a:moveTo>
                  <a:pt x="1213104" y="33528"/>
                </a:moveTo>
                <a:lnTo>
                  <a:pt x="1196340" y="33528"/>
                </a:lnTo>
                <a:lnTo>
                  <a:pt x="1190244" y="25908"/>
                </a:lnTo>
                <a:lnTo>
                  <a:pt x="1191768" y="27432"/>
                </a:lnTo>
                <a:lnTo>
                  <a:pt x="1210360" y="27432"/>
                </a:lnTo>
                <a:lnTo>
                  <a:pt x="1213104" y="32004"/>
                </a:lnTo>
                <a:lnTo>
                  <a:pt x="1213104" y="33528"/>
                </a:lnTo>
                <a:close/>
              </a:path>
              <a:path extrusionOk="0" h="289560" w="1217930">
                <a:moveTo>
                  <a:pt x="21336" y="257556"/>
                </a:moveTo>
                <a:lnTo>
                  <a:pt x="3048" y="257556"/>
                </a:lnTo>
                <a:lnTo>
                  <a:pt x="3048" y="256032"/>
                </a:lnTo>
                <a:lnTo>
                  <a:pt x="0" y="246888"/>
                </a:lnTo>
                <a:lnTo>
                  <a:pt x="0" y="42672"/>
                </a:lnTo>
                <a:lnTo>
                  <a:pt x="3048" y="33528"/>
                </a:lnTo>
                <a:lnTo>
                  <a:pt x="3048" y="32004"/>
                </a:lnTo>
                <a:lnTo>
                  <a:pt x="21336" y="32004"/>
                </a:lnTo>
                <a:lnTo>
                  <a:pt x="18897" y="38100"/>
                </a:lnTo>
                <a:lnTo>
                  <a:pt x="18288" y="38100"/>
                </a:lnTo>
                <a:lnTo>
                  <a:pt x="15748" y="45720"/>
                </a:lnTo>
                <a:lnTo>
                  <a:pt x="15240" y="45720"/>
                </a:lnTo>
                <a:lnTo>
                  <a:pt x="15240" y="243840"/>
                </a:lnTo>
                <a:lnTo>
                  <a:pt x="15748" y="243840"/>
                </a:lnTo>
                <a:lnTo>
                  <a:pt x="18288" y="251460"/>
                </a:lnTo>
                <a:lnTo>
                  <a:pt x="18897" y="251460"/>
                </a:lnTo>
                <a:lnTo>
                  <a:pt x="21336" y="257556"/>
                </a:lnTo>
                <a:close/>
              </a:path>
              <a:path extrusionOk="0" h="289560" w="1217930">
                <a:moveTo>
                  <a:pt x="1199388" y="39624"/>
                </a:moveTo>
                <a:lnTo>
                  <a:pt x="1194816" y="32004"/>
                </a:lnTo>
                <a:lnTo>
                  <a:pt x="1196340" y="33528"/>
                </a:lnTo>
                <a:lnTo>
                  <a:pt x="1214628" y="33528"/>
                </a:lnTo>
                <a:lnTo>
                  <a:pt x="1215390" y="38100"/>
                </a:lnTo>
                <a:lnTo>
                  <a:pt x="1199388" y="38100"/>
                </a:lnTo>
                <a:lnTo>
                  <a:pt x="1199388" y="39624"/>
                </a:lnTo>
                <a:close/>
              </a:path>
              <a:path extrusionOk="0" h="289560" w="1217930">
                <a:moveTo>
                  <a:pt x="18288" y="39624"/>
                </a:moveTo>
                <a:lnTo>
                  <a:pt x="18288" y="38100"/>
                </a:lnTo>
                <a:lnTo>
                  <a:pt x="18897" y="38100"/>
                </a:lnTo>
                <a:lnTo>
                  <a:pt x="18288" y="39624"/>
                </a:lnTo>
                <a:close/>
              </a:path>
              <a:path extrusionOk="0" h="289560" w="1217930">
                <a:moveTo>
                  <a:pt x="1200912" y="47244"/>
                </a:moveTo>
                <a:lnTo>
                  <a:pt x="1199388" y="38100"/>
                </a:lnTo>
                <a:lnTo>
                  <a:pt x="1215390" y="38100"/>
                </a:lnTo>
                <a:lnTo>
                  <a:pt x="1216152" y="42672"/>
                </a:lnTo>
                <a:lnTo>
                  <a:pt x="1217676" y="42672"/>
                </a:lnTo>
                <a:lnTo>
                  <a:pt x="1217676" y="45720"/>
                </a:lnTo>
                <a:lnTo>
                  <a:pt x="1200912" y="45720"/>
                </a:lnTo>
                <a:lnTo>
                  <a:pt x="1200912" y="47244"/>
                </a:lnTo>
                <a:close/>
              </a:path>
              <a:path extrusionOk="0" h="289560" w="1217930">
                <a:moveTo>
                  <a:pt x="15240" y="47244"/>
                </a:moveTo>
                <a:lnTo>
                  <a:pt x="15240" y="45720"/>
                </a:lnTo>
                <a:lnTo>
                  <a:pt x="15748" y="45720"/>
                </a:lnTo>
                <a:lnTo>
                  <a:pt x="15240" y="47244"/>
                </a:lnTo>
                <a:close/>
              </a:path>
              <a:path extrusionOk="0" h="289560" w="1217930">
                <a:moveTo>
                  <a:pt x="1217676" y="243840"/>
                </a:moveTo>
                <a:lnTo>
                  <a:pt x="1200912" y="243840"/>
                </a:lnTo>
                <a:lnTo>
                  <a:pt x="1202436" y="236220"/>
                </a:lnTo>
                <a:lnTo>
                  <a:pt x="1202436" y="54864"/>
                </a:lnTo>
                <a:lnTo>
                  <a:pt x="1200912" y="45720"/>
                </a:lnTo>
                <a:lnTo>
                  <a:pt x="1217676" y="45720"/>
                </a:lnTo>
                <a:lnTo>
                  <a:pt x="1217676" y="243840"/>
                </a:lnTo>
                <a:close/>
              </a:path>
              <a:path extrusionOk="0" h="289560" w="1217930">
                <a:moveTo>
                  <a:pt x="15748" y="243840"/>
                </a:moveTo>
                <a:lnTo>
                  <a:pt x="15240" y="243840"/>
                </a:lnTo>
                <a:lnTo>
                  <a:pt x="15240" y="242316"/>
                </a:lnTo>
                <a:lnTo>
                  <a:pt x="15748" y="243840"/>
                </a:lnTo>
                <a:close/>
              </a:path>
              <a:path extrusionOk="0" h="289560" w="1217930">
                <a:moveTo>
                  <a:pt x="1215390" y="251460"/>
                </a:moveTo>
                <a:lnTo>
                  <a:pt x="1199388" y="251460"/>
                </a:lnTo>
                <a:lnTo>
                  <a:pt x="1200912" y="242316"/>
                </a:lnTo>
                <a:lnTo>
                  <a:pt x="1200912" y="243840"/>
                </a:lnTo>
                <a:lnTo>
                  <a:pt x="1217676" y="243840"/>
                </a:lnTo>
                <a:lnTo>
                  <a:pt x="1217676" y="246888"/>
                </a:lnTo>
                <a:lnTo>
                  <a:pt x="1216152" y="246888"/>
                </a:lnTo>
                <a:lnTo>
                  <a:pt x="1215390" y="251460"/>
                </a:lnTo>
                <a:close/>
              </a:path>
              <a:path extrusionOk="0" h="289560" w="1217930">
                <a:moveTo>
                  <a:pt x="18897" y="251460"/>
                </a:moveTo>
                <a:lnTo>
                  <a:pt x="18288" y="251460"/>
                </a:lnTo>
                <a:lnTo>
                  <a:pt x="18288" y="249936"/>
                </a:lnTo>
                <a:lnTo>
                  <a:pt x="18897" y="251460"/>
                </a:lnTo>
                <a:close/>
              </a:path>
              <a:path extrusionOk="0" h="289560" w="1217930">
                <a:moveTo>
                  <a:pt x="1194816" y="257556"/>
                </a:moveTo>
                <a:lnTo>
                  <a:pt x="1199388" y="249936"/>
                </a:lnTo>
                <a:lnTo>
                  <a:pt x="1199388" y="251460"/>
                </a:lnTo>
                <a:lnTo>
                  <a:pt x="1215390" y="251460"/>
                </a:lnTo>
                <a:lnTo>
                  <a:pt x="1214628" y="256032"/>
                </a:lnTo>
                <a:lnTo>
                  <a:pt x="1196340" y="256032"/>
                </a:lnTo>
                <a:lnTo>
                  <a:pt x="1194816" y="257556"/>
                </a:lnTo>
                <a:close/>
              </a:path>
              <a:path extrusionOk="0" h="289560" w="1217930">
                <a:moveTo>
                  <a:pt x="1176528" y="288036"/>
                </a:moveTo>
                <a:lnTo>
                  <a:pt x="41148" y="288036"/>
                </a:lnTo>
                <a:lnTo>
                  <a:pt x="32004" y="284988"/>
                </a:lnTo>
                <a:lnTo>
                  <a:pt x="22860" y="280416"/>
                </a:lnTo>
                <a:lnTo>
                  <a:pt x="15240" y="274320"/>
                </a:lnTo>
                <a:lnTo>
                  <a:pt x="15240" y="272796"/>
                </a:lnTo>
                <a:lnTo>
                  <a:pt x="7620" y="265176"/>
                </a:lnTo>
                <a:lnTo>
                  <a:pt x="4572" y="257556"/>
                </a:lnTo>
                <a:lnTo>
                  <a:pt x="21336" y="257556"/>
                </a:lnTo>
                <a:lnTo>
                  <a:pt x="21336" y="256032"/>
                </a:lnTo>
                <a:lnTo>
                  <a:pt x="25908" y="263652"/>
                </a:lnTo>
                <a:lnTo>
                  <a:pt x="27432" y="263652"/>
                </a:lnTo>
                <a:lnTo>
                  <a:pt x="32004" y="268224"/>
                </a:lnTo>
                <a:lnTo>
                  <a:pt x="33020" y="268224"/>
                </a:lnTo>
                <a:lnTo>
                  <a:pt x="38100" y="271272"/>
                </a:lnTo>
                <a:lnTo>
                  <a:pt x="41910" y="271272"/>
                </a:lnTo>
                <a:lnTo>
                  <a:pt x="45720" y="272796"/>
                </a:lnTo>
                <a:lnTo>
                  <a:pt x="44196" y="272796"/>
                </a:lnTo>
                <a:lnTo>
                  <a:pt x="53340" y="274320"/>
                </a:lnTo>
                <a:lnTo>
                  <a:pt x="1202436" y="274320"/>
                </a:lnTo>
                <a:lnTo>
                  <a:pt x="1194816" y="280416"/>
                </a:lnTo>
                <a:lnTo>
                  <a:pt x="1193292" y="280416"/>
                </a:lnTo>
                <a:lnTo>
                  <a:pt x="1185672" y="284988"/>
                </a:lnTo>
                <a:lnTo>
                  <a:pt x="1184148" y="284988"/>
                </a:lnTo>
                <a:lnTo>
                  <a:pt x="1176528" y="288036"/>
                </a:lnTo>
                <a:close/>
              </a:path>
              <a:path extrusionOk="0" h="289560" w="1217930">
                <a:moveTo>
                  <a:pt x="1190244" y="263652"/>
                </a:moveTo>
                <a:lnTo>
                  <a:pt x="1196340" y="256032"/>
                </a:lnTo>
                <a:lnTo>
                  <a:pt x="1213104" y="256032"/>
                </a:lnTo>
                <a:lnTo>
                  <a:pt x="1213104" y="257556"/>
                </a:lnTo>
                <a:lnTo>
                  <a:pt x="1210360" y="262128"/>
                </a:lnTo>
                <a:lnTo>
                  <a:pt x="1191768" y="262128"/>
                </a:lnTo>
                <a:lnTo>
                  <a:pt x="1190244" y="263652"/>
                </a:lnTo>
                <a:close/>
              </a:path>
              <a:path extrusionOk="0" h="289560" w="1217930">
                <a:moveTo>
                  <a:pt x="27432" y="263652"/>
                </a:moveTo>
                <a:lnTo>
                  <a:pt x="25908" y="263652"/>
                </a:lnTo>
                <a:lnTo>
                  <a:pt x="25908" y="262128"/>
                </a:lnTo>
                <a:lnTo>
                  <a:pt x="27432" y="263652"/>
                </a:lnTo>
                <a:close/>
              </a:path>
              <a:path extrusionOk="0" h="289560" w="1217930">
                <a:moveTo>
                  <a:pt x="1207008" y="268224"/>
                </a:moveTo>
                <a:lnTo>
                  <a:pt x="1185672" y="268224"/>
                </a:lnTo>
                <a:lnTo>
                  <a:pt x="1191768" y="262128"/>
                </a:lnTo>
                <a:lnTo>
                  <a:pt x="1210360" y="262128"/>
                </a:lnTo>
                <a:lnTo>
                  <a:pt x="1208532" y="265176"/>
                </a:lnTo>
                <a:lnTo>
                  <a:pt x="1208532" y="266700"/>
                </a:lnTo>
                <a:lnTo>
                  <a:pt x="1207008" y="268224"/>
                </a:lnTo>
                <a:close/>
              </a:path>
              <a:path extrusionOk="0" h="289560" w="1217930">
                <a:moveTo>
                  <a:pt x="33020" y="268224"/>
                </a:moveTo>
                <a:lnTo>
                  <a:pt x="32004" y="268224"/>
                </a:lnTo>
                <a:lnTo>
                  <a:pt x="30480" y="266700"/>
                </a:lnTo>
                <a:lnTo>
                  <a:pt x="33020" y="268224"/>
                </a:lnTo>
                <a:close/>
              </a:path>
              <a:path extrusionOk="0" h="289560" w="1217930">
                <a:moveTo>
                  <a:pt x="1203960" y="271272"/>
                </a:moveTo>
                <a:lnTo>
                  <a:pt x="1178052" y="271272"/>
                </a:lnTo>
                <a:lnTo>
                  <a:pt x="1185672" y="266700"/>
                </a:lnTo>
                <a:lnTo>
                  <a:pt x="1185672" y="268224"/>
                </a:lnTo>
                <a:lnTo>
                  <a:pt x="1207008" y="268224"/>
                </a:lnTo>
                <a:lnTo>
                  <a:pt x="1203960" y="271272"/>
                </a:lnTo>
                <a:close/>
              </a:path>
              <a:path extrusionOk="0" h="289560" w="1217930">
                <a:moveTo>
                  <a:pt x="41910" y="271272"/>
                </a:moveTo>
                <a:lnTo>
                  <a:pt x="38100" y="271272"/>
                </a:lnTo>
                <a:lnTo>
                  <a:pt x="38100" y="269748"/>
                </a:lnTo>
                <a:lnTo>
                  <a:pt x="41910" y="271272"/>
                </a:lnTo>
                <a:close/>
              </a:path>
              <a:path extrusionOk="0" h="289560" w="1217930">
                <a:moveTo>
                  <a:pt x="1202436" y="274320"/>
                </a:moveTo>
                <a:lnTo>
                  <a:pt x="1164336" y="274320"/>
                </a:lnTo>
                <a:lnTo>
                  <a:pt x="1173480" y="272796"/>
                </a:lnTo>
                <a:lnTo>
                  <a:pt x="1171956" y="272796"/>
                </a:lnTo>
                <a:lnTo>
                  <a:pt x="1179576" y="269748"/>
                </a:lnTo>
                <a:lnTo>
                  <a:pt x="1178052" y="271272"/>
                </a:lnTo>
                <a:lnTo>
                  <a:pt x="1203960" y="271272"/>
                </a:lnTo>
                <a:lnTo>
                  <a:pt x="1202436" y="272796"/>
                </a:lnTo>
                <a:lnTo>
                  <a:pt x="1202436" y="274320"/>
                </a:lnTo>
                <a:close/>
              </a:path>
              <a:path extrusionOk="0" h="289560" w="1217930">
                <a:moveTo>
                  <a:pt x="1165860" y="289560"/>
                </a:moveTo>
                <a:lnTo>
                  <a:pt x="53340" y="289560"/>
                </a:lnTo>
                <a:lnTo>
                  <a:pt x="42672" y="288036"/>
                </a:lnTo>
                <a:lnTo>
                  <a:pt x="1175004" y="288036"/>
                </a:lnTo>
                <a:lnTo>
                  <a:pt x="1165860" y="289560"/>
                </a:lnTo>
                <a:close/>
              </a:path>
            </a:pathLst>
          </a:custGeom>
          <a:solidFill>
            <a:srgbClr val="678E1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09" name="Google Shape;209;p27"/>
          <p:cNvSpPr txBox="1"/>
          <p:nvPr/>
        </p:nvSpPr>
        <p:spPr>
          <a:xfrm>
            <a:off x="791580" y="5927169"/>
            <a:ext cx="1003800" cy="252600"/>
          </a:xfrm>
          <a:prstGeom prst="rect">
            <a:avLst/>
          </a:prstGeom>
          <a:noFill/>
          <a:ln>
            <a:noFill/>
          </a:ln>
        </p:spPr>
        <p:txBody>
          <a:bodyPr anchorCtr="0" anchor="t" bIns="0" lIns="0" spcFirstLastPara="1" rIns="0" wrap="square" tIns="17125">
            <a:noAutofit/>
          </a:bodyPr>
          <a:lstStyle/>
          <a:p>
            <a:pPr indent="0" lvl="0" marL="12700" marR="0" rtl="0" algn="l">
              <a:lnSpc>
                <a:spcPct val="100000"/>
              </a:lnSpc>
              <a:spcBef>
                <a:spcPts val="0"/>
              </a:spcBef>
              <a:spcAft>
                <a:spcPts val="0"/>
              </a:spcAft>
              <a:buNone/>
            </a:pPr>
            <a:r>
              <a:rPr lang="en-US" sz="1450">
                <a:solidFill>
                  <a:srgbClr val="262626"/>
                </a:solidFill>
                <a:latin typeface="Times New Roman"/>
                <a:ea typeface="Times New Roman"/>
                <a:cs typeface="Times New Roman"/>
                <a:sym typeface="Times New Roman"/>
              </a:rPr>
              <a:t>Ropa suelta</a:t>
            </a:r>
            <a:endParaRPr sz="1450">
              <a:solidFill>
                <a:schemeClr val="dk1"/>
              </a:solidFill>
              <a:latin typeface="Times New Roman"/>
              <a:ea typeface="Times New Roman"/>
              <a:cs typeface="Times New Roman"/>
              <a:sym typeface="Times New Roman"/>
            </a:endParaRPr>
          </a:p>
        </p:txBody>
      </p:sp>
      <p:sp>
        <p:nvSpPr>
          <p:cNvPr id="210" name="Google Shape;210;p27"/>
          <p:cNvSpPr/>
          <p:nvPr/>
        </p:nvSpPr>
        <p:spPr>
          <a:xfrm>
            <a:off x="2911314" y="4118139"/>
            <a:ext cx="1565100" cy="17205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11" name="Google Shape;211;p27"/>
          <p:cNvSpPr/>
          <p:nvPr/>
        </p:nvSpPr>
        <p:spPr>
          <a:xfrm>
            <a:off x="3157302" y="5923059"/>
            <a:ext cx="1073150" cy="303529"/>
          </a:xfrm>
          <a:custGeom>
            <a:rect b="b" l="l" r="r" t="t"/>
            <a:pathLst>
              <a:path extrusionOk="0" h="303529" w="1073150">
                <a:moveTo>
                  <a:pt x="1021080" y="303276"/>
                </a:moveTo>
                <a:lnTo>
                  <a:pt x="50292" y="303276"/>
                </a:lnTo>
                <a:lnTo>
                  <a:pt x="30218" y="299275"/>
                </a:lnTo>
                <a:lnTo>
                  <a:pt x="14287" y="288417"/>
                </a:lnTo>
                <a:lnTo>
                  <a:pt x="3786" y="272415"/>
                </a:lnTo>
                <a:lnTo>
                  <a:pt x="0" y="252984"/>
                </a:lnTo>
                <a:lnTo>
                  <a:pt x="0" y="50292"/>
                </a:lnTo>
                <a:lnTo>
                  <a:pt x="3786" y="30861"/>
                </a:lnTo>
                <a:lnTo>
                  <a:pt x="14287" y="14859"/>
                </a:lnTo>
                <a:lnTo>
                  <a:pt x="30218" y="4000"/>
                </a:lnTo>
                <a:lnTo>
                  <a:pt x="50292" y="0"/>
                </a:lnTo>
                <a:lnTo>
                  <a:pt x="1021080" y="0"/>
                </a:lnTo>
                <a:lnTo>
                  <a:pt x="1041392" y="4000"/>
                </a:lnTo>
                <a:lnTo>
                  <a:pt x="1057846" y="14859"/>
                </a:lnTo>
                <a:lnTo>
                  <a:pt x="1068871" y="30861"/>
                </a:lnTo>
                <a:lnTo>
                  <a:pt x="1072896" y="50292"/>
                </a:lnTo>
                <a:lnTo>
                  <a:pt x="1072896" y="252984"/>
                </a:lnTo>
                <a:lnTo>
                  <a:pt x="1068871" y="272415"/>
                </a:lnTo>
                <a:lnTo>
                  <a:pt x="1057846" y="288417"/>
                </a:lnTo>
                <a:lnTo>
                  <a:pt x="1041392" y="299275"/>
                </a:lnTo>
                <a:lnTo>
                  <a:pt x="1021080" y="303276"/>
                </a:lnTo>
                <a:close/>
              </a:path>
            </a:pathLst>
          </a:custGeom>
          <a:solidFill>
            <a:srgbClr val="90C12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12" name="Google Shape;212;p27"/>
          <p:cNvSpPr/>
          <p:nvPr/>
        </p:nvSpPr>
        <p:spPr>
          <a:xfrm>
            <a:off x="3148158" y="5915440"/>
            <a:ext cx="1089660" cy="318770"/>
          </a:xfrm>
          <a:custGeom>
            <a:rect b="b" l="l" r="r" t="t"/>
            <a:pathLst>
              <a:path extrusionOk="0" h="318770" w="1089660">
                <a:moveTo>
                  <a:pt x="1042416" y="1524"/>
                </a:moveTo>
                <a:lnTo>
                  <a:pt x="47244" y="1524"/>
                </a:lnTo>
                <a:lnTo>
                  <a:pt x="57912" y="0"/>
                </a:lnTo>
                <a:lnTo>
                  <a:pt x="1030224" y="0"/>
                </a:lnTo>
                <a:lnTo>
                  <a:pt x="1042416" y="1524"/>
                </a:lnTo>
                <a:close/>
              </a:path>
              <a:path extrusionOk="0" h="318770" w="1089660">
                <a:moveTo>
                  <a:pt x="1053084" y="4572"/>
                </a:moveTo>
                <a:lnTo>
                  <a:pt x="36576" y="4572"/>
                </a:lnTo>
                <a:lnTo>
                  <a:pt x="45720" y="1524"/>
                </a:lnTo>
                <a:lnTo>
                  <a:pt x="1043940" y="1524"/>
                </a:lnTo>
                <a:lnTo>
                  <a:pt x="1053084" y="4572"/>
                </a:lnTo>
                <a:close/>
              </a:path>
              <a:path extrusionOk="0" h="318770" w="1089660">
                <a:moveTo>
                  <a:pt x="1062228" y="9144"/>
                </a:moveTo>
                <a:lnTo>
                  <a:pt x="27432" y="9144"/>
                </a:lnTo>
                <a:lnTo>
                  <a:pt x="35052" y="4572"/>
                </a:lnTo>
                <a:lnTo>
                  <a:pt x="1054608" y="4572"/>
                </a:lnTo>
                <a:lnTo>
                  <a:pt x="1062228" y="9144"/>
                </a:lnTo>
                <a:close/>
              </a:path>
              <a:path extrusionOk="0" h="318770" w="1089660">
                <a:moveTo>
                  <a:pt x="50292" y="16764"/>
                </a:moveTo>
                <a:lnTo>
                  <a:pt x="18288" y="16764"/>
                </a:lnTo>
                <a:lnTo>
                  <a:pt x="25908" y="10668"/>
                </a:lnTo>
                <a:lnTo>
                  <a:pt x="25908" y="9144"/>
                </a:lnTo>
                <a:lnTo>
                  <a:pt x="1063752" y="9144"/>
                </a:lnTo>
                <a:lnTo>
                  <a:pt x="1063752" y="10668"/>
                </a:lnTo>
                <a:lnTo>
                  <a:pt x="1069467" y="15240"/>
                </a:lnTo>
                <a:lnTo>
                  <a:pt x="59436" y="15240"/>
                </a:lnTo>
                <a:lnTo>
                  <a:pt x="50292" y="16764"/>
                </a:lnTo>
                <a:close/>
              </a:path>
              <a:path extrusionOk="0" h="318770" w="1089660">
                <a:moveTo>
                  <a:pt x="1071372" y="16764"/>
                </a:moveTo>
                <a:lnTo>
                  <a:pt x="1040892" y="16764"/>
                </a:lnTo>
                <a:lnTo>
                  <a:pt x="1030224" y="15240"/>
                </a:lnTo>
                <a:lnTo>
                  <a:pt x="1069467" y="15240"/>
                </a:lnTo>
                <a:lnTo>
                  <a:pt x="1071372" y="16764"/>
                </a:lnTo>
                <a:close/>
              </a:path>
              <a:path extrusionOk="0" h="318770" w="1089660">
                <a:moveTo>
                  <a:pt x="22860" y="35052"/>
                </a:moveTo>
                <a:lnTo>
                  <a:pt x="6096" y="35052"/>
                </a:lnTo>
                <a:lnTo>
                  <a:pt x="10668" y="25908"/>
                </a:lnTo>
                <a:lnTo>
                  <a:pt x="10668" y="24384"/>
                </a:lnTo>
                <a:lnTo>
                  <a:pt x="16764" y="18288"/>
                </a:lnTo>
                <a:lnTo>
                  <a:pt x="16764" y="16764"/>
                </a:lnTo>
                <a:lnTo>
                  <a:pt x="51816" y="16764"/>
                </a:lnTo>
                <a:lnTo>
                  <a:pt x="46482" y="18288"/>
                </a:lnTo>
                <a:lnTo>
                  <a:pt x="42672" y="18288"/>
                </a:lnTo>
                <a:lnTo>
                  <a:pt x="35052" y="22860"/>
                </a:lnTo>
                <a:lnTo>
                  <a:pt x="30480" y="27432"/>
                </a:lnTo>
                <a:lnTo>
                  <a:pt x="28956" y="27432"/>
                </a:lnTo>
                <a:lnTo>
                  <a:pt x="22860" y="35052"/>
                </a:lnTo>
                <a:close/>
              </a:path>
              <a:path extrusionOk="0" h="318770" w="1089660">
                <a:moveTo>
                  <a:pt x="1048512" y="19812"/>
                </a:moveTo>
                <a:lnTo>
                  <a:pt x="1039368" y="16764"/>
                </a:lnTo>
                <a:lnTo>
                  <a:pt x="1072896" y="16764"/>
                </a:lnTo>
                <a:lnTo>
                  <a:pt x="1072896" y="18288"/>
                </a:lnTo>
                <a:lnTo>
                  <a:pt x="1046988" y="18288"/>
                </a:lnTo>
                <a:lnTo>
                  <a:pt x="1048512" y="19812"/>
                </a:lnTo>
                <a:close/>
              </a:path>
              <a:path extrusionOk="0" h="318770" w="1089660">
                <a:moveTo>
                  <a:pt x="41148" y="19812"/>
                </a:moveTo>
                <a:lnTo>
                  <a:pt x="42672" y="18288"/>
                </a:lnTo>
                <a:lnTo>
                  <a:pt x="46482" y="18288"/>
                </a:lnTo>
                <a:lnTo>
                  <a:pt x="41148" y="19812"/>
                </a:lnTo>
                <a:close/>
              </a:path>
              <a:path extrusionOk="0" h="318770" w="1089660">
                <a:moveTo>
                  <a:pt x="1061381" y="28278"/>
                </a:moveTo>
                <a:lnTo>
                  <a:pt x="1054608" y="22860"/>
                </a:lnTo>
                <a:lnTo>
                  <a:pt x="1046988" y="18288"/>
                </a:lnTo>
                <a:lnTo>
                  <a:pt x="1072896" y="18288"/>
                </a:lnTo>
                <a:lnTo>
                  <a:pt x="1078992" y="24384"/>
                </a:lnTo>
                <a:lnTo>
                  <a:pt x="1078992" y="25908"/>
                </a:lnTo>
                <a:lnTo>
                  <a:pt x="1079754" y="27432"/>
                </a:lnTo>
                <a:lnTo>
                  <a:pt x="1060704" y="27432"/>
                </a:lnTo>
                <a:lnTo>
                  <a:pt x="1061381" y="28278"/>
                </a:lnTo>
                <a:close/>
              </a:path>
              <a:path extrusionOk="0" h="318770" w="1089660">
                <a:moveTo>
                  <a:pt x="28956" y="28956"/>
                </a:moveTo>
                <a:lnTo>
                  <a:pt x="28956" y="27432"/>
                </a:lnTo>
                <a:lnTo>
                  <a:pt x="30480" y="27432"/>
                </a:lnTo>
                <a:lnTo>
                  <a:pt x="28956" y="28956"/>
                </a:lnTo>
                <a:close/>
              </a:path>
              <a:path extrusionOk="0" h="318770" w="1089660">
                <a:moveTo>
                  <a:pt x="1062228" y="28956"/>
                </a:moveTo>
                <a:lnTo>
                  <a:pt x="1061381" y="28278"/>
                </a:lnTo>
                <a:lnTo>
                  <a:pt x="1060704" y="27432"/>
                </a:lnTo>
                <a:lnTo>
                  <a:pt x="1062228" y="28956"/>
                </a:lnTo>
                <a:close/>
              </a:path>
              <a:path extrusionOk="0" h="318770" w="1089660">
                <a:moveTo>
                  <a:pt x="1080516" y="28956"/>
                </a:moveTo>
                <a:lnTo>
                  <a:pt x="1062228" y="28956"/>
                </a:lnTo>
                <a:lnTo>
                  <a:pt x="1060704" y="27432"/>
                </a:lnTo>
                <a:lnTo>
                  <a:pt x="1079754" y="27432"/>
                </a:lnTo>
                <a:lnTo>
                  <a:pt x="1080516" y="28956"/>
                </a:lnTo>
                <a:close/>
              </a:path>
              <a:path extrusionOk="0" h="318770" w="1089660">
                <a:moveTo>
                  <a:pt x="1083564" y="35052"/>
                </a:moveTo>
                <a:lnTo>
                  <a:pt x="1066800" y="35052"/>
                </a:lnTo>
                <a:lnTo>
                  <a:pt x="1061381" y="28278"/>
                </a:lnTo>
                <a:lnTo>
                  <a:pt x="1062228" y="28956"/>
                </a:lnTo>
                <a:lnTo>
                  <a:pt x="1080516" y="28956"/>
                </a:lnTo>
                <a:lnTo>
                  <a:pt x="1083564" y="35052"/>
                </a:lnTo>
                <a:close/>
              </a:path>
              <a:path extrusionOk="0" h="318770" w="1089660">
                <a:moveTo>
                  <a:pt x="24384" y="284988"/>
                </a:moveTo>
                <a:lnTo>
                  <a:pt x="22860" y="283464"/>
                </a:lnTo>
                <a:lnTo>
                  <a:pt x="4572" y="283464"/>
                </a:lnTo>
                <a:lnTo>
                  <a:pt x="1524" y="272796"/>
                </a:lnTo>
                <a:lnTo>
                  <a:pt x="1524" y="271272"/>
                </a:lnTo>
                <a:lnTo>
                  <a:pt x="0" y="262128"/>
                </a:lnTo>
                <a:lnTo>
                  <a:pt x="0" y="57912"/>
                </a:lnTo>
                <a:lnTo>
                  <a:pt x="1524" y="47244"/>
                </a:lnTo>
                <a:lnTo>
                  <a:pt x="1524" y="45720"/>
                </a:lnTo>
                <a:lnTo>
                  <a:pt x="4572" y="36576"/>
                </a:lnTo>
                <a:lnTo>
                  <a:pt x="4572" y="35052"/>
                </a:lnTo>
                <a:lnTo>
                  <a:pt x="22860" y="35052"/>
                </a:lnTo>
                <a:lnTo>
                  <a:pt x="24384" y="33528"/>
                </a:lnTo>
                <a:lnTo>
                  <a:pt x="20574" y="41148"/>
                </a:lnTo>
                <a:lnTo>
                  <a:pt x="19812" y="41148"/>
                </a:lnTo>
                <a:lnTo>
                  <a:pt x="17272" y="48768"/>
                </a:lnTo>
                <a:lnTo>
                  <a:pt x="16764" y="48768"/>
                </a:lnTo>
                <a:lnTo>
                  <a:pt x="16764" y="269748"/>
                </a:lnTo>
                <a:lnTo>
                  <a:pt x="17272" y="269748"/>
                </a:lnTo>
                <a:lnTo>
                  <a:pt x="19812" y="277368"/>
                </a:lnTo>
                <a:lnTo>
                  <a:pt x="24384" y="284988"/>
                </a:lnTo>
                <a:close/>
              </a:path>
              <a:path extrusionOk="0" h="318770" w="1089660">
                <a:moveTo>
                  <a:pt x="1069848" y="42672"/>
                </a:moveTo>
                <a:lnTo>
                  <a:pt x="1065276" y="33528"/>
                </a:lnTo>
                <a:lnTo>
                  <a:pt x="1066800" y="35052"/>
                </a:lnTo>
                <a:lnTo>
                  <a:pt x="1085088" y="35052"/>
                </a:lnTo>
                <a:lnTo>
                  <a:pt x="1085088" y="36576"/>
                </a:lnTo>
                <a:lnTo>
                  <a:pt x="1086612" y="41148"/>
                </a:lnTo>
                <a:lnTo>
                  <a:pt x="1069848" y="41148"/>
                </a:lnTo>
                <a:lnTo>
                  <a:pt x="1069848" y="42672"/>
                </a:lnTo>
                <a:close/>
              </a:path>
              <a:path extrusionOk="0" h="318770" w="1089660">
                <a:moveTo>
                  <a:pt x="19812" y="42672"/>
                </a:moveTo>
                <a:lnTo>
                  <a:pt x="19812" y="41148"/>
                </a:lnTo>
                <a:lnTo>
                  <a:pt x="20574" y="41148"/>
                </a:lnTo>
                <a:lnTo>
                  <a:pt x="19812" y="42672"/>
                </a:lnTo>
                <a:close/>
              </a:path>
              <a:path extrusionOk="0" h="318770" w="1089660">
                <a:moveTo>
                  <a:pt x="1072896" y="50292"/>
                </a:moveTo>
                <a:lnTo>
                  <a:pt x="1069848" y="41148"/>
                </a:lnTo>
                <a:lnTo>
                  <a:pt x="1086612" y="41148"/>
                </a:lnTo>
                <a:lnTo>
                  <a:pt x="1088136" y="45720"/>
                </a:lnTo>
                <a:lnTo>
                  <a:pt x="1088136" y="47244"/>
                </a:lnTo>
                <a:lnTo>
                  <a:pt x="1088353" y="48768"/>
                </a:lnTo>
                <a:lnTo>
                  <a:pt x="1072896" y="48768"/>
                </a:lnTo>
                <a:lnTo>
                  <a:pt x="1072896" y="50292"/>
                </a:lnTo>
                <a:close/>
              </a:path>
              <a:path extrusionOk="0" h="318770" w="1089660">
                <a:moveTo>
                  <a:pt x="16764" y="50292"/>
                </a:moveTo>
                <a:lnTo>
                  <a:pt x="16764" y="48768"/>
                </a:lnTo>
                <a:lnTo>
                  <a:pt x="17272" y="48768"/>
                </a:lnTo>
                <a:lnTo>
                  <a:pt x="16764" y="50292"/>
                </a:lnTo>
                <a:close/>
              </a:path>
              <a:path extrusionOk="0" h="318770" w="1089660">
                <a:moveTo>
                  <a:pt x="1088353" y="269748"/>
                </a:moveTo>
                <a:lnTo>
                  <a:pt x="1072896" y="269748"/>
                </a:lnTo>
                <a:lnTo>
                  <a:pt x="1072896" y="48768"/>
                </a:lnTo>
                <a:lnTo>
                  <a:pt x="1088353" y="48768"/>
                </a:lnTo>
                <a:lnTo>
                  <a:pt x="1089660" y="57912"/>
                </a:lnTo>
                <a:lnTo>
                  <a:pt x="1089660" y="260604"/>
                </a:lnTo>
                <a:lnTo>
                  <a:pt x="1088353" y="269748"/>
                </a:lnTo>
                <a:close/>
              </a:path>
              <a:path extrusionOk="0" h="318770" w="1089660">
                <a:moveTo>
                  <a:pt x="17272" y="269748"/>
                </a:moveTo>
                <a:lnTo>
                  <a:pt x="16764" y="269748"/>
                </a:lnTo>
                <a:lnTo>
                  <a:pt x="16764" y="268224"/>
                </a:lnTo>
                <a:lnTo>
                  <a:pt x="17272" y="269748"/>
                </a:lnTo>
                <a:close/>
              </a:path>
              <a:path extrusionOk="0" h="318770" w="1089660">
                <a:moveTo>
                  <a:pt x="1065276" y="284988"/>
                </a:moveTo>
                <a:lnTo>
                  <a:pt x="1069848" y="277368"/>
                </a:lnTo>
                <a:lnTo>
                  <a:pt x="1072896" y="268224"/>
                </a:lnTo>
                <a:lnTo>
                  <a:pt x="1072896" y="269748"/>
                </a:lnTo>
                <a:lnTo>
                  <a:pt x="1088353" y="269748"/>
                </a:lnTo>
                <a:lnTo>
                  <a:pt x="1088136" y="271272"/>
                </a:lnTo>
                <a:lnTo>
                  <a:pt x="1088136" y="272796"/>
                </a:lnTo>
                <a:lnTo>
                  <a:pt x="1085088" y="283464"/>
                </a:lnTo>
                <a:lnTo>
                  <a:pt x="1066800" y="283464"/>
                </a:lnTo>
                <a:lnTo>
                  <a:pt x="1065276" y="284988"/>
                </a:lnTo>
                <a:close/>
              </a:path>
              <a:path extrusionOk="0" h="318770" w="1089660">
                <a:moveTo>
                  <a:pt x="1063752" y="309372"/>
                </a:moveTo>
                <a:lnTo>
                  <a:pt x="25908" y="309372"/>
                </a:lnTo>
                <a:lnTo>
                  <a:pt x="18288" y="301752"/>
                </a:lnTo>
                <a:lnTo>
                  <a:pt x="16764" y="301752"/>
                </a:lnTo>
                <a:lnTo>
                  <a:pt x="10668" y="294132"/>
                </a:lnTo>
                <a:lnTo>
                  <a:pt x="10668" y="292608"/>
                </a:lnTo>
                <a:lnTo>
                  <a:pt x="6096" y="283464"/>
                </a:lnTo>
                <a:lnTo>
                  <a:pt x="22860" y="283464"/>
                </a:lnTo>
                <a:lnTo>
                  <a:pt x="28956" y="291084"/>
                </a:lnTo>
                <a:lnTo>
                  <a:pt x="35052" y="297180"/>
                </a:lnTo>
                <a:lnTo>
                  <a:pt x="37592" y="297180"/>
                </a:lnTo>
                <a:lnTo>
                  <a:pt x="42672" y="300228"/>
                </a:lnTo>
                <a:lnTo>
                  <a:pt x="41148" y="300228"/>
                </a:lnTo>
                <a:lnTo>
                  <a:pt x="51816" y="303276"/>
                </a:lnTo>
                <a:lnTo>
                  <a:pt x="1069848" y="303276"/>
                </a:lnTo>
                <a:lnTo>
                  <a:pt x="1063752" y="309372"/>
                </a:lnTo>
                <a:close/>
              </a:path>
              <a:path extrusionOk="0" h="318770" w="1089660">
                <a:moveTo>
                  <a:pt x="1076553" y="297180"/>
                </a:moveTo>
                <a:lnTo>
                  <a:pt x="1054608" y="297180"/>
                </a:lnTo>
                <a:lnTo>
                  <a:pt x="1062228" y="291084"/>
                </a:lnTo>
                <a:lnTo>
                  <a:pt x="1060704" y="291084"/>
                </a:lnTo>
                <a:lnTo>
                  <a:pt x="1066800" y="283464"/>
                </a:lnTo>
                <a:lnTo>
                  <a:pt x="1083564" y="283464"/>
                </a:lnTo>
                <a:lnTo>
                  <a:pt x="1078992" y="292608"/>
                </a:lnTo>
                <a:lnTo>
                  <a:pt x="1078992" y="294132"/>
                </a:lnTo>
                <a:lnTo>
                  <a:pt x="1076553" y="297180"/>
                </a:lnTo>
                <a:close/>
              </a:path>
              <a:path extrusionOk="0" h="318770" w="1089660">
                <a:moveTo>
                  <a:pt x="37592" y="297180"/>
                </a:moveTo>
                <a:lnTo>
                  <a:pt x="35052" y="297180"/>
                </a:lnTo>
                <a:lnTo>
                  <a:pt x="35052" y="295656"/>
                </a:lnTo>
                <a:lnTo>
                  <a:pt x="37592" y="297180"/>
                </a:lnTo>
                <a:close/>
              </a:path>
              <a:path extrusionOk="0" h="318770" w="1089660">
                <a:moveTo>
                  <a:pt x="1069848" y="303276"/>
                </a:moveTo>
                <a:lnTo>
                  <a:pt x="1039368" y="303276"/>
                </a:lnTo>
                <a:lnTo>
                  <a:pt x="1048512" y="300228"/>
                </a:lnTo>
                <a:lnTo>
                  <a:pt x="1046988" y="300228"/>
                </a:lnTo>
                <a:lnTo>
                  <a:pt x="1054608" y="295656"/>
                </a:lnTo>
                <a:lnTo>
                  <a:pt x="1054608" y="297180"/>
                </a:lnTo>
                <a:lnTo>
                  <a:pt x="1076553" y="297180"/>
                </a:lnTo>
                <a:lnTo>
                  <a:pt x="1072896" y="301752"/>
                </a:lnTo>
                <a:lnTo>
                  <a:pt x="1071372" y="301752"/>
                </a:lnTo>
                <a:lnTo>
                  <a:pt x="1069848" y="303276"/>
                </a:lnTo>
                <a:close/>
              </a:path>
              <a:path extrusionOk="0" h="318770" w="1089660">
                <a:moveTo>
                  <a:pt x="59436" y="303276"/>
                </a:moveTo>
                <a:lnTo>
                  <a:pt x="51816" y="303276"/>
                </a:lnTo>
                <a:lnTo>
                  <a:pt x="50292" y="301752"/>
                </a:lnTo>
                <a:lnTo>
                  <a:pt x="59436" y="303276"/>
                </a:lnTo>
                <a:close/>
              </a:path>
              <a:path extrusionOk="0" h="318770" w="1089660">
                <a:moveTo>
                  <a:pt x="1039368" y="303276"/>
                </a:moveTo>
                <a:lnTo>
                  <a:pt x="1030224" y="303276"/>
                </a:lnTo>
                <a:lnTo>
                  <a:pt x="1040892" y="301752"/>
                </a:lnTo>
                <a:lnTo>
                  <a:pt x="1039368" y="303276"/>
                </a:lnTo>
                <a:close/>
              </a:path>
              <a:path extrusionOk="0" h="318770" w="1089660">
                <a:moveTo>
                  <a:pt x="1054608" y="313944"/>
                </a:moveTo>
                <a:lnTo>
                  <a:pt x="35052" y="313944"/>
                </a:lnTo>
                <a:lnTo>
                  <a:pt x="27432" y="309372"/>
                </a:lnTo>
                <a:lnTo>
                  <a:pt x="1062228" y="309372"/>
                </a:lnTo>
                <a:lnTo>
                  <a:pt x="1054608" y="313944"/>
                </a:lnTo>
                <a:close/>
              </a:path>
              <a:path extrusionOk="0" h="318770" w="1089660">
                <a:moveTo>
                  <a:pt x="1042416" y="318516"/>
                </a:moveTo>
                <a:lnTo>
                  <a:pt x="47244" y="318516"/>
                </a:lnTo>
                <a:lnTo>
                  <a:pt x="45720" y="316992"/>
                </a:lnTo>
                <a:lnTo>
                  <a:pt x="36576" y="315468"/>
                </a:lnTo>
                <a:lnTo>
                  <a:pt x="36576" y="313944"/>
                </a:lnTo>
                <a:lnTo>
                  <a:pt x="1053084" y="313944"/>
                </a:lnTo>
                <a:lnTo>
                  <a:pt x="1053084" y="315468"/>
                </a:lnTo>
                <a:lnTo>
                  <a:pt x="1043940" y="316992"/>
                </a:lnTo>
                <a:lnTo>
                  <a:pt x="1042416" y="318516"/>
                </a:lnTo>
                <a:close/>
              </a:path>
            </a:pathLst>
          </a:custGeom>
          <a:solidFill>
            <a:srgbClr val="678E1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13" name="Google Shape;213;p27"/>
          <p:cNvSpPr txBox="1"/>
          <p:nvPr/>
        </p:nvSpPr>
        <p:spPr>
          <a:xfrm>
            <a:off x="3260453" y="5942394"/>
            <a:ext cx="862200" cy="252600"/>
          </a:xfrm>
          <a:prstGeom prst="rect">
            <a:avLst/>
          </a:prstGeom>
          <a:noFill/>
          <a:ln>
            <a:noFill/>
          </a:ln>
        </p:spPr>
        <p:txBody>
          <a:bodyPr anchorCtr="0" anchor="t" bIns="0" lIns="0" spcFirstLastPara="1" rIns="0" wrap="square" tIns="17125">
            <a:noAutofit/>
          </a:bodyPr>
          <a:lstStyle/>
          <a:p>
            <a:pPr indent="0" lvl="0" marL="12700" marR="0" rtl="0" algn="l">
              <a:lnSpc>
                <a:spcPct val="100000"/>
              </a:lnSpc>
              <a:spcBef>
                <a:spcPts val="0"/>
              </a:spcBef>
              <a:spcAft>
                <a:spcPts val="0"/>
              </a:spcAft>
              <a:buNone/>
            </a:pPr>
            <a:r>
              <a:rPr lang="en-US" sz="1450">
                <a:solidFill>
                  <a:srgbClr val="262626"/>
                </a:solidFill>
                <a:latin typeface="Times New Roman"/>
                <a:ea typeface="Times New Roman"/>
                <a:cs typeface="Times New Roman"/>
                <a:sym typeface="Times New Roman"/>
              </a:rPr>
              <a:t>Pelo largo</a:t>
            </a:r>
            <a:endParaRPr sz="1450">
              <a:solidFill>
                <a:schemeClr val="dk1"/>
              </a:solidFill>
              <a:latin typeface="Times New Roman"/>
              <a:ea typeface="Times New Roman"/>
              <a:cs typeface="Times New Roman"/>
              <a:sym typeface="Times New Roman"/>
            </a:endParaRPr>
          </a:p>
        </p:txBody>
      </p:sp>
      <p:sp>
        <p:nvSpPr>
          <p:cNvPr id="214" name="Google Shape;214;p27"/>
          <p:cNvSpPr/>
          <p:nvPr/>
        </p:nvSpPr>
        <p:spPr>
          <a:xfrm>
            <a:off x="5367214" y="4011339"/>
            <a:ext cx="1554600" cy="182730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15" name="Google Shape;215;p27"/>
          <p:cNvSpPr/>
          <p:nvPr/>
        </p:nvSpPr>
        <p:spPr>
          <a:xfrm>
            <a:off x="5178126" y="5923059"/>
            <a:ext cx="1743709" cy="303529"/>
          </a:xfrm>
          <a:custGeom>
            <a:rect b="b" l="l" r="r" t="t"/>
            <a:pathLst>
              <a:path extrusionOk="0" h="303529" w="1743709">
                <a:moveTo>
                  <a:pt x="1693164" y="303276"/>
                </a:moveTo>
                <a:lnTo>
                  <a:pt x="50292" y="303276"/>
                </a:lnTo>
                <a:lnTo>
                  <a:pt x="30861" y="299275"/>
                </a:lnTo>
                <a:lnTo>
                  <a:pt x="14859" y="288417"/>
                </a:lnTo>
                <a:lnTo>
                  <a:pt x="4000" y="272415"/>
                </a:lnTo>
                <a:lnTo>
                  <a:pt x="0" y="252984"/>
                </a:lnTo>
                <a:lnTo>
                  <a:pt x="0" y="50292"/>
                </a:lnTo>
                <a:lnTo>
                  <a:pt x="4000" y="30861"/>
                </a:lnTo>
                <a:lnTo>
                  <a:pt x="14859" y="14859"/>
                </a:lnTo>
                <a:lnTo>
                  <a:pt x="30861" y="4000"/>
                </a:lnTo>
                <a:lnTo>
                  <a:pt x="50292" y="0"/>
                </a:lnTo>
                <a:lnTo>
                  <a:pt x="1693164" y="0"/>
                </a:lnTo>
                <a:lnTo>
                  <a:pt x="1712595" y="4000"/>
                </a:lnTo>
                <a:lnTo>
                  <a:pt x="1728597" y="14859"/>
                </a:lnTo>
                <a:lnTo>
                  <a:pt x="1739455" y="30861"/>
                </a:lnTo>
                <a:lnTo>
                  <a:pt x="1743456" y="50292"/>
                </a:lnTo>
                <a:lnTo>
                  <a:pt x="1743456" y="252984"/>
                </a:lnTo>
                <a:lnTo>
                  <a:pt x="1739455" y="272415"/>
                </a:lnTo>
                <a:lnTo>
                  <a:pt x="1728597" y="288417"/>
                </a:lnTo>
                <a:lnTo>
                  <a:pt x="1712595" y="299275"/>
                </a:lnTo>
                <a:lnTo>
                  <a:pt x="1693164" y="303276"/>
                </a:lnTo>
                <a:close/>
              </a:path>
            </a:pathLst>
          </a:custGeom>
          <a:solidFill>
            <a:srgbClr val="90C12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16" name="Google Shape;216;p27"/>
          <p:cNvSpPr/>
          <p:nvPr/>
        </p:nvSpPr>
        <p:spPr>
          <a:xfrm>
            <a:off x="5170505" y="5915440"/>
            <a:ext cx="1758950" cy="318770"/>
          </a:xfrm>
          <a:custGeom>
            <a:rect b="b" l="l" r="r" t="t"/>
            <a:pathLst>
              <a:path extrusionOk="0" h="318770" w="1758950">
                <a:moveTo>
                  <a:pt x="1711452" y="1524"/>
                </a:moveTo>
                <a:lnTo>
                  <a:pt x="47244" y="1524"/>
                </a:lnTo>
                <a:lnTo>
                  <a:pt x="57912" y="0"/>
                </a:lnTo>
                <a:lnTo>
                  <a:pt x="1700784" y="0"/>
                </a:lnTo>
                <a:lnTo>
                  <a:pt x="1711452" y="1524"/>
                </a:lnTo>
                <a:close/>
              </a:path>
              <a:path extrusionOk="0" h="318770" w="1758950">
                <a:moveTo>
                  <a:pt x="1722120" y="4572"/>
                </a:moveTo>
                <a:lnTo>
                  <a:pt x="36576" y="4572"/>
                </a:lnTo>
                <a:lnTo>
                  <a:pt x="45720" y="1524"/>
                </a:lnTo>
                <a:lnTo>
                  <a:pt x="1712976" y="1524"/>
                </a:lnTo>
                <a:lnTo>
                  <a:pt x="1722120" y="4572"/>
                </a:lnTo>
                <a:close/>
              </a:path>
              <a:path extrusionOk="0" h="318770" w="1758950">
                <a:moveTo>
                  <a:pt x="1712976" y="318516"/>
                </a:moveTo>
                <a:lnTo>
                  <a:pt x="45720" y="318516"/>
                </a:lnTo>
                <a:lnTo>
                  <a:pt x="45720" y="316992"/>
                </a:lnTo>
                <a:lnTo>
                  <a:pt x="36576" y="315468"/>
                </a:lnTo>
                <a:lnTo>
                  <a:pt x="35052" y="313944"/>
                </a:lnTo>
                <a:lnTo>
                  <a:pt x="25908" y="309372"/>
                </a:lnTo>
                <a:lnTo>
                  <a:pt x="24384" y="309372"/>
                </a:lnTo>
                <a:lnTo>
                  <a:pt x="16764" y="301752"/>
                </a:lnTo>
                <a:lnTo>
                  <a:pt x="10668" y="294132"/>
                </a:lnTo>
                <a:lnTo>
                  <a:pt x="9144" y="294132"/>
                </a:lnTo>
                <a:lnTo>
                  <a:pt x="9144" y="292608"/>
                </a:lnTo>
                <a:lnTo>
                  <a:pt x="4572" y="283464"/>
                </a:lnTo>
                <a:lnTo>
                  <a:pt x="1524" y="272796"/>
                </a:lnTo>
                <a:lnTo>
                  <a:pt x="1524" y="271272"/>
                </a:lnTo>
                <a:lnTo>
                  <a:pt x="0" y="262128"/>
                </a:lnTo>
                <a:lnTo>
                  <a:pt x="0" y="57912"/>
                </a:lnTo>
                <a:lnTo>
                  <a:pt x="1524" y="47244"/>
                </a:lnTo>
                <a:lnTo>
                  <a:pt x="1524" y="45720"/>
                </a:lnTo>
                <a:lnTo>
                  <a:pt x="4572" y="36576"/>
                </a:lnTo>
                <a:lnTo>
                  <a:pt x="4572" y="35052"/>
                </a:lnTo>
                <a:lnTo>
                  <a:pt x="9144" y="25908"/>
                </a:lnTo>
                <a:lnTo>
                  <a:pt x="16764" y="18288"/>
                </a:lnTo>
                <a:lnTo>
                  <a:pt x="16764" y="16764"/>
                </a:lnTo>
                <a:lnTo>
                  <a:pt x="24384" y="10668"/>
                </a:lnTo>
                <a:lnTo>
                  <a:pt x="25908" y="10668"/>
                </a:lnTo>
                <a:lnTo>
                  <a:pt x="25908" y="9144"/>
                </a:lnTo>
                <a:lnTo>
                  <a:pt x="35052" y="4572"/>
                </a:lnTo>
                <a:lnTo>
                  <a:pt x="1723644" y="4572"/>
                </a:lnTo>
                <a:lnTo>
                  <a:pt x="1732788" y="9144"/>
                </a:lnTo>
                <a:lnTo>
                  <a:pt x="1732788" y="10668"/>
                </a:lnTo>
                <a:lnTo>
                  <a:pt x="1738503" y="15240"/>
                </a:lnTo>
                <a:lnTo>
                  <a:pt x="59436" y="15240"/>
                </a:lnTo>
                <a:lnTo>
                  <a:pt x="48768" y="16764"/>
                </a:lnTo>
                <a:lnTo>
                  <a:pt x="50292" y="16764"/>
                </a:lnTo>
                <a:lnTo>
                  <a:pt x="45720" y="18288"/>
                </a:lnTo>
                <a:lnTo>
                  <a:pt x="42672" y="18288"/>
                </a:lnTo>
                <a:lnTo>
                  <a:pt x="33528" y="22860"/>
                </a:lnTo>
                <a:lnTo>
                  <a:pt x="35052" y="22860"/>
                </a:lnTo>
                <a:lnTo>
                  <a:pt x="29337" y="27432"/>
                </a:lnTo>
                <a:lnTo>
                  <a:pt x="28956" y="27432"/>
                </a:lnTo>
                <a:lnTo>
                  <a:pt x="27432" y="28956"/>
                </a:lnTo>
                <a:lnTo>
                  <a:pt x="27736" y="28956"/>
                </a:lnTo>
                <a:lnTo>
                  <a:pt x="24079" y="33528"/>
                </a:lnTo>
                <a:lnTo>
                  <a:pt x="22860" y="33528"/>
                </a:lnTo>
                <a:lnTo>
                  <a:pt x="19050" y="41148"/>
                </a:lnTo>
                <a:lnTo>
                  <a:pt x="18288" y="41148"/>
                </a:lnTo>
                <a:lnTo>
                  <a:pt x="17018" y="48768"/>
                </a:lnTo>
                <a:lnTo>
                  <a:pt x="16764" y="48768"/>
                </a:lnTo>
                <a:lnTo>
                  <a:pt x="15240" y="57912"/>
                </a:lnTo>
                <a:lnTo>
                  <a:pt x="15240" y="260604"/>
                </a:lnTo>
                <a:lnTo>
                  <a:pt x="16764" y="269748"/>
                </a:lnTo>
                <a:lnTo>
                  <a:pt x="17018" y="269748"/>
                </a:lnTo>
                <a:lnTo>
                  <a:pt x="18288" y="277368"/>
                </a:lnTo>
                <a:lnTo>
                  <a:pt x="22860" y="284988"/>
                </a:lnTo>
                <a:lnTo>
                  <a:pt x="24079" y="284988"/>
                </a:lnTo>
                <a:lnTo>
                  <a:pt x="28956" y="291084"/>
                </a:lnTo>
                <a:lnTo>
                  <a:pt x="27432" y="291084"/>
                </a:lnTo>
                <a:lnTo>
                  <a:pt x="35052" y="297180"/>
                </a:lnTo>
                <a:lnTo>
                  <a:pt x="36576" y="297180"/>
                </a:lnTo>
                <a:lnTo>
                  <a:pt x="42672" y="300228"/>
                </a:lnTo>
                <a:lnTo>
                  <a:pt x="41148" y="300228"/>
                </a:lnTo>
                <a:lnTo>
                  <a:pt x="50292" y="303276"/>
                </a:lnTo>
                <a:lnTo>
                  <a:pt x="1738884" y="303276"/>
                </a:lnTo>
                <a:lnTo>
                  <a:pt x="1732788" y="309372"/>
                </a:lnTo>
                <a:lnTo>
                  <a:pt x="1723644" y="313944"/>
                </a:lnTo>
                <a:lnTo>
                  <a:pt x="1722120" y="313944"/>
                </a:lnTo>
                <a:lnTo>
                  <a:pt x="1722120" y="315468"/>
                </a:lnTo>
                <a:lnTo>
                  <a:pt x="1712976" y="316992"/>
                </a:lnTo>
                <a:lnTo>
                  <a:pt x="1712976" y="318516"/>
                </a:lnTo>
                <a:close/>
              </a:path>
              <a:path extrusionOk="0" h="318770" w="1758950">
                <a:moveTo>
                  <a:pt x="1740408" y="16764"/>
                </a:moveTo>
                <a:lnTo>
                  <a:pt x="1709928" y="16764"/>
                </a:lnTo>
                <a:lnTo>
                  <a:pt x="1700784" y="15240"/>
                </a:lnTo>
                <a:lnTo>
                  <a:pt x="1738503" y="15240"/>
                </a:lnTo>
                <a:lnTo>
                  <a:pt x="1740408" y="16764"/>
                </a:lnTo>
                <a:close/>
              </a:path>
              <a:path extrusionOk="0" h="318770" w="1758950">
                <a:moveTo>
                  <a:pt x="1717548" y="19812"/>
                </a:moveTo>
                <a:lnTo>
                  <a:pt x="1708404" y="16764"/>
                </a:lnTo>
                <a:lnTo>
                  <a:pt x="1741932" y="16764"/>
                </a:lnTo>
                <a:lnTo>
                  <a:pt x="1741932" y="18288"/>
                </a:lnTo>
                <a:lnTo>
                  <a:pt x="1716024" y="18288"/>
                </a:lnTo>
                <a:lnTo>
                  <a:pt x="1717548" y="19812"/>
                </a:lnTo>
                <a:close/>
              </a:path>
              <a:path extrusionOk="0" h="318770" w="1758950">
                <a:moveTo>
                  <a:pt x="41148" y="19812"/>
                </a:moveTo>
                <a:lnTo>
                  <a:pt x="42672" y="18288"/>
                </a:lnTo>
                <a:lnTo>
                  <a:pt x="45720" y="18288"/>
                </a:lnTo>
                <a:lnTo>
                  <a:pt x="41148" y="19812"/>
                </a:lnTo>
                <a:close/>
              </a:path>
              <a:path extrusionOk="0" h="318770" w="1758950">
                <a:moveTo>
                  <a:pt x="1730417" y="28278"/>
                </a:moveTo>
                <a:lnTo>
                  <a:pt x="1723644" y="22860"/>
                </a:lnTo>
                <a:lnTo>
                  <a:pt x="1725168" y="22860"/>
                </a:lnTo>
                <a:lnTo>
                  <a:pt x="1716024" y="18288"/>
                </a:lnTo>
                <a:lnTo>
                  <a:pt x="1741932" y="18288"/>
                </a:lnTo>
                <a:lnTo>
                  <a:pt x="1748028" y="24384"/>
                </a:lnTo>
                <a:lnTo>
                  <a:pt x="1748028" y="25908"/>
                </a:lnTo>
                <a:lnTo>
                  <a:pt x="1749552" y="25908"/>
                </a:lnTo>
                <a:lnTo>
                  <a:pt x="1750314" y="27432"/>
                </a:lnTo>
                <a:lnTo>
                  <a:pt x="1729740" y="27432"/>
                </a:lnTo>
                <a:lnTo>
                  <a:pt x="1730417" y="28278"/>
                </a:lnTo>
                <a:close/>
              </a:path>
              <a:path extrusionOk="0" h="318770" w="1758950">
                <a:moveTo>
                  <a:pt x="27432" y="28956"/>
                </a:moveTo>
                <a:lnTo>
                  <a:pt x="28956" y="27432"/>
                </a:lnTo>
                <a:lnTo>
                  <a:pt x="28278" y="28278"/>
                </a:lnTo>
                <a:lnTo>
                  <a:pt x="27432" y="28956"/>
                </a:lnTo>
                <a:close/>
              </a:path>
              <a:path extrusionOk="0" h="318770" w="1758950">
                <a:moveTo>
                  <a:pt x="28278" y="28278"/>
                </a:moveTo>
                <a:lnTo>
                  <a:pt x="28956" y="27432"/>
                </a:lnTo>
                <a:lnTo>
                  <a:pt x="29337" y="27432"/>
                </a:lnTo>
                <a:lnTo>
                  <a:pt x="28278" y="28278"/>
                </a:lnTo>
                <a:close/>
              </a:path>
              <a:path extrusionOk="0" h="318770" w="1758950">
                <a:moveTo>
                  <a:pt x="1731264" y="28956"/>
                </a:moveTo>
                <a:lnTo>
                  <a:pt x="1730417" y="28278"/>
                </a:lnTo>
                <a:lnTo>
                  <a:pt x="1729740" y="27432"/>
                </a:lnTo>
                <a:lnTo>
                  <a:pt x="1731264" y="28956"/>
                </a:lnTo>
                <a:close/>
              </a:path>
              <a:path extrusionOk="0" h="318770" w="1758950">
                <a:moveTo>
                  <a:pt x="1751076" y="28956"/>
                </a:moveTo>
                <a:lnTo>
                  <a:pt x="1731264" y="28956"/>
                </a:lnTo>
                <a:lnTo>
                  <a:pt x="1729740" y="27432"/>
                </a:lnTo>
                <a:lnTo>
                  <a:pt x="1750314" y="27432"/>
                </a:lnTo>
                <a:lnTo>
                  <a:pt x="1751076" y="28956"/>
                </a:lnTo>
                <a:close/>
              </a:path>
              <a:path extrusionOk="0" h="318770" w="1758950">
                <a:moveTo>
                  <a:pt x="27736" y="28956"/>
                </a:moveTo>
                <a:lnTo>
                  <a:pt x="27432" y="28956"/>
                </a:lnTo>
                <a:lnTo>
                  <a:pt x="28278" y="28278"/>
                </a:lnTo>
                <a:lnTo>
                  <a:pt x="27736" y="28956"/>
                </a:lnTo>
                <a:close/>
              </a:path>
              <a:path extrusionOk="0" h="318770" w="1758950">
                <a:moveTo>
                  <a:pt x="1735836" y="35052"/>
                </a:moveTo>
                <a:lnTo>
                  <a:pt x="1730417" y="28278"/>
                </a:lnTo>
                <a:lnTo>
                  <a:pt x="1731264" y="28956"/>
                </a:lnTo>
                <a:lnTo>
                  <a:pt x="1751076" y="28956"/>
                </a:lnTo>
                <a:lnTo>
                  <a:pt x="1753362" y="33528"/>
                </a:lnTo>
                <a:lnTo>
                  <a:pt x="1735836" y="33528"/>
                </a:lnTo>
                <a:lnTo>
                  <a:pt x="1735836" y="35052"/>
                </a:lnTo>
                <a:close/>
              </a:path>
              <a:path extrusionOk="0" h="318770" w="1758950">
                <a:moveTo>
                  <a:pt x="22860" y="35052"/>
                </a:moveTo>
                <a:lnTo>
                  <a:pt x="22860" y="33528"/>
                </a:lnTo>
                <a:lnTo>
                  <a:pt x="24079" y="33528"/>
                </a:lnTo>
                <a:lnTo>
                  <a:pt x="22860" y="35052"/>
                </a:lnTo>
                <a:close/>
              </a:path>
              <a:path extrusionOk="0" h="318770" w="1758950">
                <a:moveTo>
                  <a:pt x="1756156" y="42672"/>
                </a:moveTo>
                <a:lnTo>
                  <a:pt x="1740408" y="42672"/>
                </a:lnTo>
                <a:lnTo>
                  <a:pt x="1735836" y="33528"/>
                </a:lnTo>
                <a:lnTo>
                  <a:pt x="1753362" y="33528"/>
                </a:lnTo>
                <a:lnTo>
                  <a:pt x="1754124" y="35052"/>
                </a:lnTo>
                <a:lnTo>
                  <a:pt x="1754124" y="36576"/>
                </a:lnTo>
                <a:lnTo>
                  <a:pt x="1756156" y="42672"/>
                </a:lnTo>
                <a:close/>
              </a:path>
              <a:path extrusionOk="0" h="318770" w="1758950">
                <a:moveTo>
                  <a:pt x="18288" y="42672"/>
                </a:moveTo>
                <a:lnTo>
                  <a:pt x="18288" y="41148"/>
                </a:lnTo>
                <a:lnTo>
                  <a:pt x="19050" y="41148"/>
                </a:lnTo>
                <a:lnTo>
                  <a:pt x="18288" y="42672"/>
                </a:lnTo>
                <a:close/>
              </a:path>
              <a:path extrusionOk="0" h="318770" w="1758950">
                <a:moveTo>
                  <a:pt x="1741932" y="50292"/>
                </a:moveTo>
                <a:lnTo>
                  <a:pt x="1738884" y="41148"/>
                </a:lnTo>
                <a:lnTo>
                  <a:pt x="1740408" y="42672"/>
                </a:lnTo>
                <a:lnTo>
                  <a:pt x="1756156" y="42672"/>
                </a:lnTo>
                <a:lnTo>
                  <a:pt x="1757172" y="45720"/>
                </a:lnTo>
                <a:lnTo>
                  <a:pt x="1757172" y="47244"/>
                </a:lnTo>
                <a:lnTo>
                  <a:pt x="1757389" y="48768"/>
                </a:lnTo>
                <a:lnTo>
                  <a:pt x="1741932" y="48768"/>
                </a:lnTo>
                <a:lnTo>
                  <a:pt x="1741932" y="50292"/>
                </a:lnTo>
                <a:close/>
              </a:path>
              <a:path extrusionOk="0" h="318770" w="1758950">
                <a:moveTo>
                  <a:pt x="16764" y="50292"/>
                </a:moveTo>
                <a:lnTo>
                  <a:pt x="16764" y="48768"/>
                </a:lnTo>
                <a:lnTo>
                  <a:pt x="17018" y="48768"/>
                </a:lnTo>
                <a:lnTo>
                  <a:pt x="16764" y="50292"/>
                </a:lnTo>
                <a:close/>
              </a:path>
              <a:path extrusionOk="0" h="318770" w="1758950">
                <a:moveTo>
                  <a:pt x="1757389" y="269748"/>
                </a:moveTo>
                <a:lnTo>
                  <a:pt x="1741932" y="269748"/>
                </a:lnTo>
                <a:lnTo>
                  <a:pt x="1743456" y="260604"/>
                </a:lnTo>
                <a:lnTo>
                  <a:pt x="1743456" y="59436"/>
                </a:lnTo>
                <a:lnTo>
                  <a:pt x="1741932" y="48768"/>
                </a:lnTo>
                <a:lnTo>
                  <a:pt x="1757389" y="48768"/>
                </a:lnTo>
                <a:lnTo>
                  <a:pt x="1758696" y="57912"/>
                </a:lnTo>
                <a:lnTo>
                  <a:pt x="1758696" y="260604"/>
                </a:lnTo>
                <a:lnTo>
                  <a:pt x="1757389" y="269748"/>
                </a:lnTo>
                <a:close/>
              </a:path>
              <a:path extrusionOk="0" h="318770" w="1758950">
                <a:moveTo>
                  <a:pt x="17018" y="269748"/>
                </a:moveTo>
                <a:lnTo>
                  <a:pt x="16764" y="269748"/>
                </a:lnTo>
                <a:lnTo>
                  <a:pt x="16764" y="268224"/>
                </a:lnTo>
                <a:lnTo>
                  <a:pt x="17018" y="269748"/>
                </a:lnTo>
                <a:close/>
              </a:path>
              <a:path extrusionOk="0" h="318770" w="1758950">
                <a:moveTo>
                  <a:pt x="1753362" y="284988"/>
                </a:moveTo>
                <a:lnTo>
                  <a:pt x="1735836" y="284988"/>
                </a:lnTo>
                <a:lnTo>
                  <a:pt x="1740408" y="277368"/>
                </a:lnTo>
                <a:lnTo>
                  <a:pt x="1738884" y="277368"/>
                </a:lnTo>
                <a:lnTo>
                  <a:pt x="1741932" y="268224"/>
                </a:lnTo>
                <a:lnTo>
                  <a:pt x="1741932" y="269748"/>
                </a:lnTo>
                <a:lnTo>
                  <a:pt x="1757389" y="269748"/>
                </a:lnTo>
                <a:lnTo>
                  <a:pt x="1757172" y="271272"/>
                </a:lnTo>
                <a:lnTo>
                  <a:pt x="1757172" y="272796"/>
                </a:lnTo>
                <a:lnTo>
                  <a:pt x="1754124" y="283464"/>
                </a:lnTo>
                <a:lnTo>
                  <a:pt x="1753362" y="284988"/>
                </a:lnTo>
                <a:close/>
              </a:path>
              <a:path extrusionOk="0" h="318770" w="1758950">
                <a:moveTo>
                  <a:pt x="24079" y="284988"/>
                </a:moveTo>
                <a:lnTo>
                  <a:pt x="22860" y="284988"/>
                </a:lnTo>
                <a:lnTo>
                  <a:pt x="22860" y="283464"/>
                </a:lnTo>
                <a:lnTo>
                  <a:pt x="24079" y="284988"/>
                </a:lnTo>
                <a:close/>
              </a:path>
              <a:path extrusionOk="0" h="318770" w="1758950">
                <a:moveTo>
                  <a:pt x="1745589" y="297180"/>
                </a:moveTo>
                <a:lnTo>
                  <a:pt x="1723644" y="297180"/>
                </a:lnTo>
                <a:lnTo>
                  <a:pt x="1731264" y="291084"/>
                </a:lnTo>
                <a:lnTo>
                  <a:pt x="1729740" y="291084"/>
                </a:lnTo>
                <a:lnTo>
                  <a:pt x="1735836" y="283464"/>
                </a:lnTo>
                <a:lnTo>
                  <a:pt x="1735836" y="284988"/>
                </a:lnTo>
                <a:lnTo>
                  <a:pt x="1753362" y="284988"/>
                </a:lnTo>
                <a:lnTo>
                  <a:pt x="1749552" y="292608"/>
                </a:lnTo>
                <a:lnTo>
                  <a:pt x="1748028" y="294132"/>
                </a:lnTo>
                <a:lnTo>
                  <a:pt x="1745589" y="297180"/>
                </a:lnTo>
                <a:close/>
              </a:path>
              <a:path extrusionOk="0" h="318770" w="1758950">
                <a:moveTo>
                  <a:pt x="36576" y="297180"/>
                </a:moveTo>
                <a:lnTo>
                  <a:pt x="35052" y="297180"/>
                </a:lnTo>
                <a:lnTo>
                  <a:pt x="33528" y="295656"/>
                </a:lnTo>
                <a:lnTo>
                  <a:pt x="36576" y="297180"/>
                </a:lnTo>
                <a:close/>
              </a:path>
              <a:path extrusionOk="0" h="318770" w="1758950">
                <a:moveTo>
                  <a:pt x="1738884" y="303276"/>
                </a:moveTo>
                <a:lnTo>
                  <a:pt x="1708404" y="303276"/>
                </a:lnTo>
                <a:lnTo>
                  <a:pt x="1717548" y="300228"/>
                </a:lnTo>
                <a:lnTo>
                  <a:pt x="1716024" y="300228"/>
                </a:lnTo>
                <a:lnTo>
                  <a:pt x="1725168" y="295656"/>
                </a:lnTo>
                <a:lnTo>
                  <a:pt x="1723644" y="297180"/>
                </a:lnTo>
                <a:lnTo>
                  <a:pt x="1745589" y="297180"/>
                </a:lnTo>
                <a:lnTo>
                  <a:pt x="1741932" y="301752"/>
                </a:lnTo>
                <a:lnTo>
                  <a:pt x="1740408" y="301752"/>
                </a:lnTo>
                <a:lnTo>
                  <a:pt x="1738884" y="303276"/>
                </a:lnTo>
                <a:close/>
              </a:path>
              <a:path extrusionOk="0" h="318770" w="1758950">
                <a:moveTo>
                  <a:pt x="57912" y="303276"/>
                </a:moveTo>
                <a:lnTo>
                  <a:pt x="50292" y="303276"/>
                </a:lnTo>
                <a:lnTo>
                  <a:pt x="48768" y="301752"/>
                </a:lnTo>
                <a:lnTo>
                  <a:pt x="57912" y="303276"/>
                </a:lnTo>
                <a:close/>
              </a:path>
              <a:path extrusionOk="0" h="318770" w="1758950">
                <a:moveTo>
                  <a:pt x="1708404" y="303276"/>
                </a:moveTo>
                <a:lnTo>
                  <a:pt x="1699260" y="303276"/>
                </a:lnTo>
                <a:lnTo>
                  <a:pt x="1709928" y="301752"/>
                </a:lnTo>
                <a:lnTo>
                  <a:pt x="1708404" y="303276"/>
                </a:lnTo>
                <a:close/>
              </a:path>
            </a:pathLst>
          </a:custGeom>
          <a:solidFill>
            <a:srgbClr val="678E1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17" name="Google Shape;217;p27"/>
          <p:cNvSpPr txBox="1"/>
          <p:nvPr/>
        </p:nvSpPr>
        <p:spPr>
          <a:xfrm>
            <a:off x="5264452" y="5942394"/>
            <a:ext cx="1569000" cy="252600"/>
          </a:xfrm>
          <a:prstGeom prst="rect">
            <a:avLst/>
          </a:prstGeom>
          <a:noFill/>
          <a:ln>
            <a:noFill/>
          </a:ln>
        </p:spPr>
        <p:txBody>
          <a:bodyPr anchorCtr="0" anchor="t" bIns="0" lIns="0" spcFirstLastPara="1" rIns="0" wrap="square" tIns="17125">
            <a:noAutofit/>
          </a:bodyPr>
          <a:lstStyle/>
          <a:p>
            <a:pPr indent="0" lvl="0" marL="12700" marR="0" rtl="0" algn="l">
              <a:lnSpc>
                <a:spcPct val="100000"/>
              </a:lnSpc>
              <a:spcBef>
                <a:spcPts val="0"/>
              </a:spcBef>
              <a:spcAft>
                <a:spcPts val="0"/>
              </a:spcAft>
              <a:buNone/>
            </a:pPr>
            <a:r>
              <a:rPr lang="en-US" sz="1450">
                <a:solidFill>
                  <a:srgbClr val="262626"/>
                </a:solidFill>
                <a:latin typeface="Times New Roman"/>
                <a:ea typeface="Times New Roman"/>
                <a:cs typeface="Times New Roman"/>
                <a:sym typeface="Times New Roman"/>
              </a:rPr>
              <a:t>Puntos de pellizco</a:t>
            </a:r>
            <a:endParaRPr sz="1450">
              <a:solidFill>
                <a:schemeClr val="dk1"/>
              </a:solidFill>
              <a:latin typeface="Times New Roman"/>
              <a:ea typeface="Times New Roman"/>
              <a:cs typeface="Times New Roman"/>
              <a:sym typeface="Times New Roman"/>
            </a:endParaRPr>
          </a:p>
        </p:txBody>
      </p:sp>
      <p:sp>
        <p:nvSpPr>
          <p:cNvPr id="218" name="Google Shape;218;p27"/>
          <p:cNvSpPr/>
          <p:nvPr/>
        </p:nvSpPr>
        <p:spPr>
          <a:xfrm>
            <a:off x="7515942" y="5877340"/>
            <a:ext cx="1831975" cy="439420"/>
          </a:xfrm>
          <a:custGeom>
            <a:rect b="b" l="l" r="r" t="t"/>
            <a:pathLst>
              <a:path extrusionOk="0" h="439420" w="1831975">
                <a:moveTo>
                  <a:pt x="1758696" y="438912"/>
                </a:moveTo>
                <a:lnTo>
                  <a:pt x="73152" y="438912"/>
                </a:lnTo>
                <a:lnTo>
                  <a:pt x="44362" y="433054"/>
                </a:lnTo>
                <a:lnTo>
                  <a:pt x="21145" y="417195"/>
                </a:lnTo>
                <a:lnTo>
                  <a:pt x="5643" y="393906"/>
                </a:lnTo>
                <a:lnTo>
                  <a:pt x="0" y="365760"/>
                </a:lnTo>
                <a:lnTo>
                  <a:pt x="0" y="73152"/>
                </a:lnTo>
                <a:lnTo>
                  <a:pt x="5643" y="45005"/>
                </a:lnTo>
                <a:lnTo>
                  <a:pt x="21145" y="21717"/>
                </a:lnTo>
                <a:lnTo>
                  <a:pt x="44362" y="5857"/>
                </a:lnTo>
                <a:lnTo>
                  <a:pt x="73152" y="0"/>
                </a:lnTo>
                <a:lnTo>
                  <a:pt x="1758696" y="0"/>
                </a:lnTo>
                <a:lnTo>
                  <a:pt x="1786842" y="5857"/>
                </a:lnTo>
                <a:lnTo>
                  <a:pt x="1810131" y="21717"/>
                </a:lnTo>
                <a:lnTo>
                  <a:pt x="1825990" y="45005"/>
                </a:lnTo>
                <a:lnTo>
                  <a:pt x="1831848" y="73152"/>
                </a:lnTo>
                <a:lnTo>
                  <a:pt x="1831848" y="365760"/>
                </a:lnTo>
                <a:lnTo>
                  <a:pt x="1825990" y="393906"/>
                </a:lnTo>
                <a:lnTo>
                  <a:pt x="1810131" y="417195"/>
                </a:lnTo>
                <a:lnTo>
                  <a:pt x="1786842" y="433054"/>
                </a:lnTo>
                <a:lnTo>
                  <a:pt x="1758696" y="438912"/>
                </a:lnTo>
                <a:close/>
              </a:path>
            </a:pathLst>
          </a:custGeom>
          <a:solidFill>
            <a:srgbClr val="90C12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19" name="Google Shape;219;p27"/>
          <p:cNvSpPr/>
          <p:nvPr/>
        </p:nvSpPr>
        <p:spPr>
          <a:xfrm>
            <a:off x="7508321" y="5869720"/>
            <a:ext cx="1847215" cy="454660"/>
          </a:xfrm>
          <a:custGeom>
            <a:rect b="b" l="l" r="r" t="t"/>
            <a:pathLst>
              <a:path extrusionOk="0" h="454660" w="1847215">
                <a:moveTo>
                  <a:pt x="1783080" y="452628"/>
                </a:moveTo>
                <a:lnTo>
                  <a:pt x="64008" y="452628"/>
                </a:lnTo>
                <a:lnTo>
                  <a:pt x="56388" y="449580"/>
                </a:lnTo>
                <a:lnTo>
                  <a:pt x="48768" y="448056"/>
                </a:lnTo>
                <a:lnTo>
                  <a:pt x="13716" y="419100"/>
                </a:lnTo>
                <a:lnTo>
                  <a:pt x="0" y="381000"/>
                </a:lnTo>
                <a:lnTo>
                  <a:pt x="0" y="73152"/>
                </a:lnTo>
                <a:lnTo>
                  <a:pt x="22860" y="24384"/>
                </a:lnTo>
                <a:lnTo>
                  <a:pt x="35052" y="15240"/>
                </a:lnTo>
                <a:lnTo>
                  <a:pt x="41148" y="10668"/>
                </a:lnTo>
                <a:lnTo>
                  <a:pt x="48768" y="6096"/>
                </a:lnTo>
                <a:lnTo>
                  <a:pt x="56388" y="4572"/>
                </a:lnTo>
                <a:lnTo>
                  <a:pt x="64008" y="1524"/>
                </a:lnTo>
                <a:lnTo>
                  <a:pt x="71628" y="1524"/>
                </a:lnTo>
                <a:lnTo>
                  <a:pt x="79248" y="0"/>
                </a:lnTo>
                <a:lnTo>
                  <a:pt x="1773936" y="0"/>
                </a:lnTo>
                <a:lnTo>
                  <a:pt x="1789176" y="3048"/>
                </a:lnTo>
                <a:lnTo>
                  <a:pt x="1804416" y="9144"/>
                </a:lnTo>
                <a:lnTo>
                  <a:pt x="1812544" y="15240"/>
                </a:lnTo>
                <a:lnTo>
                  <a:pt x="80772" y="15240"/>
                </a:lnTo>
                <a:lnTo>
                  <a:pt x="74676" y="16764"/>
                </a:lnTo>
                <a:lnTo>
                  <a:pt x="67056" y="16764"/>
                </a:lnTo>
                <a:lnTo>
                  <a:pt x="60960" y="18288"/>
                </a:lnTo>
                <a:lnTo>
                  <a:pt x="54864" y="21336"/>
                </a:lnTo>
                <a:lnTo>
                  <a:pt x="50292" y="22860"/>
                </a:lnTo>
                <a:lnTo>
                  <a:pt x="44196" y="27432"/>
                </a:lnTo>
                <a:lnTo>
                  <a:pt x="33528" y="35052"/>
                </a:lnTo>
                <a:lnTo>
                  <a:pt x="35052" y="35052"/>
                </a:lnTo>
                <a:lnTo>
                  <a:pt x="25908" y="44196"/>
                </a:lnTo>
                <a:lnTo>
                  <a:pt x="22860" y="50292"/>
                </a:lnTo>
                <a:lnTo>
                  <a:pt x="19812" y="54864"/>
                </a:lnTo>
                <a:lnTo>
                  <a:pt x="16764" y="67056"/>
                </a:lnTo>
                <a:lnTo>
                  <a:pt x="15240" y="74676"/>
                </a:lnTo>
                <a:lnTo>
                  <a:pt x="15240" y="379476"/>
                </a:lnTo>
                <a:lnTo>
                  <a:pt x="19812" y="397764"/>
                </a:lnTo>
                <a:lnTo>
                  <a:pt x="22860" y="403860"/>
                </a:lnTo>
                <a:lnTo>
                  <a:pt x="25908" y="408432"/>
                </a:lnTo>
                <a:lnTo>
                  <a:pt x="35052" y="419100"/>
                </a:lnTo>
                <a:lnTo>
                  <a:pt x="33528" y="419100"/>
                </a:lnTo>
                <a:lnTo>
                  <a:pt x="44196" y="426720"/>
                </a:lnTo>
                <a:lnTo>
                  <a:pt x="48768" y="429768"/>
                </a:lnTo>
                <a:lnTo>
                  <a:pt x="54864" y="432816"/>
                </a:lnTo>
                <a:lnTo>
                  <a:pt x="60960" y="434340"/>
                </a:lnTo>
                <a:lnTo>
                  <a:pt x="67056" y="437388"/>
                </a:lnTo>
                <a:lnTo>
                  <a:pt x="1814169" y="437388"/>
                </a:lnTo>
                <a:lnTo>
                  <a:pt x="1812036" y="438912"/>
                </a:lnTo>
                <a:lnTo>
                  <a:pt x="1804416" y="443484"/>
                </a:lnTo>
                <a:lnTo>
                  <a:pt x="1798320" y="448056"/>
                </a:lnTo>
                <a:lnTo>
                  <a:pt x="1790700" y="449580"/>
                </a:lnTo>
                <a:lnTo>
                  <a:pt x="1783080" y="452628"/>
                </a:lnTo>
                <a:close/>
              </a:path>
              <a:path extrusionOk="0" h="454660" w="1847215">
                <a:moveTo>
                  <a:pt x="1814169" y="437388"/>
                </a:moveTo>
                <a:lnTo>
                  <a:pt x="1778508" y="437388"/>
                </a:lnTo>
                <a:lnTo>
                  <a:pt x="1784604" y="435864"/>
                </a:lnTo>
                <a:lnTo>
                  <a:pt x="1796796" y="429768"/>
                </a:lnTo>
                <a:lnTo>
                  <a:pt x="1801368" y="426720"/>
                </a:lnTo>
                <a:lnTo>
                  <a:pt x="1813560" y="419100"/>
                </a:lnTo>
                <a:lnTo>
                  <a:pt x="1812036" y="419100"/>
                </a:lnTo>
                <a:lnTo>
                  <a:pt x="1819656" y="409956"/>
                </a:lnTo>
                <a:lnTo>
                  <a:pt x="1822704" y="403860"/>
                </a:lnTo>
                <a:lnTo>
                  <a:pt x="1825752" y="399288"/>
                </a:lnTo>
                <a:lnTo>
                  <a:pt x="1828800" y="393192"/>
                </a:lnTo>
                <a:lnTo>
                  <a:pt x="1830324" y="387096"/>
                </a:lnTo>
                <a:lnTo>
                  <a:pt x="1830324" y="379476"/>
                </a:lnTo>
                <a:lnTo>
                  <a:pt x="1831848" y="373380"/>
                </a:lnTo>
                <a:lnTo>
                  <a:pt x="1831848" y="80772"/>
                </a:lnTo>
                <a:lnTo>
                  <a:pt x="1830324" y="74676"/>
                </a:lnTo>
                <a:lnTo>
                  <a:pt x="1830324" y="68580"/>
                </a:lnTo>
                <a:lnTo>
                  <a:pt x="1828800" y="62484"/>
                </a:lnTo>
                <a:lnTo>
                  <a:pt x="1825752" y="56388"/>
                </a:lnTo>
                <a:lnTo>
                  <a:pt x="1824228" y="50292"/>
                </a:lnTo>
                <a:lnTo>
                  <a:pt x="1821180" y="45720"/>
                </a:lnTo>
                <a:lnTo>
                  <a:pt x="1812036" y="35052"/>
                </a:lnTo>
                <a:lnTo>
                  <a:pt x="1813560" y="35052"/>
                </a:lnTo>
                <a:lnTo>
                  <a:pt x="1780032" y="16764"/>
                </a:lnTo>
                <a:lnTo>
                  <a:pt x="80772" y="15240"/>
                </a:lnTo>
                <a:lnTo>
                  <a:pt x="1812544" y="15240"/>
                </a:lnTo>
                <a:lnTo>
                  <a:pt x="1822704" y="22860"/>
                </a:lnTo>
                <a:lnTo>
                  <a:pt x="1822704" y="24384"/>
                </a:lnTo>
                <a:lnTo>
                  <a:pt x="1824228" y="24384"/>
                </a:lnTo>
                <a:lnTo>
                  <a:pt x="1833372" y="35052"/>
                </a:lnTo>
                <a:lnTo>
                  <a:pt x="1836420" y="42672"/>
                </a:lnTo>
                <a:lnTo>
                  <a:pt x="1840992" y="48768"/>
                </a:lnTo>
                <a:lnTo>
                  <a:pt x="1844040" y="56388"/>
                </a:lnTo>
                <a:lnTo>
                  <a:pt x="1845564" y="64008"/>
                </a:lnTo>
                <a:lnTo>
                  <a:pt x="1847088" y="73152"/>
                </a:lnTo>
                <a:lnTo>
                  <a:pt x="1847088" y="381000"/>
                </a:lnTo>
                <a:lnTo>
                  <a:pt x="1844040" y="396240"/>
                </a:lnTo>
                <a:lnTo>
                  <a:pt x="1837944" y="411480"/>
                </a:lnTo>
                <a:lnTo>
                  <a:pt x="1824228" y="429768"/>
                </a:lnTo>
                <a:lnTo>
                  <a:pt x="1822704" y="429768"/>
                </a:lnTo>
                <a:lnTo>
                  <a:pt x="1822704" y="431292"/>
                </a:lnTo>
                <a:lnTo>
                  <a:pt x="1814169" y="437388"/>
                </a:lnTo>
                <a:close/>
              </a:path>
              <a:path extrusionOk="0" h="454660" w="1847215">
                <a:moveTo>
                  <a:pt x="1766316" y="454152"/>
                </a:moveTo>
                <a:lnTo>
                  <a:pt x="80772" y="454152"/>
                </a:lnTo>
                <a:lnTo>
                  <a:pt x="73152" y="452628"/>
                </a:lnTo>
                <a:lnTo>
                  <a:pt x="1775460" y="452628"/>
                </a:lnTo>
                <a:lnTo>
                  <a:pt x="1766316" y="454152"/>
                </a:lnTo>
                <a:close/>
              </a:path>
            </a:pathLst>
          </a:custGeom>
          <a:solidFill>
            <a:srgbClr val="678E1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20" name="Google Shape;220;p27"/>
          <p:cNvSpPr txBox="1"/>
          <p:nvPr/>
        </p:nvSpPr>
        <p:spPr>
          <a:xfrm>
            <a:off x="7680072" y="5850951"/>
            <a:ext cx="1500600" cy="479400"/>
          </a:xfrm>
          <a:prstGeom prst="rect">
            <a:avLst/>
          </a:prstGeom>
          <a:noFill/>
          <a:ln>
            <a:noFill/>
          </a:ln>
        </p:spPr>
        <p:txBody>
          <a:bodyPr anchorCtr="0" anchor="t" bIns="0" lIns="0" spcFirstLastPara="1" rIns="0" wrap="square" tIns="11425">
            <a:noAutofit/>
          </a:bodyPr>
          <a:lstStyle/>
          <a:p>
            <a:pPr indent="-207644" lvl="0" marL="219709" marR="5080" rtl="0" algn="l">
              <a:lnSpc>
                <a:spcPct val="102800"/>
              </a:lnSpc>
              <a:spcBef>
                <a:spcPts val="0"/>
              </a:spcBef>
              <a:spcAft>
                <a:spcPts val="0"/>
              </a:spcAft>
              <a:buNone/>
            </a:pPr>
            <a:r>
              <a:rPr lang="en-US" sz="1450">
                <a:solidFill>
                  <a:srgbClr val="262626"/>
                </a:solidFill>
                <a:latin typeface="Times New Roman"/>
                <a:ea typeface="Times New Roman"/>
                <a:cs typeface="Times New Roman"/>
                <a:sym typeface="Times New Roman"/>
              </a:rPr>
              <a:t>Ejes descubiertos  en máquinas</a:t>
            </a:r>
            <a:endParaRPr sz="1450">
              <a:solidFill>
                <a:schemeClr val="dk1"/>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Google Shape;225;p28"/>
          <p:cNvSpPr/>
          <p:nvPr/>
        </p:nvSpPr>
        <p:spPr>
          <a:xfrm>
            <a:off x="2319527" y="2910839"/>
            <a:ext cx="1272540" cy="1138427"/>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26" name="Google Shape;226;p28"/>
          <p:cNvSpPr/>
          <p:nvPr/>
        </p:nvSpPr>
        <p:spPr>
          <a:xfrm>
            <a:off x="2287523" y="2878835"/>
            <a:ext cx="1336675" cy="1202689"/>
          </a:xfrm>
          <a:custGeom>
            <a:rect b="b" l="l" r="r" t="t"/>
            <a:pathLst>
              <a:path extrusionOk="0" h="1202689" w="1336675">
                <a:moveTo>
                  <a:pt x="1328928" y="1202436"/>
                </a:moveTo>
                <a:lnTo>
                  <a:pt x="7620" y="1202436"/>
                </a:lnTo>
                <a:lnTo>
                  <a:pt x="0" y="1194816"/>
                </a:lnTo>
                <a:lnTo>
                  <a:pt x="0" y="7620"/>
                </a:lnTo>
                <a:lnTo>
                  <a:pt x="7620" y="0"/>
                </a:lnTo>
                <a:lnTo>
                  <a:pt x="1328928" y="0"/>
                </a:lnTo>
                <a:lnTo>
                  <a:pt x="1336548" y="7620"/>
                </a:lnTo>
                <a:lnTo>
                  <a:pt x="1336548" y="16764"/>
                </a:lnTo>
                <a:lnTo>
                  <a:pt x="32004" y="16764"/>
                </a:lnTo>
                <a:lnTo>
                  <a:pt x="16764" y="32004"/>
                </a:lnTo>
                <a:lnTo>
                  <a:pt x="32004" y="32004"/>
                </a:lnTo>
                <a:lnTo>
                  <a:pt x="32004" y="1170432"/>
                </a:lnTo>
                <a:lnTo>
                  <a:pt x="16764" y="1170432"/>
                </a:lnTo>
                <a:lnTo>
                  <a:pt x="32004" y="1187196"/>
                </a:lnTo>
                <a:lnTo>
                  <a:pt x="1336548" y="1187196"/>
                </a:lnTo>
                <a:lnTo>
                  <a:pt x="1336548" y="1194816"/>
                </a:lnTo>
                <a:lnTo>
                  <a:pt x="1328928" y="1202436"/>
                </a:lnTo>
                <a:close/>
              </a:path>
              <a:path extrusionOk="0" h="1202689" w="1336675">
                <a:moveTo>
                  <a:pt x="32004" y="32004"/>
                </a:moveTo>
                <a:lnTo>
                  <a:pt x="16764" y="32004"/>
                </a:lnTo>
                <a:lnTo>
                  <a:pt x="32004" y="16764"/>
                </a:lnTo>
                <a:lnTo>
                  <a:pt x="32004" y="32004"/>
                </a:lnTo>
                <a:close/>
              </a:path>
              <a:path extrusionOk="0" h="1202689" w="1336675">
                <a:moveTo>
                  <a:pt x="1304544" y="32004"/>
                </a:moveTo>
                <a:lnTo>
                  <a:pt x="32004" y="32004"/>
                </a:lnTo>
                <a:lnTo>
                  <a:pt x="32004" y="16764"/>
                </a:lnTo>
                <a:lnTo>
                  <a:pt x="1304544" y="16764"/>
                </a:lnTo>
                <a:lnTo>
                  <a:pt x="1304544" y="32004"/>
                </a:lnTo>
                <a:close/>
              </a:path>
              <a:path extrusionOk="0" h="1202689" w="1336675">
                <a:moveTo>
                  <a:pt x="1304544" y="1187196"/>
                </a:moveTo>
                <a:lnTo>
                  <a:pt x="1304544" y="16764"/>
                </a:lnTo>
                <a:lnTo>
                  <a:pt x="1319784" y="32004"/>
                </a:lnTo>
                <a:lnTo>
                  <a:pt x="1336548" y="32004"/>
                </a:lnTo>
                <a:lnTo>
                  <a:pt x="1336548" y="1170432"/>
                </a:lnTo>
                <a:lnTo>
                  <a:pt x="1319784" y="1170432"/>
                </a:lnTo>
                <a:lnTo>
                  <a:pt x="1304544" y="1187196"/>
                </a:lnTo>
                <a:close/>
              </a:path>
              <a:path extrusionOk="0" h="1202689" w="1336675">
                <a:moveTo>
                  <a:pt x="1336548" y="32004"/>
                </a:moveTo>
                <a:lnTo>
                  <a:pt x="1319784" y="32004"/>
                </a:lnTo>
                <a:lnTo>
                  <a:pt x="1304544" y="16764"/>
                </a:lnTo>
                <a:lnTo>
                  <a:pt x="1336548" y="16764"/>
                </a:lnTo>
                <a:lnTo>
                  <a:pt x="1336548" y="32004"/>
                </a:lnTo>
                <a:close/>
              </a:path>
              <a:path extrusionOk="0" h="1202689" w="1336675">
                <a:moveTo>
                  <a:pt x="32004" y="1187196"/>
                </a:moveTo>
                <a:lnTo>
                  <a:pt x="16764" y="1170432"/>
                </a:lnTo>
                <a:lnTo>
                  <a:pt x="32004" y="1170432"/>
                </a:lnTo>
                <a:lnTo>
                  <a:pt x="32004" y="1187196"/>
                </a:lnTo>
                <a:close/>
              </a:path>
              <a:path extrusionOk="0" h="1202689" w="1336675">
                <a:moveTo>
                  <a:pt x="1304544" y="1187196"/>
                </a:moveTo>
                <a:lnTo>
                  <a:pt x="32004" y="1187196"/>
                </a:lnTo>
                <a:lnTo>
                  <a:pt x="32004" y="1170432"/>
                </a:lnTo>
                <a:lnTo>
                  <a:pt x="1304544" y="1170432"/>
                </a:lnTo>
                <a:lnTo>
                  <a:pt x="1304544" y="1187196"/>
                </a:lnTo>
                <a:close/>
              </a:path>
              <a:path extrusionOk="0" h="1202689" w="1336675">
                <a:moveTo>
                  <a:pt x="1336548" y="1187196"/>
                </a:moveTo>
                <a:lnTo>
                  <a:pt x="1304544" y="1187196"/>
                </a:lnTo>
                <a:lnTo>
                  <a:pt x="1319784" y="1170432"/>
                </a:lnTo>
                <a:lnTo>
                  <a:pt x="1336548" y="1170432"/>
                </a:lnTo>
                <a:lnTo>
                  <a:pt x="1336548" y="1187196"/>
                </a:lnTo>
                <a:close/>
              </a:path>
            </a:pathLst>
          </a:custGeom>
          <a:solidFill>
            <a:srgbClr val="91CF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27" name="Google Shape;227;p28"/>
          <p:cNvSpPr/>
          <p:nvPr/>
        </p:nvSpPr>
        <p:spPr>
          <a:xfrm>
            <a:off x="4468367" y="2827020"/>
            <a:ext cx="1296923" cy="1146048"/>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28" name="Google Shape;228;p28"/>
          <p:cNvSpPr/>
          <p:nvPr/>
        </p:nvSpPr>
        <p:spPr>
          <a:xfrm>
            <a:off x="4436364" y="2795016"/>
            <a:ext cx="1359535" cy="1210310"/>
          </a:xfrm>
          <a:custGeom>
            <a:rect b="b" l="l" r="r" t="t"/>
            <a:pathLst>
              <a:path extrusionOk="0" h="1210310" w="1359535">
                <a:moveTo>
                  <a:pt x="1353312" y="1210056"/>
                </a:moveTo>
                <a:lnTo>
                  <a:pt x="7620" y="1210056"/>
                </a:lnTo>
                <a:lnTo>
                  <a:pt x="0" y="1202436"/>
                </a:lnTo>
                <a:lnTo>
                  <a:pt x="0" y="7620"/>
                </a:lnTo>
                <a:lnTo>
                  <a:pt x="7620" y="0"/>
                </a:lnTo>
                <a:lnTo>
                  <a:pt x="1353312" y="0"/>
                </a:lnTo>
                <a:lnTo>
                  <a:pt x="1359408" y="7620"/>
                </a:lnTo>
                <a:lnTo>
                  <a:pt x="1359408" y="15240"/>
                </a:lnTo>
                <a:lnTo>
                  <a:pt x="32004" y="15240"/>
                </a:lnTo>
                <a:lnTo>
                  <a:pt x="15240" y="32004"/>
                </a:lnTo>
                <a:lnTo>
                  <a:pt x="32004" y="32004"/>
                </a:lnTo>
                <a:lnTo>
                  <a:pt x="32004" y="1178052"/>
                </a:lnTo>
                <a:lnTo>
                  <a:pt x="15240" y="1178052"/>
                </a:lnTo>
                <a:lnTo>
                  <a:pt x="32004" y="1194816"/>
                </a:lnTo>
                <a:lnTo>
                  <a:pt x="1359408" y="1194816"/>
                </a:lnTo>
                <a:lnTo>
                  <a:pt x="1359408" y="1202436"/>
                </a:lnTo>
                <a:lnTo>
                  <a:pt x="1353312" y="1210056"/>
                </a:lnTo>
                <a:close/>
              </a:path>
              <a:path extrusionOk="0" h="1210310" w="1359535">
                <a:moveTo>
                  <a:pt x="32004" y="32004"/>
                </a:moveTo>
                <a:lnTo>
                  <a:pt x="15240" y="32004"/>
                </a:lnTo>
                <a:lnTo>
                  <a:pt x="32004" y="15240"/>
                </a:lnTo>
                <a:lnTo>
                  <a:pt x="32004" y="32004"/>
                </a:lnTo>
                <a:close/>
              </a:path>
              <a:path extrusionOk="0" h="1210310" w="1359535">
                <a:moveTo>
                  <a:pt x="1328928" y="32004"/>
                </a:moveTo>
                <a:lnTo>
                  <a:pt x="32004" y="32004"/>
                </a:lnTo>
                <a:lnTo>
                  <a:pt x="32004" y="15240"/>
                </a:lnTo>
                <a:lnTo>
                  <a:pt x="1328928" y="15240"/>
                </a:lnTo>
                <a:lnTo>
                  <a:pt x="1328928" y="32004"/>
                </a:lnTo>
                <a:close/>
              </a:path>
              <a:path extrusionOk="0" h="1210310" w="1359535">
                <a:moveTo>
                  <a:pt x="1328928" y="1194816"/>
                </a:moveTo>
                <a:lnTo>
                  <a:pt x="1328928" y="15240"/>
                </a:lnTo>
                <a:lnTo>
                  <a:pt x="1344168" y="32004"/>
                </a:lnTo>
                <a:lnTo>
                  <a:pt x="1359408" y="32004"/>
                </a:lnTo>
                <a:lnTo>
                  <a:pt x="1359408" y="1178052"/>
                </a:lnTo>
                <a:lnTo>
                  <a:pt x="1344168" y="1178052"/>
                </a:lnTo>
                <a:lnTo>
                  <a:pt x="1328928" y="1194816"/>
                </a:lnTo>
                <a:close/>
              </a:path>
              <a:path extrusionOk="0" h="1210310" w="1359535">
                <a:moveTo>
                  <a:pt x="1359408" y="32004"/>
                </a:moveTo>
                <a:lnTo>
                  <a:pt x="1344168" y="32004"/>
                </a:lnTo>
                <a:lnTo>
                  <a:pt x="1328928" y="15240"/>
                </a:lnTo>
                <a:lnTo>
                  <a:pt x="1359408" y="15240"/>
                </a:lnTo>
                <a:lnTo>
                  <a:pt x="1359408" y="32004"/>
                </a:lnTo>
                <a:close/>
              </a:path>
              <a:path extrusionOk="0" h="1210310" w="1359535">
                <a:moveTo>
                  <a:pt x="32004" y="1194816"/>
                </a:moveTo>
                <a:lnTo>
                  <a:pt x="15240" y="1178052"/>
                </a:lnTo>
                <a:lnTo>
                  <a:pt x="32004" y="1178052"/>
                </a:lnTo>
                <a:lnTo>
                  <a:pt x="32004" y="1194816"/>
                </a:lnTo>
                <a:close/>
              </a:path>
              <a:path extrusionOk="0" h="1210310" w="1359535">
                <a:moveTo>
                  <a:pt x="1328928" y="1194816"/>
                </a:moveTo>
                <a:lnTo>
                  <a:pt x="32004" y="1194816"/>
                </a:lnTo>
                <a:lnTo>
                  <a:pt x="32004" y="1178052"/>
                </a:lnTo>
                <a:lnTo>
                  <a:pt x="1328928" y="1178052"/>
                </a:lnTo>
                <a:lnTo>
                  <a:pt x="1328928" y="1194816"/>
                </a:lnTo>
                <a:close/>
              </a:path>
              <a:path extrusionOk="0" h="1210310" w="1359535">
                <a:moveTo>
                  <a:pt x="1359408" y="1194816"/>
                </a:moveTo>
                <a:lnTo>
                  <a:pt x="1328928" y="1194816"/>
                </a:lnTo>
                <a:lnTo>
                  <a:pt x="1344168" y="1178052"/>
                </a:lnTo>
                <a:lnTo>
                  <a:pt x="1359408" y="1178052"/>
                </a:lnTo>
                <a:lnTo>
                  <a:pt x="1359408" y="1194816"/>
                </a:lnTo>
                <a:close/>
              </a:path>
            </a:pathLst>
          </a:custGeom>
          <a:solidFill>
            <a:srgbClr val="91CF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29" name="Google Shape;229;p28"/>
          <p:cNvSpPr/>
          <p:nvPr/>
        </p:nvSpPr>
        <p:spPr>
          <a:xfrm>
            <a:off x="6640068" y="2828544"/>
            <a:ext cx="2569463" cy="1304543"/>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30" name="Google Shape;230;p28"/>
          <p:cNvSpPr/>
          <p:nvPr/>
        </p:nvSpPr>
        <p:spPr>
          <a:xfrm>
            <a:off x="6609588" y="2796539"/>
            <a:ext cx="2632075" cy="1367155"/>
          </a:xfrm>
          <a:custGeom>
            <a:rect b="b" l="l" r="r" t="t"/>
            <a:pathLst>
              <a:path extrusionOk="0" h="1367154" w="2632075">
                <a:moveTo>
                  <a:pt x="2624328" y="1367028"/>
                </a:moveTo>
                <a:lnTo>
                  <a:pt x="6096" y="1367028"/>
                </a:lnTo>
                <a:lnTo>
                  <a:pt x="0" y="1360932"/>
                </a:lnTo>
                <a:lnTo>
                  <a:pt x="0" y="7620"/>
                </a:lnTo>
                <a:lnTo>
                  <a:pt x="6096" y="0"/>
                </a:lnTo>
                <a:lnTo>
                  <a:pt x="2624328" y="0"/>
                </a:lnTo>
                <a:lnTo>
                  <a:pt x="2631948" y="7620"/>
                </a:lnTo>
                <a:lnTo>
                  <a:pt x="2631948" y="15240"/>
                </a:lnTo>
                <a:lnTo>
                  <a:pt x="30480" y="15240"/>
                </a:lnTo>
                <a:lnTo>
                  <a:pt x="15240" y="32004"/>
                </a:lnTo>
                <a:lnTo>
                  <a:pt x="30480" y="32004"/>
                </a:lnTo>
                <a:lnTo>
                  <a:pt x="30480" y="1336548"/>
                </a:lnTo>
                <a:lnTo>
                  <a:pt x="15240" y="1336548"/>
                </a:lnTo>
                <a:lnTo>
                  <a:pt x="30480" y="1351788"/>
                </a:lnTo>
                <a:lnTo>
                  <a:pt x="2631948" y="1351788"/>
                </a:lnTo>
                <a:lnTo>
                  <a:pt x="2631948" y="1360932"/>
                </a:lnTo>
                <a:lnTo>
                  <a:pt x="2624328" y="1367028"/>
                </a:lnTo>
                <a:close/>
              </a:path>
              <a:path extrusionOk="0" h="1367154" w="2632075">
                <a:moveTo>
                  <a:pt x="30480" y="32004"/>
                </a:moveTo>
                <a:lnTo>
                  <a:pt x="15240" y="32004"/>
                </a:lnTo>
                <a:lnTo>
                  <a:pt x="30480" y="15240"/>
                </a:lnTo>
                <a:lnTo>
                  <a:pt x="30480" y="32004"/>
                </a:lnTo>
                <a:close/>
              </a:path>
              <a:path extrusionOk="0" h="1367154" w="2632075">
                <a:moveTo>
                  <a:pt x="2599944" y="32004"/>
                </a:moveTo>
                <a:lnTo>
                  <a:pt x="30480" y="32004"/>
                </a:lnTo>
                <a:lnTo>
                  <a:pt x="30480" y="15240"/>
                </a:lnTo>
                <a:lnTo>
                  <a:pt x="2599944" y="15240"/>
                </a:lnTo>
                <a:lnTo>
                  <a:pt x="2599944" y="32004"/>
                </a:lnTo>
                <a:close/>
              </a:path>
              <a:path extrusionOk="0" h="1367154" w="2632075">
                <a:moveTo>
                  <a:pt x="2599944" y="1351788"/>
                </a:moveTo>
                <a:lnTo>
                  <a:pt x="2599944" y="15240"/>
                </a:lnTo>
                <a:lnTo>
                  <a:pt x="2616708" y="32004"/>
                </a:lnTo>
                <a:lnTo>
                  <a:pt x="2631948" y="32004"/>
                </a:lnTo>
                <a:lnTo>
                  <a:pt x="2631948" y="1336548"/>
                </a:lnTo>
                <a:lnTo>
                  <a:pt x="2616708" y="1336548"/>
                </a:lnTo>
                <a:lnTo>
                  <a:pt x="2599944" y="1351788"/>
                </a:lnTo>
                <a:close/>
              </a:path>
              <a:path extrusionOk="0" h="1367154" w="2632075">
                <a:moveTo>
                  <a:pt x="2631948" y="32004"/>
                </a:moveTo>
                <a:lnTo>
                  <a:pt x="2616708" y="32004"/>
                </a:lnTo>
                <a:lnTo>
                  <a:pt x="2599944" y="15240"/>
                </a:lnTo>
                <a:lnTo>
                  <a:pt x="2631948" y="15240"/>
                </a:lnTo>
                <a:lnTo>
                  <a:pt x="2631948" y="32004"/>
                </a:lnTo>
                <a:close/>
              </a:path>
              <a:path extrusionOk="0" h="1367154" w="2632075">
                <a:moveTo>
                  <a:pt x="30480" y="1351788"/>
                </a:moveTo>
                <a:lnTo>
                  <a:pt x="15240" y="1336548"/>
                </a:lnTo>
                <a:lnTo>
                  <a:pt x="30480" y="1336548"/>
                </a:lnTo>
                <a:lnTo>
                  <a:pt x="30480" y="1351788"/>
                </a:lnTo>
                <a:close/>
              </a:path>
              <a:path extrusionOk="0" h="1367154" w="2632075">
                <a:moveTo>
                  <a:pt x="2599944" y="1351788"/>
                </a:moveTo>
                <a:lnTo>
                  <a:pt x="30480" y="1351788"/>
                </a:lnTo>
                <a:lnTo>
                  <a:pt x="30480" y="1336548"/>
                </a:lnTo>
                <a:lnTo>
                  <a:pt x="2599944" y="1336548"/>
                </a:lnTo>
                <a:lnTo>
                  <a:pt x="2599944" y="1351788"/>
                </a:lnTo>
                <a:close/>
              </a:path>
              <a:path extrusionOk="0" h="1367154" w="2632075">
                <a:moveTo>
                  <a:pt x="2631948" y="1351788"/>
                </a:moveTo>
                <a:lnTo>
                  <a:pt x="2599944" y="1351788"/>
                </a:lnTo>
                <a:lnTo>
                  <a:pt x="2616708" y="1336548"/>
                </a:lnTo>
                <a:lnTo>
                  <a:pt x="2631948" y="1336548"/>
                </a:lnTo>
                <a:lnTo>
                  <a:pt x="2631948" y="1351788"/>
                </a:lnTo>
                <a:close/>
              </a:path>
            </a:pathLst>
          </a:custGeom>
          <a:solidFill>
            <a:srgbClr val="91CF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31" name="Google Shape;231;p28"/>
          <p:cNvSpPr/>
          <p:nvPr/>
        </p:nvSpPr>
        <p:spPr>
          <a:xfrm>
            <a:off x="370331" y="4305300"/>
            <a:ext cx="3278504" cy="789940"/>
          </a:xfrm>
          <a:custGeom>
            <a:rect b="b" l="l" r="r" t="t"/>
            <a:pathLst>
              <a:path extrusionOk="0" h="789939" w="3278504">
                <a:moveTo>
                  <a:pt x="3145536" y="789432"/>
                </a:moveTo>
                <a:lnTo>
                  <a:pt x="132588" y="789432"/>
                </a:lnTo>
                <a:lnTo>
                  <a:pt x="90708" y="782665"/>
                </a:lnTo>
                <a:lnTo>
                  <a:pt x="54315" y="763828"/>
                </a:lnTo>
                <a:lnTo>
                  <a:pt x="25603" y="735116"/>
                </a:lnTo>
                <a:lnTo>
                  <a:pt x="6766" y="698723"/>
                </a:lnTo>
                <a:lnTo>
                  <a:pt x="0" y="656844"/>
                </a:lnTo>
                <a:lnTo>
                  <a:pt x="0" y="131064"/>
                </a:lnTo>
                <a:lnTo>
                  <a:pt x="6766" y="89342"/>
                </a:lnTo>
                <a:lnTo>
                  <a:pt x="25603" y="53327"/>
                </a:lnTo>
                <a:lnTo>
                  <a:pt x="54315" y="25066"/>
                </a:lnTo>
                <a:lnTo>
                  <a:pt x="90708" y="6608"/>
                </a:lnTo>
                <a:lnTo>
                  <a:pt x="132588" y="0"/>
                </a:lnTo>
                <a:lnTo>
                  <a:pt x="3145536" y="0"/>
                </a:lnTo>
                <a:lnTo>
                  <a:pt x="3187415" y="6608"/>
                </a:lnTo>
                <a:lnTo>
                  <a:pt x="3223808" y="25066"/>
                </a:lnTo>
                <a:lnTo>
                  <a:pt x="3252520" y="53327"/>
                </a:lnTo>
                <a:lnTo>
                  <a:pt x="3271357" y="89342"/>
                </a:lnTo>
                <a:lnTo>
                  <a:pt x="3278124" y="131064"/>
                </a:lnTo>
                <a:lnTo>
                  <a:pt x="3278124" y="656844"/>
                </a:lnTo>
                <a:lnTo>
                  <a:pt x="3271357" y="698723"/>
                </a:lnTo>
                <a:lnTo>
                  <a:pt x="3252520" y="735116"/>
                </a:lnTo>
                <a:lnTo>
                  <a:pt x="3223808" y="763828"/>
                </a:lnTo>
                <a:lnTo>
                  <a:pt x="3187415" y="782665"/>
                </a:lnTo>
                <a:lnTo>
                  <a:pt x="3145536" y="789432"/>
                </a:lnTo>
                <a:close/>
              </a:path>
            </a:pathLst>
          </a:custGeom>
          <a:solidFill>
            <a:srgbClr val="90C12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32" name="Google Shape;232;p28"/>
          <p:cNvSpPr/>
          <p:nvPr/>
        </p:nvSpPr>
        <p:spPr>
          <a:xfrm>
            <a:off x="362711" y="4296155"/>
            <a:ext cx="3293745" cy="806450"/>
          </a:xfrm>
          <a:custGeom>
            <a:rect b="b" l="l" r="r" t="t"/>
            <a:pathLst>
              <a:path extrusionOk="0" h="806450" w="3293745">
                <a:moveTo>
                  <a:pt x="3154680" y="806196"/>
                </a:moveTo>
                <a:lnTo>
                  <a:pt x="140208" y="806196"/>
                </a:lnTo>
                <a:lnTo>
                  <a:pt x="124968" y="804672"/>
                </a:lnTo>
                <a:lnTo>
                  <a:pt x="85344" y="795528"/>
                </a:lnTo>
                <a:lnTo>
                  <a:pt x="51816" y="774192"/>
                </a:lnTo>
                <a:lnTo>
                  <a:pt x="24384" y="745236"/>
                </a:lnTo>
                <a:lnTo>
                  <a:pt x="6096" y="708660"/>
                </a:lnTo>
                <a:lnTo>
                  <a:pt x="0" y="665988"/>
                </a:lnTo>
                <a:lnTo>
                  <a:pt x="0" y="126492"/>
                </a:lnTo>
                <a:lnTo>
                  <a:pt x="10668" y="85344"/>
                </a:lnTo>
                <a:lnTo>
                  <a:pt x="32004" y="51816"/>
                </a:lnTo>
                <a:lnTo>
                  <a:pt x="60960" y="24384"/>
                </a:lnTo>
                <a:lnTo>
                  <a:pt x="97536" y="7620"/>
                </a:lnTo>
                <a:lnTo>
                  <a:pt x="138684" y="0"/>
                </a:lnTo>
                <a:lnTo>
                  <a:pt x="3153156" y="0"/>
                </a:lnTo>
                <a:lnTo>
                  <a:pt x="3194304" y="6096"/>
                </a:lnTo>
                <a:lnTo>
                  <a:pt x="3220212" y="16764"/>
                </a:lnTo>
                <a:lnTo>
                  <a:pt x="128016" y="16764"/>
                </a:lnTo>
                <a:lnTo>
                  <a:pt x="114300" y="18288"/>
                </a:lnTo>
                <a:lnTo>
                  <a:pt x="70104" y="36576"/>
                </a:lnTo>
                <a:lnTo>
                  <a:pt x="36576" y="70104"/>
                </a:lnTo>
                <a:lnTo>
                  <a:pt x="18288" y="114300"/>
                </a:lnTo>
                <a:lnTo>
                  <a:pt x="15240" y="140208"/>
                </a:lnTo>
                <a:lnTo>
                  <a:pt x="15240" y="665988"/>
                </a:lnTo>
                <a:lnTo>
                  <a:pt x="25908" y="714756"/>
                </a:lnTo>
                <a:lnTo>
                  <a:pt x="60960" y="762000"/>
                </a:lnTo>
                <a:lnTo>
                  <a:pt x="102108" y="784860"/>
                </a:lnTo>
                <a:lnTo>
                  <a:pt x="126492" y="789432"/>
                </a:lnTo>
                <a:lnTo>
                  <a:pt x="3217164" y="789432"/>
                </a:lnTo>
                <a:lnTo>
                  <a:pt x="3208020" y="794004"/>
                </a:lnTo>
                <a:lnTo>
                  <a:pt x="3195828" y="798576"/>
                </a:lnTo>
                <a:lnTo>
                  <a:pt x="3182112" y="803148"/>
                </a:lnTo>
                <a:lnTo>
                  <a:pt x="3154680" y="806196"/>
                </a:lnTo>
                <a:close/>
              </a:path>
              <a:path extrusionOk="0" h="806450" w="3293745">
                <a:moveTo>
                  <a:pt x="3217164" y="789432"/>
                </a:moveTo>
                <a:lnTo>
                  <a:pt x="3166872" y="789432"/>
                </a:lnTo>
                <a:lnTo>
                  <a:pt x="3179064" y="787908"/>
                </a:lnTo>
                <a:lnTo>
                  <a:pt x="3189732" y="784860"/>
                </a:lnTo>
                <a:lnTo>
                  <a:pt x="3241548" y="754380"/>
                </a:lnTo>
                <a:lnTo>
                  <a:pt x="3272028" y="704088"/>
                </a:lnTo>
                <a:lnTo>
                  <a:pt x="3278124" y="665988"/>
                </a:lnTo>
                <a:lnTo>
                  <a:pt x="3278124" y="140208"/>
                </a:lnTo>
                <a:lnTo>
                  <a:pt x="3267456" y="91440"/>
                </a:lnTo>
                <a:lnTo>
                  <a:pt x="3232404" y="44196"/>
                </a:lnTo>
                <a:lnTo>
                  <a:pt x="3191256" y="21336"/>
                </a:lnTo>
                <a:lnTo>
                  <a:pt x="3166872" y="16764"/>
                </a:lnTo>
                <a:lnTo>
                  <a:pt x="3220212" y="16764"/>
                </a:lnTo>
                <a:lnTo>
                  <a:pt x="3230880" y="24384"/>
                </a:lnTo>
                <a:lnTo>
                  <a:pt x="3243072" y="32004"/>
                </a:lnTo>
                <a:lnTo>
                  <a:pt x="3261360" y="50292"/>
                </a:lnTo>
                <a:lnTo>
                  <a:pt x="3282696" y="85344"/>
                </a:lnTo>
                <a:lnTo>
                  <a:pt x="3293364" y="124968"/>
                </a:lnTo>
                <a:lnTo>
                  <a:pt x="3293364" y="679704"/>
                </a:lnTo>
                <a:lnTo>
                  <a:pt x="3282696" y="720852"/>
                </a:lnTo>
                <a:lnTo>
                  <a:pt x="3252216" y="765048"/>
                </a:lnTo>
                <a:lnTo>
                  <a:pt x="3232404" y="781812"/>
                </a:lnTo>
                <a:lnTo>
                  <a:pt x="3217164" y="789432"/>
                </a:lnTo>
                <a:close/>
              </a:path>
            </a:pathLst>
          </a:custGeom>
          <a:solidFill>
            <a:srgbClr val="678E1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33" name="Google Shape;233;p28"/>
          <p:cNvSpPr txBox="1"/>
          <p:nvPr/>
        </p:nvSpPr>
        <p:spPr>
          <a:xfrm>
            <a:off x="471921" y="4339847"/>
            <a:ext cx="3075305" cy="704850"/>
          </a:xfrm>
          <a:prstGeom prst="rect">
            <a:avLst/>
          </a:prstGeom>
          <a:noFill/>
          <a:ln>
            <a:noFill/>
          </a:ln>
        </p:spPr>
        <p:txBody>
          <a:bodyPr anchorCtr="0" anchor="t" bIns="0" lIns="0" spcFirstLastPara="1" rIns="0" wrap="square" tIns="12050">
            <a:noAutofit/>
          </a:bodyPr>
          <a:lstStyle/>
          <a:p>
            <a:pPr indent="-635" lvl="0" marL="12065" marR="5080" rtl="0" algn="ctr">
              <a:lnSpc>
                <a:spcPct val="102400"/>
              </a:lnSpc>
              <a:spcBef>
                <a:spcPts val="0"/>
              </a:spcBef>
              <a:spcAft>
                <a:spcPts val="0"/>
              </a:spcAft>
              <a:buNone/>
            </a:pPr>
            <a:r>
              <a:rPr lang="en-US" sz="1450">
                <a:solidFill>
                  <a:srgbClr val="262626"/>
                </a:solidFill>
                <a:latin typeface="Times New Roman"/>
                <a:ea typeface="Times New Roman"/>
                <a:cs typeface="Times New Roman"/>
                <a:sym typeface="Times New Roman"/>
              </a:rPr>
              <a:t>Máquinas con los correspondientes  elementos de protección colocados,  resguardos, etc.</a:t>
            </a:r>
            <a:endParaRPr sz="1450">
              <a:solidFill>
                <a:schemeClr val="dk1"/>
              </a:solidFill>
              <a:latin typeface="Times New Roman"/>
              <a:ea typeface="Times New Roman"/>
              <a:cs typeface="Times New Roman"/>
              <a:sym typeface="Times New Roman"/>
            </a:endParaRPr>
          </a:p>
        </p:txBody>
      </p:sp>
      <p:sp>
        <p:nvSpPr>
          <p:cNvPr id="234" name="Google Shape;234;p28"/>
          <p:cNvSpPr/>
          <p:nvPr/>
        </p:nvSpPr>
        <p:spPr>
          <a:xfrm>
            <a:off x="4255008" y="4302252"/>
            <a:ext cx="1724025" cy="896619"/>
          </a:xfrm>
          <a:custGeom>
            <a:rect b="b" l="l" r="r" t="t"/>
            <a:pathLst>
              <a:path extrusionOk="0" h="896620" w="1724025">
                <a:moveTo>
                  <a:pt x="1574292" y="896112"/>
                </a:moveTo>
                <a:lnTo>
                  <a:pt x="149352" y="896112"/>
                </a:lnTo>
                <a:lnTo>
                  <a:pt x="102217" y="888479"/>
                </a:lnTo>
                <a:lnTo>
                  <a:pt x="61228" y="867241"/>
                </a:lnTo>
                <a:lnTo>
                  <a:pt x="28870" y="834883"/>
                </a:lnTo>
                <a:lnTo>
                  <a:pt x="7632" y="793894"/>
                </a:lnTo>
                <a:lnTo>
                  <a:pt x="0" y="746760"/>
                </a:lnTo>
                <a:lnTo>
                  <a:pt x="0" y="149352"/>
                </a:lnTo>
                <a:lnTo>
                  <a:pt x="7632" y="102217"/>
                </a:lnTo>
                <a:lnTo>
                  <a:pt x="28870" y="61228"/>
                </a:lnTo>
                <a:lnTo>
                  <a:pt x="61228" y="28870"/>
                </a:lnTo>
                <a:lnTo>
                  <a:pt x="102217" y="7632"/>
                </a:lnTo>
                <a:lnTo>
                  <a:pt x="149352" y="0"/>
                </a:lnTo>
                <a:lnTo>
                  <a:pt x="1574292" y="0"/>
                </a:lnTo>
                <a:lnTo>
                  <a:pt x="1621426" y="7632"/>
                </a:lnTo>
                <a:lnTo>
                  <a:pt x="1662415" y="28870"/>
                </a:lnTo>
                <a:lnTo>
                  <a:pt x="1694773" y="61228"/>
                </a:lnTo>
                <a:lnTo>
                  <a:pt x="1716011" y="102217"/>
                </a:lnTo>
                <a:lnTo>
                  <a:pt x="1723644" y="149352"/>
                </a:lnTo>
                <a:lnTo>
                  <a:pt x="1723644" y="746760"/>
                </a:lnTo>
                <a:lnTo>
                  <a:pt x="1716011" y="793894"/>
                </a:lnTo>
                <a:lnTo>
                  <a:pt x="1694773" y="834883"/>
                </a:lnTo>
                <a:lnTo>
                  <a:pt x="1662415" y="867241"/>
                </a:lnTo>
                <a:lnTo>
                  <a:pt x="1621426" y="888479"/>
                </a:lnTo>
                <a:lnTo>
                  <a:pt x="1574292" y="896112"/>
                </a:lnTo>
                <a:close/>
              </a:path>
            </a:pathLst>
          </a:custGeom>
          <a:solidFill>
            <a:srgbClr val="90C12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35" name="Google Shape;235;p28"/>
          <p:cNvSpPr/>
          <p:nvPr/>
        </p:nvSpPr>
        <p:spPr>
          <a:xfrm>
            <a:off x="4247388" y="4294632"/>
            <a:ext cx="1739264" cy="911860"/>
          </a:xfrm>
          <a:custGeom>
            <a:rect b="b" l="l" r="r" t="t"/>
            <a:pathLst>
              <a:path extrusionOk="0" h="911860" w="1739264">
                <a:moveTo>
                  <a:pt x="1581912" y="911352"/>
                </a:moveTo>
                <a:lnTo>
                  <a:pt x="156972" y="911352"/>
                </a:lnTo>
                <a:lnTo>
                  <a:pt x="124968" y="908304"/>
                </a:lnTo>
                <a:lnTo>
                  <a:pt x="82296" y="893064"/>
                </a:lnTo>
                <a:lnTo>
                  <a:pt x="45720" y="865632"/>
                </a:lnTo>
                <a:lnTo>
                  <a:pt x="18288" y="829056"/>
                </a:lnTo>
                <a:lnTo>
                  <a:pt x="0" y="771144"/>
                </a:lnTo>
                <a:lnTo>
                  <a:pt x="0" y="141732"/>
                </a:lnTo>
                <a:lnTo>
                  <a:pt x="6096" y="111252"/>
                </a:lnTo>
                <a:lnTo>
                  <a:pt x="12192" y="97536"/>
                </a:lnTo>
                <a:lnTo>
                  <a:pt x="18288" y="82296"/>
                </a:lnTo>
                <a:lnTo>
                  <a:pt x="56388" y="36576"/>
                </a:lnTo>
                <a:lnTo>
                  <a:pt x="94488" y="13716"/>
                </a:lnTo>
                <a:lnTo>
                  <a:pt x="155448" y="0"/>
                </a:lnTo>
                <a:lnTo>
                  <a:pt x="1581912" y="0"/>
                </a:lnTo>
                <a:lnTo>
                  <a:pt x="1612392" y="3048"/>
                </a:lnTo>
                <a:lnTo>
                  <a:pt x="1642872" y="12192"/>
                </a:lnTo>
                <a:lnTo>
                  <a:pt x="1651101" y="16764"/>
                </a:lnTo>
                <a:lnTo>
                  <a:pt x="141732" y="16764"/>
                </a:lnTo>
                <a:lnTo>
                  <a:pt x="128016" y="18288"/>
                </a:lnTo>
                <a:lnTo>
                  <a:pt x="77724" y="39624"/>
                </a:lnTo>
                <a:lnTo>
                  <a:pt x="47244" y="67056"/>
                </a:lnTo>
                <a:lnTo>
                  <a:pt x="25908" y="102108"/>
                </a:lnTo>
                <a:lnTo>
                  <a:pt x="15240" y="143256"/>
                </a:lnTo>
                <a:lnTo>
                  <a:pt x="15240" y="768096"/>
                </a:lnTo>
                <a:lnTo>
                  <a:pt x="21336" y="795528"/>
                </a:lnTo>
                <a:lnTo>
                  <a:pt x="25908" y="809244"/>
                </a:lnTo>
                <a:lnTo>
                  <a:pt x="32004" y="821436"/>
                </a:lnTo>
                <a:lnTo>
                  <a:pt x="39624" y="832104"/>
                </a:lnTo>
                <a:lnTo>
                  <a:pt x="47244" y="844296"/>
                </a:lnTo>
                <a:lnTo>
                  <a:pt x="77724" y="871728"/>
                </a:lnTo>
                <a:lnTo>
                  <a:pt x="128016" y="893064"/>
                </a:lnTo>
                <a:lnTo>
                  <a:pt x="156972" y="896112"/>
                </a:lnTo>
                <a:lnTo>
                  <a:pt x="1648358" y="896112"/>
                </a:lnTo>
                <a:lnTo>
                  <a:pt x="1642872" y="899160"/>
                </a:lnTo>
                <a:lnTo>
                  <a:pt x="1629156" y="903732"/>
                </a:lnTo>
                <a:lnTo>
                  <a:pt x="1613916" y="908304"/>
                </a:lnTo>
                <a:lnTo>
                  <a:pt x="1581912" y="911352"/>
                </a:lnTo>
                <a:close/>
              </a:path>
              <a:path extrusionOk="0" h="911860" w="1739264">
                <a:moveTo>
                  <a:pt x="1648358" y="896112"/>
                </a:moveTo>
                <a:lnTo>
                  <a:pt x="1581912" y="896112"/>
                </a:lnTo>
                <a:lnTo>
                  <a:pt x="1609344" y="893064"/>
                </a:lnTo>
                <a:lnTo>
                  <a:pt x="1636776" y="883920"/>
                </a:lnTo>
                <a:lnTo>
                  <a:pt x="1671828" y="862584"/>
                </a:lnTo>
                <a:lnTo>
                  <a:pt x="1699260" y="833628"/>
                </a:lnTo>
                <a:lnTo>
                  <a:pt x="1716024" y="797052"/>
                </a:lnTo>
                <a:lnTo>
                  <a:pt x="1722120" y="769620"/>
                </a:lnTo>
                <a:lnTo>
                  <a:pt x="1722120" y="143256"/>
                </a:lnTo>
                <a:lnTo>
                  <a:pt x="1711452" y="103632"/>
                </a:lnTo>
                <a:lnTo>
                  <a:pt x="1680972" y="57912"/>
                </a:lnTo>
                <a:lnTo>
                  <a:pt x="1648968" y="33528"/>
                </a:lnTo>
                <a:lnTo>
                  <a:pt x="1597152" y="16764"/>
                </a:lnTo>
                <a:lnTo>
                  <a:pt x="1651101" y="16764"/>
                </a:lnTo>
                <a:lnTo>
                  <a:pt x="1691640" y="45720"/>
                </a:lnTo>
                <a:lnTo>
                  <a:pt x="1719072" y="82296"/>
                </a:lnTo>
                <a:lnTo>
                  <a:pt x="1731264" y="111252"/>
                </a:lnTo>
                <a:lnTo>
                  <a:pt x="1735836" y="124968"/>
                </a:lnTo>
                <a:lnTo>
                  <a:pt x="1737360" y="141732"/>
                </a:lnTo>
                <a:lnTo>
                  <a:pt x="1738884" y="156972"/>
                </a:lnTo>
                <a:lnTo>
                  <a:pt x="1738884" y="754380"/>
                </a:lnTo>
                <a:lnTo>
                  <a:pt x="1726692" y="815340"/>
                </a:lnTo>
                <a:lnTo>
                  <a:pt x="1702308" y="853440"/>
                </a:lnTo>
                <a:lnTo>
                  <a:pt x="1670304" y="883920"/>
                </a:lnTo>
                <a:lnTo>
                  <a:pt x="1648358" y="896112"/>
                </a:lnTo>
                <a:close/>
              </a:path>
            </a:pathLst>
          </a:custGeom>
          <a:solidFill>
            <a:srgbClr val="678E1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36" name="Google Shape;236;p28"/>
          <p:cNvSpPr txBox="1"/>
          <p:nvPr/>
        </p:nvSpPr>
        <p:spPr>
          <a:xfrm>
            <a:off x="4441993" y="4391704"/>
            <a:ext cx="1345565" cy="704850"/>
          </a:xfrm>
          <a:prstGeom prst="rect">
            <a:avLst/>
          </a:prstGeom>
          <a:noFill/>
          <a:ln>
            <a:noFill/>
          </a:ln>
        </p:spPr>
        <p:txBody>
          <a:bodyPr anchorCtr="0" anchor="t" bIns="0" lIns="0" spcFirstLastPara="1" rIns="0" wrap="square" tIns="12050">
            <a:noAutofit/>
          </a:bodyPr>
          <a:lstStyle/>
          <a:p>
            <a:pPr indent="1270" lvl="0" marL="12700" marR="5080" rtl="0" algn="ctr">
              <a:lnSpc>
                <a:spcPct val="102400"/>
              </a:lnSpc>
              <a:spcBef>
                <a:spcPts val="0"/>
              </a:spcBef>
              <a:spcAft>
                <a:spcPts val="0"/>
              </a:spcAft>
              <a:buNone/>
            </a:pPr>
            <a:r>
              <a:rPr lang="en-US" sz="1450">
                <a:solidFill>
                  <a:srgbClr val="262626"/>
                </a:solidFill>
                <a:latin typeface="Times New Roman"/>
                <a:ea typeface="Times New Roman"/>
                <a:cs typeface="Times New Roman"/>
                <a:sym typeface="Times New Roman"/>
              </a:rPr>
              <a:t>Apagar la  máquina antes  de desatascarla</a:t>
            </a:r>
            <a:endParaRPr sz="1450">
              <a:solidFill>
                <a:schemeClr val="dk1"/>
              </a:solidFill>
              <a:latin typeface="Times New Roman"/>
              <a:ea typeface="Times New Roman"/>
              <a:cs typeface="Times New Roman"/>
              <a:sym typeface="Times New Roman"/>
            </a:endParaRPr>
          </a:p>
        </p:txBody>
      </p:sp>
      <p:sp>
        <p:nvSpPr>
          <p:cNvPr id="237" name="Google Shape;237;p28"/>
          <p:cNvSpPr/>
          <p:nvPr/>
        </p:nvSpPr>
        <p:spPr>
          <a:xfrm>
            <a:off x="6915911" y="4383023"/>
            <a:ext cx="2202180" cy="908685"/>
          </a:xfrm>
          <a:custGeom>
            <a:rect b="b" l="l" r="r" t="t"/>
            <a:pathLst>
              <a:path extrusionOk="0" h="908685" w="2202179">
                <a:moveTo>
                  <a:pt x="2051304" y="908304"/>
                </a:moveTo>
                <a:lnTo>
                  <a:pt x="150876" y="908304"/>
                </a:lnTo>
                <a:lnTo>
                  <a:pt x="103583" y="900659"/>
                </a:lnTo>
                <a:lnTo>
                  <a:pt x="62215" y="879335"/>
                </a:lnTo>
                <a:lnTo>
                  <a:pt x="29407" y="846746"/>
                </a:lnTo>
                <a:lnTo>
                  <a:pt x="7790" y="805306"/>
                </a:lnTo>
                <a:lnTo>
                  <a:pt x="0" y="757428"/>
                </a:lnTo>
                <a:lnTo>
                  <a:pt x="0" y="150876"/>
                </a:lnTo>
                <a:lnTo>
                  <a:pt x="7790" y="103583"/>
                </a:lnTo>
                <a:lnTo>
                  <a:pt x="29407" y="62215"/>
                </a:lnTo>
                <a:lnTo>
                  <a:pt x="62215" y="29407"/>
                </a:lnTo>
                <a:lnTo>
                  <a:pt x="103583" y="7790"/>
                </a:lnTo>
                <a:lnTo>
                  <a:pt x="150876" y="0"/>
                </a:lnTo>
                <a:lnTo>
                  <a:pt x="2051304" y="0"/>
                </a:lnTo>
                <a:lnTo>
                  <a:pt x="2099182" y="7790"/>
                </a:lnTo>
                <a:lnTo>
                  <a:pt x="2140622" y="29407"/>
                </a:lnTo>
                <a:lnTo>
                  <a:pt x="2173211" y="62215"/>
                </a:lnTo>
                <a:lnTo>
                  <a:pt x="2194535" y="103583"/>
                </a:lnTo>
                <a:lnTo>
                  <a:pt x="2202180" y="150876"/>
                </a:lnTo>
                <a:lnTo>
                  <a:pt x="2202180" y="757428"/>
                </a:lnTo>
                <a:lnTo>
                  <a:pt x="2194535" y="805306"/>
                </a:lnTo>
                <a:lnTo>
                  <a:pt x="2173211" y="846746"/>
                </a:lnTo>
                <a:lnTo>
                  <a:pt x="2140622" y="879335"/>
                </a:lnTo>
                <a:lnTo>
                  <a:pt x="2099182" y="900659"/>
                </a:lnTo>
                <a:lnTo>
                  <a:pt x="2051304" y="908304"/>
                </a:lnTo>
                <a:close/>
              </a:path>
            </a:pathLst>
          </a:custGeom>
          <a:solidFill>
            <a:srgbClr val="90C12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38" name="Google Shape;238;p28"/>
          <p:cNvSpPr/>
          <p:nvPr/>
        </p:nvSpPr>
        <p:spPr>
          <a:xfrm>
            <a:off x="6908292" y="4375403"/>
            <a:ext cx="2217420" cy="923925"/>
          </a:xfrm>
          <a:custGeom>
            <a:rect b="b" l="l" r="r" t="t"/>
            <a:pathLst>
              <a:path extrusionOk="0" h="923925" w="2217420">
                <a:moveTo>
                  <a:pt x="2075688" y="923544"/>
                </a:moveTo>
                <a:lnTo>
                  <a:pt x="143256" y="923544"/>
                </a:lnTo>
                <a:lnTo>
                  <a:pt x="112776" y="917448"/>
                </a:lnTo>
                <a:lnTo>
                  <a:pt x="70104" y="897636"/>
                </a:lnTo>
                <a:lnTo>
                  <a:pt x="36576" y="865632"/>
                </a:lnTo>
                <a:lnTo>
                  <a:pt x="12192" y="827532"/>
                </a:lnTo>
                <a:lnTo>
                  <a:pt x="0" y="781812"/>
                </a:lnTo>
                <a:lnTo>
                  <a:pt x="0" y="143256"/>
                </a:lnTo>
                <a:lnTo>
                  <a:pt x="12192" y="97536"/>
                </a:lnTo>
                <a:lnTo>
                  <a:pt x="36576" y="57912"/>
                </a:lnTo>
                <a:lnTo>
                  <a:pt x="70104" y="27432"/>
                </a:lnTo>
                <a:lnTo>
                  <a:pt x="126492" y="3048"/>
                </a:lnTo>
                <a:lnTo>
                  <a:pt x="141732" y="0"/>
                </a:lnTo>
                <a:lnTo>
                  <a:pt x="2074164" y="0"/>
                </a:lnTo>
                <a:lnTo>
                  <a:pt x="2090928" y="3048"/>
                </a:lnTo>
                <a:lnTo>
                  <a:pt x="2106168" y="7620"/>
                </a:lnTo>
                <a:lnTo>
                  <a:pt x="2119884" y="12192"/>
                </a:lnTo>
                <a:lnTo>
                  <a:pt x="2126742" y="15240"/>
                </a:lnTo>
                <a:lnTo>
                  <a:pt x="160020" y="15240"/>
                </a:lnTo>
                <a:lnTo>
                  <a:pt x="144780" y="16764"/>
                </a:lnTo>
                <a:lnTo>
                  <a:pt x="131064" y="18288"/>
                </a:lnTo>
                <a:lnTo>
                  <a:pt x="117348" y="21336"/>
                </a:lnTo>
                <a:lnTo>
                  <a:pt x="103632" y="27432"/>
                </a:lnTo>
                <a:lnTo>
                  <a:pt x="91440" y="32004"/>
                </a:lnTo>
                <a:lnTo>
                  <a:pt x="57912" y="57912"/>
                </a:lnTo>
                <a:lnTo>
                  <a:pt x="33528" y="89916"/>
                </a:lnTo>
                <a:lnTo>
                  <a:pt x="27432" y="103632"/>
                </a:lnTo>
                <a:lnTo>
                  <a:pt x="21336" y="115824"/>
                </a:lnTo>
                <a:lnTo>
                  <a:pt x="18288" y="129540"/>
                </a:lnTo>
                <a:lnTo>
                  <a:pt x="16764" y="144780"/>
                </a:lnTo>
                <a:lnTo>
                  <a:pt x="15240" y="158496"/>
                </a:lnTo>
                <a:lnTo>
                  <a:pt x="15240" y="765048"/>
                </a:lnTo>
                <a:lnTo>
                  <a:pt x="16764" y="778764"/>
                </a:lnTo>
                <a:lnTo>
                  <a:pt x="18288" y="794004"/>
                </a:lnTo>
                <a:lnTo>
                  <a:pt x="32004" y="833628"/>
                </a:lnTo>
                <a:lnTo>
                  <a:pt x="67056" y="874776"/>
                </a:lnTo>
                <a:lnTo>
                  <a:pt x="103632" y="897636"/>
                </a:lnTo>
                <a:lnTo>
                  <a:pt x="143256" y="908304"/>
                </a:lnTo>
                <a:lnTo>
                  <a:pt x="2128266" y="908304"/>
                </a:lnTo>
                <a:lnTo>
                  <a:pt x="2121408" y="911352"/>
                </a:lnTo>
                <a:lnTo>
                  <a:pt x="2106168" y="917448"/>
                </a:lnTo>
                <a:lnTo>
                  <a:pt x="2075688" y="923544"/>
                </a:lnTo>
                <a:close/>
              </a:path>
              <a:path extrusionOk="0" h="923925" w="2217420">
                <a:moveTo>
                  <a:pt x="2128266" y="908304"/>
                </a:moveTo>
                <a:lnTo>
                  <a:pt x="2072640" y="908304"/>
                </a:lnTo>
                <a:lnTo>
                  <a:pt x="2086356" y="905256"/>
                </a:lnTo>
                <a:lnTo>
                  <a:pt x="2101596" y="902208"/>
                </a:lnTo>
                <a:lnTo>
                  <a:pt x="2113788" y="897636"/>
                </a:lnTo>
                <a:lnTo>
                  <a:pt x="2150364" y="876300"/>
                </a:lnTo>
                <a:lnTo>
                  <a:pt x="2177796" y="845820"/>
                </a:lnTo>
                <a:lnTo>
                  <a:pt x="2196084" y="807720"/>
                </a:lnTo>
                <a:lnTo>
                  <a:pt x="2202180" y="780288"/>
                </a:lnTo>
                <a:lnTo>
                  <a:pt x="2202180" y="144780"/>
                </a:lnTo>
                <a:lnTo>
                  <a:pt x="2191512" y="103632"/>
                </a:lnTo>
                <a:lnTo>
                  <a:pt x="2170176" y="68580"/>
                </a:lnTo>
                <a:lnTo>
                  <a:pt x="2139696" y="39624"/>
                </a:lnTo>
                <a:lnTo>
                  <a:pt x="2087880" y="18288"/>
                </a:lnTo>
                <a:lnTo>
                  <a:pt x="2058924" y="15240"/>
                </a:lnTo>
                <a:lnTo>
                  <a:pt x="2126742" y="15240"/>
                </a:lnTo>
                <a:lnTo>
                  <a:pt x="2171700" y="45720"/>
                </a:lnTo>
                <a:lnTo>
                  <a:pt x="2199132" y="82296"/>
                </a:lnTo>
                <a:lnTo>
                  <a:pt x="2205228" y="97536"/>
                </a:lnTo>
                <a:lnTo>
                  <a:pt x="2211324" y="111252"/>
                </a:lnTo>
                <a:lnTo>
                  <a:pt x="2217420" y="141732"/>
                </a:lnTo>
                <a:lnTo>
                  <a:pt x="2217420" y="780288"/>
                </a:lnTo>
                <a:lnTo>
                  <a:pt x="2199132" y="839724"/>
                </a:lnTo>
                <a:lnTo>
                  <a:pt x="2171700" y="877824"/>
                </a:lnTo>
                <a:lnTo>
                  <a:pt x="2135124" y="905256"/>
                </a:lnTo>
                <a:lnTo>
                  <a:pt x="2128266" y="908304"/>
                </a:lnTo>
                <a:close/>
              </a:path>
            </a:pathLst>
          </a:custGeom>
          <a:solidFill>
            <a:srgbClr val="678E1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39" name="Google Shape;239;p28"/>
          <p:cNvSpPr txBox="1"/>
          <p:nvPr/>
        </p:nvSpPr>
        <p:spPr>
          <a:xfrm>
            <a:off x="7049577" y="4478534"/>
            <a:ext cx="1931670" cy="704850"/>
          </a:xfrm>
          <a:prstGeom prst="rect">
            <a:avLst/>
          </a:prstGeom>
          <a:noFill/>
          <a:ln>
            <a:noFill/>
          </a:ln>
        </p:spPr>
        <p:txBody>
          <a:bodyPr anchorCtr="0" anchor="t" bIns="0" lIns="0" spcFirstLastPara="1" rIns="0" wrap="square" tIns="12050">
            <a:noAutofit/>
          </a:bodyPr>
          <a:lstStyle/>
          <a:p>
            <a:pPr indent="0" lvl="0" marL="12700" marR="5080" rtl="0" algn="ctr">
              <a:lnSpc>
                <a:spcPct val="102400"/>
              </a:lnSpc>
              <a:spcBef>
                <a:spcPts val="0"/>
              </a:spcBef>
              <a:spcAft>
                <a:spcPts val="0"/>
              </a:spcAft>
              <a:buNone/>
            </a:pPr>
            <a:r>
              <a:rPr lang="en-US" sz="1450">
                <a:solidFill>
                  <a:srgbClr val="262626"/>
                </a:solidFill>
                <a:latin typeface="Times New Roman"/>
                <a:ea typeface="Times New Roman"/>
                <a:cs typeface="Times New Roman"/>
                <a:sym typeface="Times New Roman"/>
              </a:rPr>
              <a:t>No meter la mano en  un punto de operación  de las maquinas</a:t>
            </a:r>
            <a:endParaRPr sz="1450">
              <a:solidFill>
                <a:schemeClr val="dk1"/>
              </a:solidFill>
              <a:latin typeface="Times New Roman"/>
              <a:ea typeface="Times New Roman"/>
              <a:cs typeface="Times New Roman"/>
              <a:sym typeface="Times New Roman"/>
            </a:endParaRPr>
          </a:p>
        </p:txBody>
      </p:sp>
      <p:sp>
        <p:nvSpPr>
          <p:cNvPr id="240" name="Google Shape;240;p28"/>
          <p:cNvSpPr/>
          <p:nvPr/>
        </p:nvSpPr>
        <p:spPr>
          <a:xfrm>
            <a:off x="289559" y="2828544"/>
            <a:ext cx="1642632" cy="1304543"/>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41" name="Google Shape;241;p28"/>
          <p:cNvSpPr/>
          <p:nvPr/>
        </p:nvSpPr>
        <p:spPr>
          <a:xfrm>
            <a:off x="257556" y="2796539"/>
            <a:ext cx="1714500" cy="1367155"/>
          </a:xfrm>
          <a:custGeom>
            <a:rect b="b" l="l" r="r" t="t"/>
            <a:pathLst>
              <a:path extrusionOk="0" h="1367154" w="1714500">
                <a:moveTo>
                  <a:pt x="1706880" y="1367028"/>
                </a:moveTo>
                <a:lnTo>
                  <a:pt x="7620" y="1367028"/>
                </a:lnTo>
                <a:lnTo>
                  <a:pt x="0" y="1360932"/>
                </a:lnTo>
                <a:lnTo>
                  <a:pt x="0" y="7620"/>
                </a:lnTo>
                <a:lnTo>
                  <a:pt x="7620" y="0"/>
                </a:lnTo>
                <a:lnTo>
                  <a:pt x="1706880" y="0"/>
                </a:lnTo>
                <a:lnTo>
                  <a:pt x="1714500" y="7620"/>
                </a:lnTo>
                <a:lnTo>
                  <a:pt x="1714500" y="15240"/>
                </a:lnTo>
                <a:lnTo>
                  <a:pt x="32004" y="15240"/>
                </a:lnTo>
                <a:lnTo>
                  <a:pt x="16764" y="32004"/>
                </a:lnTo>
                <a:lnTo>
                  <a:pt x="32004" y="32004"/>
                </a:lnTo>
                <a:lnTo>
                  <a:pt x="32004" y="1336548"/>
                </a:lnTo>
                <a:lnTo>
                  <a:pt x="16764" y="1336548"/>
                </a:lnTo>
                <a:lnTo>
                  <a:pt x="32004" y="1351788"/>
                </a:lnTo>
                <a:lnTo>
                  <a:pt x="1714500" y="1351788"/>
                </a:lnTo>
                <a:lnTo>
                  <a:pt x="1714500" y="1360932"/>
                </a:lnTo>
                <a:lnTo>
                  <a:pt x="1706880" y="1367028"/>
                </a:lnTo>
                <a:close/>
              </a:path>
              <a:path extrusionOk="0" h="1367154" w="1714500">
                <a:moveTo>
                  <a:pt x="32004" y="32004"/>
                </a:moveTo>
                <a:lnTo>
                  <a:pt x="16764" y="32004"/>
                </a:lnTo>
                <a:lnTo>
                  <a:pt x="32004" y="15240"/>
                </a:lnTo>
                <a:lnTo>
                  <a:pt x="32004" y="32004"/>
                </a:lnTo>
                <a:close/>
              </a:path>
              <a:path extrusionOk="0" h="1367154" w="1714500">
                <a:moveTo>
                  <a:pt x="1682496" y="32004"/>
                </a:moveTo>
                <a:lnTo>
                  <a:pt x="32004" y="32004"/>
                </a:lnTo>
                <a:lnTo>
                  <a:pt x="32004" y="15240"/>
                </a:lnTo>
                <a:lnTo>
                  <a:pt x="1682496" y="15240"/>
                </a:lnTo>
                <a:lnTo>
                  <a:pt x="1682496" y="32004"/>
                </a:lnTo>
                <a:close/>
              </a:path>
              <a:path extrusionOk="0" h="1367154" w="1714500">
                <a:moveTo>
                  <a:pt x="1682496" y="1351788"/>
                </a:moveTo>
                <a:lnTo>
                  <a:pt x="1682496" y="15240"/>
                </a:lnTo>
                <a:lnTo>
                  <a:pt x="1697736" y="32004"/>
                </a:lnTo>
                <a:lnTo>
                  <a:pt x="1714500" y="32004"/>
                </a:lnTo>
                <a:lnTo>
                  <a:pt x="1714500" y="1336548"/>
                </a:lnTo>
                <a:lnTo>
                  <a:pt x="1697736" y="1336548"/>
                </a:lnTo>
                <a:lnTo>
                  <a:pt x="1682496" y="1351788"/>
                </a:lnTo>
                <a:close/>
              </a:path>
              <a:path extrusionOk="0" h="1367154" w="1714500">
                <a:moveTo>
                  <a:pt x="1714500" y="32004"/>
                </a:moveTo>
                <a:lnTo>
                  <a:pt x="1697736" y="32004"/>
                </a:lnTo>
                <a:lnTo>
                  <a:pt x="1682496" y="15240"/>
                </a:lnTo>
                <a:lnTo>
                  <a:pt x="1714500" y="15240"/>
                </a:lnTo>
                <a:lnTo>
                  <a:pt x="1714500" y="32004"/>
                </a:lnTo>
                <a:close/>
              </a:path>
              <a:path extrusionOk="0" h="1367154" w="1714500">
                <a:moveTo>
                  <a:pt x="32004" y="1351788"/>
                </a:moveTo>
                <a:lnTo>
                  <a:pt x="16764" y="1336548"/>
                </a:lnTo>
                <a:lnTo>
                  <a:pt x="32004" y="1336548"/>
                </a:lnTo>
                <a:lnTo>
                  <a:pt x="32004" y="1351788"/>
                </a:lnTo>
                <a:close/>
              </a:path>
              <a:path extrusionOk="0" h="1367154" w="1714500">
                <a:moveTo>
                  <a:pt x="1682496" y="1351788"/>
                </a:moveTo>
                <a:lnTo>
                  <a:pt x="32004" y="1351788"/>
                </a:lnTo>
                <a:lnTo>
                  <a:pt x="32004" y="1336548"/>
                </a:lnTo>
                <a:lnTo>
                  <a:pt x="1682496" y="1336548"/>
                </a:lnTo>
                <a:lnTo>
                  <a:pt x="1682496" y="1351788"/>
                </a:lnTo>
                <a:close/>
              </a:path>
              <a:path extrusionOk="0" h="1367154" w="1714500">
                <a:moveTo>
                  <a:pt x="1714500" y="1351788"/>
                </a:moveTo>
                <a:lnTo>
                  <a:pt x="1682496" y="1351788"/>
                </a:lnTo>
                <a:lnTo>
                  <a:pt x="1697736" y="1336548"/>
                </a:lnTo>
                <a:lnTo>
                  <a:pt x="1714500" y="1336548"/>
                </a:lnTo>
                <a:lnTo>
                  <a:pt x="1714500" y="1351788"/>
                </a:lnTo>
                <a:close/>
              </a:path>
            </a:pathLst>
          </a:custGeom>
          <a:solidFill>
            <a:srgbClr val="91CF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42" name="Google Shape;242;p28"/>
          <p:cNvSpPr txBox="1"/>
          <p:nvPr>
            <p:ph type="title"/>
          </p:nvPr>
        </p:nvSpPr>
        <p:spPr>
          <a:xfrm>
            <a:off x="2158937" y="1160619"/>
            <a:ext cx="5495925" cy="855980"/>
          </a:xfrm>
          <a:prstGeom prst="rect">
            <a:avLst/>
          </a:prstGeom>
          <a:noFill/>
          <a:ln>
            <a:noFill/>
          </a:ln>
        </p:spPr>
        <p:txBody>
          <a:bodyPr anchorCtr="0" anchor="ctr" bIns="0" lIns="0" spcFirstLastPara="1" rIns="0" wrap="square" tIns="12050">
            <a:noAutofit/>
          </a:bodyPr>
          <a:lstStyle/>
          <a:p>
            <a:pPr indent="0" lvl="0" marL="12700" marR="0" rtl="0" algn="l">
              <a:lnSpc>
                <a:spcPct val="100000"/>
              </a:lnSpc>
              <a:spcBef>
                <a:spcPts val="0"/>
              </a:spcBef>
              <a:spcAft>
                <a:spcPts val="0"/>
              </a:spcAft>
              <a:buClr>
                <a:srgbClr val="54A021"/>
              </a:buClr>
              <a:buSzPts val="5450"/>
              <a:buFont typeface="Garamond"/>
              <a:buNone/>
            </a:pPr>
            <a:r>
              <a:rPr lang="en-US" sz="5450">
                <a:solidFill>
                  <a:srgbClr val="54A021"/>
                </a:solidFill>
              </a:rPr>
              <a:t>Consideraciones</a:t>
            </a:r>
            <a:endParaRPr b="0" i="0" sz="5450" u="none" cap="none" strike="noStrike">
              <a:solidFill>
                <a:srgbClr val="262626"/>
              </a:solidFill>
              <a:latin typeface="Garamond"/>
              <a:ea typeface="Garamond"/>
              <a:cs typeface="Garamond"/>
              <a:sym typeface="Garamon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 name="Shape 246"/>
        <p:cNvGrpSpPr/>
        <p:nvPr/>
      </p:nvGrpSpPr>
      <p:grpSpPr>
        <a:xfrm>
          <a:off x="0" y="0"/>
          <a:ext cx="0" cy="0"/>
          <a:chOff x="0" y="0"/>
          <a:chExt cx="0" cy="0"/>
        </a:xfrm>
      </p:grpSpPr>
      <p:sp>
        <p:nvSpPr>
          <p:cNvPr id="247" name="Google Shape;247;p29"/>
          <p:cNvSpPr txBox="1"/>
          <p:nvPr/>
        </p:nvSpPr>
        <p:spPr>
          <a:xfrm>
            <a:off x="720300" y="915300"/>
            <a:ext cx="8617800" cy="555600"/>
          </a:xfrm>
          <a:prstGeom prst="rect">
            <a:avLst/>
          </a:prstGeom>
          <a:noFill/>
          <a:ln>
            <a:noFill/>
          </a:ln>
        </p:spPr>
        <p:txBody>
          <a:bodyPr anchorCtr="0" anchor="t" bIns="0" lIns="0" spcFirstLastPara="1" rIns="0" wrap="square" tIns="8875">
            <a:noAutofit/>
          </a:bodyPr>
          <a:lstStyle/>
          <a:p>
            <a:pPr indent="-311785" lvl="0" marL="295910" marR="5080" rtl="0" algn="l">
              <a:lnSpc>
                <a:spcPct val="102400"/>
              </a:lnSpc>
              <a:spcBef>
                <a:spcPts val="0"/>
              </a:spcBef>
              <a:spcAft>
                <a:spcPts val="0"/>
              </a:spcAft>
              <a:buClr>
                <a:schemeClr val="dk1"/>
              </a:buClr>
              <a:buSzPts val="2400"/>
              <a:buFont typeface="Times New Roman"/>
              <a:buChar char="•"/>
            </a:pPr>
            <a:r>
              <a:rPr lang="en-US" sz="2400" u="sng">
                <a:solidFill>
                  <a:schemeClr val="dk1"/>
                </a:solidFill>
                <a:latin typeface="Times New Roman"/>
                <a:ea typeface="Times New Roman"/>
                <a:cs typeface="Times New Roman"/>
                <a:sym typeface="Times New Roman"/>
              </a:rPr>
              <a:t>Punzonamientos o perforación</a:t>
            </a:r>
            <a:r>
              <a:rPr lang="en-US" sz="2400">
                <a:solidFill>
                  <a:schemeClr val="dk1"/>
                </a:solidFill>
                <a:latin typeface="Times New Roman"/>
                <a:ea typeface="Times New Roman"/>
                <a:cs typeface="Times New Roman"/>
                <a:sym typeface="Times New Roman"/>
              </a:rPr>
              <a:t>: Herramientas con punta o filo en su  extremo (taladros, destornilladores, clavos, etc.)</a:t>
            </a:r>
            <a:endParaRPr sz="2400">
              <a:solidFill>
                <a:schemeClr val="dk1"/>
              </a:solidFill>
              <a:latin typeface="Times New Roman"/>
              <a:ea typeface="Times New Roman"/>
              <a:cs typeface="Times New Roman"/>
              <a:sym typeface="Times New Roman"/>
            </a:endParaRPr>
          </a:p>
        </p:txBody>
      </p:sp>
      <p:sp>
        <p:nvSpPr>
          <p:cNvPr id="248" name="Google Shape;248;p29"/>
          <p:cNvSpPr/>
          <p:nvPr/>
        </p:nvSpPr>
        <p:spPr>
          <a:xfrm>
            <a:off x="2522796" y="3034801"/>
            <a:ext cx="2916900" cy="1874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49" name="Google Shape;249;p29"/>
          <p:cNvSpPr/>
          <p:nvPr/>
        </p:nvSpPr>
        <p:spPr>
          <a:xfrm>
            <a:off x="2490791" y="3002797"/>
            <a:ext cx="2981325" cy="1937385"/>
          </a:xfrm>
          <a:custGeom>
            <a:rect b="b" l="l" r="r" t="t"/>
            <a:pathLst>
              <a:path extrusionOk="0" h="1937385" w="2981325">
                <a:moveTo>
                  <a:pt x="2973324" y="1937004"/>
                </a:moveTo>
                <a:lnTo>
                  <a:pt x="7620" y="1937004"/>
                </a:lnTo>
                <a:lnTo>
                  <a:pt x="0" y="1930908"/>
                </a:lnTo>
                <a:lnTo>
                  <a:pt x="0" y="7620"/>
                </a:lnTo>
                <a:lnTo>
                  <a:pt x="7620" y="0"/>
                </a:lnTo>
                <a:lnTo>
                  <a:pt x="2973324" y="0"/>
                </a:lnTo>
                <a:lnTo>
                  <a:pt x="2980944" y="7620"/>
                </a:lnTo>
                <a:lnTo>
                  <a:pt x="2980944" y="16764"/>
                </a:lnTo>
                <a:lnTo>
                  <a:pt x="32004" y="16764"/>
                </a:lnTo>
                <a:lnTo>
                  <a:pt x="15240" y="32004"/>
                </a:lnTo>
                <a:lnTo>
                  <a:pt x="32004" y="32004"/>
                </a:lnTo>
                <a:lnTo>
                  <a:pt x="32004" y="1906524"/>
                </a:lnTo>
                <a:lnTo>
                  <a:pt x="15240" y="1906524"/>
                </a:lnTo>
                <a:lnTo>
                  <a:pt x="32004" y="1921764"/>
                </a:lnTo>
                <a:lnTo>
                  <a:pt x="2980944" y="1921764"/>
                </a:lnTo>
                <a:lnTo>
                  <a:pt x="2980944" y="1930908"/>
                </a:lnTo>
                <a:lnTo>
                  <a:pt x="2973324" y="1937004"/>
                </a:lnTo>
                <a:close/>
              </a:path>
              <a:path extrusionOk="0" h="1937385" w="2981325">
                <a:moveTo>
                  <a:pt x="32004" y="32004"/>
                </a:moveTo>
                <a:lnTo>
                  <a:pt x="15240" y="32004"/>
                </a:lnTo>
                <a:lnTo>
                  <a:pt x="32004" y="16764"/>
                </a:lnTo>
                <a:lnTo>
                  <a:pt x="32004" y="32004"/>
                </a:lnTo>
                <a:close/>
              </a:path>
              <a:path extrusionOk="0" h="1937385" w="2981325">
                <a:moveTo>
                  <a:pt x="2948940" y="32004"/>
                </a:moveTo>
                <a:lnTo>
                  <a:pt x="32004" y="32004"/>
                </a:lnTo>
                <a:lnTo>
                  <a:pt x="32004" y="16764"/>
                </a:lnTo>
                <a:lnTo>
                  <a:pt x="2948940" y="16764"/>
                </a:lnTo>
                <a:lnTo>
                  <a:pt x="2948940" y="32004"/>
                </a:lnTo>
                <a:close/>
              </a:path>
              <a:path extrusionOk="0" h="1937385" w="2981325">
                <a:moveTo>
                  <a:pt x="2948940" y="1921764"/>
                </a:moveTo>
                <a:lnTo>
                  <a:pt x="2948940" y="16764"/>
                </a:lnTo>
                <a:lnTo>
                  <a:pt x="2964180" y="32004"/>
                </a:lnTo>
                <a:lnTo>
                  <a:pt x="2980944" y="32004"/>
                </a:lnTo>
                <a:lnTo>
                  <a:pt x="2980944" y="1906524"/>
                </a:lnTo>
                <a:lnTo>
                  <a:pt x="2964180" y="1906524"/>
                </a:lnTo>
                <a:lnTo>
                  <a:pt x="2948940" y="1921764"/>
                </a:lnTo>
                <a:close/>
              </a:path>
              <a:path extrusionOk="0" h="1937385" w="2981325">
                <a:moveTo>
                  <a:pt x="2980944" y="32004"/>
                </a:moveTo>
                <a:lnTo>
                  <a:pt x="2964180" y="32004"/>
                </a:lnTo>
                <a:lnTo>
                  <a:pt x="2948940" y="16764"/>
                </a:lnTo>
                <a:lnTo>
                  <a:pt x="2980944" y="16764"/>
                </a:lnTo>
                <a:lnTo>
                  <a:pt x="2980944" y="32004"/>
                </a:lnTo>
                <a:close/>
              </a:path>
              <a:path extrusionOk="0" h="1937385" w="2981325">
                <a:moveTo>
                  <a:pt x="32004" y="1921764"/>
                </a:moveTo>
                <a:lnTo>
                  <a:pt x="15240" y="1906524"/>
                </a:lnTo>
                <a:lnTo>
                  <a:pt x="32004" y="1906524"/>
                </a:lnTo>
                <a:lnTo>
                  <a:pt x="32004" y="1921764"/>
                </a:lnTo>
                <a:close/>
              </a:path>
              <a:path extrusionOk="0" h="1937385" w="2981325">
                <a:moveTo>
                  <a:pt x="2948940" y="1921764"/>
                </a:moveTo>
                <a:lnTo>
                  <a:pt x="32004" y="1921764"/>
                </a:lnTo>
                <a:lnTo>
                  <a:pt x="32004" y="1906524"/>
                </a:lnTo>
                <a:lnTo>
                  <a:pt x="2948940" y="1906524"/>
                </a:lnTo>
                <a:lnTo>
                  <a:pt x="2948940" y="1921764"/>
                </a:lnTo>
                <a:close/>
              </a:path>
              <a:path extrusionOk="0" h="1937385" w="2981325">
                <a:moveTo>
                  <a:pt x="2980944" y="1921764"/>
                </a:moveTo>
                <a:lnTo>
                  <a:pt x="2948940" y="1921764"/>
                </a:lnTo>
                <a:lnTo>
                  <a:pt x="2964180" y="1906524"/>
                </a:lnTo>
                <a:lnTo>
                  <a:pt x="2980944" y="1906524"/>
                </a:lnTo>
                <a:lnTo>
                  <a:pt x="2980944" y="1921764"/>
                </a:lnTo>
                <a:close/>
              </a:path>
            </a:pathLst>
          </a:custGeom>
          <a:solidFill>
            <a:srgbClr val="91CF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50" name="Google Shape;250;p29"/>
          <p:cNvSpPr/>
          <p:nvPr/>
        </p:nvSpPr>
        <p:spPr>
          <a:xfrm>
            <a:off x="5648982" y="2981160"/>
            <a:ext cx="1414200" cy="1827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51" name="Google Shape;251;p29"/>
          <p:cNvSpPr/>
          <p:nvPr/>
        </p:nvSpPr>
        <p:spPr>
          <a:xfrm>
            <a:off x="5618502" y="2949157"/>
            <a:ext cx="1475740" cy="1891664"/>
          </a:xfrm>
          <a:custGeom>
            <a:rect b="b" l="l" r="r" t="t"/>
            <a:pathLst>
              <a:path extrusionOk="0" h="1891664" w="1475740">
                <a:moveTo>
                  <a:pt x="1469136" y="1891284"/>
                </a:moveTo>
                <a:lnTo>
                  <a:pt x="6096" y="1891284"/>
                </a:lnTo>
                <a:lnTo>
                  <a:pt x="0" y="1883664"/>
                </a:lnTo>
                <a:lnTo>
                  <a:pt x="0" y="7620"/>
                </a:lnTo>
                <a:lnTo>
                  <a:pt x="6096" y="0"/>
                </a:lnTo>
                <a:lnTo>
                  <a:pt x="1469136" y="0"/>
                </a:lnTo>
                <a:lnTo>
                  <a:pt x="1475232" y="7620"/>
                </a:lnTo>
                <a:lnTo>
                  <a:pt x="1475232" y="15240"/>
                </a:lnTo>
                <a:lnTo>
                  <a:pt x="30480" y="15240"/>
                </a:lnTo>
                <a:lnTo>
                  <a:pt x="15240" y="32004"/>
                </a:lnTo>
                <a:lnTo>
                  <a:pt x="30480" y="32004"/>
                </a:lnTo>
                <a:lnTo>
                  <a:pt x="30480" y="1859280"/>
                </a:lnTo>
                <a:lnTo>
                  <a:pt x="15240" y="1859280"/>
                </a:lnTo>
                <a:lnTo>
                  <a:pt x="30480" y="1874520"/>
                </a:lnTo>
                <a:lnTo>
                  <a:pt x="1475232" y="1874520"/>
                </a:lnTo>
                <a:lnTo>
                  <a:pt x="1475232" y="1883664"/>
                </a:lnTo>
                <a:lnTo>
                  <a:pt x="1469136" y="1891284"/>
                </a:lnTo>
                <a:close/>
              </a:path>
              <a:path extrusionOk="0" h="1891664" w="1475740">
                <a:moveTo>
                  <a:pt x="30480" y="32004"/>
                </a:moveTo>
                <a:lnTo>
                  <a:pt x="15240" y="32004"/>
                </a:lnTo>
                <a:lnTo>
                  <a:pt x="30480" y="15240"/>
                </a:lnTo>
                <a:lnTo>
                  <a:pt x="30480" y="32004"/>
                </a:lnTo>
                <a:close/>
              </a:path>
              <a:path extrusionOk="0" h="1891664" w="1475740">
                <a:moveTo>
                  <a:pt x="1444752" y="32004"/>
                </a:moveTo>
                <a:lnTo>
                  <a:pt x="30480" y="32004"/>
                </a:lnTo>
                <a:lnTo>
                  <a:pt x="30480" y="15240"/>
                </a:lnTo>
                <a:lnTo>
                  <a:pt x="1444752" y="15240"/>
                </a:lnTo>
                <a:lnTo>
                  <a:pt x="1444752" y="32004"/>
                </a:lnTo>
                <a:close/>
              </a:path>
              <a:path extrusionOk="0" h="1891664" w="1475740">
                <a:moveTo>
                  <a:pt x="1444752" y="1874520"/>
                </a:moveTo>
                <a:lnTo>
                  <a:pt x="1444752" y="15240"/>
                </a:lnTo>
                <a:lnTo>
                  <a:pt x="1459992" y="32004"/>
                </a:lnTo>
                <a:lnTo>
                  <a:pt x="1475232" y="32004"/>
                </a:lnTo>
                <a:lnTo>
                  <a:pt x="1475232" y="1859280"/>
                </a:lnTo>
                <a:lnTo>
                  <a:pt x="1459992" y="1859280"/>
                </a:lnTo>
                <a:lnTo>
                  <a:pt x="1444752" y="1874520"/>
                </a:lnTo>
                <a:close/>
              </a:path>
              <a:path extrusionOk="0" h="1891664" w="1475740">
                <a:moveTo>
                  <a:pt x="1475232" y="32004"/>
                </a:moveTo>
                <a:lnTo>
                  <a:pt x="1459992" y="32004"/>
                </a:lnTo>
                <a:lnTo>
                  <a:pt x="1444752" y="15240"/>
                </a:lnTo>
                <a:lnTo>
                  <a:pt x="1475232" y="15240"/>
                </a:lnTo>
                <a:lnTo>
                  <a:pt x="1475232" y="32004"/>
                </a:lnTo>
                <a:close/>
              </a:path>
              <a:path extrusionOk="0" h="1891664" w="1475740">
                <a:moveTo>
                  <a:pt x="30480" y="1874520"/>
                </a:moveTo>
                <a:lnTo>
                  <a:pt x="15240" y="1859280"/>
                </a:lnTo>
                <a:lnTo>
                  <a:pt x="30480" y="1859280"/>
                </a:lnTo>
                <a:lnTo>
                  <a:pt x="30480" y="1874520"/>
                </a:lnTo>
                <a:close/>
              </a:path>
              <a:path extrusionOk="0" h="1891664" w="1475740">
                <a:moveTo>
                  <a:pt x="1444752" y="1874520"/>
                </a:moveTo>
                <a:lnTo>
                  <a:pt x="30480" y="1874520"/>
                </a:lnTo>
                <a:lnTo>
                  <a:pt x="30480" y="1859280"/>
                </a:lnTo>
                <a:lnTo>
                  <a:pt x="1444752" y="1859280"/>
                </a:lnTo>
                <a:lnTo>
                  <a:pt x="1444752" y="1874520"/>
                </a:lnTo>
                <a:close/>
              </a:path>
              <a:path extrusionOk="0" h="1891664" w="1475740">
                <a:moveTo>
                  <a:pt x="1475232" y="1874520"/>
                </a:moveTo>
                <a:lnTo>
                  <a:pt x="1444752" y="1874520"/>
                </a:lnTo>
                <a:lnTo>
                  <a:pt x="1459992" y="1859280"/>
                </a:lnTo>
                <a:lnTo>
                  <a:pt x="1475232" y="1859280"/>
                </a:lnTo>
                <a:lnTo>
                  <a:pt x="1475232" y="1874520"/>
                </a:lnTo>
                <a:close/>
              </a:path>
            </a:pathLst>
          </a:custGeom>
          <a:solidFill>
            <a:srgbClr val="91CF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52" name="Google Shape;252;p29"/>
          <p:cNvSpPr/>
          <p:nvPr/>
        </p:nvSpPr>
        <p:spPr>
          <a:xfrm>
            <a:off x="1653539" y="2047651"/>
            <a:ext cx="1988820" cy="690880"/>
          </a:xfrm>
          <a:custGeom>
            <a:rect b="b" l="l" r="r" t="t"/>
            <a:pathLst>
              <a:path extrusionOk="0" h="690880" w="1988820">
                <a:moveTo>
                  <a:pt x="1872996" y="690372"/>
                </a:moveTo>
                <a:lnTo>
                  <a:pt x="114300" y="690372"/>
                </a:lnTo>
                <a:lnTo>
                  <a:pt x="70080" y="681275"/>
                </a:lnTo>
                <a:lnTo>
                  <a:pt x="33718" y="656463"/>
                </a:lnTo>
                <a:lnTo>
                  <a:pt x="9072" y="619648"/>
                </a:lnTo>
                <a:lnTo>
                  <a:pt x="0" y="574548"/>
                </a:lnTo>
                <a:lnTo>
                  <a:pt x="0" y="114300"/>
                </a:lnTo>
                <a:lnTo>
                  <a:pt x="9072" y="70080"/>
                </a:lnTo>
                <a:lnTo>
                  <a:pt x="33718" y="33718"/>
                </a:lnTo>
                <a:lnTo>
                  <a:pt x="70080" y="9072"/>
                </a:lnTo>
                <a:lnTo>
                  <a:pt x="114300" y="0"/>
                </a:lnTo>
                <a:lnTo>
                  <a:pt x="1872996" y="0"/>
                </a:lnTo>
                <a:lnTo>
                  <a:pt x="1918096" y="9072"/>
                </a:lnTo>
                <a:lnTo>
                  <a:pt x="1954911" y="33718"/>
                </a:lnTo>
                <a:lnTo>
                  <a:pt x="1979723" y="70080"/>
                </a:lnTo>
                <a:lnTo>
                  <a:pt x="1988820" y="114300"/>
                </a:lnTo>
                <a:lnTo>
                  <a:pt x="1988820" y="574548"/>
                </a:lnTo>
                <a:lnTo>
                  <a:pt x="1979723" y="619648"/>
                </a:lnTo>
                <a:lnTo>
                  <a:pt x="1954911" y="656463"/>
                </a:lnTo>
                <a:lnTo>
                  <a:pt x="1918096" y="681275"/>
                </a:lnTo>
                <a:lnTo>
                  <a:pt x="1872996" y="690372"/>
                </a:lnTo>
                <a:close/>
              </a:path>
            </a:pathLst>
          </a:custGeom>
          <a:solidFill>
            <a:srgbClr val="90C12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53" name="Google Shape;253;p29"/>
          <p:cNvSpPr/>
          <p:nvPr/>
        </p:nvSpPr>
        <p:spPr>
          <a:xfrm>
            <a:off x="1645920" y="2040032"/>
            <a:ext cx="2004060" cy="706119"/>
          </a:xfrm>
          <a:custGeom>
            <a:rect b="b" l="l" r="r" t="t"/>
            <a:pathLst>
              <a:path extrusionOk="0" h="706119" w="2004060">
                <a:moveTo>
                  <a:pt x="1894332" y="705612"/>
                </a:moveTo>
                <a:lnTo>
                  <a:pt x="111252" y="705612"/>
                </a:lnTo>
                <a:lnTo>
                  <a:pt x="97536" y="704088"/>
                </a:lnTo>
                <a:lnTo>
                  <a:pt x="54864" y="685800"/>
                </a:lnTo>
                <a:lnTo>
                  <a:pt x="21336" y="652272"/>
                </a:lnTo>
                <a:lnTo>
                  <a:pt x="1524" y="608076"/>
                </a:lnTo>
                <a:lnTo>
                  <a:pt x="0" y="595884"/>
                </a:lnTo>
                <a:lnTo>
                  <a:pt x="0" y="109728"/>
                </a:lnTo>
                <a:lnTo>
                  <a:pt x="13716" y="64008"/>
                </a:lnTo>
                <a:lnTo>
                  <a:pt x="44196" y="27432"/>
                </a:lnTo>
                <a:lnTo>
                  <a:pt x="85344" y="4572"/>
                </a:lnTo>
                <a:lnTo>
                  <a:pt x="109728" y="0"/>
                </a:lnTo>
                <a:lnTo>
                  <a:pt x="1892808" y="0"/>
                </a:lnTo>
                <a:lnTo>
                  <a:pt x="1905000" y="1524"/>
                </a:lnTo>
                <a:lnTo>
                  <a:pt x="1917192" y="4572"/>
                </a:lnTo>
                <a:lnTo>
                  <a:pt x="1938528" y="13716"/>
                </a:lnTo>
                <a:lnTo>
                  <a:pt x="1941195" y="15240"/>
                </a:lnTo>
                <a:lnTo>
                  <a:pt x="112776" y="15240"/>
                </a:lnTo>
                <a:lnTo>
                  <a:pt x="102108" y="16764"/>
                </a:lnTo>
                <a:lnTo>
                  <a:pt x="62484" y="33528"/>
                </a:lnTo>
                <a:lnTo>
                  <a:pt x="33528" y="62484"/>
                </a:lnTo>
                <a:lnTo>
                  <a:pt x="18288" y="100584"/>
                </a:lnTo>
                <a:lnTo>
                  <a:pt x="15240" y="111252"/>
                </a:lnTo>
                <a:lnTo>
                  <a:pt x="15240" y="592836"/>
                </a:lnTo>
                <a:lnTo>
                  <a:pt x="16764" y="603504"/>
                </a:lnTo>
                <a:lnTo>
                  <a:pt x="19812" y="614172"/>
                </a:lnTo>
                <a:lnTo>
                  <a:pt x="24384" y="624840"/>
                </a:lnTo>
                <a:lnTo>
                  <a:pt x="27432" y="633984"/>
                </a:lnTo>
                <a:lnTo>
                  <a:pt x="54864" y="665988"/>
                </a:lnTo>
                <a:lnTo>
                  <a:pt x="89916" y="685800"/>
                </a:lnTo>
                <a:lnTo>
                  <a:pt x="100584" y="687324"/>
                </a:lnTo>
                <a:lnTo>
                  <a:pt x="111252" y="690372"/>
                </a:lnTo>
                <a:lnTo>
                  <a:pt x="1940052" y="690372"/>
                </a:lnTo>
                <a:lnTo>
                  <a:pt x="1929384" y="696468"/>
                </a:lnTo>
                <a:lnTo>
                  <a:pt x="1917192" y="699516"/>
                </a:lnTo>
                <a:lnTo>
                  <a:pt x="1906524" y="702564"/>
                </a:lnTo>
                <a:lnTo>
                  <a:pt x="1894332" y="705612"/>
                </a:lnTo>
                <a:close/>
              </a:path>
              <a:path extrusionOk="0" h="706119" w="2004060">
                <a:moveTo>
                  <a:pt x="1940052" y="690372"/>
                </a:moveTo>
                <a:lnTo>
                  <a:pt x="1891284" y="690372"/>
                </a:lnTo>
                <a:lnTo>
                  <a:pt x="1901952" y="687324"/>
                </a:lnTo>
                <a:lnTo>
                  <a:pt x="1912620" y="685800"/>
                </a:lnTo>
                <a:lnTo>
                  <a:pt x="1921764" y="681228"/>
                </a:lnTo>
                <a:lnTo>
                  <a:pt x="1956816" y="658368"/>
                </a:lnTo>
                <a:lnTo>
                  <a:pt x="1979676" y="624840"/>
                </a:lnTo>
                <a:lnTo>
                  <a:pt x="1988820" y="582168"/>
                </a:lnTo>
                <a:lnTo>
                  <a:pt x="1988820" y="123444"/>
                </a:lnTo>
                <a:lnTo>
                  <a:pt x="1987296" y="111252"/>
                </a:lnTo>
                <a:lnTo>
                  <a:pt x="1985772" y="100584"/>
                </a:lnTo>
                <a:lnTo>
                  <a:pt x="1982724" y="91440"/>
                </a:lnTo>
                <a:lnTo>
                  <a:pt x="1979676" y="80772"/>
                </a:lnTo>
                <a:lnTo>
                  <a:pt x="1949196" y="39624"/>
                </a:lnTo>
                <a:lnTo>
                  <a:pt x="1912620" y="19812"/>
                </a:lnTo>
                <a:lnTo>
                  <a:pt x="1892808" y="15240"/>
                </a:lnTo>
                <a:lnTo>
                  <a:pt x="1941195" y="15240"/>
                </a:lnTo>
                <a:lnTo>
                  <a:pt x="1982724" y="53340"/>
                </a:lnTo>
                <a:lnTo>
                  <a:pt x="2001012" y="97536"/>
                </a:lnTo>
                <a:lnTo>
                  <a:pt x="2004060" y="121920"/>
                </a:lnTo>
                <a:lnTo>
                  <a:pt x="2004060" y="582168"/>
                </a:lnTo>
                <a:lnTo>
                  <a:pt x="2002536" y="594360"/>
                </a:lnTo>
                <a:lnTo>
                  <a:pt x="2001012" y="608076"/>
                </a:lnTo>
                <a:lnTo>
                  <a:pt x="1997964" y="618744"/>
                </a:lnTo>
                <a:lnTo>
                  <a:pt x="1994916" y="630936"/>
                </a:lnTo>
                <a:lnTo>
                  <a:pt x="1988820" y="641604"/>
                </a:lnTo>
                <a:lnTo>
                  <a:pt x="1982724" y="650748"/>
                </a:lnTo>
                <a:lnTo>
                  <a:pt x="1976628" y="661416"/>
                </a:lnTo>
                <a:lnTo>
                  <a:pt x="1967484" y="669036"/>
                </a:lnTo>
                <a:lnTo>
                  <a:pt x="1959864" y="678180"/>
                </a:lnTo>
                <a:lnTo>
                  <a:pt x="1949196" y="684276"/>
                </a:lnTo>
                <a:lnTo>
                  <a:pt x="1940052" y="690372"/>
                </a:lnTo>
                <a:close/>
              </a:path>
            </a:pathLst>
          </a:custGeom>
          <a:solidFill>
            <a:srgbClr val="678E1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54" name="Google Shape;254;p29"/>
          <p:cNvSpPr txBox="1"/>
          <p:nvPr/>
        </p:nvSpPr>
        <p:spPr>
          <a:xfrm>
            <a:off x="1936502" y="2146225"/>
            <a:ext cx="1624500" cy="479400"/>
          </a:xfrm>
          <a:prstGeom prst="rect">
            <a:avLst/>
          </a:prstGeom>
          <a:noFill/>
          <a:ln>
            <a:noFill/>
          </a:ln>
        </p:spPr>
        <p:txBody>
          <a:bodyPr anchorCtr="0" anchor="t" bIns="0" lIns="0" spcFirstLastPara="1" rIns="0" wrap="square" tIns="11425">
            <a:noAutofit/>
          </a:bodyPr>
          <a:lstStyle/>
          <a:p>
            <a:pPr indent="-224154" lvl="0" marL="236220" marR="5080" rtl="0" algn="l">
              <a:lnSpc>
                <a:spcPct val="102800"/>
              </a:lnSpc>
              <a:spcBef>
                <a:spcPts val="0"/>
              </a:spcBef>
              <a:spcAft>
                <a:spcPts val="0"/>
              </a:spcAft>
              <a:buNone/>
            </a:pPr>
            <a:r>
              <a:rPr lang="en-US" sz="1800">
                <a:solidFill>
                  <a:srgbClr val="262626"/>
                </a:solidFill>
                <a:latin typeface="Times New Roman"/>
                <a:ea typeface="Times New Roman"/>
                <a:cs typeface="Times New Roman"/>
                <a:sym typeface="Times New Roman"/>
              </a:rPr>
              <a:t>M</a:t>
            </a:r>
            <a:r>
              <a:rPr lang="en-US" sz="1800">
                <a:solidFill>
                  <a:srgbClr val="262626"/>
                </a:solidFill>
                <a:latin typeface="Times New Roman"/>
                <a:ea typeface="Times New Roman"/>
                <a:cs typeface="Times New Roman"/>
                <a:sym typeface="Times New Roman"/>
              </a:rPr>
              <a:t>anipulación de  maquinaria</a:t>
            </a:r>
            <a:endParaRPr sz="1800">
              <a:solidFill>
                <a:schemeClr val="dk1"/>
              </a:solidFill>
              <a:latin typeface="Times New Roman"/>
              <a:ea typeface="Times New Roman"/>
              <a:cs typeface="Times New Roman"/>
              <a:sym typeface="Times New Roman"/>
            </a:endParaRPr>
          </a:p>
        </p:txBody>
      </p:sp>
      <p:sp>
        <p:nvSpPr>
          <p:cNvPr id="255" name="Google Shape;255;p29"/>
          <p:cNvSpPr/>
          <p:nvPr/>
        </p:nvSpPr>
        <p:spPr>
          <a:xfrm>
            <a:off x="5729631" y="2193398"/>
            <a:ext cx="3597885" cy="623094"/>
          </a:xfrm>
          <a:custGeom>
            <a:rect b="b" l="l" r="r" t="t"/>
            <a:pathLst>
              <a:path extrusionOk="0" h="317500" w="3234054">
                <a:moveTo>
                  <a:pt x="3182112" y="316992"/>
                </a:moveTo>
                <a:lnTo>
                  <a:pt x="53340" y="316992"/>
                </a:lnTo>
                <a:lnTo>
                  <a:pt x="32146" y="312729"/>
                </a:lnTo>
                <a:lnTo>
                  <a:pt x="15240" y="301180"/>
                </a:lnTo>
                <a:lnTo>
                  <a:pt x="4048" y="284202"/>
                </a:lnTo>
                <a:lnTo>
                  <a:pt x="0" y="263652"/>
                </a:lnTo>
                <a:lnTo>
                  <a:pt x="0" y="53340"/>
                </a:lnTo>
                <a:lnTo>
                  <a:pt x="4048" y="32146"/>
                </a:lnTo>
                <a:lnTo>
                  <a:pt x="15240" y="15240"/>
                </a:lnTo>
                <a:lnTo>
                  <a:pt x="32146" y="4048"/>
                </a:lnTo>
                <a:lnTo>
                  <a:pt x="53340" y="0"/>
                </a:lnTo>
                <a:lnTo>
                  <a:pt x="3182112" y="0"/>
                </a:lnTo>
                <a:lnTo>
                  <a:pt x="3202424" y="4048"/>
                </a:lnTo>
                <a:lnTo>
                  <a:pt x="3218878" y="15240"/>
                </a:lnTo>
                <a:lnTo>
                  <a:pt x="3229903" y="32146"/>
                </a:lnTo>
                <a:lnTo>
                  <a:pt x="3233928" y="53340"/>
                </a:lnTo>
                <a:lnTo>
                  <a:pt x="3233928" y="263652"/>
                </a:lnTo>
                <a:lnTo>
                  <a:pt x="3229903" y="284202"/>
                </a:lnTo>
                <a:lnTo>
                  <a:pt x="3218878" y="301180"/>
                </a:lnTo>
                <a:lnTo>
                  <a:pt x="3202424" y="312729"/>
                </a:lnTo>
                <a:lnTo>
                  <a:pt x="3182112" y="316992"/>
                </a:lnTo>
                <a:close/>
              </a:path>
            </a:pathLst>
          </a:custGeom>
          <a:solidFill>
            <a:srgbClr val="90C126"/>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56" name="Google Shape;256;p29"/>
          <p:cNvSpPr/>
          <p:nvPr/>
        </p:nvSpPr>
        <p:spPr>
          <a:xfrm>
            <a:off x="5721149" y="2178449"/>
            <a:ext cx="3616960" cy="653000"/>
          </a:xfrm>
          <a:custGeom>
            <a:rect b="b" l="l" r="r" t="t"/>
            <a:pathLst>
              <a:path extrusionOk="0" h="332739" w="3251200">
                <a:moveTo>
                  <a:pt x="3200400" y="1524"/>
                </a:moveTo>
                <a:lnTo>
                  <a:pt x="48768" y="1524"/>
                </a:lnTo>
                <a:lnTo>
                  <a:pt x="59436" y="0"/>
                </a:lnTo>
                <a:lnTo>
                  <a:pt x="3189732" y="0"/>
                </a:lnTo>
                <a:lnTo>
                  <a:pt x="3200400" y="1524"/>
                </a:lnTo>
                <a:close/>
              </a:path>
              <a:path extrusionOk="0" h="332739" w="3251200">
                <a:moveTo>
                  <a:pt x="3212592" y="4572"/>
                </a:moveTo>
                <a:lnTo>
                  <a:pt x="38100" y="4572"/>
                </a:lnTo>
                <a:lnTo>
                  <a:pt x="47244" y="1524"/>
                </a:lnTo>
                <a:lnTo>
                  <a:pt x="3201924" y="1524"/>
                </a:lnTo>
                <a:lnTo>
                  <a:pt x="3212592" y="4572"/>
                </a:lnTo>
                <a:close/>
              </a:path>
              <a:path extrusionOk="0" h="332739" w="3251200">
                <a:moveTo>
                  <a:pt x="3214116" y="327660"/>
                </a:moveTo>
                <a:lnTo>
                  <a:pt x="36576" y="327660"/>
                </a:lnTo>
                <a:lnTo>
                  <a:pt x="27432" y="323088"/>
                </a:lnTo>
                <a:lnTo>
                  <a:pt x="25908" y="321564"/>
                </a:lnTo>
                <a:lnTo>
                  <a:pt x="18288" y="315468"/>
                </a:lnTo>
                <a:lnTo>
                  <a:pt x="16764" y="313944"/>
                </a:lnTo>
                <a:lnTo>
                  <a:pt x="10668" y="306324"/>
                </a:lnTo>
                <a:lnTo>
                  <a:pt x="9144" y="304800"/>
                </a:lnTo>
                <a:lnTo>
                  <a:pt x="4572" y="295656"/>
                </a:lnTo>
                <a:lnTo>
                  <a:pt x="4572" y="294132"/>
                </a:lnTo>
                <a:lnTo>
                  <a:pt x="1524" y="284988"/>
                </a:lnTo>
                <a:lnTo>
                  <a:pt x="1524" y="283464"/>
                </a:lnTo>
                <a:lnTo>
                  <a:pt x="0" y="283464"/>
                </a:lnTo>
                <a:lnTo>
                  <a:pt x="0" y="48768"/>
                </a:lnTo>
                <a:lnTo>
                  <a:pt x="1524" y="48768"/>
                </a:lnTo>
                <a:lnTo>
                  <a:pt x="1524" y="47244"/>
                </a:lnTo>
                <a:lnTo>
                  <a:pt x="4572" y="38100"/>
                </a:lnTo>
                <a:lnTo>
                  <a:pt x="4572" y="36576"/>
                </a:lnTo>
                <a:lnTo>
                  <a:pt x="9144" y="27432"/>
                </a:lnTo>
                <a:lnTo>
                  <a:pt x="10668" y="25908"/>
                </a:lnTo>
                <a:lnTo>
                  <a:pt x="16764" y="18288"/>
                </a:lnTo>
                <a:lnTo>
                  <a:pt x="18288" y="16764"/>
                </a:lnTo>
                <a:lnTo>
                  <a:pt x="25908" y="10668"/>
                </a:lnTo>
                <a:lnTo>
                  <a:pt x="27432" y="9144"/>
                </a:lnTo>
                <a:lnTo>
                  <a:pt x="36576" y="4572"/>
                </a:lnTo>
                <a:lnTo>
                  <a:pt x="3214116" y="4572"/>
                </a:lnTo>
                <a:lnTo>
                  <a:pt x="3223260" y="9144"/>
                </a:lnTo>
                <a:lnTo>
                  <a:pt x="3223260" y="10668"/>
                </a:lnTo>
                <a:lnTo>
                  <a:pt x="3230118" y="15240"/>
                </a:lnTo>
                <a:lnTo>
                  <a:pt x="60960" y="15240"/>
                </a:lnTo>
                <a:lnTo>
                  <a:pt x="50292" y="16764"/>
                </a:lnTo>
                <a:lnTo>
                  <a:pt x="51816" y="16764"/>
                </a:lnTo>
                <a:lnTo>
                  <a:pt x="47244" y="18288"/>
                </a:lnTo>
                <a:lnTo>
                  <a:pt x="44196" y="18288"/>
                </a:lnTo>
                <a:lnTo>
                  <a:pt x="35052" y="22860"/>
                </a:lnTo>
                <a:lnTo>
                  <a:pt x="36576" y="22860"/>
                </a:lnTo>
                <a:lnTo>
                  <a:pt x="29718" y="27432"/>
                </a:lnTo>
                <a:lnTo>
                  <a:pt x="28956" y="27432"/>
                </a:lnTo>
                <a:lnTo>
                  <a:pt x="27432" y="28956"/>
                </a:lnTo>
                <a:lnTo>
                  <a:pt x="27940" y="28956"/>
                </a:lnTo>
                <a:lnTo>
                  <a:pt x="23876" y="35052"/>
                </a:lnTo>
                <a:lnTo>
                  <a:pt x="22860" y="35052"/>
                </a:lnTo>
                <a:lnTo>
                  <a:pt x="18288" y="44196"/>
                </a:lnTo>
                <a:lnTo>
                  <a:pt x="19304" y="44196"/>
                </a:lnTo>
                <a:lnTo>
                  <a:pt x="17272" y="50292"/>
                </a:lnTo>
                <a:lnTo>
                  <a:pt x="16764" y="50292"/>
                </a:lnTo>
                <a:lnTo>
                  <a:pt x="15240" y="60960"/>
                </a:lnTo>
                <a:lnTo>
                  <a:pt x="15240" y="271272"/>
                </a:lnTo>
                <a:lnTo>
                  <a:pt x="16764" y="281940"/>
                </a:lnTo>
                <a:lnTo>
                  <a:pt x="17272" y="281940"/>
                </a:lnTo>
                <a:lnTo>
                  <a:pt x="19304" y="288036"/>
                </a:lnTo>
                <a:lnTo>
                  <a:pt x="18288" y="288036"/>
                </a:lnTo>
                <a:lnTo>
                  <a:pt x="22860" y="297180"/>
                </a:lnTo>
                <a:lnTo>
                  <a:pt x="24079" y="297180"/>
                </a:lnTo>
                <a:lnTo>
                  <a:pt x="28956" y="303276"/>
                </a:lnTo>
                <a:lnTo>
                  <a:pt x="27432" y="303276"/>
                </a:lnTo>
                <a:lnTo>
                  <a:pt x="36576" y="309372"/>
                </a:lnTo>
                <a:lnTo>
                  <a:pt x="37338" y="309372"/>
                </a:lnTo>
                <a:lnTo>
                  <a:pt x="44196" y="313944"/>
                </a:lnTo>
                <a:lnTo>
                  <a:pt x="47244" y="313944"/>
                </a:lnTo>
                <a:lnTo>
                  <a:pt x="51816" y="315468"/>
                </a:lnTo>
                <a:lnTo>
                  <a:pt x="50292" y="315468"/>
                </a:lnTo>
                <a:lnTo>
                  <a:pt x="60960" y="316992"/>
                </a:lnTo>
                <a:lnTo>
                  <a:pt x="3230118" y="316992"/>
                </a:lnTo>
                <a:lnTo>
                  <a:pt x="3223260" y="321564"/>
                </a:lnTo>
                <a:lnTo>
                  <a:pt x="3223260" y="323088"/>
                </a:lnTo>
                <a:lnTo>
                  <a:pt x="3214116" y="327660"/>
                </a:lnTo>
                <a:close/>
              </a:path>
              <a:path extrusionOk="0" h="332739" w="3251200">
                <a:moveTo>
                  <a:pt x="3208020" y="19812"/>
                </a:moveTo>
                <a:lnTo>
                  <a:pt x="3197352" y="16764"/>
                </a:lnTo>
                <a:lnTo>
                  <a:pt x="3198876" y="16764"/>
                </a:lnTo>
                <a:lnTo>
                  <a:pt x="3189732" y="15240"/>
                </a:lnTo>
                <a:lnTo>
                  <a:pt x="3230118" y="15240"/>
                </a:lnTo>
                <a:lnTo>
                  <a:pt x="3232404" y="16764"/>
                </a:lnTo>
                <a:lnTo>
                  <a:pt x="3232404" y="18288"/>
                </a:lnTo>
                <a:lnTo>
                  <a:pt x="3206496" y="18288"/>
                </a:lnTo>
                <a:lnTo>
                  <a:pt x="3208020" y="19812"/>
                </a:lnTo>
                <a:close/>
              </a:path>
              <a:path extrusionOk="0" h="332739" w="3251200">
                <a:moveTo>
                  <a:pt x="42672" y="19812"/>
                </a:moveTo>
                <a:lnTo>
                  <a:pt x="44196" y="18288"/>
                </a:lnTo>
                <a:lnTo>
                  <a:pt x="47244" y="18288"/>
                </a:lnTo>
                <a:lnTo>
                  <a:pt x="42672" y="19812"/>
                </a:lnTo>
                <a:close/>
              </a:path>
              <a:path extrusionOk="0" h="332739" w="3251200">
                <a:moveTo>
                  <a:pt x="3220647" y="28085"/>
                </a:moveTo>
                <a:lnTo>
                  <a:pt x="3214116" y="22860"/>
                </a:lnTo>
                <a:lnTo>
                  <a:pt x="3215640" y="22860"/>
                </a:lnTo>
                <a:lnTo>
                  <a:pt x="3206496" y="18288"/>
                </a:lnTo>
                <a:lnTo>
                  <a:pt x="3232404" y="18288"/>
                </a:lnTo>
                <a:lnTo>
                  <a:pt x="3238500" y="25908"/>
                </a:lnTo>
                <a:lnTo>
                  <a:pt x="3240024" y="25908"/>
                </a:lnTo>
                <a:lnTo>
                  <a:pt x="3240024" y="27432"/>
                </a:lnTo>
                <a:lnTo>
                  <a:pt x="3220212" y="27432"/>
                </a:lnTo>
                <a:lnTo>
                  <a:pt x="3220647" y="28085"/>
                </a:lnTo>
                <a:close/>
              </a:path>
              <a:path extrusionOk="0" h="332739" w="3251200">
                <a:moveTo>
                  <a:pt x="27432" y="28956"/>
                </a:moveTo>
                <a:lnTo>
                  <a:pt x="28956" y="27432"/>
                </a:lnTo>
                <a:lnTo>
                  <a:pt x="28346" y="28346"/>
                </a:lnTo>
                <a:lnTo>
                  <a:pt x="27432" y="28956"/>
                </a:lnTo>
                <a:close/>
              </a:path>
              <a:path extrusionOk="0" h="332739" w="3251200">
                <a:moveTo>
                  <a:pt x="28346" y="28346"/>
                </a:moveTo>
                <a:lnTo>
                  <a:pt x="28956" y="27432"/>
                </a:lnTo>
                <a:lnTo>
                  <a:pt x="29718" y="27432"/>
                </a:lnTo>
                <a:lnTo>
                  <a:pt x="28346" y="28346"/>
                </a:lnTo>
                <a:close/>
              </a:path>
              <a:path extrusionOk="0" h="332739" w="3251200">
                <a:moveTo>
                  <a:pt x="3221736" y="28956"/>
                </a:moveTo>
                <a:lnTo>
                  <a:pt x="3220647" y="28085"/>
                </a:lnTo>
                <a:lnTo>
                  <a:pt x="3220212" y="27432"/>
                </a:lnTo>
                <a:lnTo>
                  <a:pt x="3221736" y="28956"/>
                </a:lnTo>
                <a:close/>
              </a:path>
              <a:path extrusionOk="0" h="332739" w="3251200">
                <a:moveTo>
                  <a:pt x="3240786" y="28956"/>
                </a:moveTo>
                <a:lnTo>
                  <a:pt x="3221736" y="28956"/>
                </a:lnTo>
                <a:lnTo>
                  <a:pt x="3220212" y="27432"/>
                </a:lnTo>
                <a:lnTo>
                  <a:pt x="3240024" y="27432"/>
                </a:lnTo>
                <a:lnTo>
                  <a:pt x="3240786" y="28956"/>
                </a:lnTo>
                <a:close/>
              </a:path>
              <a:path extrusionOk="0" h="332739" w="3251200">
                <a:moveTo>
                  <a:pt x="3226308" y="36576"/>
                </a:moveTo>
                <a:lnTo>
                  <a:pt x="3220647" y="28085"/>
                </a:lnTo>
                <a:lnTo>
                  <a:pt x="3221736" y="28956"/>
                </a:lnTo>
                <a:lnTo>
                  <a:pt x="3240786" y="28956"/>
                </a:lnTo>
                <a:lnTo>
                  <a:pt x="3243834" y="35052"/>
                </a:lnTo>
                <a:lnTo>
                  <a:pt x="3226308" y="35052"/>
                </a:lnTo>
                <a:lnTo>
                  <a:pt x="3226308" y="36576"/>
                </a:lnTo>
                <a:close/>
              </a:path>
              <a:path extrusionOk="0" h="332739" w="3251200">
                <a:moveTo>
                  <a:pt x="27940" y="28956"/>
                </a:moveTo>
                <a:lnTo>
                  <a:pt x="27432" y="28956"/>
                </a:lnTo>
                <a:lnTo>
                  <a:pt x="28346" y="28346"/>
                </a:lnTo>
                <a:lnTo>
                  <a:pt x="27940" y="28956"/>
                </a:lnTo>
                <a:close/>
              </a:path>
              <a:path extrusionOk="0" h="332739" w="3251200">
                <a:moveTo>
                  <a:pt x="22860" y="36576"/>
                </a:moveTo>
                <a:lnTo>
                  <a:pt x="22860" y="35052"/>
                </a:lnTo>
                <a:lnTo>
                  <a:pt x="23876" y="35052"/>
                </a:lnTo>
                <a:lnTo>
                  <a:pt x="22860" y="36576"/>
                </a:lnTo>
                <a:close/>
              </a:path>
              <a:path extrusionOk="0" h="332739" w="3251200">
                <a:moveTo>
                  <a:pt x="3230880" y="44196"/>
                </a:moveTo>
                <a:lnTo>
                  <a:pt x="3226308" y="35052"/>
                </a:lnTo>
                <a:lnTo>
                  <a:pt x="3243834" y="35052"/>
                </a:lnTo>
                <a:lnTo>
                  <a:pt x="3244596" y="36576"/>
                </a:lnTo>
                <a:lnTo>
                  <a:pt x="3246120" y="38100"/>
                </a:lnTo>
                <a:lnTo>
                  <a:pt x="3247644" y="42672"/>
                </a:lnTo>
                <a:lnTo>
                  <a:pt x="3230880" y="42672"/>
                </a:lnTo>
                <a:lnTo>
                  <a:pt x="3230880" y="44196"/>
                </a:lnTo>
                <a:close/>
              </a:path>
              <a:path extrusionOk="0" h="332739" w="3251200">
                <a:moveTo>
                  <a:pt x="19304" y="44196"/>
                </a:moveTo>
                <a:lnTo>
                  <a:pt x="18288" y="44196"/>
                </a:lnTo>
                <a:lnTo>
                  <a:pt x="19812" y="42672"/>
                </a:lnTo>
                <a:lnTo>
                  <a:pt x="19304" y="44196"/>
                </a:lnTo>
                <a:close/>
              </a:path>
              <a:path extrusionOk="0" h="332739" w="3251200">
                <a:moveTo>
                  <a:pt x="3233928" y="51816"/>
                </a:moveTo>
                <a:lnTo>
                  <a:pt x="3230880" y="42672"/>
                </a:lnTo>
                <a:lnTo>
                  <a:pt x="3247644" y="42672"/>
                </a:lnTo>
                <a:lnTo>
                  <a:pt x="3249168" y="47244"/>
                </a:lnTo>
                <a:lnTo>
                  <a:pt x="3249168" y="48768"/>
                </a:lnTo>
                <a:lnTo>
                  <a:pt x="3249385" y="50292"/>
                </a:lnTo>
                <a:lnTo>
                  <a:pt x="3233928" y="50292"/>
                </a:lnTo>
                <a:lnTo>
                  <a:pt x="3233928" y="51816"/>
                </a:lnTo>
                <a:close/>
              </a:path>
              <a:path extrusionOk="0" h="332739" w="3251200">
                <a:moveTo>
                  <a:pt x="16764" y="51816"/>
                </a:moveTo>
                <a:lnTo>
                  <a:pt x="16764" y="50292"/>
                </a:lnTo>
                <a:lnTo>
                  <a:pt x="17272" y="50292"/>
                </a:lnTo>
                <a:lnTo>
                  <a:pt x="16764" y="51816"/>
                </a:lnTo>
                <a:close/>
              </a:path>
              <a:path extrusionOk="0" h="332739" w="3251200">
                <a:moveTo>
                  <a:pt x="3249358" y="281940"/>
                </a:moveTo>
                <a:lnTo>
                  <a:pt x="3233928" y="281940"/>
                </a:lnTo>
                <a:lnTo>
                  <a:pt x="3233928" y="50292"/>
                </a:lnTo>
                <a:lnTo>
                  <a:pt x="3249385" y="50292"/>
                </a:lnTo>
                <a:lnTo>
                  <a:pt x="3250692" y="59436"/>
                </a:lnTo>
                <a:lnTo>
                  <a:pt x="3250692" y="271272"/>
                </a:lnTo>
                <a:lnTo>
                  <a:pt x="3249358" y="281940"/>
                </a:lnTo>
                <a:close/>
              </a:path>
              <a:path extrusionOk="0" h="332739" w="3251200">
                <a:moveTo>
                  <a:pt x="17272" y="281940"/>
                </a:moveTo>
                <a:lnTo>
                  <a:pt x="16764" y="281940"/>
                </a:lnTo>
                <a:lnTo>
                  <a:pt x="16764" y="280416"/>
                </a:lnTo>
                <a:lnTo>
                  <a:pt x="17272" y="281940"/>
                </a:lnTo>
                <a:close/>
              </a:path>
              <a:path extrusionOk="0" h="332739" w="3251200">
                <a:moveTo>
                  <a:pt x="3247644" y="289560"/>
                </a:moveTo>
                <a:lnTo>
                  <a:pt x="3230880" y="289560"/>
                </a:lnTo>
                <a:lnTo>
                  <a:pt x="3233928" y="280416"/>
                </a:lnTo>
                <a:lnTo>
                  <a:pt x="3233928" y="281940"/>
                </a:lnTo>
                <a:lnTo>
                  <a:pt x="3249358" y="281940"/>
                </a:lnTo>
                <a:lnTo>
                  <a:pt x="3249168" y="283464"/>
                </a:lnTo>
                <a:lnTo>
                  <a:pt x="3249168" y="284988"/>
                </a:lnTo>
                <a:lnTo>
                  <a:pt x="3247644" y="289560"/>
                </a:lnTo>
                <a:close/>
              </a:path>
              <a:path extrusionOk="0" h="332739" w="3251200">
                <a:moveTo>
                  <a:pt x="19812" y="289560"/>
                </a:moveTo>
                <a:lnTo>
                  <a:pt x="18288" y="288036"/>
                </a:lnTo>
                <a:lnTo>
                  <a:pt x="19304" y="288036"/>
                </a:lnTo>
                <a:lnTo>
                  <a:pt x="19812" y="289560"/>
                </a:lnTo>
                <a:close/>
              </a:path>
              <a:path extrusionOk="0" h="332739" w="3251200">
                <a:moveTo>
                  <a:pt x="3243834" y="297180"/>
                </a:moveTo>
                <a:lnTo>
                  <a:pt x="3226308" y="297180"/>
                </a:lnTo>
                <a:lnTo>
                  <a:pt x="3230880" y="288036"/>
                </a:lnTo>
                <a:lnTo>
                  <a:pt x="3230880" y="289560"/>
                </a:lnTo>
                <a:lnTo>
                  <a:pt x="3247644" y="289560"/>
                </a:lnTo>
                <a:lnTo>
                  <a:pt x="3246120" y="294132"/>
                </a:lnTo>
                <a:lnTo>
                  <a:pt x="3244596" y="295656"/>
                </a:lnTo>
                <a:lnTo>
                  <a:pt x="3243834" y="297180"/>
                </a:lnTo>
                <a:close/>
              </a:path>
              <a:path extrusionOk="0" h="332739" w="3251200">
                <a:moveTo>
                  <a:pt x="24079" y="297180"/>
                </a:moveTo>
                <a:lnTo>
                  <a:pt x="22860" y="297180"/>
                </a:lnTo>
                <a:lnTo>
                  <a:pt x="22860" y="295656"/>
                </a:lnTo>
                <a:lnTo>
                  <a:pt x="24079" y="297180"/>
                </a:lnTo>
                <a:close/>
              </a:path>
              <a:path extrusionOk="0" h="332739" w="3251200">
                <a:moveTo>
                  <a:pt x="3236061" y="309372"/>
                </a:moveTo>
                <a:lnTo>
                  <a:pt x="3214116" y="309372"/>
                </a:lnTo>
                <a:lnTo>
                  <a:pt x="3221736" y="303276"/>
                </a:lnTo>
                <a:lnTo>
                  <a:pt x="3220212" y="303276"/>
                </a:lnTo>
                <a:lnTo>
                  <a:pt x="3226308" y="295656"/>
                </a:lnTo>
                <a:lnTo>
                  <a:pt x="3226308" y="297180"/>
                </a:lnTo>
                <a:lnTo>
                  <a:pt x="3243834" y="297180"/>
                </a:lnTo>
                <a:lnTo>
                  <a:pt x="3240024" y="304800"/>
                </a:lnTo>
                <a:lnTo>
                  <a:pt x="3240024" y="306324"/>
                </a:lnTo>
                <a:lnTo>
                  <a:pt x="3238500" y="306324"/>
                </a:lnTo>
                <a:lnTo>
                  <a:pt x="3236061" y="309372"/>
                </a:lnTo>
                <a:close/>
              </a:path>
              <a:path extrusionOk="0" h="332739" w="3251200">
                <a:moveTo>
                  <a:pt x="37338" y="309372"/>
                </a:moveTo>
                <a:lnTo>
                  <a:pt x="36576" y="309372"/>
                </a:lnTo>
                <a:lnTo>
                  <a:pt x="35052" y="307848"/>
                </a:lnTo>
                <a:lnTo>
                  <a:pt x="37338" y="309372"/>
                </a:lnTo>
                <a:close/>
              </a:path>
              <a:path extrusionOk="0" h="332739" w="3251200">
                <a:moveTo>
                  <a:pt x="3232404" y="313944"/>
                </a:moveTo>
                <a:lnTo>
                  <a:pt x="3206496" y="313944"/>
                </a:lnTo>
                <a:lnTo>
                  <a:pt x="3215640" y="307848"/>
                </a:lnTo>
                <a:lnTo>
                  <a:pt x="3214116" y="309372"/>
                </a:lnTo>
                <a:lnTo>
                  <a:pt x="3236061" y="309372"/>
                </a:lnTo>
                <a:lnTo>
                  <a:pt x="3232404" y="313944"/>
                </a:lnTo>
                <a:close/>
              </a:path>
              <a:path extrusionOk="0" h="332739" w="3251200">
                <a:moveTo>
                  <a:pt x="47244" y="313944"/>
                </a:moveTo>
                <a:lnTo>
                  <a:pt x="44196" y="313944"/>
                </a:lnTo>
                <a:lnTo>
                  <a:pt x="42672" y="312420"/>
                </a:lnTo>
                <a:lnTo>
                  <a:pt x="47244" y="313944"/>
                </a:lnTo>
                <a:close/>
              </a:path>
              <a:path extrusionOk="0" h="332739" w="3251200">
                <a:moveTo>
                  <a:pt x="3230118" y="316992"/>
                </a:moveTo>
                <a:lnTo>
                  <a:pt x="3188208" y="316992"/>
                </a:lnTo>
                <a:lnTo>
                  <a:pt x="3198876" y="315468"/>
                </a:lnTo>
                <a:lnTo>
                  <a:pt x="3197352" y="315468"/>
                </a:lnTo>
                <a:lnTo>
                  <a:pt x="3208020" y="312420"/>
                </a:lnTo>
                <a:lnTo>
                  <a:pt x="3206496" y="313944"/>
                </a:lnTo>
                <a:lnTo>
                  <a:pt x="3232404" y="313944"/>
                </a:lnTo>
                <a:lnTo>
                  <a:pt x="3232404" y="315468"/>
                </a:lnTo>
                <a:lnTo>
                  <a:pt x="3230118" y="316992"/>
                </a:lnTo>
                <a:close/>
              </a:path>
              <a:path extrusionOk="0" h="332739" w="3251200">
                <a:moveTo>
                  <a:pt x="3201924" y="330708"/>
                </a:moveTo>
                <a:lnTo>
                  <a:pt x="47244" y="330708"/>
                </a:lnTo>
                <a:lnTo>
                  <a:pt x="38100" y="327660"/>
                </a:lnTo>
                <a:lnTo>
                  <a:pt x="3212592" y="327660"/>
                </a:lnTo>
                <a:lnTo>
                  <a:pt x="3201924" y="330708"/>
                </a:lnTo>
                <a:close/>
              </a:path>
              <a:path extrusionOk="0" h="332739" w="3251200">
                <a:moveTo>
                  <a:pt x="3189732" y="332232"/>
                </a:moveTo>
                <a:lnTo>
                  <a:pt x="60960" y="332232"/>
                </a:lnTo>
                <a:lnTo>
                  <a:pt x="48768" y="330708"/>
                </a:lnTo>
                <a:lnTo>
                  <a:pt x="3200400" y="330708"/>
                </a:lnTo>
                <a:lnTo>
                  <a:pt x="3189732" y="332232"/>
                </a:lnTo>
                <a:close/>
              </a:path>
            </a:pathLst>
          </a:custGeom>
          <a:solidFill>
            <a:srgbClr val="678E18"/>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57" name="Google Shape;257;p29"/>
          <p:cNvSpPr txBox="1"/>
          <p:nvPr/>
        </p:nvSpPr>
        <p:spPr>
          <a:xfrm>
            <a:off x="5915629" y="2243173"/>
            <a:ext cx="3224700" cy="495600"/>
          </a:xfrm>
          <a:prstGeom prst="rect">
            <a:avLst/>
          </a:prstGeom>
          <a:noFill/>
          <a:ln>
            <a:noFill/>
          </a:ln>
        </p:spPr>
        <p:txBody>
          <a:bodyPr anchorCtr="0" anchor="t" bIns="0" lIns="0" spcFirstLastPara="1" rIns="0" wrap="square" tIns="17125">
            <a:noAutofit/>
          </a:bodyPr>
          <a:lstStyle/>
          <a:p>
            <a:pPr indent="0" lvl="0" marL="12700" marR="0" rtl="0" algn="l">
              <a:lnSpc>
                <a:spcPct val="100000"/>
              </a:lnSpc>
              <a:spcBef>
                <a:spcPts val="0"/>
              </a:spcBef>
              <a:spcAft>
                <a:spcPts val="0"/>
              </a:spcAft>
              <a:buNone/>
            </a:pPr>
            <a:r>
              <a:rPr lang="en-US" sz="1800">
                <a:solidFill>
                  <a:srgbClr val="262626"/>
                </a:solidFill>
                <a:latin typeface="Times New Roman"/>
                <a:ea typeface="Times New Roman"/>
                <a:cs typeface="Times New Roman"/>
                <a:sym typeface="Times New Roman"/>
              </a:rPr>
              <a:t>Elementos de protección personal</a:t>
            </a:r>
            <a:endParaRPr sz="1800">
              <a:solidFill>
                <a:schemeClr val="dk1"/>
              </a:solidFill>
              <a:latin typeface="Times New Roman"/>
              <a:ea typeface="Times New Roman"/>
              <a:cs typeface="Times New Roman"/>
              <a:sym typeface="Times New Roman"/>
            </a:endParaRPr>
          </a:p>
        </p:txBody>
      </p:sp>
      <p:sp>
        <p:nvSpPr>
          <p:cNvPr id="258" name="Google Shape;258;p29"/>
          <p:cNvSpPr/>
          <p:nvPr/>
        </p:nvSpPr>
        <p:spPr>
          <a:xfrm>
            <a:off x="7275090" y="3071077"/>
            <a:ext cx="2487300" cy="16473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59" name="Google Shape;259;p29"/>
          <p:cNvSpPr/>
          <p:nvPr/>
        </p:nvSpPr>
        <p:spPr>
          <a:xfrm>
            <a:off x="7243085" y="3039072"/>
            <a:ext cx="2551429" cy="1710054"/>
          </a:xfrm>
          <a:custGeom>
            <a:rect b="b" l="l" r="r" t="t"/>
            <a:pathLst>
              <a:path extrusionOk="0" h="1710054" w="2551429">
                <a:moveTo>
                  <a:pt x="2543556" y="1709928"/>
                </a:moveTo>
                <a:lnTo>
                  <a:pt x="7620" y="1709928"/>
                </a:lnTo>
                <a:lnTo>
                  <a:pt x="0" y="1703832"/>
                </a:lnTo>
                <a:lnTo>
                  <a:pt x="0" y="7620"/>
                </a:lnTo>
                <a:lnTo>
                  <a:pt x="7620" y="0"/>
                </a:lnTo>
                <a:lnTo>
                  <a:pt x="2543556" y="0"/>
                </a:lnTo>
                <a:lnTo>
                  <a:pt x="2551176" y="7620"/>
                </a:lnTo>
                <a:lnTo>
                  <a:pt x="2551176" y="15240"/>
                </a:lnTo>
                <a:lnTo>
                  <a:pt x="32004" y="15240"/>
                </a:lnTo>
                <a:lnTo>
                  <a:pt x="15240" y="32004"/>
                </a:lnTo>
                <a:lnTo>
                  <a:pt x="32004" y="32004"/>
                </a:lnTo>
                <a:lnTo>
                  <a:pt x="32004" y="1679448"/>
                </a:lnTo>
                <a:lnTo>
                  <a:pt x="15240" y="1679448"/>
                </a:lnTo>
                <a:lnTo>
                  <a:pt x="32004" y="1694688"/>
                </a:lnTo>
                <a:lnTo>
                  <a:pt x="2551176" y="1694688"/>
                </a:lnTo>
                <a:lnTo>
                  <a:pt x="2551176" y="1703832"/>
                </a:lnTo>
                <a:lnTo>
                  <a:pt x="2543556" y="1709928"/>
                </a:lnTo>
                <a:close/>
              </a:path>
              <a:path extrusionOk="0" h="1710054" w="2551429">
                <a:moveTo>
                  <a:pt x="32004" y="32004"/>
                </a:moveTo>
                <a:lnTo>
                  <a:pt x="15240" y="32004"/>
                </a:lnTo>
                <a:lnTo>
                  <a:pt x="32004" y="15240"/>
                </a:lnTo>
                <a:lnTo>
                  <a:pt x="32004" y="32004"/>
                </a:lnTo>
                <a:close/>
              </a:path>
              <a:path extrusionOk="0" h="1710054" w="2551429">
                <a:moveTo>
                  <a:pt x="2519172" y="32004"/>
                </a:moveTo>
                <a:lnTo>
                  <a:pt x="32004" y="32004"/>
                </a:lnTo>
                <a:lnTo>
                  <a:pt x="32004" y="15240"/>
                </a:lnTo>
                <a:lnTo>
                  <a:pt x="2519172" y="15240"/>
                </a:lnTo>
                <a:lnTo>
                  <a:pt x="2519172" y="32004"/>
                </a:lnTo>
                <a:close/>
              </a:path>
              <a:path extrusionOk="0" h="1710054" w="2551429">
                <a:moveTo>
                  <a:pt x="2519172" y="1694688"/>
                </a:moveTo>
                <a:lnTo>
                  <a:pt x="2519172" y="15240"/>
                </a:lnTo>
                <a:lnTo>
                  <a:pt x="2534412" y="32004"/>
                </a:lnTo>
                <a:lnTo>
                  <a:pt x="2551176" y="32004"/>
                </a:lnTo>
                <a:lnTo>
                  <a:pt x="2551176" y="1679448"/>
                </a:lnTo>
                <a:lnTo>
                  <a:pt x="2534412" y="1679448"/>
                </a:lnTo>
                <a:lnTo>
                  <a:pt x="2519172" y="1694688"/>
                </a:lnTo>
                <a:close/>
              </a:path>
              <a:path extrusionOk="0" h="1710054" w="2551429">
                <a:moveTo>
                  <a:pt x="2551176" y="32004"/>
                </a:moveTo>
                <a:lnTo>
                  <a:pt x="2534412" y="32004"/>
                </a:lnTo>
                <a:lnTo>
                  <a:pt x="2519172" y="15240"/>
                </a:lnTo>
                <a:lnTo>
                  <a:pt x="2551176" y="15240"/>
                </a:lnTo>
                <a:lnTo>
                  <a:pt x="2551176" y="32004"/>
                </a:lnTo>
                <a:close/>
              </a:path>
              <a:path extrusionOk="0" h="1710054" w="2551429">
                <a:moveTo>
                  <a:pt x="32004" y="1694688"/>
                </a:moveTo>
                <a:lnTo>
                  <a:pt x="15240" y="1679448"/>
                </a:lnTo>
                <a:lnTo>
                  <a:pt x="32004" y="1679448"/>
                </a:lnTo>
                <a:lnTo>
                  <a:pt x="32004" y="1694688"/>
                </a:lnTo>
                <a:close/>
              </a:path>
              <a:path extrusionOk="0" h="1710054" w="2551429">
                <a:moveTo>
                  <a:pt x="2519172" y="1694688"/>
                </a:moveTo>
                <a:lnTo>
                  <a:pt x="32004" y="1694688"/>
                </a:lnTo>
                <a:lnTo>
                  <a:pt x="32004" y="1679448"/>
                </a:lnTo>
                <a:lnTo>
                  <a:pt x="2519172" y="1679448"/>
                </a:lnTo>
                <a:lnTo>
                  <a:pt x="2519172" y="1694688"/>
                </a:lnTo>
                <a:close/>
              </a:path>
              <a:path extrusionOk="0" h="1710054" w="2551429">
                <a:moveTo>
                  <a:pt x="2551176" y="1694688"/>
                </a:moveTo>
                <a:lnTo>
                  <a:pt x="2519172" y="1694688"/>
                </a:lnTo>
                <a:lnTo>
                  <a:pt x="2534412" y="1679448"/>
                </a:lnTo>
                <a:lnTo>
                  <a:pt x="2551176" y="1679448"/>
                </a:lnTo>
                <a:lnTo>
                  <a:pt x="2551176" y="1694688"/>
                </a:lnTo>
                <a:close/>
              </a:path>
            </a:pathLst>
          </a:custGeom>
          <a:solidFill>
            <a:srgbClr val="91CF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60" name="Google Shape;260;p29"/>
          <p:cNvSpPr/>
          <p:nvPr/>
        </p:nvSpPr>
        <p:spPr>
          <a:xfrm>
            <a:off x="245363" y="3038855"/>
            <a:ext cx="2066544" cy="1508760"/>
          </a:xfrm>
          <a:prstGeom prst="rect">
            <a:avLst/>
          </a:prstGeom>
          <a:blipFill rotWithShape="1">
            <a:blip r:embed="rId6">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61" name="Google Shape;261;p29"/>
          <p:cNvSpPr/>
          <p:nvPr/>
        </p:nvSpPr>
        <p:spPr>
          <a:xfrm>
            <a:off x="213359" y="3006851"/>
            <a:ext cx="2131060" cy="1571625"/>
          </a:xfrm>
          <a:custGeom>
            <a:rect b="b" l="l" r="r" t="t"/>
            <a:pathLst>
              <a:path extrusionOk="0" h="1571625" w="2131060">
                <a:moveTo>
                  <a:pt x="2122932" y="1571244"/>
                </a:moveTo>
                <a:lnTo>
                  <a:pt x="7620" y="1571244"/>
                </a:lnTo>
                <a:lnTo>
                  <a:pt x="0" y="1565148"/>
                </a:lnTo>
                <a:lnTo>
                  <a:pt x="0" y="7620"/>
                </a:lnTo>
                <a:lnTo>
                  <a:pt x="7620" y="0"/>
                </a:lnTo>
                <a:lnTo>
                  <a:pt x="2122932" y="0"/>
                </a:lnTo>
                <a:lnTo>
                  <a:pt x="2130552" y="7620"/>
                </a:lnTo>
                <a:lnTo>
                  <a:pt x="2130552" y="15240"/>
                </a:lnTo>
                <a:lnTo>
                  <a:pt x="32004" y="15240"/>
                </a:lnTo>
                <a:lnTo>
                  <a:pt x="16764" y="32004"/>
                </a:lnTo>
                <a:lnTo>
                  <a:pt x="32004" y="32004"/>
                </a:lnTo>
                <a:lnTo>
                  <a:pt x="32004" y="1540764"/>
                </a:lnTo>
                <a:lnTo>
                  <a:pt x="16764" y="1540764"/>
                </a:lnTo>
                <a:lnTo>
                  <a:pt x="32004" y="1556004"/>
                </a:lnTo>
                <a:lnTo>
                  <a:pt x="2130552" y="1556004"/>
                </a:lnTo>
                <a:lnTo>
                  <a:pt x="2130552" y="1565148"/>
                </a:lnTo>
                <a:lnTo>
                  <a:pt x="2122932" y="1571244"/>
                </a:lnTo>
                <a:close/>
              </a:path>
              <a:path extrusionOk="0" h="1571625" w="2131060">
                <a:moveTo>
                  <a:pt x="32004" y="32004"/>
                </a:moveTo>
                <a:lnTo>
                  <a:pt x="16764" y="32004"/>
                </a:lnTo>
                <a:lnTo>
                  <a:pt x="32004" y="15240"/>
                </a:lnTo>
                <a:lnTo>
                  <a:pt x="32004" y="32004"/>
                </a:lnTo>
                <a:close/>
              </a:path>
              <a:path extrusionOk="0" h="1571625" w="2131060">
                <a:moveTo>
                  <a:pt x="2098548" y="32004"/>
                </a:moveTo>
                <a:lnTo>
                  <a:pt x="32004" y="32004"/>
                </a:lnTo>
                <a:lnTo>
                  <a:pt x="32004" y="15240"/>
                </a:lnTo>
                <a:lnTo>
                  <a:pt x="2098548" y="15240"/>
                </a:lnTo>
                <a:lnTo>
                  <a:pt x="2098548" y="32004"/>
                </a:lnTo>
                <a:close/>
              </a:path>
              <a:path extrusionOk="0" h="1571625" w="2131060">
                <a:moveTo>
                  <a:pt x="2098548" y="1556004"/>
                </a:moveTo>
                <a:lnTo>
                  <a:pt x="2098548" y="15240"/>
                </a:lnTo>
                <a:lnTo>
                  <a:pt x="2113788" y="32004"/>
                </a:lnTo>
                <a:lnTo>
                  <a:pt x="2130552" y="32004"/>
                </a:lnTo>
                <a:lnTo>
                  <a:pt x="2130552" y="1540764"/>
                </a:lnTo>
                <a:lnTo>
                  <a:pt x="2113788" y="1540764"/>
                </a:lnTo>
                <a:lnTo>
                  <a:pt x="2098548" y="1556004"/>
                </a:lnTo>
                <a:close/>
              </a:path>
              <a:path extrusionOk="0" h="1571625" w="2131060">
                <a:moveTo>
                  <a:pt x="2130552" y="32004"/>
                </a:moveTo>
                <a:lnTo>
                  <a:pt x="2113788" y="32004"/>
                </a:lnTo>
                <a:lnTo>
                  <a:pt x="2098548" y="15240"/>
                </a:lnTo>
                <a:lnTo>
                  <a:pt x="2130552" y="15240"/>
                </a:lnTo>
                <a:lnTo>
                  <a:pt x="2130552" y="32004"/>
                </a:lnTo>
                <a:close/>
              </a:path>
              <a:path extrusionOk="0" h="1571625" w="2131060">
                <a:moveTo>
                  <a:pt x="32004" y="1556004"/>
                </a:moveTo>
                <a:lnTo>
                  <a:pt x="16764" y="1540764"/>
                </a:lnTo>
                <a:lnTo>
                  <a:pt x="32004" y="1540764"/>
                </a:lnTo>
                <a:lnTo>
                  <a:pt x="32004" y="1556004"/>
                </a:lnTo>
                <a:close/>
              </a:path>
              <a:path extrusionOk="0" h="1571625" w="2131060">
                <a:moveTo>
                  <a:pt x="2098548" y="1556004"/>
                </a:moveTo>
                <a:lnTo>
                  <a:pt x="32004" y="1556004"/>
                </a:lnTo>
                <a:lnTo>
                  <a:pt x="32004" y="1540764"/>
                </a:lnTo>
                <a:lnTo>
                  <a:pt x="2098548" y="1540764"/>
                </a:lnTo>
                <a:lnTo>
                  <a:pt x="2098548" y="1556004"/>
                </a:lnTo>
                <a:close/>
              </a:path>
              <a:path extrusionOk="0" h="1571625" w="2131060">
                <a:moveTo>
                  <a:pt x="2130552" y="1556004"/>
                </a:moveTo>
                <a:lnTo>
                  <a:pt x="2098548" y="1556004"/>
                </a:lnTo>
                <a:lnTo>
                  <a:pt x="2113788" y="1540764"/>
                </a:lnTo>
                <a:lnTo>
                  <a:pt x="2130552" y="1540764"/>
                </a:lnTo>
                <a:lnTo>
                  <a:pt x="2130552" y="1556004"/>
                </a:lnTo>
                <a:close/>
              </a:path>
            </a:pathLst>
          </a:custGeom>
          <a:solidFill>
            <a:srgbClr val="91CF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62" name="Google Shape;262;p29"/>
          <p:cNvSpPr/>
          <p:nvPr/>
        </p:nvSpPr>
        <p:spPr>
          <a:xfrm>
            <a:off x="5439691" y="5239961"/>
            <a:ext cx="681354" cy="651510"/>
          </a:xfrm>
          <a:custGeom>
            <a:rect b="b" l="l" r="r" t="t"/>
            <a:pathLst>
              <a:path extrusionOk="0" h="651510" w="681354">
                <a:moveTo>
                  <a:pt x="670560" y="651510"/>
                </a:moveTo>
                <a:lnTo>
                  <a:pt x="661416" y="651510"/>
                </a:lnTo>
                <a:lnTo>
                  <a:pt x="655320" y="645414"/>
                </a:lnTo>
                <a:lnTo>
                  <a:pt x="6096" y="26670"/>
                </a:lnTo>
                <a:lnTo>
                  <a:pt x="0" y="20574"/>
                </a:lnTo>
                <a:lnTo>
                  <a:pt x="0" y="11430"/>
                </a:lnTo>
                <a:lnTo>
                  <a:pt x="4572" y="5334"/>
                </a:lnTo>
                <a:lnTo>
                  <a:pt x="9858" y="1666"/>
                </a:lnTo>
                <a:lnTo>
                  <a:pt x="16002" y="0"/>
                </a:lnTo>
                <a:lnTo>
                  <a:pt x="22145" y="619"/>
                </a:lnTo>
                <a:lnTo>
                  <a:pt x="27432" y="3810"/>
                </a:lnTo>
                <a:lnTo>
                  <a:pt x="676656" y="622554"/>
                </a:lnTo>
                <a:lnTo>
                  <a:pt x="680085" y="627840"/>
                </a:lnTo>
                <a:lnTo>
                  <a:pt x="681228" y="633984"/>
                </a:lnTo>
                <a:lnTo>
                  <a:pt x="680085" y="640127"/>
                </a:lnTo>
                <a:lnTo>
                  <a:pt x="676656" y="645414"/>
                </a:lnTo>
                <a:lnTo>
                  <a:pt x="670560" y="651510"/>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63" name="Google Shape;263;p29"/>
          <p:cNvSpPr/>
          <p:nvPr/>
        </p:nvSpPr>
        <p:spPr>
          <a:xfrm>
            <a:off x="5439691" y="5237676"/>
            <a:ext cx="683259" cy="652779"/>
          </a:xfrm>
          <a:custGeom>
            <a:rect b="b" l="l" r="r" t="t"/>
            <a:pathLst>
              <a:path extrusionOk="0" h="652779" w="683259">
                <a:moveTo>
                  <a:pt x="16002" y="652272"/>
                </a:moveTo>
                <a:lnTo>
                  <a:pt x="9858" y="651129"/>
                </a:lnTo>
                <a:lnTo>
                  <a:pt x="4572" y="647700"/>
                </a:lnTo>
                <a:lnTo>
                  <a:pt x="0" y="641604"/>
                </a:lnTo>
                <a:lnTo>
                  <a:pt x="0" y="630936"/>
                </a:lnTo>
                <a:lnTo>
                  <a:pt x="6096" y="624840"/>
                </a:lnTo>
                <a:lnTo>
                  <a:pt x="655320" y="6096"/>
                </a:lnTo>
                <a:lnTo>
                  <a:pt x="661416" y="0"/>
                </a:lnTo>
                <a:lnTo>
                  <a:pt x="670560" y="1524"/>
                </a:lnTo>
                <a:lnTo>
                  <a:pt x="682752" y="13716"/>
                </a:lnTo>
                <a:lnTo>
                  <a:pt x="682752" y="22860"/>
                </a:lnTo>
                <a:lnTo>
                  <a:pt x="676656" y="28956"/>
                </a:lnTo>
                <a:lnTo>
                  <a:pt x="27432" y="647700"/>
                </a:lnTo>
                <a:lnTo>
                  <a:pt x="22145" y="651129"/>
                </a:lnTo>
                <a:lnTo>
                  <a:pt x="16002" y="652272"/>
                </a:lnTo>
                <a:close/>
              </a:path>
            </a:pathLst>
          </a:custGeom>
          <a:solidFill>
            <a:srgbClr val="FF000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64" name="Google Shape;264;p29"/>
          <p:cNvSpPr/>
          <p:nvPr/>
        </p:nvSpPr>
        <p:spPr>
          <a:xfrm>
            <a:off x="8245982" y="5554159"/>
            <a:ext cx="215265" cy="314325"/>
          </a:xfrm>
          <a:custGeom>
            <a:rect b="b" l="l" r="r" t="t"/>
            <a:pathLst>
              <a:path extrusionOk="0" h="314325" w="215265">
                <a:moveTo>
                  <a:pt x="199644" y="313944"/>
                </a:moveTo>
                <a:lnTo>
                  <a:pt x="188976" y="312420"/>
                </a:lnTo>
                <a:lnTo>
                  <a:pt x="184404" y="304800"/>
                </a:lnTo>
                <a:lnTo>
                  <a:pt x="4572" y="25908"/>
                </a:lnTo>
                <a:lnTo>
                  <a:pt x="0" y="18288"/>
                </a:lnTo>
                <a:lnTo>
                  <a:pt x="1524" y="9144"/>
                </a:lnTo>
                <a:lnTo>
                  <a:pt x="16764" y="0"/>
                </a:lnTo>
                <a:lnTo>
                  <a:pt x="25908" y="1524"/>
                </a:lnTo>
                <a:lnTo>
                  <a:pt x="30480" y="9144"/>
                </a:lnTo>
                <a:lnTo>
                  <a:pt x="210312" y="288036"/>
                </a:lnTo>
                <a:lnTo>
                  <a:pt x="214884" y="295656"/>
                </a:lnTo>
                <a:lnTo>
                  <a:pt x="213360" y="304800"/>
                </a:lnTo>
                <a:lnTo>
                  <a:pt x="205740" y="309372"/>
                </a:lnTo>
                <a:lnTo>
                  <a:pt x="199644" y="313944"/>
                </a:lnTo>
                <a:close/>
              </a:path>
            </a:pathLst>
          </a:custGeom>
          <a:solidFill>
            <a:srgbClr val="00AF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65" name="Google Shape;265;p29"/>
          <p:cNvSpPr/>
          <p:nvPr/>
        </p:nvSpPr>
        <p:spPr>
          <a:xfrm>
            <a:off x="8425815" y="4956752"/>
            <a:ext cx="802004" cy="911860"/>
          </a:xfrm>
          <a:custGeom>
            <a:rect b="b" l="l" r="r" t="t"/>
            <a:pathLst>
              <a:path extrusionOk="0" h="911860" w="802004">
                <a:moveTo>
                  <a:pt x="24384" y="911352"/>
                </a:moveTo>
                <a:lnTo>
                  <a:pt x="13716" y="911352"/>
                </a:lnTo>
                <a:lnTo>
                  <a:pt x="1524" y="899160"/>
                </a:lnTo>
                <a:lnTo>
                  <a:pt x="0" y="890016"/>
                </a:lnTo>
                <a:lnTo>
                  <a:pt x="6096" y="883920"/>
                </a:lnTo>
                <a:lnTo>
                  <a:pt x="774192" y="6096"/>
                </a:lnTo>
                <a:lnTo>
                  <a:pt x="780288" y="0"/>
                </a:lnTo>
                <a:lnTo>
                  <a:pt x="789432" y="0"/>
                </a:lnTo>
                <a:lnTo>
                  <a:pt x="795528" y="4572"/>
                </a:lnTo>
                <a:lnTo>
                  <a:pt x="799838" y="9858"/>
                </a:lnTo>
                <a:lnTo>
                  <a:pt x="801433" y="16002"/>
                </a:lnTo>
                <a:lnTo>
                  <a:pt x="800457" y="22145"/>
                </a:lnTo>
                <a:lnTo>
                  <a:pt x="797052" y="27432"/>
                </a:lnTo>
                <a:lnTo>
                  <a:pt x="28956" y="903732"/>
                </a:lnTo>
                <a:lnTo>
                  <a:pt x="24384" y="911352"/>
                </a:lnTo>
                <a:close/>
              </a:path>
            </a:pathLst>
          </a:custGeom>
          <a:solidFill>
            <a:srgbClr val="00AF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66" name="Google Shape;266;p29"/>
          <p:cNvSpPr/>
          <p:nvPr/>
        </p:nvSpPr>
        <p:spPr>
          <a:xfrm>
            <a:off x="1028700" y="5608320"/>
            <a:ext cx="802005" cy="911860"/>
          </a:xfrm>
          <a:custGeom>
            <a:rect b="b" l="l" r="r" t="t"/>
            <a:pathLst>
              <a:path extrusionOk="0" h="911859" w="802005">
                <a:moveTo>
                  <a:pt x="24384" y="911352"/>
                </a:moveTo>
                <a:lnTo>
                  <a:pt x="13716" y="911352"/>
                </a:lnTo>
                <a:lnTo>
                  <a:pt x="1524" y="899160"/>
                </a:lnTo>
                <a:lnTo>
                  <a:pt x="0" y="890016"/>
                </a:lnTo>
                <a:lnTo>
                  <a:pt x="6096" y="883920"/>
                </a:lnTo>
                <a:lnTo>
                  <a:pt x="774192" y="6096"/>
                </a:lnTo>
                <a:lnTo>
                  <a:pt x="780288" y="0"/>
                </a:lnTo>
                <a:lnTo>
                  <a:pt x="789432" y="0"/>
                </a:lnTo>
                <a:lnTo>
                  <a:pt x="795528" y="4572"/>
                </a:lnTo>
                <a:lnTo>
                  <a:pt x="799838" y="9858"/>
                </a:lnTo>
                <a:lnTo>
                  <a:pt x="801433" y="16002"/>
                </a:lnTo>
                <a:lnTo>
                  <a:pt x="800457" y="22145"/>
                </a:lnTo>
                <a:lnTo>
                  <a:pt x="797052" y="27432"/>
                </a:lnTo>
                <a:lnTo>
                  <a:pt x="28956" y="903732"/>
                </a:lnTo>
                <a:lnTo>
                  <a:pt x="24384" y="911352"/>
                </a:lnTo>
                <a:close/>
              </a:path>
            </a:pathLst>
          </a:custGeom>
          <a:solidFill>
            <a:srgbClr val="00AF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
        <p:nvSpPr>
          <p:cNvPr id="267" name="Google Shape;267;p29"/>
          <p:cNvSpPr/>
          <p:nvPr/>
        </p:nvSpPr>
        <p:spPr>
          <a:xfrm>
            <a:off x="848867" y="6192011"/>
            <a:ext cx="215265" cy="314325"/>
          </a:xfrm>
          <a:custGeom>
            <a:rect b="b" l="l" r="r" t="t"/>
            <a:pathLst>
              <a:path extrusionOk="0" h="314325" w="215265">
                <a:moveTo>
                  <a:pt x="198120" y="313944"/>
                </a:moveTo>
                <a:lnTo>
                  <a:pt x="188976" y="312420"/>
                </a:lnTo>
                <a:lnTo>
                  <a:pt x="184404" y="304800"/>
                </a:lnTo>
                <a:lnTo>
                  <a:pt x="4572" y="25908"/>
                </a:lnTo>
                <a:lnTo>
                  <a:pt x="0" y="19812"/>
                </a:lnTo>
                <a:lnTo>
                  <a:pt x="1524" y="9144"/>
                </a:lnTo>
                <a:lnTo>
                  <a:pt x="16764" y="0"/>
                </a:lnTo>
                <a:lnTo>
                  <a:pt x="25908" y="1524"/>
                </a:lnTo>
                <a:lnTo>
                  <a:pt x="30480" y="9144"/>
                </a:lnTo>
                <a:lnTo>
                  <a:pt x="210312" y="288036"/>
                </a:lnTo>
                <a:lnTo>
                  <a:pt x="214884" y="295656"/>
                </a:lnTo>
                <a:lnTo>
                  <a:pt x="213360" y="304800"/>
                </a:lnTo>
                <a:lnTo>
                  <a:pt x="198120" y="313944"/>
                </a:lnTo>
                <a:close/>
              </a:path>
            </a:pathLst>
          </a:custGeom>
          <a:solidFill>
            <a:srgbClr val="00AF50"/>
          </a:solid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Garamond"/>
              <a:ea typeface="Garamond"/>
              <a:cs typeface="Garamond"/>
              <a:sym typeface="Garamon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rgánico">
  <a:themeElements>
    <a:clrScheme name="Orgánico">
      <a:dk1>
        <a:srgbClr val="000000"/>
      </a:dk1>
      <a:lt1>
        <a:srgbClr val="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