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4"/>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9AA0A6"/>
          </p15:clr>
        </p15:guide>
        <p15:guide id="2" pos="3840">
          <p15:clr>
            <a:srgbClr val="9AA0A6"/>
          </p15:clr>
        </p15:guide>
      </p15:sldGuideLst>
    </p:ext>
    <p:ext uri="http://customooxmlschemas.google.com/">
      <go:slidesCustomData xmlns:go="http://customooxmlschemas.google.com/" r:id="rId95" roundtripDataSignature="AMtx7mgc/TpdWt2teqeBfkW9RCRyU7Zv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slide" Target="slides/slide78.xml"/><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slide" Target="slides/slide80.xml"/><Relationship Id="rId41" Type="http://schemas.openxmlformats.org/officeDocument/2006/relationships/slide" Target="slides/slide35.xml"/><Relationship Id="rId85" Type="http://schemas.openxmlformats.org/officeDocument/2006/relationships/slide" Target="slides/slide79.xml"/><Relationship Id="rId44" Type="http://schemas.openxmlformats.org/officeDocument/2006/relationships/slide" Target="slides/slide38.xml"/><Relationship Id="rId88" Type="http://schemas.openxmlformats.org/officeDocument/2006/relationships/slide" Target="slides/slide82.xml"/><Relationship Id="rId43" Type="http://schemas.openxmlformats.org/officeDocument/2006/relationships/slide" Target="slides/slide37.xml"/><Relationship Id="rId87" Type="http://schemas.openxmlformats.org/officeDocument/2006/relationships/slide" Target="slides/slide81.xml"/><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95" Type="http://customschemas.google.com/relationships/presentationmetadata" Target="metadata"/><Relationship Id="rId50" Type="http://schemas.openxmlformats.org/officeDocument/2006/relationships/slide" Target="slides/slide44.xml"/><Relationship Id="rId94" Type="http://schemas.openxmlformats.org/officeDocument/2006/relationships/slide" Target="slides/slide88.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5" name="Google Shape;27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0" name="Google Shape;35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6" name="Google Shape;35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3" name="Google Shape;36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0" name="Google Shape;37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7" name="Google Shape;37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60531f738c_1_1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g60531f738c_1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8" name="Google Shape;39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4" name="Google Shape;40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0" name="Google Shape;41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1" name="Google Shape;28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7" name="Google Shape;41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3" name="Google Shape;423;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0" name="Google Shape;430;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6" name="Google Shape;436;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3" name="Google Shape;443;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9" name="Google Shape;44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5" name="Google Shape;45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2" name="Google Shape;462;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8" name="Google Shape;468;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4" name="Google Shape;474;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8" name="Google Shape;488;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6" name="Google Shape;496;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4" name="Google Shape;504;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2" name="Google Shape;512;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9" name="Google Shape;519;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4" name="Google Shape;524;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0" name="Google Shape;530;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6" name="Google Shape;536;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4" name="Google Shape;544;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4" name="Google Shape;554;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60531f738c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g60531f738c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3" name="Google Shape;563;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2" name="Google Shape;572;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8" name="Google Shape;578;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4" name="Google Shape;584;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1" name="Google Shape;591;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7" name="Google Shape;597;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3" name="Google Shape;603;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9" name="Shape 609"/>
        <p:cNvGrpSpPr/>
        <p:nvPr/>
      </p:nvGrpSpPr>
      <p:grpSpPr>
        <a:xfrm>
          <a:off x="0" y="0"/>
          <a:ext cx="0" cy="0"/>
          <a:chOff x="0" y="0"/>
          <a:chExt cx="0" cy="0"/>
        </a:xfrm>
      </p:grpSpPr>
      <p:sp>
        <p:nvSpPr>
          <p:cNvPr id="610" name="Google Shape;610;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1" name="Google Shape;611;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Google Shape;620;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1" name="Google Shape;621;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9" name="Google Shape;629;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0" name="Google Shape;30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4" name="Shape 634"/>
        <p:cNvGrpSpPr/>
        <p:nvPr/>
      </p:nvGrpSpPr>
      <p:grpSpPr>
        <a:xfrm>
          <a:off x="0" y="0"/>
          <a:ext cx="0" cy="0"/>
          <a:chOff x="0" y="0"/>
          <a:chExt cx="0" cy="0"/>
        </a:xfrm>
      </p:grpSpPr>
      <p:sp>
        <p:nvSpPr>
          <p:cNvPr id="635" name="Google Shape;635;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6" name="Google Shape;636;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5" name="Google Shape;645;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1" name="Google Shape;651;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7" name="Shape 657"/>
        <p:cNvGrpSpPr/>
        <p:nvPr/>
      </p:nvGrpSpPr>
      <p:grpSpPr>
        <a:xfrm>
          <a:off x="0" y="0"/>
          <a:ext cx="0" cy="0"/>
          <a:chOff x="0" y="0"/>
          <a:chExt cx="0" cy="0"/>
        </a:xfrm>
      </p:grpSpPr>
      <p:sp>
        <p:nvSpPr>
          <p:cNvPr id="658" name="Google Shape;658;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9" name="Google Shape;659;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7" name="Google Shape;667;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1" name="Shape 671"/>
        <p:cNvGrpSpPr/>
        <p:nvPr/>
      </p:nvGrpSpPr>
      <p:grpSpPr>
        <a:xfrm>
          <a:off x="0" y="0"/>
          <a:ext cx="0" cy="0"/>
          <a:chOff x="0" y="0"/>
          <a:chExt cx="0" cy="0"/>
        </a:xfrm>
      </p:grpSpPr>
      <p:sp>
        <p:nvSpPr>
          <p:cNvPr id="672" name="Google Shape;672;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3" name="Google Shape;673;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7" name="Shape 677"/>
        <p:cNvGrpSpPr/>
        <p:nvPr/>
      </p:nvGrpSpPr>
      <p:grpSpPr>
        <a:xfrm>
          <a:off x="0" y="0"/>
          <a:ext cx="0" cy="0"/>
          <a:chOff x="0" y="0"/>
          <a:chExt cx="0" cy="0"/>
        </a:xfrm>
      </p:grpSpPr>
      <p:sp>
        <p:nvSpPr>
          <p:cNvPr id="678" name="Google Shape;678;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9" name="Google Shape;679;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Google Shape;684;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5" name="Google Shape;685;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9" name="Shape 689"/>
        <p:cNvGrpSpPr/>
        <p:nvPr/>
      </p:nvGrpSpPr>
      <p:grpSpPr>
        <a:xfrm>
          <a:off x="0" y="0"/>
          <a:ext cx="0" cy="0"/>
          <a:chOff x="0" y="0"/>
          <a:chExt cx="0" cy="0"/>
        </a:xfrm>
      </p:grpSpPr>
      <p:sp>
        <p:nvSpPr>
          <p:cNvPr id="690" name="Google Shape;690;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1" name="Google Shape;691;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7" name="Google Shape;697;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7" name="Google Shape;30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2" name="Google Shape;702;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1" name="Google Shape;711;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Google Shape;719;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0" name="Google Shape;720;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Google Shape;728;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9" name="Google Shape;729;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4" name="Shape 734"/>
        <p:cNvGrpSpPr/>
        <p:nvPr/>
      </p:nvGrpSpPr>
      <p:grpSpPr>
        <a:xfrm>
          <a:off x="0" y="0"/>
          <a:ext cx="0" cy="0"/>
          <a:chOff x="0" y="0"/>
          <a:chExt cx="0" cy="0"/>
        </a:xfrm>
      </p:grpSpPr>
      <p:sp>
        <p:nvSpPr>
          <p:cNvPr id="735" name="Google Shape;735;g60531f738c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6" name="Google Shape;736;g60531f738c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3" name="Shape 743"/>
        <p:cNvGrpSpPr/>
        <p:nvPr/>
      </p:nvGrpSpPr>
      <p:grpSpPr>
        <a:xfrm>
          <a:off x="0" y="0"/>
          <a:ext cx="0" cy="0"/>
          <a:chOff x="0" y="0"/>
          <a:chExt cx="0" cy="0"/>
        </a:xfrm>
      </p:grpSpPr>
      <p:sp>
        <p:nvSpPr>
          <p:cNvPr id="744" name="Google Shape;74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5" name="Google Shape;74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8" name="Shape 748"/>
        <p:cNvGrpSpPr/>
        <p:nvPr/>
      </p:nvGrpSpPr>
      <p:grpSpPr>
        <a:xfrm>
          <a:off x="0" y="0"/>
          <a:ext cx="0" cy="0"/>
          <a:chOff x="0" y="0"/>
          <a:chExt cx="0" cy="0"/>
        </a:xfrm>
      </p:grpSpPr>
      <p:sp>
        <p:nvSpPr>
          <p:cNvPr id="749" name="Google Shape;74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0" name="Google Shape;75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3" name="Shape 753"/>
        <p:cNvGrpSpPr/>
        <p:nvPr/>
      </p:nvGrpSpPr>
      <p:grpSpPr>
        <a:xfrm>
          <a:off x="0" y="0"/>
          <a:ext cx="0" cy="0"/>
          <a:chOff x="0" y="0"/>
          <a:chExt cx="0" cy="0"/>
        </a:xfrm>
      </p:grpSpPr>
      <p:sp>
        <p:nvSpPr>
          <p:cNvPr id="754" name="Google Shape;754;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5" name="Google Shape;755;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9" name="Shape 759"/>
        <p:cNvGrpSpPr/>
        <p:nvPr/>
      </p:nvGrpSpPr>
      <p:grpSpPr>
        <a:xfrm>
          <a:off x="0" y="0"/>
          <a:ext cx="0" cy="0"/>
          <a:chOff x="0" y="0"/>
          <a:chExt cx="0" cy="0"/>
        </a:xfrm>
      </p:grpSpPr>
      <p:sp>
        <p:nvSpPr>
          <p:cNvPr id="760" name="Google Shape;760;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1" name="Google Shape;761;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0" name="Shape 770"/>
        <p:cNvGrpSpPr/>
        <p:nvPr/>
      </p:nvGrpSpPr>
      <p:grpSpPr>
        <a:xfrm>
          <a:off x="0" y="0"/>
          <a:ext cx="0" cy="0"/>
          <a:chOff x="0" y="0"/>
          <a:chExt cx="0" cy="0"/>
        </a:xfrm>
      </p:grpSpPr>
      <p:sp>
        <p:nvSpPr>
          <p:cNvPr id="771" name="Google Shape;771;g60531f738c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2" name="Google Shape;772;g60531f738c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3" name="Google Shape;31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Google Shape;77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8" name="Google Shape;77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3" name="Shape 783"/>
        <p:cNvGrpSpPr/>
        <p:nvPr/>
      </p:nvGrpSpPr>
      <p:grpSpPr>
        <a:xfrm>
          <a:off x="0" y="0"/>
          <a:ext cx="0" cy="0"/>
          <a:chOff x="0" y="0"/>
          <a:chExt cx="0" cy="0"/>
        </a:xfrm>
      </p:grpSpPr>
      <p:sp>
        <p:nvSpPr>
          <p:cNvPr id="784" name="Google Shape;784;g60531f738c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5" name="Google Shape;785;g60531f738c_0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9" name="Shape 789"/>
        <p:cNvGrpSpPr/>
        <p:nvPr/>
      </p:nvGrpSpPr>
      <p:grpSpPr>
        <a:xfrm>
          <a:off x="0" y="0"/>
          <a:ext cx="0" cy="0"/>
          <a:chOff x="0" y="0"/>
          <a:chExt cx="0" cy="0"/>
        </a:xfrm>
      </p:grpSpPr>
      <p:sp>
        <p:nvSpPr>
          <p:cNvPr id="790" name="Google Shape;790;g60531f738c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1" name="Google Shape;791;g60531f738c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6" name="Shape 796"/>
        <p:cNvGrpSpPr/>
        <p:nvPr/>
      </p:nvGrpSpPr>
      <p:grpSpPr>
        <a:xfrm>
          <a:off x="0" y="0"/>
          <a:ext cx="0" cy="0"/>
          <a:chOff x="0" y="0"/>
          <a:chExt cx="0" cy="0"/>
        </a:xfrm>
      </p:grpSpPr>
      <p:sp>
        <p:nvSpPr>
          <p:cNvPr id="797" name="Google Shape;797;g60531f738c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8" name="Google Shape;798;g60531f738c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3" name="Shape 803"/>
        <p:cNvGrpSpPr/>
        <p:nvPr/>
      </p:nvGrpSpPr>
      <p:grpSpPr>
        <a:xfrm>
          <a:off x="0" y="0"/>
          <a:ext cx="0" cy="0"/>
          <a:chOff x="0" y="0"/>
          <a:chExt cx="0" cy="0"/>
        </a:xfrm>
      </p:grpSpPr>
      <p:sp>
        <p:nvSpPr>
          <p:cNvPr id="804" name="Google Shape;804;g60531f738c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5" name="Google Shape;805;g60531f738c_0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0" name="Shape 810"/>
        <p:cNvGrpSpPr/>
        <p:nvPr/>
      </p:nvGrpSpPr>
      <p:grpSpPr>
        <a:xfrm>
          <a:off x="0" y="0"/>
          <a:ext cx="0" cy="0"/>
          <a:chOff x="0" y="0"/>
          <a:chExt cx="0" cy="0"/>
        </a:xfrm>
      </p:grpSpPr>
      <p:sp>
        <p:nvSpPr>
          <p:cNvPr id="811" name="Google Shape;811;g60531f738c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2" name="Google Shape;812;g60531f738c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7" name="Shape 817"/>
        <p:cNvGrpSpPr/>
        <p:nvPr/>
      </p:nvGrpSpPr>
      <p:grpSpPr>
        <a:xfrm>
          <a:off x="0" y="0"/>
          <a:ext cx="0" cy="0"/>
          <a:chOff x="0" y="0"/>
          <a:chExt cx="0" cy="0"/>
        </a:xfrm>
      </p:grpSpPr>
      <p:sp>
        <p:nvSpPr>
          <p:cNvPr id="818" name="Google Shape;818;g60531f738c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9" name="Google Shape;819;g60531f738c_0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3" name="Shape 823"/>
        <p:cNvGrpSpPr/>
        <p:nvPr/>
      </p:nvGrpSpPr>
      <p:grpSpPr>
        <a:xfrm>
          <a:off x="0" y="0"/>
          <a:ext cx="0" cy="0"/>
          <a:chOff x="0" y="0"/>
          <a:chExt cx="0" cy="0"/>
        </a:xfrm>
      </p:grpSpPr>
      <p:sp>
        <p:nvSpPr>
          <p:cNvPr id="824" name="Google Shape;824;g60531f738c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5" name="Google Shape;825;g60531f738c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9" name="Shape 829"/>
        <p:cNvGrpSpPr/>
        <p:nvPr/>
      </p:nvGrpSpPr>
      <p:grpSpPr>
        <a:xfrm>
          <a:off x="0" y="0"/>
          <a:ext cx="0" cy="0"/>
          <a:chOff x="0" y="0"/>
          <a:chExt cx="0" cy="0"/>
        </a:xfrm>
      </p:grpSpPr>
      <p:sp>
        <p:nvSpPr>
          <p:cNvPr id="830" name="Google Shape;83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1" name="Google Shape;83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5" name="Shape 835"/>
        <p:cNvGrpSpPr/>
        <p:nvPr/>
      </p:nvGrpSpPr>
      <p:grpSpPr>
        <a:xfrm>
          <a:off x="0" y="0"/>
          <a:ext cx="0" cy="0"/>
          <a:chOff x="0" y="0"/>
          <a:chExt cx="0" cy="0"/>
        </a:xfrm>
      </p:grpSpPr>
      <p:sp>
        <p:nvSpPr>
          <p:cNvPr id="836" name="Google Shape;83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7" name="Google Shape;83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1" name="Shape 841"/>
        <p:cNvGrpSpPr/>
        <p:nvPr/>
      </p:nvGrpSpPr>
      <p:grpSpPr>
        <a:xfrm>
          <a:off x="0" y="0"/>
          <a:ext cx="0" cy="0"/>
          <a:chOff x="0" y="0"/>
          <a:chExt cx="0" cy="0"/>
        </a:xfrm>
      </p:grpSpPr>
      <p:sp>
        <p:nvSpPr>
          <p:cNvPr id="842" name="Google Shape;84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3" name="Google Shape;84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7" name="Shape 847"/>
        <p:cNvGrpSpPr/>
        <p:nvPr/>
      </p:nvGrpSpPr>
      <p:grpSpPr>
        <a:xfrm>
          <a:off x="0" y="0"/>
          <a:ext cx="0" cy="0"/>
          <a:chOff x="0" y="0"/>
          <a:chExt cx="0" cy="0"/>
        </a:xfrm>
      </p:grpSpPr>
      <p:sp>
        <p:nvSpPr>
          <p:cNvPr id="848" name="Google Shape;848;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9" name="Google Shape;849;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4" name="Shape 854"/>
        <p:cNvGrpSpPr/>
        <p:nvPr/>
      </p:nvGrpSpPr>
      <p:grpSpPr>
        <a:xfrm>
          <a:off x="0" y="0"/>
          <a:ext cx="0" cy="0"/>
          <a:chOff x="0" y="0"/>
          <a:chExt cx="0" cy="0"/>
        </a:xfrm>
      </p:grpSpPr>
      <p:sp>
        <p:nvSpPr>
          <p:cNvPr id="855" name="Google Shape;85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6" name="Google Shape;856;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9" name="Shape 859"/>
        <p:cNvGrpSpPr/>
        <p:nvPr/>
      </p:nvGrpSpPr>
      <p:grpSpPr>
        <a:xfrm>
          <a:off x="0" y="0"/>
          <a:ext cx="0" cy="0"/>
          <a:chOff x="0" y="0"/>
          <a:chExt cx="0" cy="0"/>
        </a:xfrm>
      </p:grpSpPr>
      <p:sp>
        <p:nvSpPr>
          <p:cNvPr id="860" name="Google Shape;86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1" name="Google Shape;86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7" name="Shape 867"/>
        <p:cNvGrpSpPr/>
        <p:nvPr/>
      </p:nvGrpSpPr>
      <p:grpSpPr>
        <a:xfrm>
          <a:off x="0" y="0"/>
          <a:ext cx="0" cy="0"/>
          <a:chOff x="0" y="0"/>
          <a:chExt cx="0" cy="0"/>
        </a:xfrm>
      </p:grpSpPr>
      <p:sp>
        <p:nvSpPr>
          <p:cNvPr id="868" name="Google Shape;868;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9" name="Google Shape;869;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4" name="Shape 874"/>
        <p:cNvGrpSpPr/>
        <p:nvPr/>
      </p:nvGrpSpPr>
      <p:grpSpPr>
        <a:xfrm>
          <a:off x="0" y="0"/>
          <a:ext cx="0" cy="0"/>
          <a:chOff x="0" y="0"/>
          <a:chExt cx="0" cy="0"/>
        </a:xfrm>
      </p:grpSpPr>
      <p:sp>
        <p:nvSpPr>
          <p:cNvPr id="875" name="Google Shape;875;g61018b7e3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6" name="Google Shape;876;g61018b7e3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9" name="Shape 879"/>
        <p:cNvGrpSpPr/>
        <p:nvPr/>
      </p:nvGrpSpPr>
      <p:grpSpPr>
        <a:xfrm>
          <a:off x="0" y="0"/>
          <a:ext cx="0" cy="0"/>
          <a:chOff x="0" y="0"/>
          <a:chExt cx="0" cy="0"/>
        </a:xfrm>
      </p:grpSpPr>
      <p:sp>
        <p:nvSpPr>
          <p:cNvPr id="880" name="Google Shape;880;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1" name="Google Shape;881;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4" name="Shape 884"/>
        <p:cNvGrpSpPr/>
        <p:nvPr/>
      </p:nvGrpSpPr>
      <p:grpSpPr>
        <a:xfrm>
          <a:off x="0" y="0"/>
          <a:ext cx="0" cy="0"/>
          <a:chOff x="0" y="0"/>
          <a:chExt cx="0" cy="0"/>
        </a:xfrm>
      </p:grpSpPr>
      <p:sp>
        <p:nvSpPr>
          <p:cNvPr id="885" name="Google Shape;885;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6" name="Google Shape;886;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1" name="Shape 891"/>
        <p:cNvGrpSpPr/>
        <p:nvPr/>
      </p:nvGrpSpPr>
      <p:grpSpPr>
        <a:xfrm>
          <a:off x="0" y="0"/>
          <a:ext cx="0" cy="0"/>
          <a:chOff x="0" y="0"/>
          <a:chExt cx="0" cy="0"/>
        </a:xfrm>
      </p:grpSpPr>
      <p:sp>
        <p:nvSpPr>
          <p:cNvPr id="892" name="Google Shape;89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3" name="Google Shape;89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7" name="Google Shape;327;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e de titre" showMasterSp="0" type="title">
  <p:cSld name="TITLE">
    <p:spTree>
      <p:nvGrpSpPr>
        <p:cNvPr id="22" name="Shape 22"/>
        <p:cNvGrpSpPr/>
        <p:nvPr/>
      </p:nvGrpSpPr>
      <p:grpSpPr>
        <a:xfrm>
          <a:off x="0" y="0"/>
          <a:ext cx="0" cy="0"/>
          <a:chOff x="0" y="0"/>
          <a:chExt cx="0" cy="0"/>
        </a:xfrm>
      </p:grpSpPr>
      <p:grpSp>
        <p:nvGrpSpPr>
          <p:cNvPr id="23" name="Google Shape;23;p33"/>
          <p:cNvGrpSpPr/>
          <p:nvPr/>
        </p:nvGrpSpPr>
        <p:grpSpPr>
          <a:xfrm>
            <a:off x="0" y="-8467"/>
            <a:ext cx="12192000" cy="6866467"/>
            <a:chOff x="0" y="-8467"/>
            <a:chExt cx="12192000" cy="6866467"/>
          </a:xfrm>
        </p:grpSpPr>
        <p:cxnSp>
          <p:nvCxnSpPr>
            <p:cNvPr id="24" name="Google Shape;24;p3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5" name="Google Shape;25;p33"/>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6" name="Google Shape;26;p3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8627"/>
              </a:schemeClr>
            </a:solidFill>
            <a:ln>
              <a:noFill/>
            </a:ln>
          </p:spPr>
        </p:sp>
        <p:sp>
          <p:nvSpPr>
            <p:cNvPr id="27" name="Google Shape;27;p33"/>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33"/>
            <p:cNvSpPr/>
            <p:nvPr/>
          </p:nvSpPr>
          <p:spPr>
            <a:xfrm>
              <a:off x="8932333" y="3048000"/>
              <a:ext cx="3259667" cy="3810000"/>
            </a:xfrm>
            <a:prstGeom prst="triangle">
              <a:avLst>
                <a:gd fmla="val 100000" name="adj"/>
              </a:avLst>
            </a:prstGeom>
            <a:solidFill>
              <a:schemeClr val="accent2">
                <a:alpha val="7058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3"/>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8627"/>
              </a:srgbClr>
            </a:solidFill>
            <a:ln>
              <a:noFill/>
            </a:ln>
          </p:spPr>
        </p:sp>
        <p:sp>
          <p:nvSpPr>
            <p:cNvPr id="30" name="Google Shape;30;p33"/>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8627"/>
              </a:srgbClr>
            </a:solidFill>
            <a:ln>
              <a:noFill/>
            </a:ln>
          </p:spPr>
        </p:sp>
        <p:sp>
          <p:nvSpPr>
            <p:cNvPr id="31" name="Google Shape;31;p33"/>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529"/>
              </a:schemeClr>
            </a:solidFill>
            <a:ln>
              <a:noFill/>
            </a:ln>
          </p:spPr>
        </p:sp>
        <p:sp>
          <p:nvSpPr>
            <p:cNvPr id="32" name="Google Shape;32;p33"/>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33"/>
            <p:cNvSpPr/>
            <p:nvPr/>
          </p:nvSpPr>
          <p:spPr>
            <a:xfrm rot="10800000">
              <a:off x="0" y="0"/>
              <a:ext cx="842596" cy="5666154"/>
            </a:xfrm>
            <a:prstGeom prst="triangle">
              <a:avLst>
                <a:gd fmla="val 100000" name="adj"/>
              </a:avLst>
            </a:prstGeom>
            <a:solidFill>
              <a:schemeClr val="accent1">
                <a:alpha val="8352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 name="Google Shape;34;p33"/>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3"/>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36" name="Google Shape;36;p3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légende">
  <p:cSld name="Titre et légende">
    <p:spTree>
      <p:nvGrpSpPr>
        <p:cNvPr id="90" name="Shape 90"/>
        <p:cNvGrpSpPr/>
        <p:nvPr/>
      </p:nvGrpSpPr>
      <p:grpSpPr>
        <a:xfrm>
          <a:off x="0" y="0"/>
          <a:ext cx="0" cy="0"/>
          <a:chOff x="0" y="0"/>
          <a:chExt cx="0" cy="0"/>
        </a:xfrm>
      </p:grpSpPr>
      <p:sp>
        <p:nvSpPr>
          <p:cNvPr id="91" name="Google Shape;91;p42"/>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42"/>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93" name="Google Shape;93;p4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4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4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itation avec légende">
  <p:cSld name="Citation avec légende">
    <p:spTree>
      <p:nvGrpSpPr>
        <p:cNvPr id="96" name="Shape 96"/>
        <p:cNvGrpSpPr/>
        <p:nvPr/>
      </p:nvGrpSpPr>
      <p:grpSpPr>
        <a:xfrm>
          <a:off x="0" y="0"/>
          <a:ext cx="0" cy="0"/>
          <a:chOff x="0" y="0"/>
          <a:chExt cx="0" cy="0"/>
        </a:xfrm>
      </p:grpSpPr>
      <p:sp>
        <p:nvSpPr>
          <p:cNvPr id="97" name="Google Shape;97;p43"/>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43"/>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Trebuchet MS"/>
              <a:buNone/>
              <a:defRPr sz="1600">
                <a:solidFill>
                  <a:srgbClr val="7F7F7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99" name="Google Shape;99;p43"/>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0" name="Google Shape;100;p4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4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4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
        <p:nvSpPr>
          <p:cNvPr id="103" name="Google Shape;103;p43"/>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fr-FR"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04" name="Google Shape;104;p43"/>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fr-FR" sz="8000" u="none" cap="none" strike="noStrike">
                <a:solidFill>
                  <a:srgbClr val="BFE471"/>
                </a:solidFill>
                <a:latin typeface="Arial"/>
                <a:ea typeface="Arial"/>
                <a:cs typeface="Arial"/>
                <a:sym typeface="Arial"/>
              </a:rPr>
              <a:t>”</a:t>
            </a:r>
            <a:endParaRPr b="0" i="0" sz="1800" u="none" cap="none" strike="noStrike">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rte nom">
  <p:cSld name="Carte nom">
    <p:spTree>
      <p:nvGrpSpPr>
        <p:cNvPr id="105" name="Shape 105"/>
        <p:cNvGrpSpPr/>
        <p:nvPr/>
      </p:nvGrpSpPr>
      <p:grpSpPr>
        <a:xfrm>
          <a:off x="0" y="0"/>
          <a:ext cx="0" cy="0"/>
          <a:chOff x="0" y="0"/>
          <a:chExt cx="0" cy="0"/>
        </a:xfrm>
      </p:grpSpPr>
      <p:sp>
        <p:nvSpPr>
          <p:cNvPr id="106" name="Google Shape;106;p44"/>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44"/>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8" name="Google Shape;108;p4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4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4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rte nom citation">
  <p:cSld name="Carte nom citation">
    <p:spTree>
      <p:nvGrpSpPr>
        <p:cNvPr id="111" name="Shape 111"/>
        <p:cNvGrpSpPr/>
        <p:nvPr/>
      </p:nvGrpSpPr>
      <p:grpSpPr>
        <a:xfrm>
          <a:off x="0" y="0"/>
          <a:ext cx="0" cy="0"/>
          <a:chOff x="0" y="0"/>
          <a:chExt cx="0" cy="0"/>
        </a:xfrm>
      </p:grpSpPr>
      <p:sp>
        <p:nvSpPr>
          <p:cNvPr id="112" name="Google Shape;112;p45"/>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45"/>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rgbClr val="3F3F3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4" name="Google Shape;114;p45"/>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15" name="Google Shape;115;p4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4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4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
        <p:nvSpPr>
          <p:cNvPr id="118" name="Google Shape;118;p45"/>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fr-FR"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19" name="Google Shape;119;p45"/>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fr-FR"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rai ou faux">
  <p:cSld name="Vrai ou faux">
    <p:spTree>
      <p:nvGrpSpPr>
        <p:cNvPr id="120" name="Shape 120"/>
        <p:cNvGrpSpPr/>
        <p:nvPr/>
      </p:nvGrpSpPr>
      <p:grpSpPr>
        <a:xfrm>
          <a:off x="0" y="0"/>
          <a:ext cx="0" cy="0"/>
          <a:chOff x="0" y="0"/>
          <a:chExt cx="0" cy="0"/>
        </a:xfrm>
      </p:grpSpPr>
      <p:sp>
        <p:nvSpPr>
          <p:cNvPr id="121" name="Google Shape;121;p46"/>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46"/>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chemeClr val="accent1"/>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23" name="Google Shape;123;p46"/>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24" name="Google Shape;124;p4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4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4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texte vertical" type="vertTx">
  <p:cSld name="VERTICAL_TEXT">
    <p:spTree>
      <p:nvGrpSpPr>
        <p:cNvPr id="127" name="Shape 127"/>
        <p:cNvGrpSpPr/>
        <p:nvPr/>
      </p:nvGrpSpPr>
      <p:grpSpPr>
        <a:xfrm>
          <a:off x="0" y="0"/>
          <a:ext cx="0" cy="0"/>
          <a:chOff x="0" y="0"/>
          <a:chExt cx="0" cy="0"/>
        </a:xfrm>
      </p:grpSpPr>
      <p:sp>
        <p:nvSpPr>
          <p:cNvPr id="128" name="Google Shape;128;p4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47"/>
          <p:cNvSpPr txBox="1"/>
          <p:nvPr>
            <p:ph idx="1" type="body"/>
          </p:nvPr>
        </p:nvSpPr>
        <p:spPr>
          <a:xfrm rot="5400000">
            <a:off x="3035282"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0" name="Google Shape;130;p4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4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4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vertical et texte" type="vertTitleAndTx">
  <p:cSld name="VERTICAL_TITLE_AND_VERTICAL_TEXT">
    <p:spTree>
      <p:nvGrpSpPr>
        <p:cNvPr id="133" name="Shape 133"/>
        <p:cNvGrpSpPr/>
        <p:nvPr/>
      </p:nvGrpSpPr>
      <p:grpSpPr>
        <a:xfrm>
          <a:off x="0" y="0"/>
          <a:ext cx="0" cy="0"/>
          <a:chOff x="0" y="0"/>
          <a:chExt cx="0" cy="0"/>
        </a:xfrm>
      </p:grpSpPr>
      <p:sp>
        <p:nvSpPr>
          <p:cNvPr id="134" name="Google Shape;134;p48"/>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48"/>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6" name="Google Shape;136;p4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4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4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contenu" type="obj">
  <p:cSld name="OBJECT">
    <p:spTree>
      <p:nvGrpSpPr>
        <p:cNvPr id="156" name="Shape 156"/>
        <p:cNvGrpSpPr/>
        <p:nvPr/>
      </p:nvGrpSpPr>
      <p:grpSpPr>
        <a:xfrm>
          <a:off x="0" y="0"/>
          <a:ext cx="0" cy="0"/>
          <a:chOff x="0" y="0"/>
          <a:chExt cx="0" cy="0"/>
        </a:xfrm>
      </p:grpSpPr>
      <p:sp>
        <p:nvSpPr>
          <p:cNvPr id="157" name="Google Shape;157;g60531f738c_1_40"/>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60531f738c_1_40"/>
          <p:cNvSpPr txBox="1"/>
          <p:nvPr>
            <p:ph idx="1" type="body"/>
          </p:nvPr>
        </p:nvSpPr>
        <p:spPr>
          <a:xfrm>
            <a:off x="677334" y="2160589"/>
            <a:ext cx="8596800" cy="38808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59" name="Google Shape;159;g60531f738c_1_40"/>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g60531f738c_1_40"/>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g60531f738c_1_40"/>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e de titre" showMasterSp="0" type="title">
  <p:cSld name="TITLE">
    <p:spTree>
      <p:nvGrpSpPr>
        <p:cNvPr id="162" name="Shape 162"/>
        <p:cNvGrpSpPr/>
        <p:nvPr/>
      </p:nvGrpSpPr>
      <p:grpSpPr>
        <a:xfrm>
          <a:off x="0" y="0"/>
          <a:ext cx="0" cy="0"/>
          <a:chOff x="0" y="0"/>
          <a:chExt cx="0" cy="0"/>
        </a:xfrm>
      </p:grpSpPr>
      <p:grpSp>
        <p:nvGrpSpPr>
          <p:cNvPr id="163" name="Google Shape;163;g60531f738c_1_23"/>
          <p:cNvGrpSpPr/>
          <p:nvPr/>
        </p:nvGrpSpPr>
        <p:grpSpPr>
          <a:xfrm>
            <a:off x="-104" y="-8467"/>
            <a:ext cx="12192237" cy="6866580"/>
            <a:chOff x="-104" y="-8467"/>
            <a:chExt cx="12192237" cy="6866580"/>
          </a:xfrm>
        </p:grpSpPr>
        <p:cxnSp>
          <p:nvCxnSpPr>
            <p:cNvPr id="164" name="Google Shape;164;g60531f738c_1_2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65" name="Google Shape;165;g60531f738c_1_23"/>
            <p:cNvCxnSpPr/>
            <p:nvPr/>
          </p:nvCxnSpPr>
          <p:spPr>
            <a:xfrm flipH="1">
              <a:off x="7425125" y="3681413"/>
              <a:ext cx="4763700" cy="3176700"/>
            </a:xfrm>
            <a:prstGeom prst="straightConnector1">
              <a:avLst/>
            </a:prstGeom>
            <a:noFill/>
            <a:ln cap="flat" cmpd="sng" w="9525">
              <a:solidFill>
                <a:srgbClr val="D8D8D8"/>
              </a:solidFill>
              <a:prstDash val="solid"/>
              <a:round/>
              <a:headEnd len="sm" w="sm" type="none"/>
              <a:tailEnd len="sm" w="sm" type="none"/>
            </a:ln>
          </p:spPr>
        </p:cxnSp>
        <p:sp>
          <p:nvSpPr>
            <p:cNvPr id="166" name="Google Shape;166;g60531f738c_1_2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167" name="Google Shape;167;g60531f738c_1_23"/>
            <p:cNvSpPr/>
            <p:nvPr/>
          </p:nvSpPr>
          <p:spPr>
            <a:xfrm>
              <a:off x="9603442" y="-8467"/>
              <a:ext cx="258617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68" name="Google Shape;168;g60531f738c_1_23"/>
            <p:cNvSpPr/>
            <p:nvPr/>
          </p:nvSpPr>
          <p:spPr>
            <a:xfrm>
              <a:off x="8932333" y="3048000"/>
              <a:ext cx="3259800" cy="3810000"/>
            </a:xfrm>
            <a:prstGeom prst="triangle">
              <a:avLst>
                <a:gd fmla="val 100000" name="adj"/>
              </a:avLst>
            </a:prstGeom>
            <a:solidFill>
              <a:schemeClr val="accent2">
                <a:alpha val="7058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60531f738c_1_23"/>
            <p:cNvSpPr/>
            <p:nvPr/>
          </p:nvSpPr>
          <p:spPr>
            <a:xfrm>
              <a:off x="9334500" y="-8467"/>
              <a:ext cx="2850868"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019"/>
              </a:srgbClr>
            </a:solidFill>
            <a:ln>
              <a:noFill/>
            </a:ln>
          </p:spPr>
        </p:sp>
        <p:sp>
          <p:nvSpPr>
            <p:cNvPr id="170" name="Google Shape;170;g60531f738c_1_23"/>
            <p:cNvSpPr/>
            <p:nvPr/>
          </p:nvSpPr>
          <p:spPr>
            <a:xfrm>
              <a:off x="10898730" y="-8467"/>
              <a:ext cx="1290094" cy="6858000"/>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019"/>
              </a:srgbClr>
            </a:solidFill>
            <a:ln>
              <a:noFill/>
            </a:ln>
          </p:spPr>
        </p:sp>
        <p:sp>
          <p:nvSpPr>
            <p:cNvPr id="171" name="Google Shape;171;g60531f738c_1_23"/>
            <p:cNvSpPr/>
            <p:nvPr/>
          </p:nvSpPr>
          <p:spPr>
            <a:xfrm>
              <a:off x="10938999" y="-8467"/>
              <a:ext cx="1249825" cy="6858000"/>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529"/>
              </a:schemeClr>
            </a:solidFill>
            <a:ln>
              <a:noFill/>
            </a:ln>
          </p:spPr>
        </p:sp>
        <p:sp>
          <p:nvSpPr>
            <p:cNvPr id="172" name="Google Shape;172;g60531f738c_1_23"/>
            <p:cNvSpPr/>
            <p:nvPr/>
          </p:nvSpPr>
          <p:spPr>
            <a:xfrm>
              <a:off x="10371666" y="3589867"/>
              <a:ext cx="1817100" cy="3268200"/>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60531f738c_1_23"/>
            <p:cNvSpPr/>
            <p:nvPr/>
          </p:nvSpPr>
          <p:spPr>
            <a:xfrm rot="10800000">
              <a:off x="-104" y="54"/>
              <a:ext cx="842700" cy="5666100"/>
            </a:xfrm>
            <a:prstGeom prst="triangle">
              <a:avLst>
                <a:gd fmla="val 100000" name="adj"/>
              </a:avLst>
            </a:prstGeom>
            <a:solidFill>
              <a:schemeClr val="accent1">
                <a:alpha val="8352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4" name="Google Shape;174;g60531f738c_1_23"/>
          <p:cNvSpPr txBox="1"/>
          <p:nvPr>
            <p:ph type="ctrTitle"/>
          </p:nvPr>
        </p:nvSpPr>
        <p:spPr>
          <a:xfrm>
            <a:off x="1507067" y="2404534"/>
            <a:ext cx="7767000" cy="1646400"/>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g60531f738c_1_23"/>
          <p:cNvSpPr txBox="1"/>
          <p:nvPr>
            <p:ph idx="1" type="subTitle"/>
          </p:nvPr>
        </p:nvSpPr>
        <p:spPr>
          <a:xfrm>
            <a:off x="1507067" y="4050833"/>
            <a:ext cx="7767000" cy="1096800"/>
          </a:xfrm>
          <a:prstGeom prst="rect">
            <a:avLst/>
          </a:prstGeom>
          <a:noFill/>
          <a:ln>
            <a:noFill/>
          </a:ln>
        </p:spPr>
        <p:txBody>
          <a:bodyPr anchorCtr="0" anchor="t" bIns="45700" lIns="91425" spcFirstLastPara="1" rIns="91425" wrap="square" tIns="45700">
            <a:no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176" name="Google Shape;176;g60531f738c_1_23"/>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g60531f738c_1_23"/>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g60531f738c_1_23"/>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ux contenus" type="twoObj">
  <p:cSld name="TWO_OBJECTS">
    <p:spTree>
      <p:nvGrpSpPr>
        <p:cNvPr id="179" name="Shape 179"/>
        <p:cNvGrpSpPr/>
        <p:nvPr/>
      </p:nvGrpSpPr>
      <p:grpSpPr>
        <a:xfrm>
          <a:off x="0" y="0"/>
          <a:ext cx="0" cy="0"/>
          <a:chOff x="0" y="0"/>
          <a:chExt cx="0" cy="0"/>
        </a:xfrm>
      </p:grpSpPr>
      <p:sp>
        <p:nvSpPr>
          <p:cNvPr id="180" name="Google Shape;180;g60531f738c_1_46"/>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g60531f738c_1_46"/>
          <p:cNvSpPr txBox="1"/>
          <p:nvPr>
            <p:ph idx="1" type="body"/>
          </p:nvPr>
        </p:nvSpPr>
        <p:spPr>
          <a:xfrm>
            <a:off x="677334" y="2160589"/>
            <a:ext cx="4184100" cy="38808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82" name="Google Shape;182;g60531f738c_1_46"/>
          <p:cNvSpPr txBox="1"/>
          <p:nvPr>
            <p:ph idx="2" type="body"/>
          </p:nvPr>
        </p:nvSpPr>
        <p:spPr>
          <a:xfrm>
            <a:off x="5089970" y="2160589"/>
            <a:ext cx="4184100" cy="38808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83" name="Google Shape;183;g60531f738c_1_46"/>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g60531f738c_1_46"/>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g60531f738c_1_46"/>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contenu" type="obj">
  <p:cSld name="OBJECT">
    <p:spTree>
      <p:nvGrpSpPr>
        <p:cNvPr id="39" name="Shape 39"/>
        <p:cNvGrpSpPr/>
        <p:nvPr/>
      </p:nvGrpSpPr>
      <p:grpSpPr>
        <a:xfrm>
          <a:off x="0" y="0"/>
          <a:ext cx="0" cy="0"/>
          <a:chOff x="0" y="0"/>
          <a:chExt cx="0" cy="0"/>
        </a:xfrm>
      </p:grpSpPr>
      <p:sp>
        <p:nvSpPr>
          <p:cNvPr id="40" name="Google Shape;40;p3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34"/>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2" name="Google Shape;42;p3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tête de section" type="secHead">
  <p:cSld name="SECTION_HEADER">
    <p:spTree>
      <p:nvGrpSpPr>
        <p:cNvPr id="186" name="Shape 186"/>
        <p:cNvGrpSpPr/>
        <p:nvPr/>
      </p:nvGrpSpPr>
      <p:grpSpPr>
        <a:xfrm>
          <a:off x="0" y="0"/>
          <a:ext cx="0" cy="0"/>
          <a:chOff x="0" y="0"/>
          <a:chExt cx="0" cy="0"/>
        </a:xfrm>
      </p:grpSpPr>
      <p:sp>
        <p:nvSpPr>
          <p:cNvPr id="187" name="Google Shape;187;g60531f738c_1_53"/>
          <p:cNvSpPr txBox="1"/>
          <p:nvPr>
            <p:ph type="title"/>
          </p:nvPr>
        </p:nvSpPr>
        <p:spPr>
          <a:xfrm>
            <a:off x="677335" y="2700867"/>
            <a:ext cx="8596800" cy="1826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4000"/>
              <a:buFont typeface="Trebuchet MS"/>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g60531f738c_1_53"/>
          <p:cNvSpPr txBox="1"/>
          <p:nvPr>
            <p:ph idx="1" type="body"/>
          </p:nvPr>
        </p:nvSpPr>
        <p:spPr>
          <a:xfrm>
            <a:off x="677335" y="4527448"/>
            <a:ext cx="8596800" cy="860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89" name="Google Shape;189;g60531f738c_1_53"/>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g60531f738c_1_53"/>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g60531f738c_1_53"/>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ison" type="twoTxTwoObj">
  <p:cSld name="TWO_OBJECTS_WITH_TEXT">
    <p:spTree>
      <p:nvGrpSpPr>
        <p:cNvPr id="192" name="Shape 192"/>
        <p:cNvGrpSpPr/>
        <p:nvPr/>
      </p:nvGrpSpPr>
      <p:grpSpPr>
        <a:xfrm>
          <a:off x="0" y="0"/>
          <a:ext cx="0" cy="0"/>
          <a:chOff x="0" y="0"/>
          <a:chExt cx="0" cy="0"/>
        </a:xfrm>
      </p:grpSpPr>
      <p:sp>
        <p:nvSpPr>
          <p:cNvPr id="193" name="Google Shape;193;g60531f738c_1_59"/>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g60531f738c_1_59"/>
          <p:cNvSpPr txBox="1"/>
          <p:nvPr>
            <p:ph idx="1" type="body"/>
          </p:nvPr>
        </p:nvSpPr>
        <p:spPr>
          <a:xfrm>
            <a:off x="675745" y="2160983"/>
            <a:ext cx="4185600" cy="576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195" name="Google Shape;195;g60531f738c_1_59"/>
          <p:cNvSpPr txBox="1"/>
          <p:nvPr>
            <p:ph idx="2" type="body"/>
          </p:nvPr>
        </p:nvSpPr>
        <p:spPr>
          <a:xfrm>
            <a:off x="675745" y="2737245"/>
            <a:ext cx="4185600" cy="33042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96" name="Google Shape;196;g60531f738c_1_59"/>
          <p:cNvSpPr txBox="1"/>
          <p:nvPr>
            <p:ph idx="3" type="body"/>
          </p:nvPr>
        </p:nvSpPr>
        <p:spPr>
          <a:xfrm>
            <a:off x="5088383" y="2160983"/>
            <a:ext cx="4185600" cy="576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197" name="Google Shape;197;g60531f738c_1_59"/>
          <p:cNvSpPr txBox="1"/>
          <p:nvPr>
            <p:ph idx="4" type="body"/>
          </p:nvPr>
        </p:nvSpPr>
        <p:spPr>
          <a:xfrm>
            <a:off x="5088384" y="2737245"/>
            <a:ext cx="4185600" cy="33042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98" name="Google Shape;198;g60531f738c_1_59"/>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g60531f738c_1_59"/>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g60531f738c_1_59"/>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seul" type="titleOnly">
  <p:cSld name="TITLE_ONLY">
    <p:spTree>
      <p:nvGrpSpPr>
        <p:cNvPr id="201" name="Shape 201"/>
        <p:cNvGrpSpPr/>
        <p:nvPr/>
      </p:nvGrpSpPr>
      <p:grpSpPr>
        <a:xfrm>
          <a:off x="0" y="0"/>
          <a:ext cx="0" cy="0"/>
          <a:chOff x="0" y="0"/>
          <a:chExt cx="0" cy="0"/>
        </a:xfrm>
      </p:grpSpPr>
      <p:sp>
        <p:nvSpPr>
          <p:cNvPr id="202" name="Google Shape;202;g60531f738c_1_68"/>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g60531f738c_1_68"/>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g60531f738c_1_68"/>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g60531f738c_1_68"/>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de" type="blank">
  <p:cSld name="BLANK">
    <p:spTree>
      <p:nvGrpSpPr>
        <p:cNvPr id="206" name="Shape 206"/>
        <p:cNvGrpSpPr/>
        <p:nvPr/>
      </p:nvGrpSpPr>
      <p:grpSpPr>
        <a:xfrm>
          <a:off x="0" y="0"/>
          <a:ext cx="0" cy="0"/>
          <a:chOff x="0" y="0"/>
          <a:chExt cx="0" cy="0"/>
        </a:xfrm>
      </p:grpSpPr>
      <p:sp>
        <p:nvSpPr>
          <p:cNvPr id="207" name="Google Shape;207;g60531f738c_1_73"/>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g60531f738c_1_73"/>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9" name="Google Shape;209;g60531f738c_1_73"/>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u avec légende" type="objTx">
  <p:cSld name="OBJECT_WITH_CAPTION_TEXT">
    <p:spTree>
      <p:nvGrpSpPr>
        <p:cNvPr id="210" name="Shape 210"/>
        <p:cNvGrpSpPr/>
        <p:nvPr/>
      </p:nvGrpSpPr>
      <p:grpSpPr>
        <a:xfrm>
          <a:off x="0" y="0"/>
          <a:ext cx="0" cy="0"/>
          <a:chOff x="0" y="0"/>
          <a:chExt cx="0" cy="0"/>
        </a:xfrm>
      </p:grpSpPr>
      <p:sp>
        <p:nvSpPr>
          <p:cNvPr id="211" name="Google Shape;211;g60531f738c_1_77"/>
          <p:cNvSpPr txBox="1"/>
          <p:nvPr>
            <p:ph type="title"/>
          </p:nvPr>
        </p:nvSpPr>
        <p:spPr>
          <a:xfrm>
            <a:off x="677334" y="1498604"/>
            <a:ext cx="3854400" cy="1278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2" name="Google Shape;212;g60531f738c_1_77"/>
          <p:cNvSpPr txBox="1"/>
          <p:nvPr>
            <p:ph idx="1" type="body"/>
          </p:nvPr>
        </p:nvSpPr>
        <p:spPr>
          <a:xfrm>
            <a:off x="4760461" y="514924"/>
            <a:ext cx="4513500" cy="55263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13" name="Google Shape;213;g60531f738c_1_77"/>
          <p:cNvSpPr txBox="1"/>
          <p:nvPr>
            <p:ph idx="2" type="body"/>
          </p:nvPr>
        </p:nvSpPr>
        <p:spPr>
          <a:xfrm>
            <a:off x="677334" y="2777069"/>
            <a:ext cx="3854400" cy="25845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214" name="Google Shape;214;g60531f738c_1_77"/>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g60531f738c_1_77"/>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g60531f738c_1_77"/>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vec légende" type="picTx">
  <p:cSld name="PICTURE_WITH_CAPTION_TEXT">
    <p:spTree>
      <p:nvGrpSpPr>
        <p:cNvPr id="217" name="Shape 217"/>
        <p:cNvGrpSpPr/>
        <p:nvPr/>
      </p:nvGrpSpPr>
      <p:grpSpPr>
        <a:xfrm>
          <a:off x="0" y="0"/>
          <a:ext cx="0" cy="0"/>
          <a:chOff x="0" y="0"/>
          <a:chExt cx="0" cy="0"/>
        </a:xfrm>
      </p:grpSpPr>
      <p:sp>
        <p:nvSpPr>
          <p:cNvPr id="218" name="Google Shape;218;g60531f738c_1_84"/>
          <p:cNvSpPr txBox="1"/>
          <p:nvPr>
            <p:ph type="title"/>
          </p:nvPr>
        </p:nvSpPr>
        <p:spPr>
          <a:xfrm>
            <a:off x="677334" y="4800600"/>
            <a:ext cx="8596800" cy="566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400"/>
              <a:buFont typeface="Trebuchet MS"/>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g60531f738c_1_84"/>
          <p:cNvSpPr/>
          <p:nvPr>
            <p:ph idx="2" type="pic"/>
          </p:nvPr>
        </p:nvSpPr>
        <p:spPr>
          <a:xfrm>
            <a:off x="677334" y="609600"/>
            <a:ext cx="8596800" cy="38457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1pPr>
            <a:lvl2pPr lvl="1"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lvl="2"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3pPr>
            <a:lvl4pPr lvl="3"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4pPr>
            <a:lvl5pPr lvl="4"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5pPr>
            <a:lvl6pPr lvl="5"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6pPr>
            <a:lvl7pPr lvl="6"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7pPr>
            <a:lvl8pPr lvl="7"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8pPr>
            <a:lvl9pPr lvl="8"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9pPr>
          </a:lstStyle>
          <a:p/>
        </p:txBody>
      </p:sp>
      <p:sp>
        <p:nvSpPr>
          <p:cNvPr id="220" name="Google Shape;220;g60531f738c_1_84"/>
          <p:cNvSpPr txBox="1"/>
          <p:nvPr>
            <p:ph idx="1" type="body"/>
          </p:nvPr>
        </p:nvSpPr>
        <p:spPr>
          <a:xfrm>
            <a:off x="677334" y="5367338"/>
            <a:ext cx="8596800" cy="674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221" name="Google Shape;221;g60531f738c_1_84"/>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g60531f738c_1_84"/>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g60531f738c_1_84"/>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légende">
  <p:cSld name="Titre et légende">
    <p:spTree>
      <p:nvGrpSpPr>
        <p:cNvPr id="224" name="Shape 224"/>
        <p:cNvGrpSpPr/>
        <p:nvPr/>
      </p:nvGrpSpPr>
      <p:grpSpPr>
        <a:xfrm>
          <a:off x="0" y="0"/>
          <a:ext cx="0" cy="0"/>
          <a:chOff x="0" y="0"/>
          <a:chExt cx="0" cy="0"/>
        </a:xfrm>
      </p:grpSpPr>
      <p:sp>
        <p:nvSpPr>
          <p:cNvPr id="225" name="Google Shape;225;g60531f738c_1_91"/>
          <p:cNvSpPr txBox="1"/>
          <p:nvPr>
            <p:ph type="title"/>
          </p:nvPr>
        </p:nvSpPr>
        <p:spPr>
          <a:xfrm>
            <a:off x="677335" y="609600"/>
            <a:ext cx="8596800" cy="3403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g60531f738c_1_91"/>
          <p:cNvSpPr txBox="1"/>
          <p:nvPr>
            <p:ph idx="1" type="body"/>
          </p:nvPr>
        </p:nvSpPr>
        <p:spPr>
          <a:xfrm>
            <a:off x="677335" y="4470400"/>
            <a:ext cx="8596800" cy="15711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227" name="Google Shape;227;g60531f738c_1_91"/>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8" name="Google Shape;228;g60531f738c_1_91"/>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g60531f738c_1_91"/>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itation avec légende">
  <p:cSld name="Citation avec légende">
    <p:spTree>
      <p:nvGrpSpPr>
        <p:cNvPr id="230" name="Shape 230"/>
        <p:cNvGrpSpPr/>
        <p:nvPr/>
      </p:nvGrpSpPr>
      <p:grpSpPr>
        <a:xfrm>
          <a:off x="0" y="0"/>
          <a:ext cx="0" cy="0"/>
          <a:chOff x="0" y="0"/>
          <a:chExt cx="0" cy="0"/>
        </a:xfrm>
      </p:grpSpPr>
      <p:sp>
        <p:nvSpPr>
          <p:cNvPr id="231" name="Google Shape;231;g60531f738c_1_97"/>
          <p:cNvSpPr txBox="1"/>
          <p:nvPr>
            <p:ph type="title"/>
          </p:nvPr>
        </p:nvSpPr>
        <p:spPr>
          <a:xfrm>
            <a:off x="931334" y="609600"/>
            <a:ext cx="8094000" cy="3022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g60531f738c_1_97"/>
          <p:cNvSpPr txBox="1"/>
          <p:nvPr>
            <p:ph idx="1" type="body"/>
          </p:nvPr>
        </p:nvSpPr>
        <p:spPr>
          <a:xfrm>
            <a:off x="1366139" y="3632200"/>
            <a:ext cx="7224600"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Trebuchet MS"/>
              <a:buNone/>
              <a:defRPr sz="1600">
                <a:solidFill>
                  <a:srgbClr val="7F7F7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33" name="Google Shape;233;g60531f738c_1_97"/>
          <p:cNvSpPr txBox="1"/>
          <p:nvPr>
            <p:ph idx="2" type="body"/>
          </p:nvPr>
        </p:nvSpPr>
        <p:spPr>
          <a:xfrm>
            <a:off x="677335" y="4470400"/>
            <a:ext cx="8596800" cy="15711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234" name="Google Shape;234;g60531f738c_1_97"/>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g60531f738c_1_97"/>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g60531f738c_1_97"/>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
        <p:nvSpPr>
          <p:cNvPr id="237" name="Google Shape;237;g60531f738c_1_97"/>
          <p:cNvSpPr txBox="1"/>
          <p:nvPr/>
        </p:nvSpPr>
        <p:spPr>
          <a:xfrm>
            <a:off x="541870" y="790378"/>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fr-FR"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38" name="Google Shape;238;g60531f738c_1_97"/>
          <p:cNvSpPr txBox="1"/>
          <p:nvPr/>
        </p:nvSpPr>
        <p:spPr>
          <a:xfrm>
            <a:off x="8893011" y="2886556"/>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fr-FR" sz="8000" u="none" cap="none" strike="noStrike">
                <a:solidFill>
                  <a:srgbClr val="BFE471"/>
                </a:solidFill>
                <a:latin typeface="Arial"/>
                <a:ea typeface="Arial"/>
                <a:cs typeface="Arial"/>
                <a:sym typeface="Arial"/>
              </a:rPr>
              <a:t>”</a:t>
            </a:r>
            <a:endParaRPr b="0" i="0" sz="1800" u="none" cap="none" strike="noStrike">
              <a:solidFill>
                <a:srgbClr val="BFE47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rte nom">
  <p:cSld name="Carte nom">
    <p:spTree>
      <p:nvGrpSpPr>
        <p:cNvPr id="239" name="Shape 239"/>
        <p:cNvGrpSpPr/>
        <p:nvPr/>
      </p:nvGrpSpPr>
      <p:grpSpPr>
        <a:xfrm>
          <a:off x="0" y="0"/>
          <a:ext cx="0" cy="0"/>
          <a:chOff x="0" y="0"/>
          <a:chExt cx="0" cy="0"/>
        </a:xfrm>
      </p:grpSpPr>
      <p:sp>
        <p:nvSpPr>
          <p:cNvPr id="240" name="Google Shape;240;g60531f738c_1_106"/>
          <p:cNvSpPr txBox="1"/>
          <p:nvPr>
            <p:ph type="title"/>
          </p:nvPr>
        </p:nvSpPr>
        <p:spPr>
          <a:xfrm>
            <a:off x="677335" y="1931988"/>
            <a:ext cx="8596800" cy="2595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g60531f738c_1_106"/>
          <p:cNvSpPr txBox="1"/>
          <p:nvPr>
            <p:ph idx="1" type="body"/>
          </p:nvPr>
        </p:nvSpPr>
        <p:spPr>
          <a:xfrm>
            <a:off x="677335" y="4527448"/>
            <a:ext cx="8596800" cy="1513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242" name="Google Shape;242;g60531f738c_1_106"/>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g60531f738c_1_106"/>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g60531f738c_1_106"/>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rte nom citation">
  <p:cSld name="Carte nom citation">
    <p:spTree>
      <p:nvGrpSpPr>
        <p:cNvPr id="245" name="Shape 245"/>
        <p:cNvGrpSpPr/>
        <p:nvPr/>
      </p:nvGrpSpPr>
      <p:grpSpPr>
        <a:xfrm>
          <a:off x="0" y="0"/>
          <a:ext cx="0" cy="0"/>
          <a:chOff x="0" y="0"/>
          <a:chExt cx="0" cy="0"/>
        </a:xfrm>
      </p:grpSpPr>
      <p:sp>
        <p:nvSpPr>
          <p:cNvPr id="246" name="Google Shape;246;g60531f738c_1_112"/>
          <p:cNvSpPr txBox="1"/>
          <p:nvPr>
            <p:ph type="title"/>
          </p:nvPr>
        </p:nvSpPr>
        <p:spPr>
          <a:xfrm>
            <a:off x="931334" y="609600"/>
            <a:ext cx="8094000" cy="3022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g60531f738c_1_112"/>
          <p:cNvSpPr txBox="1"/>
          <p:nvPr>
            <p:ph idx="1" type="body"/>
          </p:nvPr>
        </p:nvSpPr>
        <p:spPr>
          <a:xfrm>
            <a:off x="677332" y="4013200"/>
            <a:ext cx="8596800" cy="5142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rgbClr val="3F3F3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48" name="Google Shape;248;g60531f738c_1_112"/>
          <p:cNvSpPr txBox="1"/>
          <p:nvPr>
            <p:ph idx="2" type="body"/>
          </p:nvPr>
        </p:nvSpPr>
        <p:spPr>
          <a:xfrm>
            <a:off x="677335" y="4527448"/>
            <a:ext cx="8596800" cy="1513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249" name="Google Shape;249;g60531f738c_1_112"/>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g60531f738c_1_112"/>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1" name="Google Shape;251;g60531f738c_1_112"/>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
        <p:nvSpPr>
          <p:cNvPr id="252" name="Google Shape;252;g60531f738c_1_112"/>
          <p:cNvSpPr txBox="1"/>
          <p:nvPr/>
        </p:nvSpPr>
        <p:spPr>
          <a:xfrm>
            <a:off x="541870" y="790378"/>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fr-FR"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53" name="Google Shape;253;g60531f738c_1_112"/>
          <p:cNvSpPr txBox="1"/>
          <p:nvPr/>
        </p:nvSpPr>
        <p:spPr>
          <a:xfrm>
            <a:off x="8893011" y="2886556"/>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fr-FR"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ux contenus" type="twoObj">
  <p:cSld name="TWO_OBJECTS">
    <p:spTree>
      <p:nvGrpSpPr>
        <p:cNvPr id="45" name="Shape 45"/>
        <p:cNvGrpSpPr/>
        <p:nvPr/>
      </p:nvGrpSpPr>
      <p:grpSpPr>
        <a:xfrm>
          <a:off x="0" y="0"/>
          <a:ext cx="0" cy="0"/>
          <a:chOff x="0" y="0"/>
          <a:chExt cx="0" cy="0"/>
        </a:xfrm>
      </p:grpSpPr>
      <p:sp>
        <p:nvSpPr>
          <p:cNvPr id="46" name="Google Shape;46;p3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6"/>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8" name="Google Shape;48;p36"/>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9" name="Google Shape;49;p3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3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rai ou faux">
  <p:cSld name="Vrai ou faux">
    <p:spTree>
      <p:nvGrpSpPr>
        <p:cNvPr id="254" name="Shape 254"/>
        <p:cNvGrpSpPr/>
        <p:nvPr/>
      </p:nvGrpSpPr>
      <p:grpSpPr>
        <a:xfrm>
          <a:off x="0" y="0"/>
          <a:ext cx="0" cy="0"/>
          <a:chOff x="0" y="0"/>
          <a:chExt cx="0" cy="0"/>
        </a:xfrm>
      </p:grpSpPr>
      <p:sp>
        <p:nvSpPr>
          <p:cNvPr id="255" name="Google Shape;255;g60531f738c_1_121"/>
          <p:cNvSpPr txBox="1"/>
          <p:nvPr>
            <p:ph type="title"/>
          </p:nvPr>
        </p:nvSpPr>
        <p:spPr>
          <a:xfrm>
            <a:off x="685799" y="609600"/>
            <a:ext cx="8588100" cy="3022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g60531f738c_1_121"/>
          <p:cNvSpPr txBox="1"/>
          <p:nvPr>
            <p:ph idx="1" type="body"/>
          </p:nvPr>
        </p:nvSpPr>
        <p:spPr>
          <a:xfrm>
            <a:off x="677332" y="4013200"/>
            <a:ext cx="8596800" cy="5142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chemeClr val="accent1"/>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57" name="Google Shape;257;g60531f738c_1_121"/>
          <p:cNvSpPr txBox="1"/>
          <p:nvPr>
            <p:ph idx="2" type="body"/>
          </p:nvPr>
        </p:nvSpPr>
        <p:spPr>
          <a:xfrm>
            <a:off x="677335" y="4527448"/>
            <a:ext cx="8596800" cy="1513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258" name="Google Shape;258;g60531f738c_1_121"/>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g60531f738c_1_121"/>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g60531f738c_1_121"/>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texte vertical" type="vertTx">
  <p:cSld name="VERTICAL_TEXT">
    <p:spTree>
      <p:nvGrpSpPr>
        <p:cNvPr id="261" name="Shape 261"/>
        <p:cNvGrpSpPr/>
        <p:nvPr/>
      </p:nvGrpSpPr>
      <p:grpSpPr>
        <a:xfrm>
          <a:off x="0" y="0"/>
          <a:ext cx="0" cy="0"/>
          <a:chOff x="0" y="0"/>
          <a:chExt cx="0" cy="0"/>
        </a:xfrm>
      </p:grpSpPr>
      <p:sp>
        <p:nvSpPr>
          <p:cNvPr id="262" name="Google Shape;262;g60531f738c_1_128"/>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g60531f738c_1_128"/>
          <p:cNvSpPr txBox="1"/>
          <p:nvPr>
            <p:ph idx="1" type="body"/>
          </p:nvPr>
        </p:nvSpPr>
        <p:spPr>
          <a:xfrm rot="5400000">
            <a:off x="3035202" y="-197411"/>
            <a:ext cx="3880800" cy="85968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64" name="Google Shape;264;g60531f738c_1_128"/>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g60531f738c_1_128"/>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g60531f738c_1_128"/>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vertical et texte" type="vertTitleAndTx">
  <p:cSld name="VERTICAL_TITLE_AND_VERTICAL_TEXT">
    <p:spTree>
      <p:nvGrpSpPr>
        <p:cNvPr id="267" name="Shape 267"/>
        <p:cNvGrpSpPr/>
        <p:nvPr/>
      </p:nvGrpSpPr>
      <p:grpSpPr>
        <a:xfrm>
          <a:off x="0" y="0"/>
          <a:ext cx="0" cy="0"/>
          <a:chOff x="0" y="0"/>
          <a:chExt cx="0" cy="0"/>
        </a:xfrm>
      </p:grpSpPr>
      <p:sp>
        <p:nvSpPr>
          <p:cNvPr id="268" name="Google Shape;268;g60531f738c_1_134"/>
          <p:cNvSpPr txBox="1"/>
          <p:nvPr>
            <p:ph type="title"/>
          </p:nvPr>
        </p:nvSpPr>
        <p:spPr>
          <a:xfrm rot="5400000">
            <a:off x="5994316" y="2582999"/>
            <a:ext cx="5251500" cy="13047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g60531f738c_1_134"/>
          <p:cNvSpPr txBox="1"/>
          <p:nvPr>
            <p:ph idx="1" type="body"/>
          </p:nvPr>
        </p:nvSpPr>
        <p:spPr>
          <a:xfrm rot="5400000">
            <a:off x="1581635" y="-294750"/>
            <a:ext cx="5251500" cy="70602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70" name="Google Shape;270;g60531f738c_1_134"/>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g60531f738c_1_134"/>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g60531f738c_1_134"/>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tête de section" type="secHead">
  <p:cSld name="SECTION_HEADER">
    <p:spTree>
      <p:nvGrpSpPr>
        <p:cNvPr id="52" name="Shape 52"/>
        <p:cNvGrpSpPr/>
        <p:nvPr/>
      </p:nvGrpSpPr>
      <p:grpSpPr>
        <a:xfrm>
          <a:off x="0" y="0"/>
          <a:ext cx="0" cy="0"/>
          <a:chOff x="0" y="0"/>
          <a:chExt cx="0" cy="0"/>
        </a:xfrm>
      </p:grpSpPr>
      <p:sp>
        <p:nvSpPr>
          <p:cNvPr id="53" name="Google Shape;53;p35"/>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000"/>
              <a:buFont typeface="Trebuchet MS"/>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5"/>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55" name="Google Shape;55;p3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ison" type="twoTxTwoObj">
  <p:cSld name="TWO_OBJECTS_WITH_TEXT">
    <p:spTree>
      <p:nvGrpSpPr>
        <p:cNvPr id="58" name="Shape 58"/>
        <p:cNvGrpSpPr/>
        <p:nvPr/>
      </p:nvGrpSpPr>
      <p:grpSpPr>
        <a:xfrm>
          <a:off x="0" y="0"/>
          <a:ext cx="0" cy="0"/>
          <a:chOff x="0" y="0"/>
          <a:chExt cx="0" cy="0"/>
        </a:xfrm>
      </p:grpSpPr>
      <p:sp>
        <p:nvSpPr>
          <p:cNvPr id="59" name="Google Shape;59;p3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7"/>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1" name="Google Shape;61;p37"/>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2" name="Google Shape;62;p37"/>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3" name="Google Shape;63;p37"/>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4" name="Google Shape;64;p3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seul" type="titleOnly">
  <p:cSld name="TITLE_ONLY">
    <p:spTree>
      <p:nvGrpSpPr>
        <p:cNvPr id="67" name="Shape 67"/>
        <p:cNvGrpSpPr/>
        <p:nvPr/>
      </p:nvGrpSpPr>
      <p:grpSpPr>
        <a:xfrm>
          <a:off x="0" y="0"/>
          <a:ext cx="0" cy="0"/>
          <a:chOff x="0" y="0"/>
          <a:chExt cx="0" cy="0"/>
        </a:xfrm>
      </p:grpSpPr>
      <p:sp>
        <p:nvSpPr>
          <p:cNvPr id="68" name="Google Shape;68;p3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3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de" type="blank">
  <p:cSld name="BLANK">
    <p:spTree>
      <p:nvGrpSpPr>
        <p:cNvPr id="72" name="Shape 72"/>
        <p:cNvGrpSpPr/>
        <p:nvPr/>
      </p:nvGrpSpPr>
      <p:grpSpPr>
        <a:xfrm>
          <a:off x="0" y="0"/>
          <a:ext cx="0" cy="0"/>
          <a:chOff x="0" y="0"/>
          <a:chExt cx="0" cy="0"/>
        </a:xfrm>
      </p:grpSpPr>
      <p:sp>
        <p:nvSpPr>
          <p:cNvPr id="73" name="Google Shape;73;p3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u avec légende" type="objTx">
  <p:cSld name="OBJECT_WITH_CAPTION_TEXT">
    <p:spTree>
      <p:nvGrpSpPr>
        <p:cNvPr id="76" name="Shape 76"/>
        <p:cNvGrpSpPr/>
        <p:nvPr/>
      </p:nvGrpSpPr>
      <p:grpSpPr>
        <a:xfrm>
          <a:off x="0" y="0"/>
          <a:ext cx="0" cy="0"/>
          <a:chOff x="0" y="0"/>
          <a:chExt cx="0" cy="0"/>
        </a:xfrm>
      </p:grpSpPr>
      <p:sp>
        <p:nvSpPr>
          <p:cNvPr id="77" name="Google Shape;77;p40"/>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0"/>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9" name="Google Shape;79;p40"/>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80" name="Google Shape;80;p4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vec légende" type="picTx">
  <p:cSld name="PICTURE_WITH_CAPTION_TEXT">
    <p:spTree>
      <p:nvGrpSpPr>
        <p:cNvPr id="83" name="Shape 83"/>
        <p:cNvGrpSpPr/>
        <p:nvPr/>
      </p:nvGrpSpPr>
      <p:grpSpPr>
        <a:xfrm>
          <a:off x="0" y="0"/>
          <a:ext cx="0" cy="0"/>
          <a:chOff x="0" y="0"/>
          <a:chExt cx="0" cy="0"/>
        </a:xfrm>
      </p:grpSpPr>
      <p:sp>
        <p:nvSpPr>
          <p:cNvPr id="84" name="Google Shape;84;p41"/>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400"/>
              <a:buFont typeface="Trebuchet MS"/>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41"/>
          <p:cNvSpPr/>
          <p:nvPr>
            <p:ph idx="2" type="pic"/>
          </p:nvPr>
        </p:nvSpPr>
        <p:spPr>
          <a:xfrm>
            <a:off x="677334" y="609600"/>
            <a:ext cx="8596668" cy="3845718"/>
          </a:xfrm>
          <a:prstGeom prst="rect">
            <a:avLst/>
          </a:prstGeom>
          <a:noFill/>
          <a:ln>
            <a:noFill/>
          </a:ln>
        </p:spPr>
        <p:txBody>
          <a:bodyPr anchorCtr="0" anchor="t" bIns="45700" lIns="91425" spcFirstLastPara="1" rIns="91425" wrap="square" tIns="45700">
            <a:normAutofit/>
          </a:bodyPr>
          <a:lstStyle>
            <a:lvl1pPr lvl="0" marR="0" rtl="0" algn="ctr">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1pPr>
            <a:lvl2pPr lvl="1"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lvl="2"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3pPr>
            <a:lvl4pPr lvl="3"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4pPr>
            <a:lvl5pPr lvl="4"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5pPr>
            <a:lvl6pPr lvl="5"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6pPr>
            <a:lvl7pPr lvl="6"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7pPr>
            <a:lvl8pPr lvl="7"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8pPr>
            <a:lvl9pPr lvl="8"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9pPr>
          </a:lstStyle>
          <a:p/>
        </p:txBody>
      </p:sp>
      <p:sp>
        <p:nvSpPr>
          <p:cNvPr id="86" name="Google Shape;86;p41"/>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87" name="Google Shape;87;p4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4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4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theme" Target="../theme/theme2.xml"/><Relationship Id="rId16" Type="http://schemas.openxmlformats.org/officeDocument/2006/relationships/slideLayout" Target="../slideLayouts/slideLayout32.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grpSp>
        <p:nvGrpSpPr>
          <p:cNvPr id="6" name="Google Shape;6;p32"/>
          <p:cNvGrpSpPr/>
          <p:nvPr/>
        </p:nvGrpSpPr>
        <p:grpSpPr>
          <a:xfrm>
            <a:off x="0" y="-8467"/>
            <a:ext cx="12192000" cy="6866467"/>
            <a:chOff x="0" y="-8467"/>
            <a:chExt cx="12192000" cy="6866467"/>
          </a:xfrm>
        </p:grpSpPr>
        <p:cxnSp>
          <p:nvCxnSpPr>
            <p:cNvPr id="7" name="Google Shape;7;p3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32"/>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3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8627"/>
              </a:schemeClr>
            </a:solidFill>
            <a:ln>
              <a:noFill/>
            </a:ln>
          </p:spPr>
        </p:sp>
        <p:sp>
          <p:nvSpPr>
            <p:cNvPr id="10" name="Google Shape;10;p3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32"/>
            <p:cNvSpPr/>
            <p:nvPr/>
          </p:nvSpPr>
          <p:spPr>
            <a:xfrm>
              <a:off x="8932333" y="3048000"/>
              <a:ext cx="3259667" cy="3810000"/>
            </a:xfrm>
            <a:prstGeom prst="triangle">
              <a:avLst>
                <a:gd fmla="val 100000" name="adj"/>
              </a:avLst>
            </a:prstGeom>
            <a:solidFill>
              <a:schemeClr val="accent2">
                <a:alpha val="7058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3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8627"/>
              </a:srgbClr>
            </a:solidFill>
            <a:ln>
              <a:noFill/>
            </a:ln>
          </p:spPr>
        </p:sp>
        <p:sp>
          <p:nvSpPr>
            <p:cNvPr id="13" name="Google Shape;13;p3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8627"/>
              </a:srgbClr>
            </a:solidFill>
            <a:ln>
              <a:noFill/>
            </a:ln>
          </p:spPr>
        </p:sp>
        <p:sp>
          <p:nvSpPr>
            <p:cNvPr id="14" name="Google Shape;14;p3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529"/>
              </a:schemeClr>
            </a:solidFill>
            <a:ln>
              <a:noFill/>
            </a:ln>
          </p:spPr>
        </p:sp>
        <p:sp>
          <p:nvSpPr>
            <p:cNvPr id="15" name="Google Shape;15;p32"/>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32"/>
            <p:cNvSpPr/>
            <p:nvPr/>
          </p:nvSpPr>
          <p:spPr>
            <a:xfrm>
              <a:off x="0" y="4013200"/>
              <a:ext cx="448733" cy="2844800"/>
            </a:xfrm>
            <a:prstGeom prst="triangle">
              <a:avLst>
                <a:gd fmla="val 0" name="adj"/>
              </a:avLst>
            </a:prstGeom>
            <a:solidFill>
              <a:schemeClr val="accent1">
                <a:alpha val="8352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 name="Google Shape;17;p3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8" name="Google Shape;18;p32"/>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3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3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3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9" name="Shape 139"/>
        <p:cNvGrpSpPr/>
        <p:nvPr/>
      </p:nvGrpSpPr>
      <p:grpSpPr>
        <a:xfrm>
          <a:off x="0" y="0"/>
          <a:ext cx="0" cy="0"/>
          <a:chOff x="0" y="0"/>
          <a:chExt cx="0" cy="0"/>
        </a:xfrm>
      </p:grpSpPr>
      <p:grpSp>
        <p:nvGrpSpPr>
          <p:cNvPr id="140" name="Google Shape;140;g60531f738c_1_6"/>
          <p:cNvGrpSpPr/>
          <p:nvPr/>
        </p:nvGrpSpPr>
        <p:grpSpPr>
          <a:xfrm>
            <a:off x="0" y="-8467"/>
            <a:ext cx="12192133" cy="6866580"/>
            <a:chOff x="0" y="-8467"/>
            <a:chExt cx="12192133" cy="6866580"/>
          </a:xfrm>
        </p:grpSpPr>
        <p:cxnSp>
          <p:nvCxnSpPr>
            <p:cNvPr id="141" name="Google Shape;141;g60531f738c_1_6"/>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42" name="Google Shape;142;g60531f738c_1_6"/>
            <p:cNvCxnSpPr/>
            <p:nvPr/>
          </p:nvCxnSpPr>
          <p:spPr>
            <a:xfrm flipH="1">
              <a:off x="7425125" y="3681413"/>
              <a:ext cx="4763700" cy="3176700"/>
            </a:xfrm>
            <a:prstGeom prst="straightConnector1">
              <a:avLst/>
            </a:prstGeom>
            <a:noFill/>
            <a:ln cap="flat" cmpd="sng" w="9525">
              <a:solidFill>
                <a:srgbClr val="D8D8D8"/>
              </a:solidFill>
              <a:prstDash val="solid"/>
              <a:round/>
              <a:headEnd len="sm" w="sm" type="none"/>
              <a:tailEnd len="sm" w="sm" type="none"/>
            </a:ln>
          </p:spPr>
        </p:cxnSp>
        <p:sp>
          <p:nvSpPr>
            <p:cNvPr id="143" name="Google Shape;143;g60531f738c_1_6"/>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144" name="Google Shape;144;g60531f738c_1_6"/>
            <p:cNvSpPr/>
            <p:nvPr/>
          </p:nvSpPr>
          <p:spPr>
            <a:xfrm>
              <a:off x="9603442" y="-8467"/>
              <a:ext cx="258617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45" name="Google Shape;145;g60531f738c_1_6"/>
            <p:cNvSpPr/>
            <p:nvPr/>
          </p:nvSpPr>
          <p:spPr>
            <a:xfrm>
              <a:off x="8932333" y="3048000"/>
              <a:ext cx="3259800" cy="3810000"/>
            </a:xfrm>
            <a:prstGeom prst="triangle">
              <a:avLst>
                <a:gd fmla="val 100000" name="adj"/>
              </a:avLst>
            </a:prstGeom>
            <a:solidFill>
              <a:schemeClr val="accent2">
                <a:alpha val="7058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g60531f738c_1_6"/>
            <p:cNvSpPr/>
            <p:nvPr/>
          </p:nvSpPr>
          <p:spPr>
            <a:xfrm>
              <a:off x="9334500" y="-8467"/>
              <a:ext cx="2850868"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019"/>
              </a:srgbClr>
            </a:solidFill>
            <a:ln>
              <a:noFill/>
            </a:ln>
          </p:spPr>
        </p:sp>
        <p:sp>
          <p:nvSpPr>
            <p:cNvPr id="147" name="Google Shape;147;g60531f738c_1_6"/>
            <p:cNvSpPr/>
            <p:nvPr/>
          </p:nvSpPr>
          <p:spPr>
            <a:xfrm>
              <a:off x="10898730" y="-8467"/>
              <a:ext cx="1290094" cy="6858000"/>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019"/>
              </a:srgbClr>
            </a:solidFill>
            <a:ln>
              <a:noFill/>
            </a:ln>
          </p:spPr>
        </p:sp>
        <p:sp>
          <p:nvSpPr>
            <p:cNvPr id="148" name="Google Shape;148;g60531f738c_1_6"/>
            <p:cNvSpPr/>
            <p:nvPr/>
          </p:nvSpPr>
          <p:spPr>
            <a:xfrm>
              <a:off x="10938999" y="-8467"/>
              <a:ext cx="1249825" cy="6858000"/>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529"/>
              </a:schemeClr>
            </a:solidFill>
            <a:ln>
              <a:noFill/>
            </a:ln>
          </p:spPr>
        </p:sp>
        <p:sp>
          <p:nvSpPr>
            <p:cNvPr id="149" name="Google Shape;149;g60531f738c_1_6"/>
            <p:cNvSpPr/>
            <p:nvPr/>
          </p:nvSpPr>
          <p:spPr>
            <a:xfrm>
              <a:off x="10371666" y="3589867"/>
              <a:ext cx="1817100" cy="3268200"/>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60531f738c_1_6"/>
            <p:cNvSpPr/>
            <p:nvPr/>
          </p:nvSpPr>
          <p:spPr>
            <a:xfrm>
              <a:off x="0" y="4013200"/>
              <a:ext cx="448800" cy="2844900"/>
            </a:xfrm>
            <a:prstGeom prst="triangle">
              <a:avLst>
                <a:gd fmla="val 0" name="adj"/>
              </a:avLst>
            </a:prstGeom>
            <a:solidFill>
              <a:schemeClr val="accent1">
                <a:alpha val="8352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1" name="Google Shape;151;g60531f738c_1_6"/>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52" name="Google Shape;152;g60531f738c_1_6"/>
          <p:cNvSpPr txBox="1"/>
          <p:nvPr>
            <p:ph idx="1" type="body"/>
          </p:nvPr>
        </p:nvSpPr>
        <p:spPr>
          <a:xfrm>
            <a:off x="677334" y="2160589"/>
            <a:ext cx="8596800" cy="3880800"/>
          </a:xfrm>
          <a:prstGeom prst="rect">
            <a:avLst/>
          </a:prstGeom>
          <a:noFill/>
          <a:ln>
            <a:noFill/>
          </a:ln>
        </p:spPr>
        <p:txBody>
          <a:bodyPr anchorCtr="0" anchor="t" bIns="45700" lIns="91425" spcFirstLastPara="1" rIns="91425" wrap="square" tIns="45700">
            <a:no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53" name="Google Shape;153;g60531f738c_1_6"/>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154" name="Google Shape;154;g60531f738c_1_6"/>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155" name="Google Shape;155;g60531f738c_1_6"/>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1.jp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0"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4.jpg"/><Relationship Id="rId4" Type="http://schemas.openxmlformats.org/officeDocument/2006/relationships/image" Target="../media/image25.jpg"/><Relationship Id="rId9" Type="http://schemas.openxmlformats.org/officeDocument/2006/relationships/image" Target="../media/image28.png"/><Relationship Id="rId5" Type="http://schemas.openxmlformats.org/officeDocument/2006/relationships/image" Target="../media/image63.jpg"/><Relationship Id="rId6" Type="http://schemas.openxmlformats.org/officeDocument/2006/relationships/image" Target="../media/image23.jpg"/><Relationship Id="rId7" Type="http://schemas.openxmlformats.org/officeDocument/2006/relationships/image" Target="../media/image26.jpg"/><Relationship Id="rId8"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1.jpg"/><Relationship Id="rId4" Type="http://schemas.openxmlformats.org/officeDocument/2006/relationships/image" Target="../media/image10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3.jpg"/><Relationship Id="rId4" Type="http://schemas.openxmlformats.org/officeDocument/2006/relationships/image" Target="../media/image66.jpg"/><Relationship Id="rId5" Type="http://schemas.openxmlformats.org/officeDocument/2006/relationships/image" Target="../media/image35.jpg"/><Relationship Id="rId6"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5.png"/><Relationship Id="rId4" Type="http://schemas.openxmlformats.org/officeDocument/2006/relationships/image" Target="../media/image37.jpg"/><Relationship Id="rId5"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02.jpg"/><Relationship Id="rId4" Type="http://schemas.openxmlformats.org/officeDocument/2006/relationships/image" Target="../media/image39.png"/><Relationship Id="rId5"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2.jpg"/><Relationship Id="rId4"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90.jpg"/><Relationship Id="rId4" Type="http://schemas.openxmlformats.org/officeDocument/2006/relationships/image" Target="../media/image93.jpg"/><Relationship Id="rId5" Type="http://schemas.openxmlformats.org/officeDocument/2006/relationships/image" Target="../media/image46.jpg"/><Relationship Id="rId6" Type="http://schemas.openxmlformats.org/officeDocument/2006/relationships/image" Target="../media/image5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98.jpg"/><Relationship Id="rId4" Type="http://schemas.openxmlformats.org/officeDocument/2006/relationships/image" Target="../media/image116.jpg"/><Relationship Id="rId5" Type="http://schemas.openxmlformats.org/officeDocument/2006/relationships/image" Target="../media/image5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7.jpg"/><Relationship Id="rId4"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6.jpg"/><Relationship Id="rId4" Type="http://schemas.openxmlformats.org/officeDocument/2006/relationships/image" Target="../media/image99.jpg"/><Relationship Id="rId5" Type="http://schemas.openxmlformats.org/officeDocument/2006/relationships/image" Target="../media/image55.jpg"/><Relationship Id="rId6" Type="http://schemas.openxmlformats.org/officeDocument/2006/relationships/image" Target="../media/image10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8.jp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5.jpg"/><Relationship Id="rId4" Type="http://schemas.openxmlformats.org/officeDocument/2006/relationships/image" Target="../media/image6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4.jpg"/><Relationship Id="rId4" Type="http://schemas.openxmlformats.org/officeDocument/2006/relationships/image" Target="../media/image74.png"/><Relationship Id="rId5" Type="http://schemas.openxmlformats.org/officeDocument/2006/relationships/image" Target="../media/image10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7.jpg"/><Relationship Id="rId4" Type="http://schemas.openxmlformats.org/officeDocument/2006/relationships/image" Target="../media/image107.jpg"/><Relationship Id="rId5" Type="http://schemas.openxmlformats.org/officeDocument/2006/relationships/image" Target="../media/image69.jpg"/><Relationship Id="rId6" Type="http://schemas.openxmlformats.org/officeDocument/2006/relationships/image" Target="../media/image12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15.png"/><Relationship Id="rId4" Type="http://schemas.openxmlformats.org/officeDocument/2006/relationships/image" Target="../media/image70.png"/><Relationship Id="rId5" Type="http://schemas.openxmlformats.org/officeDocument/2006/relationships/image" Target="../media/image82.png"/><Relationship Id="rId6" Type="http://schemas.openxmlformats.org/officeDocument/2006/relationships/image" Target="../media/image8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08.jpg"/><Relationship Id="rId4" Type="http://schemas.openxmlformats.org/officeDocument/2006/relationships/image" Target="../media/image7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77.png"/><Relationship Id="rId4" Type="http://schemas.openxmlformats.org/officeDocument/2006/relationships/image" Target="../media/image110.png"/><Relationship Id="rId5" Type="http://schemas.openxmlformats.org/officeDocument/2006/relationships/image" Target="../media/image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8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8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8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13.png"/><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1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1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9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9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4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9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14.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18.png"/><Relationship Id="rId4" Type="http://schemas.openxmlformats.org/officeDocument/2006/relationships/image" Target="../media/image91.jpg"/><Relationship Id="rId5" Type="http://schemas.openxmlformats.org/officeDocument/2006/relationships/image" Target="../media/image103.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9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9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05.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06.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04.gif"/></Relationships>
</file>

<file path=ppt/slides/_rels/slide9.xml.rels><?xml version="1.0" encoding="UTF-8" standalone="yes"?><Relationships xmlns="http://schemas.openxmlformats.org/package/2006/relationships"><Relationship Id="rId20" Type="http://schemas.openxmlformats.org/officeDocument/2006/relationships/image" Target="../media/image13.png"/><Relationship Id="rId11" Type="http://schemas.openxmlformats.org/officeDocument/2006/relationships/image" Target="../media/image44.png"/><Relationship Id="rId10" Type="http://schemas.openxmlformats.org/officeDocument/2006/relationships/image" Target="../media/image9.png"/><Relationship Id="rId21" Type="http://schemas.openxmlformats.org/officeDocument/2006/relationships/image" Target="../media/image14.png"/><Relationship Id="rId13" Type="http://schemas.openxmlformats.org/officeDocument/2006/relationships/image" Target="../media/image5.png"/><Relationship Id="rId12"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71.png"/><Relationship Id="rId15" Type="http://schemas.openxmlformats.org/officeDocument/2006/relationships/image" Target="../media/image11.png"/><Relationship Id="rId14" Type="http://schemas.openxmlformats.org/officeDocument/2006/relationships/image" Target="../media/image8.png"/><Relationship Id="rId17" Type="http://schemas.openxmlformats.org/officeDocument/2006/relationships/image" Target="../media/image48.png"/><Relationship Id="rId16" Type="http://schemas.openxmlformats.org/officeDocument/2006/relationships/image" Target="../media/image7.png"/><Relationship Id="rId5" Type="http://schemas.openxmlformats.org/officeDocument/2006/relationships/image" Target="../media/image119.png"/><Relationship Id="rId19" Type="http://schemas.openxmlformats.org/officeDocument/2006/relationships/image" Target="../media/image51.png"/><Relationship Id="rId6" Type="http://schemas.openxmlformats.org/officeDocument/2006/relationships/image" Target="../media/image3.png"/><Relationship Id="rId18" Type="http://schemas.openxmlformats.org/officeDocument/2006/relationships/image" Target="../media/image10.png"/><Relationship Id="rId7" Type="http://schemas.openxmlformats.org/officeDocument/2006/relationships/image" Target="../media/image49.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1"/>
          <p:cNvSpPr txBox="1"/>
          <p:nvPr>
            <p:ph type="ctrTitle"/>
          </p:nvPr>
        </p:nvSpPr>
        <p:spPr>
          <a:xfrm>
            <a:off x="1802034" y="0"/>
            <a:ext cx="6457063" cy="2988952"/>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accent1"/>
              </a:buClr>
              <a:buSzPts val="5400"/>
              <a:buFont typeface="Trebuchet MS"/>
              <a:buNone/>
            </a:pPr>
            <a:r>
              <a:rPr lang="fr-FR"/>
              <a:t>Elementos de Protección Personal</a:t>
            </a:r>
            <a:br>
              <a:rPr lang="fr-FR"/>
            </a:br>
            <a:r>
              <a:rPr lang="fr-FR"/>
              <a:t>(EPP) </a:t>
            </a:r>
            <a:endParaRPr/>
          </a:p>
        </p:txBody>
      </p:sp>
      <p:sp>
        <p:nvSpPr>
          <p:cNvPr id="278" name="Google Shape;278;p1"/>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0"/>
              </a:spcBef>
              <a:spcAft>
                <a:spcPts val="0"/>
              </a:spcAft>
              <a:buSzPts val="1440"/>
              <a:buNone/>
            </a:pPr>
            <a:r>
              <a:rPr lang="fr-FR"/>
              <a:t>Gimenez Alvaro</a:t>
            </a:r>
            <a:br>
              <a:rPr lang="fr-FR"/>
            </a:br>
            <a:r>
              <a:rPr lang="fr-FR"/>
              <a:t>Busca-Súst Gonzalo</a:t>
            </a:r>
            <a:br>
              <a:rPr lang="fr-FR"/>
            </a:br>
            <a:r>
              <a:rPr lang="fr-FR"/>
              <a:t>Centeno José</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b="1" lang="fr-FR"/>
              <a:t>Normas básicas de uso</a:t>
            </a:r>
            <a:r>
              <a:rPr lang="fr-FR"/>
              <a:t> </a:t>
            </a:r>
            <a:endParaRPr/>
          </a:p>
        </p:txBody>
      </p:sp>
      <p:sp>
        <p:nvSpPr>
          <p:cNvPr id="353" name="Google Shape;353;p9"/>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a:t>Uso individual, en beneficio de las medidas sanitarias y de salud del usuario</a:t>
            </a:r>
            <a:r>
              <a:rPr b="1" lang="fr-FR"/>
              <a:t>.</a:t>
            </a:r>
            <a:endParaRPr/>
          </a:p>
          <a:p>
            <a:pPr indent="-342900" lvl="0" marL="342900" rtl="0" algn="l">
              <a:lnSpc>
                <a:spcPct val="100000"/>
              </a:lnSpc>
              <a:spcBef>
                <a:spcPts val="1000"/>
              </a:spcBef>
              <a:spcAft>
                <a:spcPts val="0"/>
              </a:spcAft>
              <a:buSzPts val="1440"/>
              <a:buChar char="►"/>
            </a:pPr>
            <a:r>
              <a:rPr lang="fr-FR"/>
              <a:t>Elección del EPP a utilizar en función del riesgo, tiempo de exposición y límites permisibles.</a:t>
            </a:r>
            <a:endParaRPr/>
          </a:p>
          <a:p>
            <a:pPr indent="-342900" lvl="0" marL="342900" rtl="0" algn="l">
              <a:lnSpc>
                <a:spcPct val="100000"/>
              </a:lnSpc>
              <a:spcBef>
                <a:spcPts val="1000"/>
              </a:spcBef>
              <a:spcAft>
                <a:spcPts val="0"/>
              </a:spcAft>
              <a:buSzPts val="1440"/>
              <a:buChar char="►"/>
            </a:pPr>
            <a:r>
              <a:rPr lang="fr-FR"/>
              <a:t>Adaptables al usuario</a:t>
            </a:r>
            <a:r>
              <a:rPr b="1" lang="fr-FR"/>
              <a:t>.</a:t>
            </a:r>
            <a:endParaRPr/>
          </a:p>
          <a:p>
            <a:pPr indent="-342900" lvl="0" marL="342900" rtl="0" algn="l">
              <a:lnSpc>
                <a:spcPct val="100000"/>
              </a:lnSpc>
              <a:spcBef>
                <a:spcPts val="1000"/>
              </a:spcBef>
              <a:spcAft>
                <a:spcPts val="0"/>
              </a:spcAft>
              <a:buSzPts val="1440"/>
              <a:buChar char="►"/>
            </a:pPr>
            <a:r>
              <a:rPr lang="fr-FR"/>
              <a:t>Mantenerse en perfecto estado de limpieza y funcionamiento.</a:t>
            </a:r>
            <a:endParaRPr/>
          </a:p>
          <a:p>
            <a:pPr indent="-342900" lvl="0" marL="342900" rtl="0" algn="l">
              <a:lnSpc>
                <a:spcPct val="100000"/>
              </a:lnSpc>
              <a:spcBef>
                <a:spcPts val="1000"/>
              </a:spcBef>
              <a:spcAft>
                <a:spcPts val="0"/>
              </a:spcAft>
              <a:buSzPts val="1440"/>
              <a:buChar char="►"/>
            </a:pPr>
            <a:r>
              <a:rPr lang="fr-FR"/>
              <a:t>El usuario debe haber sido capacitado sobre el correcto uso de dicho EPP.</a:t>
            </a:r>
            <a:endParaRPr/>
          </a:p>
          <a:p>
            <a:pPr indent="-342900" lvl="0" marL="342900" rtl="0" algn="l">
              <a:lnSpc>
                <a:spcPct val="100000"/>
              </a:lnSpc>
              <a:spcBef>
                <a:spcPts val="1000"/>
              </a:spcBef>
              <a:spcAft>
                <a:spcPts val="0"/>
              </a:spcAft>
              <a:buSzPts val="1440"/>
              <a:buChar char="►"/>
            </a:pPr>
            <a:r>
              <a:rPr lang="fr-FR"/>
              <a:t>Los EPP utilizados o recuperados deben ser destruidos luego de su vida útil. Está prohibida su comercialización.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1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Requisitos de un EPP</a:t>
            </a:r>
            <a:endParaRPr/>
          </a:p>
        </p:txBody>
      </p:sp>
      <p:sp>
        <p:nvSpPr>
          <p:cNvPr id="359" name="Google Shape;359;p10"/>
          <p:cNvSpPr txBox="1"/>
          <p:nvPr>
            <p:ph idx="1" type="body"/>
          </p:nvPr>
        </p:nvSpPr>
        <p:spPr>
          <a:xfrm>
            <a:off x="677325" y="1551000"/>
            <a:ext cx="8596800" cy="50403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a:t>Máximo confort y peso mínimo compatible.</a:t>
            </a:r>
            <a:endParaRPr/>
          </a:p>
          <a:p>
            <a:pPr indent="-342900" lvl="0" marL="342900" rtl="0" algn="l">
              <a:lnSpc>
                <a:spcPct val="100000"/>
              </a:lnSpc>
              <a:spcBef>
                <a:spcPts val="1000"/>
              </a:spcBef>
              <a:spcAft>
                <a:spcPts val="0"/>
              </a:spcAft>
              <a:buSzPts val="1440"/>
              <a:buChar char="►"/>
            </a:pPr>
            <a:r>
              <a:rPr lang="fr-FR"/>
              <a:t>No restringir los movimientos del trabajador.</a:t>
            </a:r>
            <a:endParaRPr/>
          </a:p>
          <a:p>
            <a:pPr indent="-342900" lvl="0" marL="342900" rtl="0" algn="l">
              <a:lnSpc>
                <a:spcPct val="100000"/>
              </a:lnSpc>
              <a:spcBef>
                <a:spcPts val="1000"/>
              </a:spcBef>
              <a:spcAft>
                <a:spcPts val="0"/>
              </a:spcAft>
              <a:buSzPts val="1440"/>
              <a:buChar char="►"/>
            </a:pPr>
            <a:r>
              <a:rPr lang="fr-FR"/>
              <a:t>Durable y mantenimiento en la empresa.</a:t>
            </a:r>
            <a:endParaRPr/>
          </a:p>
          <a:p>
            <a:pPr indent="-342900" lvl="0" marL="342900" rtl="0" algn="l">
              <a:lnSpc>
                <a:spcPct val="100000"/>
              </a:lnSpc>
              <a:spcBef>
                <a:spcPts val="1000"/>
              </a:spcBef>
              <a:spcAft>
                <a:spcPts val="0"/>
              </a:spcAft>
              <a:buSzPts val="1440"/>
              <a:buChar char="►"/>
            </a:pPr>
            <a:r>
              <a:rPr lang="fr-FR"/>
              <a:t>Construido de acuerdo con las normas</a:t>
            </a:r>
            <a:endParaRPr/>
          </a:p>
          <a:p>
            <a:pPr indent="-342900" lvl="0" marL="342900" rtl="0" algn="l">
              <a:lnSpc>
                <a:spcPct val="100000"/>
              </a:lnSpc>
              <a:spcBef>
                <a:spcPts val="1000"/>
              </a:spcBef>
              <a:spcAft>
                <a:spcPts val="0"/>
              </a:spcAft>
              <a:buSzPts val="1440"/>
              <a:buChar char="►"/>
            </a:pPr>
            <a:r>
              <a:rPr lang="fr-FR"/>
              <a:t>No limitar los movimientos del trabajador.</a:t>
            </a:r>
            <a:endParaRPr/>
          </a:p>
          <a:p>
            <a:pPr indent="-342900" lvl="0" marL="342900" rtl="0" algn="l">
              <a:lnSpc>
                <a:spcPct val="100000"/>
              </a:lnSpc>
              <a:spcBef>
                <a:spcPts val="1000"/>
              </a:spcBef>
              <a:spcAft>
                <a:spcPts val="0"/>
              </a:spcAft>
              <a:buSzPts val="1440"/>
              <a:buChar char="►"/>
            </a:pPr>
            <a:r>
              <a:rPr lang="fr-FR"/>
              <a:t>Buena vida útil.</a:t>
            </a:r>
            <a:endParaRPr/>
          </a:p>
          <a:p>
            <a:pPr indent="-342900" lvl="0" marL="342900" rtl="0" algn="l">
              <a:lnSpc>
                <a:spcPct val="100000"/>
              </a:lnSpc>
              <a:spcBef>
                <a:spcPts val="1000"/>
              </a:spcBef>
              <a:spcAft>
                <a:spcPts val="0"/>
              </a:spcAft>
              <a:buSzPts val="1440"/>
              <a:buChar char="►"/>
            </a:pPr>
            <a:r>
              <a:rPr lang="fr-FR"/>
              <a:t>Apariencia atractiva.</a:t>
            </a:r>
            <a:endParaRPr/>
          </a:p>
          <a:p>
            <a:pPr indent="-342900" lvl="0" marL="342900" rtl="0" algn="l">
              <a:lnSpc>
                <a:spcPct val="100000"/>
              </a:lnSpc>
              <a:spcBef>
                <a:spcPts val="1000"/>
              </a:spcBef>
              <a:spcAft>
                <a:spcPts val="0"/>
              </a:spcAft>
              <a:buSzPts val="1440"/>
              <a:buChar char="►"/>
            </a:pPr>
            <a:r>
              <a:rPr lang="fr-FR"/>
              <a:t>No deberán producir efectos nocivos en el usuario.</a:t>
            </a:r>
            <a:endParaRPr/>
          </a:p>
          <a:p>
            <a:pPr indent="-342900" lvl="0" marL="342900" rtl="0" algn="l">
              <a:lnSpc>
                <a:spcPct val="100000"/>
              </a:lnSpc>
              <a:spcBef>
                <a:spcPts val="1000"/>
              </a:spcBef>
              <a:spcAft>
                <a:spcPts val="0"/>
              </a:spcAft>
              <a:buSzPts val="1440"/>
              <a:buChar char="►"/>
            </a:pPr>
            <a:r>
              <a:rPr lang="fr-FR"/>
              <a:t>Forma adecuada al mayor número posible de personas teniendo en cuenta los aspectos ergonométricos y de salud del usuario. </a:t>
            </a:r>
            <a:endParaRPr/>
          </a:p>
          <a:p>
            <a:pPr indent="-251459" lvl="0" marL="342900" rtl="0" algn="l">
              <a:lnSpc>
                <a:spcPct val="100000"/>
              </a:lnSpc>
              <a:spcBef>
                <a:spcPts val="1000"/>
              </a:spcBef>
              <a:spcAft>
                <a:spcPts val="0"/>
              </a:spcAft>
              <a:buSzPts val="1440"/>
              <a:buNone/>
            </a:pPr>
            <a:r>
              <a:t/>
            </a:r>
            <a:endParaRPr/>
          </a:p>
        </p:txBody>
      </p:sp>
      <p:pic>
        <p:nvPicPr>
          <p:cNvPr id="360" name="Google Shape;360;p10"/>
          <p:cNvPicPr preferRelativeResize="0"/>
          <p:nvPr/>
        </p:nvPicPr>
        <p:blipFill rotWithShape="1">
          <a:blip r:embed="rId3">
            <a:alphaModFix/>
          </a:blip>
          <a:srcRect b="0" l="0" r="0" t="0"/>
          <a:stretch/>
        </p:blipFill>
        <p:spPr>
          <a:xfrm>
            <a:off x="6587950" y="1930400"/>
            <a:ext cx="4422950" cy="2115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1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Clasificación EPP</a:t>
            </a:r>
            <a:endParaRPr/>
          </a:p>
        </p:txBody>
      </p:sp>
      <p:sp>
        <p:nvSpPr>
          <p:cNvPr id="366" name="Google Shape;366;p11"/>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a:t>Protección a la Cabeza (cráneo).</a:t>
            </a:r>
            <a:endParaRPr/>
          </a:p>
          <a:p>
            <a:pPr indent="-342900" lvl="0" marL="342900" rtl="0" algn="l">
              <a:lnSpc>
                <a:spcPct val="100000"/>
              </a:lnSpc>
              <a:spcBef>
                <a:spcPts val="1000"/>
              </a:spcBef>
              <a:spcAft>
                <a:spcPts val="0"/>
              </a:spcAft>
              <a:buSzPts val="1440"/>
              <a:buChar char="►"/>
            </a:pPr>
            <a:r>
              <a:rPr lang="fr-FR"/>
              <a:t>Protección de Ojos y Cara.</a:t>
            </a:r>
            <a:endParaRPr/>
          </a:p>
          <a:p>
            <a:pPr indent="-342900" lvl="0" marL="342900" rtl="0" algn="l">
              <a:lnSpc>
                <a:spcPct val="100000"/>
              </a:lnSpc>
              <a:spcBef>
                <a:spcPts val="1000"/>
              </a:spcBef>
              <a:spcAft>
                <a:spcPts val="0"/>
              </a:spcAft>
              <a:buSzPts val="1440"/>
              <a:buChar char="►"/>
            </a:pPr>
            <a:r>
              <a:rPr lang="fr-FR"/>
              <a:t>Protección a los Oídos.</a:t>
            </a:r>
            <a:endParaRPr/>
          </a:p>
          <a:p>
            <a:pPr indent="-342900" lvl="0" marL="342900" rtl="0" algn="l">
              <a:lnSpc>
                <a:spcPct val="100000"/>
              </a:lnSpc>
              <a:spcBef>
                <a:spcPts val="1000"/>
              </a:spcBef>
              <a:spcAft>
                <a:spcPts val="0"/>
              </a:spcAft>
              <a:buSzPts val="1440"/>
              <a:buChar char="►"/>
            </a:pPr>
            <a:r>
              <a:rPr lang="fr-FR"/>
              <a:t>Protección de las Vías Respiratorias.</a:t>
            </a:r>
            <a:endParaRPr/>
          </a:p>
          <a:p>
            <a:pPr indent="-342900" lvl="0" marL="342900" rtl="0" algn="l">
              <a:lnSpc>
                <a:spcPct val="100000"/>
              </a:lnSpc>
              <a:spcBef>
                <a:spcPts val="1000"/>
              </a:spcBef>
              <a:spcAft>
                <a:spcPts val="0"/>
              </a:spcAft>
              <a:buSzPts val="1440"/>
              <a:buChar char="►"/>
            </a:pPr>
            <a:r>
              <a:rPr lang="fr-FR"/>
              <a:t>Protección de Extremidades</a:t>
            </a:r>
            <a:endParaRPr/>
          </a:p>
          <a:p>
            <a:pPr indent="-342900" lvl="0" marL="342900" rtl="0" algn="l">
              <a:lnSpc>
                <a:spcPct val="100000"/>
              </a:lnSpc>
              <a:spcBef>
                <a:spcPts val="1000"/>
              </a:spcBef>
              <a:spcAft>
                <a:spcPts val="0"/>
              </a:spcAft>
              <a:buSzPts val="1440"/>
              <a:buChar char="►"/>
            </a:pPr>
            <a:r>
              <a:rPr lang="fr-FR"/>
              <a:t>Cinturones y Arneses de Seguridad para trabajos en Altura.</a:t>
            </a:r>
            <a:endParaRPr/>
          </a:p>
          <a:p>
            <a:pPr indent="-342900" lvl="0" marL="342900" rtl="0" algn="l">
              <a:lnSpc>
                <a:spcPct val="100000"/>
              </a:lnSpc>
              <a:spcBef>
                <a:spcPts val="1000"/>
              </a:spcBef>
              <a:spcAft>
                <a:spcPts val="0"/>
              </a:spcAft>
              <a:buSzPts val="1440"/>
              <a:buChar char="►"/>
            </a:pPr>
            <a:r>
              <a:rPr lang="fr-FR"/>
              <a:t>Ropa Protectora.</a:t>
            </a:r>
            <a:endParaRPr/>
          </a:p>
        </p:txBody>
      </p:sp>
      <p:pic>
        <p:nvPicPr>
          <p:cNvPr id="367" name="Google Shape;367;p11"/>
          <p:cNvPicPr preferRelativeResize="0"/>
          <p:nvPr/>
        </p:nvPicPr>
        <p:blipFill rotWithShape="1">
          <a:blip r:embed="rId3">
            <a:alphaModFix/>
          </a:blip>
          <a:srcRect b="0" l="0" r="0" t="0"/>
          <a:stretch/>
        </p:blipFill>
        <p:spPr>
          <a:xfrm>
            <a:off x="7391400" y="857250"/>
            <a:ext cx="4215725" cy="5334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1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sz="4000"/>
              <a:t>PROTECCIÓN A LA CABEZA</a:t>
            </a:r>
            <a:endParaRPr/>
          </a:p>
        </p:txBody>
      </p:sp>
      <p:sp>
        <p:nvSpPr>
          <p:cNvPr id="373" name="Google Shape;373;p12"/>
          <p:cNvSpPr txBox="1"/>
          <p:nvPr>
            <p:ph idx="1" type="body"/>
          </p:nvPr>
        </p:nvSpPr>
        <p:spPr>
          <a:xfrm>
            <a:off x="677334" y="2399105"/>
            <a:ext cx="5020081"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a:t>Riesgos de impactos → consecuencias más graves para el individuo por la posibilidad de rotura del cráneo.</a:t>
            </a:r>
            <a:endParaRPr/>
          </a:p>
          <a:p>
            <a:pPr indent="-342900" lvl="0" marL="342900" rtl="0" algn="l">
              <a:lnSpc>
                <a:spcPct val="100000"/>
              </a:lnSpc>
              <a:spcBef>
                <a:spcPts val="1000"/>
              </a:spcBef>
              <a:spcAft>
                <a:spcPts val="0"/>
              </a:spcAft>
              <a:buSzPts val="1440"/>
              <a:buChar char="►"/>
            </a:pPr>
            <a:r>
              <a:rPr lang="fr-FR"/>
              <a:t>Protección craneana → necesaria para todo aquel que ingrese a una obra o realice un trabajo donde el riesgo por impactos y penetración de objetos, fuego, sustancias químicas, riesgos eléctricos y térmicos se haga presente.</a:t>
            </a:r>
            <a:endParaRPr/>
          </a:p>
        </p:txBody>
      </p:sp>
      <p:pic>
        <p:nvPicPr>
          <p:cNvPr descr="https://martinezescalada.com.ar/img/cms/Casco.jpg" id="374" name="Google Shape;374;p12"/>
          <p:cNvPicPr preferRelativeResize="0"/>
          <p:nvPr/>
        </p:nvPicPr>
        <p:blipFill rotWithShape="1">
          <a:blip r:embed="rId3">
            <a:alphaModFix/>
          </a:blip>
          <a:srcRect b="0" l="0" r="0" t="0"/>
          <a:stretch/>
        </p:blipFill>
        <p:spPr>
          <a:xfrm>
            <a:off x="6039310" y="1654745"/>
            <a:ext cx="6012382" cy="480255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1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Casco de seguridad</a:t>
            </a:r>
            <a:endParaRPr/>
          </a:p>
        </p:txBody>
      </p:sp>
      <p:sp>
        <p:nvSpPr>
          <p:cNvPr id="380" name="Google Shape;380;p13"/>
          <p:cNvSpPr txBox="1"/>
          <p:nvPr>
            <p:ph idx="1" type="body"/>
          </p:nvPr>
        </p:nvSpPr>
        <p:spPr>
          <a:xfrm>
            <a:off x="677271" y="1488589"/>
            <a:ext cx="8596800" cy="388080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SzPts val="1800"/>
              <a:buChar char="►"/>
            </a:pPr>
            <a:r>
              <a:rPr lang="fr-FR" sz="1665"/>
              <a:t>Elemento que cubren totalmente el cráneo, protegiéndolo contra efectos de golpes, sustancias químicas, riesgos eléctricos y térmicos.</a:t>
            </a:r>
            <a:endParaRPr sz="1665"/>
          </a:p>
          <a:p>
            <a:pPr indent="-342900" lvl="0" marL="342900" rtl="0" algn="l">
              <a:lnSpc>
                <a:spcPct val="90000"/>
              </a:lnSpc>
              <a:spcBef>
                <a:spcPts val="1000"/>
              </a:spcBef>
              <a:spcAft>
                <a:spcPts val="0"/>
              </a:spcAft>
              <a:buSzPts val="1800"/>
              <a:buChar char="►"/>
            </a:pPr>
            <a:r>
              <a:rPr lang="fr-FR" sz="1665"/>
              <a:t>Compuesto por:</a:t>
            </a:r>
            <a:endParaRPr sz="1665"/>
          </a:p>
          <a:p>
            <a:pPr indent="-318769" lvl="1" marL="742950" rtl="0" algn="l">
              <a:lnSpc>
                <a:spcPct val="90000"/>
              </a:lnSpc>
              <a:spcBef>
                <a:spcPts val="1000"/>
              </a:spcBef>
              <a:spcAft>
                <a:spcPts val="0"/>
              </a:spcAft>
              <a:buSzPts val="1800"/>
              <a:buChar char="►"/>
            </a:pPr>
            <a:r>
              <a:rPr lang="fr-FR" sz="1665"/>
              <a:t>Carcasa: Parte resistente que actúa como pantalla. </a:t>
            </a:r>
            <a:endParaRPr sz="1665"/>
          </a:p>
          <a:p>
            <a:pPr indent="0" lvl="0" marL="914400" rtl="0" algn="l">
              <a:lnSpc>
                <a:spcPct val="90000"/>
              </a:lnSpc>
              <a:spcBef>
                <a:spcPts val="1000"/>
              </a:spcBef>
              <a:spcAft>
                <a:spcPts val="0"/>
              </a:spcAft>
              <a:buSzPts val="1440"/>
              <a:buNone/>
            </a:pPr>
            <a:r>
              <a:rPr lang="fr-FR" sz="1665"/>
              <a:t>Material polímero termoplástico. </a:t>
            </a:r>
            <a:endParaRPr sz="1665"/>
          </a:p>
          <a:p>
            <a:pPr indent="0" lvl="0" marL="914400" rtl="0" algn="l">
              <a:lnSpc>
                <a:spcPct val="90000"/>
              </a:lnSpc>
              <a:spcBef>
                <a:spcPts val="1000"/>
              </a:spcBef>
              <a:spcAft>
                <a:spcPts val="0"/>
              </a:spcAft>
              <a:buSzPts val="1440"/>
              <a:buNone/>
            </a:pPr>
            <a:r>
              <a:rPr lang="fr-FR" sz="1665"/>
              <a:t>Resiste el impacto y desvía el objeto </a:t>
            </a:r>
            <a:endParaRPr sz="1665"/>
          </a:p>
          <a:p>
            <a:pPr indent="-318769" lvl="1" marL="742950" rtl="0" algn="l">
              <a:lnSpc>
                <a:spcPct val="90000"/>
              </a:lnSpc>
              <a:spcBef>
                <a:spcPts val="1000"/>
              </a:spcBef>
              <a:spcAft>
                <a:spcPts val="0"/>
              </a:spcAft>
              <a:buSzPts val="1800"/>
              <a:buChar char="►"/>
            </a:pPr>
            <a:r>
              <a:rPr lang="fr-FR" sz="1665"/>
              <a:t>Arnés: Parte interna constituida por un sistema de cintas o bandas. </a:t>
            </a:r>
            <a:endParaRPr sz="1665"/>
          </a:p>
          <a:p>
            <a:pPr indent="0" lvl="0" marL="914400" rtl="0" algn="l">
              <a:lnSpc>
                <a:spcPct val="90000"/>
              </a:lnSpc>
              <a:spcBef>
                <a:spcPts val="1000"/>
              </a:spcBef>
              <a:spcAft>
                <a:spcPts val="0"/>
              </a:spcAft>
              <a:buSzPts val="1440"/>
              <a:buNone/>
            </a:pPr>
            <a:r>
              <a:rPr lang="fr-FR" sz="1665"/>
              <a:t>Permitir la sujeción del casco a la cabeza</a:t>
            </a:r>
            <a:endParaRPr sz="1665"/>
          </a:p>
          <a:p>
            <a:pPr indent="0" lvl="0" marL="914400" rtl="0" algn="l">
              <a:lnSpc>
                <a:spcPct val="90000"/>
              </a:lnSpc>
              <a:spcBef>
                <a:spcPts val="1000"/>
              </a:spcBef>
              <a:spcAft>
                <a:spcPts val="0"/>
              </a:spcAft>
              <a:buSzPts val="1440"/>
              <a:buNone/>
            </a:pPr>
            <a:r>
              <a:rPr lang="fr-FR" sz="1665"/>
              <a:t>Amortiguar los efectos de los choques e impactos, y facilitar la aireación. </a:t>
            </a:r>
            <a:endParaRPr sz="1665"/>
          </a:p>
          <a:p>
            <a:pPr indent="0" lvl="0" marL="914400" rtl="0" algn="l">
              <a:lnSpc>
                <a:spcPct val="90000"/>
              </a:lnSpc>
              <a:spcBef>
                <a:spcPts val="1000"/>
              </a:spcBef>
              <a:spcAft>
                <a:spcPts val="0"/>
              </a:spcAft>
              <a:buSzPts val="1440"/>
              <a:buNone/>
            </a:pPr>
            <a:r>
              <a:rPr lang="fr-FR" sz="1665"/>
              <a:t>Material polímero termoplástico más componentes textiles.</a:t>
            </a:r>
            <a:endParaRPr sz="1665"/>
          </a:p>
          <a:p>
            <a:pPr indent="-342900" lvl="0" marL="342900" rtl="0" algn="l">
              <a:lnSpc>
                <a:spcPct val="90000"/>
              </a:lnSpc>
              <a:spcBef>
                <a:spcPts val="1000"/>
              </a:spcBef>
              <a:spcAft>
                <a:spcPts val="0"/>
              </a:spcAft>
              <a:buSzPts val="1800"/>
              <a:buChar char="►"/>
            </a:pPr>
            <a:r>
              <a:rPr lang="fr-FR" sz="1665"/>
              <a:t>Si uno de ellos presenta alguna deficiencia, el casco en si no brinda protección</a:t>
            </a:r>
            <a:endParaRPr sz="1665"/>
          </a:p>
        </p:txBody>
      </p:sp>
      <p:pic>
        <p:nvPicPr>
          <p:cNvPr id="381" name="Google Shape;381;p13"/>
          <p:cNvPicPr preferRelativeResize="0"/>
          <p:nvPr/>
        </p:nvPicPr>
        <p:blipFill rotWithShape="1">
          <a:blip r:embed="rId3">
            <a:alphaModFix/>
          </a:blip>
          <a:srcRect b="0" l="0" r="0" t="0"/>
          <a:stretch/>
        </p:blipFill>
        <p:spPr>
          <a:xfrm>
            <a:off x="7677150" y="1790700"/>
            <a:ext cx="4171950" cy="1986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14"/>
          <p:cNvSpPr txBox="1"/>
          <p:nvPr>
            <p:ph type="title"/>
          </p:nvPr>
        </p:nvSpPr>
        <p:spPr>
          <a:xfrm>
            <a:off x="677334" y="609600"/>
            <a:ext cx="8596668" cy="797169"/>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Clasificación según norma IRAM 3620</a:t>
            </a:r>
            <a:endParaRPr/>
          </a:p>
        </p:txBody>
      </p:sp>
      <p:sp>
        <p:nvSpPr>
          <p:cNvPr id="387" name="Google Shape;387;p14"/>
          <p:cNvSpPr txBox="1"/>
          <p:nvPr>
            <p:ph idx="1" type="body"/>
          </p:nvPr>
        </p:nvSpPr>
        <p:spPr>
          <a:xfrm>
            <a:off x="0" y="1873460"/>
            <a:ext cx="5277989" cy="4621125"/>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a:t>TIPO (según DISEÑO):</a:t>
            </a:r>
            <a:endParaRPr/>
          </a:p>
          <a:p>
            <a:pPr indent="-285750" lvl="1" marL="742950" rtl="0" algn="l">
              <a:lnSpc>
                <a:spcPct val="100000"/>
              </a:lnSpc>
              <a:spcBef>
                <a:spcPts val="1000"/>
              </a:spcBef>
              <a:spcAft>
                <a:spcPts val="0"/>
              </a:spcAft>
              <a:buSzPts val="1280"/>
              <a:buChar char="►"/>
            </a:pPr>
            <a:r>
              <a:rPr lang="fr-FR"/>
              <a:t>TIPO 1: Consta de carcasa, arnés, VISERA y puede contener accesorios como protección adicional para la cara o para los oídos.</a:t>
            </a:r>
            <a:endParaRPr/>
          </a:p>
          <a:p>
            <a:pPr indent="-285750" lvl="1" marL="742950" rtl="0" algn="l">
              <a:lnSpc>
                <a:spcPct val="100000"/>
              </a:lnSpc>
              <a:spcBef>
                <a:spcPts val="1000"/>
              </a:spcBef>
              <a:spcAft>
                <a:spcPts val="0"/>
              </a:spcAft>
              <a:buSzPts val="1280"/>
              <a:buChar char="►"/>
            </a:pPr>
            <a:r>
              <a:rPr lang="fr-FR"/>
              <a:t>TIPO 2: consta de carcasa, arnés, ALA y puede contener accesorios como los del tipo 1.</a:t>
            </a:r>
            <a:endParaRPr/>
          </a:p>
          <a:p>
            <a:pPr indent="-342900" lvl="0" marL="342900" rtl="0" algn="l">
              <a:lnSpc>
                <a:spcPct val="100000"/>
              </a:lnSpc>
              <a:spcBef>
                <a:spcPts val="1000"/>
              </a:spcBef>
              <a:spcAft>
                <a:spcPts val="0"/>
              </a:spcAft>
              <a:buSzPts val="1440"/>
              <a:buChar char="►"/>
            </a:pPr>
            <a:r>
              <a:rPr lang="fr-FR"/>
              <a:t> CLASE (según RIESGO):</a:t>
            </a:r>
            <a:endParaRPr/>
          </a:p>
          <a:p>
            <a:pPr indent="-285750" lvl="1" marL="742950" rtl="0" algn="l">
              <a:lnSpc>
                <a:spcPct val="100000"/>
              </a:lnSpc>
              <a:spcBef>
                <a:spcPts val="1000"/>
              </a:spcBef>
              <a:spcAft>
                <a:spcPts val="0"/>
              </a:spcAft>
              <a:buSzPts val="1280"/>
              <a:buChar char="►"/>
            </a:pPr>
            <a:r>
              <a:rPr lang="fr-FR"/>
              <a:t>CLASE A: Brinda protección ante impacto, penetración y llamaradas. Además protegen de choque eléctricos hasta 2.200 V.</a:t>
            </a:r>
            <a:endParaRPr/>
          </a:p>
          <a:p>
            <a:pPr indent="-285750" lvl="1" marL="742950" rtl="0" algn="l">
              <a:lnSpc>
                <a:spcPct val="100000"/>
              </a:lnSpc>
              <a:spcBef>
                <a:spcPts val="1000"/>
              </a:spcBef>
              <a:spcAft>
                <a:spcPts val="0"/>
              </a:spcAft>
              <a:buSzPts val="1280"/>
              <a:buChar char="►"/>
            </a:pPr>
            <a:r>
              <a:rPr lang="fr-FR"/>
              <a:t>CLASE B: Brinda la protección de clase A más choque eléctrico hasta 13,2 KV.</a:t>
            </a:r>
            <a:endParaRPr/>
          </a:p>
          <a:p>
            <a:pPr indent="-285750" lvl="1" marL="742950" rtl="0" algn="l">
              <a:lnSpc>
                <a:spcPct val="100000"/>
              </a:lnSpc>
              <a:spcBef>
                <a:spcPts val="1000"/>
              </a:spcBef>
              <a:spcAft>
                <a:spcPts val="0"/>
              </a:spcAft>
              <a:buSzPts val="1280"/>
              <a:buChar char="►"/>
            </a:pPr>
            <a:r>
              <a:rPr lang="fr-FR"/>
              <a:t>CLASE C: Brinda protección ante impactos y penetraciones. Generalmente son metálicos.</a:t>
            </a:r>
            <a:endParaRPr/>
          </a:p>
          <a:p>
            <a:pPr indent="-251459" lvl="0" marL="342900" rtl="0" algn="l">
              <a:lnSpc>
                <a:spcPct val="100000"/>
              </a:lnSpc>
              <a:spcBef>
                <a:spcPts val="1000"/>
              </a:spcBef>
              <a:spcAft>
                <a:spcPts val="0"/>
              </a:spcAft>
              <a:buSzPts val="1440"/>
              <a:buNone/>
            </a:pPr>
            <a:r>
              <a:t/>
            </a:r>
            <a:endParaRPr/>
          </a:p>
        </p:txBody>
      </p:sp>
      <p:pic>
        <p:nvPicPr>
          <p:cNvPr id="388" name="Google Shape;388;p14"/>
          <p:cNvPicPr preferRelativeResize="0"/>
          <p:nvPr/>
        </p:nvPicPr>
        <p:blipFill rotWithShape="1">
          <a:blip r:embed="rId3">
            <a:alphaModFix/>
          </a:blip>
          <a:srcRect b="12510" l="17504" r="19674" t="18324"/>
          <a:stretch/>
        </p:blipFill>
        <p:spPr>
          <a:xfrm>
            <a:off x="5277989" y="1570892"/>
            <a:ext cx="6713449" cy="431409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g60531f738c_1_144"/>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fr-FR"/>
              <a:t>Uso como señalización móvil</a:t>
            </a:r>
            <a:endParaRPr/>
          </a:p>
        </p:txBody>
      </p:sp>
      <p:sp>
        <p:nvSpPr>
          <p:cNvPr id="394" name="Google Shape;394;g60531f738c_1_144"/>
          <p:cNvSpPr txBox="1"/>
          <p:nvPr>
            <p:ph idx="1" type="body"/>
          </p:nvPr>
        </p:nvSpPr>
        <p:spPr>
          <a:xfrm>
            <a:off x="677325" y="1600202"/>
            <a:ext cx="8596800" cy="4441200"/>
          </a:xfrm>
          <a:prstGeom prst="rect">
            <a:avLst/>
          </a:prstGeom>
          <a:noFill/>
          <a:ln>
            <a:noFill/>
          </a:ln>
        </p:spPr>
        <p:txBody>
          <a:bodyPr anchorCtr="0" anchor="t" bIns="45700" lIns="91425" spcFirstLastPara="1" rIns="91425" wrap="square" tIns="45700">
            <a:noAutofit/>
          </a:bodyPr>
          <a:lstStyle/>
          <a:p>
            <a:pPr indent="-320040" lvl="0" marL="457200" rtl="0" algn="l">
              <a:lnSpc>
                <a:spcPct val="100000"/>
              </a:lnSpc>
              <a:spcBef>
                <a:spcPts val="1000"/>
              </a:spcBef>
              <a:spcAft>
                <a:spcPts val="0"/>
              </a:spcAft>
              <a:buSzPts val="1440"/>
              <a:buChar char="►"/>
            </a:pPr>
            <a:r>
              <a:rPr lang="fr-FR"/>
              <a:t>Para permitir un mejor control sobre las personas que trabajan en las distintas actividades de una obra.</a:t>
            </a:r>
            <a:endParaRPr/>
          </a:p>
          <a:p>
            <a:pPr indent="0" lvl="0" marL="457200" rtl="0" algn="l">
              <a:lnSpc>
                <a:spcPct val="100000"/>
              </a:lnSpc>
              <a:spcBef>
                <a:spcPts val="1000"/>
              </a:spcBef>
              <a:spcAft>
                <a:spcPts val="0"/>
              </a:spcAft>
              <a:buSzPts val="1440"/>
              <a:buNone/>
            </a:pPr>
            <a:r>
              <a:t/>
            </a:r>
            <a:endParaRPr/>
          </a:p>
          <a:p>
            <a:pPr indent="0" lvl="0" marL="457200" rtl="0" algn="l">
              <a:lnSpc>
                <a:spcPct val="100000"/>
              </a:lnSpc>
              <a:spcBef>
                <a:spcPts val="1000"/>
              </a:spcBef>
              <a:spcAft>
                <a:spcPts val="0"/>
              </a:spcAft>
              <a:buSzPts val="1440"/>
              <a:buNone/>
            </a:pPr>
            <a:r>
              <a:t/>
            </a:r>
            <a:endParaRPr/>
          </a:p>
        </p:txBody>
      </p:sp>
      <p:pic>
        <p:nvPicPr>
          <p:cNvPr id="395" name="Google Shape;395;g60531f738c_1_144"/>
          <p:cNvPicPr preferRelativeResize="0"/>
          <p:nvPr/>
        </p:nvPicPr>
        <p:blipFill rotWithShape="1">
          <a:blip r:embed="rId3">
            <a:alphaModFix/>
          </a:blip>
          <a:srcRect b="0" l="0" r="0" t="0"/>
          <a:stretch/>
        </p:blipFill>
        <p:spPr>
          <a:xfrm>
            <a:off x="1066826" y="2421044"/>
            <a:ext cx="7429475" cy="31199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1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Instrucciones de uso</a:t>
            </a:r>
            <a:endParaRPr/>
          </a:p>
        </p:txBody>
      </p:sp>
      <p:sp>
        <p:nvSpPr>
          <p:cNvPr id="401" name="Google Shape;401;p15"/>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a:t>Colocarse el casco de modo que el borde esté derecho cuando la cabeza esté erguida; </a:t>
            </a:r>
            <a:endParaRPr/>
          </a:p>
          <a:p>
            <a:pPr indent="-342900" lvl="0" marL="342900" rtl="0" algn="l">
              <a:lnSpc>
                <a:spcPct val="100000"/>
              </a:lnSpc>
              <a:spcBef>
                <a:spcPts val="1000"/>
              </a:spcBef>
              <a:spcAft>
                <a:spcPts val="0"/>
              </a:spcAft>
              <a:buSzPts val="1440"/>
              <a:buChar char="►"/>
            </a:pPr>
            <a:r>
              <a:rPr lang="fr-FR"/>
              <a:t>Deben usarse con la visera hacia adelante.</a:t>
            </a:r>
            <a:endParaRPr/>
          </a:p>
          <a:p>
            <a:pPr indent="-342900" lvl="0" marL="342900" rtl="0" algn="l">
              <a:lnSpc>
                <a:spcPct val="100000"/>
              </a:lnSpc>
              <a:spcBef>
                <a:spcPts val="1000"/>
              </a:spcBef>
              <a:spcAft>
                <a:spcPts val="0"/>
              </a:spcAft>
              <a:buSzPts val="1440"/>
              <a:buChar char="►"/>
            </a:pPr>
            <a:r>
              <a:rPr lang="fr-FR"/>
              <a:t>Suspensión hecha para proteger solamente cuando el casco está en esa posición.</a:t>
            </a:r>
            <a:endParaRPr/>
          </a:p>
          <a:p>
            <a:pPr indent="-342900" lvl="0" marL="342900" rtl="0" algn="l">
              <a:lnSpc>
                <a:spcPct val="100000"/>
              </a:lnSpc>
              <a:spcBef>
                <a:spcPts val="1000"/>
              </a:spcBef>
              <a:spcAft>
                <a:spcPts val="0"/>
              </a:spcAft>
              <a:buSzPts val="1440"/>
              <a:buChar char="►"/>
            </a:pPr>
            <a:r>
              <a:rPr lang="fr-FR"/>
              <a:t>Usar mentonera si necesita inclinarse hacia adelante o abajo, mirar hacia arriba o trabajar en zonas ventosas.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16"/>
          <p:cNvSpPr txBox="1"/>
          <p:nvPr>
            <p:ph type="title"/>
          </p:nvPr>
        </p:nvSpPr>
        <p:spPr>
          <a:xfrm>
            <a:off x="4638429" y="390770"/>
            <a:ext cx="1128021" cy="87532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FF0000"/>
              </a:buClr>
              <a:buSzPts val="4800"/>
              <a:buFont typeface="Trebuchet MS"/>
              <a:buNone/>
            </a:pPr>
            <a:r>
              <a:rPr lang="fr-FR" sz="4800">
                <a:solidFill>
                  <a:srgbClr val="FF0000"/>
                </a:solidFill>
              </a:rPr>
              <a:t>NO</a:t>
            </a:r>
            <a:endParaRPr sz="4800">
              <a:solidFill>
                <a:srgbClr val="FF0000"/>
              </a:solidFill>
            </a:endParaRPr>
          </a:p>
        </p:txBody>
      </p:sp>
      <p:sp>
        <p:nvSpPr>
          <p:cNvPr id="407" name="Google Shape;407;p16"/>
          <p:cNvSpPr txBox="1"/>
          <p:nvPr>
            <p:ph idx="1" type="body"/>
          </p:nvPr>
        </p:nvSpPr>
        <p:spPr>
          <a:xfrm>
            <a:off x="677332" y="1570893"/>
            <a:ext cx="9592083" cy="4447024"/>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a:t>Usar el casco como si fuera un balde o una canasta.</a:t>
            </a:r>
            <a:endParaRPr sz="1600"/>
          </a:p>
          <a:p>
            <a:pPr indent="-342900" lvl="0" marL="342900" rtl="0" algn="l">
              <a:lnSpc>
                <a:spcPct val="100000"/>
              </a:lnSpc>
              <a:spcBef>
                <a:spcPts val="1000"/>
              </a:spcBef>
              <a:spcAft>
                <a:spcPts val="0"/>
              </a:spcAft>
              <a:buSzPts val="1440"/>
              <a:buChar char="►"/>
            </a:pPr>
            <a:r>
              <a:rPr lang="fr-FR"/>
              <a:t>Pintarlo o usar solventes para pegarle rótulos, rayarlo para identificarlo.</a:t>
            </a:r>
            <a:endParaRPr sz="1600"/>
          </a:p>
          <a:p>
            <a:pPr indent="-342900" lvl="0" marL="342900" rtl="0" algn="l">
              <a:lnSpc>
                <a:spcPct val="100000"/>
              </a:lnSpc>
              <a:spcBef>
                <a:spcPts val="1000"/>
              </a:spcBef>
              <a:spcAft>
                <a:spcPts val="0"/>
              </a:spcAft>
              <a:buSzPts val="1440"/>
              <a:buChar char="►"/>
            </a:pPr>
            <a:r>
              <a:rPr lang="fr-FR"/>
              <a:t>Guardar el casco expuesto directamente al sol.</a:t>
            </a:r>
            <a:endParaRPr sz="1600"/>
          </a:p>
          <a:p>
            <a:pPr indent="-342900" lvl="0" marL="342900" rtl="0" algn="l">
              <a:lnSpc>
                <a:spcPct val="100000"/>
              </a:lnSpc>
              <a:spcBef>
                <a:spcPts val="1000"/>
              </a:spcBef>
              <a:spcAft>
                <a:spcPts val="0"/>
              </a:spcAft>
              <a:buSzPts val="1440"/>
              <a:buChar char="►"/>
            </a:pPr>
            <a:r>
              <a:rPr lang="fr-FR"/>
              <a:t>Modificar, cortar, perforar el casco. </a:t>
            </a:r>
            <a:endParaRPr sz="1600"/>
          </a:p>
          <a:p>
            <a:pPr indent="-342900" lvl="0" marL="342900" rtl="0" algn="l">
              <a:lnSpc>
                <a:spcPct val="100000"/>
              </a:lnSpc>
              <a:spcBef>
                <a:spcPts val="1000"/>
              </a:spcBef>
              <a:spcAft>
                <a:spcPts val="0"/>
              </a:spcAft>
              <a:buSzPts val="1440"/>
              <a:buChar char="►"/>
            </a:pPr>
            <a:r>
              <a:rPr lang="fr-FR"/>
              <a:t>Sentarse sobre ellos.</a:t>
            </a:r>
            <a:endParaRPr sz="1600"/>
          </a:p>
          <a:p>
            <a:pPr indent="-342900" lvl="0" marL="342900" rtl="0" algn="l">
              <a:lnSpc>
                <a:spcPct val="100000"/>
              </a:lnSpc>
              <a:spcBef>
                <a:spcPts val="1000"/>
              </a:spcBef>
              <a:spcAft>
                <a:spcPts val="0"/>
              </a:spcAft>
              <a:buSzPts val="1440"/>
              <a:buChar char="►"/>
            </a:pPr>
            <a:r>
              <a:rPr lang="fr-FR"/>
              <a:t>Arrojarlos al aire.</a:t>
            </a:r>
            <a:endParaRPr sz="1600"/>
          </a:p>
          <a:p>
            <a:pPr indent="-342900" lvl="0" marL="342900" rtl="0" algn="l">
              <a:lnSpc>
                <a:spcPct val="100000"/>
              </a:lnSpc>
              <a:spcBef>
                <a:spcPts val="1000"/>
              </a:spcBef>
              <a:spcAft>
                <a:spcPts val="0"/>
              </a:spcAft>
              <a:buSzPts val="1440"/>
              <a:buChar char="►"/>
            </a:pPr>
            <a:r>
              <a:rPr lang="fr-FR"/>
              <a:t>Guardar objetos personales en el espacio que hay entre</a:t>
            </a:r>
            <a:br>
              <a:rPr lang="fr-FR"/>
            </a:br>
            <a:r>
              <a:rPr lang="fr-FR"/>
              <a:t> las correas de suspensión y el armazón.</a:t>
            </a:r>
            <a:endParaRPr sz="1600"/>
          </a:p>
          <a:p>
            <a:pPr indent="-342900" lvl="0" marL="342900" rtl="0" algn="l">
              <a:lnSpc>
                <a:spcPct val="100000"/>
              </a:lnSpc>
              <a:spcBef>
                <a:spcPts val="1000"/>
              </a:spcBef>
              <a:spcAft>
                <a:spcPts val="0"/>
              </a:spcAft>
              <a:buSzPts val="1440"/>
              <a:buChar char="►"/>
            </a:pPr>
            <a:r>
              <a:rPr lang="fr-FR"/>
              <a:t>Usarlo inclinado, porque puede reducir la protección.</a:t>
            </a:r>
            <a:endParaRPr/>
          </a:p>
          <a:p>
            <a:pPr indent="-342900" lvl="0" marL="342900" rtl="0" algn="l">
              <a:lnSpc>
                <a:spcPct val="100000"/>
              </a:lnSpc>
              <a:spcBef>
                <a:spcPts val="1000"/>
              </a:spcBef>
              <a:spcAft>
                <a:spcPts val="0"/>
              </a:spcAft>
              <a:buSzPts val="1440"/>
              <a:buChar char="►"/>
            </a:pPr>
            <a:r>
              <a:rPr lang="fr-FR"/>
              <a:t>Utilizar gorras o gorros de lana debajo del casco.</a:t>
            </a:r>
            <a:endParaRPr/>
          </a:p>
          <a:p>
            <a:pPr indent="-251459" lvl="0" marL="342900" rtl="0" algn="l">
              <a:lnSpc>
                <a:spcPct val="100000"/>
              </a:lnSpc>
              <a:spcBef>
                <a:spcPts val="1000"/>
              </a:spcBef>
              <a:spcAft>
                <a:spcPts val="0"/>
              </a:spcAft>
              <a:buSzPts val="144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4"/>
          <p:cNvSpPr txBox="1"/>
          <p:nvPr>
            <p:ph type="title"/>
          </p:nvPr>
        </p:nvSpPr>
        <p:spPr>
          <a:xfrm>
            <a:off x="1605801" y="173502"/>
            <a:ext cx="8596668" cy="1320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Trebuchet MS"/>
              <a:buNone/>
            </a:pPr>
            <a:r>
              <a:rPr b="1" lang="fr-FR" sz="4000"/>
              <a:t>PROTECCIÓN DE OJOS Y CARA</a:t>
            </a:r>
            <a:endParaRPr b="1"/>
          </a:p>
        </p:txBody>
      </p:sp>
      <p:sp>
        <p:nvSpPr>
          <p:cNvPr id="413" name="Google Shape;413;p4"/>
          <p:cNvSpPr txBox="1"/>
          <p:nvPr>
            <p:ph idx="1" type="body"/>
          </p:nvPr>
        </p:nvSpPr>
        <p:spPr>
          <a:xfrm>
            <a:off x="733604" y="1042573"/>
            <a:ext cx="9627511" cy="1093372"/>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SzPts val="1440"/>
              <a:buChar char="►"/>
            </a:pPr>
            <a:r>
              <a:rPr lang="fr-FR" sz="2210"/>
              <a:t>Riesgos:</a:t>
            </a:r>
            <a:endParaRPr/>
          </a:p>
          <a:p>
            <a:pPr indent="-342900" lvl="3" marL="1714500" rtl="0" algn="l">
              <a:lnSpc>
                <a:spcPct val="80000"/>
              </a:lnSpc>
              <a:spcBef>
                <a:spcPts val="0"/>
              </a:spcBef>
              <a:spcAft>
                <a:spcPts val="0"/>
              </a:spcAft>
              <a:buSzPts val="1440"/>
              <a:buChar char="►"/>
            </a:pPr>
            <a:r>
              <a:rPr lang="fr-FR" sz="1870"/>
              <a:t>	Proyección o exposición de sustancias sólidas, líquidas, gaseosas</a:t>
            </a:r>
            <a:br>
              <a:rPr lang="fr-FR" sz="1870"/>
            </a:br>
            <a:endParaRPr sz="1870"/>
          </a:p>
          <a:p>
            <a:pPr indent="-342900" lvl="3" marL="1714500" rtl="0" algn="l">
              <a:lnSpc>
                <a:spcPct val="80000"/>
              </a:lnSpc>
              <a:spcBef>
                <a:spcPts val="0"/>
              </a:spcBef>
              <a:spcAft>
                <a:spcPts val="0"/>
              </a:spcAft>
              <a:buSzPts val="1440"/>
              <a:buChar char="►"/>
            </a:pPr>
            <a:r>
              <a:rPr lang="fr-FR" sz="1870"/>
              <a:t>	Radiaciones nocivas</a:t>
            </a:r>
            <a:endParaRPr sz="1870"/>
          </a:p>
        </p:txBody>
      </p:sp>
      <p:pic>
        <p:nvPicPr>
          <p:cNvPr id="414" name="Google Shape;414;p4"/>
          <p:cNvPicPr preferRelativeResize="0"/>
          <p:nvPr/>
        </p:nvPicPr>
        <p:blipFill rotWithShape="1">
          <a:blip r:embed="rId3">
            <a:alphaModFix/>
          </a:blip>
          <a:srcRect b="0" l="0" r="0" t="0"/>
          <a:stretch/>
        </p:blipFill>
        <p:spPr>
          <a:xfrm>
            <a:off x="2066378" y="2564590"/>
            <a:ext cx="6913500" cy="390234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Objetivos</a:t>
            </a:r>
            <a:endParaRPr/>
          </a:p>
        </p:txBody>
      </p:sp>
      <p:sp>
        <p:nvSpPr>
          <p:cNvPr id="284" name="Google Shape;284;p2"/>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a:t>Conocer los diferentes tipos de EPP de acuerdo a cada puesto laboral</a:t>
            </a:r>
            <a:endParaRPr/>
          </a:p>
          <a:p>
            <a:pPr indent="-342900" lvl="0" marL="342900" rtl="0" algn="l">
              <a:lnSpc>
                <a:spcPct val="100000"/>
              </a:lnSpc>
              <a:spcBef>
                <a:spcPts val="1000"/>
              </a:spcBef>
              <a:spcAft>
                <a:spcPts val="0"/>
              </a:spcAft>
              <a:buSzPts val="1440"/>
              <a:buChar char="►"/>
            </a:pPr>
            <a:r>
              <a:rPr lang="fr-FR"/>
              <a:t>Concientizar sobre la importancia de su uso</a:t>
            </a:r>
            <a:endParaRPr/>
          </a:p>
          <a:p>
            <a:pPr indent="-342900" lvl="0" marL="342900" rtl="0" algn="l">
              <a:lnSpc>
                <a:spcPct val="100000"/>
              </a:lnSpc>
              <a:spcBef>
                <a:spcPts val="1000"/>
              </a:spcBef>
              <a:spcAft>
                <a:spcPts val="0"/>
              </a:spcAft>
              <a:buSzPts val="1440"/>
              <a:buChar char="►"/>
            </a:pPr>
            <a:r>
              <a:rPr lang="fr-FR"/>
              <a:t>Mostrar el uso correcto y los riesgos de su uso inadecuado o no uso</a:t>
            </a:r>
            <a:endParaRPr/>
          </a:p>
          <a:p>
            <a:pPr indent="-342900" lvl="0" marL="342900" rtl="0" algn="l">
              <a:lnSpc>
                <a:spcPct val="100000"/>
              </a:lnSpc>
              <a:spcBef>
                <a:spcPts val="1000"/>
              </a:spcBef>
              <a:spcAft>
                <a:spcPts val="0"/>
              </a:spcAft>
              <a:buSzPts val="1440"/>
              <a:buChar char="►"/>
            </a:pPr>
            <a:r>
              <a:rPr lang="fr-FR"/>
              <a:t>Informar el marco legal vigente</a:t>
            </a:r>
            <a:endParaRPr/>
          </a:p>
          <a:p>
            <a:pPr indent="-251459" lvl="0" marL="342900" rtl="0" algn="l">
              <a:lnSpc>
                <a:spcPct val="100000"/>
              </a:lnSpc>
              <a:spcBef>
                <a:spcPts val="1000"/>
              </a:spcBef>
              <a:spcAft>
                <a:spcPts val="0"/>
              </a:spcAft>
              <a:buSzPts val="144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17"/>
          <p:cNvSpPr txBox="1"/>
          <p:nvPr>
            <p:ph idx="1" type="body"/>
          </p:nvPr>
        </p:nvSpPr>
        <p:spPr>
          <a:xfrm>
            <a:off x="670560" y="900333"/>
            <a:ext cx="9359706" cy="6520375"/>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a:t>Material cristales: acrílico de resistencia según normas </a:t>
            </a:r>
            <a:endParaRPr/>
          </a:p>
          <a:p>
            <a:pPr indent="-342900" lvl="0" marL="342900" rtl="0" algn="l">
              <a:lnSpc>
                <a:spcPct val="100000"/>
              </a:lnSpc>
              <a:spcBef>
                <a:spcPts val="1000"/>
              </a:spcBef>
              <a:spcAft>
                <a:spcPts val="0"/>
              </a:spcAft>
              <a:buSzPts val="1440"/>
              <a:buChar char="►"/>
            </a:pPr>
            <a:r>
              <a:rPr lang="fr-FR"/>
              <a:t>Armaduras: polímeros livianos, indeformables al calor, ininflamables, cómodas, de diseño anatómico y de probada resistencia y eficacia.</a:t>
            </a:r>
            <a:endParaRPr/>
          </a:p>
          <a:p>
            <a:pPr indent="-342900" lvl="0" marL="342900" rtl="0" algn="l">
              <a:lnSpc>
                <a:spcPct val="100000"/>
              </a:lnSpc>
              <a:spcBef>
                <a:spcPts val="1000"/>
              </a:spcBef>
              <a:spcAft>
                <a:spcPts val="0"/>
              </a:spcAft>
              <a:buSzPts val="1440"/>
              <a:buChar char="►"/>
            </a:pPr>
            <a:r>
              <a:rPr lang="fr-FR"/>
              <a:t>Trabajo con vapores, gases o aerosoles:  Elementos completamente cerradas y bien ajustadas al rostro.</a:t>
            </a:r>
            <a:endParaRPr/>
          </a:p>
          <a:p>
            <a:pPr indent="-342900" lvl="0" marL="342900" rtl="0" algn="l">
              <a:lnSpc>
                <a:spcPct val="100000"/>
              </a:lnSpc>
              <a:spcBef>
                <a:spcPts val="1000"/>
              </a:spcBef>
              <a:spcAft>
                <a:spcPts val="0"/>
              </a:spcAft>
              <a:buSzPts val="1440"/>
              <a:buChar char="►"/>
            </a:pPr>
            <a:r>
              <a:rPr lang="fr-FR"/>
              <a:t>Sin peligro de impacto por partículas duras: anteojos protectores de tipo panorámico con armazones y visores adecuados.</a:t>
            </a:r>
            <a:endParaRPr/>
          </a:p>
          <a:p>
            <a:pPr indent="-342900" lvl="0" marL="342900" rtl="0" algn="l">
              <a:lnSpc>
                <a:spcPct val="100000"/>
              </a:lnSpc>
              <a:spcBef>
                <a:spcPts val="1000"/>
              </a:spcBef>
              <a:spcAft>
                <a:spcPts val="0"/>
              </a:spcAft>
              <a:buSzPts val="1440"/>
              <a:buChar char="►"/>
            </a:pPr>
            <a:r>
              <a:rPr lang="fr-FR"/>
              <a:t>Lentes para anteojos de protección: resistentes, transparentes, libres de burbujas, ondulaciones u otros defectos.</a:t>
            </a:r>
            <a:br>
              <a:rPr lang="fr-FR"/>
            </a:br>
            <a:endParaRPr/>
          </a:p>
          <a:p>
            <a:pPr indent="-342900" lvl="0" marL="342900" rtl="0" algn="l">
              <a:lnSpc>
                <a:spcPct val="100000"/>
              </a:lnSpc>
              <a:spcBef>
                <a:spcPts val="1000"/>
              </a:spcBef>
              <a:spcAft>
                <a:spcPts val="0"/>
              </a:spcAft>
              <a:buSzPts val="1440"/>
              <a:buChar char="►"/>
            </a:pPr>
            <a:r>
              <a:rPr lang="fr-FR"/>
              <a:t>Lentes incoloras: transmitir + del 90% de las radiaciones incidentes.</a:t>
            </a:r>
            <a:br>
              <a:rPr lang="fr-FR"/>
            </a:br>
            <a:endParaRPr/>
          </a:p>
          <a:p>
            <a:pPr indent="-342900" lvl="0" marL="342900" rtl="0" algn="l">
              <a:lnSpc>
                <a:spcPct val="100000"/>
              </a:lnSpc>
              <a:spcBef>
                <a:spcPts val="1000"/>
              </a:spcBef>
              <a:spcAft>
                <a:spcPts val="0"/>
              </a:spcAft>
              <a:buSzPts val="1440"/>
              <a:buChar char="►"/>
            </a:pPr>
            <a:r>
              <a:rPr lang="fr-FR"/>
              <a:t>Ópticamente neutras: sin aumento que comprometa la salud óptica del usuario</a:t>
            </a:r>
            <a:br>
              <a:rPr lang="fr-FR"/>
            </a:br>
            <a:r>
              <a:rPr lang="fr-FR"/>
              <a:t> </a:t>
            </a:r>
            <a:endParaRPr/>
          </a:p>
          <a:p>
            <a:pPr indent="-342900" lvl="0" marL="342900" rtl="0" algn="l">
              <a:lnSpc>
                <a:spcPct val="100000"/>
              </a:lnSpc>
              <a:spcBef>
                <a:spcPts val="1000"/>
              </a:spcBef>
              <a:spcAft>
                <a:spcPts val="0"/>
              </a:spcAft>
              <a:buSzPts val="1440"/>
              <a:buChar char="►"/>
            </a:pPr>
            <a:r>
              <a:rPr lang="fr-FR"/>
              <a:t>Si el trabajador necesitare cristales correctores:  proporcionar anteojos protectores con la adecuada graduación óptica u otros que puedan ser superpuestos.</a:t>
            </a:r>
            <a:endParaRPr/>
          </a:p>
        </p:txBody>
      </p:sp>
      <p:sp>
        <p:nvSpPr>
          <p:cNvPr id="420" name="Google Shape;420;p17"/>
          <p:cNvSpPr txBox="1"/>
          <p:nvPr>
            <p:ph type="title"/>
          </p:nvPr>
        </p:nvSpPr>
        <p:spPr>
          <a:xfrm>
            <a:off x="677334" y="127391"/>
            <a:ext cx="8596668" cy="1320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Trebuchet MS"/>
              <a:buNone/>
            </a:pPr>
            <a:r>
              <a:rPr lang="fr-FR" sz="4000"/>
              <a:t>Disposiciones según art. 194:</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18"/>
          <p:cNvSpPr txBox="1"/>
          <p:nvPr>
            <p:ph type="title"/>
          </p:nvPr>
        </p:nvSpPr>
        <p:spPr>
          <a:xfrm>
            <a:off x="677334" y="609600"/>
            <a:ext cx="7044266" cy="1270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Clasificación General:</a:t>
            </a:r>
            <a:br>
              <a:rPr lang="fr-FR"/>
            </a:br>
            <a:r>
              <a:rPr lang="fr-FR" sz="2200"/>
              <a:t>Anteojos, Antiparras, Pantallas y Mascaras</a:t>
            </a:r>
            <a:endParaRPr sz="2200"/>
          </a:p>
        </p:txBody>
      </p:sp>
      <p:sp>
        <p:nvSpPr>
          <p:cNvPr id="426" name="Google Shape;426;p18"/>
          <p:cNvSpPr txBox="1"/>
          <p:nvPr>
            <p:ph idx="1" type="body"/>
          </p:nvPr>
        </p:nvSpPr>
        <p:spPr>
          <a:xfrm>
            <a:off x="677333" y="2667001"/>
            <a:ext cx="7580401" cy="43688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sz="2000"/>
              <a:t>Anteojos:</a:t>
            </a:r>
            <a:endParaRPr sz="2000"/>
          </a:p>
          <a:p>
            <a:pPr indent="-285750" lvl="1" marL="742950" rtl="0" algn="l">
              <a:lnSpc>
                <a:spcPct val="100000"/>
              </a:lnSpc>
              <a:spcBef>
                <a:spcPts val="1000"/>
              </a:spcBef>
              <a:spcAft>
                <a:spcPts val="0"/>
              </a:spcAft>
              <a:buSzPts val="1280"/>
              <a:buChar char="►"/>
            </a:pPr>
            <a:r>
              <a:rPr lang="fr-FR" sz="1800"/>
              <a:t>protegen ante el impacto de sólidos</a:t>
            </a:r>
            <a:endParaRPr sz="1800"/>
          </a:p>
          <a:p>
            <a:pPr indent="-285750" lvl="1" marL="742950" rtl="0" algn="l">
              <a:lnSpc>
                <a:spcPct val="100000"/>
              </a:lnSpc>
              <a:spcBef>
                <a:spcPts val="1000"/>
              </a:spcBef>
              <a:spcAft>
                <a:spcPts val="0"/>
              </a:spcAft>
              <a:buSzPts val="1280"/>
              <a:buChar char="►"/>
            </a:pPr>
            <a:r>
              <a:rPr lang="fr-FR" sz="1800"/>
              <a:t> Ej: amoladora</a:t>
            </a:r>
            <a:endParaRPr/>
          </a:p>
          <a:p>
            <a:pPr indent="-285750" lvl="2" marL="1200150" rtl="0" algn="l">
              <a:lnSpc>
                <a:spcPct val="100000"/>
              </a:lnSpc>
              <a:spcBef>
                <a:spcPts val="1000"/>
              </a:spcBef>
              <a:spcAft>
                <a:spcPts val="0"/>
              </a:spcAft>
              <a:buSzPts val="1280"/>
              <a:buChar char="►"/>
            </a:pPr>
            <a:r>
              <a:rPr lang="fr-FR" sz="1600"/>
              <a:t>genera partículas que viajan a alta velocidad </a:t>
            </a:r>
            <a:endParaRPr/>
          </a:p>
          <a:p>
            <a:pPr indent="-285750" lvl="1" marL="742950" rtl="0" algn="l">
              <a:lnSpc>
                <a:spcPct val="100000"/>
              </a:lnSpc>
              <a:spcBef>
                <a:spcPts val="1000"/>
              </a:spcBef>
              <a:spcAft>
                <a:spcPts val="0"/>
              </a:spcAft>
              <a:buSzPts val="1280"/>
              <a:buChar char="►"/>
            </a:pPr>
            <a:r>
              <a:rPr lang="fr-FR" sz="1800"/>
              <a:t>Apoyo firme sobre nariz:</a:t>
            </a:r>
            <a:endParaRPr/>
          </a:p>
          <a:p>
            <a:pPr indent="-285750" lvl="2" marL="1200150" rtl="0" algn="l">
              <a:lnSpc>
                <a:spcPct val="100000"/>
              </a:lnSpc>
              <a:spcBef>
                <a:spcPts val="1000"/>
              </a:spcBef>
              <a:spcAft>
                <a:spcPts val="0"/>
              </a:spcAft>
              <a:buSzPts val="1280"/>
              <a:buChar char="►"/>
            </a:pPr>
            <a:r>
              <a:rPr lang="fr-FR" sz="1600"/>
              <a:t>pieza nasal no deslizante a causa de transpiración o humedad</a:t>
            </a:r>
            <a:endParaRPr/>
          </a:p>
          <a:p>
            <a:pPr indent="-285750" lvl="1" marL="742950" rtl="0" algn="l">
              <a:lnSpc>
                <a:spcPct val="100000"/>
              </a:lnSpc>
              <a:spcBef>
                <a:spcPts val="1000"/>
              </a:spcBef>
              <a:spcAft>
                <a:spcPts val="0"/>
              </a:spcAft>
              <a:buSzPts val="1280"/>
              <a:buChar char="►"/>
            </a:pPr>
            <a:r>
              <a:rPr lang="fr-FR" sz="1800"/>
              <a:t>Cercanos a ojos pero sin molestar al parpadear.</a:t>
            </a:r>
            <a:endParaRPr/>
          </a:p>
          <a:p>
            <a:pPr indent="-204469" lvl="1" marL="742950" rtl="0" algn="l">
              <a:lnSpc>
                <a:spcPct val="100000"/>
              </a:lnSpc>
              <a:spcBef>
                <a:spcPts val="1000"/>
              </a:spcBef>
              <a:spcAft>
                <a:spcPts val="0"/>
              </a:spcAft>
              <a:buSzPts val="1280"/>
              <a:buNone/>
            </a:pPr>
            <a:r>
              <a:t/>
            </a:r>
            <a:endParaRPr/>
          </a:p>
        </p:txBody>
      </p:sp>
      <p:pic>
        <p:nvPicPr>
          <p:cNvPr descr="Resultado de imagen para anteojos de seguridad" id="427" name="Google Shape;427;p18"/>
          <p:cNvPicPr preferRelativeResize="0"/>
          <p:nvPr/>
        </p:nvPicPr>
        <p:blipFill rotWithShape="1">
          <a:blip r:embed="rId3">
            <a:alphaModFix/>
          </a:blip>
          <a:srcRect b="0" l="0" r="0" t="0"/>
          <a:stretch/>
        </p:blipFill>
        <p:spPr>
          <a:xfrm>
            <a:off x="6610523" y="152400"/>
            <a:ext cx="5378277" cy="3479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pic>
        <p:nvPicPr>
          <p:cNvPr descr="Resultado de imagen para antiparras de seguridad" id="432" name="Google Shape;432;p19"/>
          <p:cNvPicPr preferRelativeResize="0"/>
          <p:nvPr/>
        </p:nvPicPr>
        <p:blipFill rotWithShape="1">
          <a:blip r:embed="rId3">
            <a:alphaModFix/>
          </a:blip>
          <a:srcRect b="4618" l="0" r="0" t="0"/>
          <a:stretch/>
        </p:blipFill>
        <p:spPr>
          <a:xfrm>
            <a:off x="6634692" y="0"/>
            <a:ext cx="5557308" cy="3879340"/>
          </a:xfrm>
          <a:prstGeom prst="rect">
            <a:avLst/>
          </a:prstGeom>
          <a:noFill/>
          <a:ln>
            <a:noFill/>
          </a:ln>
        </p:spPr>
      </p:pic>
      <p:sp>
        <p:nvSpPr>
          <p:cNvPr id="433" name="Google Shape;433;p19"/>
          <p:cNvSpPr txBox="1"/>
          <p:nvPr>
            <p:ph idx="1" type="body"/>
          </p:nvPr>
        </p:nvSpPr>
        <p:spPr>
          <a:xfrm>
            <a:off x="783297" y="1456353"/>
            <a:ext cx="10625406" cy="484597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1000"/>
              </a:spcBef>
              <a:spcAft>
                <a:spcPts val="0"/>
              </a:spcAft>
              <a:buSzPts val="1440"/>
              <a:buChar char="►"/>
            </a:pPr>
            <a:r>
              <a:rPr lang="fr-FR" sz="2400"/>
              <a:t>Antiparras</a:t>
            </a:r>
            <a:endParaRPr sz="2400"/>
          </a:p>
          <a:p>
            <a:pPr indent="-320040" lvl="0" marL="457200" rtl="0" algn="l">
              <a:lnSpc>
                <a:spcPct val="100000"/>
              </a:lnSpc>
              <a:spcBef>
                <a:spcPts val="1000"/>
              </a:spcBef>
              <a:spcAft>
                <a:spcPts val="0"/>
              </a:spcAft>
              <a:buSzPts val="1440"/>
              <a:buChar char="►"/>
            </a:pPr>
            <a:r>
              <a:rPr lang="fr-FR" sz="2400"/>
              <a:t>Protegen :</a:t>
            </a:r>
            <a:endParaRPr/>
          </a:p>
          <a:p>
            <a:pPr indent="-320040" lvl="1" marL="914400" rtl="0" algn="l">
              <a:lnSpc>
                <a:spcPct val="100000"/>
              </a:lnSpc>
              <a:spcBef>
                <a:spcPts val="1000"/>
              </a:spcBef>
              <a:spcAft>
                <a:spcPts val="0"/>
              </a:spcAft>
              <a:buSzPts val="1440"/>
              <a:buChar char="►"/>
            </a:pPr>
            <a:r>
              <a:rPr lang="fr-FR" sz="2200"/>
              <a:t>impacto de solidos </a:t>
            </a:r>
            <a:endParaRPr/>
          </a:p>
          <a:p>
            <a:pPr indent="-320040" lvl="1" marL="914400" rtl="0" algn="l">
              <a:lnSpc>
                <a:spcPct val="100000"/>
              </a:lnSpc>
              <a:spcBef>
                <a:spcPts val="1000"/>
              </a:spcBef>
              <a:spcAft>
                <a:spcPts val="0"/>
              </a:spcAft>
              <a:buSzPts val="1440"/>
              <a:buChar char="►"/>
            </a:pPr>
            <a:r>
              <a:rPr lang="fr-FR" sz="2200"/>
              <a:t>nube de polvo  </a:t>
            </a:r>
            <a:endParaRPr/>
          </a:p>
          <a:p>
            <a:pPr indent="-320040" lvl="0" marL="457200" rtl="0" algn="l">
              <a:lnSpc>
                <a:spcPct val="100000"/>
              </a:lnSpc>
              <a:spcBef>
                <a:spcPts val="1000"/>
              </a:spcBef>
              <a:spcAft>
                <a:spcPts val="0"/>
              </a:spcAft>
              <a:buSzPts val="1440"/>
              <a:buChar char="►"/>
            </a:pPr>
            <a:r>
              <a:rPr lang="fr-FR" sz="2400"/>
              <a:t>Componentes:</a:t>
            </a:r>
            <a:endParaRPr/>
          </a:p>
          <a:p>
            <a:pPr indent="-320040" lvl="1" marL="914400" rtl="0" algn="l">
              <a:lnSpc>
                <a:spcPct val="100000"/>
              </a:lnSpc>
              <a:spcBef>
                <a:spcPts val="1000"/>
              </a:spcBef>
              <a:spcAft>
                <a:spcPts val="0"/>
              </a:spcAft>
              <a:buSzPts val="1440"/>
              <a:buChar char="►"/>
            </a:pPr>
            <a:r>
              <a:rPr lang="fr-FR" sz="2400"/>
              <a:t>sello protector:asegura no penetración</a:t>
            </a:r>
            <a:endParaRPr/>
          </a:p>
          <a:p>
            <a:pPr indent="-320040" lvl="1" marL="914400" rtl="0" algn="l">
              <a:lnSpc>
                <a:spcPct val="100000"/>
              </a:lnSpc>
              <a:spcBef>
                <a:spcPts val="1000"/>
              </a:spcBef>
              <a:spcAft>
                <a:spcPts val="0"/>
              </a:spcAft>
              <a:buSzPts val="1440"/>
              <a:buChar char="►"/>
            </a:pPr>
            <a:r>
              <a:rPr lang="fr-FR" sz="2400"/>
              <a:t>banda elástica regulable: presion adecuada para evitar dolor de cabeza, entorpecer el trabajo y provocar un riesgo adicional </a:t>
            </a:r>
            <a:endParaRPr/>
          </a:p>
          <a:p>
            <a:pPr indent="-204469" lvl="1" marL="742950" rtl="0" algn="l">
              <a:lnSpc>
                <a:spcPct val="100000"/>
              </a:lnSpc>
              <a:spcBef>
                <a:spcPts val="1000"/>
              </a:spcBef>
              <a:spcAft>
                <a:spcPts val="0"/>
              </a:spcAft>
              <a:buSzPts val="1280"/>
              <a:buNone/>
            </a:pPr>
            <a:r>
              <a:t/>
            </a:r>
            <a:endParaRPr/>
          </a:p>
          <a:p>
            <a:pPr indent="-251459" lvl="0" marL="342900" rtl="0" algn="l">
              <a:lnSpc>
                <a:spcPct val="100000"/>
              </a:lnSpc>
              <a:spcBef>
                <a:spcPts val="0"/>
              </a:spcBef>
              <a:spcAft>
                <a:spcPts val="0"/>
              </a:spcAft>
              <a:buSzPts val="144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pic>
        <p:nvPicPr>
          <p:cNvPr descr="Resultado de imagen para protectores faciales" id="438" name="Google Shape;438;p20"/>
          <p:cNvPicPr preferRelativeResize="0"/>
          <p:nvPr/>
        </p:nvPicPr>
        <p:blipFill rotWithShape="1">
          <a:blip r:embed="rId3">
            <a:alphaModFix/>
          </a:blip>
          <a:srcRect b="0" l="0" r="0" t="0"/>
          <a:stretch/>
        </p:blipFill>
        <p:spPr>
          <a:xfrm>
            <a:off x="6738425" y="3429000"/>
            <a:ext cx="4876800" cy="4216400"/>
          </a:xfrm>
          <a:prstGeom prst="rect">
            <a:avLst/>
          </a:prstGeom>
          <a:noFill/>
          <a:ln>
            <a:noFill/>
          </a:ln>
        </p:spPr>
      </p:pic>
      <p:sp>
        <p:nvSpPr>
          <p:cNvPr id="439" name="Google Shape;439;p20"/>
          <p:cNvSpPr txBox="1"/>
          <p:nvPr>
            <p:ph idx="1" type="body"/>
          </p:nvPr>
        </p:nvSpPr>
        <p:spPr>
          <a:xfrm>
            <a:off x="34730" y="0"/>
            <a:ext cx="6968066" cy="6577011"/>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lang="fr-FR" sz="2400"/>
              <a:t>Pantallas y Máscaras </a:t>
            </a:r>
            <a:endParaRPr/>
          </a:p>
          <a:p>
            <a:pPr indent="-320040" lvl="0" marL="457200" rtl="0" algn="l">
              <a:lnSpc>
                <a:spcPct val="100000"/>
              </a:lnSpc>
              <a:spcBef>
                <a:spcPts val="1000"/>
              </a:spcBef>
              <a:spcAft>
                <a:spcPts val="0"/>
              </a:spcAft>
              <a:buSzPts val="1440"/>
              <a:buChar char="►"/>
            </a:pPr>
            <a:r>
              <a:rPr lang="fr-FR" sz="2400"/>
              <a:t>Según el trabajo se tienen:</a:t>
            </a:r>
            <a:endParaRPr sz="2400"/>
          </a:p>
          <a:p>
            <a:pPr indent="-320040" lvl="1" marL="914400" rtl="0" algn="l">
              <a:lnSpc>
                <a:spcPct val="100000"/>
              </a:lnSpc>
              <a:spcBef>
                <a:spcPts val="1000"/>
              </a:spcBef>
              <a:spcAft>
                <a:spcPts val="0"/>
              </a:spcAft>
              <a:buSzPts val="1440"/>
              <a:buChar char="►"/>
            </a:pPr>
            <a:r>
              <a:rPr lang="fr-FR" sz="2000"/>
              <a:t>Pantallas: </a:t>
            </a:r>
            <a:endParaRPr/>
          </a:p>
          <a:p>
            <a:pPr indent="-320039" lvl="2" marL="1371600" rtl="0" algn="l">
              <a:lnSpc>
                <a:spcPct val="100000"/>
              </a:lnSpc>
              <a:spcBef>
                <a:spcPts val="1000"/>
              </a:spcBef>
              <a:spcAft>
                <a:spcPts val="0"/>
              </a:spcAft>
              <a:buSzPts val="1440"/>
              <a:buChar char="►"/>
            </a:pPr>
            <a:r>
              <a:rPr lang="fr-FR" sz="1800"/>
              <a:t>soldadura eléctrica y autógena</a:t>
            </a:r>
            <a:endParaRPr/>
          </a:p>
          <a:p>
            <a:pPr indent="-320039" lvl="2" marL="1371600" rtl="0" algn="l">
              <a:lnSpc>
                <a:spcPct val="100000"/>
              </a:lnSpc>
              <a:spcBef>
                <a:spcPts val="1000"/>
              </a:spcBef>
              <a:spcAft>
                <a:spcPts val="0"/>
              </a:spcAft>
              <a:buSzPts val="1440"/>
              <a:buChar char="►"/>
            </a:pPr>
            <a:r>
              <a:rPr lang="fr-FR" sz="1800"/>
              <a:t>doble mirilla:</a:t>
            </a:r>
            <a:endParaRPr/>
          </a:p>
          <a:p>
            <a:pPr indent="-320039" lvl="2" marL="1371600" rtl="0" algn="l">
              <a:lnSpc>
                <a:spcPct val="100000"/>
              </a:lnSpc>
              <a:spcBef>
                <a:spcPts val="1000"/>
              </a:spcBef>
              <a:spcAft>
                <a:spcPts val="0"/>
              </a:spcAft>
              <a:buSzPts val="1440"/>
              <a:buChar char="►"/>
            </a:pPr>
            <a:r>
              <a:rPr lang="fr-FR" sz="1800"/>
              <a:t>cristal transparente (interna)</a:t>
            </a:r>
            <a:endParaRPr/>
          </a:p>
          <a:p>
            <a:pPr indent="-320039" lvl="2" marL="1371600" rtl="0" algn="l">
              <a:lnSpc>
                <a:spcPct val="100000"/>
              </a:lnSpc>
              <a:spcBef>
                <a:spcPts val="1000"/>
              </a:spcBef>
              <a:spcAft>
                <a:spcPts val="0"/>
              </a:spcAft>
              <a:buSzPts val="1440"/>
              <a:buChar char="►"/>
            </a:pPr>
            <a:r>
              <a:rPr lang="fr-FR" sz="1800"/>
              <a:t>abatible oscura (externa): protege de la incandescencia</a:t>
            </a:r>
            <a:endParaRPr/>
          </a:p>
          <a:p>
            <a:pPr indent="-320039" lvl="2" marL="1371600" rtl="0" algn="l">
              <a:lnSpc>
                <a:spcPct val="100000"/>
              </a:lnSpc>
              <a:spcBef>
                <a:spcPts val="1000"/>
              </a:spcBef>
              <a:spcAft>
                <a:spcPts val="0"/>
              </a:spcAft>
              <a:buSzPts val="1440"/>
              <a:buChar char="►"/>
            </a:pPr>
            <a:r>
              <a:rPr lang="fr-FR" sz="1800"/>
              <a:t>ambas fácilmente recambiables</a:t>
            </a:r>
            <a:endParaRPr/>
          </a:p>
          <a:p>
            <a:pPr indent="-320040" lvl="1" marL="914400" rtl="0" algn="l">
              <a:lnSpc>
                <a:spcPct val="100000"/>
              </a:lnSpc>
              <a:spcBef>
                <a:spcPts val="1000"/>
              </a:spcBef>
              <a:spcAft>
                <a:spcPts val="0"/>
              </a:spcAft>
              <a:buSzPts val="1440"/>
              <a:buChar char="►"/>
            </a:pPr>
            <a:r>
              <a:rPr lang="fr-FR" sz="2000"/>
              <a:t>Protectores faciales:</a:t>
            </a:r>
            <a:endParaRPr/>
          </a:p>
          <a:p>
            <a:pPr indent="-320039" lvl="2" marL="1371600" rtl="0" algn="l">
              <a:lnSpc>
                <a:spcPct val="100000"/>
              </a:lnSpc>
              <a:spcBef>
                <a:spcPts val="1000"/>
              </a:spcBef>
              <a:spcAft>
                <a:spcPts val="0"/>
              </a:spcAft>
              <a:buSzPts val="1440"/>
              <a:buChar char="►"/>
            </a:pPr>
            <a:r>
              <a:rPr lang="fr-FR" sz="1800"/>
              <a:t>contra partículas y cuerpos extraños. </a:t>
            </a:r>
            <a:endParaRPr/>
          </a:p>
          <a:p>
            <a:pPr indent="-320039" lvl="2" marL="1371600" rtl="0" algn="l">
              <a:lnSpc>
                <a:spcPct val="100000"/>
              </a:lnSpc>
              <a:spcBef>
                <a:spcPts val="1000"/>
              </a:spcBef>
              <a:spcAft>
                <a:spcPts val="0"/>
              </a:spcAft>
              <a:buSzPts val="1440"/>
              <a:buChar char="►"/>
            </a:pPr>
            <a:r>
              <a:rPr lang="fr-FR" sz="1800"/>
              <a:t>De plástico transparente o cristal templado </a:t>
            </a:r>
            <a:endParaRPr/>
          </a:p>
          <a:p>
            <a:pPr indent="-320039" lvl="2" marL="1371600" rtl="0" algn="l">
              <a:lnSpc>
                <a:spcPct val="100000"/>
              </a:lnSpc>
              <a:spcBef>
                <a:spcPts val="1000"/>
              </a:spcBef>
              <a:spcAft>
                <a:spcPts val="0"/>
              </a:spcAft>
              <a:buSzPts val="1440"/>
              <a:buChar char="►"/>
            </a:pPr>
            <a:r>
              <a:rPr lang="fr-FR" sz="1800"/>
              <a:t> Ejemplo: control de calidad con ensayos destructivos.</a:t>
            </a:r>
            <a:endParaRPr sz="1800"/>
          </a:p>
          <a:p>
            <a:pPr indent="-228600" lvl="0" marL="457200" rtl="0" algn="l">
              <a:lnSpc>
                <a:spcPct val="100000"/>
              </a:lnSpc>
              <a:spcBef>
                <a:spcPts val="1000"/>
              </a:spcBef>
              <a:spcAft>
                <a:spcPts val="0"/>
              </a:spcAft>
              <a:buSzPts val="1440"/>
              <a:buNone/>
            </a:pPr>
            <a:r>
              <a:t/>
            </a:r>
            <a:endParaRPr/>
          </a:p>
        </p:txBody>
      </p:sp>
      <p:pic>
        <p:nvPicPr>
          <p:cNvPr descr="Resultado de imagen para mascara soldar" id="440" name="Google Shape;440;p20"/>
          <p:cNvPicPr preferRelativeResize="0"/>
          <p:nvPr/>
        </p:nvPicPr>
        <p:blipFill rotWithShape="1">
          <a:blip r:embed="rId4">
            <a:alphaModFix/>
          </a:blip>
          <a:srcRect b="8918" l="19712" r="15558" t="10636"/>
          <a:stretch/>
        </p:blipFill>
        <p:spPr>
          <a:xfrm>
            <a:off x="8618807" y="0"/>
            <a:ext cx="2996418" cy="372403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50"/>
          <p:cNvSpPr txBox="1"/>
          <p:nvPr>
            <p:ph type="title"/>
          </p:nvPr>
        </p:nvSpPr>
        <p:spPr>
          <a:xfrm>
            <a:off x="677334" y="356382"/>
            <a:ext cx="10388210"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Uso de EPP en tarea de soldadura</a:t>
            </a:r>
            <a:endParaRPr/>
          </a:p>
        </p:txBody>
      </p:sp>
      <p:pic>
        <p:nvPicPr>
          <p:cNvPr id="446" name="Google Shape;446;p50"/>
          <p:cNvPicPr preferRelativeResize="0"/>
          <p:nvPr>
            <p:ph idx="1" type="body"/>
          </p:nvPr>
        </p:nvPicPr>
        <p:blipFill rotWithShape="1">
          <a:blip r:embed="rId3">
            <a:alphaModFix/>
          </a:blip>
          <a:srcRect b="0" l="0" r="0" t="0"/>
          <a:stretch/>
        </p:blipFill>
        <p:spPr>
          <a:xfrm>
            <a:off x="1524657" y="1369256"/>
            <a:ext cx="9540887" cy="536489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p2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Mantenimiento </a:t>
            </a:r>
            <a:endParaRPr/>
          </a:p>
        </p:txBody>
      </p:sp>
      <p:sp>
        <p:nvSpPr>
          <p:cNvPr id="452" name="Google Shape;452;p21"/>
          <p:cNvSpPr txBox="1"/>
          <p:nvPr>
            <p:ph idx="1" type="body"/>
          </p:nvPr>
        </p:nvSpPr>
        <p:spPr>
          <a:xfrm>
            <a:off x="677334" y="1676401"/>
            <a:ext cx="10397066" cy="4927600"/>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lang="fr-FR" sz="2400"/>
              <a:t>Inspeccionar el protector visual en busca de daños, antes de cada uso.</a:t>
            </a:r>
            <a:endParaRPr sz="2400"/>
          </a:p>
          <a:p>
            <a:pPr indent="-320040" lvl="0" marL="457200" rtl="0" algn="l">
              <a:lnSpc>
                <a:spcPct val="100000"/>
              </a:lnSpc>
              <a:spcBef>
                <a:spcPts val="1000"/>
              </a:spcBef>
              <a:spcAft>
                <a:spcPts val="0"/>
              </a:spcAft>
              <a:buSzPts val="1440"/>
              <a:buChar char="►"/>
            </a:pPr>
            <a:r>
              <a:rPr lang="fr-FR" sz="2400"/>
              <a:t>Almacenar en estuche limpio y guardar en armario</a:t>
            </a:r>
            <a:endParaRPr sz="2400"/>
          </a:p>
          <a:p>
            <a:pPr indent="-320040" lvl="0" marL="457200" rtl="0" algn="l">
              <a:lnSpc>
                <a:spcPct val="100000"/>
              </a:lnSpc>
              <a:spcBef>
                <a:spcPts val="1000"/>
              </a:spcBef>
              <a:spcAft>
                <a:spcPts val="0"/>
              </a:spcAft>
              <a:buSzPts val="1440"/>
              <a:buChar char="►"/>
            </a:pPr>
            <a:r>
              <a:rPr lang="fr-FR" sz="2400"/>
              <a:t>Desechar lentes de seguridad si:</a:t>
            </a:r>
            <a:endParaRPr sz="2400"/>
          </a:p>
          <a:p>
            <a:pPr indent="-320040" lvl="1" marL="914400" rtl="0" algn="l">
              <a:lnSpc>
                <a:spcPct val="100000"/>
              </a:lnSpc>
              <a:spcBef>
                <a:spcPts val="1000"/>
              </a:spcBef>
              <a:spcAft>
                <a:spcPts val="0"/>
              </a:spcAft>
              <a:buSzPts val="1440"/>
              <a:buChar char="►"/>
            </a:pPr>
            <a:r>
              <a:rPr lang="fr-FR" sz="2000"/>
              <a:t>Se rayan, o pierden su claridad óptica.</a:t>
            </a:r>
            <a:endParaRPr sz="2000"/>
          </a:p>
          <a:p>
            <a:pPr indent="-320040" lvl="1" marL="914400" rtl="0" algn="l">
              <a:lnSpc>
                <a:spcPct val="100000"/>
              </a:lnSpc>
              <a:spcBef>
                <a:spcPts val="1000"/>
              </a:spcBef>
              <a:spcAft>
                <a:spcPts val="0"/>
              </a:spcAft>
              <a:buSzPts val="1440"/>
              <a:buChar char="►"/>
            </a:pPr>
            <a:r>
              <a:rPr lang="fr-FR" sz="2000"/>
              <a:t>Se dañan, doblan o ensucian demasiado.</a:t>
            </a:r>
            <a:endParaRPr sz="2000"/>
          </a:p>
          <a:p>
            <a:pPr indent="-320040" lvl="1" marL="914400" rtl="0" algn="l">
              <a:lnSpc>
                <a:spcPct val="100000"/>
              </a:lnSpc>
              <a:spcBef>
                <a:spcPts val="1000"/>
              </a:spcBef>
              <a:spcAft>
                <a:spcPts val="0"/>
              </a:spcAft>
              <a:buSzPts val="1440"/>
              <a:buChar char="►"/>
            </a:pPr>
            <a:r>
              <a:rPr lang="fr-FR" sz="2000"/>
              <a:t>Ha recibido el impacto de algún objeto o ha recibido salpicadura de algún producto químico.</a:t>
            </a:r>
            <a:endParaRPr sz="2000"/>
          </a:p>
          <a:p>
            <a:pPr indent="-251459" lvl="0" marL="342900" rtl="0" algn="l">
              <a:lnSpc>
                <a:spcPct val="100000"/>
              </a:lnSpc>
              <a:spcBef>
                <a:spcPts val="0"/>
              </a:spcBef>
              <a:spcAft>
                <a:spcPts val="0"/>
              </a:spcAft>
              <a:buSzPts val="144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2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fr-FR" sz="4000"/>
              <a:t>PROTECCION AUDITIVA</a:t>
            </a:r>
            <a:br>
              <a:rPr lang="fr-FR" sz="4000"/>
            </a:br>
            <a:endParaRPr sz="4000"/>
          </a:p>
        </p:txBody>
      </p:sp>
      <p:sp>
        <p:nvSpPr>
          <p:cNvPr id="458" name="Google Shape;458;p22"/>
          <p:cNvSpPr txBox="1"/>
          <p:nvPr>
            <p:ph idx="1" type="body"/>
          </p:nvPr>
        </p:nvSpPr>
        <p:spPr>
          <a:xfrm>
            <a:off x="677334" y="1801504"/>
            <a:ext cx="8289245" cy="4239857"/>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lang="fr-FR"/>
              <a:t>Para reducir el nivel de presión acústica en los conductos auditivos a fin de que no se produzcan daños los individuos expuestos.</a:t>
            </a:r>
            <a:endParaRPr/>
          </a:p>
        </p:txBody>
      </p:sp>
      <p:pic>
        <p:nvPicPr>
          <p:cNvPr descr="Resultado de imagen para proteccion sonora" id="459" name="Google Shape;459;p22"/>
          <p:cNvPicPr preferRelativeResize="0"/>
          <p:nvPr/>
        </p:nvPicPr>
        <p:blipFill rotWithShape="1">
          <a:blip r:embed="rId3">
            <a:alphaModFix/>
          </a:blip>
          <a:srcRect b="0" l="0" r="0" t="0"/>
          <a:stretch/>
        </p:blipFill>
        <p:spPr>
          <a:xfrm>
            <a:off x="1746913" y="3122304"/>
            <a:ext cx="6100549" cy="314924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5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sz="5000"/>
              <a:t>¿Cuándo se deben usar?</a:t>
            </a:r>
            <a:endParaRPr/>
          </a:p>
        </p:txBody>
      </p:sp>
      <p:sp>
        <p:nvSpPr>
          <p:cNvPr id="465" name="Google Shape;465;p51"/>
          <p:cNvSpPr txBox="1"/>
          <p:nvPr>
            <p:ph idx="1" type="body"/>
          </p:nvPr>
        </p:nvSpPr>
        <p:spPr>
          <a:xfrm>
            <a:off x="677334" y="2501783"/>
            <a:ext cx="8596668" cy="3880772"/>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lang="fr-FR" sz="2500"/>
              <a:t>Si hay exposición a:</a:t>
            </a:r>
            <a:endParaRPr/>
          </a:p>
          <a:p>
            <a:pPr indent="-457200" lvl="1" marL="914400" rtl="0" algn="l">
              <a:lnSpc>
                <a:spcPct val="100000"/>
              </a:lnSpc>
              <a:spcBef>
                <a:spcPts val="1000"/>
              </a:spcBef>
              <a:spcAft>
                <a:spcPts val="0"/>
              </a:spcAft>
              <a:buSzPts val="1440"/>
              <a:buFont typeface="Arial"/>
              <a:buAutoNum type="arabicPeriod"/>
            </a:pPr>
            <a:r>
              <a:rPr lang="fr-FR" sz="2200"/>
              <a:t>Ruidos molestos o irritantes.</a:t>
            </a:r>
            <a:endParaRPr/>
          </a:p>
          <a:p>
            <a:pPr indent="-457200" lvl="1" marL="914400" rtl="0" algn="l">
              <a:lnSpc>
                <a:spcPct val="100000"/>
              </a:lnSpc>
              <a:spcBef>
                <a:spcPts val="1000"/>
              </a:spcBef>
              <a:spcAft>
                <a:spcPts val="0"/>
              </a:spcAft>
              <a:buSzPts val="1440"/>
              <a:buFont typeface="Arial"/>
              <a:buAutoNum type="arabicPeriod"/>
            </a:pPr>
            <a:r>
              <a:rPr lang="fr-FR" sz="2200"/>
              <a:t>Intervalos breves de sonidos que puedan causar dolor.</a:t>
            </a:r>
            <a:endParaRPr/>
          </a:p>
          <a:p>
            <a:pPr indent="-457200" lvl="1" marL="914400" rtl="0" algn="l">
              <a:lnSpc>
                <a:spcPct val="100000"/>
              </a:lnSpc>
              <a:spcBef>
                <a:spcPts val="1000"/>
              </a:spcBef>
              <a:spcAft>
                <a:spcPts val="0"/>
              </a:spcAft>
              <a:buSzPts val="1440"/>
              <a:buFont typeface="Arial"/>
              <a:buAutoNum type="arabicPeriod"/>
            </a:pPr>
            <a:r>
              <a:rPr lang="fr-FR" sz="2200"/>
              <a:t>Si el NPA (Nivel de Presión Acústica) supera los 85 dB (A).</a:t>
            </a:r>
            <a:endParaRPr/>
          </a:p>
          <a:p>
            <a:pPr indent="-228600" lvl="0" marL="457200" rtl="0" algn="l">
              <a:lnSpc>
                <a:spcPct val="100000"/>
              </a:lnSpc>
              <a:spcBef>
                <a:spcPts val="1000"/>
              </a:spcBef>
              <a:spcAft>
                <a:spcPts val="0"/>
              </a:spcAft>
              <a:buSzPts val="144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52"/>
          <p:cNvSpPr txBox="1"/>
          <p:nvPr>
            <p:ph type="title"/>
          </p:nvPr>
        </p:nvSpPr>
        <p:spPr>
          <a:xfrm>
            <a:off x="677333" y="814315"/>
            <a:ext cx="8596668" cy="1550989"/>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sz="5000"/>
              <a:t>¿Porqué se deben usar?</a:t>
            </a:r>
            <a:endParaRPr/>
          </a:p>
        </p:txBody>
      </p:sp>
      <p:sp>
        <p:nvSpPr>
          <p:cNvPr id="471" name="Google Shape;471;p52"/>
          <p:cNvSpPr txBox="1"/>
          <p:nvPr>
            <p:ph idx="1" type="body"/>
          </p:nvPr>
        </p:nvSpPr>
        <p:spPr>
          <a:xfrm>
            <a:off x="677333" y="1887633"/>
            <a:ext cx="8166415" cy="4458575"/>
          </a:xfrm>
          <a:prstGeom prst="rect">
            <a:avLst/>
          </a:prstGeom>
          <a:noFill/>
          <a:ln>
            <a:noFill/>
          </a:ln>
        </p:spPr>
        <p:txBody>
          <a:bodyPr anchorCtr="0" anchor="t" bIns="45700" lIns="91425" spcFirstLastPara="1" rIns="91425" wrap="square" tIns="45700">
            <a:normAutofit/>
          </a:bodyPr>
          <a:lstStyle/>
          <a:p>
            <a:pPr indent="-320040" lvl="0" marL="457200" rtl="0" algn="l">
              <a:lnSpc>
                <a:spcPct val="90000"/>
              </a:lnSpc>
              <a:spcBef>
                <a:spcPts val="1000"/>
              </a:spcBef>
              <a:spcAft>
                <a:spcPts val="0"/>
              </a:spcAft>
              <a:buSzPts val="1440"/>
              <a:buChar char="►"/>
            </a:pPr>
            <a:r>
              <a:rPr lang="fr-FR" sz="2200"/>
              <a:t>Efectos que el ruido produce</a:t>
            </a:r>
            <a:endParaRPr/>
          </a:p>
          <a:p>
            <a:pPr indent="-457200" lvl="1" marL="914400" rtl="0" algn="l">
              <a:lnSpc>
                <a:spcPct val="90000"/>
              </a:lnSpc>
              <a:spcBef>
                <a:spcPts val="1000"/>
              </a:spcBef>
              <a:spcAft>
                <a:spcPts val="0"/>
              </a:spcAft>
              <a:buSzPts val="1440"/>
              <a:buFont typeface="Arial"/>
              <a:buAutoNum type="arabicPeriod"/>
            </a:pPr>
            <a:r>
              <a:rPr lang="fr-FR" sz="1800"/>
              <a:t>Pérdida de capacidad auditiva.</a:t>
            </a:r>
            <a:endParaRPr/>
          </a:p>
          <a:p>
            <a:pPr indent="-457200" lvl="1" marL="914400" rtl="0" algn="l">
              <a:lnSpc>
                <a:spcPct val="90000"/>
              </a:lnSpc>
              <a:spcBef>
                <a:spcPts val="1000"/>
              </a:spcBef>
              <a:spcAft>
                <a:spcPts val="0"/>
              </a:spcAft>
              <a:buSzPts val="1440"/>
              <a:buFont typeface="Arial"/>
              <a:buAutoNum type="arabicPeriod"/>
            </a:pPr>
            <a:r>
              <a:rPr lang="fr-FR" sz="1800"/>
              <a:t>Interferencia en la comunicación</a:t>
            </a:r>
            <a:endParaRPr/>
          </a:p>
          <a:p>
            <a:pPr indent="-457200" lvl="1" marL="914400" rtl="0" algn="l">
              <a:lnSpc>
                <a:spcPct val="90000"/>
              </a:lnSpc>
              <a:spcBef>
                <a:spcPts val="1000"/>
              </a:spcBef>
              <a:spcAft>
                <a:spcPts val="0"/>
              </a:spcAft>
              <a:buSzPts val="1440"/>
              <a:buFont typeface="Arial"/>
              <a:buAutoNum type="arabicPeriod"/>
            </a:pPr>
            <a:r>
              <a:rPr lang="fr-FR" sz="1800"/>
              <a:t>Malestar, estrés, nerviosismo</a:t>
            </a:r>
            <a:endParaRPr/>
          </a:p>
          <a:p>
            <a:pPr indent="-457200" lvl="1" marL="914400" rtl="0" algn="l">
              <a:lnSpc>
                <a:spcPct val="90000"/>
              </a:lnSpc>
              <a:spcBef>
                <a:spcPts val="1000"/>
              </a:spcBef>
              <a:spcAft>
                <a:spcPts val="0"/>
              </a:spcAft>
              <a:buSzPts val="1440"/>
              <a:buFont typeface="Arial"/>
              <a:buAutoNum type="arabicPeriod"/>
            </a:pPr>
            <a:r>
              <a:rPr lang="fr-FR" sz="1800"/>
              <a:t>Trastornos del aparato digestivo</a:t>
            </a:r>
            <a:endParaRPr/>
          </a:p>
          <a:p>
            <a:pPr indent="-457200" lvl="1" marL="914400" rtl="0" algn="l">
              <a:lnSpc>
                <a:spcPct val="90000"/>
              </a:lnSpc>
              <a:spcBef>
                <a:spcPts val="1000"/>
              </a:spcBef>
              <a:spcAft>
                <a:spcPts val="0"/>
              </a:spcAft>
              <a:buSzPts val="1440"/>
              <a:buFont typeface="Arial"/>
              <a:buAutoNum type="arabicPeriod"/>
            </a:pPr>
            <a:r>
              <a:rPr lang="fr-FR" sz="1800"/>
              <a:t>Efectos cardiovasculares</a:t>
            </a:r>
            <a:endParaRPr/>
          </a:p>
          <a:p>
            <a:pPr indent="-457200" lvl="1" marL="914400" rtl="0" algn="l">
              <a:lnSpc>
                <a:spcPct val="90000"/>
              </a:lnSpc>
              <a:spcBef>
                <a:spcPts val="1000"/>
              </a:spcBef>
              <a:spcAft>
                <a:spcPts val="0"/>
              </a:spcAft>
              <a:buSzPts val="1440"/>
              <a:buFont typeface="Arial"/>
              <a:buAutoNum type="arabicPeriod"/>
            </a:pPr>
            <a:r>
              <a:rPr lang="fr-FR" sz="1800"/>
              <a:t>Disminución del rendimiento laboral</a:t>
            </a:r>
            <a:endParaRPr/>
          </a:p>
          <a:p>
            <a:pPr indent="-457200" lvl="1" marL="914400" rtl="0" algn="l">
              <a:lnSpc>
                <a:spcPct val="90000"/>
              </a:lnSpc>
              <a:spcBef>
                <a:spcPts val="1000"/>
              </a:spcBef>
              <a:spcAft>
                <a:spcPts val="0"/>
              </a:spcAft>
              <a:buSzPts val="1440"/>
              <a:buFont typeface="Arial"/>
              <a:buAutoNum type="arabicPeriod"/>
            </a:pPr>
            <a:r>
              <a:rPr lang="fr-FR" sz="1800"/>
              <a:t>Incremento de accidentes</a:t>
            </a:r>
            <a:endParaRPr/>
          </a:p>
          <a:p>
            <a:pPr indent="-457200" lvl="1" marL="914400" rtl="0" algn="l">
              <a:lnSpc>
                <a:spcPct val="90000"/>
              </a:lnSpc>
              <a:spcBef>
                <a:spcPts val="1000"/>
              </a:spcBef>
              <a:spcAft>
                <a:spcPts val="0"/>
              </a:spcAft>
              <a:buSzPts val="1440"/>
              <a:buFont typeface="Arial"/>
              <a:buAutoNum type="arabicPeriod"/>
            </a:pPr>
            <a:r>
              <a:rPr lang="fr-FR" sz="1800"/>
              <a:t>Cambios en el comportamiento social</a:t>
            </a:r>
            <a:endParaRPr/>
          </a:p>
          <a:p>
            <a:pPr indent="-365760" lvl="1" marL="914400" rtl="0" algn="l">
              <a:lnSpc>
                <a:spcPct val="90000"/>
              </a:lnSpc>
              <a:spcBef>
                <a:spcPts val="1000"/>
              </a:spcBef>
              <a:spcAft>
                <a:spcPts val="0"/>
              </a:spcAft>
              <a:buSzPts val="1440"/>
              <a:buFont typeface="Arial"/>
              <a:buNone/>
            </a:pPr>
            <a:r>
              <a:t/>
            </a:r>
            <a:endParaRPr sz="1800"/>
          </a:p>
          <a:p>
            <a:pPr indent="0" lvl="0" marL="0" rtl="0" algn="l">
              <a:lnSpc>
                <a:spcPct val="90000"/>
              </a:lnSpc>
              <a:spcBef>
                <a:spcPts val="1000"/>
              </a:spcBef>
              <a:spcAft>
                <a:spcPts val="0"/>
              </a:spcAft>
              <a:buSzPts val="1440"/>
              <a:buNone/>
            </a:pPr>
            <a:r>
              <a:rPr lang="fr-FR" sz="2200">
                <a:solidFill>
                  <a:srgbClr val="FF0000"/>
                </a:solidFill>
              </a:rPr>
              <a:t>¡¡LA PERDIDA DE AUDICION ES IRREVERSIBLE!!</a:t>
            </a:r>
            <a:endParaRPr sz="220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5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a:t>TIPOS DE PROTECTORES AUDITIVOS</a:t>
            </a:r>
            <a:endParaRPr/>
          </a:p>
        </p:txBody>
      </p:sp>
      <p:sp>
        <p:nvSpPr>
          <p:cNvPr id="477" name="Google Shape;477;p53"/>
          <p:cNvSpPr txBox="1"/>
          <p:nvPr>
            <p:ph idx="1" type="body"/>
          </p:nvPr>
        </p:nvSpPr>
        <p:spPr>
          <a:xfrm>
            <a:off x="677334" y="1723860"/>
            <a:ext cx="5095669" cy="3880772"/>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lang="fr-FR"/>
              <a:t>Tapones:</a:t>
            </a:r>
            <a:endParaRPr/>
          </a:p>
          <a:p>
            <a:pPr indent="-320040" lvl="1" marL="914400" rtl="0" algn="l">
              <a:lnSpc>
                <a:spcPct val="100000"/>
              </a:lnSpc>
              <a:spcBef>
                <a:spcPts val="1000"/>
              </a:spcBef>
              <a:spcAft>
                <a:spcPts val="0"/>
              </a:spcAft>
              <a:buSzPts val="1440"/>
              <a:buFont typeface="Noto Sans Symbols"/>
              <a:buChar char="▪"/>
            </a:pPr>
            <a:r>
              <a:rPr lang="fr-FR"/>
              <a:t>Moldeables por el usuario</a:t>
            </a:r>
            <a:endParaRPr/>
          </a:p>
          <a:p>
            <a:pPr indent="-320040" lvl="1" marL="914400" rtl="0" algn="l">
              <a:lnSpc>
                <a:spcPct val="100000"/>
              </a:lnSpc>
              <a:spcBef>
                <a:spcPts val="1000"/>
              </a:spcBef>
              <a:spcAft>
                <a:spcPts val="0"/>
              </a:spcAft>
              <a:buSzPts val="1440"/>
              <a:buFont typeface="Noto Sans Symbols"/>
              <a:buChar char="▪"/>
            </a:pPr>
            <a:r>
              <a:rPr lang="fr-FR"/>
              <a:t>Premoldeados</a:t>
            </a:r>
            <a:endParaRPr/>
          </a:p>
          <a:p>
            <a:pPr indent="-228600" lvl="1" marL="914400" rtl="0" algn="l">
              <a:lnSpc>
                <a:spcPct val="100000"/>
              </a:lnSpc>
              <a:spcBef>
                <a:spcPts val="1000"/>
              </a:spcBef>
              <a:spcAft>
                <a:spcPts val="0"/>
              </a:spcAft>
              <a:buSzPts val="1440"/>
              <a:buFont typeface="Noto Sans Symbols"/>
              <a:buNone/>
            </a:pPr>
            <a:r>
              <a:t/>
            </a:r>
            <a:endParaRPr/>
          </a:p>
          <a:p>
            <a:pPr indent="-228600" lvl="1" marL="914400" rtl="0" algn="l">
              <a:lnSpc>
                <a:spcPct val="100000"/>
              </a:lnSpc>
              <a:spcBef>
                <a:spcPts val="1000"/>
              </a:spcBef>
              <a:spcAft>
                <a:spcPts val="0"/>
              </a:spcAft>
              <a:buSzPts val="1440"/>
              <a:buFont typeface="Noto Sans Symbols"/>
              <a:buNone/>
            </a:pPr>
            <a:r>
              <a:t/>
            </a:r>
            <a:endParaRPr/>
          </a:p>
          <a:p>
            <a:pPr indent="-228600" lvl="1" marL="914400" rtl="0" algn="l">
              <a:lnSpc>
                <a:spcPct val="100000"/>
              </a:lnSpc>
              <a:spcBef>
                <a:spcPts val="1000"/>
              </a:spcBef>
              <a:spcAft>
                <a:spcPts val="0"/>
              </a:spcAft>
              <a:buSzPts val="1440"/>
              <a:buFont typeface="Noto Sans Symbols"/>
              <a:buNone/>
            </a:pPr>
            <a:r>
              <a:t/>
            </a:r>
            <a:endParaRPr/>
          </a:p>
          <a:p>
            <a:pPr indent="-228600" lvl="1" marL="914400" rtl="0" algn="l">
              <a:lnSpc>
                <a:spcPct val="100000"/>
              </a:lnSpc>
              <a:spcBef>
                <a:spcPts val="1000"/>
              </a:spcBef>
              <a:spcAft>
                <a:spcPts val="0"/>
              </a:spcAft>
              <a:buSzPts val="1440"/>
              <a:buFont typeface="Noto Sans Symbols"/>
              <a:buNone/>
            </a:pPr>
            <a:r>
              <a:t/>
            </a:r>
            <a:endParaRPr/>
          </a:p>
          <a:p>
            <a:pPr indent="-320040" lvl="0" marL="457200" rtl="0" algn="l">
              <a:lnSpc>
                <a:spcPct val="100000"/>
              </a:lnSpc>
              <a:spcBef>
                <a:spcPts val="1000"/>
              </a:spcBef>
              <a:spcAft>
                <a:spcPts val="0"/>
              </a:spcAft>
              <a:buSzPts val="1440"/>
              <a:buChar char="►"/>
            </a:pPr>
            <a:r>
              <a:rPr lang="fr-FR"/>
              <a:t>Protector auditivo tipo copa (orejeras)</a:t>
            </a:r>
            <a:endParaRPr/>
          </a:p>
        </p:txBody>
      </p:sp>
      <p:pic>
        <p:nvPicPr>
          <p:cNvPr descr="EAR Soft MD Yellow Neons Corded" id="478" name="Google Shape;478;p53"/>
          <p:cNvPicPr preferRelativeResize="0"/>
          <p:nvPr/>
        </p:nvPicPr>
        <p:blipFill rotWithShape="1">
          <a:blip r:embed="rId3">
            <a:alphaModFix/>
          </a:blip>
          <a:srcRect b="0" l="0" r="0" t="0"/>
          <a:stretch/>
        </p:blipFill>
        <p:spPr>
          <a:xfrm>
            <a:off x="4529600" y="3050759"/>
            <a:ext cx="1747837" cy="1433513"/>
          </a:xfrm>
          <a:prstGeom prst="rect">
            <a:avLst/>
          </a:prstGeom>
          <a:noFill/>
          <a:ln>
            <a:noFill/>
          </a:ln>
        </p:spPr>
      </p:pic>
      <p:pic>
        <p:nvPicPr>
          <p:cNvPr descr="3M 1100" id="479" name="Google Shape;479;p53"/>
          <p:cNvPicPr preferRelativeResize="0"/>
          <p:nvPr/>
        </p:nvPicPr>
        <p:blipFill rotWithShape="1">
          <a:blip r:embed="rId4">
            <a:alphaModFix/>
          </a:blip>
          <a:srcRect b="0" l="0" r="0" t="0"/>
          <a:stretch/>
        </p:blipFill>
        <p:spPr>
          <a:xfrm>
            <a:off x="4208062" y="1539579"/>
            <a:ext cx="1512887" cy="1504950"/>
          </a:xfrm>
          <a:prstGeom prst="rect">
            <a:avLst/>
          </a:prstGeom>
          <a:noFill/>
          <a:ln>
            <a:noFill/>
          </a:ln>
        </p:spPr>
      </p:pic>
      <p:pic>
        <p:nvPicPr>
          <p:cNvPr descr="3M 1110" id="480" name="Google Shape;480;p53"/>
          <p:cNvPicPr preferRelativeResize="0"/>
          <p:nvPr/>
        </p:nvPicPr>
        <p:blipFill rotWithShape="1">
          <a:blip r:embed="rId5">
            <a:alphaModFix/>
          </a:blip>
          <a:srcRect b="0" l="0" r="0" t="0"/>
          <a:stretch/>
        </p:blipFill>
        <p:spPr>
          <a:xfrm>
            <a:off x="5978987" y="1539579"/>
            <a:ext cx="1511300" cy="1503363"/>
          </a:xfrm>
          <a:prstGeom prst="rect">
            <a:avLst/>
          </a:prstGeom>
          <a:noFill/>
          <a:ln>
            <a:noFill/>
          </a:ln>
        </p:spPr>
      </p:pic>
      <p:pic>
        <p:nvPicPr>
          <p:cNvPr descr="UltraFit Metal Detectable" id="481" name="Google Shape;481;p53"/>
          <p:cNvPicPr preferRelativeResize="0"/>
          <p:nvPr/>
        </p:nvPicPr>
        <p:blipFill rotWithShape="1">
          <a:blip r:embed="rId6">
            <a:alphaModFix/>
          </a:blip>
          <a:srcRect b="0" l="0" r="0" t="0"/>
          <a:stretch/>
        </p:blipFill>
        <p:spPr>
          <a:xfrm>
            <a:off x="6861079" y="3050759"/>
            <a:ext cx="1828800" cy="1487487"/>
          </a:xfrm>
          <a:prstGeom prst="rect">
            <a:avLst/>
          </a:prstGeom>
          <a:noFill/>
          <a:ln>
            <a:noFill/>
          </a:ln>
        </p:spPr>
      </p:pic>
      <p:pic>
        <p:nvPicPr>
          <p:cNvPr descr="EARsoft Yellow Neons uncorded" id="482" name="Google Shape;482;p53"/>
          <p:cNvPicPr preferRelativeResize="0"/>
          <p:nvPr/>
        </p:nvPicPr>
        <p:blipFill rotWithShape="1">
          <a:blip r:embed="rId7">
            <a:alphaModFix/>
          </a:blip>
          <a:srcRect b="0" l="0" r="0" t="0"/>
          <a:stretch/>
        </p:blipFill>
        <p:spPr>
          <a:xfrm>
            <a:off x="8006363" y="1412579"/>
            <a:ext cx="1524000" cy="1630363"/>
          </a:xfrm>
          <a:prstGeom prst="rect">
            <a:avLst/>
          </a:prstGeom>
          <a:noFill/>
          <a:ln>
            <a:noFill/>
          </a:ln>
        </p:spPr>
      </p:pic>
      <p:pic>
        <p:nvPicPr>
          <p:cNvPr id="483" name="Google Shape;483;p53"/>
          <p:cNvPicPr preferRelativeResize="0"/>
          <p:nvPr/>
        </p:nvPicPr>
        <p:blipFill rotWithShape="1">
          <a:blip r:embed="rId8">
            <a:alphaModFix/>
          </a:blip>
          <a:srcRect b="0" l="0" r="0" t="0"/>
          <a:stretch/>
        </p:blipFill>
        <p:spPr>
          <a:xfrm>
            <a:off x="4853378" y="4836413"/>
            <a:ext cx="1504950" cy="1905000"/>
          </a:xfrm>
          <a:prstGeom prst="rect">
            <a:avLst/>
          </a:prstGeom>
          <a:noFill/>
          <a:ln>
            <a:noFill/>
          </a:ln>
        </p:spPr>
      </p:pic>
      <p:pic>
        <p:nvPicPr>
          <p:cNvPr id="484" name="Google Shape;484;p53"/>
          <p:cNvPicPr preferRelativeResize="0"/>
          <p:nvPr/>
        </p:nvPicPr>
        <p:blipFill rotWithShape="1">
          <a:blip r:embed="rId9">
            <a:alphaModFix/>
          </a:blip>
          <a:srcRect b="0" l="0" r="0" t="0"/>
          <a:stretch/>
        </p:blipFill>
        <p:spPr>
          <a:xfrm>
            <a:off x="1883042" y="5071766"/>
            <a:ext cx="1733550" cy="1560513"/>
          </a:xfrm>
          <a:prstGeom prst="rect">
            <a:avLst/>
          </a:prstGeom>
          <a:noFill/>
          <a:ln>
            <a:noFill/>
          </a:ln>
        </p:spPr>
      </p:pic>
      <p:pic>
        <p:nvPicPr>
          <p:cNvPr id="485" name="Google Shape;485;p53"/>
          <p:cNvPicPr preferRelativeResize="0"/>
          <p:nvPr/>
        </p:nvPicPr>
        <p:blipFill rotWithShape="1">
          <a:blip r:embed="rId10">
            <a:alphaModFix/>
          </a:blip>
          <a:srcRect b="0" l="0" r="0" t="0"/>
          <a:stretch/>
        </p:blipFill>
        <p:spPr>
          <a:xfrm>
            <a:off x="6812779" y="4591737"/>
            <a:ext cx="2160588" cy="2070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Temas a desarrollar</a:t>
            </a:r>
            <a:endParaRPr/>
          </a:p>
        </p:txBody>
      </p:sp>
      <p:sp>
        <p:nvSpPr>
          <p:cNvPr id="290" name="Google Shape;290;p3"/>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a:t>Definición</a:t>
            </a:r>
            <a:endParaRPr/>
          </a:p>
          <a:p>
            <a:pPr indent="-342900" lvl="0" marL="342900" rtl="0" algn="l">
              <a:lnSpc>
                <a:spcPct val="100000"/>
              </a:lnSpc>
              <a:spcBef>
                <a:spcPts val="1000"/>
              </a:spcBef>
              <a:spcAft>
                <a:spcPts val="0"/>
              </a:spcAft>
              <a:buSzPts val="1440"/>
              <a:buChar char="►"/>
            </a:pPr>
            <a:r>
              <a:rPr lang="fr-FR"/>
              <a:t>Marco Legal</a:t>
            </a:r>
            <a:endParaRPr/>
          </a:p>
          <a:p>
            <a:pPr indent="-342900" lvl="0" marL="342900" rtl="0" algn="l">
              <a:lnSpc>
                <a:spcPct val="100000"/>
              </a:lnSpc>
              <a:spcBef>
                <a:spcPts val="1000"/>
              </a:spcBef>
              <a:spcAft>
                <a:spcPts val="0"/>
              </a:spcAft>
              <a:buSzPts val="1440"/>
              <a:buChar char="►"/>
            </a:pPr>
            <a:r>
              <a:rPr lang="fr-FR"/>
              <a:t>Tipos de EPP</a:t>
            </a:r>
            <a:endParaRPr/>
          </a:p>
          <a:p>
            <a:pPr indent="-342900" lvl="0" marL="342900" rtl="0" algn="l">
              <a:lnSpc>
                <a:spcPct val="100000"/>
              </a:lnSpc>
              <a:spcBef>
                <a:spcPts val="1000"/>
              </a:spcBef>
              <a:spcAft>
                <a:spcPts val="0"/>
              </a:spcAft>
              <a:buSzPts val="1440"/>
              <a:buChar char="►"/>
            </a:pPr>
            <a:r>
              <a:rPr lang="fr-FR"/>
              <a:t>Conclusiones</a:t>
            </a:r>
            <a:endParaRPr/>
          </a:p>
          <a:p>
            <a:pPr indent="-251459" lvl="0" marL="342900" rtl="0" algn="l">
              <a:lnSpc>
                <a:spcPct val="100000"/>
              </a:lnSpc>
              <a:spcBef>
                <a:spcPts val="1000"/>
              </a:spcBef>
              <a:spcAft>
                <a:spcPts val="0"/>
              </a:spcAft>
              <a:buSzPts val="144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5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a:t>Moldeables por el usuario</a:t>
            </a:r>
            <a:endParaRPr i="1"/>
          </a:p>
        </p:txBody>
      </p:sp>
      <p:sp>
        <p:nvSpPr>
          <p:cNvPr id="491" name="Google Shape;491;p54"/>
          <p:cNvSpPr txBox="1"/>
          <p:nvPr>
            <p:ph idx="1" type="body"/>
          </p:nvPr>
        </p:nvSpPr>
        <p:spPr>
          <a:xfrm>
            <a:off x="568152" y="1682917"/>
            <a:ext cx="7593209" cy="1497011"/>
          </a:xfrm>
          <a:prstGeom prst="rect">
            <a:avLst/>
          </a:prstGeom>
          <a:noFill/>
          <a:ln>
            <a:noFill/>
          </a:ln>
        </p:spPr>
        <p:txBody>
          <a:bodyPr anchorCtr="0" anchor="t" bIns="45700" lIns="91425" spcFirstLastPara="1" rIns="91425" wrap="square" tIns="45700">
            <a:normAutofit/>
          </a:bodyPr>
          <a:lstStyle/>
          <a:p>
            <a:pPr indent="-320040" lvl="1" marL="914400" rtl="0" algn="l">
              <a:lnSpc>
                <a:spcPct val="100000"/>
              </a:lnSpc>
              <a:spcBef>
                <a:spcPts val="1000"/>
              </a:spcBef>
              <a:spcAft>
                <a:spcPts val="0"/>
              </a:spcAft>
              <a:buSzPts val="1440"/>
              <a:buChar char="►"/>
            </a:pPr>
            <a:r>
              <a:rPr lang="fr-FR" sz="2000"/>
              <a:t>de Espuma Moldeable:</a:t>
            </a:r>
            <a:br>
              <a:rPr lang="fr-FR" sz="2000"/>
            </a:br>
            <a:r>
              <a:rPr lang="fr-FR" sz="2000"/>
              <a:t>se lo inserta en el oído y aprovechando la propiedad de la espuma éste se expande adaptándose a la forma interna del oído. </a:t>
            </a:r>
            <a:endParaRPr/>
          </a:p>
          <a:p>
            <a:pPr indent="-228600" lvl="0" marL="457200" rtl="0" algn="l">
              <a:lnSpc>
                <a:spcPct val="100000"/>
              </a:lnSpc>
              <a:spcBef>
                <a:spcPts val="1000"/>
              </a:spcBef>
              <a:spcAft>
                <a:spcPts val="0"/>
              </a:spcAft>
              <a:buSzPts val="1440"/>
              <a:buNone/>
            </a:pPr>
            <a:r>
              <a:t/>
            </a:r>
            <a:endParaRPr/>
          </a:p>
        </p:txBody>
      </p:sp>
      <p:sp>
        <p:nvSpPr>
          <p:cNvPr id="492" name="Google Shape;492;p54"/>
          <p:cNvSpPr txBox="1"/>
          <p:nvPr>
            <p:ph idx="2" type="body"/>
          </p:nvPr>
        </p:nvSpPr>
        <p:spPr>
          <a:xfrm>
            <a:off x="677334" y="3179928"/>
            <a:ext cx="6596923" cy="3424379"/>
          </a:xfrm>
          <a:prstGeom prst="rect">
            <a:avLst/>
          </a:prstGeom>
          <a:noFill/>
          <a:ln>
            <a:noFill/>
          </a:ln>
        </p:spPr>
        <p:txBody>
          <a:bodyPr anchorCtr="0" anchor="t" bIns="45700" lIns="91425" spcFirstLastPara="1" rIns="91425" wrap="square" tIns="45700">
            <a:normAutofit/>
          </a:bodyPr>
          <a:lstStyle/>
          <a:p>
            <a:pPr indent="0" lvl="0" marL="137160" rtl="0" algn="l">
              <a:lnSpc>
                <a:spcPct val="100000"/>
              </a:lnSpc>
              <a:spcBef>
                <a:spcPts val="1000"/>
              </a:spcBef>
              <a:spcAft>
                <a:spcPts val="0"/>
              </a:spcAft>
              <a:buSzPts val="1440"/>
              <a:buNone/>
            </a:pPr>
            <a:r>
              <a:rPr b="1" lang="fr-FR" sz="2200"/>
              <a:t>Recomendaciones de uso</a:t>
            </a:r>
            <a:r>
              <a:rPr b="1" lang="fr-FR"/>
              <a:t>:</a:t>
            </a:r>
            <a:endParaRPr/>
          </a:p>
          <a:p>
            <a:pPr indent="-320040" lvl="0" marL="457200" rtl="0" algn="l">
              <a:lnSpc>
                <a:spcPct val="100000"/>
              </a:lnSpc>
              <a:spcBef>
                <a:spcPts val="1000"/>
              </a:spcBef>
              <a:spcAft>
                <a:spcPts val="0"/>
              </a:spcAft>
              <a:buSzPts val="1440"/>
              <a:buFont typeface="Noto Sans Symbols"/>
              <a:buChar char="▪"/>
            </a:pPr>
            <a:r>
              <a:rPr lang="fr-FR"/>
              <a:t>Utilizarlos durante toda la jornada laboral.</a:t>
            </a:r>
            <a:endParaRPr/>
          </a:p>
          <a:p>
            <a:pPr indent="-320040" lvl="0" marL="457200" rtl="0" algn="l">
              <a:lnSpc>
                <a:spcPct val="100000"/>
              </a:lnSpc>
              <a:spcBef>
                <a:spcPts val="1000"/>
              </a:spcBef>
              <a:spcAft>
                <a:spcPts val="0"/>
              </a:spcAft>
              <a:buSzPts val="1440"/>
              <a:buFont typeface="Noto Sans Symbols"/>
              <a:buChar char="▪"/>
            </a:pPr>
            <a:r>
              <a:rPr lang="fr-FR"/>
              <a:t>No tocarlos con las manos sucias. </a:t>
            </a:r>
            <a:endParaRPr/>
          </a:p>
          <a:p>
            <a:pPr indent="-320040" lvl="0" marL="457200" rtl="0" algn="l">
              <a:lnSpc>
                <a:spcPct val="100000"/>
              </a:lnSpc>
              <a:spcBef>
                <a:spcPts val="1000"/>
              </a:spcBef>
              <a:spcAft>
                <a:spcPts val="0"/>
              </a:spcAft>
              <a:buSzPts val="1440"/>
              <a:buFont typeface="Noto Sans Symbols"/>
              <a:buChar char="▪"/>
            </a:pPr>
            <a:r>
              <a:rPr lang="fr-FR"/>
              <a:t>No lavarlos. </a:t>
            </a:r>
            <a:endParaRPr/>
          </a:p>
          <a:p>
            <a:pPr indent="-320040" lvl="0" marL="457200" rtl="0" algn="l">
              <a:lnSpc>
                <a:spcPct val="100000"/>
              </a:lnSpc>
              <a:spcBef>
                <a:spcPts val="1000"/>
              </a:spcBef>
              <a:spcAft>
                <a:spcPts val="0"/>
              </a:spcAft>
              <a:buSzPts val="1440"/>
              <a:buFont typeface="Noto Sans Symbols"/>
              <a:buChar char="▪"/>
            </a:pPr>
            <a:r>
              <a:rPr lang="fr-FR"/>
              <a:t>Descartarlos cuando estén sucios o al finalizar la jornada laboral.</a:t>
            </a:r>
            <a:endParaRPr/>
          </a:p>
          <a:p>
            <a:pPr indent="-228600" lvl="0" marL="457200" rtl="0" algn="l">
              <a:lnSpc>
                <a:spcPct val="100000"/>
              </a:lnSpc>
              <a:spcBef>
                <a:spcPts val="1000"/>
              </a:spcBef>
              <a:spcAft>
                <a:spcPts val="0"/>
              </a:spcAft>
              <a:buSzPts val="1440"/>
              <a:buNone/>
            </a:pPr>
            <a:r>
              <a:t/>
            </a:r>
            <a:endParaRPr/>
          </a:p>
        </p:txBody>
      </p:sp>
      <p:pic>
        <p:nvPicPr>
          <p:cNvPr descr="3M 1100" id="493" name="Google Shape;493;p54"/>
          <p:cNvPicPr preferRelativeResize="0"/>
          <p:nvPr/>
        </p:nvPicPr>
        <p:blipFill rotWithShape="1">
          <a:blip r:embed="rId3">
            <a:alphaModFix/>
          </a:blip>
          <a:srcRect b="0" l="0" r="0" t="0"/>
          <a:stretch/>
        </p:blipFill>
        <p:spPr>
          <a:xfrm>
            <a:off x="8024341" y="1270000"/>
            <a:ext cx="3599507" cy="310275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sp>
        <p:nvSpPr>
          <p:cNvPr id="498" name="Google Shape;498;p5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a:t>Premoldeados</a:t>
            </a:r>
            <a:endParaRPr i="1"/>
          </a:p>
        </p:txBody>
      </p:sp>
      <p:sp>
        <p:nvSpPr>
          <p:cNvPr id="499" name="Google Shape;499;p55"/>
          <p:cNvSpPr txBox="1"/>
          <p:nvPr>
            <p:ph idx="1" type="body"/>
          </p:nvPr>
        </p:nvSpPr>
        <p:spPr>
          <a:xfrm>
            <a:off x="568152" y="1682917"/>
            <a:ext cx="7408230" cy="1746083"/>
          </a:xfrm>
          <a:prstGeom prst="rect">
            <a:avLst/>
          </a:prstGeom>
          <a:noFill/>
          <a:ln>
            <a:noFill/>
          </a:ln>
        </p:spPr>
        <p:txBody>
          <a:bodyPr anchorCtr="0" anchor="t" bIns="45700" lIns="91425" spcFirstLastPara="1" rIns="91425" wrap="square" tIns="45700">
            <a:normAutofit/>
          </a:bodyPr>
          <a:lstStyle/>
          <a:p>
            <a:pPr indent="-320040" lvl="0" marL="457200" rtl="0" algn="l">
              <a:lnSpc>
                <a:spcPct val="70000"/>
              </a:lnSpc>
              <a:spcBef>
                <a:spcPts val="1000"/>
              </a:spcBef>
              <a:spcAft>
                <a:spcPts val="0"/>
              </a:spcAft>
              <a:buSzPts val="1440"/>
              <a:buChar char="►"/>
            </a:pPr>
            <a:r>
              <a:rPr lang="fr-FR" sz="1887"/>
              <a:t>de Goma:</a:t>
            </a:r>
            <a:endParaRPr/>
          </a:p>
          <a:p>
            <a:pPr indent="-320040" lvl="0" marL="457200" rtl="0" algn="l">
              <a:lnSpc>
                <a:spcPct val="70000"/>
              </a:lnSpc>
              <a:spcBef>
                <a:spcPts val="1000"/>
              </a:spcBef>
              <a:spcAft>
                <a:spcPts val="0"/>
              </a:spcAft>
              <a:buSzPts val="1440"/>
              <a:buChar char="►"/>
            </a:pPr>
            <a:r>
              <a:rPr lang="fr-FR" sz="1887"/>
              <a:t>se adapta a la anatomía del oído</a:t>
            </a:r>
            <a:endParaRPr/>
          </a:p>
          <a:p>
            <a:pPr indent="-320040" lvl="0" marL="457200" rtl="0" algn="l">
              <a:lnSpc>
                <a:spcPct val="70000"/>
              </a:lnSpc>
              <a:spcBef>
                <a:spcPts val="1000"/>
              </a:spcBef>
              <a:spcAft>
                <a:spcPts val="0"/>
              </a:spcAft>
              <a:buSzPts val="1440"/>
              <a:buChar char="►"/>
            </a:pPr>
            <a:r>
              <a:rPr lang="fr-FR" sz="1887"/>
              <a:t>mayor vida útil que los anteriores</a:t>
            </a:r>
            <a:endParaRPr/>
          </a:p>
          <a:p>
            <a:pPr indent="-320040" lvl="0" marL="457200" rtl="0" algn="l">
              <a:lnSpc>
                <a:spcPct val="70000"/>
              </a:lnSpc>
              <a:spcBef>
                <a:spcPts val="1000"/>
              </a:spcBef>
              <a:spcAft>
                <a:spcPts val="0"/>
              </a:spcAft>
              <a:buSzPts val="1440"/>
              <a:buChar char="►"/>
            </a:pPr>
            <a:r>
              <a:rPr lang="fr-FR" sz="1887"/>
              <a:t> poseen un cordón para que no se extravíe un inserto y siempre se tenga a mano el par. </a:t>
            </a:r>
            <a:endParaRPr sz="1415"/>
          </a:p>
        </p:txBody>
      </p:sp>
      <p:sp>
        <p:nvSpPr>
          <p:cNvPr id="500" name="Google Shape;500;p55"/>
          <p:cNvSpPr txBox="1"/>
          <p:nvPr>
            <p:ph idx="2" type="body"/>
          </p:nvPr>
        </p:nvSpPr>
        <p:spPr>
          <a:xfrm>
            <a:off x="677334" y="3616657"/>
            <a:ext cx="7143543" cy="2647666"/>
          </a:xfrm>
          <a:prstGeom prst="rect">
            <a:avLst/>
          </a:prstGeom>
          <a:noFill/>
          <a:ln>
            <a:noFill/>
          </a:ln>
        </p:spPr>
        <p:txBody>
          <a:bodyPr anchorCtr="0" anchor="t" bIns="45700" lIns="91425" spcFirstLastPara="1" rIns="91425" wrap="square" tIns="45700">
            <a:normAutofit/>
          </a:bodyPr>
          <a:lstStyle/>
          <a:p>
            <a:pPr indent="0" lvl="0" marL="137160" rtl="0" algn="l">
              <a:lnSpc>
                <a:spcPct val="100000"/>
              </a:lnSpc>
              <a:spcBef>
                <a:spcPts val="1000"/>
              </a:spcBef>
              <a:spcAft>
                <a:spcPts val="0"/>
              </a:spcAft>
              <a:buSzPts val="1440"/>
              <a:buNone/>
            </a:pPr>
            <a:r>
              <a:rPr b="1" lang="fr-FR" sz="2200"/>
              <a:t>Recomendaciones de uso</a:t>
            </a:r>
            <a:r>
              <a:rPr b="1" lang="fr-FR"/>
              <a:t>:</a:t>
            </a:r>
            <a:endParaRPr/>
          </a:p>
          <a:p>
            <a:pPr indent="-320040" lvl="0" marL="457200" rtl="0" algn="l">
              <a:lnSpc>
                <a:spcPct val="100000"/>
              </a:lnSpc>
              <a:spcBef>
                <a:spcPts val="1000"/>
              </a:spcBef>
              <a:spcAft>
                <a:spcPts val="0"/>
              </a:spcAft>
              <a:buSzPts val="1440"/>
              <a:buFont typeface="Noto Sans Symbols"/>
              <a:buChar char="▪"/>
            </a:pPr>
            <a:r>
              <a:rPr lang="fr-FR"/>
              <a:t>Utilizarlos durante toda la jornada laboral.</a:t>
            </a:r>
            <a:endParaRPr/>
          </a:p>
          <a:p>
            <a:pPr indent="-320040" lvl="0" marL="457200" rtl="0" algn="l">
              <a:lnSpc>
                <a:spcPct val="100000"/>
              </a:lnSpc>
              <a:spcBef>
                <a:spcPts val="1000"/>
              </a:spcBef>
              <a:spcAft>
                <a:spcPts val="0"/>
              </a:spcAft>
              <a:buSzPts val="1440"/>
              <a:buFont typeface="Noto Sans Symbols"/>
              <a:buChar char="▪"/>
            </a:pPr>
            <a:r>
              <a:rPr lang="fr-FR"/>
              <a:t>No manipularlos con las manos sucias. </a:t>
            </a:r>
            <a:endParaRPr/>
          </a:p>
          <a:p>
            <a:pPr indent="-320040" lvl="0" marL="457200" rtl="0" algn="l">
              <a:lnSpc>
                <a:spcPct val="100000"/>
              </a:lnSpc>
              <a:spcBef>
                <a:spcPts val="1000"/>
              </a:spcBef>
              <a:spcAft>
                <a:spcPts val="0"/>
              </a:spcAft>
              <a:buSzPts val="1440"/>
              <a:buFont typeface="Noto Sans Symbols"/>
              <a:buChar char="▪"/>
            </a:pPr>
            <a:r>
              <a:rPr lang="fr-FR"/>
              <a:t>Se pueden lavar. </a:t>
            </a:r>
            <a:endParaRPr/>
          </a:p>
          <a:p>
            <a:pPr indent="-320040" lvl="0" marL="457200" rtl="0" algn="l">
              <a:lnSpc>
                <a:spcPct val="100000"/>
              </a:lnSpc>
              <a:spcBef>
                <a:spcPts val="1000"/>
              </a:spcBef>
              <a:spcAft>
                <a:spcPts val="0"/>
              </a:spcAft>
              <a:buSzPts val="1440"/>
              <a:buFont typeface="Noto Sans Symbols"/>
              <a:buChar char="▪"/>
            </a:pPr>
            <a:r>
              <a:rPr lang="fr-FR"/>
              <a:t>Descartarlos cuando estén deteriorados.</a:t>
            </a:r>
            <a:endParaRPr/>
          </a:p>
          <a:p>
            <a:pPr indent="-228600" lvl="0" marL="457200" rtl="0" algn="l">
              <a:lnSpc>
                <a:spcPct val="100000"/>
              </a:lnSpc>
              <a:spcBef>
                <a:spcPts val="1000"/>
              </a:spcBef>
              <a:spcAft>
                <a:spcPts val="0"/>
              </a:spcAft>
              <a:buSzPts val="1440"/>
              <a:buNone/>
            </a:pPr>
            <a:r>
              <a:t/>
            </a:r>
            <a:endParaRPr/>
          </a:p>
        </p:txBody>
      </p:sp>
      <p:pic>
        <p:nvPicPr>
          <p:cNvPr descr="Imagen relacionada" id="501" name="Google Shape;501;p55"/>
          <p:cNvPicPr preferRelativeResize="0"/>
          <p:nvPr/>
        </p:nvPicPr>
        <p:blipFill rotWithShape="1">
          <a:blip r:embed="rId3">
            <a:alphaModFix/>
          </a:blip>
          <a:srcRect b="0" l="0" r="0" t="0"/>
          <a:stretch/>
        </p:blipFill>
        <p:spPr>
          <a:xfrm>
            <a:off x="8187398" y="1269999"/>
            <a:ext cx="3221502" cy="324572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56"/>
          <p:cNvSpPr txBox="1"/>
          <p:nvPr>
            <p:ph type="title"/>
          </p:nvPr>
        </p:nvSpPr>
        <p:spPr>
          <a:xfrm>
            <a:off x="832079" y="413721"/>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a:t>Protector auditivo tipo copa</a:t>
            </a:r>
            <a:endParaRPr i="1"/>
          </a:p>
        </p:txBody>
      </p:sp>
      <p:sp>
        <p:nvSpPr>
          <p:cNvPr id="507" name="Google Shape;507;p56"/>
          <p:cNvSpPr txBox="1"/>
          <p:nvPr>
            <p:ph idx="1" type="body"/>
          </p:nvPr>
        </p:nvSpPr>
        <p:spPr>
          <a:xfrm>
            <a:off x="568152" y="1378635"/>
            <a:ext cx="9377706" cy="2388540"/>
          </a:xfrm>
          <a:prstGeom prst="rect">
            <a:avLst/>
          </a:prstGeom>
          <a:noFill/>
          <a:ln>
            <a:noFill/>
          </a:ln>
        </p:spPr>
        <p:txBody>
          <a:bodyPr anchorCtr="0" anchor="t" bIns="45700" lIns="91425" spcFirstLastPara="1" rIns="91425" wrap="square" tIns="45700">
            <a:normAutofit/>
          </a:bodyPr>
          <a:lstStyle/>
          <a:p>
            <a:pPr indent="-320040" lvl="0" marL="457200" rtl="0" algn="l">
              <a:lnSpc>
                <a:spcPct val="90000"/>
              </a:lnSpc>
              <a:spcBef>
                <a:spcPts val="1000"/>
              </a:spcBef>
              <a:spcAft>
                <a:spcPts val="0"/>
              </a:spcAft>
              <a:buSzPts val="1440"/>
              <a:buChar char="►"/>
            </a:pPr>
            <a:r>
              <a:rPr lang="fr-FR" sz="2220"/>
              <a:t>para uso sobre cabeza </a:t>
            </a:r>
            <a:endParaRPr/>
          </a:p>
          <a:p>
            <a:pPr indent="-320040" lvl="0" marL="457200" rtl="0" algn="l">
              <a:lnSpc>
                <a:spcPct val="90000"/>
              </a:lnSpc>
              <a:spcBef>
                <a:spcPts val="1000"/>
              </a:spcBef>
              <a:spcAft>
                <a:spcPts val="0"/>
              </a:spcAft>
              <a:buSzPts val="1440"/>
              <a:buChar char="►"/>
            </a:pPr>
            <a:r>
              <a:rPr lang="fr-FR" sz="2220"/>
              <a:t>reducen fatiga</a:t>
            </a:r>
            <a:endParaRPr/>
          </a:p>
          <a:p>
            <a:pPr indent="-320040" lvl="0" marL="457200" rtl="0" algn="l">
              <a:lnSpc>
                <a:spcPct val="90000"/>
              </a:lnSpc>
              <a:spcBef>
                <a:spcPts val="1000"/>
              </a:spcBef>
              <a:spcAft>
                <a:spcPts val="0"/>
              </a:spcAft>
              <a:buSzPts val="1440"/>
              <a:buChar char="►"/>
            </a:pPr>
            <a:r>
              <a:rPr lang="fr-FR" sz="2220"/>
              <a:t> mejoran condiciones de trabajo</a:t>
            </a:r>
            <a:endParaRPr/>
          </a:p>
          <a:p>
            <a:pPr indent="-320040" lvl="0" marL="457200" rtl="0" algn="l">
              <a:lnSpc>
                <a:spcPct val="90000"/>
              </a:lnSpc>
              <a:spcBef>
                <a:spcPts val="1000"/>
              </a:spcBef>
              <a:spcAft>
                <a:spcPts val="0"/>
              </a:spcAft>
              <a:buSzPts val="1440"/>
              <a:buChar char="►"/>
            </a:pPr>
            <a:r>
              <a:rPr lang="fr-FR" sz="2220"/>
              <a:t>Confort de uso</a:t>
            </a:r>
            <a:endParaRPr/>
          </a:p>
          <a:p>
            <a:pPr indent="-320040" lvl="0" marL="457200" rtl="0" algn="l">
              <a:lnSpc>
                <a:spcPct val="90000"/>
              </a:lnSpc>
              <a:spcBef>
                <a:spcPts val="1000"/>
              </a:spcBef>
              <a:spcAft>
                <a:spcPts val="0"/>
              </a:spcAft>
              <a:buSzPts val="1440"/>
              <a:buChar char="►"/>
            </a:pPr>
            <a:r>
              <a:rPr lang="fr-FR" sz="2220"/>
              <a:t> Diferentes medidas de atenuación de ruidos.</a:t>
            </a:r>
            <a:endParaRPr sz="1665"/>
          </a:p>
        </p:txBody>
      </p:sp>
      <p:sp>
        <p:nvSpPr>
          <p:cNvPr id="508" name="Google Shape;508;p56"/>
          <p:cNvSpPr txBox="1"/>
          <p:nvPr>
            <p:ph idx="2" type="body"/>
          </p:nvPr>
        </p:nvSpPr>
        <p:spPr>
          <a:xfrm>
            <a:off x="691402" y="3767175"/>
            <a:ext cx="7143543" cy="3424379"/>
          </a:xfrm>
          <a:prstGeom prst="rect">
            <a:avLst/>
          </a:prstGeom>
          <a:noFill/>
          <a:ln>
            <a:noFill/>
          </a:ln>
        </p:spPr>
        <p:txBody>
          <a:bodyPr anchorCtr="0" anchor="t" bIns="45700" lIns="91425" spcFirstLastPara="1" rIns="91425" wrap="square" tIns="45700">
            <a:normAutofit/>
          </a:bodyPr>
          <a:lstStyle/>
          <a:p>
            <a:pPr indent="0" lvl="0" marL="137160" rtl="0" algn="l">
              <a:lnSpc>
                <a:spcPct val="100000"/>
              </a:lnSpc>
              <a:spcBef>
                <a:spcPts val="1000"/>
              </a:spcBef>
              <a:spcAft>
                <a:spcPts val="0"/>
              </a:spcAft>
              <a:buSzPts val="1440"/>
              <a:buNone/>
            </a:pPr>
            <a:r>
              <a:rPr b="1" lang="fr-FR" sz="2200"/>
              <a:t>Recomendaciones de uso</a:t>
            </a:r>
            <a:r>
              <a:rPr b="1" lang="fr-FR"/>
              <a:t>:</a:t>
            </a:r>
            <a:endParaRPr/>
          </a:p>
          <a:p>
            <a:pPr indent="-320040" lvl="0" marL="457200" rtl="0" algn="l">
              <a:lnSpc>
                <a:spcPct val="100000"/>
              </a:lnSpc>
              <a:spcBef>
                <a:spcPts val="1000"/>
              </a:spcBef>
              <a:spcAft>
                <a:spcPts val="0"/>
              </a:spcAft>
              <a:buSzPts val="1440"/>
              <a:buFont typeface="Noto Sans Symbols"/>
              <a:buChar char="▪"/>
            </a:pPr>
            <a:r>
              <a:rPr lang="fr-FR"/>
              <a:t>Utilizarlos durante toda la jornada laboral.</a:t>
            </a:r>
            <a:endParaRPr/>
          </a:p>
          <a:p>
            <a:pPr indent="-320040" lvl="0" marL="457200" rtl="0" algn="l">
              <a:lnSpc>
                <a:spcPct val="100000"/>
              </a:lnSpc>
              <a:spcBef>
                <a:spcPts val="1000"/>
              </a:spcBef>
              <a:spcAft>
                <a:spcPts val="0"/>
              </a:spcAft>
              <a:buSzPts val="1440"/>
              <a:buFont typeface="Noto Sans Symbols"/>
              <a:buChar char="▪"/>
            </a:pPr>
            <a:r>
              <a:rPr lang="fr-FR"/>
              <a:t>Retirar el cabello para que las almohadillas se ajusten correctamente a la oreja.</a:t>
            </a:r>
            <a:endParaRPr/>
          </a:p>
          <a:p>
            <a:pPr indent="-320040" lvl="0" marL="457200" rtl="0" algn="l">
              <a:lnSpc>
                <a:spcPct val="100000"/>
              </a:lnSpc>
              <a:spcBef>
                <a:spcPts val="1000"/>
              </a:spcBef>
              <a:spcAft>
                <a:spcPts val="0"/>
              </a:spcAft>
              <a:buSzPts val="1440"/>
              <a:buFont typeface="Noto Sans Symbols"/>
              <a:buChar char="▪"/>
            </a:pPr>
            <a:r>
              <a:rPr lang="fr-FR"/>
              <a:t>Lavarlos con agua tibia y jabón neutro.</a:t>
            </a:r>
            <a:endParaRPr/>
          </a:p>
          <a:p>
            <a:pPr indent="-320040" lvl="0" marL="457200" rtl="0" algn="l">
              <a:lnSpc>
                <a:spcPct val="100000"/>
              </a:lnSpc>
              <a:spcBef>
                <a:spcPts val="1000"/>
              </a:spcBef>
              <a:spcAft>
                <a:spcPts val="0"/>
              </a:spcAft>
              <a:buSzPts val="1440"/>
              <a:buFont typeface="Noto Sans Symbols"/>
              <a:buChar char="▪"/>
            </a:pPr>
            <a:r>
              <a:rPr lang="fr-FR"/>
              <a:t>Reemplazar las almohadillas o el relleno cuando estén deteriorados.</a:t>
            </a:r>
            <a:endParaRPr/>
          </a:p>
          <a:p>
            <a:pPr indent="-228600" lvl="0" marL="457200" rtl="0" algn="l">
              <a:lnSpc>
                <a:spcPct val="100000"/>
              </a:lnSpc>
              <a:spcBef>
                <a:spcPts val="1000"/>
              </a:spcBef>
              <a:spcAft>
                <a:spcPts val="0"/>
              </a:spcAft>
              <a:buSzPts val="1440"/>
              <a:buFont typeface="Noto Sans Symbols"/>
              <a:buNone/>
            </a:pPr>
            <a:r>
              <a:t/>
            </a:r>
            <a:endParaRPr/>
          </a:p>
          <a:p>
            <a:pPr indent="-228600" lvl="0" marL="457200" rtl="0" algn="l">
              <a:lnSpc>
                <a:spcPct val="100000"/>
              </a:lnSpc>
              <a:spcBef>
                <a:spcPts val="1000"/>
              </a:spcBef>
              <a:spcAft>
                <a:spcPts val="0"/>
              </a:spcAft>
              <a:buSzPts val="1440"/>
              <a:buNone/>
            </a:pPr>
            <a:r>
              <a:t/>
            </a:r>
            <a:endParaRPr/>
          </a:p>
        </p:txBody>
      </p:sp>
      <p:pic>
        <p:nvPicPr>
          <p:cNvPr descr="Imagen relacionada" id="509" name="Google Shape;509;p56"/>
          <p:cNvPicPr preferRelativeResize="0"/>
          <p:nvPr/>
        </p:nvPicPr>
        <p:blipFill rotWithShape="1">
          <a:blip r:embed="rId3">
            <a:alphaModFix/>
          </a:blip>
          <a:srcRect b="0" l="0" r="0" t="0"/>
          <a:stretch/>
        </p:blipFill>
        <p:spPr>
          <a:xfrm>
            <a:off x="7612573" y="1383396"/>
            <a:ext cx="3888025" cy="342437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5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fr-FR" sz="4000"/>
              <a:t>PROTECCION RESPIRATORIA</a:t>
            </a:r>
            <a:endParaRPr sz="4000"/>
          </a:p>
        </p:txBody>
      </p:sp>
      <p:sp>
        <p:nvSpPr>
          <p:cNvPr id="515" name="Google Shape;515;p57"/>
          <p:cNvSpPr txBox="1"/>
          <p:nvPr>
            <p:ph idx="1" type="body"/>
          </p:nvPr>
        </p:nvSpPr>
        <p:spPr>
          <a:xfrm>
            <a:off x="677334" y="1801504"/>
            <a:ext cx="8289245" cy="4239857"/>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lang="fr-FR"/>
              <a:t>Su fin es proteger las vías respiratorias de sustancias químicas en forma de polvo (particulado), humo, rocío, neblina, gas o vapor en cantidades que pudiesen ser perjudiciales para la salud del trabajador.</a:t>
            </a:r>
            <a:endParaRPr/>
          </a:p>
        </p:txBody>
      </p:sp>
      <p:pic>
        <p:nvPicPr>
          <p:cNvPr descr="https://prevencionar.com/media/2018/01/equipo_proteccion_respiratoria.jpg" id="516" name="Google Shape;516;p57"/>
          <p:cNvPicPr preferRelativeResize="0"/>
          <p:nvPr/>
        </p:nvPicPr>
        <p:blipFill rotWithShape="1">
          <a:blip r:embed="rId3">
            <a:alphaModFix/>
          </a:blip>
          <a:srcRect b="0" l="0" r="0" t="0"/>
          <a:stretch/>
        </p:blipFill>
        <p:spPr>
          <a:xfrm>
            <a:off x="2382773" y="2917587"/>
            <a:ext cx="5573871" cy="370973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58"/>
          <p:cNvSpPr txBox="1"/>
          <p:nvPr>
            <p:ph idx="1" type="body"/>
          </p:nvPr>
        </p:nvSpPr>
        <p:spPr>
          <a:xfrm>
            <a:off x="677334" y="965200"/>
            <a:ext cx="10295466" cy="5384800"/>
          </a:xfrm>
          <a:prstGeom prst="rect">
            <a:avLst/>
          </a:prstGeom>
          <a:noFill/>
          <a:ln>
            <a:noFill/>
          </a:ln>
        </p:spPr>
        <p:txBody>
          <a:bodyPr anchorCtr="0" anchor="t" bIns="45700" lIns="91425" spcFirstLastPara="1" rIns="91425" wrap="square" tIns="45700">
            <a:normAutofit/>
          </a:bodyPr>
          <a:lstStyle/>
          <a:p>
            <a:pPr indent="-320040" lvl="0" marL="457200" rtl="0" algn="l">
              <a:lnSpc>
                <a:spcPct val="110000"/>
              </a:lnSpc>
              <a:spcBef>
                <a:spcPts val="1000"/>
              </a:spcBef>
              <a:spcAft>
                <a:spcPts val="0"/>
              </a:spcAft>
              <a:buSzPts val="1440"/>
              <a:buChar char="►"/>
            </a:pPr>
            <a:r>
              <a:rPr lang="fr-FR"/>
              <a:t>La exposición a estos agentes debe ser controlada para evitar el riesgo de una enfermedad profesional. </a:t>
            </a:r>
            <a:endParaRPr/>
          </a:p>
          <a:p>
            <a:pPr indent="-320040" lvl="0" marL="457200" rtl="0" algn="l">
              <a:lnSpc>
                <a:spcPct val="110000"/>
              </a:lnSpc>
              <a:spcBef>
                <a:spcPts val="1000"/>
              </a:spcBef>
              <a:spcAft>
                <a:spcPts val="0"/>
              </a:spcAft>
              <a:buSzPts val="1440"/>
              <a:buChar char="►"/>
            </a:pPr>
            <a:r>
              <a:rPr lang="fr-FR"/>
              <a:t>Siempre es más eficaz si el control se realiza en la fuente generadora de dichos agentes o en el medio. </a:t>
            </a:r>
            <a:endParaRPr/>
          </a:p>
          <a:p>
            <a:pPr indent="-320040" lvl="0" marL="457200" rtl="0" algn="l">
              <a:lnSpc>
                <a:spcPct val="110000"/>
              </a:lnSpc>
              <a:spcBef>
                <a:spcPts val="1000"/>
              </a:spcBef>
              <a:spcAft>
                <a:spcPts val="0"/>
              </a:spcAft>
              <a:buSzPts val="1440"/>
              <a:buChar char="►"/>
            </a:pPr>
            <a:r>
              <a:rPr lang="fr-FR"/>
              <a:t>Cuando no es posible aplicar este tipo de medidas, o cuando éstas son insuficientes, y existe un riesgo residual, se debe actuar de manera de proteger las vías respiratorias del trabajador. </a:t>
            </a:r>
            <a:endParaRPr/>
          </a:p>
          <a:p>
            <a:pPr indent="-320040" lvl="0" marL="457200" rtl="0" algn="l">
              <a:lnSpc>
                <a:spcPct val="110000"/>
              </a:lnSpc>
              <a:spcBef>
                <a:spcPts val="1000"/>
              </a:spcBef>
              <a:spcAft>
                <a:spcPts val="0"/>
              </a:spcAft>
              <a:buSzPts val="1440"/>
              <a:buChar char="►"/>
            </a:pPr>
            <a:r>
              <a:rPr lang="fr-FR"/>
              <a:t>Existen diferentes tipos de protección respiratoria que varían en diseño, aplicaciones y capacidad de protección. Una acertada selección dependerá de la sustancia química presente, de las condiciones de la exposición, del ajuste del aparato, como también de la idoneidad de quien realiza la selección.</a:t>
            </a:r>
            <a:endParaRPr/>
          </a:p>
          <a:p>
            <a:pPr indent="-228600" lvl="0" marL="457200" rtl="0" algn="l">
              <a:lnSpc>
                <a:spcPct val="100000"/>
              </a:lnSpc>
              <a:spcBef>
                <a:spcPts val="1000"/>
              </a:spcBef>
              <a:spcAft>
                <a:spcPts val="0"/>
              </a:spcAft>
              <a:buSzPts val="144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Google Shape;526;p5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a:t>Condiciones que deben cumplir según la ley</a:t>
            </a:r>
            <a:endParaRPr/>
          </a:p>
        </p:txBody>
      </p:sp>
      <p:sp>
        <p:nvSpPr>
          <p:cNvPr id="527" name="Google Shape;527;p59"/>
          <p:cNvSpPr txBox="1"/>
          <p:nvPr>
            <p:ph idx="1" type="body"/>
          </p:nvPr>
        </p:nvSpPr>
        <p:spPr>
          <a:xfrm>
            <a:off x="677334" y="2160588"/>
            <a:ext cx="9108111" cy="4267507"/>
          </a:xfrm>
          <a:prstGeom prst="rect">
            <a:avLst/>
          </a:prstGeom>
          <a:noFill/>
          <a:ln>
            <a:noFill/>
          </a:ln>
        </p:spPr>
        <p:txBody>
          <a:bodyPr anchorCtr="0" anchor="t" bIns="45700" lIns="91425" spcFirstLastPara="1" rIns="91425" wrap="square" tIns="45700">
            <a:normAutofit/>
          </a:bodyPr>
          <a:lstStyle/>
          <a:p>
            <a:pPr indent="-342900" lvl="0" marL="480060" rtl="0" algn="l">
              <a:lnSpc>
                <a:spcPct val="150000"/>
              </a:lnSpc>
              <a:spcBef>
                <a:spcPts val="1000"/>
              </a:spcBef>
              <a:spcAft>
                <a:spcPts val="0"/>
              </a:spcAft>
              <a:buSzPts val="1440"/>
              <a:buFont typeface="Arial"/>
              <a:buAutoNum type="arabicPeriod"/>
            </a:pPr>
            <a:r>
              <a:rPr lang="fr-FR"/>
              <a:t>Serán de tipo apropiado al riesgo.</a:t>
            </a:r>
            <a:endParaRPr/>
          </a:p>
          <a:p>
            <a:pPr indent="-342900" lvl="0" marL="480060" rtl="0" algn="l">
              <a:lnSpc>
                <a:spcPct val="150000"/>
              </a:lnSpc>
              <a:spcBef>
                <a:spcPts val="1000"/>
              </a:spcBef>
              <a:spcAft>
                <a:spcPts val="0"/>
              </a:spcAft>
              <a:buSzPts val="1440"/>
              <a:buFont typeface="Arial"/>
              <a:buAutoNum type="arabicPeriod"/>
            </a:pPr>
            <a:r>
              <a:rPr lang="fr-FR"/>
              <a:t>Se justarán al rostro perfectamente para evitar filtraciones.</a:t>
            </a:r>
            <a:endParaRPr/>
          </a:p>
          <a:p>
            <a:pPr indent="-342900" lvl="0" marL="480060" rtl="0" algn="l">
              <a:lnSpc>
                <a:spcPct val="150000"/>
              </a:lnSpc>
              <a:spcBef>
                <a:spcPts val="1000"/>
              </a:spcBef>
              <a:spcAft>
                <a:spcPts val="0"/>
              </a:spcAft>
              <a:buSzPts val="1440"/>
              <a:buFont typeface="Arial"/>
              <a:buAutoNum type="arabicPeriod"/>
            </a:pPr>
            <a:r>
              <a:rPr lang="fr-FR"/>
              <a:t>Se vigilará su conservación y mantenimiento con la necesaria frecuencia y como mínimo una vez al mes.</a:t>
            </a:r>
            <a:endParaRPr/>
          </a:p>
          <a:p>
            <a:pPr indent="-342900" lvl="0" marL="480060" rtl="0" algn="l">
              <a:lnSpc>
                <a:spcPct val="150000"/>
              </a:lnSpc>
              <a:spcBef>
                <a:spcPts val="1000"/>
              </a:spcBef>
              <a:spcAft>
                <a:spcPts val="0"/>
              </a:spcAft>
              <a:buSzPts val="1440"/>
              <a:buFont typeface="Arial"/>
              <a:buAutoNum type="arabicPeriod"/>
            </a:pPr>
            <a:r>
              <a:rPr lang="fr-FR"/>
              <a:t>Se limpiarán y desinfectarán después de su empleo, almacenándolos en compartimientos amplios y secos.</a:t>
            </a:r>
            <a:endParaRPr/>
          </a:p>
          <a:p>
            <a:pPr indent="-342900" lvl="0" marL="480060" rtl="0" algn="l">
              <a:lnSpc>
                <a:spcPct val="150000"/>
              </a:lnSpc>
              <a:spcBef>
                <a:spcPts val="1000"/>
              </a:spcBef>
              <a:spcAft>
                <a:spcPts val="0"/>
              </a:spcAft>
              <a:buSzPts val="1440"/>
              <a:buFont typeface="Arial"/>
              <a:buAutoNum type="arabicPeriod"/>
            </a:pPr>
            <a:r>
              <a:rPr lang="fr-FR"/>
              <a:t>Las partes en contacto con la piel deberán ser de goma especialmente tratada o material similar, para evitar la irritación de la epidermis.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sp>
        <p:nvSpPr>
          <p:cNvPr id="532" name="Google Shape;532;p6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a:t>Clasificación</a:t>
            </a:r>
            <a:endParaRPr/>
          </a:p>
        </p:txBody>
      </p:sp>
      <p:sp>
        <p:nvSpPr>
          <p:cNvPr id="533" name="Google Shape;533;p60"/>
          <p:cNvSpPr txBox="1"/>
          <p:nvPr>
            <p:ph idx="1" type="body"/>
          </p:nvPr>
        </p:nvSpPr>
        <p:spPr>
          <a:xfrm>
            <a:off x="677334" y="1473958"/>
            <a:ext cx="8944338" cy="5049672"/>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lang="fr-FR" sz="2000"/>
              <a:t>Los equipos de protección respiratoria se clasifican según el método que emplean para la protección.</a:t>
            </a:r>
            <a:endParaRPr/>
          </a:p>
          <a:p>
            <a:pPr indent="0" lvl="0" marL="137160" rtl="0" algn="l">
              <a:lnSpc>
                <a:spcPct val="100000"/>
              </a:lnSpc>
              <a:spcBef>
                <a:spcPts val="1000"/>
              </a:spcBef>
              <a:spcAft>
                <a:spcPts val="0"/>
              </a:spcAft>
              <a:buSzPts val="1440"/>
              <a:buNone/>
            </a:pPr>
            <a:r>
              <a:t/>
            </a:r>
            <a:endParaRPr sz="2000"/>
          </a:p>
          <a:p>
            <a:pPr indent="-320040" lvl="1" marL="914400" rtl="0" algn="l">
              <a:lnSpc>
                <a:spcPct val="100000"/>
              </a:lnSpc>
              <a:spcBef>
                <a:spcPts val="1000"/>
              </a:spcBef>
              <a:spcAft>
                <a:spcPts val="0"/>
              </a:spcAft>
              <a:buSzPts val="1440"/>
              <a:buFont typeface="Noto Sans Symbols"/>
              <a:buChar char="▪"/>
            </a:pPr>
            <a:r>
              <a:rPr b="1" lang="fr-FR" sz="1800"/>
              <a:t>Purificación de Aire: </a:t>
            </a:r>
            <a:endParaRPr/>
          </a:p>
          <a:p>
            <a:pPr indent="0" lvl="2" marL="1051560" rtl="0" algn="l">
              <a:lnSpc>
                <a:spcPct val="100000"/>
              </a:lnSpc>
              <a:spcBef>
                <a:spcPts val="1000"/>
              </a:spcBef>
              <a:spcAft>
                <a:spcPts val="0"/>
              </a:spcAft>
              <a:buSzPts val="1440"/>
              <a:buNone/>
            </a:pPr>
            <a:r>
              <a:rPr lang="fr-FR" sz="1600"/>
              <a:t>El aire a inhalar pasa previamente a través de un material filtrante que retiene los contaminantes. En caso que el aire pase a través del material filtrante y fluya sólo por la acción pase a través del medio filtrante y fluya apoyado por un motor-ventilrespiratoria (inhalación), estos equipos se denominan purificadores de aire de tipo </a:t>
            </a:r>
            <a:r>
              <a:rPr b="1" i="1" lang="fr-FR" sz="1600"/>
              <a:t>“presión negativa”. </a:t>
            </a:r>
            <a:r>
              <a:rPr lang="fr-FR" sz="1600"/>
              <a:t>Cuando el aire ador, estos equipos se denominan equipos purificadores de aire de tipo </a:t>
            </a:r>
            <a:r>
              <a:rPr b="1" i="1" lang="fr-FR" sz="1600"/>
              <a:t>“presión positiva”</a:t>
            </a:r>
            <a:r>
              <a:rPr lang="fr-FR" sz="1600"/>
              <a:t>.</a:t>
            </a:r>
            <a:endParaRPr/>
          </a:p>
          <a:p>
            <a:pPr indent="-320040" lvl="1" marL="914400" rtl="0" algn="l">
              <a:lnSpc>
                <a:spcPct val="100000"/>
              </a:lnSpc>
              <a:spcBef>
                <a:spcPts val="1000"/>
              </a:spcBef>
              <a:spcAft>
                <a:spcPts val="0"/>
              </a:spcAft>
              <a:buSzPts val="1440"/>
              <a:buFont typeface="Noto Sans Symbols"/>
              <a:buChar char="▪"/>
            </a:pPr>
            <a:r>
              <a:rPr b="1" lang="fr-FR" sz="1800"/>
              <a:t>Suministro de Aire:</a:t>
            </a:r>
            <a:endParaRPr/>
          </a:p>
          <a:p>
            <a:pPr indent="0" lvl="2" marL="1051561" rtl="0" algn="l">
              <a:lnSpc>
                <a:spcPct val="100000"/>
              </a:lnSpc>
              <a:spcBef>
                <a:spcPts val="1000"/>
              </a:spcBef>
              <a:spcAft>
                <a:spcPts val="0"/>
              </a:spcAft>
              <a:buSzPts val="1440"/>
              <a:buNone/>
            </a:pPr>
            <a:r>
              <a:rPr lang="fr-FR" sz="1600"/>
              <a:t>Equipos que proporcionan aire de calidad respirable desde una fuente externa no contaminada. Pueden diferenciarse: </a:t>
            </a:r>
            <a:endParaRPr/>
          </a:p>
          <a:p>
            <a:pPr indent="-320039" lvl="5" marL="2743200" rtl="0" algn="l">
              <a:lnSpc>
                <a:spcPct val="100000"/>
              </a:lnSpc>
              <a:spcBef>
                <a:spcPts val="1000"/>
              </a:spcBef>
              <a:spcAft>
                <a:spcPts val="0"/>
              </a:spcAft>
              <a:buSzPts val="1440"/>
              <a:buFont typeface="Noto Sans Symbols"/>
              <a:buChar char="▪"/>
            </a:pPr>
            <a:r>
              <a:rPr b="1" i="1" lang="fr-FR" sz="1600"/>
              <a:t>Mascaras con suministro de aire</a:t>
            </a:r>
            <a:endParaRPr/>
          </a:p>
          <a:p>
            <a:pPr indent="-320039" lvl="5" marL="2743200" rtl="0" algn="l">
              <a:lnSpc>
                <a:spcPct val="100000"/>
              </a:lnSpc>
              <a:spcBef>
                <a:spcPts val="1000"/>
              </a:spcBef>
              <a:spcAft>
                <a:spcPts val="0"/>
              </a:spcAft>
              <a:buSzPts val="1440"/>
              <a:buFont typeface="Noto Sans Symbols"/>
              <a:buChar char="▪"/>
            </a:pPr>
            <a:r>
              <a:rPr b="1" i="1" lang="fr-FR" sz="1600"/>
              <a:t> Equipos autónomos.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6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a:t>Respiradores Purificadores de Aire</a:t>
            </a:r>
            <a:br>
              <a:rPr lang="fr-FR"/>
            </a:br>
            <a:endParaRPr/>
          </a:p>
        </p:txBody>
      </p:sp>
      <p:sp>
        <p:nvSpPr>
          <p:cNvPr id="539" name="Google Shape;539;p61"/>
          <p:cNvSpPr txBox="1"/>
          <p:nvPr>
            <p:ph idx="1" type="body"/>
          </p:nvPr>
        </p:nvSpPr>
        <p:spPr>
          <a:xfrm>
            <a:off x="677334" y="1637731"/>
            <a:ext cx="8480314" cy="5022376"/>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lang="fr-FR" sz="2400"/>
              <a:t>Respiradores libres de mantenimiento: </a:t>
            </a:r>
            <a:endParaRPr/>
          </a:p>
          <a:p>
            <a:pPr indent="-320040" lvl="1" marL="914400" rtl="0" algn="l">
              <a:lnSpc>
                <a:spcPct val="100000"/>
              </a:lnSpc>
              <a:spcBef>
                <a:spcPts val="1000"/>
              </a:spcBef>
              <a:spcAft>
                <a:spcPts val="0"/>
              </a:spcAft>
              <a:buSzPts val="1440"/>
              <a:buFont typeface="Noto Sans Symbols"/>
              <a:buChar char="▪"/>
            </a:pPr>
            <a:r>
              <a:rPr lang="fr-FR" sz="1800"/>
              <a:t>Protegen contra partículas en suspensión con un tamaño mayor a 10 micrones, excepto aquellos barbijos diseñados en fibras de celulosa o similares para partículas de menor tamaño y que esté especificado por el fabricante. </a:t>
            </a:r>
            <a:endParaRPr/>
          </a:p>
          <a:p>
            <a:pPr indent="-320040" lvl="1" marL="914400" rtl="0" algn="l">
              <a:lnSpc>
                <a:spcPct val="100000"/>
              </a:lnSpc>
              <a:spcBef>
                <a:spcPts val="1000"/>
              </a:spcBef>
              <a:spcAft>
                <a:spcPts val="0"/>
              </a:spcAft>
              <a:buSzPts val="1440"/>
              <a:buFont typeface="Noto Sans Symbols"/>
              <a:buChar char="▪"/>
            </a:pPr>
            <a:r>
              <a:rPr lang="fr-FR" sz="1800"/>
              <a:t>Deben usarse para exposiciones rutinarias, no de emergencia.</a:t>
            </a:r>
            <a:endParaRPr/>
          </a:p>
          <a:p>
            <a:pPr indent="-320040" lvl="1" marL="914400" rtl="0" algn="l">
              <a:lnSpc>
                <a:spcPct val="100000"/>
              </a:lnSpc>
              <a:spcBef>
                <a:spcPts val="1000"/>
              </a:spcBef>
              <a:spcAft>
                <a:spcPts val="0"/>
              </a:spcAft>
              <a:buSzPts val="1440"/>
              <a:buFont typeface="Noto Sans Symbols"/>
              <a:buChar char="▪"/>
            </a:pPr>
            <a:r>
              <a:rPr lang="fr-FR" sz="1800"/>
              <a:t>No ofrecen protección contra gases ni vapores.</a:t>
            </a:r>
            <a:endParaRPr/>
          </a:p>
        </p:txBody>
      </p:sp>
      <p:pic>
        <p:nvPicPr>
          <p:cNvPr descr="Resultado de imagen para • Barbijos o respiradores libres de mantenimiento" id="540" name="Google Shape;540;p61"/>
          <p:cNvPicPr preferRelativeResize="0"/>
          <p:nvPr/>
        </p:nvPicPr>
        <p:blipFill rotWithShape="1">
          <a:blip r:embed="rId3">
            <a:alphaModFix/>
          </a:blip>
          <a:srcRect b="0" l="0" r="0" t="0"/>
          <a:stretch/>
        </p:blipFill>
        <p:spPr>
          <a:xfrm>
            <a:off x="7076222" y="4356905"/>
            <a:ext cx="2436267" cy="2248611"/>
          </a:xfrm>
          <a:prstGeom prst="rect">
            <a:avLst/>
          </a:prstGeom>
          <a:noFill/>
          <a:ln>
            <a:noFill/>
          </a:ln>
        </p:spPr>
      </p:pic>
      <p:pic>
        <p:nvPicPr>
          <p:cNvPr descr="Resultado de imagen para respiradores libres de mantenimiento" id="541" name="Google Shape;541;p61"/>
          <p:cNvPicPr preferRelativeResize="0"/>
          <p:nvPr/>
        </p:nvPicPr>
        <p:blipFill rotWithShape="1">
          <a:blip r:embed="rId4">
            <a:alphaModFix/>
          </a:blip>
          <a:srcRect b="13329" l="0" r="3894" t="14786"/>
          <a:stretch/>
        </p:blipFill>
        <p:spPr>
          <a:xfrm>
            <a:off x="2756848" y="4419079"/>
            <a:ext cx="2565779" cy="218643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6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a:t>Respiradores Purificadores de Aire</a:t>
            </a:r>
            <a:br>
              <a:rPr lang="fr-FR"/>
            </a:br>
            <a:endParaRPr/>
          </a:p>
        </p:txBody>
      </p:sp>
      <p:sp>
        <p:nvSpPr>
          <p:cNvPr id="547" name="Google Shape;547;p62"/>
          <p:cNvSpPr txBox="1"/>
          <p:nvPr>
            <p:ph idx="1" type="body"/>
          </p:nvPr>
        </p:nvSpPr>
        <p:spPr>
          <a:xfrm>
            <a:off x="677334" y="1405719"/>
            <a:ext cx="5109317" cy="5254388"/>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lang="fr-FR" sz="2400"/>
              <a:t>Semi mascaras con filtros: </a:t>
            </a:r>
            <a:endParaRPr/>
          </a:p>
          <a:p>
            <a:pPr indent="0" lvl="1" marL="594360" rtl="0" algn="l">
              <a:lnSpc>
                <a:spcPct val="100000"/>
              </a:lnSpc>
              <a:spcBef>
                <a:spcPts val="1000"/>
              </a:spcBef>
              <a:spcAft>
                <a:spcPts val="0"/>
              </a:spcAft>
              <a:buSzPts val="1440"/>
              <a:buNone/>
            </a:pPr>
            <a:r>
              <a:rPr lang="fr-FR" sz="1800"/>
              <a:t>Su uso es conveniente cuando existe exposición a ciertos vapores y gases de baja toxicidad.</a:t>
            </a:r>
            <a:endParaRPr/>
          </a:p>
          <a:p>
            <a:pPr indent="0" lvl="1" marL="594360" rtl="0" algn="l">
              <a:lnSpc>
                <a:spcPct val="100000"/>
              </a:lnSpc>
              <a:spcBef>
                <a:spcPts val="1000"/>
              </a:spcBef>
              <a:spcAft>
                <a:spcPts val="0"/>
              </a:spcAft>
              <a:buSzPts val="1440"/>
              <a:buNone/>
            </a:pPr>
            <a:r>
              <a:t/>
            </a:r>
            <a:endParaRPr sz="1800"/>
          </a:p>
          <a:p>
            <a:pPr indent="-320040" lvl="0" marL="457200" rtl="0" algn="l">
              <a:lnSpc>
                <a:spcPct val="100000"/>
              </a:lnSpc>
              <a:spcBef>
                <a:spcPts val="1000"/>
              </a:spcBef>
              <a:spcAft>
                <a:spcPts val="0"/>
              </a:spcAft>
              <a:buSzPts val="1440"/>
              <a:buChar char="►"/>
            </a:pPr>
            <a:r>
              <a:rPr lang="fr-FR" sz="2400"/>
              <a:t>Mascaras con filtros: </a:t>
            </a:r>
            <a:endParaRPr/>
          </a:p>
          <a:p>
            <a:pPr indent="0" lvl="1" marL="594360" rtl="0" algn="l">
              <a:lnSpc>
                <a:spcPct val="100000"/>
              </a:lnSpc>
              <a:spcBef>
                <a:spcPts val="1000"/>
              </a:spcBef>
              <a:spcAft>
                <a:spcPts val="0"/>
              </a:spcAft>
              <a:buSzPts val="1440"/>
              <a:buNone/>
            </a:pPr>
            <a:r>
              <a:rPr lang="fr-FR" sz="1800"/>
              <a:t>Protección   contra   los   vapores   orgánicos,   los   gases   ácidos,   el amoníaco y, en algunos casos, diversas combinaciones de esas sustancias.</a:t>
            </a:r>
            <a:endParaRPr/>
          </a:p>
          <a:p>
            <a:pPr indent="-228600" lvl="0" marL="457200" rtl="0" algn="l">
              <a:lnSpc>
                <a:spcPct val="100000"/>
              </a:lnSpc>
              <a:spcBef>
                <a:spcPts val="1000"/>
              </a:spcBef>
              <a:spcAft>
                <a:spcPts val="0"/>
              </a:spcAft>
              <a:buSzPts val="1440"/>
              <a:buNone/>
            </a:pPr>
            <a:r>
              <a:t/>
            </a:r>
            <a:endParaRPr sz="2000"/>
          </a:p>
          <a:p>
            <a:pPr indent="-228600" lvl="0" marL="457200" rtl="0" algn="l">
              <a:lnSpc>
                <a:spcPct val="100000"/>
              </a:lnSpc>
              <a:spcBef>
                <a:spcPts val="1000"/>
              </a:spcBef>
              <a:spcAft>
                <a:spcPts val="0"/>
              </a:spcAft>
              <a:buSzPts val="1440"/>
              <a:buNone/>
            </a:pPr>
            <a:r>
              <a:t/>
            </a:r>
            <a:endParaRPr/>
          </a:p>
        </p:txBody>
      </p:sp>
      <p:pic>
        <p:nvPicPr>
          <p:cNvPr descr="Resultado de imagen para semimáscara con filtro" id="548" name="Google Shape;548;p62"/>
          <p:cNvPicPr preferRelativeResize="0"/>
          <p:nvPr/>
        </p:nvPicPr>
        <p:blipFill rotWithShape="1">
          <a:blip r:embed="rId3">
            <a:alphaModFix/>
          </a:blip>
          <a:srcRect b="0" l="0" r="0" t="0"/>
          <a:stretch/>
        </p:blipFill>
        <p:spPr>
          <a:xfrm>
            <a:off x="6086228" y="1312459"/>
            <a:ext cx="2136993" cy="2019869"/>
          </a:xfrm>
          <a:prstGeom prst="rect">
            <a:avLst/>
          </a:prstGeom>
          <a:noFill/>
          <a:ln>
            <a:noFill/>
          </a:ln>
        </p:spPr>
      </p:pic>
      <p:pic>
        <p:nvPicPr>
          <p:cNvPr descr="Resultado de imagen para semi mascaras con filtro" id="549" name="Google Shape;549;p62"/>
          <p:cNvPicPr preferRelativeResize="0"/>
          <p:nvPr/>
        </p:nvPicPr>
        <p:blipFill rotWithShape="1">
          <a:blip r:embed="rId4">
            <a:alphaModFix/>
          </a:blip>
          <a:srcRect b="0" l="0" r="0" t="0"/>
          <a:stretch/>
        </p:blipFill>
        <p:spPr>
          <a:xfrm>
            <a:off x="6086228" y="4238815"/>
            <a:ext cx="2025508" cy="2025508"/>
          </a:xfrm>
          <a:prstGeom prst="rect">
            <a:avLst/>
          </a:prstGeom>
          <a:noFill/>
          <a:ln>
            <a:noFill/>
          </a:ln>
        </p:spPr>
      </p:pic>
      <p:pic>
        <p:nvPicPr>
          <p:cNvPr descr="Resultado de imagen para mascaras con filtro" id="550" name="Google Shape;550;p62"/>
          <p:cNvPicPr preferRelativeResize="0"/>
          <p:nvPr/>
        </p:nvPicPr>
        <p:blipFill rotWithShape="1">
          <a:blip r:embed="rId5">
            <a:alphaModFix/>
          </a:blip>
          <a:srcRect b="0" l="16525" r="17984" t="2731"/>
          <a:stretch/>
        </p:blipFill>
        <p:spPr>
          <a:xfrm>
            <a:off x="8543498" y="4238815"/>
            <a:ext cx="2251881" cy="2353268"/>
          </a:xfrm>
          <a:prstGeom prst="rect">
            <a:avLst/>
          </a:prstGeom>
          <a:noFill/>
          <a:ln>
            <a:noFill/>
          </a:ln>
        </p:spPr>
      </p:pic>
      <p:pic>
        <p:nvPicPr>
          <p:cNvPr descr="Resultado de imagen para mascaras con filtro" id="551" name="Google Shape;551;p62"/>
          <p:cNvPicPr preferRelativeResize="0"/>
          <p:nvPr/>
        </p:nvPicPr>
        <p:blipFill rotWithShape="1">
          <a:blip r:embed="rId6">
            <a:alphaModFix/>
          </a:blip>
          <a:srcRect b="0" l="0" r="0" t="0"/>
          <a:stretch/>
        </p:blipFill>
        <p:spPr>
          <a:xfrm>
            <a:off x="8678955" y="1229270"/>
            <a:ext cx="2309812" cy="230981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6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a:t>Respiradores de Suministro de Aire</a:t>
            </a:r>
            <a:br>
              <a:rPr lang="fr-FR"/>
            </a:br>
            <a:endParaRPr/>
          </a:p>
        </p:txBody>
      </p:sp>
      <p:sp>
        <p:nvSpPr>
          <p:cNvPr id="557" name="Google Shape;557;p63"/>
          <p:cNvSpPr txBox="1"/>
          <p:nvPr>
            <p:ph idx="1" type="body"/>
          </p:nvPr>
        </p:nvSpPr>
        <p:spPr>
          <a:xfrm>
            <a:off x="677334" y="1405719"/>
            <a:ext cx="8930690" cy="5254388"/>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lang="fr-FR" sz="2400"/>
              <a:t>Máscaras con suministro de aire:</a:t>
            </a:r>
            <a:endParaRPr/>
          </a:p>
          <a:p>
            <a:pPr indent="0" lvl="1" marL="594360" rtl="0" algn="l">
              <a:lnSpc>
                <a:spcPct val="100000"/>
              </a:lnSpc>
              <a:spcBef>
                <a:spcPts val="1000"/>
              </a:spcBef>
              <a:spcAft>
                <a:spcPts val="0"/>
              </a:spcAft>
              <a:buSzPts val="1440"/>
              <a:buNone/>
            </a:pPr>
            <a:r>
              <a:rPr lang="fr-FR" sz="1800"/>
              <a:t> Su eficacia depende de que se seleccionen adecuada y que estén conectados de manera correcta a una fuente que garantice aire respirable. Protegen en ambientes con falta de oxígeno.</a:t>
            </a:r>
            <a:endParaRPr/>
          </a:p>
          <a:p>
            <a:pPr indent="0" lvl="1" marL="594360" rtl="0" algn="l">
              <a:lnSpc>
                <a:spcPct val="100000"/>
              </a:lnSpc>
              <a:spcBef>
                <a:spcPts val="1000"/>
              </a:spcBef>
              <a:spcAft>
                <a:spcPts val="0"/>
              </a:spcAft>
              <a:buSzPts val="1440"/>
              <a:buNone/>
            </a:pPr>
            <a:r>
              <a:t/>
            </a:r>
            <a:endParaRPr sz="1800"/>
          </a:p>
          <a:p>
            <a:pPr indent="-228600" lvl="0" marL="457200" rtl="0" algn="l">
              <a:lnSpc>
                <a:spcPct val="100000"/>
              </a:lnSpc>
              <a:spcBef>
                <a:spcPts val="1000"/>
              </a:spcBef>
              <a:spcAft>
                <a:spcPts val="0"/>
              </a:spcAft>
              <a:buSzPts val="1440"/>
              <a:buNone/>
            </a:pPr>
            <a:r>
              <a:t/>
            </a:r>
            <a:endParaRPr sz="2000"/>
          </a:p>
          <a:p>
            <a:pPr indent="-228600" lvl="0" marL="457200" rtl="0" algn="l">
              <a:lnSpc>
                <a:spcPct val="100000"/>
              </a:lnSpc>
              <a:spcBef>
                <a:spcPts val="1000"/>
              </a:spcBef>
              <a:spcAft>
                <a:spcPts val="0"/>
              </a:spcAft>
              <a:buSzPts val="1440"/>
              <a:buNone/>
            </a:pPr>
            <a:r>
              <a:t/>
            </a:r>
            <a:endParaRPr/>
          </a:p>
        </p:txBody>
      </p:sp>
      <p:pic>
        <p:nvPicPr>
          <p:cNvPr descr="Resultado de imagen para mascaras con suministro de aire" id="558" name="Google Shape;558;p63"/>
          <p:cNvPicPr preferRelativeResize="0"/>
          <p:nvPr/>
        </p:nvPicPr>
        <p:blipFill rotWithShape="1">
          <a:blip r:embed="rId3">
            <a:alphaModFix/>
          </a:blip>
          <a:srcRect b="0" l="0" r="0" t="0"/>
          <a:stretch/>
        </p:blipFill>
        <p:spPr>
          <a:xfrm>
            <a:off x="718277" y="3222837"/>
            <a:ext cx="3437270" cy="3437270"/>
          </a:xfrm>
          <a:prstGeom prst="rect">
            <a:avLst/>
          </a:prstGeom>
          <a:noFill/>
          <a:ln>
            <a:noFill/>
          </a:ln>
        </p:spPr>
      </p:pic>
      <p:pic>
        <p:nvPicPr>
          <p:cNvPr descr="Resultado de imagen para mascaras con suministro de aire" id="559" name="Google Shape;559;p63"/>
          <p:cNvPicPr preferRelativeResize="0"/>
          <p:nvPr/>
        </p:nvPicPr>
        <p:blipFill rotWithShape="1">
          <a:blip r:embed="rId4">
            <a:alphaModFix/>
          </a:blip>
          <a:srcRect b="0" l="0" r="0" t="0"/>
          <a:stretch/>
        </p:blipFill>
        <p:spPr>
          <a:xfrm>
            <a:off x="4610789" y="3222837"/>
            <a:ext cx="2270996" cy="3156685"/>
          </a:xfrm>
          <a:prstGeom prst="rect">
            <a:avLst/>
          </a:prstGeom>
          <a:noFill/>
          <a:ln>
            <a:noFill/>
          </a:ln>
        </p:spPr>
      </p:pic>
      <p:pic>
        <p:nvPicPr>
          <p:cNvPr descr="Resultado de imagen para mascaras con suministro de aire" id="560" name="Google Shape;560;p63"/>
          <p:cNvPicPr preferRelativeResize="0"/>
          <p:nvPr/>
        </p:nvPicPr>
        <p:blipFill rotWithShape="1">
          <a:blip r:embed="rId5">
            <a:alphaModFix/>
          </a:blip>
          <a:srcRect b="0" l="0" r="0" t="0"/>
          <a:stretch/>
        </p:blipFill>
        <p:spPr>
          <a:xfrm>
            <a:off x="7344638" y="3515303"/>
            <a:ext cx="2864218" cy="286421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g60531f738c_1_0"/>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Trebuchet MS"/>
              <a:buNone/>
            </a:pPr>
            <a:r>
              <a:rPr lang="fr-FR"/>
              <a:t>Elemento de Protección Personal.</a:t>
            </a:r>
            <a:br>
              <a:rPr lang="fr-FR"/>
            </a:br>
            <a:r>
              <a:rPr lang="fr-FR"/>
              <a:t>Definición:</a:t>
            </a:r>
            <a:endParaRPr/>
          </a:p>
        </p:txBody>
      </p:sp>
      <p:sp>
        <p:nvSpPr>
          <p:cNvPr id="296" name="Google Shape;296;g60531f738c_1_0"/>
          <p:cNvSpPr txBox="1"/>
          <p:nvPr>
            <p:ph idx="1" type="body"/>
          </p:nvPr>
        </p:nvSpPr>
        <p:spPr>
          <a:xfrm>
            <a:off x="677325" y="2160600"/>
            <a:ext cx="6599700" cy="42210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920"/>
              <a:buChar char="►"/>
            </a:pPr>
            <a:r>
              <a:rPr lang="fr-FR" sz="2400"/>
              <a:t>Dispositivo o medio </a:t>
            </a:r>
            <a:endParaRPr sz="2400"/>
          </a:p>
          <a:p>
            <a:pPr indent="-342900" lvl="0" marL="342900" rtl="0" algn="l">
              <a:lnSpc>
                <a:spcPct val="100000"/>
              </a:lnSpc>
              <a:spcBef>
                <a:spcPts val="0"/>
              </a:spcBef>
              <a:spcAft>
                <a:spcPts val="0"/>
              </a:spcAft>
              <a:buSzPts val="1920"/>
              <a:buChar char="►"/>
            </a:pPr>
            <a:r>
              <a:rPr lang="fr-FR" sz="2400"/>
              <a:t>Prevenir accidentes de trabajo y enfermedades profesionales.</a:t>
            </a:r>
            <a:endParaRPr sz="2400"/>
          </a:p>
          <a:p>
            <a:pPr indent="-342900" lvl="0" marL="342900" rtl="0" algn="l">
              <a:lnSpc>
                <a:spcPct val="100000"/>
              </a:lnSpc>
              <a:spcBef>
                <a:spcPts val="0"/>
              </a:spcBef>
              <a:spcAft>
                <a:spcPts val="0"/>
              </a:spcAft>
              <a:buSzPts val="1920"/>
              <a:buChar char="►"/>
            </a:pPr>
            <a:r>
              <a:rPr lang="fr-FR" sz="2400"/>
              <a:t>Dar garantía a la integridad física del trabajador a través de</a:t>
            </a:r>
            <a:br>
              <a:rPr lang="fr-FR" sz="2400"/>
            </a:br>
            <a:r>
              <a:rPr lang="fr-FR" sz="2400"/>
              <a:t>la reducción del grado de exposición.</a:t>
            </a:r>
            <a:endParaRPr/>
          </a:p>
        </p:txBody>
      </p:sp>
      <p:pic>
        <p:nvPicPr>
          <p:cNvPr id="297" name="Google Shape;297;g60531f738c_1_0"/>
          <p:cNvPicPr preferRelativeResize="0"/>
          <p:nvPr/>
        </p:nvPicPr>
        <p:blipFill rotWithShape="1">
          <a:blip r:embed="rId3">
            <a:alphaModFix/>
          </a:blip>
          <a:srcRect b="0" l="0" r="0" t="0"/>
          <a:stretch/>
        </p:blipFill>
        <p:spPr>
          <a:xfrm>
            <a:off x="7467525" y="1778000"/>
            <a:ext cx="4286250" cy="4286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6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a:t>Respiradores con Suministro de Aire</a:t>
            </a:r>
            <a:br>
              <a:rPr lang="fr-FR"/>
            </a:br>
            <a:endParaRPr/>
          </a:p>
        </p:txBody>
      </p:sp>
      <p:sp>
        <p:nvSpPr>
          <p:cNvPr id="566" name="Google Shape;566;p64"/>
          <p:cNvSpPr txBox="1"/>
          <p:nvPr>
            <p:ph idx="1" type="body"/>
          </p:nvPr>
        </p:nvSpPr>
        <p:spPr>
          <a:xfrm>
            <a:off x="677334" y="1405719"/>
            <a:ext cx="8930690" cy="5254388"/>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lang="fr-FR" sz="2400"/>
              <a:t>Equipos autónomos: </a:t>
            </a:r>
            <a:endParaRPr/>
          </a:p>
          <a:p>
            <a:pPr indent="0" lvl="1" marL="594360" rtl="0" algn="l">
              <a:lnSpc>
                <a:spcPct val="100000"/>
              </a:lnSpc>
              <a:spcBef>
                <a:spcPts val="1000"/>
              </a:spcBef>
              <a:spcAft>
                <a:spcPts val="0"/>
              </a:spcAft>
              <a:buSzPts val="1440"/>
              <a:buNone/>
            </a:pPr>
            <a:r>
              <a:rPr lang="fr-FR" sz="1800"/>
              <a:t>Proporcionan una protección respiratoria completa en cualquier concentración de gases tóxicos y en cualquier condición de falta de oxígeno.</a:t>
            </a:r>
            <a:endParaRPr/>
          </a:p>
          <a:p>
            <a:pPr indent="-228600" lvl="0" marL="457200" rtl="0" algn="l">
              <a:lnSpc>
                <a:spcPct val="100000"/>
              </a:lnSpc>
              <a:spcBef>
                <a:spcPts val="1000"/>
              </a:spcBef>
              <a:spcAft>
                <a:spcPts val="0"/>
              </a:spcAft>
              <a:buSzPts val="1440"/>
              <a:buNone/>
            </a:pPr>
            <a:r>
              <a:t/>
            </a:r>
            <a:endParaRPr sz="2000"/>
          </a:p>
          <a:p>
            <a:pPr indent="-228600" lvl="0" marL="457200" rtl="0" algn="l">
              <a:lnSpc>
                <a:spcPct val="100000"/>
              </a:lnSpc>
              <a:spcBef>
                <a:spcPts val="1000"/>
              </a:spcBef>
              <a:spcAft>
                <a:spcPts val="0"/>
              </a:spcAft>
              <a:buSzPts val="1440"/>
              <a:buNone/>
            </a:pPr>
            <a:r>
              <a:t/>
            </a:r>
            <a:endParaRPr/>
          </a:p>
        </p:txBody>
      </p:sp>
      <p:pic>
        <p:nvPicPr>
          <p:cNvPr descr="Resultado de imagen para mascara con suministro de aire" id="567" name="Google Shape;567;p64"/>
          <p:cNvPicPr preferRelativeResize="0"/>
          <p:nvPr/>
        </p:nvPicPr>
        <p:blipFill rotWithShape="1">
          <a:blip r:embed="rId3">
            <a:alphaModFix/>
          </a:blip>
          <a:srcRect b="0" l="0" r="0" t="0"/>
          <a:stretch/>
        </p:blipFill>
        <p:spPr>
          <a:xfrm>
            <a:off x="1174176" y="3166137"/>
            <a:ext cx="3193108" cy="2972568"/>
          </a:xfrm>
          <a:prstGeom prst="rect">
            <a:avLst/>
          </a:prstGeom>
          <a:noFill/>
          <a:ln>
            <a:noFill/>
          </a:ln>
        </p:spPr>
      </p:pic>
      <p:pic>
        <p:nvPicPr>
          <p:cNvPr descr="Resultado de imagen para equipos autonomos" id="568" name="Google Shape;568;p64"/>
          <p:cNvPicPr preferRelativeResize="0"/>
          <p:nvPr/>
        </p:nvPicPr>
        <p:blipFill rotWithShape="1">
          <a:blip r:embed="rId4">
            <a:alphaModFix/>
          </a:blip>
          <a:srcRect b="0" l="0" r="0" t="0"/>
          <a:stretch/>
        </p:blipFill>
        <p:spPr>
          <a:xfrm>
            <a:off x="4509211" y="3166137"/>
            <a:ext cx="3133536" cy="2972568"/>
          </a:xfrm>
          <a:prstGeom prst="rect">
            <a:avLst/>
          </a:prstGeom>
          <a:noFill/>
          <a:ln>
            <a:noFill/>
          </a:ln>
        </p:spPr>
      </p:pic>
      <p:pic>
        <p:nvPicPr>
          <p:cNvPr descr="Resultado de imagen para equipos autonomos" id="569" name="Google Shape;569;p64"/>
          <p:cNvPicPr preferRelativeResize="0"/>
          <p:nvPr/>
        </p:nvPicPr>
        <p:blipFill rotWithShape="1">
          <a:blip r:embed="rId5">
            <a:alphaModFix/>
          </a:blip>
          <a:srcRect b="0" l="0" r="0" t="0"/>
          <a:stretch/>
        </p:blipFill>
        <p:spPr>
          <a:xfrm>
            <a:off x="7642747" y="3166137"/>
            <a:ext cx="3193576" cy="31935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6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a:t>¿Cómo seleccionar el equipo correcto?</a:t>
            </a:r>
            <a:endParaRPr/>
          </a:p>
        </p:txBody>
      </p:sp>
      <p:sp>
        <p:nvSpPr>
          <p:cNvPr id="575" name="Google Shape;575;p65"/>
          <p:cNvSpPr txBox="1"/>
          <p:nvPr>
            <p:ph idx="1" type="body"/>
          </p:nvPr>
        </p:nvSpPr>
        <p:spPr>
          <a:xfrm>
            <a:off x="677334" y="2160589"/>
            <a:ext cx="8698678" cy="3880772"/>
          </a:xfrm>
          <a:prstGeom prst="rect">
            <a:avLst/>
          </a:prstGeom>
          <a:noFill/>
          <a:ln>
            <a:noFill/>
          </a:ln>
        </p:spPr>
        <p:txBody>
          <a:bodyPr anchorCtr="0" anchor="t" bIns="45700" lIns="91425" spcFirstLastPara="1" rIns="91425" wrap="square" tIns="45700">
            <a:normAutofit/>
          </a:bodyPr>
          <a:lstStyle/>
          <a:p>
            <a:pPr indent="0" lvl="0" marL="137160" rtl="0" algn="l">
              <a:lnSpc>
                <a:spcPct val="100000"/>
              </a:lnSpc>
              <a:spcBef>
                <a:spcPts val="1000"/>
              </a:spcBef>
              <a:spcAft>
                <a:spcPts val="0"/>
              </a:spcAft>
              <a:buSzPts val="1440"/>
              <a:buNone/>
            </a:pPr>
            <a:r>
              <a:rPr lang="fr-FR" sz="2400"/>
              <a:t>La máscara a utilizar se determinara en función de:</a:t>
            </a:r>
            <a:endParaRPr/>
          </a:p>
          <a:p>
            <a:pPr indent="-320040" lvl="1" marL="914400" rtl="0" algn="l">
              <a:lnSpc>
                <a:spcPct val="100000"/>
              </a:lnSpc>
              <a:spcBef>
                <a:spcPts val="1000"/>
              </a:spcBef>
              <a:spcAft>
                <a:spcPts val="0"/>
              </a:spcAft>
              <a:buSzPts val="1440"/>
              <a:buChar char="►"/>
            </a:pPr>
            <a:r>
              <a:rPr lang="fr-FR" sz="1800"/>
              <a:t>Identificar claramente la naturaleza y severidad de los riesgos presentes en cada ámbito de trabajo.</a:t>
            </a:r>
            <a:endParaRPr sz="1800"/>
          </a:p>
          <a:p>
            <a:pPr indent="-320040" lvl="1" marL="914400" rtl="0" algn="l">
              <a:lnSpc>
                <a:spcPct val="100000"/>
              </a:lnSpc>
              <a:spcBef>
                <a:spcPts val="1000"/>
              </a:spcBef>
              <a:spcAft>
                <a:spcPts val="0"/>
              </a:spcAft>
              <a:buSzPts val="1440"/>
              <a:buChar char="►"/>
            </a:pPr>
            <a:r>
              <a:rPr lang="fr-FR" sz="1800"/>
              <a:t>Tipo y concentración del contaminante. Calidad del aire respirable.</a:t>
            </a:r>
            <a:endParaRPr sz="1800"/>
          </a:p>
          <a:p>
            <a:pPr indent="-320040" lvl="1" marL="914400" rtl="0" algn="l">
              <a:lnSpc>
                <a:spcPct val="100000"/>
              </a:lnSpc>
              <a:spcBef>
                <a:spcPts val="1000"/>
              </a:spcBef>
              <a:spcAft>
                <a:spcPts val="0"/>
              </a:spcAft>
              <a:buSzPts val="1440"/>
              <a:buChar char="►"/>
            </a:pPr>
            <a:r>
              <a:rPr lang="fr-FR" sz="1800"/>
              <a:t>Eficiencia de la filtración necesaria.</a:t>
            </a:r>
            <a:endParaRPr sz="1800"/>
          </a:p>
          <a:p>
            <a:pPr indent="-320040" lvl="1" marL="914400" rtl="0" algn="l">
              <a:lnSpc>
                <a:spcPct val="100000"/>
              </a:lnSpc>
              <a:spcBef>
                <a:spcPts val="1000"/>
              </a:spcBef>
              <a:spcAft>
                <a:spcPts val="0"/>
              </a:spcAft>
              <a:buSzPts val="1440"/>
              <a:buChar char="►"/>
            </a:pPr>
            <a:r>
              <a:rPr lang="fr-FR" sz="1800"/>
              <a:t>Necesidad de respiración asistida (resistencia a la respiración).</a:t>
            </a:r>
            <a:endParaRPr sz="1800"/>
          </a:p>
          <a:p>
            <a:pPr indent="-320040" lvl="1" marL="914400" rtl="0" algn="l">
              <a:lnSpc>
                <a:spcPct val="100000"/>
              </a:lnSpc>
              <a:spcBef>
                <a:spcPts val="1000"/>
              </a:spcBef>
              <a:spcAft>
                <a:spcPts val="0"/>
              </a:spcAft>
              <a:buSzPts val="1440"/>
              <a:buChar char="►"/>
            </a:pPr>
            <a:r>
              <a:rPr lang="fr-FR" sz="1800"/>
              <a:t>Ubicación del ambiente contaminado respecto de una fuente de aire respirable.</a:t>
            </a:r>
            <a:endParaRPr sz="1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6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a:t>¿Cómo seleccionar el equipo correcto?</a:t>
            </a:r>
            <a:endParaRPr/>
          </a:p>
        </p:txBody>
      </p:sp>
      <p:sp>
        <p:nvSpPr>
          <p:cNvPr id="581" name="Google Shape;581;p66"/>
          <p:cNvSpPr txBox="1"/>
          <p:nvPr>
            <p:ph idx="1" type="body"/>
          </p:nvPr>
        </p:nvSpPr>
        <p:spPr>
          <a:xfrm>
            <a:off x="677334" y="2160589"/>
            <a:ext cx="8698678" cy="3880772"/>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lang="fr-FR" sz="2000"/>
              <a:t>Todos los equipos de protección respiratoria tienen asignado un Factor de Protección (</a:t>
            </a:r>
            <a:r>
              <a:rPr b="1" lang="fr-FR" sz="2000"/>
              <a:t>FP</a:t>
            </a:r>
            <a:r>
              <a:rPr lang="fr-FR" sz="2000"/>
              <a:t>), especificados por norma, que indica el grado de protección respiratoria que proporcionará al trabajador que lo use; cuanto más alto, mayor será la protección respiratoria proporcionada. </a:t>
            </a:r>
            <a:endParaRPr/>
          </a:p>
          <a:p>
            <a:pPr indent="-228600" lvl="0" marL="457200" rtl="0" algn="l">
              <a:lnSpc>
                <a:spcPct val="100000"/>
              </a:lnSpc>
              <a:spcBef>
                <a:spcPts val="1000"/>
              </a:spcBef>
              <a:spcAft>
                <a:spcPts val="0"/>
              </a:spcAft>
              <a:buSzPts val="1440"/>
              <a:buNone/>
            </a:pPr>
            <a:r>
              <a:t/>
            </a:r>
            <a:endParaRPr sz="2000"/>
          </a:p>
          <a:p>
            <a:pPr indent="-320040" lvl="0" marL="457200" rtl="0" algn="l">
              <a:lnSpc>
                <a:spcPct val="100000"/>
              </a:lnSpc>
              <a:spcBef>
                <a:spcPts val="1000"/>
              </a:spcBef>
              <a:spcAft>
                <a:spcPts val="0"/>
              </a:spcAft>
              <a:buSzPts val="1440"/>
              <a:buChar char="►"/>
            </a:pPr>
            <a:r>
              <a:rPr lang="fr-FR" sz="2000"/>
              <a:t>Para saber el factor de protección que el equipo deberá proporcionar, se debe determinar el </a:t>
            </a:r>
            <a:r>
              <a:rPr b="1" i="1" lang="fr-FR" sz="2000">
                <a:solidFill>
                  <a:srgbClr val="FF0000"/>
                </a:solidFill>
              </a:rPr>
              <a:t>ÍNDICE DE PROTECCIÓN</a:t>
            </a:r>
            <a:r>
              <a:rPr lang="fr-FR" sz="2000">
                <a:solidFill>
                  <a:srgbClr val="FF0000"/>
                </a:solidFill>
              </a:rPr>
              <a:t>.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67"/>
          <p:cNvSpPr txBox="1"/>
          <p:nvPr>
            <p:ph type="title"/>
          </p:nvPr>
        </p:nvSpPr>
        <p:spPr>
          <a:xfrm>
            <a:off x="677334" y="22839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sz="4000"/>
              <a:t>ÍNDICE DE PROTECCION</a:t>
            </a:r>
            <a:endParaRPr/>
          </a:p>
        </p:txBody>
      </p:sp>
      <p:sp>
        <p:nvSpPr>
          <p:cNvPr id="587" name="Google Shape;587;p67"/>
          <p:cNvSpPr txBox="1"/>
          <p:nvPr>
            <p:ph idx="1" type="body"/>
          </p:nvPr>
        </p:nvSpPr>
        <p:spPr>
          <a:xfrm>
            <a:off x="677334" y="2761090"/>
            <a:ext cx="8596668" cy="3880772"/>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Clr>
                <a:schemeClr val="folHlink"/>
              </a:buClr>
              <a:buSzPts val="1500"/>
              <a:buFont typeface="Noto Sans Symbols"/>
              <a:buNone/>
            </a:pPr>
            <a:r>
              <a:rPr b="1" lang="fr-FR" sz="2000"/>
              <a:t>Ca</a:t>
            </a:r>
            <a:r>
              <a:rPr lang="fr-FR" sz="2000"/>
              <a:t> =  concentración del contaminante en el exterior del respirador</a:t>
            </a:r>
            <a:endParaRPr sz="2000" u="sng"/>
          </a:p>
          <a:p>
            <a:pPr indent="-320040" lvl="0" marL="457200" rtl="0" algn="l">
              <a:lnSpc>
                <a:spcPct val="100000"/>
              </a:lnSpc>
              <a:spcBef>
                <a:spcPts val="1000"/>
              </a:spcBef>
              <a:spcAft>
                <a:spcPts val="0"/>
              </a:spcAft>
              <a:buClr>
                <a:schemeClr val="folHlink"/>
              </a:buClr>
              <a:buSzPts val="1500"/>
              <a:buFont typeface="Noto Sans Symbols"/>
              <a:buNone/>
            </a:pPr>
            <a:r>
              <a:rPr b="1" lang="fr-FR" sz="2000"/>
              <a:t>Ci</a:t>
            </a:r>
            <a:r>
              <a:rPr lang="fr-FR" sz="2000"/>
              <a:t>  =  limite de exposición permitido</a:t>
            </a:r>
            <a:endParaRPr/>
          </a:p>
          <a:p>
            <a:pPr indent="-320040" lvl="0" marL="457200" rtl="0" algn="l">
              <a:lnSpc>
                <a:spcPct val="100000"/>
              </a:lnSpc>
              <a:spcBef>
                <a:spcPts val="900"/>
              </a:spcBef>
              <a:spcAft>
                <a:spcPts val="0"/>
              </a:spcAft>
              <a:buClr>
                <a:schemeClr val="folHlink"/>
              </a:buClr>
              <a:buSzPts val="1350"/>
              <a:buFont typeface="Noto Sans Symbols"/>
              <a:buNone/>
            </a:pPr>
            <a:r>
              <a:t/>
            </a:r>
            <a:endParaRPr/>
          </a:p>
          <a:p>
            <a:pPr indent="-320040" lvl="1" marL="914400" rtl="0" algn="l">
              <a:lnSpc>
                <a:spcPct val="100000"/>
              </a:lnSpc>
              <a:spcBef>
                <a:spcPts val="1000"/>
              </a:spcBef>
              <a:spcAft>
                <a:spcPts val="0"/>
              </a:spcAft>
              <a:buClr>
                <a:schemeClr val="dk1"/>
              </a:buClr>
              <a:buSzPts val="1440"/>
              <a:buFont typeface="Noto Sans Symbols"/>
              <a:buChar char="▪"/>
            </a:pPr>
            <a:r>
              <a:rPr lang="fr-FR" sz="1800"/>
              <a:t>Cada equipo de protección respiratoria tiene su factor de protección asignado (FPA) por normas.</a:t>
            </a:r>
            <a:endParaRPr/>
          </a:p>
          <a:p>
            <a:pPr indent="-320040" lvl="1" marL="914400" rtl="0" algn="l">
              <a:lnSpc>
                <a:spcPct val="100000"/>
              </a:lnSpc>
              <a:spcBef>
                <a:spcPts val="1000"/>
              </a:spcBef>
              <a:spcAft>
                <a:spcPts val="0"/>
              </a:spcAft>
              <a:buClr>
                <a:schemeClr val="dk1"/>
              </a:buClr>
              <a:buSzPts val="1440"/>
              <a:buFont typeface="Noto Sans Symbols"/>
              <a:buChar char="▪"/>
            </a:pPr>
            <a:r>
              <a:rPr lang="fr-FR" sz="1800"/>
              <a:t>El FPA siempre debe ser mayor al IP</a:t>
            </a:r>
            <a:endParaRPr/>
          </a:p>
          <a:p>
            <a:pPr indent="-320040" lvl="1" marL="914400" rtl="0" algn="l">
              <a:lnSpc>
                <a:spcPct val="100000"/>
              </a:lnSpc>
              <a:spcBef>
                <a:spcPts val="1000"/>
              </a:spcBef>
              <a:spcAft>
                <a:spcPts val="0"/>
              </a:spcAft>
              <a:buClr>
                <a:schemeClr val="dk1"/>
              </a:buClr>
              <a:buSzPts val="1440"/>
              <a:buFont typeface="Noto Sans Symbols"/>
              <a:buChar char="▪"/>
            </a:pPr>
            <a:r>
              <a:rPr lang="fr-FR" sz="1800"/>
              <a:t>Depende de:</a:t>
            </a:r>
            <a:endParaRPr/>
          </a:p>
          <a:p>
            <a:pPr indent="-320039" lvl="2" marL="1371600" rtl="0" algn="l">
              <a:lnSpc>
                <a:spcPct val="100000"/>
              </a:lnSpc>
              <a:spcBef>
                <a:spcPts val="1000"/>
              </a:spcBef>
              <a:spcAft>
                <a:spcPts val="0"/>
              </a:spcAft>
              <a:buClr>
                <a:schemeClr val="dk1"/>
              </a:buClr>
              <a:buSzPts val="1440"/>
              <a:buFont typeface="Noto Sans Symbols"/>
              <a:buChar char="▪"/>
            </a:pPr>
            <a:r>
              <a:rPr lang="fr-FR" sz="1800"/>
              <a:t>Tipo de filtro.</a:t>
            </a:r>
            <a:endParaRPr/>
          </a:p>
          <a:p>
            <a:pPr indent="-320039" lvl="2" marL="1371600" rtl="0" algn="l">
              <a:lnSpc>
                <a:spcPct val="100000"/>
              </a:lnSpc>
              <a:spcBef>
                <a:spcPts val="1000"/>
              </a:spcBef>
              <a:spcAft>
                <a:spcPts val="0"/>
              </a:spcAft>
              <a:buClr>
                <a:schemeClr val="dk1"/>
              </a:buClr>
              <a:buSzPts val="1440"/>
              <a:buFont typeface="Noto Sans Symbols"/>
              <a:buChar char="▪"/>
            </a:pPr>
            <a:r>
              <a:rPr lang="fr-FR" sz="1800"/>
              <a:t>Ajuste a la cara.</a:t>
            </a:r>
            <a:endParaRPr/>
          </a:p>
          <a:p>
            <a:pPr indent="-320040" lvl="0" marL="457200" rtl="0" algn="l">
              <a:lnSpc>
                <a:spcPct val="100000"/>
              </a:lnSpc>
              <a:spcBef>
                <a:spcPts val="900"/>
              </a:spcBef>
              <a:spcAft>
                <a:spcPts val="0"/>
              </a:spcAft>
              <a:buClr>
                <a:schemeClr val="folHlink"/>
              </a:buClr>
              <a:buSzPts val="1350"/>
              <a:buFont typeface="Noto Sans Symbols"/>
              <a:buNone/>
            </a:pPr>
            <a:r>
              <a:t/>
            </a:r>
            <a:endParaRPr/>
          </a:p>
        </p:txBody>
      </p:sp>
      <p:sp>
        <p:nvSpPr>
          <p:cNvPr id="588" name="Google Shape;588;p67"/>
          <p:cNvSpPr txBox="1"/>
          <p:nvPr/>
        </p:nvSpPr>
        <p:spPr>
          <a:xfrm>
            <a:off x="3863375" y="1549190"/>
            <a:ext cx="2033517" cy="1017523"/>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Google Shape;593;p68"/>
          <p:cNvSpPr txBox="1"/>
          <p:nvPr>
            <p:ph type="title"/>
          </p:nvPr>
        </p:nvSpPr>
        <p:spPr>
          <a:xfrm>
            <a:off x="677334" y="378516"/>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a:t>Mantenimiento y Limpieza</a:t>
            </a:r>
            <a:endParaRPr/>
          </a:p>
        </p:txBody>
      </p:sp>
      <p:sp>
        <p:nvSpPr>
          <p:cNvPr id="594" name="Google Shape;594;p68"/>
          <p:cNvSpPr txBox="1"/>
          <p:nvPr>
            <p:ph idx="1" type="body"/>
          </p:nvPr>
        </p:nvSpPr>
        <p:spPr>
          <a:xfrm>
            <a:off x="677334" y="1323834"/>
            <a:ext cx="9435657" cy="5117910"/>
          </a:xfrm>
          <a:prstGeom prst="rect">
            <a:avLst/>
          </a:prstGeom>
          <a:noFill/>
          <a:ln>
            <a:noFill/>
          </a:ln>
        </p:spPr>
        <p:txBody>
          <a:bodyPr anchorCtr="0" anchor="t" bIns="45700" lIns="91425" spcFirstLastPara="1" rIns="91425" wrap="square" tIns="45700">
            <a:noAutofit/>
          </a:bodyPr>
          <a:lstStyle/>
          <a:p>
            <a:pPr indent="-320040" lvl="0" marL="457200" rtl="0" algn="l">
              <a:lnSpc>
                <a:spcPct val="100000"/>
              </a:lnSpc>
              <a:spcBef>
                <a:spcPts val="1000"/>
              </a:spcBef>
              <a:spcAft>
                <a:spcPts val="0"/>
              </a:spcAft>
              <a:buSzPts val="1440"/>
              <a:buChar char="►"/>
            </a:pPr>
            <a:r>
              <a:rPr lang="fr-FR" sz="2000"/>
              <a:t>El equipo de protección respiratoria deberá mantenerse de manera que conserve su efectividad original. El mantenimiento debe ser realizado </a:t>
            </a:r>
            <a:r>
              <a:rPr b="1" lang="fr-FR" sz="2000"/>
              <a:t>regularmente</a:t>
            </a:r>
            <a:r>
              <a:rPr lang="fr-FR" sz="2000"/>
              <a:t>. Los servicios de mantenimiento deben comprender: </a:t>
            </a:r>
            <a:endParaRPr/>
          </a:p>
          <a:p>
            <a:pPr indent="-320040" lvl="1" marL="914400" rtl="0" algn="l">
              <a:lnSpc>
                <a:spcPct val="100000"/>
              </a:lnSpc>
              <a:spcBef>
                <a:spcPts val="1000"/>
              </a:spcBef>
              <a:spcAft>
                <a:spcPts val="0"/>
              </a:spcAft>
              <a:buSzPts val="1440"/>
              <a:buChar char="►"/>
            </a:pPr>
            <a:r>
              <a:rPr b="1" lang="fr-FR" sz="1800"/>
              <a:t>Inspección de Daños</a:t>
            </a:r>
            <a:r>
              <a:rPr lang="fr-FR" sz="1800"/>
              <a:t>. Todos los equipos deberán ser inspeccionados periódicamente antes y después de cada uso. </a:t>
            </a:r>
            <a:endParaRPr/>
          </a:p>
          <a:p>
            <a:pPr indent="-320040" lvl="1" marL="914400" rtl="0" algn="l">
              <a:lnSpc>
                <a:spcPct val="100000"/>
              </a:lnSpc>
              <a:spcBef>
                <a:spcPts val="1000"/>
              </a:spcBef>
              <a:spcAft>
                <a:spcPts val="0"/>
              </a:spcAft>
              <a:buSzPts val="1440"/>
              <a:buChar char="►"/>
            </a:pPr>
            <a:r>
              <a:rPr b="1" lang="fr-FR" sz="1800"/>
              <a:t>Limpieza Regular</a:t>
            </a:r>
            <a:r>
              <a:rPr lang="fr-FR" sz="1800"/>
              <a:t>. </a:t>
            </a:r>
            <a:r>
              <a:rPr lang="fr-FR" sz="1700"/>
              <a:t>Los equipos deberán ser limpiados con la frecuencia necesaria para asegurar que las piezas y partes mantengan sus propiedades originales, por el mayor tiempo posible. Para una limpieza regular, se puede utilizar una solución de jabón líquido.</a:t>
            </a:r>
            <a:endParaRPr/>
          </a:p>
          <a:p>
            <a:pPr indent="-320040" lvl="1" marL="914400" rtl="0" algn="l">
              <a:lnSpc>
                <a:spcPct val="100000"/>
              </a:lnSpc>
              <a:spcBef>
                <a:spcPts val="1000"/>
              </a:spcBef>
              <a:spcAft>
                <a:spcPts val="0"/>
              </a:spcAft>
              <a:buSzPts val="1440"/>
              <a:buChar char="►"/>
            </a:pPr>
            <a:r>
              <a:rPr b="1" lang="fr-FR" sz="1800"/>
              <a:t>Desinfección</a:t>
            </a:r>
            <a:r>
              <a:rPr lang="fr-FR" sz="1800"/>
              <a:t>. </a:t>
            </a:r>
            <a:r>
              <a:rPr lang="fr-FR" sz="1700"/>
              <a:t>En caso que pudiese existir una contaminación cruzada (contaminante en la máscara puede ser transportado de un área a otra) o que un equipo pudiere ser utilizado por más de un trabajador, la desinfección de éste deberá seguir las instrucciones del fabricante o proveedor.</a:t>
            </a:r>
            <a:endParaRPr/>
          </a:p>
          <a:p>
            <a:pPr indent="-320040" lvl="1" marL="914400" rtl="0" algn="l">
              <a:lnSpc>
                <a:spcPct val="100000"/>
              </a:lnSpc>
              <a:spcBef>
                <a:spcPts val="1000"/>
              </a:spcBef>
              <a:spcAft>
                <a:spcPts val="0"/>
              </a:spcAft>
              <a:buSzPts val="1440"/>
              <a:buChar char="►"/>
            </a:pPr>
            <a:r>
              <a:rPr b="1" lang="fr-FR" sz="1800"/>
              <a:t>Sustitución</a:t>
            </a:r>
            <a:r>
              <a:rPr lang="fr-FR" sz="1800"/>
              <a:t> </a:t>
            </a:r>
            <a:r>
              <a:rPr lang="fr-FR" sz="1700"/>
              <a:t>de Piezas Desgastadas</a:t>
            </a:r>
            <a:r>
              <a:rPr lang="fr-FR" sz="1800"/>
              <a:t>. </a:t>
            </a:r>
            <a:endParaRPr/>
          </a:p>
          <a:p>
            <a:pPr indent="-320040" lvl="1" marL="914400" rtl="0" algn="l">
              <a:lnSpc>
                <a:spcPct val="100000"/>
              </a:lnSpc>
              <a:spcBef>
                <a:spcPts val="1000"/>
              </a:spcBef>
              <a:spcAft>
                <a:spcPts val="0"/>
              </a:spcAft>
              <a:buSzPts val="1440"/>
              <a:buChar char="►"/>
            </a:pPr>
            <a:r>
              <a:rPr b="1" lang="fr-FR" sz="1800"/>
              <a:t>Almacenamiento</a:t>
            </a:r>
            <a:r>
              <a:rPr lang="fr-FR" sz="1800"/>
              <a:t>. </a:t>
            </a:r>
            <a:r>
              <a:rPr lang="fr-FR" sz="1700"/>
              <a:t>Los equipos deberán ser almacenados de tal manera que no estén expuestos a ningún agente químico.</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Google Shape;599;p70"/>
          <p:cNvSpPr txBox="1"/>
          <p:nvPr>
            <p:ph type="title"/>
          </p:nvPr>
        </p:nvSpPr>
        <p:spPr>
          <a:xfrm>
            <a:off x="677333" y="609600"/>
            <a:ext cx="8766917" cy="1320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fr-FR" sz="4000"/>
              <a:t>PROTECCIÓN DE MANOS Y BRAZOS</a:t>
            </a:r>
            <a:endParaRPr sz="4000"/>
          </a:p>
        </p:txBody>
      </p:sp>
      <p:pic>
        <p:nvPicPr>
          <p:cNvPr descr="Resultado de imagen para proteccion de manos" id="600" name="Google Shape;600;p70"/>
          <p:cNvPicPr preferRelativeResize="0"/>
          <p:nvPr/>
        </p:nvPicPr>
        <p:blipFill rotWithShape="1">
          <a:blip r:embed="rId3">
            <a:alphaModFix/>
          </a:blip>
          <a:srcRect b="0" l="0" r="0" t="0"/>
          <a:stretch/>
        </p:blipFill>
        <p:spPr>
          <a:xfrm>
            <a:off x="830718" y="1803456"/>
            <a:ext cx="8217748" cy="44420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71"/>
          <p:cNvSpPr txBox="1"/>
          <p:nvPr>
            <p:ph type="title"/>
          </p:nvPr>
        </p:nvSpPr>
        <p:spPr>
          <a:xfrm>
            <a:off x="677334" y="609600"/>
            <a:ext cx="9244588" cy="250209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i="1" lang="fr-FR" sz="3200"/>
              <a:t>La protección de manos y brazos se efectuará por medio de mitones, guantes y mangas.</a:t>
            </a:r>
            <a:br>
              <a:rPr i="1" lang="fr-FR" sz="3200"/>
            </a:br>
            <a:endParaRPr i="1" sz="3200"/>
          </a:p>
        </p:txBody>
      </p:sp>
      <p:sp>
        <p:nvSpPr>
          <p:cNvPr id="606" name="Google Shape;606;p71"/>
          <p:cNvSpPr txBox="1"/>
          <p:nvPr>
            <p:ph idx="1" type="body"/>
          </p:nvPr>
        </p:nvSpPr>
        <p:spPr>
          <a:xfrm>
            <a:off x="677334" y="2163170"/>
            <a:ext cx="5914535" cy="4694830"/>
          </a:xfrm>
          <a:prstGeom prst="rect">
            <a:avLst/>
          </a:prstGeom>
          <a:noFill/>
          <a:ln>
            <a:noFill/>
          </a:ln>
        </p:spPr>
        <p:txBody>
          <a:bodyPr anchorCtr="0" anchor="t" bIns="45700" lIns="91425" spcFirstLastPara="1" rIns="91425" wrap="square" tIns="45700">
            <a:normAutofit/>
          </a:bodyPr>
          <a:lstStyle/>
          <a:p>
            <a:pPr indent="0" lvl="0" marL="137160" rtl="0" algn="l">
              <a:lnSpc>
                <a:spcPct val="150000"/>
              </a:lnSpc>
              <a:spcBef>
                <a:spcPts val="1000"/>
              </a:spcBef>
              <a:spcAft>
                <a:spcPts val="0"/>
              </a:spcAft>
              <a:buSzPts val="1440"/>
              <a:buNone/>
            </a:pPr>
            <a:r>
              <a:rPr lang="fr-FR" sz="3000"/>
              <a:t>Condiciones que deben cumplir:</a:t>
            </a:r>
            <a:endParaRPr/>
          </a:p>
          <a:p>
            <a:pPr indent="-320040" lvl="0" marL="457200" rtl="0" algn="l">
              <a:lnSpc>
                <a:spcPct val="150000"/>
              </a:lnSpc>
              <a:spcBef>
                <a:spcPts val="1000"/>
              </a:spcBef>
              <a:spcAft>
                <a:spcPts val="0"/>
              </a:spcAft>
              <a:buSzPts val="1440"/>
              <a:buChar char="►"/>
            </a:pPr>
            <a:r>
              <a:rPr lang="fr-FR" sz="2500"/>
              <a:t>Correcta adaptación</a:t>
            </a:r>
            <a:endParaRPr/>
          </a:p>
          <a:p>
            <a:pPr indent="-320040" lvl="0" marL="457200" rtl="0" algn="l">
              <a:lnSpc>
                <a:spcPct val="150000"/>
              </a:lnSpc>
              <a:spcBef>
                <a:spcPts val="1000"/>
              </a:spcBef>
              <a:spcAft>
                <a:spcPts val="0"/>
              </a:spcAft>
              <a:buSzPts val="1440"/>
              <a:buChar char="►"/>
            </a:pPr>
            <a:r>
              <a:rPr lang="fr-FR" sz="2500"/>
              <a:t>Permitir movilidad</a:t>
            </a:r>
            <a:endParaRPr sz="2500"/>
          </a:p>
          <a:p>
            <a:pPr indent="-320040" lvl="0" marL="457200" rtl="0" algn="l">
              <a:lnSpc>
                <a:spcPct val="150000"/>
              </a:lnSpc>
              <a:spcBef>
                <a:spcPts val="1000"/>
              </a:spcBef>
              <a:spcAft>
                <a:spcPts val="0"/>
              </a:spcAft>
              <a:buSzPts val="1440"/>
              <a:buChar char="►"/>
            </a:pPr>
            <a:r>
              <a:rPr lang="fr-FR" sz="2500"/>
              <a:t>Buen estado</a:t>
            </a:r>
            <a:endParaRPr/>
          </a:p>
          <a:p>
            <a:pPr indent="-320040" lvl="0" marL="457200" rtl="0" algn="l">
              <a:lnSpc>
                <a:spcPct val="150000"/>
              </a:lnSpc>
              <a:spcBef>
                <a:spcPts val="1000"/>
              </a:spcBef>
              <a:spcAft>
                <a:spcPts val="0"/>
              </a:spcAft>
              <a:buSzPts val="1440"/>
              <a:buChar char="►"/>
            </a:pPr>
            <a:r>
              <a:rPr lang="fr-FR" sz="2500"/>
              <a:t>No deben ser molestos</a:t>
            </a:r>
            <a:endParaRPr/>
          </a:p>
        </p:txBody>
      </p:sp>
      <p:pic>
        <p:nvPicPr>
          <p:cNvPr descr="Resultado de imagen para proteccion de manos" id="607" name="Google Shape;607;p71"/>
          <p:cNvPicPr preferRelativeResize="0"/>
          <p:nvPr/>
        </p:nvPicPr>
        <p:blipFill rotWithShape="1">
          <a:blip r:embed="rId3">
            <a:alphaModFix/>
          </a:blip>
          <a:srcRect b="8107" l="3199" r="3192" t="12925"/>
          <a:stretch/>
        </p:blipFill>
        <p:spPr>
          <a:xfrm>
            <a:off x="6911902" y="1690291"/>
            <a:ext cx="3077292" cy="2596068"/>
          </a:xfrm>
          <a:prstGeom prst="rect">
            <a:avLst/>
          </a:prstGeom>
          <a:noFill/>
          <a:ln>
            <a:noFill/>
          </a:ln>
        </p:spPr>
      </p:pic>
      <p:pic>
        <p:nvPicPr>
          <p:cNvPr descr="Resultado de imagen para guantes de seguridad" id="608" name="Google Shape;608;p71"/>
          <p:cNvPicPr preferRelativeResize="0"/>
          <p:nvPr/>
        </p:nvPicPr>
        <p:blipFill rotWithShape="1">
          <a:blip r:embed="rId4">
            <a:alphaModFix/>
          </a:blip>
          <a:srcRect b="0" l="0" r="0" t="0"/>
          <a:stretch/>
        </p:blipFill>
        <p:spPr>
          <a:xfrm>
            <a:off x="7398052" y="4394579"/>
            <a:ext cx="2591142" cy="196087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sp>
        <p:nvSpPr>
          <p:cNvPr id="613" name="Google Shape;613;p72"/>
          <p:cNvSpPr txBox="1"/>
          <p:nvPr>
            <p:ph type="title"/>
          </p:nvPr>
        </p:nvSpPr>
        <p:spPr>
          <a:xfrm>
            <a:off x="677333" y="609600"/>
            <a:ext cx="7374845" cy="1320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800"/>
              <a:buNone/>
            </a:pPr>
            <a:r>
              <a:rPr lang="fr-FR" sz="3200"/>
              <a:t>Se los puede dividir de las siguientes maneras:</a:t>
            </a:r>
            <a:br>
              <a:rPr lang="fr-FR"/>
            </a:br>
            <a:endParaRPr/>
          </a:p>
        </p:txBody>
      </p:sp>
      <p:sp>
        <p:nvSpPr>
          <p:cNvPr id="614" name="Google Shape;614;p72"/>
          <p:cNvSpPr txBox="1"/>
          <p:nvPr>
            <p:ph idx="1" type="body"/>
          </p:nvPr>
        </p:nvSpPr>
        <p:spPr>
          <a:xfrm>
            <a:off x="677333" y="1930400"/>
            <a:ext cx="5633382" cy="4443103"/>
          </a:xfrm>
          <a:prstGeom prst="rect">
            <a:avLst/>
          </a:prstGeom>
          <a:noFill/>
          <a:ln>
            <a:noFill/>
          </a:ln>
        </p:spPr>
        <p:txBody>
          <a:bodyPr anchorCtr="0" anchor="t" bIns="45700" lIns="91425" spcFirstLastPara="1" rIns="91425" wrap="square" tIns="45700">
            <a:noAutofit/>
          </a:bodyPr>
          <a:lstStyle/>
          <a:p>
            <a:pPr indent="-320040" lvl="0" marL="457200" rtl="0" algn="l">
              <a:lnSpc>
                <a:spcPct val="100000"/>
              </a:lnSpc>
              <a:spcBef>
                <a:spcPts val="1000"/>
              </a:spcBef>
              <a:spcAft>
                <a:spcPts val="0"/>
              </a:spcAft>
              <a:buSzPts val="1440"/>
              <a:buChar char="►"/>
            </a:pPr>
            <a:r>
              <a:rPr b="1" lang="fr-FR" sz="2200"/>
              <a:t>De Cuero liviano</a:t>
            </a:r>
            <a:r>
              <a:rPr lang="fr-FR" sz="2200"/>
              <a:t> (vaqueta)</a:t>
            </a:r>
            <a:endParaRPr/>
          </a:p>
          <a:p>
            <a:pPr indent="-320040" lvl="0" marL="457200" rtl="0" algn="l">
              <a:lnSpc>
                <a:spcPct val="100000"/>
              </a:lnSpc>
              <a:spcBef>
                <a:spcPts val="1000"/>
              </a:spcBef>
              <a:spcAft>
                <a:spcPts val="0"/>
              </a:spcAft>
              <a:buSzPts val="1440"/>
              <a:buChar char="►"/>
            </a:pPr>
            <a:r>
              <a:rPr b="1" lang="fr-FR" sz="2200"/>
              <a:t>De cuero duro</a:t>
            </a:r>
            <a:r>
              <a:rPr lang="fr-FR" sz="2200"/>
              <a:t> (descarne) para el trabajo con acero.</a:t>
            </a:r>
            <a:endParaRPr/>
          </a:p>
          <a:p>
            <a:pPr indent="-228600" lvl="0" marL="457200" rtl="0" algn="l">
              <a:lnSpc>
                <a:spcPct val="100000"/>
              </a:lnSpc>
              <a:spcBef>
                <a:spcPts val="1000"/>
              </a:spcBef>
              <a:spcAft>
                <a:spcPts val="0"/>
              </a:spcAft>
              <a:buSzPts val="1440"/>
              <a:buNone/>
            </a:pPr>
            <a:r>
              <a:t/>
            </a:r>
            <a:endParaRPr sz="2200"/>
          </a:p>
          <a:p>
            <a:pPr indent="-228600" lvl="0" marL="457200" rtl="0" algn="l">
              <a:lnSpc>
                <a:spcPct val="100000"/>
              </a:lnSpc>
              <a:spcBef>
                <a:spcPts val="1000"/>
              </a:spcBef>
              <a:spcAft>
                <a:spcPts val="0"/>
              </a:spcAft>
              <a:buSzPts val="1440"/>
              <a:buNone/>
            </a:pPr>
            <a:r>
              <a:t/>
            </a:r>
            <a:endParaRPr sz="2200"/>
          </a:p>
          <a:p>
            <a:pPr indent="-320040" lvl="0" marL="457200" rtl="0" algn="l">
              <a:lnSpc>
                <a:spcPct val="100000"/>
              </a:lnSpc>
              <a:spcBef>
                <a:spcPts val="1000"/>
              </a:spcBef>
              <a:spcAft>
                <a:spcPts val="0"/>
              </a:spcAft>
              <a:buSzPts val="1440"/>
              <a:buChar char="►"/>
            </a:pPr>
            <a:r>
              <a:rPr b="1" lang="fr-FR" sz="2200"/>
              <a:t>De algodón tejido</a:t>
            </a:r>
            <a:r>
              <a:rPr lang="fr-FR" sz="2200"/>
              <a:t> para evitar lesiones leves pueden ser:</a:t>
            </a:r>
            <a:endParaRPr/>
          </a:p>
          <a:p>
            <a:pPr indent="-320040" lvl="1" marL="914400" rtl="0" algn="l">
              <a:lnSpc>
                <a:spcPct val="100000"/>
              </a:lnSpc>
              <a:spcBef>
                <a:spcPts val="1000"/>
              </a:spcBef>
              <a:spcAft>
                <a:spcPts val="0"/>
              </a:spcAft>
              <a:buSzPts val="1440"/>
              <a:buFont typeface="Noto Sans Symbols"/>
              <a:buChar char="▪"/>
            </a:pPr>
            <a:r>
              <a:rPr i="1" lang="fr-FR" sz="2200"/>
              <a:t>Sin motas</a:t>
            </a:r>
            <a:endParaRPr/>
          </a:p>
          <a:p>
            <a:pPr indent="-320040" lvl="1" marL="914400" rtl="0" algn="l">
              <a:lnSpc>
                <a:spcPct val="100000"/>
              </a:lnSpc>
              <a:spcBef>
                <a:spcPts val="1000"/>
              </a:spcBef>
              <a:spcAft>
                <a:spcPts val="0"/>
              </a:spcAft>
              <a:buSzPts val="1440"/>
              <a:buFont typeface="Noto Sans Symbols"/>
              <a:buChar char="▪"/>
            </a:pPr>
            <a:r>
              <a:rPr i="1" lang="fr-FR" sz="2200"/>
              <a:t>Moteado</a:t>
            </a:r>
            <a:endParaRPr i="1" sz="2200"/>
          </a:p>
        </p:txBody>
      </p:sp>
      <p:pic>
        <p:nvPicPr>
          <p:cNvPr descr="Resultado de imagen para guantes de cuero" id="615" name="Google Shape;615;p72"/>
          <p:cNvPicPr preferRelativeResize="0"/>
          <p:nvPr/>
        </p:nvPicPr>
        <p:blipFill rotWithShape="1">
          <a:blip r:embed="rId3">
            <a:alphaModFix/>
          </a:blip>
          <a:srcRect b="0" l="0" r="0" t="0"/>
          <a:stretch/>
        </p:blipFill>
        <p:spPr>
          <a:xfrm>
            <a:off x="6213095" y="1572858"/>
            <a:ext cx="2371346" cy="2371346"/>
          </a:xfrm>
          <a:prstGeom prst="rect">
            <a:avLst/>
          </a:prstGeom>
          <a:noFill/>
          <a:ln>
            <a:noFill/>
          </a:ln>
        </p:spPr>
      </p:pic>
      <p:pic>
        <p:nvPicPr>
          <p:cNvPr descr="Resultado de imagen para guantes de cuero" id="616" name="Google Shape;616;p72"/>
          <p:cNvPicPr preferRelativeResize="0"/>
          <p:nvPr/>
        </p:nvPicPr>
        <p:blipFill rotWithShape="1">
          <a:blip r:embed="rId4">
            <a:alphaModFix/>
          </a:blip>
          <a:srcRect b="0" l="0" r="0" t="0"/>
          <a:stretch/>
        </p:blipFill>
        <p:spPr>
          <a:xfrm>
            <a:off x="9116704" y="1270000"/>
            <a:ext cx="2470961" cy="2779831"/>
          </a:xfrm>
          <a:prstGeom prst="rect">
            <a:avLst/>
          </a:prstGeom>
          <a:noFill/>
          <a:ln>
            <a:noFill/>
          </a:ln>
        </p:spPr>
      </p:pic>
      <p:pic>
        <p:nvPicPr>
          <p:cNvPr descr="Resultado de imagen para guantes de algodon" id="617" name="Google Shape;617;p72"/>
          <p:cNvPicPr preferRelativeResize="0"/>
          <p:nvPr/>
        </p:nvPicPr>
        <p:blipFill rotWithShape="1">
          <a:blip r:embed="rId5">
            <a:alphaModFix/>
          </a:blip>
          <a:srcRect b="0" l="0" r="-1898" t="12130"/>
          <a:stretch/>
        </p:blipFill>
        <p:spPr>
          <a:xfrm>
            <a:off x="6310715" y="4544704"/>
            <a:ext cx="2573978" cy="1958504"/>
          </a:xfrm>
          <a:prstGeom prst="rect">
            <a:avLst/>
          </a:prstGeom>
          <a:noFill/>
          <a:ln>
            <a:noFill/>
          </a:ln>
        </p:spPr>
      </p:pic>
      <p:pic>
        <p:nvPicPr>
          <p:cNvPr descr="Resultado de imagen para guantes de algodon moteado" id="618" name="Google Shape;618;p72"/>
          <p:cNvPicPr preferRelativeResize="0"/>
          <p:nvPr/>
        </p:nvPicPr>
        <p:blipFill rotWithShape="1">
          <a:blip r:embed="rId6">
            <a:alphaModFix/>
          </a:blip>
          <a:srcRect b="0" l="0" r="0" t="0"/>
          <a:stretch/>
        </p:blipFill>
        <p:spPr>
          <a:xfrm>
            <a:off x="8884693" y="4544704"/>
            <a:ext cx="2226291" cy="19789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2" name="Shape 622"/>
        <p:cNvGrpSpPr/>
        <p:nvPr/>
      </p:nvGrpSpPr>
      <p:grpSpPr>
        <a:xfrm>
          <a:off x="0" y="0"/>
          <a:ext cx="0" cy="0"/>
          <a:chOff x="0" y="0"/>
          <a:chExt cx="0" cy="0"/>
        </a:xfrm>
      </p:grpSpPr>
      <p:sp>
        <p:nvSpPr>
          <p:cNvPr id="623" name="Google Shape;623;p73"/>
          <p:cNvSpPr txBox="1"/>
          <p:nvPr>
            <p:ph idx="1" type="body"/>
          </p:nvPr>
        </p:nvSpPr>
        <p:spPr>
          <a:xfrm>
            <a:off x="677333" y="436729"/>
            <a:ext cx="6793443" cy="5854888"/>
          </a:xfrm>
          <a:prstGeom prst="rect">
            <a:avLst/>
          </a:prstGeom>
          <a:noFill/>
          <a:ln>
            <a:noFill/>
          </a:ln>
        </p:spPr>
        <p:txBody>
          <a:bodyPr anchorCtr="0" anchor="t" bIns="45700" lIns="91425" spcFirstLastPara="1" rIns="91425" wrap="square" tIns="45700">
            <a:normAutofit/>
          </a:bodyPr>
          <a:lstStyle/>
          <a:p>
            <a:pPr indent="-320040" lvl="0" marL="457200" rtl="0" algn="l">
              <a:lnSpc>
                <a:spcPct val="150000"/>
              </a:lnSpc>
              <a:spcBef>
                <a:spcPts val="1000"/>
              </a:spcBef>
              <a:spcAft>
                <a:spcPts val="0"/>
              </a:spcAft>
              <a:buSzPts val="1440"/>
              <a:buChar char="►"/>
            </a:pPr>
            <a:r>
              <a:rPr b="1" lang="fr-FR" sz="2200"/>
              <a:t>De malla metálica: </a:t>
            </a:r>
            <a:endParaRPr/>
          </a:p>
          <a:p>
            <a:pPr indent="0" lvl="1" marL="594360" rtl="0" algn="l">
              <a:lnSpc>
                <a:spcPct val="150000"/>
              </a:lnSpc>
              <a:spcBef>
                <a:spcPts val="1000"/>
              </a:spcBef>
              <a:spcAft>
                <a:spcPts val="0"/>
              </a:spcAft>
              <a:buSzPts val="1440"/>
              <a:buNone/>
            </a:pPr>
            <a:r>
              <a:rPr lang="fr-FR" sz="1800"/>
              <a:t>Peligro de cortes con elementos filosos. </a:t>
            </a:r>
            <a:r>
              <a:rPr lang="fr-FR" sz="1800">
                <a:solidFill>
                  <a:srgbClr val="FF0000"/>
                </a:solidFill>
              </a:rPr>
              <a:t>¡No pueden usarse cuando a su vez hay riesgo eléctrico!</a:t>
            </a:r>
            <a:endParaRPr sz="1800"/>
          </a:p>
          <a:p>
            <a:pPr indent="0" lvl="1" marL="594360" rtl="0" algn="l">
              <a:lnSpc>
                <a:spcPct val="150000"/>
              </a:lnSpc>
              <a:spcBef>
                <a:spcPts val="1000"/>
              </a:spcBef>
              <a:spcAft>
                <a:spcPts val="0"/>
              </a:spcAft>
              <a:buSzPts val="1440"/>
              <a:buNone/>
            </a:pPr>
            <a:r>
              <a:t/>
            </a:r>
            <a:endParaRPr sz="1757">
              <a:solidFill>
                <a:srgbClr val="FF0000"/>
              </a:solidFill>
            </a:endParaRPr>
          </a:p>
          <a:p>
            <a:pPr indent="-320040" lvl="0" marL="457200" rtl="0" algn="l">
              <a:lnSpc>
                <a:spcPct val="150000"/>
              </a:lnSpc>
              <a:spcBef>
                <a:spcPts val="1000"/>
              </a:spcBef>
              <a:spcAft>
                <a:spcPts val="0"/>
              </a:spcAft>
              <a:buSzPts val="1440"/>
              <a:buChar char="►"/>
            </a:pPr>
            <a:r>
              <a:rPr b="1" lang="fr-FR" sz="2200"/>
              <a:t>Guante resistente al corte:</a:t>
            </a:r>
            <a:r>
              <a:rPr lang="fr-FR" sz="2200"/>
              <a:t> </a:t>
            </a:r>
            <a:endParaRPr/>
          </a:p>
          <a:p>
            <a:pPr indent="0" lvl="1" marL="594360" rtl="0" algn="l">
              <a:lnSpc>
                <a:spcPct val="150000"/>
              </a:lnSpc>
              <a:spcBef>
                <a:spcPts val="1000"/>
              </a:spcBef>
              <a:spcAft>
                <a:spcPts val="0"/>
              </a:spcAft>
              <a:buSzPts val="1440"/>
              <a:buNone/>
            </a:pPr>
            <a:r>
              <a:rPr lang="fr-FR" sz="1800"/>
              <a:t>Buen agarre y buena resistencia mecánica. Antideslizante.</a:t>
            </a:r>
            <a:endParaRPr/>
          </a:p>
          <a:p>
            <a:pPr indent="0" lvl="1" marL="594360" rtl="0" algn="l">
              <a:lnSpc>
                <a:spcPct val="150000"/>
              </a:lnSpc>
              <a:spcBef>
                <a:spcPts val="1000"/>
              </a:spcBef>
              <a:spcAft>
                <a:spcPts val="0"/>
              </a:spcAft>
              <a:buSzPts val="1440"/>
              <a:buNone/>
            </a:pPr>
            <a:r>
              <a:t/>
            </a:r>
            <a:endParaRPr sz="1757"/>
          </a:p>
          <a:p>
            <a:pPr indent="-320040" lvl="0" marL="457200" rtl="0" algn="l">
              <a:lnSpc>
                <a:spcPct val="150000"/>
              </a:lnSpc>
              <a:spcBef>
                <a:spcPts val="1000"/>
              </a:spcBef>
              <a:spcAft>
                <a:spcPts val="0"/>
              </a:spcAft>
              <a:buSzPts val="1440"/>
              <a:buChar char="►"/>
            </a:pPr>
            <a:r>
              <a:rPr b="1" lang="fr-FR" sz="2200"/>
              <a:t>De goma, neopreno o P.V.C., </a:t>
            </a:r>
            <a:r>
              <a:rPr lang="fr-FR" sz="2200"/>
              <a:t>largos.</a:t>
            </a:r>
            <a:endParaRPr/>
          </a:p>
          <a:p>
            <a:pPr indent="0" lvl="1" marL="594360" rtl="0" algn="l">
              <a:lnSpc>
                <a:spcPct val="150000"/>
              </a:lnSpc>
              <a:spcBef>
                <a:spcPts val="1000"/>
              </a:spcBef>
              <a:spcAft>
                <a:spcPts val="0"/>
              </a:spcAft>
              <a:buSzPts val="1440"/>
              <a:buNone/>
            </a:pPr>
            <a:r>
              <a:rPr lang="fr-FR" sz="1800"/>
              <a:t>Trabajo con productos químicos o biológicos. </a:t>
            </a:r>
            <a:endParaRPr/>
          </a:p>
          <a:p>
            <a:pPr indent="-228600" lvl="0" marL="457200" rtl="0" algn="l">
              <a:lnSpc>
                <a:spcPct val="150000"/>
              </a:lnSpc>
              <a:spcBef>
                <a:spcPts val="1000"/>
              </a:spcBef>
              <a:spcAft>
                <a:spcPts val="0"/>
              </a:spcAft>
              <a:buSzPts val="1440"/>
              <a:buNone/>
            </a:pPr>
            <a:r>
              <a:t/>
            </a:r>
            <a:endParaRPr sz="1665"/>
          </a:p>
        </p:txBody>
      </p:sp>
      <p:pic>
        <p:nvPicPr>
          <p:cNvPr descr="Resultado de imagen para guantes de malla metalica" id="624" name="Google Shape;624;p73"/>
          <p:cNvPicPr preferRelativeResize="0"/>
          <p:nvPr/>
        </p:nvPicPr>
        <p:blipFill rotWithShape="1">
          <a:blip r:embed="rId3">
            <a:alphaModFix/>
          </a:blip>
          <a:srcRect b="0" l="0" r="2544" t="11394"/>
          <a:stretch/>
        </p:blipFill>
        <p:spPr>
          <a:xfrm>
            <a:off x="7307004" y="723331"/>
            <a:ext cx="2355611" cy="2141686"/>
          </a:xfrm>
          <a:prstGeom prst="rect">
            <a:avLst/>
          </a:prstGeom>
          <a:noFill/>
          <a:ln>
            <a:noFill/>
          </a:ln>
        </p:spPr>
      </p:pic>
      <p:pic>
        <p:nvPicPr>
          <p:cNvPr descr="Resultado de imagen para guantes resistente al corte" id="625" name="Google Shape;625;p73"/>
          <p:cNvPicPr preferRelativeResize="0"/>
          <p:nvPr/>
        </p:nvPicPr>
        <p:blipFill rotWithShape="1">
          <a:blip r:embed="rId4">
            <a:alphaModFix/>
          </a:blip>
          <a:srcRect b="23440" l="0" r="2214" t="4578"/>
          <a:stretch/>
        </p:blipFill>
        <p:spPr>
          <a:xfrm>
            <a:off x="7470776" y="2865017"/>
            <a:ext cx="2522818" cy="1857108"/>
          </a:xfrm>
          <a:prstGeom prst="rect">
            <a:avLst/>
          </a:prstGeom>
          <a:noFill/>
          <a:ln>
            <a:noFill/>
          </a:ln>
        </p:spPr>
      </p:pic>
      <p:pic>
        <p:nvPicPr>
          <p:cNvPr descr="Resultado de imagen para guantes de goma largos" id="626" name="Google Shape;626;p73"/>
          <p:cNvPicPr preferRelativeResize="0"/>
          <p:nvPr/>
        </p:nvPicPr>
        <p:blipFill rotWithShape="1">
          <a:blip r:embed="rId5">
            <a:alphaModFix/>
          </a:blip>
          <a:srcRect b="0" l="0" r="0" t="0"/>
          <a:stretch/>
        </p:blipFill>
        <p:spPr>
          <a:xfrm>
            <a:off x="7624332" y="4854720"/>
            <a:ext cx="2369262" cy="191823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0" name="Shape 630"/>
        <p:cNvGrpSpPr/>
        <p:nvPr/>
      </p:nvGrpSpPr>
      <p:grpSpPr>
        <a:xfrm>
          <a:off x="0" y="0"/>
          <a:ext cx="0" cy="0"/>
          <a:chOff x="0" y="0"/>
          <a:chExt cx="0" cy="0"/>
        </a:xfrm>
      </p:grpSpPr>
      <p:sp>
        <p:nvSpPr>
          <p:cNvPr id="631" name="Google Shape;631;p74"/>
          <p:cNvSpPr txBox="1"/>
          <p:nvPr>
            <p:ph idx="1" type="body"/>
          </p:nvPr>
        </p:nvSpPr>
        <p:spPr>
          <a:xfrm>
            <a:off x="718278" y="957191"/>
            <a:ext cx="5273090" cy="5090613"/>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b="1" lang="fr-FR" sz="2200"/>
              <a:t>De goma dieléctrica: </a:t>
            </a:r>
            <a:endParaRPr b="1" sz="2200"/>
          </a:p>
          <a:p>
            <a:pPr indent="0" lvl="1" marL="594360" rtl="0" algn="l">
              <a:lnSpc>
                <a:spcPct val="100000"/>
              </a:lnSpc>
              <a:spcBef>
                <a:spcPts val="1000"/>
              </a:spcBef>
              <a:spcAft>
                <a:spcPts val="0"/>
              </a:spcAft>
              <a:buSzPts val="1440"/>
              <a:buNone/>
            </a:pPr>
            <a:r>
              <a:rPr lang="fr-FR" sz="1800"/>
              <a:t>Cuando tenemos riesgo de electrocución. </a:t>
            </a:r>
            <a:endParaRPr/>
          </a:p>
          <a:p>
            <a:pPr indent="0" lvl="1" marL="594360" rtl="0" algn="l">
              <a:lnSpc>
                <a:spcPct val="100000"/>
              </a:lnSpc>
              <a:spcBef>
                <a:spcPts val="1000"/>
              </a:spcBef>
              <a:spcAft>
                <a:spcPts val="0"/>
              </a:spcAft>
              <a:buSzPts val="1440"/>
              <a:buNone/>
            </a:pPr>
            <a:r>
              <a:t/>
            </a:r>
            <a:endParaRPr sz="1800"/>
          </a:p>
          <a:p>
            <a:pPr indent="0" lvl="1" marL="594360" rtl="0" algn="l">
              <a:lnSpc>
                <a:spcPct val="100000"/>
              </a:lnSpc>
              <a:spcBef>
                <a:spcPts val="1000"/>
              </a:spcBef>
              <a:spcAft>
                <a:spcPts val="0"/>
              </a:spcAft>
              <a:buSzPts val="1440"/>
              <a:buNone/>
            </a:pPr>
            <a:r>
              <a:t/>
            </a:r>
            <a:endParaRPr sz="1800"/>
          </a:p>
          <a:p>
            <a:pPr indent="0" lvl="1" marL="594360" rtl="0" algn="l">
              <a:lnSpc>
                <a:spcPct val="100000"/>
              </a:lnSpc>
              <a:spcBef>
                <a:spcPts val="1000"/>
              </a:spcBef>
              <a:spcAft>
                <a:spcPts val="0"/>
              </a:spcAft>
              <a:buSzPts val="1440"/>
              <a:buNone/>
            </a:pPr>
            <a:r>
              <a:t/>
            </a:r>
            <a:endParaRPr sz="1800"/>
          </a:p>
          <a:p>
            <a:pPr indent="0" lvl="1" marL="594360" rtl="0" algn="l">
              <a:lnSpc>
                <a:spcPct val="100000"/>
              </a:lnSpc>
              <a:spcBef>
                <a:spcPts val="1000"/>
              </a:spcBef>
              <a:spcAft>
                <a:spcPts val="0"/>
              </a:spcAft>
              <a:buSzPts val="1440"/>
              <a:buNone/>
            </a:pPr>
            <a:r>
              <a:t/>
            </a:r>
            <a:endParaRPr sz="1800"/>
          </a:p>
          <a:p>
            <a:pPr indent="0" lvl="1" marL="594360" rtl="0" algn="l">
              <a:lnSpc>
                <a:spcPct val="100000"/>
              </a:lnSpc>
              <a:spcBef>
                <a:spcPts val="1000"/>
              </a:spcBef>
              <a:spcAft>
                <a:spcPts val="0"/>
              </a:spcAft>
              <a:buSzPts val="1440"/>
              <a:buNone/>
            </a:pPr>
            <a:r>
              <a:t/>
            </a:r>
            <a:endParaRPr sz="1800"/>
          </a:p>
          <a:p>
            <a:pPr indent="-320040" lvl="0" marL="457200" rtl="0" algn="l">
              <a:lnSpc>
                <a:spcPct val="100000"/>
              </a:lnSpc>
              <a:spcBef>
                <a:spcPts val="1000"/>
              </a:spcBef>
              <a:spcAft>
                <a:spcPts val="0"/>
              </a:spcAft>
              <a:buSzPts val="1440"/>
              <a:buChar char="►"/>
            </a:pPr>
            <a:r>
              <a:rPr b="1" lang="fr-FR" sz="2200"/>
              <a:t>De tela aislante forrada en aluminio: </a:t>
            </a:r>
            <a:endParaRPr/>
          </a:p>
          <a:p>
            <a:pPr indent="0" lvl="1" marL="594360" rtl="0" algn="l">
              <a:lnSpc>
                <a:spcPct val="100000"/>
              </a:lnSpc>
              <a:spcBef>
                <a:spcPts val="1000"/>
              </a:spcBef>
              <a:spcAft>
                <a:spcPts val="0"/>
              </a:spcAft>
              <a:buSzPts val="1440"/>
              <a:buNone/>
            </a:pPr>
            <a:r>
              <a:rPr lang="fr-FR" sz="1800"/>
              <a:t>Trabajo con elemento a altas temperaturas (como soldaduras), calor radiante o contacto directo con cuerpos calientes.</a:t>
            </a:r>
            <a:endParaRPr/>
          </a:p>
          <a:p>
            <a:pPr indent="-228600" lvl="0" marL="457200" rtl="0" algn="l">
              <a:lnSpc>
                <a:spcPct val="100000"/>
              </a:lnSpc>
              <a:spcBef>
                <a:spcPts val="1000"/>
              </a:spcBef>
              <a:spcAft>
                <a:spcPts val="0"/>
              </a:spcAft>
              <a:buSzPts val="1440"/>
              <a:buNone/>
            </a:pPr>
            <a:r>
              <a:t/>
            </a:r>
            <a:endParaRPr/>
          </a:p>
        </p:txBody>
      </p:sp>
      <p:pic>
        <p:nvPicPr>
          <p:cNvPr descr="Resultado de imagen para guantes de goma dielectricos" id="632" name="Google Shape;632;p74"/>
          <p:cNvPicPr preferRelativeResize="0"/>
          <p:nvPr/>
        </p:nvPicPr>
        <p:blipFill rotWithShape="1">
          <a:blip r:embed="rId3">
            <a:alphaModFix/>
          </a:blip>
          <a:srcRect b="0" l="0" r="0" t="0"/>
          <a:stretch/>
        </p:blipFill>
        <p:spPr>
          <a:xfrm>
            <a:off x="6550926" y="459051"/>
            <a:ext cx="3507473" cy="2707230"/>
          </a:xfrm>
          <a:prstGeom prst="rect">
            <a:avLst/>
          </a:prstGeom>
          <a:noFill/>
          <a:ln>
            <a:noFill/>
          </a:ln>
        </p:spPr>
      </p:pic>
      <p:sp>
        <p:nvSpPr>
          <p:cNvPr id="633" name="Google Shape;633;p74"/>
          <p:cNvSpPr/>
          <p:nvPr/>
        </p:nvSpPr>
        <p:spPr>
          <a:xfrm>
            <a:off x="6405348" y="3502498"/>
            <a:ext cx="3653051" cy="292559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5"/>
          <p:cNvSpPr txBox="1"/>
          <p:nvPr>
            <p:ph type="title"/>
          </p:nvPr>
        </p:nvSpPr>
        <p:spPr>
          <a:xfrm>
            <a:off x="677334" y="609600"/>
            <a:ext cx="9914466"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Pasos a seguir para una óptima protección</a:t>
            </a:r>
            <a:endParaRPr/>
          </a:p>
        </p:txBody>
      </p:sp>
      <p:sp>
        <p:nvSpPr>
          <p:cNvPr id="303" name="Google Shape;303;p5"/>
          <p:cNvSpPr txBox="1"/>
          <p:nvPr>
            <p:ph idx="1" type="body"/>
          </p:nvPr>
        </p:nvSpPr>
        <p:spPr>
          <a:xfrm>
            <a:off x="231857" y="2591938"/>
            <a:ext cx="5891568" cy="1661134"/>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a:t>1. Reducción del riesgo</a:t>
            </a:r>
            <a:endParaRPr/>
          </a:p>
          <a:p>
            <a:pPr indent="-342900" lvl="0" marL="342900" rtl="0" algn="l">
              <a:lnSpc>
                <a:spcPct val="100000"/>
              </a:lnSpc>
              <a:spcBef>
                <a:spcPts val="1000"/>
              </a:spcBef>
              <a:spcAft>
                <a:spcPts val="0"/>
              </a:spcAft>
              <a:buSzPts val="1440"/>
              <a:buChar char="►"/>
            </a:pPr>
            <a:r>
              <a:rPr lang="fr-FR"/>
              <a:t>2. Aislamiento del riesgo (tomar distancia)</a:t>
            </a:r>
            <a:endParaRPr/>
          </a:p>
          <a:p>
            <a:pPr indent="-342900" lvl="0" marL="342900" rtl="0" algn="l">
              <a:lnSpc>
                <a:spcPct val="100000"/>
              </a:lnSpc>
              <a:spcBef>
                <a:spcPts val="1000"/>
              </a:spcBef>
              <a:spcAft>
                <a:spcPts val="0"/>
              </a:spcAft>
              <a:buSzPts val="1440"/>
              <a:buChar char="►"/>
            </a:pPr>
            <a:r>
              <a:rPr lang="fr-FR"/>
              <a:t>3. Protección colectiva de los trabadores</a:t>
            </a:r>
            <a:endParaRPr/>
          </a:p>
          <a:p>
            <a:pPr indent="-342900" lvl="0" marL="342900" rtl="0" algn="l">
              <a:lnSpc>
                <a:spcPct val="100000"/>
              </a:lnSpc>
              <a:spcBef>
                <a:spcPts val="1000"/>
              </a:spcBef>
              <a:spcAft>
                <a:spcPts val="0"/>
              </a:spcAft>
              <a:buSzPts val="1440"/>
              <a:buChar char="►"/>
            </a:pPr>
            <a:r>
              <a:rPr lang="fr-FR"/>
              <a:t>4. Utilización de EPP</a:t>
            </a:r>
            <a:endParaRPr/>
          </a:p>
        </p:txBody>
      </p:sp>
      <p:pic>
        <p:nvPicPr>
          <p:cNvPr id="304" name="Google Shape;304;p5"/>
          <p:cNvPicPr preferRelativeResize="0"/>
          <p:nvPr/>
        </p:nvPicPr>
        <p:blipFill rotWithShape="1">
          <a:blip r:embed="rId3">
            <a:alphaModFix/>
          </a:blip>
          <a:srcRect b="0" l="0" r="0" t="0"/>
          <a:stretch/>
        </p:blipFill>
        <p:spPr>
          <a:xfrm>
            <a:off x="5178951" y="1735015"/>
            <a:ext cx="6819577" cy="314178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7" name="Shape 637"/>
        <p:cNvGrpSpPr/>
        <p:nvPr/>
      </p:nvGrpSpPr>
      <p:grpSpPr>
        <a:xfrm>
          <a:off x="0" y="0"/>
          <a:ext cx="0" cy="0"/>
          <a:chOff x="0" y="0"/>
          <a:chExt cx="0" cy="0"/>
        </a:xfrm>
      </p:grpSpPr>
      <p:sp>
        <p:nvSpPr>
          <p:cNvPr id="638" name="Google Shape;638;p84"/>
          <p:cNvSpPr txBox="1"/>
          <p:nvPr>
            <p:ph type="title"/>
          </p:nvPr>
        </p:nvSpPr>
        <p:spPr>
          <a:xfrm>
            <a:off x="677333" y="609600"/>
            <a:ext cx="8766917" cy="1320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fr-FR" sz="4000"/>
              <a:t>PROTECCIÓN DE PIES Y PIERNAS</a:t>
            </a:r>
            <a:endParaRPr sz="4000"/>
          </a:p>
        </p:txBody>
      </p:sp>
      <p:pic>
        <p:nvPicPr>
          <p:cNvPr descr="Resultado de imagen para ZAPATOS DE SEGURIDAD" id="639" name="Google Shape;639;p84"/>
          <p:cNvPicPr preferRelativeResize="0"/>
          <p:nvPr/>
        </p:nvPicPr>
        <p:blipFill rotWithShape="1">
          <a:blip r:embed="rId3">
            <a:alphaModFix/>
          </a:blip>
          <a:srcRect b="0" l="0" r="0" t="0"/>
          <a:stretch/>
        </p:blipFill>
        <p:spPr>
          <a:xfrm>
            <a:off x="800163" y="2010989"/>
            <a:ext cx="3630271" cy="2402385"/>
          </a:xfrm>
          <a:prstGeom prst="rect">
            <a:avLst/>
          </a:prstGeom>
          <a:noFill/>
          <a:ln>
            <a:noFill/>
          </a:ln>
        </p:spPr>
      </p:pic>
      <p:pic>
        <p:nvPicPr>
          <p:cNvPr descr="Resultado de imagen para ZAPATOS DE SEGURIDAD" id="640" name="Google Shape;640;p84"/>
          <p:cNvPicPr preferRelativeResize="0"/>
          <p:nvPr/>
        </p:nvPicPr>
        <p:blipFill rotWithShape="1">
          <a:blip r:embed="rId4">
            <a:alphaModFix/>
          </a:blip>
          <a:srcRect b="0" l="0" r="0" t="0"/>
          <a:stretch/>
        </p:blipFill>
        <p:spPr>
          <a:xfrm>
            <a:off x="5507046" y="4381500"/>
            <a:ext cx="2476500" cy="2476500"/>
          </a:xfrm>
          <a:prstGeom prst="rect">
            <a:avLst/>
          </a:prstGeom>
          <a:noFill/>
          <a:ln>
            <a:noFill/>
          </a:ln>
        </p:spPr>
      </p:pic>
      <p:pic>
        <p:nvPicPr>
          <p:cNvPr descr="Resultado de imagen para botas de goma" id="641" name="Google Shape;641;p84"/>
          <p:cNvPicPr preferRelativeResize="0"/>
          <p:nvPr/>
        </p:nvPicPr>
        <p:blipFill rotWithShape="1">
          <a:blip r:embed="rId5">
            <a:alphaModFix/>
          </a:blip>
          <a:srcRect b="0" l="0" r="0" t="0"/>
          <a:stretch/>
        </p:blipFill>
        <p:spPr>
          <a:xfrm>
            <a:off x="1997021" y="4451563"/>
            <a:ext cx="1973499" cy="1973500"/>
          </a:xfrm>
          <a:prstGeom prst="rect">
            <a:avLst/>
          </a:prstGeom>
          <a:noFill/>
          <a:ln>
            <a:noFill/>
          </a:ln>
        </p:spPr>
      </p:pic>
      <p:sp>
        <p:nvSpPr>
          <p:cNvPr id="642" name="Google Shape;642;p84"/>
          <p:cNvSpPr/>
          <p:nvPr/>
        </p:nvSpPr>
        <p:spPr>
          <a:xfrm>
            <a:off x="5047132" y="2029388"/>
            <a:ext cx="3960390" cy="2464197"/>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sp>
        <p:nvSpPr>
          <p:cNvPr id="647" name="Google Shape;647;p75"/>
          <p:cNvSpPr txBox="1"/>
          <p:nvPr>
            <p:ph type="title"/>
          </p:nvPr>
        </p:nvSpPr>
        <p:spPr>
          <a:xfrm>
            <a:off x="663684" y="377587"/>
            <a:ext cx="9353770" cy="1778759"/>
          </a:xfrm>
          <a:prstGeom prst="rect">
            <a:avLst/>
          </a:prstGeom>
          <a:noFill/>
          <a:ln>
            <a:noFill/>
          </a:ln>
        </p:spPr>
        <p:txBody>
          <a:bodyPr anchorCtr="0" anchor="t" bIns="45700" lIns="91425" spcFirstLastPara="1" rIns="91425" wrap="square" tIns="45700">
            <a:normAutofit/>
          </a:bodyPr>
          <a:lstStyle/>
          <a:p>
            <a:pPr indent="0" lvl="0" marL="137160" rtl="0" algn="l">
              <a:lnSpc>
                <a:spcPct val="100000"/>
              </a:lnSpc>
              <a:spcBef>
                <a:spcPts val="1000"/>
              </a:spcBef>
              <a:spcAft>
                <a:spcPts val="0"/>
              </a:spcAft>
              <a:buSzPts val="1440"/>
              <a:buNone/>
            </a:pPr>
            <a:r>
              <a:rPr i="1" lang="fr-FR" sz="3100"/>
              <a:t>La protección de extremidades inferiores, se realizará zapatos, botines, polainas o botas adaptadas a los riesgos a prevenir.</a:t>
            </a:r>
            <a:endParaRPr i="1" sz="3100"/>
          </a:p>
        </p:txBody>
      </p:sp>
      <p:sp>
        <p:nvSpPr>
          <p:cNvPr id="648" name="Google Shape;648;p75"/>
          <p:cNvSpPr txBox="1"/>
          <p:nvPr>
            <p:ph idx="1" type="body"/>
          </p:nvPr>
        </p:nvSpPr>
        <p:spPr>
          <a:xfrm>
            <a:off x="813808" y="2163170"/>
            <a:ext cx="9053521" cy="4694830"/>
          </a:xfrm>
          <a:prstGeom prst="rect">
            <a:avLst/>
          </a:prstGeom>
          <a:noFill/>
          <a:ln>
            <a:noFill/>
          </a:ln>
        </p:spPr>
        <p:txBody>
          <a:bodyPr anchorCtr="0" anchor="t" bIns="45700" lIns="91425" spcFirstLastPara="1" rIns="91425" wrap="square" tIns="45700">
            <a:normAutofit/>
          </a:bodyPr>
          <a:lstStyle/>
          <a:p>
            <a:pPr indent="0" lvl="0" marL="137160" rtl="0" algn="l">
              <a:lnSpc>
                <a:spcPct val="140000"/>
              </a:lnSpc>
              <a:spcBef>
                <a:spcPts val="1000"/>
              </a:spcBef>
              <a:spcAft>
                <a:spcPts val="0"/>
              </a:spcAft>
              <a:buSzPts val="1440"/>
              <a:buNone/>
            </a:pPr>
            <a:r>
              <a:rPr lang="fr-FR" sz="2775"/>
              <a:t>Su objetivo es proteger contra:</a:t>
            </a:r>
            <a:endParaRPr/>
          </a:p>
          <a:p>
            <a:pPr indent="-320040" lvl="0" marL="457200" rtl="0" algn="l">
              <a:lnSpc>
                <a:spcPct val="140000"/>
              </a:lnSpc>
              <a:spcBef>
                <a:spcPts val="1000"/>
              </a:spcBef>
              <a:spcAft>
                <a:spcPts val="0"/>
              </a:spcAft>
              <a:buSzPts val="1440"/>
              <a:buChar char="►"/>
            </a:pPr>
            <a:r>
              <a:rPr lang="fr-FR" sz="2312"/>
              <a:t>Humedad</a:t>
            </a:r>
            <a:endParaRPr/>
          </a:p>
          <a:p>
            <a:pPr indent="-320040" lvl="0" marL="457200" rtl="0" algn="l">
              <a:lnSpc>
                <a:spcPct val="140000"/>
              </a:lnSpc>
              <a:spcBef>
                <a:spcPts val="1000"/>
              </a:spcBef>
              <a:spcAft>
                <a:spcPts val="0"/>
              </a:spcAft>
              <a:buSzPts val="1440"/>
              <a:buChar char="►"/>
            </a:pPr>
            <a:r>
              <a:rPr lang="fr-FR" sz="2312"/>
              <a:t>Sustancias calientes</a:t>
            </a:r>
            <a:endParaRPr/>
          </a:p>
          <a:p>
            <a:pPr indent="-320040" lvl="0" marL="457200" rtl="0" algn="l">
              <a:lnSpc>
                <a:spcPct val="140000"/>
              </a:lnSpc>
              <a:spcBef>
                <a:spcPts val="1000"/>
              </a:spcBef>
              <a:spcAft>
                <a:spcPts val="0"/>
              </a:spcAft>
              <a:buSzPts val="1440"/>
              <a:buChar char="►"/>
            </a:pPr>
            <a:r>
              <a:rPr lang="fr-FR" sz="2312"/>
              <a:t>Superficies ásperas</a:t>
            </a:r>
            <a:endParaRPr/>
          </a:p>
          <a:p>
            <a:pPr indent="-320040" lvl="0" marL="457200" rtl="0" algn="l">
              <a:lnSpc>
                <a:spcPct val="140000"/>
              </a:lnSpc>
              <a:spcBef>
                <a:spcPts val="1000"/>
              </a:spcBef>
              <a:spcAft>
                <a:spcPts val="0"/>
              </a:spcAft>
              <a:buSzPts val="1440"/>
              <a:buChar char="►"/>
            </a:pPr>
            <a:r>
              <a:rPr lang="fr-FR" sz="2312"/>
              <a:t>Objetos filosos y agudos</a:t>
            </a:r>
            <a:endParaRPr/>
          </a:p>
          <a:p>
            <a:pPr indent="-320040" lvl="0" marL="457200" rtl="0" algn="l">
              <a:lnSpc>
                <a:spcPct val="140000"/>
              </a:lnSpc>
              <a:spcBef>
                <a:spcPts val="1000"/>
              </a:spcBef>
              <a:spcAft>
                <a:spcPts val="0"/>
              </a:spcAft>
              <a:buSzPts val="1440"/>
              <a:buChar char="►"/>
            </a:pPr>
            <a:r>
              <a:rPr lang="fr-FR" sz="2312"/>
              <a:t>Caída de objetos</a:t>
            </a:r>
            <a:endParaRPr/>
          </a:p>
          <a:p>
            <a:pPr indent="-320040" lvl="0" marL="457200" rtl="0" algn="l">
              <a:lnSpc>
                <a:spcPct val="140000"/>
              </a:lnSpc>
              <a:spcBef>
                <a:spcPts val="1000"/>
              </a:spcBef>
              <a:spcAft>
                <a:spcPts val="0"/>
              </a:spcAft>
              <a:buSzPts val="1440"/>
              <a:buChar char="►"/>
            </a:pPr>
            <a:r>
              <a:rPr lang="fr-FR" sz="2312"/>
              <a:t>Riesgo eléctrico</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2" name="Shape 652"/>
        <p:cNvGrpSpPr/>
        <p:nvPr/>
      </p:nvGrpSpPr>
      <p:grpSpPr>
        <a:xfrm>
          <a:off x="0" y="0"/>
          <a:ext cx="0" cy="0"/>
          <a:chOff x="0" y="0"/>
          <a:chExt cx="0" cy="0"/>
        </a:xfrm>
      </p:grpSpPr>
      <p:sp>
        <p:nvSpPr>
          <p:cNvPr id="653" name="Google Shape;653;p76"/>
          <p:cNvSpPr txBox="1"/>
          <p:nvPr>
            <p:ph type="title"/>
          </p:nvPr>
        </p:nvSpPr>
        <p:spPr>
          <a:xfrm>
            <a:off x="677333" y="609600"/>
            <a:ext cx="7374845" cy="1320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800"/>
              <a:buNone/>
            </a:pPr>
            <a:r>
              <a:rPr lang="fr-FR" sz="2800"/>
              <a:t>Se los puede dividir de las siguientes maneras:</a:t>
            </a:r>
            <a:br>
              <a:rPr lang="fr-FR"/>
            </a:br>
            <a:endParaRPr/>
          </a:p>
        </p:txBody>
      </p:sp>
      <p:sp>
        <p:nvSpPr>
          <p:cNvPr id="654" name="Google Shape;654;p76"/>
          <p:cNvSpPr txBox="1"/>
          <p:nvPr>
            <p:ph idx="1" type="body"/>
          </p:nvPr>
        </p:nvSpPr>
        <p:spPr>
          <a:xfrm>
            <a:off x="677334" y="1930400"/>
            <a:ext cx="5368624" cy="4443103"/>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b="1" lang="fr-FR" sz="2200"/>
              <a:t>Calzado con puntera de seguridad</a:t>
            </a:r>
            <a:r>
              <a:rPr lang="fr-FR" sz="2200"/>
              <a:t>: </a:t>
            </a:r>
            <a:endParaRPr/>
          </a:p>
          <a:p>
            <a:pPr indent="0" lvl="1" marL="594360" rtl="0" algn="l">
              <a:lnSpc>
                <a:spcPct val="100000"/>
              </a:lnSpc>
              <a:spcBef>
                <a:spcPts val="1000"/>
              </a:spcBef>
              <a:spcAft>
                <a:spcPts val="0"/>
              </a:spcAft>
              <a:buSzPts val="1440"/>
              <a:buNone/>
            </a:pPr>
            <a:r>
              <a:rPr lang="fr-FR" sz="1800"/>
              <a:t>Riesgos de golpes, aplastamientos, penetraciones etc. Suela antideslizante y chapa de acero</a:t>
            </a:r>
            <a:endParaRPr/>
          </a:p>
          <a:p>
            <a:pPr indent="0" lvl="1" marL="594360" rtl="0" algn="l">
              <a:lnSpc>
                <a:spcPct val="100000"/>
              </a:lnSpc>
              <a:spcBef>
                <a:spcPts val="1000"/>
              </a:spcBef>
              <a:spcAft>
                <a:spcPts val="0"/>
              </a:spcAft>
              <a:buSzPts val="1440"/>
              <a:buNone/>
            </a:pPr>
            <a:r>
              <a:t/>
            </a:r>
            <a:endParaRPr sz="2200"/>
          </a:p>
          <a:p>
            <a:pPr indent="0" lvl="1" marL="594360" rtl="0" algn="l">
              <a:lnSpc>
                <a:spcPct val="100000"/>
              </a:lnSpc>
              <a:spcBef>
                <a:spcPts val="1000"/>
              </a:spcBef>
              <a:spcAft>
                <a:spcPts val="0"/>
              </a:spcAft>
              <a:buSzPts val="1440"/>
              <a:buNone/>
            </a:pPr>
            <a:r>
              <a:t/>
            </a:r>
            <a:endParaRPr sz="2200"/>
          </a:p>
          <a:p>
            <a:pPr indent="-320040" lvl="0" marL="457200" rtl="0" algn="l">
              <a:lnSpc>
                <a:spcPct val="100000"/>
              </a:lnSpc>
              <a:spcBef>
                <a:spcPts val="1000"/>
              </a:spcBef>
              <a:spcAft>
                <a:spcPts val="0"/>
              </a:spcAft>
              <a:buSzPts val="1440"/>
              <a:buChar char="►"/>
            </a:pPr>
            <a:r>
              <a:rPr b="1" lang="fr-FR" sz="2200"/>
              <a:t>Calzado para riesgos eléctricos</a:t>
            </a:r>
            <a:r>
              <a:rPr lang="fr-FR" sz="2200"/>
              <a:t>: </a:t>
            </a:r>
            <a:endParaRPr/>
          </a:p>
          <a:p>
            <a:pPr indent="0" lvl="1" marL="594360" rtl="0" algn="l">
              <a:lnSpc>
                <a:spcPct val="100000"/>
              </a:lnSpc>
              <a:spcBef>
                <a:spcPts val="1000"/>
              </a:spcBef>
              <a:spcAft>
                <a:spcPts val="0"/>
              </a:spcAft>
              <a:buSzPts val="1440"/>
              <a:buNone/>
            </a:pPr>
            <a:r>
              <a:rPr lang="fr-FR" sz="1800"/>
              <a:t>Con suela de material aislante. </a:t>
            </a:r>
            <a:endParaRPr sz="1800"/>
          </a:p>
        </p:txBody>
      </p:sp>
      <p:pic>
        <p:nvPicPr>
          <p:cNvPr descr="Resultado de imagen para calzado de seguridad" id="655" name="Google Shape;655;p76"/>
          <p:cNvPicPr preferRelativeResize="0"/>
          <p:nvPr/>
        </p:nvPicPr>
        <p:blipFill rotWithShape="1">
          <a:blip r:embed="rId3">
            <a:alphaModFix/>
          </a:blip>
          <a:srcRect b="0" l="1" r="1380" t="19670"/>
          <a:stretch/>
        </p:blipFill>
        <p:spPr>
          <a:xfrm>
            <a:off x="6291618" y="1398138"/>
            <a:ext cx="3902141" cy="2204872"/>
          </a:xfrm>
          <a:prstGeom prst="rect">
            <a:avLst/>
          </a:prstGeom>
          <a:noFill/>
          <a:ln>
            <a:noFill/>
          </a:ln>
        </p:spPr>
      </p:pic>
      <p:pic>
        <p:nvPicPr>
          <p:cNvPr descr="Resultado de imagen para calzado de seguridad aislante" id="656" name="Google Shape;656;p76"/>
          <p:cNvPicPr preferRelativeResize="0"/>
          <p:nvPr/>
        </p:nvPicPr>
        <p:blipFill rotWithShape="1">
          <a:blip r:embed="rId4">
            <a:alphaModFix/>
          </a:blip>
          <a:srcRect b="0" l="0" r="0" t="0"/>
          <a:stretch/>
        </p:blipFill>
        <p:spPr>
          <a:xfrm>
            <a:off x="6088986" y="3603010"/>
            <a:ext cx="4307404" cy="295598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sp>
        <p:nvSpPr>
          <p:cNvPr id="661" name="Google Shape;661;p77"/>
          <p:cNvSpPr txBox="1"/>
          <p:nvPr>
            <p:ph type="title"/>
          </p:nvPr>
        </p:nvSpPr>
        <p:spPr>
          <a:xfrm>
            <a:off x="677333" y="609600"/>
            <a:ext cx="7374845" cy="1320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800"/>
              <a:buNone/>
            </a:pPr>
            <a:r>
              <a:rPr lang="fr-FR" sz="2800"/>
              <a:t>Se los puede dividir de las siguientes maneras:</a:t>
            </a:r>
            <a:br>
              <a:rPr lang="fr-FR"/>
            </a:br>
            <a:endParaRPr/>
          </a:p>
        </p:txBody>
      </p:sp>
      <p:sp>
        <p:nvSpPr>
          <p:cNvPr id="662" name="Google Shape;662;p77"/>
          <p:cNvSpPr txBox="1"/>
          <p:nvPr>
            <p:ph idx="1" type="body"/>
          </p:nvPr>
        </p:nvSpPr>
        <p:spPr>
          <a:xfrm>
            <a:off x="677334" y="1930400"/>
            <a:ext cx="5737114" cy="4443103"/>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b="1" lang="fr-FR" sz="2200"/>
              <a:t>Botas de goma con suela antideslizante</a:t>
            </a:r>
            <a:r>
              <a:rPr lang="fr-FR" sz="2200"/>
              <a:t>: </a:t>
            </a:r>
            <a:endParaRPr/>
          </a:p>
          <a:p>
            <a:pPr indent="0" lvl="1" marL="594360" rtl="0" algn="l">
              <a:lnSpc>
                <a:spcPct val="100000"/>
              </a:lnSpc>
              <a:spcBef>
                <a:spcPts val="1000"/>
              </a:spcBef>
              <a:spcAft>
                <a:spcPts val="0"/>
              </a:spcAft>
              <a:buSzPts val="1440"/>
              <a:buNone/>
            </a:pPr>
            <a:r>
              <a:rPr lang="fr-FR" sz="1800"/>
              <a:t>Para medios húmedos. Con o sin puntera de acero.</a:t>
            </a:r>
            <a:endParaRPr/>
          </a:p>
          <a:p>
            <a:pPr indent="0" lvl="1" marL="594360" rtl="0" algn="l">
              <a:lnSpc>
                <a:spcPct val="100000"/>
              </a:lnSpc>
              <a:spcBef>
                <a:spcPts val="1000"/>
              </a:spcBef>
              <a:spcAft>
                <a:spcPts val="0"/>
              </a:spcAft>
              <a:buSzPts val="1440"/>
              <a:buNone/>
            </a:pPr>
            <a:r>
              <a:t/>
            </a:r>
            <a:endParaRPr sz="1800"/>
          </a:p>
          <a:p>
            <a:pPr indent="0" lvl="1" marL="594360" rtl="0" algn="l">
              <a:lnSpc>
                <a:spcPct val="100000"/>
              </a:lnSpc>
              <a:spcBef>
                <a:spcPts val="1000"/>
              </a:spcBef>
              <a:spcAft>
                <a:spcPts val="0"/>
              </a:spcAft>
              <a:buSzPts val="1440"/>
              <a:buNone/>
            </a:pPr>
            <a:r>
              <a:t/>
            </a:r>
            <a:endParaRPr sz="1800"/>
          </a:p>
          <a:p>
            <a:pPr indent="-320040" lvl="0" marL="457200" rtl="0" algn="l">
              <a:lnSpc>
                <a:spcPct val="100000"/>
              </a:lnSpc>
              <a:spcBef>
                <a:spcPts val="1000"/>
              </a:spcBef>
              <a:spcAft>
                <a:spcPts val="0"/>
              </a:spcAft>
              <a:buSzPts val="1440"/>
              <a:buChar char="►"/>
            </a:pPr>
            <a:r>
              <a:rPr b="1" lang="fr-FR" sz="2200"/>
              <a:t>Polainas</a:t>
            </a:r>
            <a:r>
              <a:rPr lang="fr-FR" sz="2200"/>
              <a:t>: </a:t>
            </a:r>
            <a:endParaRPr/>
          </a:p>
          <a:p>
            <a:pPr indent="0" lvl="1" marL="594360" rtl="0" algn="l">
              <a:lnSpc>
                <a:spcPct val="100000"/>
              </a:lnSpc>
              <a:spcBef>
                <a:spcPts val="1000"/>
              </a:spcBef>
              <a:spcAft>
                <a:spcPts val="0"/>
              </a:spcAft>
              <a:buSzPts val="1440"/>
              <a:buNone/>
            </a:pPr>
            <a:r>
              <a:rPr lang="fr-FR" sz="1800"/>
              <a:t>Para proteger contra la salpicadura de metales fundidos. Resistentes al calor.</a:t>
            </a:r>
            <a:endParaRPr/>
          </a:p>
          <a:p>
            <a:pPr indent="-228600" lvl="0" marL="457200" rtl="0" algn="l">
              <a:lnSpc>
                <a:spcPct val="100000"/>
              </a:lnSpc>
              <a:spcBef>
                <a:spcPts val="1000"/>
              </a:spcBef>
              <a:spcAft>
                <a:spcPts val="0"/>
              </a:spcAft>
              <a:buSzPts val="1440"/>
              <a:buNone/>
            </a:pPr>
            <a:r>
              <a:t/>
            </a:r>
            <a:endParaRPr sz="1800"/>
          </a:p>
        </p:txBody>
      </p:sp>
      <p:pic>
        <p:nvPicPr>
          <p:cNvPr descr="Resultado de imagen para botas de goma" id="663" name="Google Shape;663;p77"/>
          <p:cNvPicPr preferRelativeResize="0"/>
          <p:nvPr/>
        </p:nvPicPr>
        <p:blipFill rotWithShape="1">
          <a:blip r:embed="rId3">
            <a:alphaModFix/>
          </a:blip>
          <a:srcRect b="0" l="0" r="0" t="0"/>
          <a:stretch/>
        </p:blipFill>
        <p:spPr>
          <a:xfrm>
            <a:off x="7451818" y="887104"/>
            <a:ext cx="2756709" cy="2408072"/>
          </a:xfrm>
          <a:prstGeom prst="rect">
            <a:avLst/>
          </a:prstGeom>
          <a:noFill/>
          <a:ln>
            <a:noFill/>
          </a:ln>
        </p:spPr>
      </p:pic>
      <p:pic>
        <p:nvPicPr>
          <p:cNvPr descr="Resultado de imagen para polainas de seguridad" id="664" name="Google Shape;664;p77"/>
          <p:cNvPicPr preferRelativeResize="0"/>
          <p:nvPr/>
        </p:nvPicPr>
        <p:blipFill rotWithShape="1">
          <a:blip r:embed="rId4">
            <a:alphaModFix/>
          </a:blip>
          <a:srcRect b="0" l="0" r="0" t="0"/>
          <a:stretch/>
        </p:blipFill>
        <p:spPr>
          <a:xfrm>
            <a:off x="6878473" y="3480179"/>
            <a:ext cx="3330054" cy="337782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8" name="Shape 668"/>
        <p:cNvGrpSpPr/>
        <p:nvPr/>
      </p:nvGrpSpPr>
      <p:grpSpPr>
        <a:xfrm>
          <a:off x="0" y="0"/>
          <a:ext cx="0" cy="0"/>
          <a:chOff x="0" y="0"/>
          <a:chExt cx="0" cy="0"/>
        </a:xfrm>
      </p:grpSpPr>
      <p:sp>
        <p:nvSpPr>
          <p:cNvPr id="669" name="Google Shape;669;p7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sz="3000"/>
              <a:t>En todo tipo de Calzado de Seguridad deben estar indicadas las siguientes características:</a:t>
            </a:r>
            <a:r>
              <a:rPr lang="fr-FR" sz="3000" cap="small"/>
              <a:t> </a:t>
            </a:r>
            <a:endParaRPr sz="3000"/>
          </a:p>
        </p:txBody>
      </p:sp>
      <p:sp>
        <p:nvSpPr>
          <p:cNvPr id="670" name="Google Shape;670;p78"/>
          <p:cNvSpPr txBox="1"/>
          <p:nvPr>
            <p:ph idx="1" type="body"/>
          </p:nvPr>
        </p:nvSpPr>
        <p:spPr>
          <a:xfrm>
            <a:off x="677333" y="2160588"/>
            <a:ext cx="6897174" cy="4267507"/>
          </a:xfrm>
          <a:prstGeom prst="rect">
            <a:avLst/>
          </a:prstGeom>
          <a:noFill/>
          <a:ln>
            <a:noFill/>
          </a:ln>
        </p:spPr>
        <p:txBody>
          <a:bodyPr anchorCtr="0" anchor="t" bIns="45700" lIns="91425" spcFirstLastPara="1" rIns="91425" wrap="square" tIns="45700">
            <a:noAutofit/>
          </a:bodyPr>
          <a:lstStyle/>
          <a:p>
            <a:pPr indent="-342900" lvl="0" marL="480060" rtl="0" algn="l">
              <a:lnSpc>
                <a:spcPct val="100000"/>
              </a:lnSpc>
              <a:spcBef>
                <a:spcPts val="1000"/>
              </a:spcBef>
              <a:spcAft>
                <a:spcPts val="0"/>
              </a:spcAft>
              <a:buSzPts val="1440"/>
              <a:buFont typeface="Arial"/>
              <a:buAutoNum type="arabicPeriod"/>
            </a:pPr>
            <a:r>
              <a:rPr lang="fr-FR" sz="2500"/>
              <a:t>Marca o fabricante </a:t>
            </a:r>
            <a:endParaRPr/>
          </a:p>
          <a:p>
            <a:pPr indent="-342900" lvl="0" marL="480060" rtl="0" algn="l">
              <a:lnSpc>
                <a:spcPct val="100000"/>
              </a:lnSpc>
              <a:spcBef>
                <a:spcPts val="1000"/>
              </a:spcBef>
              <a:spcAft>
                <a:spcPts val="0"/>
              </a:spcAft>
              <a:buSzPts val="1440"/>
              <a:buFont typeface="Arial"/>
              <a:buAutoNum type="arabicPeriod"/>
            </a:pPr>
            <a:r>
              <a:rPr lang="fr-FR" sz="2500"/>
              <a:t>País de origen </a:t>
            </a:r>
            <a:endParaRPr/>
          </a:p>
          <a:p>
            <a:pPr indent="-342900" lvl="0" marL="480060" rtl="0" algn="l">
              <a:lnSpc>
                <a:spcPct val="100000"/>
              </a:lnSpc>
              <a:spcBef>
                <a:spcPts val="1000"/>
              </a:spcBef>
              <a:spcAft>
                <a:spcPts val="0"/>
              </a:spcAft>
              <a:buSzPts val="1440"/>
              <a:buFont typeface="Arial"/>
              <a:buAutoNum type="arabicPeriod"/>
            </a:pPr>
            <a:r>
              <a:rPr lang="fr-FR" sz="2500"/>
              <a:t>Sello S y su ente certificador </a:t>
            </a:r>
            <a:endParaRPr/>
          </a:p>
          <a:p>
            <a:pPr indent="-342900" lvl="0" marL="480060" rtl="0" algn="l">
              <a:lnSpc>
                <a:spcPct val="100000"/>
              </a:lnSpc>
              <a:spcBef>
                <a:spcPts val="1000"/>
              </a:spcBef>
              <a:spcAft>
                <a:spcPts val="0"/>
              </a:spcAft>
              <a:buSzPts val="1440"/>
              <a:buFont typeface="Arial"/>
              <a:buAutoNum type="arabicPeriod"/>
            </a:pPr>
            <a:r>
              <a:rPr lang="fr-FR" sz="2500"/>
              <a:t>Tipo de protección según establece Norma IRAM N° 3610:2012 </a:t>
            </a:r>
            <a:endParaRPr/>
          </a:p>
          <a:p>
            <a:pPr indent="-342900" lvl="0" marL="480060" rtl="0" algn="l">
              <a:lnSpc>
                <a:spcPct val="100000"/>
              </a:lnSpc>
              <a:spcBef>
                <a:spcPts val="1000"/>
              </a:spcBef>
              <a:spcAft>
                <a:spcPts val="0"/>
              </a:spcAft>
              <a:buSzPts val="1440"/>
              <a:buFont typeface="Arial"/>
              <a:buAutoNum type="arabicPeriod"/>
            </a:pPr>
            <a:r>
              <a:rPr lang="fr-FR" sz="2500"/>
              <a:t>Fecha de fabricación/lote indicando como mínimo trimestre del año</a:t>
            </a:r>
            <a:endParaRPr/>
          </a:p>
          <a:p>
            <a:pPr indent="-342900" lvl="0" marL="480060" rtl="0" algn="l">
              <a:lnSpc>
                <a:spcPct val="100000"/>
              </a:lnSpc>
              <a:spcBef>
                <a:spcPts val="1000"/>
              </a:spcBef>
              <a:spcAft>
                <a:spcPts val="0"/>
              </a:spcAft>
              <a:buSzPts val="1440"/>
              <a:buFont typeface="Arial"/>
              <a:buAutoNum type="arabicPeriod"/>
            </a:pPr>
            <a:r>
              <a:rPr lang="fr-FR" sz="2500"/>
              <a:t>Tamaño del calzado </a:t>
            </a:r>
            <a:endParaRPr sz="25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sp>
        <p:nvSpPr>
          <p:cNvPr id="675" name="Google Shape;675;p85"/>
          <p:cNvSpPr txBox="1"/>
          <p:nvPr>
            <p:ph type="title"/>
          </p:nvPr>
        </p:nvSpPr>
        <p:spPr>
          <a:xfrm>
            <a:off x="677333" y="609600"/>
            <a:ext cx="8766917" cy="1320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fr-FR" sz="4000"/>
              <a:t>ROPA PROTECTORA</a:t>
            </a:r>
            <a:endParaRPr sz="4000"/>
          </a:p>
        </p:txBody>
      </p:sp>
      <p:pic>
        <p:nvPicPr>
          <p:cNvPr descr="https://3.bp.blogspot.com/-oKkXmdsnwvs/V8B1jvU0k6I/AAAAAAAAAPk/tXln8BAXAOUtN2kff7n7gZ_l9ejht6hrACLcB/s1600/footer-image.jpg" id="676" name="Google Shape;676;p85"/>
          <p:cNvPicPr preferRelativeResize="0"/>
          <p:nvPr/>
        </p:nvPicPr>
        <p:blipFill rotWithShape="1">
          <a:blip r:embed="rId3">
            <a:alphaModFix/>
          </a:blip>
          <a:srcRect b="0" l="0" r="0" t="0"/>
          <a:stretch/>
        </p:blipFill>
        <p:spPr>
          <a:xfrm>
            <a:off x="2025316" y="2060812"/>
            <a:ext cx="7481249" cy="408068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0" name="Shape 680"/>
        <p:cNvGrpSpPr/>
        <p:nvPr/>
      </p:nvGrpSpPr>
      <p:grpSpPr>
        <a:xfrm>
          <a:off x="0" y="0"/>
          <a:ext cx="0" cy="0"/>
          <a:chOff x="0" y="0"/>
          <a:chExt cx="0" cy="0"/>
        </a:xfrm>
      </p:grpSpPr>
      <p:sp>
        <p:nvSpPr>
          <p:cNvPr id="681" name="Google Shape;681;p86"/>
          <p:cNvSpPr txBox="1"/>
          <p:nvPr>
            <p:ph type="title"/>
          </p:nvPr>
        </p:nvSpPr>
        <p:spPr>
          <a:xfrm>
            <a:off x="677334" y="609600"/>
            <a:ext cx="5532300" cy="1320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a:t>Ropa protectora</a:t>
            </a:r>
            <a:br>
              <a:rPr lang="fr-FR" sz="3600"/>
            </a:br>
            <a:endParaRPr sz="3600"/>
          </a:p>
        </p:txBody>
      </p:sp>
      <p:sp>
        <p:nvSpPr>
          <p:cNvPr id="682" name="Google Shape;682;p86"/>
          <p:cNvSpPr txBox="1"/>
          <p:nvPr>
            <p:ph idx="1" type="body"/>
          </p:nvPr>
        </p:nvSpPr>
        <p:spPr>
          <a:xfrm>
            <a:off x="677324" y="1496825"/>
            <a:ext cx="6494700" cy="4904100"/>
          </a:xfrm>
          <a:prstGeom prst="rect">
            <a:avLst/>
          </a:prstGeom>
          <a:noFill/>
          <a:ln>
            <a:noFill/>
          </a:ln>
        </p:spPr>
        <p:txBody>
          <a:bodyPr anchorCtr="0" anchor="t" bIns="45700" lIns="91425" spcFirstLastPara="1" rIns="91425" wrap="square" tIns="45700">
            <a:normAutofit/>
          </a:bodyPr>
          <a:lstStyle/>
          <a:p>
            <a:pPr indent="-355600" lvl="0" marL="457200" rtl="0" algn="l">
              <a:lnSpc>
                <a:spcPct val="100000"/>
              </a:lnSpc>
              <a:spcBef>
                <a:spcPts val="1000"/>
              </a:spcBef>
              <a:spcAft>
                <a:spcPts val="0"/>
              </a:spcAft>
              <a:buSzPts val="2000"/>
              <a:buChar char="►"/>
            </a:pPr>
            <a:r>
              <a:rPr lang="fr-FR" sz="2000"/>
              <a:t>Proteger al trabajador frente a riesgos específicos</a:t>
            </a:r>
            <a:endParaRPr sz="2000"/>
          </a:p>
          <a:p>
            <a:pPr indent="-355600" lvl="0" marL="457200" rtl="0" algn="l">
              <a:lnSpc>
                <a:spcPct val="100000"/>
              </a:lnSpc>
              <a:spcBef>
                <a:spcPts val="1000"/>
              </a:spcBef>
              <a:spcAft>
                <a:spcPts val="0"/>
              </a:spcAft>
              <a:buSzPts val="2000"/>
              <a:buChar char="►"/>
            </a:pPr>
            <a:r>
              <a:rPr lang="fr-FR" sz="2000"/>
              <a:t>No debe ofrecer peligro de engancharse o de ser atrapado por las piezas de las máquinas en movimiento. </a:t>
            </a:r>
            <a:endParaRPr sz="2000"/>
          </a:p>
          <a:p>
            <a:pPr indent="-355600" lvl="0" marL="457200" rtl="0" algn="l">
              <a:lnSpc>
                <a:spcPct val="100000"/>
              </a:lnSpc>
              <a:spcBef>
                <a:spcPts val="1000"/>
              </a:spcBef>
              <a:spcAft>
                <a:spcPts val="0"/>
              </a:spcAft>
              <a:buSzPts val="2000"/>
              <a:buChar char="►"/>
            </a:pPr>
            <a:r>
              <a:rPr lang="fr-FR" sz="2000"/>
              <a:t>No se deben llevar en los bolsillos objetos afilados o con puntas como por ejemplo clavos o discos de amoladoras, ni materiales explosivos o inflamables.</a:t>
            </a:r>
            <a:endParaRPr sz="2000"/>
          </a:p>
          <a:p>
            <a:pPr indent="0" lvl="0" marL="457200" rtl="0" algn="l">
              <a:lnSpc>
                <a:spcPct val="100000"/>
              </a:lnSpc>
              <a:spcBef>
                <a:spcPts val="1000"/>
              </a:spcBef>
              <a:spcAft>
                <a:spcPts val="0"/>
              </a:spcAft>
              <a:buSzPts val="1440"/>
              <a:buNone/>
            </a:pPr>
            <a:r>
              <a:t/>
            </a:r>
            <a:endParaRPr sz="2000"/>
          </a:p>
          <a:p>
            <a:pPr indent="0" lvl="0" marL="0" rtl="0" algn="l">
              <a:lnSpc>
                <a:spcPct val="115000"/>
              </a:lnSpc>
              <a:spcBef>
                <a:spcPts val="0"/>
              </a:spcBef>
              <a:spcAft>
                <a:spcPts val="0"/>
              </a:spcAft>
              <a:buSzPts val="1440"/>
              <a:buNone/>
            </a:pPr>
            <a:r>
              <a:rPr lang="fr-FR" sz="2000">
                <a:solidFill>
                  <a:schemeClr val="dk1"/>
                </a:solidFill>
              </a:rPr>
              <a:t>Es obligación del personal el uso de la ropa de trabajo dotada por la empresa mientras dure la jornada de trabajo.</a:t>
            </a:r>
            <a:endParaRPr sz="2000">
              <a:solidFill>
                <a:schemeClr val="dk1"/>
              </a:solidFill>
            </a:endParaRPr>
          </a:p>
          <a:p>
            <a:pPr indent="0" lvl="0" marL="0" rtl="0" algn="l">
              <a:lnSpc>
                <a:spcPct val="100000"/>
              </a:lnSpc>
              <a:spcBef>
                <a:spcPts val="1000"/>
              </a:spcBef>
              <a:spcAft>
                <a:spcPts val="0"/>
              </a:spcAft>
              <a:buSzPts val="1440"/>
              <a:buNone/>
            </a:pPr>
            <a:r>
              <a:t/>
            </a:r>
            <a:endParaRPr/>
          </a:p>
          <a:p>
            <a:pPr indent="-228600" lvl="0" marL="457200" rtl="0" algn="l">
              <a:lnSpc>
                <a:spcPct val="100000"/>
              </a:lnSpc>
              <a:spcBef>
                <a:spcPts val="1000"/>
              </a:spcBef>
              <a:spcAft>
                <a:spcPts val="0"/>
              </a:spcAft>
              <a:buSzPts val="1440"/>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6" name="Shape 686"/>
        <p:cNvGrpSpPr/>
        <p:nvPr/>
      </p:nvGrpSpPr>
      <p:grpSpPr>
        <a:xfrm>
          <a:off x="0" y="0"/>
          <a:ext cx="0" cy="0"/>
          <a:chOff x="0" y="0"/>
          <a:chExt cx="0" cy="0"/>
        </a:xfrm>
      </p:grpSpPr>
      <p:sp>
        <p:nvSpPr>
          <p:cNvPr id="687" name="Google Shape;687;p87"/>
          <p:cNvSpPr txBox="1"/>
          <p:nvPr>
            <p:ph type="title"/>
          </p:nvPr>
        </p:nvSpPr>
        <p:spPr>
          <a:xfrm>
            <a:off x="677333" y="404884"/>
            <a:ext cx="5532397"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sz="3240"/>
              <a:t>Condiciones GENERALES que debe cumplir</a:t>
            </a:r>
            <a:br>
              <a:rPr lang="fr-FR" sz="3240"/>
            </a:br>
            <a:endParaRPr sz="3240"/>
          </a:p>
        </p:txBody>
      </p:sp>
      <p:sp>
        <p:nvSpPr>
          <p:cNvPr id="688" name="Google Shape;688;p87"/>
          <p:cNvSpPr txBox="1"/>
          <p:nvPr>
            <p:ph idx="1" type="body"/>
          </p:nvPr>
        </p:nvSpPr>
        <p:spPr>
          <a:xfrm>
            <a:off x="677333" y="1725684"/>
            <a:ext cx="7211073" cy="4772475"/>
          </a:xfrm>
          <a:prstGeom prst="rect">
            <a:avLst/>
          </a:prstGeom>
          <a:noFill/>
          <a:ln>
            <a:noFill/>
          </a:ln>
        </p:spPr>
        <p:txBody>
          <a:bodyPr anchorCtr="0" anchor="t" bIns="45700" lIns="91425" spcFirstLastPara="1" rIns="91425" wrap="square" tIns="45700">
            <a:normAutofit/>
          </a:bodyPr>
          <a:lstStyle/>
          <a:p>
            <a:pPr indent="-355600" lvl="0" marL="457200" rtl="0" algn="l">
              <a:lnSpc>
                <a:spcPct val="160000"/>
              </a:lnSpc>
              <a:spcBef>
                <a:spcPts val="1000"/>
              </a:spcBef>
              <a:spcAft>
                <a:spcPts val="0"/>
              </a:spcAft>
              <a:buSzPts val="2000"/>
              <a:buChar char="►"/>
            </a:pPr>
            <a:r>
              <a:rPr lang="fr-FR" sz="1850"/>
              <a:t>Tela flexible y de fácil limpieza</a:t>
            </a:r>
            <a:endParaRPr sz="1850"/>
          </a:p>
          <a:p>
            <a:pPr indent="-355600" lvl="0" marL="457200" rtl="0" algn="l">
              <a:lnSpc>
                <a:spcPct val="160000"/>
              </a:lnSpc>
              <a:spcBef>
                <a:spcPts val="1000"/>
              </a:spcBef>
              <a:spcAft>
                <a:spcPts val="0"/>
              </a:spcAft>
              <a:buSzPts val="2000"/>
              <a:buChar char="►"/>
            </a:pPr>
            <a:r>
              <a:rPr lang="fr-FR" sz="1850"/>
              <a:t>Ajuste adecuado</a:t>
            </a:r>
            <a:endParaRPr sz="1850"/>
          </a:p>
          <a:p>
            <a:pPr indent="-355600" lvl="0" marL="457200" rtl="0" algn="l">
              <a:lnSpc>
                <a:spcPct val="160000"/>
              </a:lnSpc>
              <a:spcBef>
                <a:spcPts val="1000"/>
              </a:spcBef>
              <a:spcAft>
                <a:spcPts val="0"/>
              </a:spcAft>
              <a:buSzPts val="2000"/>
              <a:buChar char="►"/>
            </a:pPr>
            <a:r>
              <a:rPr lang="fr-FR" sz="1850"/>
              <a:t>Mangas cortas en lo posible</a:t>
            </a:r>
            <a:endParaRPr sz="1850"/>
          </a:p>
          <a:p>
            <a:pPr indent="-355600" lvl="0" marL="457200" rtl="0" algn="l">
              <a:lnSpc>
                <a:spcPct val="160000"/>
              </a:lnSpc>
              <a:spcBef>
                <a:spcPts val="1000"/>
              </a:spcBef>
              <a:spcAft>
                <a:spcPts val="0"/>
              </a:spcAft>
              <a:buSzPts val="2000"/>
              <a:buChar char="►"/>
            </a:pPr>
            <a:r>
              <a:rPr lang="fr-FR" sz="1850"/>
              <a:t>Reducción de elementos adicionales en las prendas</a:t>
            </a:r>
            <a:endParaRPr sz="1850"/>
          </a:p>
          <a:p>
            <a:pPr indent="-355600" lvl="0" marL="457200" rtl="0" algn="l">
              <a:lnSpc>
                <a:spcPct val="160000"/>
              </a:lnSpc>
              <a:spcBef>
                <a:spcPts val="1000"/>
              </a:spcBef>
              <a:spcAft>
                <a:spcPts val="0"/>
              </a:spcAft>
              <a:buSzPts val="2000"/>
              <a:buChar char="►"/>
            </a:pPr>
            <a:r>
              <a:rPr lang="fr-FR" sz="1850"/>
              <a:t>Prohibido el uso de elementos que puedan originar riesgos</a:t>
            </a:r>
            <a:endParaRPr sz="1850"/>
          </a:p>
          <a:p>
            <a:pPr indent="-355600" lvl="0" marL="457200" rtl="0" algn="l">
              <a:lnSpc>
                <a:spcPct val="160000"/>
              </a:lnSpc>
              <a:spcBef>
                <a:spcPts val="1000"/>
              </a:spcBef>
              <a:spcAft>
                <a:spcPts val="0"/>
              </a:spcAft>
              <a:buSzPts val="2000"/>
              <a:buChar char="►"/>
            </a:pPr>
            <a:r>
              <a:rPr lang="fr-FR" sz="1850"/>
              <a:t>Condiciones especiales:</a:t>
            </a:r>
            <a:endParaRPr sz="1850"/>
          </a:p>
          <a:p>
            <a:pPr indent="0" lvl="1" marL="594360" rtl="0" algn="l">
              <a:lnSpc>
                <a:spcPct val="160000"/>
              </a:lnSpc>
              <a:spcBef>
                <a:spcPts val="1000"/>
              </a:spcBef>
              <a:spcAft>
                <a:spcPts val="0"/>
              </a:spcAft>
              <a:buSzPts val="1440"/>
              <a:buNone/>
            </a:pPr>
            <a:r>
              <a:rPr lang="fr-FR" sz="1540"/>
              <a:t>Impermeable, incombustible, de abrigo, resistente a sustancias agresivas.</a:t>
            </a:r>
            <a:endParaRPr sz="1480"/>
          </a:p>
          <a:p>
            <a:pPr indent="0" lvl="0" marL="137160" rtl="0" algn="l">
              <a:lnSpc>
                <a:spcPct val="100000"/>
              </a:lnSpc>
              <a:spcBef>
                <a:spcPts val="1000"/>
              </a:spcBef>
              <a:spcAft>
                <a:spcPts val="0"/>
              </a:spcAft>
              <a:buSzPts val="1440"/>
              <a:buNone/>
            </a:pPr>
            <a:r>
              <a:t/>
            </a:r>
            <a:endParaRPr sz="1540"/>
          </a:p>
          <a:p>
            <a:pPr indent="-228600" lvl="0" marL="457200" rtl="0" algn="l">
              <a:lnSpc>
                <a:spcPct val="100000"/>
              </a:lnSpc>
              <a:spcBef>
                <a:spcPts val="1000"/>
              </a:spcBef>
              <a:spcAft>
                <a:spcPts val="0"/>
              </a:spcAft>
              <a:buSzPts val="1440"/>
              <a:buNone/>
            </a:pPr>
            <a:r>
              <a:t/>
            </a:r>
            <a:endParaRPr sz="1540"/>
          </a:p>
          <a:p>
            <a:pPr indent="-228600" lvl="0" marL="457200" rtl="0" algn="l">
              <a:lnSpc>
                <a:spcPct val="100000"/>
              </a:lnSpc>
              <a:spcBef>
                <a:spcPts val="1000"/>
              </a:spcBef>
              <a:spcAft>
                <a:spcPts val="0"/>
              </a:spcAft>
              <a:buSzPts val="1440"/>
              <a:buNone/>
            </a:pPr>
            <a:r>
              <a:t/>
            </a:r>
            <a:endParaRPr sz="1540"/>
          </a:p>
          <a:p>
            <a:pPr indent="-228600" lvl="0" marL="457200" rtl="0" algn="l">
              <a:lnSpc>
                <a:spcPct val="100000"/>
              </a:lnSpc>
              <a:spcBef>
                <a:spcPts val="1000"/>
              </a:spcBef>
              <a:spcAft>
                <a:spcPts val="0"/>
              </a:spcAft>
              <a:buSzPts val="1440"/>
              <a:buNone/>
            </a:pPr>
            <a:r>
              <a:t/>
            </a:r>
            <a:endParaRPr sz="154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2" name="Shape 692"/>
        <p:cNvGrpSpPr/>
        <p:nvPr/>
      </p:nvGrpSpPr>
      <p:grpSpPr>
        <a:xfrm>
          <a:off x="0" y="0"/>
          <a:ext cx="0" cy="0"/>
          <a:chOff x="0" y="0"/>
          <a:chExt cx="0" cy="0"/>
        </a:xfrm>
      </p:grpSpPr>
      <p:sp>
        <p:nvSpPr>
          <p:cNvPr id="693" name="Google Shape;693;p88"/>
          <p:cNvSpPr txBox="1"/>
          <p:nvPr>
            <p:ph type="title"/>
          </p:nvPr>
        </p:nvSpPr>
        <p:spPr>
          <a:xfrm>
            <a:off x="677334" y="609600"/>
            <a:ext cx="583264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sz="4000"/>
              <a:t>Condiciones ESPECIALES</a:t>
            </a:r>
            <a:endParaRPr sz="4000"/>
          </a:p>
        </p:txBody>
      </p:sp>
      <p:sp>
        <p:nvSpPr>
          <p:cNvPr id="694" name="Google Shape;694;p88"/>
          <p:cNvSpPr txBox="1"/>
          <p:nvPr>
            <p:ph idx="1" type="body"/>
          </p:nvPr>
        </p:nvSpPr>
        <p:spPr>
          <a:xfrm>
            <a:off x="677334" y="2283418"/>
            <a:ext cx="7211073" cy="4240211"/>
          </a:xfrm>
          <a:prstGeom prst="rect">
            <a:avLst/>
          </a:prstGeom>
          <a:noFill/>
          <a:ln>
            <a:noFill/>
          </a:ln>
        </p:spPr>
        <p:txBody>
          <a:bodyPr anchorCtr="0" anchor="t" bIns="45700" lIns="91425" spcFirstLastPara="1" rIns="91425" wrap="square" tIns="45700">
            <a:normAutofit/>
          </a:bodyPr>
          <a:lstStyle/>
          <a:p>
            <a:pPr indent="-368300" lvl="0" marL="457200" rtl="0" algn="l">
              <a:lnSpc>
                <a:spcPct val="150000"/>
              </a:lnSpc>
              <a:spcBef>
                <a:spcPts val="1000"/>
              </a:spcBef>
              <a:spcAft>
                <a:spcPts val="0"/>
              </a:spcAft>
              <a:buSzPts val="2200"/>
              <a:buChar char="►"/>
            </a:pPr>
            <a:r>
              <a:rPr lang="fr-FR" sz="2200"/>
              <a:t>Imperméable</a:t>
            </a:r>
            <a:endParaRPr sz="2200"/>
          </a:p>
          <a:p>
            <a:pPr indent="-368300" lvl="0" marL="457200" rtl="0" algn="l">
              <a:lnSpc>
                <a:spcPct val="150000"/>
              </a:lnSpc>
              <a:spcBef>
                <a:spcPts val="1000"/>
              </a:spcBef>
              <a:spcAft>
                <a:spcPts val="0"/>
              </a:spcAft>
              <a:buSzPts val="2200"/>
              <a:buChar char="►"/>
            </a:pPr>
            <a:r>
              <a:rPr lang="fr-FR" sz="2200"/>
              <a:t>Incombustible</a:t>
            </a:r>
            <a:endParaRPr sz="2200"/>
          </a:p>
          <a:p>
            <a:pPr indent="-368300" lvl="0" marL="457200" rtl="0" algn="l">
              <a:lnSpc>
                <a:spcPct val="150000"/>
              </a:lnSpc>
              <a:spcBef>
                <a:spcPts val="1000"/>
              </a:spcBef>
              <a:spcAft>
                <a:spcPts val="0"/>
              </a:spcAft>
              <a:buSzPts val="2200"/>
              <a:buChar char="►"/>
            </a:pPr>
            <a:r>
              <a:rPr lang="fr-FR" sz="2200"/>
              <a:t>Resistente al frío</a:t>
            </a:r>
            <a:endParaRPr sz="2200"/>
          </a:p>
          <a:p>
            <a:pPr indent="-368300" lvl="0" marL="457200" rtl="0" algn="l">
              <a:lnSpc>
                <a:spcPct val="150000"/>
              </a:lnSpc>
              <a:spcBef>
                <a:spcPts val="1000"/>
              </a:spcBef>
              <a:spcAft>
                <a:spcPts val="0"/>
              </a:spcAft>
              <a:buSzPts val="2200"/>
              <a:buChar char="►"/>
            </a:pPr>
            <a:r>
              <a:rPr lang="fr-FR" sz="2200"/>
              <a:t>Resistente a sustancias agresivas</a:t>
            </a:r>
            <a:endParaRPr sz="2200"/>
          </a:p>
          <a:p>
            <a:pPr indent="-368300" lvl="0" marL="457200" rtl="0" algn="l">
              <a:lnSpc>
                <a:spcPct val="150000"/>
              </a:lnSpc>
              <a:spcBef>
                <a:spcPts val="1000"/>
              </a:spcBef>
              <a:spcAft>
                <a:spcPts val="0"/>
              </a:spcAft>
              <a:buSzPts val="2200"/>
              <a:buChar char="►"/>
            </a:pPr>
            <a:r>
              <a:rPr lang="fr-FR" sz="2200"/>
              <a:t>Requerimientos específicos</a:t>
            </a:r>
            <a:endParaRPr sz="2200"/>
          </a:p>
          <a:p>
            <a:pPr indent="-228600" lvl="0" marL="457200" rtl="0" algn="l">
              <a:lnSpc>
                <a:spcPct val="100000"/>
              </a:lnSpc>
              <a:spcBef>
                <a:spcPts val="1000"/>
              </a:spcBef>
              <a:spcAft>
                <a:spcPts val="0"/>
              </a:spcAft>
              <a:buSzPts val="1440"/>
              <a:buNone/>
            </a:pPr>
            <a:r>
              <a:t/>
            </a:r>
            <a:endParaRPr/>
          </a:p>
          <a:p>
            <a:pPr indent="-228600" lvl="0" marL="457200" rtl="0" algn="l">
              <a:lnSpc>
                <a:spcPct val="100000"/>
              </a:lnSpc>
              <a:spcBef>
                <a:spcPts val="1000"/>
              </a:spcBef>
              <a:spcAft>
                <a:spcPts val="0"/>
              </a:spcAft>
              <a:buSzPts val="1440"/>
              <a:buNone/>
            </a:pPr>
            <a:r>
              <a:t/>
            </a:r>
            <a:endParaRPr/>
          </a:p>
          <a:p>
            <a:pPr indent="-228600" lvl="0" marL="457200" rtl="0" algn="l">
              <a:lnSpc>
                <a:spcPct val="100000"/>
              </a:lnSpc>
              <a:spcBef>
                <a:spcPts val="1000"/>
              </a:spcBef>
              <a:spcAft>
                <a:spcPts val="0"/>
              </a:spcAft>
              <a:buSzPts val="1440"/>
              <a:buNone/>
            </a:pPr>
            <a:r>
              <a:t/>
            </a:r>
            <a:endParaRPr/>
          </a:p>
          <a:p>
            <a:pPr indent="-228600" lvl="0" marL="457200" rtl="0" algn="l">
              <a:lnSpc>
                <a:spcPct val="100000"/>
              </a:lnSpc>
              <a:spcBef>
                <a:spcPts val="1000"/>
              </a:spcBef>
              <a:spcAft>
                <a:spcPts val="0"/>
              </a:spcAft>
              <a:buSzPts val="1440"/>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89"/>
          <p:cNvSpPr txBox="1"/>
          <p:nvPr>
            <p:ph type="title"/>
          </p:nvPr>
        </p:nvSpPr>
        <p:spPr>
          <a:xfrm>
            <a:off x="813812" y="2238232"/>
            <a:ext cx="9681317" cy="2524836"/>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SzPts val="1800"/>
              <a:buNone/>
            </a:pPr>
            <a:r>
              <a:rPr lang="fr-FR" sz="2673"/>
              <a:t>ARTÍCULO 106.- Sin perjuicio de lo establecido en los artículos anteriores, las características de la ropa a proveer a los trabajadores se determinará previamente a la iniciación de las tareas.</a:t>
            </a:r>
            <a:br>
              <a:rPr lang="fr-FR" sz="2673"/>
            </a:br>
            <a:br>
              <a:rPr lang="fr-FR" sz="3240"/>
            </a:br>
            <a:endParaRPr sz="324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6"/>
          <p:cNvSpPr txBox="1"/>
          <p:nvPr>
            <p:ph type="title"/>
          </p:nvPr>
        </p:nvSpPr>
        <p:spPr>
          <a:xfrm>
            <a:off x="677334" y="609600"/>
            <a:ext cx="8596668" cy="241495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Utilización</a:t>
            </a:r>
            <a:br>
              <a:rPr lang="fr-FR"/>
            </a:br>
            <a:r>
              <a:rPr lang="fr-FR" sz="2200"/>
              <a:t>Para prevenir los riesgos que no han podido reducirse con las medidas anteriores </a:t>
            </a:r>
            <a:br>
              <a:rPr lang="fr-FR" sz="2200"/>
            </a:br>
            <a:r>
              <a:rPr lang="fr-FR" sz="2200"/>
              <a:t>Son la última barrera de protección entre la persona y la fuente causante del riesgo </a:t>
            </a:r>
            <a:br>
              <a:rPr lang="fr-FR" sz="2200"/>
            </a:br>
            <a:endParaRPr sz="2200"/>
          </a:p>
        </p:txBody>
      </p:sp>
      <p:sp>
        <p:nvSpPr>
          <p:cNvPr id="310" name="Google Shape;310;p6"/>
          <p:cNvSpPr txBox="1"/>
          <p:nvPr>
            <p:ph idx="1" type="body"/>
          </p:nvPr>
        </p:nvSpPr>
        <p:spPr>
          <a:xfrm>
            <a:off x="677334" y="3024554"/>
            <a:ext cx="8596668" cy="2555631"/>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a:t>Cuando:</a:t>
            </a:r>
            <a:endParaRPr/>
          </a:p>
          <a:p>
            <a:pPr indent="-342900" lvl="0" marL="342900" rtl="0" algn="l">
              <a:lnSpc>
                <a:spcPct val="100000"/>
              </a:lnSpc>
              <a:spcBef>
                <a:spcPts val="1000"/>
              </a:spcBef>
              <a:spcAft>
                <a:spcPts val="0"/>
              </a:spcAft>
              <a:buSzPts val="1440"/>
              <a:buChar char="►"/>
            </a:pPr>
            <a:r>
              <a:rPr lang="fr-FR"/>
              <a:t>Es imposible controlar el riesgo en su origen.</a:t>
            </a:r>
            <a:endParaRPr/>
          </a:p>
          <a:p>
            <a:pPr indent="-342900" lvl="0" marL="342900" rtl="0" algn="l">
              <a:lnSpc>
                <a:spcPct val="100000"/>
              </a:lnSpc>
              <a:spcBef>
                <a:spcPts val="1000"/>
              </a:spcBef>
              <a:spcAft>
                <a:spcPts val="0"/>
              </a:spcAft>
              <a:buSzPts val="1440"/>
              <a:buChar char="►"/>
            </a:pPr>
            <a:r>
              <a:rPr lang="fr-FR"/>
              <a:t>El uso de las técnicas colectivas no resultan posibles o convenientes.</a:t>
            </a:r>
            <a:endParaRPr/>
          </a:p>
          <a:p>
            <a:pPr indent="-342900" lvl="0" marL="342900" rtl="0" algn="l">
              <a:lnSpc>
                <a:spcPct val="100000"/>
              </a:lnSpc>
              <a:spcBef>
                <a:spcPts val="1000"/>
              </a:spcBef>
              <a:spcAft>
                <a:spcPts val="0"/>
              </a:spcAft>
              <a:buSzPts val="1440"/>
              <a:buChar char="►"/>
            </a:pPr>
            <a:r>
              <a:rPr lang="fr-FR"/>
              <a:t>Existe un riesgo residual a pesar de la protección colectiva.</a:t>
            </a:r>
            <a:endParaRPr/>
          </a:p>
          <a:p>
            <a:pPr indent="-342900" lvl="0" marL="342900" rtl="0" algn="l">
              <a:lnSpc>
                <a:spcPct val="100000"/>
              </a:lnSpc>
              <a:spcBef>
                <a:spcPts val="1000"/>
              </a:spcBef>
              <a:spcAft>
                <a:spcPts val="0"/>
              </a:spcAft>
              <a:buSzPts val="1440"/>
              <a:buChar char="►"/>
            </a:pPr>
            <a:r>
              <a:rPr lang="fr-FR"/>
              <a:t>Situaciones de riesgo esporádicas como rescate o emergencia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3" name="Shape 703"/>
        <p:cNvGrpSpPr/>
        <p:nvPr/>
      </p:nvGrpSpPr>
      <p:grpSpPr>
        <a:xfrm>
          <a:off x="0" y="0"/>
          <a:ext cx="0" cy="0"/>
          <a:chOff x="0" y="0"/>
          <a:chExt cx="0" cy="0"/>
        </a:xfrm>
      </p:grpSpPr>
      <p:sp>
        <p:nvSpPr>
          <p:cNvPr id="704" name="Google Shape;704;p90"/>
          <p:cNvSpPr txBox="1"/>
          <p:nvPr>
            <p:ph type="title"/>
          </p:nvPr>
        </p:nvSpPr>
        <p:spPr>
          <a:xfrm>
            <a:off x="677333" y="609600"/>
            <a:ext cx="5600637" cy="1320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fr-FR"/>
              <a:t>Tipos de ropa de protección</a:t>
            </a:r>
            <a:br>
              <a:rPr lang="fr-FR"/>
            </a:br>
            <a:endParaRPr/>
          </a:p>
        </p:txBody>
      </p:sp>
      <p:sp>
        <p:nvSpPr>
          <p:cNvPr id="705" name="Google Shape;705;p90"/>
          <p:cNvSpPr txBox="1"/>
          <p:nvPr>
            <p:ph idx="1" type="body"/>
          </p:nvPr>
        </p:nvSpPr>
        <p:spPr>
          <a:xfrm>
            <a:off x="677334" y="1930400"/>
            <a:ext cx="5368624" cy="4443103"/>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b="1" lang="fr-FR" sz="2200"/>
              <a:t>Prendas de Tela</a:t>
            </a:r>
            <a:r>
              <a:rPr lang="fr-FR" sz="2200"/>
              <a:t> </a:t>
            </a:r>
            <a:endParaRPr/>
          </a:p>
          <a:p>
            <a:pPr indent="0" lvl="1" marL="594360" rtl="0" algn="l">
              <a:lnSpc>
                <a:spcPct val="100000"/>
              </a:lnSpc>
              <a:spcBef>
                <a:spcPts val="1000"/>
              </a:spcBef>
              <a:spcAft>
                <a:spcPts val="0"/>
              </a:spcAft>
              <a:buSzPts val="1440"/>
              <a:buNone/>
            </a:pPr>
            <a:r>
              <a:rPr lang="fr-FR" sz="1800"/>
              <a:t>Protección ligera. Camisas, overoles, etc</a:t>
            </a:r>
            <a:endParaRPr sz="1800"/>
          </a:p>
          <a:p>
            <a:pPr indent="0" lvl="1" marL="594360" rtl="0" algn="l">
              <a:lnSpc>
                <a:spcPct val="100000"/>
              </a:lnSpc>
              <a:spcBef>
                <a:spcPts val="1000"/>
              </a:spcBef>
              <a:spcAft>
                <a:spcPts val="0"/>
              </a:spcAft>
              <a:buSzPts val="1440"/>
              <a:buNone/>
            </a:pPr>
            <a:r>
              <a:t/>
            </a:r>
            <a:endParaRPr sz="2200"/>
          </a:p>
          <a:p>
            <a:pPr indent="0" lvl="1" marL="594360" rtl="0" algn="l">
              <a:lnSpc>
                <a:spcPct val="100000"/>
              </a:lnSpc>
              <a:spcBef>
                <a:spcPts val="1000"/>
              </a:spcBef>
              <a:spcAft>
                <a:spcPts val="0"/>
              </a:spcAft>
              <a:buSzPts val="1440"/>
              <a:buNone/>
            </a:pPr>
            <a:r>
              <a:t/>
            </a:r>
            <a:endParaRPr sz="2200"/>
          </a:p>
          <a:p>
            <a:pPr indent="0" lvl="1" marL="594360" rtl="0" algn="l">
              <a:lnSpc>
                <a:spcPct val="100000"/>
              </a:lnSpc>
              <a:spcBef>
                <a:spcPts val="1000"/>
              </a:spcBef>
              <a:spcAft>
                <a:spcPts val="0"/>
              </a:spcAft>
              <a:buSzPts val="1440"/>
              <a:buNone/>
            </a:pPr>
            <a:r>
              <a:t/>
            </a:r>
            <a:endParaRPr sz="2200"/>
          </a:p>
          <a:p>
            <a:pPr indent="-320040" lvl="0" marL="457200" rtl="0" algn="l">
              <a:lnSpc>
                <a:spcPct val="100000"/>
              </a:lnSpc>
              <a:spcBef>
                <a:spcPts val="1000"/>
              </a:spcBef>
              <a:spcAft>
                <a:spcPts val="0"/>
              </a:spcAft>
              <a:buSzPts val="1440"/>
              <a:buChar char="►"/>
            </a:pPr>
            <a:r>
              <a:rPr b="1" lang="fr-FR" sz="2200"/>
              <a:t>Mandil de Soldador.</a:t>
            </a:r>
            <a:endParaRPr b="1" sz="2200"/>
          </a:p>
          <a:p>
            <a:pPr indent="0" lvl="1" marL="594360" rtl="0" algn="l">
              <a:lnSpc>
                <a:spcPct val="100000"/>
              </a:lnSpc>
              <a:spcBef>
                <a:spcPts val="1000"/>
              </a:spcBef>
              <a:spcAft>
                <a:spcPts val="0"/>
              </a:spcAft>
              <a:buSzPts val="1440"/>
              <a:buNone/>
            </a:pPr>
            <a:r>
              <a:rPr lang="fr-FR" sz="1800"/>
              <a:t>De Cuero. Ignífugo.</a:t>
            </a:r>
            <a:endParaRPr sz="1800"/>
          </a:p>
        </p:txBody>
      </p:sp>
      <p:pic>
        <p:nvPicPr>
          <p:cNvPr descr="Resultado de imagen para ropa de trabajo construccion tela" id="706" name="Google Shape;706;p90"/>
          <p:cNvPicPr preferRelativeResize="0"/>
          <p:nvPr/>
        </p:nvPicPr>
        <p:blipFill rotWithShape="1">
          <a:blip r:embed="rId3">
            <a:alphaModFix/>
          </a:blip>
          <a:srcRect b="0" l="0" r="0" t="0"/>
          <a:stretch/>
        </p:blipFill>
        <p:spPr>
          <a:xfrm>
            <a:off x="6277970" y="894686"/>
            <a:ext cx="1905235" cy="2425626"/>
          </a:xfrm>
          <a:prstGeom prst="rect">
            <a:avLst/>
          </a:prstGeom>
          <a:noFill/>
          <a:ln>
            <a:noFill/>
          </a:ln>
        </p:spPr>
      </p:pic>
      <p:pic>
        <p:nvPicPr>
          <p:cNvPr descr="Resultado de imagen para overol de trabajo construccion" id="707" name="Google Shape;707;p90"/>
          <p:cNvPicPr preferRelativeResize="0"/>
          <p:nvPr/>
        </p:nvPicPr>
        <p:blipFill rotWithShape="1">
          <a:blip r:embed="rId4">
            <a:alphaModFix/>
          </a:blip>
          <a:srcRect b="0" l="0" r="0" t="0"/>
          <a:stretch/>
        </p:blipFill>
        <p:spPr>
          <a:xfrm>
            <a:off x="8573935" y="846161"/>
            <a:ext cx="3295937" cy="2474151"/>
          </a:xfrm>
          <a:prstGeom prst="rect">
            <a:avLst/>
          </a:prstGeom>
          <a:noFill/>
          <a:ln>
            <a:noFill/>
          </a:ln>
        </p:spPr>
      </p:pic>
      <p:pic>
        <p:nvPicPr>
          <p:cNvPr descr="Resultado de imagen para mandil de soldador" id="708" name="Google Shape;708;p90"/>
          <p:cNvPicPr preferRelativeResize="0"/>
          <p:nvPr/>
        </p:nvPicPr>
        <p:blipFill rotWithShape="1">
          <a:blip r:embed="rId5">
            <a:alphaModFix/>
          </a:blip>
          <a:srcRect b="1209" l="7495" r="5659" t="10541"/>
          <a:stretch/>
        </p:blipFill>
        <p:spPr>
          <a:xfrm>
            <a:off x="6045958" y="3605398"/>
            <a:ext cx="1990274" cy="300011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91"/>
          <p:cNvSpPr txBox="1"/>
          <p:nvPr>
            <p:ph idx="1" type="body"/>
          </p:nvPr>
        </p:nvSpPr>
        <p:spPr>
          <a:xfrm>
            <a:off x="558644" y="1295780"/>
            <a:ext cx="5368624" cy="4443103"/>
          </a:xfrm>
          <a:prstGeom prst="rect">
            <a:avLst/>
          </a:prstGeom>
          <a:noFill/>
          <a:ln>
            <a:noFill/>
          </a:ln>
        </p:spPr>
        <p:txBody>
          <a:bodyPr anchorCtr="0" anchor="t" bIns="45700" lIns="91425" spcFirstLastPara="1" rIns="91425" wrap="square" tIns="45700">
            <a:normAutofit/>
          </a:bodyPr>
          <a:lstStyle/>
          <a:p>
            <a:pPr indent="-320040" lvl="0" marL="457200" rtl="0" algn="l">
              <a:lnSpc>
                <a:spcPct val="90000"/>
              </a:lnSpc>
              <a:spcBef>
                <a:spcPts val="1000"/>
              </a:spcBef>
              <a:spcAft>
                <a:spcPts val="0"/>
              </a:spcAft>
              <a:buSzPts val="1440"/>
              <a:buChar char="►"/>
            </a:pPr>
            <a:r>
              <a:rPr b="1" lang="fr-FR" sz="2200"/>
              <a:t>Mameluco térmico.</a:t>
            </a:r>
            <a:endParaRPr sz="2200"/>
          </a:p>
          <a:p>
            <a:pPr indent="0" lvl="1" marL="594360" rtl="0" algn="l">
              <a:lnSpc>
                <a:spcPct val="90000"/>
              </a:lnSpc>
              <a:spcBef>
                <a:spcPts val="1000"/>
              </a:spcBef>
              <a:spcAft>
                <a:spcPts val="0"/>
              </a:spcAft>
              <a:buSzPts val="1440"/>
              <a:buNone/>
            </a:pPr>
            <a:r>
              <a:rPr lang="fr-FR" sz="1800"/>
              <a:t>Protección contra el frío</a:t>
            </a:r>
            <a:endParaRPr/>
          </a:p>
          <a:p>
            <a:pPr indent="0" lvl="1" marL="594360" rtl="0" algn="l">
              <a:lnSpc>
                <a:spcPct val="90000"/>
              </a:lnSpc>
              <a:spcBef>
                <a:spcPts val="1000"/>
              </a:spcBef>
              <a:spcAft>
                <a:spcPts val="0"/>
              </a:spcAft>
              <a:buSzPts val="1440"/>
              <a:buNone/>
            </a:pPr>
            <a:r>
              <a:t/>
            </a:r>
            <a:endParaRPr sz="2200"/>
          </a:p>
          <a:p>
            <a:pPr indent="0" lvl="1" marL="594360" rtl="0" algn="l">
              <a:lnSpc>
                <a:spcPct val="90000"/>
              </a:lnSpc>
              <a:spcBef>
                <a:spcPts val="1000"/>
              </a:spcBef>
              <a:spcAft>
                <a:spcPts val="0"/>
              </a:spcAft>
              <a:buSzPts val="1440"/>
              <a:buNone/>
            </a:pPr>
            <a:r>
              <a:t/>
            </a:r>
            <a:endParaRPr sz="2200"/>
          </a:p>
          <a:p>
            <a:pPr indent="0" lvl="1" marL="594360" rtl="0" algn="l">
              <a:lnSpc>
                <a:spcPct val="90000"/>
              </a:lnSpc>
              <a:spcBef>
                <a:spcPts val="1000"/>
              </a:spcBef>
              <a:spcAft>
                <a:spcPts val="0"/>
              </a:spcAft>
              <a:buSzPts val="1440"/>
              <a:buNone/>
            </a:pPr>
            <a:r>
              <a:t/>
            </a:r>
            <a:endParaRPr sz="2200"/>
          </a:p>
          <a:p>
            <a:pPr indent="0" lvl="1" marL="594360" rtl="0" algn="l">
              <a:lnSpc>
                <a:spcPct val="90000"/>
              </a:lnSpc>
              <a:spcBef>
                <a:spcPts val="1000"/>
              </a:spcBef>
              <a:spcAft>
                <a:spcPts val="0"/>
              </a:spcAft>
              <a:buSzPts val="1440"/>
              <a:buNone/>
            </a:pPr>
            <a:r>
              <a:t/>
            </a:r>
            <a:endParaRPr sz="2200"/>
          </a:p>
          <a:p>
            <a:pPr indent="0" lvl="1" marL="594360" rtl="0" algn="l">
              <a:lnSpc>
                <a:spcPct val="90000"/>
              </a:lnSpc>
              <a:spcBef>
                <a:spcPts val="1000"/>
              </a:spcBef>
              <a:spcAft>
                <a:spcPts val="0"/>
              </a:spcAft>
              <a:buSzPts val="1440"/>
              <a:buNone/>
            </a:pPr>
            <a:r>
              <a:t/>
            </a:r>
            <a:endParaRPr sz="2200"/>
          </a:p>
          <a:p>
            <a:pPr indent="0" lvl="1" marL="594360" rtl="0" algn="l">
              <a:lnSpc>
                <a:spcPct val="90000"/>
              </a:lnSpc>
              <a:spcBef>
                <a:spcPts val="1000"/>
              </a:spcBef>
              <a:spcAft>
                <a:spcPts val="0"/>
              </a:spcAft>
              <a:buSzPts val="1440"/>
              <a:buNone/>
            </a:pPr>
            <a:r>
              <a:t/>
            </a:r>
            <a:endParaRPr sz="2200"/>
          </a:p>
          <a:p>
            <a:pPr indent="-320040" lvl="0" marL="457200" rtl="0" algn="l">
              <a:lnSpc>
                <a:spcPct val="90000"/>
              </a:lnSpc>
              <a:spcBef>
                <a:spcPts val="1000"/>
              </a:spcBef>
              <a:spcAft>
                <a:spcPts val="0"/>
              </a:spcAft>
              <a:buSzPts val="1440"/>
              <a:buChar char="►"/>
            </a:pPr>
            <a:r>
              <a:rPr b="1" lang="fr-FR" sz="2200"/>
              <a:t>Poncho de lluvia</a:t>
            </a:r>
            <a:endParaRPr sz="2200"/>
          </a:p>
          <a:p>
            <a:pPr indent="0" lvl="1" marL="594360" rtl="0" algn="l">
              <a:lnSpc>
                <a:spcPct val="90000"/>
              </a:lnSpc>
              <a:spcBef>
                <a:spcPts val="1000"/>
              </a:spcBef>
              <a:spcAft>
                <a:spcPts val="0"/>
              </a:spcAft>
              <a:buSzPts val="1440"/>
              <a:buNone/>
            </a:pPr>
            <a:r>
              <a:rPr lang="fr-FR" sz="1800"/>
              <a:t>Imperméables</a:t>
            </a:r>
            <a:endParaRPr sz="1800"/>
          </a:p>
        </p:txBody>
      </p:sp>
      <p:pic>
        <p:nvPicPr>
          <p:cNvPr descr="https://http2.mlstatic.com/mameluco-termico-impermeable-alaska-tela-trucker-reflectivos-D_NQ_NP_844639-MLA31593853772_072019-Q.jpg" id="714" name="Google Shape;714;p91"/>
          <p:cNvPicPr preferRelativeResize="0"/>
          <p:nvPr/>
        </p:nvPicPr>
        <p:blipFill rotWithShape="1">
          <a:blip r:embed="rId3">
            <a:alphaModFix/>
          </a:blip>
          <a:srcRect b="0" l="0" r="0" t="0"/>
          <a:stretch/>
        </p:blipFill>
        <p:spPr>
          <a:xfrm>
            <a:off x="4140721" y="232547"/>
            <a:ext cx="3010706" cy="3393018"/>
          </a:xfrm>
          <a:prstGeom prst="rect">
            <a:avLst/>
          </a:prstGeom>
          <a:noFill/>
          <a:ln>
            <a:noFill/>
          </a:ln>
        </p:spPr>
      </p:pic>
      <p:pic>
        <p:nvPicPr>
          <p:cNvPr id="715" name="Google Shape;715;p91"/>
          <p:cNvPicPr preferRelativeResize="0"/>
          <p:nvPr/>
        </p:nvPicPr>
        <p:blipFill rotWithShape="1">
          <a:blip r:embed="rId4">
            <a:alphaModFix/>
          </a:blip>
          <a:srcRect b="-965" l="21135" r="18975" t="894"/>
          <a:stretch/>
        </p:blipFill>
        <p:spPr>
          <a:xfrm>
            <a:off x="8065827" y="306316"/>
            <a:ext cx="1842335" cy="3078330"/>
          </a:xfrm>
          <a:prstGeom prst="rect">
            <a:avLst/>
          </a:prstGeom>
          <a:noFill/>
          <a:ln>
            <a:noFill/>
          </a:ln>
        </p:spPr>
      </p:pic>
      <p:pic>
        <p:nvPicPr>
          <p:cNvPr descr="http://corpala.com/imagenes/upload/thumbs/th-55244e22db5e4-poncho-de-pvc-para-lluvia.jpg" id="716" name="Google Shape;716;p91"/>
          <p:cNvPicPr preferRelativeResize="0"/>
          <p:nvPr/>
        </p:nvPicPr>
        <p:blipFill rotWithShape="1">
          <a:blip r:embed="rId5">
            <a:alphaModFix/>
          </a:blip>
          <a:srcRect b="0" l="0" r="0" t="0"/>
          <a:stretch/>
        </p:blipFill>
        <p:spPr>
          <a:xfrm>
            <a:off x="4593768" y="3749136"/>
            <a:ext cx="2339295" cy="3052980"/>
          </a:xfrm>
          <a:prstGeom prst="rect">
            <a:avLst/>
          </a:prstGeom>
          <a:noFill/>
          <a:ln>
            <a:noFill/>
          </a:ln>
        </p:spPr>
      </p:pic>
      <p:pic>
        <p:nvPicPr>
          <p:cNvPr id="717" name="Google Shape;717;p91"/>
          <p:cNvPicPr preferRelativeResize="0"/>
          <p:nvPr/>
        </p:nvPicPr>
        <p:blipFill rotWithShape="1">
          <a:blip r:embed="rId6">
            <a:alphaModFix/>
          </a:blip>
          <a:srcRect b="0" l="0" r="0" t="0"/>
          <a:stretch/>
        </p:blipFill>
        <p:spPr>
          <a:xfrm>
            <a:off x="7151426" y="3855183"/>
            <a:ext cx="2756735" cy="275673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sp>
        <p:nvSpPr>
          <p:cNvPr id="722" name="Google Shape;722;p92"/>
          <p:cNvSpPr txBox="1"/>
          <p:nvPr>
            <p:ph idx="1" type="body"/>
          </p:nvPr>
        </p:nvSpPr>
        <p:spPr>
          <a:xfrm>
            <a:off x="558644" y="1295780"/>
            <a:ext cx="5368624" cy="4443103"/>
          </a:xfrm>
          <a:prstGeom prst="rect">
            <a:avLst/>
          </a:prstGeom>
          <a:noFill/>
          <a:ln>
            <a:noFill/>
          </a:ln>
        </p:spPr>
        <p:txBody>
          <a:bodyPr anchorCtr="0" anchor="t" bIns="45700" lIns="91425" spcFirstLastPara="1" rIns="91425" wrap="square" tIns="45700">
            <a:normAutofit/>
          </a:bodyPr>
          <a:lstStyle/>
          <a:p>
            <a:pPr indent="-320040" lvl="0" marL="457200" rtl="0" algn="l">
              <a:lnSpc>
                <a:spcPct val="90000"/>
              </a:lnSpc>
              <a:spcBef>
                <a:spcPts val="1000"/>
              </a:spcBef>
              <a:spcAft>
                <a:spcPts val="0"/>
              </a:spcAft>
              <a:buSzPts val="1440"/>
              <a:buChar char="►"/>
            </a:pPr>
            <a:r>
              <a:rPr b="1" lang="fr-FR" sz="2200"/>
              <a:t>Capa de lluvia.</a:t>
            </a:r>
            <a:endParaRPr sz="2200"/>
          </a:p>
          <a:p>
            <a:pPr indent="0" lvl="1" marL="594360" rtl="0" algn="l">
              <a:lnSpc>
                <a:spcPct val="90000"/>
              </a:lnSpc>
              <a:spcBef>
                <a:spcPts val="1000"/>
              </a:spcBef>
              <a:spcAft>
                <a:spcPts val="0"/>
              </a:spcAft>
              <a:buSzPts val="1440"/>
              <a:buNone/>
            </a:pPr>
            <a:r>
              <a:t/>
            </a:r>
            <a:endParaRPr/>
          </a:p>
          <a:p>
            <a:pPr indent="0" lvl="1" marL="594360" rtl="0" algn="l">
              <a:lnSpc>
                <a:spcPct val="90000"/>
              </a:lnSpc>
              <a:spcBef>
                <a:spcPts val="1000"/>
              </a:spcBef>
              <a:spcAft>
                <a:spcPts val="0"/>
              </a:spcAft>
              <a:buSzPts val="1440"/>
              <a:buNone/>
            </a:pPr>
            <a:r>
              <a:t/>
            </a:r>
            <a:endParaRPr sz="2200"/>
          </a:p>
          <a:p>
            <a:pPr indent="0" lvl="1" marL="594360" rtl="0" algn="l">
              <a:lnSpc>
                <a:spcPct val="90000"/>
              </a:lnSpc>
              <a:spcBef>
                <a:spcPts val="1000"/>
              </a:spcBef>
              <a:spcAft>
                <a:spcPts val="0"/>
              </a:spcAft>
              <a:buSzPts val="1440"/>
              <a:buNone/>
            </a:pPr>
            <a:r>
              <a:t/>
            </a:r>
            <a:endParaRPr sz="2200"/>
          </a:p>
          <a:p>
            <a:pPr indent="0" lvl="1" marL="594360" rtl="0" algn="l">
              <a:lnSpc>
                <a:spcPct val="90000"/>
              </a:lnSpc>
              <a:spcBef>
                <a:spcPts val="1000"/>
              </a:spcBef>
              <a:spcAft>
                <a:spcPts val="0"/>
              </a:spcAft>
              <a:buSzPts val="1440"/>
              <a:buNone/>
            </a:pPr>
            <a:r>
              <a:t/>
            </a:r>
            <a:endParaRPr sz="2200"/>
          </a:p>
          <a:p>
            <a:pPr indent="0" lvl="1" marL="594360" rtl="0" algn="l">
              <a:lnSpc>
                <a:spcPct val="90000"/>
              </a:lnSpc>
              <a:spcBef>
                <a:spcPts val="1000"/>
              </a:spcBef>
              <a:spcAft>
                <a:spcPts val="0"/>
              </a:spcAft>
              <a:buSzPts val="1440"/>
              <a:buNone/>
            </a:pPr>
            <a:r>
              <a:t/>
            </a:r>
            <a:endParaRPr sz="2200"/>
          </a:p>
          <a:p>
            <a:pPr indent="0" lvl="1" marL="594360" rtl="0" algn="l">
              <a:lnSpc>
                <a:spcPct val="90000"/>
              </a:lnSpc>
              <a:spcBef>
                <a:spcPts val="1000"/>
              </a:spcBef>
              <a:spcAft>
                <a:spcPts val="0"/>
              </a:spcAft>
              <a:buSzPts val="1440"/>
              <a:buNone/>
            </a:pPr>
            <a:r>
              <a:t/>
            </a:r>
            <a:endParaRPr sz="2200"/>
          </a:p>
          <a:p>
            <a:pPr indent="0" lvl="1" marL="594360" rtl="0" algn="l">
              <a:lnSpc>
                <a:spcPct val="90000"/>
              </a:lnSpc>
              <a:spcBef>
                <a:spcPts val="1000"/>
              </a:spcBef>
              <a:spcAft>
                <a:spcPts val="0"/>
              </a:spcAft>
              <a:buSzPts val="1440"/>
              <a:buNone/>
            </a:pPr>
            <a:r>
              <a:t/>
            </a:r>
            <a:endParaRPr sz="2200"/>
          </a:p>
          <a:p>
            <a:pPr indent="-320040" lvl="0" marL="457200" rtl="0" algn="l">
              <a:lnSpc>
                <a:spcPct val="90000"/>
              </a:lnSpc>
              <a:spcBef>
                <a:spcPts val="1000"/>
              </a:spcBef>
              <a:spcAft>
                <a:spcPts val="0"/>
              </a:spcAft>
              <a:buSzPts val="1440"/>
              <a:buChar char="►"/>
            </a:pPr>
            <a:r>
              <a:rPr b="1" lang="fr-FR" sz="2200"/>
              <a:t>Traje de lluvia</a:t>
            </a:r>
            <a:endParaRPr sz="2200"/>
          </a:p>
          <a:p>
            <a:pPr indent="0" lvl="1" marL="594360" rtl="0" algn="l">
              <a:lnSpc>
                <a:spcPct val="90000"/>
              </a:lnSpc>
              <a:spcBef>
                <a:spcPts val="1000"/>
              </a:spcBef>
              <a:spcAft>
                <a:spcPts val="0"/>
              </a:spcAft>
              <a:buSzPts val="1440"/>
              <a:buNone/>
            </a:pPr>
            <a:r>
              <a:t/>
            </a:r>
            <a:endParaRPr sz="1800"/>
          </a:p>
        </p:txBody>
      </p:sp>
      <p:pic>
        <p:nvPicPr>
          <p:cNvPr id="723" name="Google Shape;723;p92"/>
          <p:cNvPicPr preferRelativeResize="0"/>
          <p:nvPr/>
        </p:nvPicPr>
        <p:blipFill rotWithShape="1">
          <a:blip r:embed="rId3">
            <a:alphaModFix/>
          </a:blip>
          <a:srcRect b="0" l="27220" r="17463" t="0"/>
          <a:stretch/>
        </p:blipFill>
        <p:spPr>
          <a:xfrm>
            <a:off x="5927275" y="3238225"/>
            <a:ext cx="1883876" cy="3405851"/>
          </a:xfrm>
          <a:prstGeom prst="rect">
            <a:avLst/>
          </a:prstGeom>
          <a:noFill/>
          <a:ln>
            <a:noFill/>
          </a:ln>
        </p:spPr>
      </p:pic>
      <p:pic>
        <p:nvPicPr>
          <p:cNvPr id="724" name="Google Shape;724;p92"/>
          <p:cNvPicPr preferRelativeResize="0"/>
          <p:nvPr/>
        </p:nvPicPr>
        <p:blipFill rotWithShape="1">
          <a:blip r:embed="rId4">
            <a:alphaModFix/>
          </a:blip>
          <a:srcRect b="0" l="0" r="0" t="0"/>
          <a:stretch/>
        </p:blipFill>
        <p:spPr>
          <a:xfrm>
            <a:off x="8211425" y="3374850"/>
            <a:ext cx="1645438" cy="3269225"/>
          </a:xfrm>
          <a:prstGeom prst="rect">
            <a:avLst/>
          </a:prstGeom>
          <a:noFill/>
          <a:ln>
            <a:noFill/>
          </a:ln>
        </p:spPr>
      </p:pic>
      <p:pic>
        <p:nvPicPr>
          <p:cNvPr id="725" name="Google Shape;725;p92"/>
          <p:cNvPicPr preferRelativeResize="0"/>
          <p:nvPr/>
        </p:nvPicPr>
        <p:blipFill rotWithShape="1">
          <a:blip r:embed="rId5">
            <a:alphaModFix/>
          </a:blip>
          <a:srcRect b="0" l="0" r="0" t="0"/>
          <a:stretch/>
        </p:blipFill>
        <p:spPr>
          <a:xfrm>
            <a:off x="5484750" y="168175"/>
            <a:ext cx="3070050" cy="3070050"/>
          </a:xfrm>
          <a:prstGeom prst="rect">
            <a:avLst/>
          </a:prstGeom>
          <a:noFill/>
          <a:ln>
            <a:noFill/>
          </a:ln>
        </p:spPr>
      </p:pic>
      <p:pic>
        <p:nvPicPr>
          <p:cNvPr id="726" name="Google Shape;726;p92"/>
          <p:cNvPicPr preferRelativeResize="0"/>
          <p:nvPr/>
        </p:nvPicPr>
        <p:blipFill rotWithShape="1">
          <a:blip r:embed="rId6">
            <a:alphaModFix/>
          </a:blip>
          <a:srcRect b="-4964" l="24504" r="21899" t="0"/>
          <a:stretch/>
        </p:blipFill>
        <p:spPr>
          <a:xfrm>
            <a:off x="9029875" y="168175"/>
            <a:ext cx="1645450" cy="32224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0" name="Shape 730"/>
        <p:cNvGrpSpPr/>
        <p:nvPr/>
      </p:nvGrpSpPr>
      <p:grpSpPr>
        <a:xfrm>
          <a:off x="0" y="0"/>
          <a:ext cx="0" cy="0"/>
          <a:chOff x="0" y="0"/>
          <a:chExt cx="0" cy="0"/>
        </a:xfrm>
      </p:grpSpPr>
      <p:sp>
        <p:nvSpPr>
          <p:cNvPr id="731" name="Google Shape;731;p93"/>
          <p:cNvSpPr txBox="1"/>
          <p:nvPr>
            <p:ph idx="1" type="body"/>
          </p:nvPr>
        </p:nvSpPr>
        <p:spPr>
          <a:xfrm>
            <a:off x="513561" y="2885743"/>
            <a:ext cx="5368624" cy="4443103"/>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b="1" lang="fr-FR" sz="2200"/>
              <a:t>Chalecos de señalización</a:t>
            </a:r>
            <a:endParaRPr sz="2200"/>
          </a:p>
          <a:p>
            <a:pPr indent="0" lvl="1" marL="594360" rtl="0" algn="l">
              <a:lnSpc>
                <a:spcPct val="100000"/>
              </a:lnSpc>
              <a:spcBef>
                <a:spcPts val="1000"/>
              </a:spcBef>
              <a:spcAft>
                <a:spcPts val="0"/>
              </a:spcAft>
              <a:buSzPts val="1440"/>
              <a:buNone/>
            </a:pPr>
            <a:r>
              <a:rPr lang="fr-FR" sz="2200"/>
              <a:t>Color amarillo o naranja flúor</a:t>
            </a:r>
            <a:endParaRPr/>
          </a:p>
          <a:p>
            <a:pPr indent="0" lvl="1" marL="594360" rtl="0" algn="l">
              <a:lnSpc>
                <a:spcPct val="100000"/>
              </a:lnSpc>
              <a:spcBef>
                <a:spcPts val="1000"/>
              </a:spcBef>
              <a:spcAft>
                <a:spcPts val="0"/>
              </a:spcAft>
              <a:buSzPts val="1440"/>
              <a:buNone/>
            </a:pPr>
            <a:r>
              <a:t/>
            </a:r>
            <a:endParaRPr sz="2200"/>
          </a:p>
          <a:p>
            <a:pPr indent="0" lvl="1" marL="594360" rtl="0" algn="l">
              <a:lnSpc>
                <a:spcPct val="100000"/>
              </a:lnSpc>
              <a:spcBef>
                <a:spcPts val="1000"/>
              </a:spcBef>
              <a:spcAft>
                <a:spcPts val="0"/>
              </a:spcAft>
              <a:buSzPts val="1440"/>
              <a:buNone/>
            </a:pPr>
            <a:r>
              <a:t/>
            </a:r>
            <a:endParaRPr sz="2200"/>
          </a:p>
        </p:txBody>
      </p:sp>
      <p:pic>
        <p:nvPicPr>
          <p:cNvPr descr="Resultado de imagen para chalecos de seÃ±alizacion" id="732" name="Google Shape;732;p93"/>
          <p:cNvPicPr preferRelativeResize="0"/>
          <p:nvPr/>
        </p:nvPicPr>
        <p:blipFill rotWithShape="1">
          <a:blip r:embed="rId3">
            <a:alphaModFix/>
          </a:blip>
          <a:srcRect b="0" l="0" r="0" t="0"/>
          <a:stretch/>
        </p:blipFill>
        <p:spPr>
          <a:xfrm>
            <a:off x="4962477" y="1270000"/>
            <a:ext cx="3534012" cy="3534012"/>
          </a:xfrm>
          <a:prstGeom prst="rect">
            <a:avLst/>
          </a:prstGeom>
          <a:noFill/>
          <a:ln>
            <a:noFill/>
          </a:ln>
        </p:spPr>
      </p:pic>
      <p:pic>
        <p:nvPicPr>
          <p:cNvPr descr="Resultado de imagen para chalecos de seÃ±alizacion obras" id="733" name="Google Shape;733;p93"/>
          <p:cNvPicPr preferRelativeResize="0"/>
          <p:nvPr/>
        </p:nvPicPr>
        <p:blipFill rotWithShape="1">
          <a:blip r:embed="rId4">
            <a:alphaModFix/>
          </a:blip>
          <a:srcRect b="0" l="0" r="0" t="0"/>
          <a:stretch/>
        </p:blipFill>
        <p:spPr>
          <a:xfrm>
            <a:off x="8496489" y="1208584"/>
            <a:ext cx="3458950" cy="34589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7" name="Shape 737"/>
        <p:cNvGrpSpPr/>
        <p:nvPr/>
      </p:nvGrpSpPr>
      <p:grpSpPr>
        <a:xfrm>
          <a:off x="0" y="0"/>
          <a:ext cx="0" cy="0"/>
          <a:chOff x="0" y="0"/>
          <a:chExt cx="0" cy="0"/>
        </a:xfrm>
      </p:grpSpPr>
      <p:sp>
        <p:nvSpPr>
          <p:cNvPr id="738" name="Google Shape;738;g60531f738c_0_4"/>
          <p:cNvSpPr txBox="1"/>
          <p:nvPr>
            <p:ph type="title"/>
          </p:nvPr>
        </p:nvSpPr>
        <p:spPr>
          <a:xfrm>
            <a:off x="677333" y="609600"/>
            <a:ext cx="5600700" cy="132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fr-FR"/>
              <a:t>Faja Lumbar</a:t>
            </a:r>
            <a:br>
              <a:rPr lang="fr-FR"/>
            </a:br>
            <a:endParaRPr/>
          </a:p>
        </p:txBody>
      </p:sp>
      <p:sp>
        <p:nvSpPr>
          <p:cNvPr id="739" name="Google Shape;739;g60531f738c_0_4"/>
          <p:cNvSpPr txBox="1"/>
          <p:nvPr>
            <p:ph idx="1" type="body"/>
          </p:nvPr>
        </p:nvSpPr>
        <p:spPr>
          <a:xfrm>
            <a:off x="677334" y="1930400"/>
            <a:ext cx="5368500" cy="4443000"/>
          </a:xfrm>
          <a:prstGeom prst="rect">
            <a:avLst/>
          </a:prstGeom>
          <a:noFill/>
          <a:ln>
            <a:noFill/>
          </a:ln>
        </p:spPr>
        <p:txBody>
          <a:bodyPr anchorCtr="0" anchor="t" bIns="45700" lIns="91425" spcFirstLastPara="1" rIns="91425" wrap="square" tIns="45700">
            <a:noAutofit/>
          </a:bodyPr>
          <a:lstStyle/>
          <a:p>
            <a:pPr indent="-320040" lvl="0" marL="457200" rtl="0" algn="l">
              <a:lnSpc>
                <a:spcPct val="100000"/>
              </a:lnSpc>
              <a:spcBef>
                <a:spcPts val="1000"/>
              </a:spcBef>
              <a:spcAft>
                <a:spcPts val="0"/>
              </a:spcAft>
              <a:buSzPts val="1440"/>
              <a:buChar char="►"/>
            </a:pPr>
            <a:r>
              <a:rPr b="1" lang="fr-FR" sz="2200"/>
              <a:t>Riesgos a cubrir</a:t>
            </a:r>
            <a:endParaRPr/>
          </a:p>
          <a:p>
            <a:pPr indent="0" lvl="1" marL="594360" rtl="0" algn="l">
              <a:lnSpc>
                <a:spcPct val="100000"/>
              </a:lnSpc>
              <a:spcBef>
                <a:spcPts val="1000"/>
              </a:spcBef>
              <a:spcAft>
                <a:spcPts val="0"/>
              </a:spcAft>
              <a:buSzPts val="1440"/>
              <a:buNone/>
            </a:pPr>
            <a:r>
              <a:rPr lang="fr-FR" sz="1800"/>
              <a:t>Previene problemas de columna y musculares</a:t>
            </a:r>
            <a:endParaRPr sz="1800"/>
          </a:p>
          <a:p>
            <a:pPr indent="0" lvl="1" marL="0" rtl="0" algn="l">
              <a:lnSpc>
                <a:spcPct val="100000"/>
              </a:lnSpc>
              <a:spcBef>
                <a:spcPts val="1000"/>
              </a:spcBef>
              <a:spcAft>
                <a:spcPts val="0"/>
              </a:spcAft>
              <a:buSzPts val="1440"/>
              <a:buNone/>
            </a:pPr>
            <a:r>
              <a:t/>
            </a:r>
            <a:endParaRPr sz="1800"/>
          </a:p>
          <a:p>
            <a:pPr indent="-320040" lvl="0" marL="457200" rtl="0" algn="l">
              <a:lnSpc>
                <a:spcPct val="100000"/>
              </a:lnSpc>
              <a:spcBef>
                <a:spcPts val="1000"/>
              </a:spcBef>
              <a:spcAft>
                <a:spcPts val="0"/>
              </a:spcAft>
              <a:buSzPts val="1440"/>
              <a:buChar char="►"/>
            </a:pPr>
            <a:r>
              <a:rPr b="1" lang="fr-FR" sz="2200"/>
              <a:t>Caracteristicas</a:t>
            </a:r>
            <a:endParaRPr/>
          </a:p>
          <a:p>
            <a:pPr indent="0" lvl="1" marL="594360" rtl="0" algn="l">
              <a:lnSpc>
                <a:spcPct val="100000"/>
              </a:lnSpc>
              <a:spcBef>
                <a:spcPts val="1000"/>
              </a:spcBef>
              <a:spcAft>
                <a:spcPts val="0"/>
              </a:spcAft>
              <a:buClr>
                <a:schemeClr val="dk1"/>
              </a:buClr>
              <a:buSzPts val="1440"/>
              <a:buFont typeface="Arial"/>
              <a:buNone/>
            </a:pPr>
            <a:r>
              <a:rPr lang="fr-FR" sz="1800"/>
              <a:t>Materiales flexibles reforzado con elementos rígidos</a:t>
            </a:r>
            <a:endParaRPr sz="1800"/>
          </a:p>
          <a:p>
            <a:pPr indent="0" lvl="1" marL="594360" rtl="0" algn="l">
              <a:lnSpc>
                <a:spcPct val="100000"/>
              </a:lnSpc>
              <a:spcBef>
                <a:spcPts val="1000"/>
              </a:spcBef>
              <a:spcAft>
                <a:spcPts val="0"/>
              </a:spcAft>
              <a:buSzPts val="1440"/>
              <a:buNone/>
            </a:pPr>
            <a:r>
              <a:t/>
            </a:r>
            <a:endParaRPr sz="2200"/>
          </a:p>
          <a:p>
            <a:pPr indent="0" lvl="1" marL="594360" rtl="0" algn="l">
              <a:lnSpc>
                <a:spcPct val="100000"/>
              </a:lnSpc>
              <a:spcBef>
                <a:spcPts val="1000"/>
              </a:spcBef>
              <a:spcAft>
                <a:spcPts val="0"/>
              </a:spcAft>
              <a:buSzPts val="1440"/>
              <a:buNone/>
            </a:pPr>
            <a:r>
              <a:t/>
            </a:r>
            <a:endParaRPr sz="2200"/>
          </a:p>
          <a:p>
            <a:pPr indent="0" lvl="1" marL="594360" rtl="0" algn="l">
              <a:lnSpc>
                <a:spcPct val="100000"/>
              </a:lnSpc>
              <a:spcBef>
                <a:spcPts val="1000"/>
              </a:spcBef>
              <a:spcAft>
                <a:spcPts val="0"/>
              </a:spcAft>
              <a:buSzPts val="1440"/>
              <a:buNone/>
            </a:pPr>
            <a:r>
              <a:t/>
            </a:r>
            <a:endParaRPr sz="1800"/>
          </a:p>
        </p:txBody>
      </p:sp>
      <p:pic>
        <p:nvPicPr>
          <p:cNvPr id="740" name="Google Shape;740;g60531f738c_0_4"/>
          <p:cNvPicPr preferRelativeResize="0"/>
          <p:nvPr/>
        </p:nvPicPr>
        <p:blipFill rotWithShape="1">
          <a:blip r:embed="rId3">
            <a:alphaModFix/>
          </a:blip>
          <a:srcRect b="0" l="16226" r="17617" t="0"/>
          <a:stretch/>
        </p:blipFill>
        <p:spPr>
          <a:xfrm>
            <a:off x="6045825" y="677550"/>
            <a:ext cx="2193725" cy="3315825"/>
          </a:xfrm>
          <a:prstGeom prst="rect">
            <a:avLst/>
          </a:prstGeom>
          <a:noFill/>
          <a:ln>
            <a:noFill/>
          </a:ln>
        </p:spPr>
      </p:pic>
      <p:pic>
        <p:nvPicPr>
          <p:cNvPr id="741" name="Google Shape;741;g60531f738c_0_4"/>
          <p:cNvPicPr preferRelativeResize="0"/>
          <p:nvPr/>
        </p:nvPicPr>
        <p:blipFill rotWithShape="1">
          <a:blip r:embed="rId4">
            <a:alphaModFix/>
          </a:blip>
          <a:srcRect b="0" l="30252" r="3909" t="-5563"/>
          <a:stretch/>
        </p:blipFill>
        <p:spPr>
          <a:xfrm>
            <a:off x="8566022" y="677550"/>
            <a:ext cx="2997553" cy="3499675"/>
          </a:xfrm>
          <a:prstGeom prst="rect">
            <a:avLst/>
          </a:prstGeom>
          <a:noFill/>
          <a:ln>
            <a:noFill/>
          </a:ln>
        </p:spPr>
      </p:pic>
      <p:pic>
        <p:nvPicPr>
          <p:cNvPr id="742" name="Google Shape;742;g60531f738c_0_4"/>
          <p:cNvPicPr preferRelativeResize="0"/>
          <p:nvPr/>
        </p:nvPicPr>
        <p:blipFill rotWithShape="1">
          <a:blip r:embed="rId5">
            <a:alphaModFix/>
          </a:blip>
          <a:srcRect b="0" l="0" r="0" t="0"/>
          <a:stretch/>
        </p:blipFill>
        <p:spPr>
          <a:xfrm>
            <a:off x="6198234" y="4329625"/>
            <a:ext cx="3953622" cy="23759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6" name="Shape 746"/>
        <p:cNvGrpSpPr/>
        <p:nvPr/>
      </p:nvGrpSpPr>
      <p:grpSpPr>
        <a:xfrm>
          <a:off x="0" y="0"/>
          <a:ext cx="0" cy="0"/>
          <a:chOff x="0" y="0"/>
          <a:chExt cx="0" cy="0"/>
        </a:xfrm>
      </p:grpSpPr>
      <p:pic>
        <p:nvPicPr>
          <p:cNvPr id="747" name="Google Shape;747;p23"/>
          <p:cNvPicPr preferRelativeResize="0"/>
          <p:nvPr>
            <p:ph idx="1" type="body"/>
          </p:nvPr>
        </p:nvPicPr>
        <p:blipFill rotWithShape="1">
          <a:blip r:embed="rId3">
            <a:alphaModFix/>
          </a:blip>
          <a:srcRect b="0" l="0" r="0" t="0"/>
          <a:stretch/>
        </p:blipFill>
        <p:spPr>
          <a:xfrm>
            <a:off x="1633450" y="958476"/>
            <a:ext cx="9318900" cy="53946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1" name="Shape 751"/>
        <p:cNvGrpSpPr/>
        <p:nvPr/>
      </p:nvGrpSpPr>
      <p:grpSpPr>
        <a:xfrm>
          <a:off x="0" y="0"/>
          <a:ext cx="0" cy="0"/>
          <a:chOff x="0" y="0"/>
          <a:chExt cx="0" cy="0"/>
        </a:xfrm>
      </p:grpSpPr>
      <p:pic>
        <p:nvPicPr>
          <p:cNvPr id="752" name="Google Shape;752;p26"/>
          <p:cNvPicPr preferRelativeResize="0"/>
          <p:nvPr>
            <p:ph idx="1" type="body"/>
          </p:nvPr>
        </p:nvPicPr>
        <p:blipFill rotWithShape="1">
          <a:blip r:embed="rId3">
            <a:alphaModFix/>
          </a:blip>
          <a:srcRect b="0" l="0" r="0" t="0"/>
          <a:stretch/>
        </p:blipFill>
        <p:spPr>
          <a:xfrm>
            <a:off x="942046" y="592840"/>
            <a:ext cx="8464062" cy="560320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6" name="Shape 756"/>
        <p:cNvGrpSpPr/>
        <p:nvPr/>
      </p:nvGrpSpPr>
      <p:grpSpPr>
        <a:xfrm>
          <a:off x="0" y="0"/>
          <a:ext cx="0" cy="0"/>
          <a:chOff x="0" y="0"/>
          <a:chExt cx="0" cy="0"/>
        </a:xfrm>
      </p:grpSpPr>
      <p:sp>
        <p:nvSpPr>
          <p:cNvPr id="757" name="Google Shape;757;p79"/>
          <p:cNvSpPr txBox="1"/>
          <p:nvPr>
            <p:ph type="title"/>
          </p:nvPr>
        </p:nvSpPr>
        <p:spPr>
          <a:xfrm>
            <a:off x="1087300" y="471725"/>
            <a:ext cx="9290700" cy="1320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sz="4000"/>
              <a:t>PROTECCION CONTRA CAIDAS</a:t>
            </a:r>
            <a:endParaRPr sz="4000"/>
          </a:p>
        </p:txBody>
      </p:sp>
      <p:pic>
        <p:nvPicPr>
          <p:cNvPr id="758" name="Google Shape;758;p79"/>
          <p:cNvPicPr preferRelativeResize="0"/>
          <p:nvPr>
            <p:ph idx="1" type="body"/>
          </p:nvPr>
        </p:nvPicPr>
        <p:blipFill rotWithShape="1">
          <a:blip r:embed="rId3">
            <a:alphaModFix/>
          </a:blip>
          <a:srcRect b="0" l="0" r="0" t="0"/>
          <a:stretch/>
        </p:blipFill>
        <p:spPr>
          <a:xfrm>
            <a:off x="1730825" y="1622850"/>
            <a:ext cx="6449100" cy="46683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2" name="Shape 762"/>
        <p:cNvGrpSpPr/>
        <p:nvPr/>
      </p:nvGrpSpPr>
      <p:grpSpPr>
        <a:xfrm>
          <a:off x="0" y="0"/>
          <a:ext cx="0" cy="0"/>
          <a:chOff x="0" y="0"/>
          <a:chExt cx="0" cy="0"/>
        </a:xfrm>
      </p:grpSpPr>
      <p:sp>
        <p:nvSpPr>
          <p:cNvPr id="763" name="Google Shape;763;p94"/>
          <p:cNvSpPr txBox="1"/>
          <p:nvPr>
            <p:ph type="title"/>
          </p:nvPr>
        </p:nvSpPr>
        <p:spPr>
          <a:xfrm>
            <a:off x="677323" y="609600"/>
            <a:ext cx="5949300" cy="1320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1800"/>
              <a:buNone/>
            </a:pPr>
            <a:r>
              <a:rPr lang="fr-FR" sz="4000"/>
              <a:t>Protección contra caídas </a:t>
            </a:r>
            <a:endParaRPr sz="4000"/>
          </a:p>
        </p:txBody>
      </p:sp>
      <p:sp>
        <p:nvSpPr>
          <p:cNvPr id="764" name="Google Shape;764;p94"/>
          <p:cNvSpPr txBox="1"/>
          <p:nvPr>
            <p:ph idx="1" type="body"/>
          </p:nvPr>
        </p:nvSpPr>
        <p:spPr>
          <a:xfrm>
            <a:off x="637950" y="1664825"/>
            <a:ext cx="7684500" cy="11286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SzPts val="1440"/>
              <a:buNone/>
            </a:pPr>
            <a:r>
              <a:rPr lang="fr-FR" sz="2200"/>
              <a:t>La seguridad contra caída es necesaria que se cumpla en todo trabajo en altura, esta consta de tres procesos</a:t>
            </a:r>
            <a:endParaRPr sz="2200"/>
          </a:p>
          <a:p>
            <a:pPr indent="0" lvl="0" marL="457200" rtl="0" algn="l">
              <a:lnSpc>
                <a:spcPct val="115000"/>
              </a:lnSpc>
              <a:spcBef>
                <a:spcPts val="1000"/>
              </a:spcBef>
              <a:spcAft>
                <a:spcPts val="0"/>
              </a:spcAft>
              <a:buSzPts val="1440"/>
              <a:buNone/>
            </a:pPr>
            <a:r>
              <a:t/>
            </a:r>
            <a:endParaRPr sz="2000"/>
          </a:p>
          <a:p>
            <a:pPr indent="-228600" lvl="0" marL="457200" rtl="0" algn="l">
              <a:lnSpc>
                <a:spcPct val="100000"/>
              </a:lnSpc>
              <a:spcBef>
                <a:spcPts val="1000"/>
              </a:spcBef>
              <a:spcAft>
                <a:spcPts val="0"/>
              </a:spcAft>
              <a:buSzPts val="1440"/>
              <a:buNone/>
            </a:pPr>
            <a:r>
              <a:t/>
            </a:r>
            <a:endParaRPr/>
          </a:p>
        </p:txBody>
      </p:sp>
      <p:sp>
        <p:nvSpPr>
          <p:cNvPr id="765" name="Google Shape;765;p94"/>
          <p:cNvSpPr txBox="1"/>
          <p:nvPr/>
        </p:nvSpPr>
        <p:spPr>
          <a:xfrm>
            <a:off x="637950" y="3490500"/>
            <a:ext cx="3070200" cy="240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fr-FR" sz="3200" u="none" cap="none" strike="noStrike">
                <a:solidFill>
                  <a:srgbClr val="FF0000"/>
                </a:solidFill>
                <a:latin typeface="Trebuchet MS"/>
                <a:ea typeface="Trebuchet MS"/>
                <a:cs typeface="Trebuchet MS"/>
                <a:sym typeface="Trebuchet MS"/>
              </a:rPr>
              <a:t>CAPACITACIÓN E </a:t>
            </a:r>
            <a:endParaRPr b="1" i="0" sz="3200" u="none" cap="none" strike="noStrike">
              <a:solidFill>
                <a:srgbClr val="FF0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3200"/>
              <a:buFont typeface="Arial"/>
              <a:buNone/>
            </a:pPr>
            <a:r>
              <a:rPr b="1" i="0" lang="fr-FR" sz="3200" u="none" cap="none" strike="noStrike">
                <a:solidFill>
                  <a:srgbClr val="FF0000"/>
                </a:solidFill>
                <a:latin typeface="Trebuchet MS"/>
                <a:ea typeface="Trebuchet MS"/>
                <a:cs typeface="Trebuchet MS"/>
                <a:sym typeface="Trebuchet MS"/>
              </a:rPr>
              <a:t>INSPECCIÓN</a:t>
            </a:r>
            <a:r>
              <a:rPr b="1" i="0" lang="fr-FR" sz="3200" u="none" cap="none" strike="noStrike">
                <a:solidFill>
                  <a:srgbClr val="000000"/>
                </a:solidFill>
                <a:latin typeface="Trebuchet MS"/>
                <a:ea typeface="Trebuchet MS"/>
                <a:cs typeface="Trebuchet MS"/>
                <a:sym typeface="Trebuchet MS"/>
              </a:rPr>
              <a:t> </a:t>
            </a:r>
            <a:endParaRPr b="1" i="0" sz="3200" u="none" cap="none" strike="noStrike">
              <a:solidFill>
                <a:srgbClr val="000000"/>
              </a:solidFill>
              <a:latin typeface="Trebuchet MS"/>
              <a:ea typeface="Trebuchet MS"/>
              <a:cs typeface="Trebuchet MS"/>
              <a:sym typeface="Trebuchet MS"/>
            </a:endParaRPr>
          </a:p>
        </p:txBody>
      </p:sp>
      <p:sp>
        <p:nvSpPr>
          <p:cNvPr id="766" name="Google Shape;766;p94"/>
          <p:cNvSpPr txBox="1"/>
          <p:nvPr/>
        </p:nvSpPr>
        <p:spPr>
          <a:xfrm>
            <a:off x="4521525" y="3242625"/>
            <a:ext cx="3070200" cy="240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fr-FR" sz="3200" u="none" cap="none" strike="noStrike">
                <a:solidFill>
                  <a:srgbClr val="FF0000"/>
                </a:solidFill>
                <a:latin typeface="Trebuchet MS"/>
                <a:ea typeface="Trebuchet MS"/>
                <a:cs typeface="Trebuchet MS"/>
                <a:sym typeface="Trebuchet MS"/>
              </a:rPr>
              <a:t>SISTEMA DE EPP CONTRA CAÍDAS </a:t>
            </a:r>
            <a:endParaRPr b="1" i="0" sz="3200" u="none" cap="none" strike="noStrike">
              <a:solidFill>
                <a:srgbClr val="FF0000"/>
              </a:solidFill>
              <a:latin typeface="Trebuchet MS"/>
              <a:ea typeface="Trebuchet MS"/>
              <a:cs typeface="Trebuchet MS"/>
              <a:sym typeface="Trebuchet MS"/>
            </a:endParaRPr>
          </a:p>
        </p:txBody>
      </p:sp>
      <p:sp>
        <p:nvSpPr>
          <p:cNvPr id="767" name="Google Shape;767;p94"/>
          <p:cNvSpPr txBox="1"/>
          <p:nvPr/>
        </p:nvSpPr>
        <p:spPr>
          <a:xfrm>
            <a:off x="8483850" y="3688800"/>
            <a:ext cx="3070200" cy="158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fr-FR" sz="3200" u="none" cap="none" strike="noStrike">
                <a:solidFill>
                  <a:srgbClr val="FF0000"/>
                </a:solidFill>
                <a:latin typeface="Trebuchet MS"/>
                <a:ea typeface="Trebuchet MS"/>
                <a:cs typeface="Trebuchet MS"/>
                <a:sym typeface="Trebuchet MS"/>
              </a:rPr>
              <a:t>PLAN DE RESCATE </a:t>
            </a:r>
            <a:endParaRPr b="1" i="0" sz="3200" u="none" cap="none" strike="noStrike">
              <a:solidFill>
                <a:srgbClr val="FF0000"/>
              </a:solidFill>
              <a:latin typeface="Trebuchet MS"/>
              <a:ea typeface="Trebuchet MS"/>
              <a:cs typeface="Trebuchet MS"/>
              <a:sym typeface="Trebuchet MS"/>
            </a:endParaRPr>
          </a:p>
        </p:txBody>
      </p:sp>
      <p:sp>
        <p:nvSpPr>
          <p:cNvPr id="768" name="Google Shape;768;p94"/>
          <p:cNvSpPr/>
          <p:nvPr/>
        </p:nvSpPr>
        <p:spPr>
          <a:xfrm>
            <a:off x="7998250" y="3767750"/>
            <a:ext cx="710400" cy="782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94"/>
          <p:cNvSpPr/>
          <p:nvPr/>
        </p:nvSpPr>
        <p:spPr>
          <a:xfrm>
            <a:off x="3986275" y="3865282"/>
            <a:ext cx="710400" cy="782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3" name="Shape 773"/>
        <p:cNvGrpSpPr/>
        <p:nvPr/>
      </p:nvGrpSpPr>
      <p:grpSpPr>
        <a:xfrm>
          <a:off x="0" y="0"/>
          <a:ext cx="0" cy="0"/>
          <a:chOff x="0" y="0"/>
          <a:chExt cx="0" cy="0"/>
        </a:xfrm>
      </p:grpSpPr>
      <p:sp>
        <p:nvSpPr>
          <p:cNvPr id="774" name="Google Shape;774;g60531f738c_0_32"/>
          <p:cNvSpPr txBox="1"/>
          <p:nvPr>
            <p:ph type="title"/>
          </p:nvPr>
        </p:nvSpPr>
        <p:spPr>
          <a:xfrm>
            <a:off x="677323" y="609600"/>
            <a:ext cx="5949300" cy="132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800"/>
              <a:buNone/>
            </a:pPr>
            <a:r>
              <a:rPr lang="fr-FR" sz="4000"/>
              <a:t>Generalidades </a:t>
            </a:r>
            <a:endParaRPr sz="4000"/>
          </a:p>
        </p:txBody>
      </p:sp>
      <p:sp>
        <p:nvSpPr>
          <p:cNvPr id="775" name="Google Shape;775;g60531f738c_0_32"/>
          <p:cNvSpPr txBox="1"/>
          <p:nvPr>
            <p:ph idx="1" type="body"/>
          </p:nvPr>
        </p:nvSpPr>
        <p:spPr>
          <a:xfrm>
            <a:off x="637950" y="1664825"/>
            <a:ext cx="9574800" cy="4591200"/>
          </a:xfrm>
          <a:prstGeom prst="rect">
            <a:avLst/>
          </a:prstGeom>
          <a:noFill/>
          <a:ln>
            <a:noFill/>
          </a:ln>
        </p:spPr>
        <p:txBody>
          <a:bodyPr anchorCtr="0" anchor="t" bIns="45700" lIns="91425" spcFirstLastPara="1" rIns="91425" wrap="square" tIns="45700">
            <a:noAutofit/>
          </a:bodyPr>
          <a:lstStyle/>
          <a:p>
            <a:pPr indent="-361950" lvl="0" marL="457200" rtl="0" algn="just">
              <a:lnSpc>
                <a:spcPct val="115000"/>
              </a:lnSpc>
              <a:spcBef>
                <a:spcPts val="600"/>
              </a:spcBef>
              <a:spcAft>
                <a:spcPts val="0"/>
              </a:spcAft>
              <a:buSzPts val="2100"/>
              <a:buFont typeface="Trebuchet MS"/>
              <a:buChar char="►"/>
            </a:pPr>
            <a:r>
              <a:rPr lang="fr-FR" sz="2100">
                <a:solidFill>
                  <a:srgbClr val="000000"/>
                </a:solidFill>
              </a:rPr>
              <a:t>En  todo  trabajo  con  riesgo  de  caída  a  distinto  nivel  será obligatorio, a partir de una diferencia de nivel de DOS CON CINCUENTA METROS (2,50m.).</a:t>
            </a:r>
            <a:endParaRPr sz="2100">
              <a:solidFill>
                <a:srgbClr val="000000"/>
              </a:solidFill>
            </a:endParaRPr>
          </a:p>
          <a:p>
            <a:pPr indent="-361950" lvl="0" marL="457200" rtl="0" algn="just">
              <a:lnSpc>
                <a:spcPct val="115000"/>
              </a:lnSpc>
              <a:spcBef>
                <a:spcPts val="0"/>
              </a:spcBef>
              <a:spcAft>
                <a:spcPts val="0"/>
              </a:spcAft>
              <a:buSzPts val="2100"/>
              <a:buFont typeface="Trebuchet MS"/>
              <a:buChar char="►"/>
            </a:pPr>
            <a:r>
              <a:rPr lang="fr-FR" sz="2100">
                <a:solidFill>
                  <a:srgbClr val="000000"/>
                </a:solidFill>
              </a:rPr>
              <a:t>Se revisarán siempre antes de su uso, desechando los componentes que presenten cortes, grietas o demás modificaciones que comprometan su Resistencia.</a:t>
            </a:r>
            <a:endParaRPr sz="2100">
              <a:solidFill>
                <a:srgbClr val="000000"/>
              </a:solidFill>
            </a:endParaRPr>
          </a:p>
          <a:p>
            <a:pPr indent="-361950" lvl="0" marL="457200" rtl="0" algn="just">
              <a:lnSpc>
                <a:spcPct val="115000"/>
              </a:lnSpc>
              <a:spcBef>
                <a:spcPts val="0"/>
              </a:spcBef>
              <a:spcAft>
                <a:spcPts val="0"/>
              </a:spcAft>
              <a:buSzPts val="2100"/>
              <a:buFont typeface="Trebuchet MS"/>
              <a:buChar char="►"/>
            </a:pPr>
            <a:r>
              <a:rPr lang="fr-FR" sz="2100">
                <a:solidFill>
                  <a:srgbClr val="000000"/>
                </a:solidFill>
              </a:rPr>
              <a:t>Elementos calculados para el peso del cuerpo humano en caída libre con recorrido de CINCO METROS (5m.).</a:t>
            </a:r>
            <a:endParaRPr sz="2100">
              <a:solidFill>
                <a:srgbClr val="000000"/>
              </a:solidFill>
            </a:endParaRPr>
          </a:p>
          <a:p>
            <a:pPr indent="-361950" lvl="0" marL="457200" rtl="0" algn="just">
              <a:lnSpc>
                <a:spcPct val="115000"/>
              </a:lnSpc>
              <a:spcBef>
                <a:spcPts val="0"/>
              </a:spcBef>
              <a:spcAft>
                <a:spcPts val="0"/>
              </a:spcAft>
              <a:buSzPts val="2100"/>
              <a:buFont typeface="Trebuchet MS"/>
              <a:buChar char="►"/>
            </a:pPr>
            <a:r>
              <a:rPr lang="fr-FR" sz="2100">
                <a:solidFill>
                  <a:srgbClr val="000000"/>
                </a:solidFill>
              </a:rPr>
              <a:t>Prohibido el empleo de cables metálicos para las cuerdas  salvavidas. Serán  de  cáñamo  de  Manila  o  de  materiales  de resistencia  similar.</a:t>
            </a:r>
            <a:endParaRPr sz="2100">
              <a:solidFill>
                <a:srgbClr val="000000"/>
              </a:solidFill>
            </a:endParaRPr>
          </a:p>
          <a:p>
            <a:pPr indent="0" lvl="0" marL="0" rtl="0" algn="l">
              <a:lnSpc>
                <a:spcPct val="115000"/>
              </a:lnSpc>
              <a:spcBef>
                <a:spcPts val="1000"/>
              </a:spcBef>
              <a:spcAft>
                <a:spcPts val="0"/>
              </a:spcAft>
              <a:buSzPts val="1440"/>
              <a:buNone/>
            </a:pPr>
            <a:r>
              <a:t/>
            </a:r>
            <a:endParaRPr sz="2200">
              <a:solidFill>
                <a:srgbClr val="000000"/>
              </a:solidFill>
            </a:endParaRPr>
          </a:p>
          <a:p>
            <a:pPr indent="0" lvl="0" marL="457200" rtl="0" algn="l">
              <a:lnSpc>
                <a:spcPct val="115000"/>
              </a:lnSpc>
              <a:spcBef>
                <a:spcPts val="1000"/>
              </a:spcBef>
              <a:spcAft>
                <a:spcPts val="0"/>
              </a:spcAft>
              <a:buSzPts val="1440"/>
              <a:buNone/>
            </a:pPr>
            <a:r>
              <a:t/>
            </a:r>
            <a:endParaRPr sz="2000">
              <a:solidFill>
                <a:srgbClr val="000000"/>
              </a:solidFill>
            </a:endParaRPr>
          </a:p>
          <a:p>
            <a:pPr indent="-228600" lvl="0" marL="457200" rtl="0" algn="l">
              <a:lnSpc>
                <a:spcPct val="100000"/>
              </a:lnSpc>
              <a:spcBef>
                <a:spcPts val="1000"/>
              </a:spcBef>
              <a:spcAft>
                <a:spcPts val="0"/>
              </a:spcAft>
              <a:buSzPts val="144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Marco Legal</a:t>
            </a:r>
            <a:endParaRPr/>
          </a:p>
        </p:txBody>
      </p:sp>
      <p:sp>
        <p:nvSpPr>
          <p:cNvPr id="316" name="Google Shape;316;p7"/>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a:t>Ley 19.587 - Decreto 351/79 – Título IV </a:t>
            </a:r>
            <a:endParaRPr/>
          </a:p>
          <a:p>
            <a:pPr indent="-342900" lvl="0" marL="342900" rtl="0" algn="l">
              <a:lnSpc>
                <a:spcPct val="100000"/>
              </a:lnSpc>
              <a:spcBef>
                <a:spcPts val="1000"/>
              </a:spcBef>
              <a:spcAft>
                <a:spcPts val="0"/>
              </a:spcAft>
              <a:buSzPts val="1440"/>
              <a:buChar char="►"/>
            </a:pPr>
            <a:r>
              <a:rPr lang="fr-FR"/>
              <a:t>Resolución N° 869/99 de la Secretaría de Industria, Comercio y Minería.</a:t>
            </a:r>
            <a:endParaRPr/>
          </a:p>
          <a:p>
            <a:pPr indent="-342900" lvl="0" marL="342900" rtl="0" algn="l">
              <a:lnSpc>
                <a:spcPct val="100000"/>
              </a:lnSpc>
              <a:spcBef>
                <a:spcPts val="1000"/>
              </a:spcBef>
              <a:spcAft>
                <a:spcPts val="0"/>
              </a:spcAft>
              <a:buSzPts val="1440"/>
              <a:buChar char="►"/>
            </a:pPr>
            <a:r>
              <a:rPr lang="fr-FR"/>
              <a:t>Resolución N° 299/2011 de la Superintendencia de Riesgos del Trabajo.</a:t>
            </a:r>
            <a:endParaRPr/>
          </a:p>
          <a:p>
            <a:pPr indent="-342900" lvl="0" marL="342900" rtl="0" algn="l">
              <a:lnSpc>
                <a:spcPct val="100000"/>
              </a:lnSpc>
              <a:spcBef>
                <a:spcPts val="1000"/>
              </a:spcBef>
              <a:spcAft>
                <a:spcPts val="0"/>
              </a:spcAft>
              <a:buSzPts val="1440"/>
              <a:buChar char="►"/>
            </a:pPr>
            <a:r>
              <a:rPr lang="fr-FR"/>
              <a:t>Decreto 911/96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9" name="Shape 779"/>
        <p:cNvGrpSpPr/>
        <p:nvPr/>
      </p:nvGrpSpPr>
      <p:grpSpPr>
        <a:xfrm>
          <a:off x="0" y="0"/>
          <a:ext cx="0" cy="0"/>
          <a:chOff x="0" y="0"/>
          <a:chExt cx="0" cy="0"/>
        </a:xfrm>
      </p:grpSpPr>
      <p:sp>
        <p:nvSpPr>
          <p:cNvPr id="780" name="Google Shape;780;p2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¿COMO SE COMPONE?</a:t>
            </a:r>
            <a:endParaRPr/>
          </a:p>
        </p:txBody>
      </p:sp>
      <p:pic>
        <p:nvPicPr>
          <p:cNvPr id="781" name="Google Shape;781;p24"/>
          <p:cNvPicPr preferRelativeResize="0"/>
          <p:nvPr/>
        </p:nvPicPr>
        <p:blipFill rotWithShape="1">
          <a:blip r:embed="rId3">
            <a:alphaModFix/>
          </a:blip>
          <a:srcRect b="0" l="0" r="0" t="0"/>
          <a:stretch/>
        </p:blipFill>
        <p:spPr>
          <a:xfrm>
            <a:off x="1656200" y="1488700"/>
            <a:ext cx="7003050" cy="3925575"/>
          </a:xfrm>
          <a:prstGeom prst="rect">
            <a:avLst/>
          </a:prstGeom>
          <a:noFill/>
          <a:ln>
            <a:noFill/>
          </a:ln>
        </p:spPr>
      </p:pic>
      <p:sp>
        <p:nvSpPr>
          <p:cNvPr id="782" name="Google Shape;782;p24"/>
          <p:cNvSpPr txBox="1"/>
          <p:nvPr/>
        </p:nvSpPr>
        <p:spPr>
          <a:xfrm>
            <a:off x="1656200" y="5833425"/>
            <a:ext cx="5932500" cy="66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fr-FR" sz="2600" u="none" cap="none" strike="noStrike">
                <a:solidFill>
                  <a:srgbClr val="FF0000"/>
                </a:solidFill>
                <a:latin typeface="Trebuchet MS"/>
                <a:ea typeface="Trebuchet MS"/>
                <a:cs typeface="Trebuchet MS"/>
                <a:sym typeface="Trebuchet MS"/>
              </a:rPr>
              <a:t>NO IMPIDEN LA CAÍDA, LA DETIENE</a:t>
            </a:r>
            <a:endParaRPr b="1" i="0" sz="2600" u="none" cap="none" strike="noStrike">
              <a:solidFill>
                <a:srgbClr val="FF0000"/>
              </a:solidFill>
              <a:latin typeface="Trebuchet MS"/>
              <a:ea typeface="Trebuchet MS"/>
              <a:cs typeface="Trebuchet MS"/>
              <a:sym typeface="Trebuchet M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6" name="Shape 786"/>
        <p:cNvGrpSpPr/>
        <p:nvPr/>
      </p:nvGrpSpPr>
      <p:grpSpPr>
        <a:xfrm>
          <a:off x="0" y="0"/>
          <a:ext cx="0" cy="0"/>
          <a:chOff x="0" y="0"/>
          <a:chExt cx="0" cy="0"/>
        </a:xfrm>
      </p:grpSpPr>
      <p:sp>
        <p:nvSpPr>
          <p:cNvPr id="787" name="Google Shape;787;g60531f738c_0_54"/>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Trebuchet MS"/>
              <a:buNone/>
            </a:pPr>
            <a:r>
              <a:rPr lang="fr-FR"/>
              <a:t>¿COMO SE COMPONE?</a:t>
            </a:r>
            <a:endParaRPr/>
          </a:p>
        </p:txBody>
      </p:sp>
      <p:pic>
        <p:nvPicPr>
          <p:cNvPr id="788" name="Google Shape;788;g60531f738c_0_54"/>
          <p:cNvPicPr preferRelativeResize="0"/>
          <p:nvPr/>
        </p:nvPicPr>
        <p:blipFill rotWithShape="1">
          <a:blip r:embed="rId3">
            <a:alphaModFix/>
          </a:blip>
          <a:srcRect b="0" l="0" r="0" t="0"/>
          <a:stretch/>
        </p:blipFill>
        <p:spPr>
          <a:xfrm>
            <a:off x="2598150" y="1271475"/>
            <a:ext cx="6292475" cy="52514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2" name="Shape 792"/>
        <p:cNvGrpSpPr/>
        <p:nvPr/>
      </p:nvGrpSpPr>
      <p:grpSpPr>
        <a:xfrm>
          <a:off x="0" y="0"/>
          <a:ext cx="0" cy="0"/>
          <a:chOff x="0" y="0"/>
          <a:chExt cx="0" cy="0"/>
        </a:xfrm>
      </p:grpSpPr>
      <p:sp>
        <p:nvSpPr>
          <p:cNvPr id="793" name="Google Shape;793;g60531f738c_0_47"/>
          <p:cNvSpPr txBox="1"/>
          <p:nvPr>
            <p:ph type="title"/>
          </p:nvPr>
        </p:nvSpPr>
        <p:spPr>
          <a:xfrm>
            <a:off x="677323" y="609600"/>
            <a:ext cx="5949300" cy="132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800"/>
              <a:buNone/>
            </a:pPr>
            <a:r>
              <a:rPr b="1" lang="fr-FR" sz="4000"/>
              <a:t>Punto de Anclaje</a:t>
            </a:r>
            <a:endParaRPr b="1" sz="4000"/>
          </a:p>
        </p:txBody>
      </p:sp>
      <p:sp>
        <p:nvSpPr>
          <p:cNvPr id="794" name="Google Shape;794;g60531f738c_0_47"/>
          <p:cNvSpPr txBox="1"/>
          <p:nvPr>
            <p:ph idx="1" type="body"/>
          </p:nvPr>
        </p:nvSpPr>
        <p:spPr>
          <a:xfrm>
            <a:off x="637950" y="1664825"/>
            <a:ext cx="5988600" cy="4591200"/>
          </a:xfrm>
          <a:prstGeom prst="rect">
            <a:avLst/>
          </a:prstGeom>
          <a:noFill/>
          <a:ln>
            <a:noFill/>
          </a:ln>
        </p:spPr>
        <p:txBody>
          <a:bodyPr anchorCtr="0" anchor="t" bIns="45700" lIns="91425" spcFirstLastPara="1" rIns="91425" wrap="square" tIns="45700">
            <a:noAutofit/>
          </a:bodyPr>
          <a:lstStyle/>
          <a:p>
            <a:pPr indent="-368300" lvl="0" marL="457200" rtl="0" algn="just">
              <a:lnSpc>
                <a:spcPct val="150000"/>
              </a:lnSpc>
              <a:spcBef>
                <a:spcPts val="600"/>
              </a:spcBef>
              <a:spcAft>
                <a:spcPts val="0"/>
              </a:spcAft>
              <a:buSzPts val="2200"/>
              <a:buFont typeface="Trebuchet MS"/>
              <a:buChar char="►"/>
            </a:pPr>
            <a:r>
              <a:rPr lang="fr-FR" sz="2200">
                <a:solidFill>
                  <a:srgbClr val="000000"/>
                </a:solidFill>
              </a:rPr>
              <a:t>Es un punto seguro de fijación al que se puede conectar un EPP contra caídas. </a:t>
            </a:r>
            <a:endParaRPr sz="2200">
              <a:solidFill>
                <a:srgbClr val="000000"/>
              </a:solidFill>
            </a:endParaRPr>
          </a:p>
          <a:p>
            <a:pPr indent="-368300" lvl="0" marL="457200" rtl="0" algn="just">
              <a:lnSpc>
                <a:spcPct val="150000"/>
              </a:lnSpc>
              <a:spcBef>
                <a:spcPts val="0"/>
              </a:spcBef>
              <a:spcAft>
                <a:spcPts val="0"/>
              </a:spcAft>
              <a:buSzPts val="2200"/>
              <a:buFont typeface="Trebuchet MS"/>
              <a:buChar char="►"/>
            </a:pPr>
            <a:r>
              <a:rPr lang="fr-FR" sz="2200">
                <a:solidFill>
                  <a:srgbClr val="000000"/>
                </a:solidFill>
              </a:rPr>
              <a:t>Punto más crítico. Debe proporcionar 2500 kg para detener la caída. </a:t>
            </a:r>
            <a:endParaRPr sz="2200">
              <a:solidFill>
                <a:srgbClr val="000000"/>
              </a:solidFill>
            </a:endParaRPr>
          </a:p>
          <a:p>
            <a:pPr indent="-368300" lvl="0" marL="457200" rtl="0" algn="just">
              <a:lnSpc>
                <a:spcPct val="150000"/>
              </a:lnSpc>
              <a:spcBef>
                <a:spcPts val="0"/>
              </a:spcBef>
              <a:spcAft>
                <a:spcPts val="0"/>
              </a:spcAft>
              <a:buSzPts val="2200"/>
              <a:buFont typeface="Trebuchet MS"/>
              <a:buChar char="►"/>
            </a:pPr>
            <a:r>
              <a:rPr lang="fr-FR" sz="2200">
                <a:solidFill>
                  <a:srgbClr val="000000"/>
                </a:solidFill>
              </a:rPr>
              <a:t>Se debe verificar cuidadosamente el sistema de anclaje y su resistencia estructural</a:t>
            </a:r>
            <a:endParaRPr sz="2200">
              <a:solidFill>
                <a:srgbClr val="000000"/>
              </a:solidFill>
            </a:endParaRPr>
          </a:p>
          <a:p>
            <a:pPr indent="-368300" lvl="0" marL="457200" rtl="0" algn="just">
              <a:lnSpc>
                <a:spcPct val="150000"/>
              </a:lnSpc>
              <a:spcBef>
                <a:spcPts val="0"/>
              </a:spcBef>
              <a:spcAft>
                <a:spcPts val="0"/>
              </a:spcAft>
              <a:buSzPts val="2200"/>
              <a:buFont typeface="Trebuchet MS"/>
              <a:buChar char="►"/>
            </a:pPr>
            <a:r>
              <a:rPr lang="fr-FR" sz="2200">
                <a:solidFill>
                  <a:srgbClr val="000000"/>
                </a:solidFill>
              </a:rPr>
              <a:t>Debe ubicarse por encima de la cabeza del trabajador.</a:t>
            </a:r>
            <a:endParaRPr sz="2200">
              <a:solidFill>
                <a:srgbClr val="000000"/>
              </a:solidFill>
            </a:endParaRPr>
          </a:p>
          <a:p>
            <a:pPr indent="0" lvl="0" marL="457200" rtl="0" algn="l">
              <a:lnSpc>
                <a:spcPct val="115000"/>
              </a:lnSpc>
              <a:spcBef>
                <a:spcPts val="1000"/>
              </a:spcBef>
              <a:spcAft>
                <a:spcPts val="0"/>
              </a:spcAft>
              <a:buSzPts val="1440"/>
              <a:buNone/>
            </a:pPr>
            <a:r>
              <a:t/>
            </a:r>
            <a:endParaRPr sz="2000">
              <a:solidFill>
                <a:srgbClr val="000000"/>
              </a:solidFill>
            </a:endParaRPr>
          </a:p>
          <a:p>
            <a:pPr indent="-228600" lvl="0" marL="457200" rtl="0" algn="l">
              <a:lnSpc>
                <a:spcPct val="100000"/>
              </a:lnSpc>
              <a:spcBef>
                <a:spcPts val="1000"/>
              </a:spcBef>
              <a:spcAft>
                <a:spcPts val="0"/>
              </a:spcAft>
              <a:buSzPts val="1440"/>
              <a:buNone/>
            </a:pPr>
            <a:r>
              <a:t/>
            </a:r>
            <a:endParaRPr/>
          </a:p>
        </p:txBody>
      </p:sp>
      <p:pic>
        <p:nvPicPr>
          <p:cNvPr id="795" name="Google Shape;795;g60531f738c_0_47"/>
          <p:cNvPicPr preferRelativeResize="0"/>
          <p:nvPr/>
        </p:nvPicPr>
        <p:blipFill rotWithShape="1">
          <a:blip r:embed="rId3">
            <a:alphaModFix/>
          </a:blip>
          <a:srcRect b="0" l="0" r="0" t="0"/>
          <a:stretch/>
        </p:blipFill>
        <p:spPr>
          <a:xfrm>
            <a:off x="7080225" y="1566825"/>
            <a:ext cx="4963049" cy="39952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9" name="Shape 799"/>
        <p:cNvGrpSpPr/>
        <p:nvPr/>
      </p:nvGrpSpPr>
      <p:grpSpPr>
        <a:xfrm>
          <a:off x="0" y="0"/>
          <a:ext cx="0" cy="0"/>
          <a:chOff x="0" y="0"/>
          <a:chExt cx="0" cy="0"/>
        </a:xfrm>
      </p:grpSpPr>
      <p:sp>
        <p:nvSpPr>
          <p:cNvPr id="800" name="Google Shape;800;g60531f738c_0_62"/>
          <p:cNvSpPr txBox="1"/>
          <p:nvPr>
            <p:ph type="title"/>
          </p:nvPr>
        </p:nvSpPr>
        <p:spPr>
          <a:xfrm>
            <a:off x="677325" y="609600"/>
            <a:ext cx="6402900" cy="132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800"/>
              <a:buNone/>
            </a:pPr>
            <a:r>
              <a:rPr b="1" lang="fr-FR" sz="4000"/>
              <a:t>Línea de Vida o Conexión</a:t>
            </a:r>
            <a:endParaRPr b="1" sz="4000"/>
          </a:p>
        </p:txBody>
      </p:sp>
      <p:sp>
        <p:nvSpPr>
          <p:cNvPr id="801" name="Google Shape;801;g60531f738c_0_62"/>
          <p:cNvSpPr txBox="1"/>
          <p:nvPr>
            <p:ph idx="1" type="body"/>
          </p:nvPr>
        </p:nvSpPr>
        <p:spPr>
          <a:xfrm>
            <a:off x="637950" y="1664825"/>
            <a:ext cx="6286200" cy="4938300"/>
          </a:xfrm>
          <a:prstGeom prst="rect">
            <a:avLst/>
          </a:prstGeom>
          <a:noFill/>
          <a:ln>
            <a:noFill/>
          </a:ln>
        </p:spPr>
        <p:txBody>
          <a:bodyPr anchorCtr="0" anchor="t" bIns="45700" lIns="91425" spcFirstLastPara="1" rIns="91425" wrap="square" tIns="45700">
            <a:noAutofit/>
          </a:bodyPr>
          <a:lstStyle/>
          <a:p>
            <a:pPr indent="-368300" lvl="0" marL="457200" rtl="0" algn="just">
              <a:lnSpc>
                <a:spcPct val="150000"/>
              </a:lnSpc>
              <a:spcBef>
                <a:spcPts val="600"/>
              </a:spcBef>
              <a:spcAft>
                <a:spcPts val="0"/>
              </a:spcAft>
              <a:buSzPts val="2200"/>
              <a:buFont typeface="Trebuchet MS"/>
              <a:buChar char="►"/>
            </a:pPr>
            <a:r>
              <a:rPr lang="fr-FR" sz="2200">
                <a:solidFill>
                  <a:srgbClr val="000000"/>
                </a:solidFill>
              </a:rPr>
              <a:t>Une el anclaje con el arnés.</a:t>
            </a:r>
            <a:endParaRPr sz="2200">
              <a:solidFill>
                <a:srgbClr val="000000"/>
              </a:solidFill>
            </a:endParaRPr>
          </a:p>
          <a:p>
            <a:pPr indent="-368300" lvl="0" marL="457200" rtl="0" algn="just">
              <a:lnSpc>
                <a:spcPct val="150000"/>
              </a:lnSpc>
              <a:spcBef>
                <a:spcPts val="0"/>
              </a:spcBef>
              <a:spcAft>
                <a:spcPts val="0"/>
              </a:spcAft>
              <a:buSzPts val="2200"/>
              <a:buFont typeface="Trebuchet MS"/>
              <a:buChar char="►"/>
            </a:pPr>
            <a:r>
              <a:rPr lang="fr-FR" sz="2200">
                <a:solidFill>
                  <a:srgbClr val="000000"/>
                </a:solidFill>
              </a:rPr>
              <a:t>Es un elemento flexible.</a:t>
            </a:r>
            <a:endParaRPr sz="2200">
              <a:solidFill>
                <a:srgbClr val="000000"/>
              </a:solidFill>
            </a:endParaRPr>
          </a:p>
          <a:p>
            <a:pPr indent="-368300" lvl="0" marL="457200" rtl="0" algn="just">
              <a:lnSpc>
                <a:spcPct val="150000"/>
              </a:lnSpc>
              <a:spcBef>
                <a:spcPts val="0"/>
              </a:spcBef>
              <a:spcAft>
                <a:spcPts val="0"/>
              </a:spcAft>
              <a:buSzPts val="2200"/>
              <a:buChar char="►"/>
            </a:pPr>
            <a:r>
              <a:rPr lang="fr-FR" sz="2200">
                <a:solidFill>
                  <a:srgbClr val="000000"/>
                </a:solidFill>
              </a:rPr>
              <a:t>Limita la longitud de caída para evitar la colisión contra el suelo, estructura u objetos</a:t>
            </a:r>
            <a:endParaRPr sz="2200">
              <a:solidFill>
                <a:srgbClr val="000000"/>
              </a:solidFill>
            </a:endParaRPr>
          </a:p>
          <a:p>
            <a:pPr indent="-368300" lvl="0" marL="457200" rtl="0" algn="just">
              <a:lnSpc>
                <a:spcPct val="150000"/>
              </a:lnSpc>
              <a:spcBef>
                <a:spcPts val="0"/>
              </a:spcBef>
              <a:spcAft>
                <a:spcPts val="0"/>
              </a:spcAft>
              <a:buSzPts val="2200"/>
              <a:buChar char="►"/>
            </a:pPr>
            <a:r>
              <a:rPr lang="fr-FR" sz="2200">
                <a:solidFill>
                  <a:srgbClr val="000000"/>
                </a:solidFill>
              </a:rPr>
              <a:t>Se verificarán cuidadosamente</a:t>
            </a:r>
            <a:endParaRPr sz="2200">
              <a:solidFill>
                <a:srgbClr val="000000"/>
              </a:solidFill>
            </a:endParaRPr>
          </a:p>
          <a:p>
            <a:pPr indent="-368300" lvl="0" marL="457200" rtl="0" algn="just">
              <a:lnSpc>
                <a:spcPct val="150000"/>
              </a:lnSpc>
              <a:spcBef>
                <a:spcPts val="0"/>
              </a:spcBef>
              <a:spcAft>
                <a:spcPts val="0"/>
              </a:spcAft>
              <a:buSzPts val="2200"/>
              <a:buFont typeface="Trebuchet MS"/>
              <a:buChar char="►"/>
            </a:pPr>
            <a:r>
              <a:rPr lang="fr-FR" sz="2200">
                <a:solidFill>
                  <a:srgbClr val="000000"/>
                </a:solidFill>
              </a:rPr>
              <a:t>La longitud será la más corta posible conforme con la tarea que se ha de ejecutar.</a:t>
            </a:r>
            <a:endParaRPr sz="2200">
              <a:solidFill>
                <a:srgbClr val="000000"/>
              </a:solidFill>
            </a:endParaRPr>
          </a:p>
          <a:p>
            <a:pPr indent="-228600" lvl="0" marL="457200" rtl="0" algn="l">
              <a:lnSpc>
                <a:spcPct val="100000"/>
              </a:lnSpc>
              <a:spcBef>
                <a:spcPts val="1000"/>
              </a:spcBef>
              <a:spcAft>
                <a:spcPts val="0"/>
              </a:spcAft>
              <a:buSzPts val="1440"/>
              <a:buNone/>
            </a:pPr>
            <a:r>
              <a:t/>
            </a:r>
            <a:endParaRPr/>
          </a:p>
        </p:txBody>
      </p:sp>
      <p:pic>
        <p:nvPicPr>
          <p:cNvPr id="802" name="Google Shape;802;g60531f738c_0_62"/>
          <p:cNvPicPr preferRelativeResize="0"/>
          <p:nvPr/>
        </p:nvPicPr>
        <p:blipFill rotWithShape="1">
          <a:blip r:embed="rId3">
            <a:alphaModFix/>
          </a:blip>
          <a:srcRect b="0" l="0" r="0" t="0"/>
          <a:stretch/>
        </p:blipFill>
        <p:spPr>
          <a:xfrm>
            <a:off x="7397875" y="1507475"/>
            <a:ext cx="4067175" cy="40576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6" name="Shape 806"/>
        <p:cNvGrpSpPr/>
        <p:nvPr/>
      </p:nvGrpSpPr>
      <p:grpSpPr>
        <a:xfrm>
          <a:off x="0" y="0"/>
          <a:ext cx="0" cy="0"/>
          <a:chOff x="0" y="0"/>
          <a:chExt cx="0" cy="0"/>
        </a:xfrm>
      </p:grpSpPr>
      <p:sp>
        <p:nvSpPr>
          <p:cNvPr id="807" name="Google Shape;807;g60531f738c_0_76"/>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Trebuchet MS"/>
              <a:buNone/>
            </a:pPr>
            <a:r>
              <a:rPr lang="fr-FR"/>
              <a:t>LONGITUD ¿COMO SE CALCULA?</a:t>
            </a:r>
            <a:endParaRPr/>
          </a:p>
        </p:txBody>
      </p:sp>
      <p:pic>
        <p:nvPicPr>
          <p:cNvPr id="808" name="Google Shape;808;g60531f738c_0_76"/>
          <p:cNvPicPr preferRelativeResize="0"/>
          <p:nvPr/>
        </p:nvPicPr>
        <p:blipFill rotWithShape="1">
          <a:blip r:embed="rId3">
            <a:alphaModFix/>
          </a:blip>
          <a:srcRect b="0" l="0" r="0" t="0"/>
          <a:stretch/>
        </p:blipFill>
        <p:spPr>
          <a:xfrm>
            <a:off x="4138450" y="1267375"/>
            <a:ext cx="6586475" cy="5243600"/>
          </a:xfrm>
          <a:prstGeom prst="rect">
            <a:avLst/>
          </a:prstGeom>
          <a:noFill/>
          <a:ln>
            <a:noFill/>
          </a:ln>
        </p:spPr>
      </p:pic>
      <p:pic>
        <p:nvPicPr>
          <p:cNvPr id="809" name="Google Shape;809;g60531f738c_0_76"/>
          <p:cNvPicPr preferRelativeResize="0"/>
          <p:nvPr/>
        </p:nvPicPr>
        <p:blipFill rotWithShape="1">
          <a:blip r:embed="rId4">
            <a:alphaModFix/>
          </a:blip>
          <a:srcRect b="0" l="0" r="0" t="0"/>
          <a:stretch/>
        </p:blipFill>
        <p:spPr>
          <a:xfrm>
            <a:off x="1524000" y="3999015"/>
            <a:ext cx="4002575" cy="285898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3" name="Shape 813"/>
        <p:cNvGrpSpPr/>
        <p:nvPr/>
      </p:nvGrpSpPr>
      <p:grpSpPr>
        <a:xfrm>
          <a:off x="0" y="0"/>
          <a:ext cx="0" cy="0"/>
          <a:chOff x="0" y="0"/>
          <a:chExt cx="0" cy="0"/>
        </a:xfrm>
      </p:grpSpPr>
      <p:sp>
        <p:nvSpPr>
          <p:cNvPr id="814" name="Google Shape;814;g60531f738c_0_70"/>
          <p:cNvSpPr txBox="1"/>
          <p:nvPr>
            <p:ph type="title"/>
          </p:nvPr>
        </p:nvSpPr>
        <p:spPr>
          <a:xfrm>
            <a:off x="677325" y="609600"/>
            <a:ext cx="6402900" cy="132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800"/>
              <a:buNone/>
            </a:pPr>
            <a:r>
              <a:rPr b="1" lang="fr-FR" sz="4000"/>
              <a:t>ARNÉS</a:t>
            </a:r>
            <a:endParaRPr b="1" sz="4000"/>
          </a:p>
        </p:txBody>
      </p:sp>
      <p:sp>
        <p:nvSpPr>
          <p:cNvPr id="815" name="Google Shape;815;g60531f738c_0_70"/>
          <p:cNvSpPr txBox="1"/>
          <p:nvPr>
            <p:ph idx="1" type="body"/>
          </p:nvPr>
        </p:nvSpPr>
        <p:spPr>
          <a:xfrm>
            <a:off x="752200" y="1652525"/>
            <a:ext cx="5725800" cy="3800700"/>
          </a:xfrm>
          <a:prstGeom prst="rect">
            <a:avLst/>
          </a:prstGeom>
          <a:noFill/>
          <a:ln>
            <a:noFill/>
          </a:ln>
        </p:spPr>
        <p:txBody>
          <a:bodyPr anchorCtr="0" anchor="t" bIns="45700" lIns="91425" spcFirstLastPara="1" rIns="91425" wrap="square" tIns="45700">
            <a:noAutofit/>
          </a:bodyPr>
          <a:lstStyle/>
          <a:p>
            <a:pPr indent="-368300" lvl="0" marL="457200" rtl="0" algn="just">
              <a:lnSpc>
                <a:spcPct val="150000"/>
              </a:lnSpc>
              <a:spcBef>
                <a:spcPts val="600"/>
              </a:spcBef>
              <a:spcAft>
                <a:spcPts val="0"/>
              </a:spcAft>
              <a:buSzPts val="2200"/>
              <a:buFont typeface="Trebuchet MS"/>
              <a:buChar char="►"/>
            </a:pPr>
            <a:r>
              <a:rPr lang="fr-FR" sz="2200">
                <a:solidFill>
                  <a:srgbClr val="000000"/>
                </a:solidFill>
              </a:rPr>
              <a:t>Es la parte del sistema que está en contacto con el cuerpo del usuario</a:t>
            </a:r>
            <a:endParaRPr sz="2200">
              <a:solidFill>
                <a:srgbClr val="000000"/>
              </a:solidFill>
            </a:endParaRPr>
          </a:p>
          <a:p>
            <a:pPr indent="-368300" lvl="0" marL="457200" rtl="0" algn="just">
              <a:lnSpc>
                <a:spcPct val="150000"/>
              </a:lnSpc>
              <a:spcBef>
                <a:spcPts val="0"/>
              </a:spcBef>
              <a:spcAft>
                <a:spcPts val="0"/>
              </a:spcAft>
              <a:buSzPts val="2200"/>
              <a:buFont typeface="Trebuchet MS"/>
              <a:buChar char="►"/>
            </a:pPr>
            <a:r>
              <a:rPr lang="fr-FR" sz="2200">
                <a:solidFill>
                  <a:srgbClr val="000000"/>
                </a:solidFill>
              </a:rPr>
              <a:t>Distribuye la fuerza en un área corporal que no cause lastimaduras</a:t>
            </a:r>
            <a:endParaRPr sz="2200">
              <a:solidFill>
                <a:srgbClr val="000000"/>
              </a:solidFill>
            </a:endParaRPr>
          </a:p>
          <a:p>
            <a:pPr indent="-368300" lvl="0" marL="457200" rtl="0" algn="just">
              <a:lnSpc>
                <a:spcPct val="150000"/>
              </a:lnSpc>
              <a:spcBef>
                <a:spcPts val="0"/>
              </a:spcBef>
              <a:spcAft>
                <a:spcPts val="0"/>
              </a:spcAft>
              <a:buSzPts val="2200"/>
              <a:buChar char="►"/>
            </a:pPr>
            <a:r>
              <a:rPr lang="fr-FR" sz="2200">
                <a:solidFill>
                  <a:srgbClr val="000000"/>
                </a:solidFill>
              </a:rPr>
              <a:t>Está prohibido el uso de cinturones</a:t>
            </a:r>
            <a:endParaRPr sz="2200">
              <a:solidFill>
                <a:srgbClr val="000000"/>
              </a:solidFill>
            </a:endParaRPr>
          </a:p>
          <a:p>
            <a:pPr indent="-368300" lvl="0" marL="457200" rtl="0" algn="just">
              <a:lnSpc>
                <a:spcPct val="150000"/>
              </a:lnSpc>
              <a:spcBef>
                <a:spcPts val="0"/>
              </a:spcBef>
              <a:spcAft>
                <a:spcPts val="0"/>
              </a:spcAft>
              <a:buSzPts val="2200"/>
              <a:buChar char="►"/>
            </a:pPr>
            <a:r>
              <a:rPr lang="fr-FR" sz="2200">
                <a:solidFill>
                  <a:srgbClr val="000000"/>
                </a:solidFill>
              </a:rPr>
              <a:t>Se deben inspeccionar</a:t>
            </a:r>
            <a:endParaRPr sz="2200">
              <a:solidFill>
                <a:srgbClr val="000000"/>
              </a:solidFill>
            </a:endParaRPr>
          </a:p>
          <a:p>
            <a:pPr indent="-228600" lvl="0" marL="457200" rtl="0" algn="l">
              <a:lnSpc>
                <a:spcPct val="100000"/>
              </a:lnSpc>
              <a:spcBef>
                <a:spcPts val="1000"/>
              </a:spcBef>
              <a:spcAft>
                <a:spcPts val="0"/>
              </a:spcAft>
              <a:buSzPts val="1440"/>
              <a:buNone/>
            </a:pPr>
            <a:r>
              <a:t/>
            </a:r>
            <a:endParaRPr/>
          </a:p>
        </p:txBody>
      </p:sp>
      <p:pic>
        <p:nvPicPr>
          <p:cNvPr id="816" name="Google Shape;816;g60531f738c_0_70"/>
          <p:cNvPicPr preferRelativeResize="0"/>
          <p:nvPr/>
        </p:nvPicPr>
        <p:blipFill rotWithShape="1">
          <a:blip r:embed="rId3">
            <a:alphaModFix/>
          </a:blip>
          <a:srcRect b="0" l="0" r="0" t="0"/>
          <a:stretch/>
        </p:blipFill>
        <p:spPr>
          <a:xfrm>
            <a:off x="6736875" y="1067712"/>
            <a:ext cx="5295475" cy="47225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0" name="Shape 820"/>
        <p:cNvGrpSpPr/>
        <p:nvPr/>
      </p:nvGrpSpPr>
      <p:grpSpPr>
        <a:xfrm>
          <a:off x="0" y="0"/>
          <a:ext cx="0" cy="0"/>
          <a:chOff x="0" y="0"/>
          <a:chExt cx="0" cy="0"/>
        </a:xfrm>
      </p:grpSpPr>
      <p:sp>
        <p:nvSpPr>
          <p:cNvPr id="821" name="Google Shape;821;g60531f738c_0_87"/>
          <p:cNvSpPr txBox="1"/>
          <p:nvPr>
            <p:ph type="title"/>
          </p:nvPr>
        </p:nvSpPr>
        <p:spPr>
          <a:xfrm>
            <a:off x="677325" y="609600"/>
            <a:ext cx="6402900" cy="132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800"/>
              <a:buNone/>
            </a:pPr>
            <a:r>
              <a:rPr b="1" lang="fr-FR" sz="4000"/>
              <a:t>Para su Inspección </a:t>
            </a:r>
            <a:endParaRPr b="1" sz="4000"/>
          </a:p>
        </p:txBody>
      </p:sp>
      <p:sp>
        <p:nvSpPr>
          <p:cNvPr id="822" name="Google Shape;822;g60531f738c_0_87"/>
          <p:cNvSpPr txBox="1"/>
          <p:nvPr>
            <p:ph idx="1" type="body"/>
          </p:nvPr>
        </p:nvSpPr>
        <p:spPr>
          <a:xfrm>
            <a:off x="752200" y="1652525"/>
            <a:ext cx="8154900" cy="4603500"/>
          </a:xfrm>
          <a:prstGeom prst="rect">
            <a:avLst/>
          </a:prstGeom>
          <a:noFill/>
          <a:ln>
            <a:noFill/>
          </a:ln>
        </p:spPr>
        <p:txBody>
          <a:bodyPr anchorCtr="0" anchor="t" bIns="45700" lIns="91425" spcFirstLastPara="1" rIns="91425" wrap="square" tIns="45700">
            <a:noAutofit/>
          </a:bodyPr>
          <a:lstStyle/>
          <a:p>
            <a:pPr indent="-368300" lvl="0" marL="457200" rtl="0" algn="just">
              <a:lnSpc>
                <a:spcPct val="150000"/>
              </a:lnSpc>
              <a:spcBef>
                <a:spcPts val="600"/>
              </a:spcBef>
              <a:spcAft>
                <a:spcPts val="0"/>
              </a:spcAft>
              <a:buSzPts val="2200"/>
              <a:buFont typeface="Trebuchet MS"/>
              <a:buChar char="►"/>
            </a:pPr>
            <a:r>
              <a:rPr lang="fr-FR" sz="2200">
                <a:solidFill>
                  <a:srgbClr val="000000"/>
                </a:solidFill>
              </a:rPr>
              <a:t>Asignar el uso a un mismo operario para eliminar distintos ajustes ya que dañan el arnés.</a:t>
            </a:r>
            <a:endParaRPr sz="2200">
              <a:solidFill>
                <a:srgbClr val="000000"/>
              </a:solidFill>
            </a:endParaRPr>
          </a:p>
          <a:p>
            <a:pPr indent="-368300" lvl="0" marL="457200" rtl="0" algn="just">
              <a:lnSpc>
                <a:spcPct val="150000"/>
              </a:lnSpc>
              <a:spcBef>
                <a:spcPts val="0"/>
              </a:spcBef>
              <a:spcAft>
                <a:spcPts val="0"/>
              </a:spcAft>
              <a:buSzPts val="2200"/>
              <a:buFont typeface="Trebuchet MS"/>
              <a:buChar char="►"/>
            </a:pPr>
            <a:r>
              <a:rPr lang="fr-FR" sz="2200">
                <a:solidFill>
                  <a:srgbClr val="000000"/>
                </a:solidFill>
              </a:rPr>
              <a:t>Seleccione siempre un punto de anclaje rígido para evitar posibles desgarros o desprendimientos.</a:t>
            </a:r>
            <a:endParaRPr sz="2200">
              <a:solidFill>
                <a:srgbClr val="000000"/>
              </a:solidFill>
            </a:endParaRPr>
          </a:p>
          <a:p>
            <a:pPr indent="-368300" lvl="0" marL="457200" rtl="0" algn="just">
              <a:lnSpc>
                <a:spcPct val="150000"/>
              </a:lnSpc>
              <a:spcBef>
                <a:spcPts val="0"/>
              </a:spcBef>
              <a:spcAft>
                <a:spcPts val="0"/>
              </a:spcAft>
              <a:buSzPts val="2200"/>
              <a:buFont typeface="Trebuchet MS"/>
              <a:buChar char="►"/>
            </a:pPr>
            <a:r>
              <a:rPr lang="fr-FR" sz="2200">
                <a:solidFill>
                  <a:srgbClr val="000000"/>
                </a:solidFill>
              </a:rPr>
              <a:t>Todo arnés que haya experimentado caída, esfuerzo o la inspección visual que generó dudas del buen estado, no dude en reemplazarlo.</a:t>
            </a:r>
            <a:endParaRPr sz="2200">
              <a:solidFill>
                <a:srgbClr val="000000"/>
              </a:solidFill>
            </a:endParaRPr>
          </a:p>
          <a:p>
            <a:pPr indent="-368300" lvl="0" marL="457200" rtl="0" algn="just">
              <a:lnSpc>
                <a:spcPct val="150000"/>
              </a:lnSpc>
              <a:spcBef>
                <a:spcPts val="0"/>
              </a:spcBef>
              <a:spcAft>
                <a:spcPts val="0"/>
              </a:spcAft>
              <a:buSzPts val="2200"/>
              <a:buFont typeface="Trebuchet MS"/>
              <a:buChar char="►"/>
            </a:pPr>
            <a:r>
              <a:rPr lang="fr-FR" sz="2200">
                <a:solidFill>
                  <a:srgbClr val="000000"/>
                </a:solidFill>
              </a:rPr>
              <a:t>Ninguna modificación se realizará sobre el arnés, tanto sea en las costuras, cintas y bandas.</a:t>
            </a:r>
            <a:endParaRPr sz="2200">
              <a:solidFill>
                <a:srgbClr val="000000"/>
              </a:solidFill>
            </a:endParaRPr>
          </a:p>
          <a:p>
            <a:pPr indent="0" lvl="0" marL="457200" rtl="0" algn="just">
              <a:lnSpc>
                <a:spcPct val="150000"/>
              </a:lnSpc>
              <a:spcBef>
                <a:spcPts val="600"/>
              </a:spcBef>
              <a:spcAft>
                <a:spcPts val="0"/>
              </a:spcAft>
              <a:buSzPts val="1440"/>
              <a:buNone/>
            </a:pPr>
            <a:r>
              <a:t/>
            </a:r>
            <a:endParaRPr sz="2200">
              <a:solidFill>
                <a:srgbClr val="000000"/>
              </a:solidFill>
            </a:endParaRPr>
          </a:p>
          <a:p>
            <a:pPr indent="-228600" lvl="0" marL="457200" rtl="0" algn="l">
              <a:lnSpc>
                <a:spcPct val="100000"/>
              </a:lnSpc>
              <a:spcBef>
                <a:spcPts val="1000"/>
              </a:spcBef>
              <a:spcAft>
                <a:spcPts val="0"/>
              </a:spcAft>
              <a:buSzPts val="1440"/>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6" name="Shape 826"/>
        <p:cNvGrpSpPr/>
        <p:nvPr/>
      </p:nvGrpSpPr>
      <p:grpSpPr>
        <a:xfrm>
          <a:off x="0" y="0"/>
          <a:ext cx="0" cy="0"/>
          <a:chOff x="0" y="0"/>
          <a:chExt cx="0" cy="0"/>
        </a:xfrm>
      </p:grpSpPr>
      <p:sp>
        <p:nvSpPr>
          <p:cNvPr id="827" name="Google Shape;827;g60531f738c_0_25"/>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pic>
        <p:nvPicPr>
          <p:cNvPr id="828" name="Google Shape;828;g60531f738c_0_25"/>
          <p:cNvPicPr preferRelativeResize="0"/>
          <p:nvPr/>
        </p:nvPicPr>
        <p:blipFill rotWithShape="1">
          <a:blip r:embed="rId3">
            <a:alphaModFix/>
          </a:blip>
          <a:srcRect b="0" l="0" r="0" t="0"/>
          <a:stretch/>
        </p:blipFill>
        <p:spPr>
          <a:xfrm>
            <a:off x="600696" y="349186"/>
            <a:ext cx="8750050" cy="61596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2" name="Shape 832"/>
        <p:cNvGrpSpPr/>
        <p:nvPr/>
      </p:nvGrpSpPr>
      <p:grpSpPr>
        <a:xfrm>
          <a:off x="0" y="0"/>
          <a:ext cx="0" cy="0"/>
          <a:chOff x="0" y="0"/>
          <a:chExt cx="0" cy="0"/>
        </a:xfrm>
      </p:grpSpPr>
      <p:sp>
        <p:nvSpPr>
          <p:cNvPr id="833" name="Google Shape;833;p2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pic>
        <p:nvPicPr>
          <p:cNvPr id="834" name="Google Shape;834;p27"/>
          <p:cNvPicPr preferRelativeResize="0"/>
          <p:nvPr>
            <p:ph idx="1" type="body"/>
          </p:nvPr>
        </p:nvPicPr>
        <p:blipFill rotWithShape="1">
          <a:blip r:embed="rId3">
            <a:alphaModFix/>
          </a:blip>
          <a:srcRect b="0" l="0" r="0" t="0"/>
          <a:stretch/>
        </p:blipFill>
        <p:spPr>
          <a:xfrm>
            <a:off x="1189825" y="677525"/>
            <a:ext cx="10303500" cy="59157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8" name="Shape 838"/>
        <p:cNvGrpSpPr/>
        <p:nvPr/>
      </p:nvGrpSpPr>
      <p:grpSpPr>
        <a:xfrm>
          <a:off x="0" y="0"/>
          <a:ext cx="0" cy="0"/>
          <a:chOff x="0" y="0"/>
          <a:chExt cx="0" cy="0"/>
        </a:xfrm>
      </p:grpSpPr>
      <p:sp>
        <p:nvSpPr>
          <p:cNvPr id="839" name="Google Shape;839;p2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pic>
        <p:nvPicPr>
          <p:cNvPr id="840" name="Google Shape;840;p28"/>
          <p:cNvPicPr preferRelativeResize="0"/>
          <p:nvPr>
            <p:ph idx="1" type="body"/>
          </p:nvPr>
        </p:nvPicPr>
        <p:blipFill rotWithShape="1">
          <a:blip r:embed="rId3">
            <a:alphaModFix/>
          </a:blip>
          <a:srcRect b="0" l="0" r="0" t="0"/>
          <a:stretch/>
        </p:blipFill>
        <p:spPr>
          <a:xfrm>
            <a:off x="1048389" y="609600"/>
            <a:ext cx="9778500" cy="5614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Certificación Obligatoria</a:t>
            </a:r>
            <a:endParaRPr/>
          </a:p>
        </p:txBody>
      </p:sp>
      <p:sp>
        <p:nvSpPr>
          <p:cNvPr id="322" name="Google Shape;322;p8"/>
          <p:cNvSpPr txBox="1"/>
          <p:nvPr>
            <p:ph idx="1" type="body"/>
          </p:nvPr>
        </p:nvSpPr>
        <p:spPr>
          <a:xfrm>
            <a:off x="677334" y="1457205"/>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lang="fr-FR"/>
              <a:t>Los EPP deben ser provistos por el empleador y en algunas categorías tienen que estar certificados por uno de los dos únicos entes certificadores reconocidos por la Secretaría de Comercio en la Argentina: </a:t>
            </a:r>
            <a:endParaRPr/>
          </a:p>
          <a:p>
            <a:pPr indent="-285750" lvl="1" marL="742950" rtl="0" algn="l">
              <a:lnSpc>
                <a:spcPct val="100000"/>
              </a:lnSpc>
              <a:spcBef>
                <a:spcPts val="1000"/>
              </a:spcBef>
              <a:spcAft>
                <a:spcPts val="0"/>
              </a:spcAft>
              <a:buSzPts val="1280"/>
              <a:buChar char="►"/>
            </a:pPr>
            <a:r>
              <a:rPr lang="fr-FR"/>
              <a:t>IRAM (Instituto Argentino de Normalización y Certificación)</a:t>
            </a:r>
            <a:endParaRPr/>
          </a:p>
          <a:p>
            <a:pPr indent="-285750" lvl="1" marL="742950" rtl="0" algn="l">
              <a:lnSpc>
                <a:spcPct val="100000"/>
              </a:lnSpc>
              <a:spcBef>
                <a:spcPts val="1000"/>
              </a:spcBef>
              <a:spcAft>
                <a:spcPts val="0"/>
              </a:spcAft>
              <a:buSzPts val="1280"/>
              <a:buChar char="►"/>
            </a:pPr>
            <a:r>
              <a:rPr lang="fr-FR"/>
              <a:t>Internacional Quality Certifications y UL (Underwriters Laboratories) </a:t>
            </a:r>
            <a:endParaRPr/>
          </a:p>
          <a:p>
            <a:pPr indent="-342900" lvl="0" marL="342900" rtl="0" algn="l">
              <a:lnSpc>
                <a:spcPct val="100000"/>
              </a:lnSpc>
              <a:spcBef>
                <a:spcPts val="1000"/>
              </a:spcBef>
              <a:spcAft>
                <a:spcPts val="0"/>
              </a:spcAft>
              <a:buSzPts val="1440"/>
              <a:buChar char="►"/>
            </a:pPr>
            <a:r>
              <a:rPr lang="fr-FR"/>
              <a:t>Esto se encuentra contemplado en el Ministerio de Producción y Trabajo:</a:t>
            </a:r>
            <a:endParaRPr/>
          </a:p>
          <a:p>
            <a:pPr indent="-285750" lvl="1" marL="742950" rtl="0" algn="l">
              <a:lnSpc>
                <a:spcPct val="100000"/>
              </a:lnSpc>
              <a:spcBef>
                <a:spcPts val="1000"/>
              </a:spcBef>
              <a:spcAft>
                <a:spcPts val="0"/>
              </a:spcAft>
              <a:buSzPts val="1280"/>
              <a:buChar char="►"/>
            </a:pPr>
            <a:r>
              <a:rPr lang="fr-FR"/>
              <a:t>Ingresando en su sitio web se pueden encontrar tanto instructivos de entrega como los productos que se encuentran certificados.</a:t>
            </a:r>
            <a:endParaRPr/>
          </a:p>
          <a:p>
            <a:pPr indent="-204469" lvl="1" marL="742950" rtl="0" algn="l">
              <a:lnSpc>
                <a:spcPct val="100000"/>
              </a:lnSpc>
              <a:spcBef>
                <a:spcPts val="1000"/>
              </a:spcBef>
              <a:spcAft>
                <a:spcPts val="0"/>
              </a:spcAft>
              <a:buSzPts val="1280"/>
              <a:buNone/>
            </a:pPr>
            <a:r>
              <a:t/>
            </a:r>
            <a:endParaRPr/>
          </a:p>
        </p:txBody>
      </p:sp>
      <p:pic>
        <p:nvPicPr>
          <p:cNvPr id="323" name="Google Shape;323;p8"/>
          <p:cNvPicPr preferRelativeResize="0"/>
          <p:nvPr/>
        </p:nvPicPr>
        <p:blipFill rotWithShape="1">
          <a:blip r:embed="rId3">
            <a:alphaModFix/>
          </a:blip>
          <a:srcRect b="0" l="0" r="0" t="0"/>
          <a:stretch/>
        </p:blipFill>
        <p:spPr>
          <a:xfrm>
            <a:off x="677334" y="4353240"/>
            <a:ext cx="9712881" cy="2473569"/>
          </a:xfrm>
          <a:prstGeom prst="rect">
            <a:avLst/>
          </a:prstGeom>
          <a:noFill/>
          <a:ln>
            <a:noFill/>
          </a:ln>
        </p:spPr>
      </p:pic>
      <p:pic>
        <p:nvPicPr>
          <p:cNvPr id="324" name="Google Shape;324;p8"/>
          <p:cNvPicPr preferRelativeResize="0"/>
          <p:nvPr/>
        </p:nvPicPr>
        <p:blipFill rotWithShape="1">
          <a:blip r:embed="rId4">
            <a:alphaModFix/>
          </a:blip>
          <a:srcRect b="0" l="0" r="0" t="0"/>
          <a:stretch/>
        </p:blipFill>
        <p:spPr>
          <a:xfrm>
            <a:off x="571500" y="4095750"/>
            <a:ext cx="9818726" cy="2575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4" name="Shape 844"/>
        <p:cNvGrpSpPr/>
        <p:nvPr/>
      </p:nvGrpSpPr>
      <p:grpSpPr>
        <a:xfrm>
          <a:off x="0" y="0"/>
          <a:ext cx="0" cy="0"/>
          <a:chOff x="0" y="0"/>
          <a:chExt cx="0" cy="0"/>
        </a:xfrm>
      </p:grpSpPr>
      <p:sp>
        <p:nvSpPr>
          <p:cNvPr id="845" name="Google Shape;845;p2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pic>
        <p:nvPicPr>
          <p:cNvPr id="846" name="Google Shape;846;p29"/>
          <p:cNvPicPr preferRelativeResize="0"/>
          <p:nvPr>
            <p:ph idx="1" type="body"/>
          </p:nvPr>
        </p:nvPicPr>
        <p:blipFill rotWithShape="1">
          <a:blip r:embed="rId3">
            <a:alphaModFix/>
          </a:blip>
          <a:srcRect b="0" l="0" r="0" t="0"/>
          <a:stretch/>
        </p:blipFill>
        <p:spPr>
          <a:xfrm>
            <a:off x="908900" y="326650"/>
            <a:ext cx="8365200" cy="62739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0" name="Shape 850"/>
        <p:cNvGrpSpPr/>
        <p:nvPr/>
      </p:nvGrpSpPr>
      <p:grpSpPr>
        <a:xfrm>
          <a:off x="0" y="0"/>
          <a:ext cx="0" cy="0"/>
          <a:chOff x="0" y="0"/>
          <a:chExt cx="0" cy="0"/>
        </a:xfrm>
      </p:grpSpPr>
      <p:sp>
        <p:nvSpPr>
          <p:cNvPr id="851" name="Google Shape;851;p8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sp>
        <p:nvSpPr>
          <p:cNvPr id="852" name="Google Shape;852;p81"/>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1000"/>
              </a:spcBef>
              <a:spcAft>
                <a:spcPts val="0"/>
              </a:spcAft>
              <a:buSzPts val="1440"/>
              <a:buNone/>
            </a:pPr>
            <a:r>
              <a:t/>
            </a:r>
            <a:endParaRPr/>
          </a:p>
        </p:txBody>
      </p:sp>
      <p:pic>
        <p:nvPicPr>
          <p:cNvPr id="853" name="Google Shape;853;p81"/>
          <p:cNvPicPr preferRelativeResize="0"/>
          <p:nvPr/>
        </p:nvPicPr>
        <p:blipFill rotWithShape="1">
          <a:blip r:embed="rId3">
            <a:alphaModFix/>
          </a:blip>
          <a:srcRect b="0" l="0" r="0" t="0"/>
          <a:stretch/>
        </p:blipFill>
        <p:spPr>
          <a:xfrm>
            <a:off x="594900" y="509775"/>
            <a:ext cx="10935225" cy="58029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7" name="Shape 857"/>
        <p:cNvGrpSpPr/>
        <p:nvPr/>
      </p:nvGrpSpPr>
      <p:grpSpPr>
        <a:xfrm>
          <a:off x="0" y="0"/>
          <a:ext cx="0" cy="0"/>
          <a:chOff x="0" y="0"/>
          <a:chExt cx="0" cy="0"/>
        </a:xfrm>
      </p:grpSpPr>
      <p:pic>
        <p:nvPicPr>
          <p:cNvPr id="858" name="Google Shape;858;p30"/>
          <p:cNvPicPr preferRelativeResize="0"/>
          <p:nvPr/>
        </p:nvPicPr>
        <p:blipFill rotWithShape="1">
          <a:blip r:embed="rId3">
            <a:alphaModFix/>
          </a:blip>
          <a:srcRect b="0" l="0" r="0" t="0"/>
          <a:stretch/>
        </p:blipFill>
        <p:spPr>
          <a:xfrm>
            <a:off x="710575" y="355812"/>
            <a:ext cx="7344002" cy="614637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2" name="Shape 862"/>
        <p:cNvGrpSpPr/>
        <p:nvPr/>
      </p:nvGrpSpPr>
      <p:grpSpPr>
        <a:xfrm>
          <a:off x="0" y="0"/>
          <a:ext cx="0" cy="0"/>
          <a:chOff x="0" y="0"/>
          <a:chExt cx="0" cy="0"/>
        </a:xfrm>
      </p:grpSpPr>
      <p:sp>
        <p:nvSpPr>
          <p:cNvPr id="863" name="Google Shape;863;p3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a:t>Fuentes</a:t>
            </a:r>
            <a:endParaRPr/>
          </a:p>
        </p:txBody>
      </p:sp>
      <p:pic>
        <p:nvPicPr>
          <p:cNvPr id="864" name="Google Shape;864;p31"/>
          <p:cNvPicPr preferRelativeResize="0"/>
          <p:nvPr/>
        </p:nvPicPr>
        <p:blipFill rotWithShape="1">
          <a:blip r:embed="rId3">
            <a:alphaModFix/>
          </a:blip>
          <a:srcRect b="0" l="0" r="0" t="0"/>
          <a:stretch/>
        </p:blipFill>
        <p:spPr>
          <a:xfrm>
            <a:off x="322674" y="3081976"/>
            <a:ext cx="4965425" cy="3304250"/>
          </a:xfrm>
          <a:prstGeom prst="rect">
            <a:avLst/>
          </a:prstGeom>
          <a:noFill/>
          <a:ln>
            <a:noFill/>
          </a:ln>
        </p:spPr>
      </p:pic>
      <p:pic>
        <p:nvPicPr>
          <p:cNvPr id="865" name="Google Shape;865;p31"/>
          <p:cNvPicPr preferRelativeResize="0"/>
          <p:nvPr/>
        </p:nvPicPr>
        <p:blipFill rotWithShape="1">
          <a:blip r:embed="rId4">
            <a:alphaModFix/>
          </a:blip>
          <a:srcRect b="0" l="0" r="0" t="0"/>
          <a:stretch/>
        </p:blipFill>
        <p:spPr>
          <a:xfrm>
            <a:off x="1" y="538026"/>
            <a:ext cx="6907575" cy="2290675"/>
          </a:xfrm>
          <a:prstGeom prst="rect">
            <a:avLst/>
          </a:prstGeom>
          <a:noFill/>
          <a:ln>
            <a:noFill/>
          </a:ln>
        </p:spPr>
      </p:pic>
      <p:pic>
        <p:nvPicPr>
          <p:cNvPr id="866" name="Google Shape;866;p31"/>
          <p:cNvPicPr preferRelativeResize="0"/>
          <p:nvPr/>
        </p:nvPicPr>
        <p:blipFill rotWithShape="1">
          <a:blip r:embed="rId5">
            <a:alphaModFix/>
          </a:blip>
          <a:srcRect b="0" l="0" r="0" t="0"/>
          <a:stretch/>
        </p:blipFill>
        <p:spPr>
          <a:xfrm>
            <a:off x="6907563" y="889939"/>
            <a:ext cx="5381625" cy="57721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0" name="Shape 870"/>
        <p:cNvGrpSpPr/>
        <p:nvPr/>
      </p:nvGrpSpPr>
      <p:grpSpPr>
        <a:xfrm>
          <a:off x="0" y="0"/>
          <a:ext cx="0" cy="0"/>
          <a:chOff x="0" y="0"/>
          <a:chExt cx="0" cy="0"/>
        </a:xfrm>
      </p:grpSpPr>
      <p:sp>
        <p:nvSpPr>
          <p:cNvPr id="871" name="Google Shape;871;p8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sp>
        <p:nvSpPr>
          <p:cNvPr id="872" name="Google Shape;872;p80"/>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1000"/>
              </a:spcBef>
              <a:spcAft>
                <a:spcPts val="0"/>
              </a:spcAft>
              <a:buSzPts val="1440"/>
              <a:buNone/>
            </a:pPr>
            <a:r>
              <a:t/>
            </a:r>
            <a:endParaRPr/>
          </a:p>
        </p:txBody>
      </p:sp>
      <p:pic>
        <p:nvPicPr>
          <p:cNvPr descr="Imagen que contiene persona, hombre, exterior, suelo&#10;&#10;Descripción generada automáticamente" id="873" name="Google Shape;873;p80"/>
          <p:cNvPicPr preferRelativeResize="0"/>
          <p:nvPr/>
        </p:nvPicPr>
        <p:blipFill rotWithShape="1">
          <a:blip r:embed="rId3">
            <a:alphaModFix/>
          </a:blip>
          <a:srcRect b="0" l="0" r="0" t="0"/>
          <a:stretch/>
        </p:blipFill>
        <p:spPr>
          <a:xfrm>
            <a:off x="677325" y="502925"/>
            <a:ext cx="8841025" cy="62019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7" name="Shape 877"/>
        <p:cNvGrpSpPr/>
        <p:nvPr/>
      </p:nvGrpSpPr>
      <p:grpSpPr>
        <a:xfrm>
          <a:off x="0" y="0"/>
          <a:ext cx="0" cy="0"/>
          <a:chOff x="0" y="0"/>
          <a:chExt cx="0" cy="0"/>
        </a:xfrm>
      </p:grpSpPr>
      <p:pic>
        <p:nvPicPr>
          <p:cNvPr id="878" name="Google Shape;878;g61018b7e30_0_0"/>
          <p:cNvPicPr preferRelativeResize="0"/>
          <p:nvPr/>
        </p:nvPicPr>
        <p:blipFill rotWithShape="1">
          <a:blip r:embed="rId3">
            <a:alphaModFix/>
          </a:blip>
          <a:srcRect b="0" l="0" r="0" t="0"/>
          <a:stretch/>
        </p:blipFill>
        <p:spPr>
          <a:xfrm>
            <a:off x="510925" y="352550"/>
            <a:ext cx="8214425" cy="61529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2" name="Shape 882"/>
        <p:cNvGrpSpPr/>
        <p:nvPr/>
      </p:nvGrpSpPr>
      <p:grpSpPr>
        <a:xfrm>
          <a:off x="0" y="0"/>
          <a:ext cx="0" cy="0"/>
          <a:chOff x="0" y="0"/>
          <a:chExt cx="0" cy="0"/>
        </a:xfrm>
      </p:grpSpPr>
      <p:pic>
        <p:nvPicPr>
          <p:cNvPr id="883" name="Google Shape;883;p82"/>
          <p:cNvPicPr preferRelativeResize="0"/>
          <p:nvPr/>
        </p:nvPicPr>
        <p:blipFill rotWithShape="1">
          <a:blip r:embed="rId3">
            <a:alphaModFix/>
          </a:blip>
          <a:srcRect b="0" l="0" r="0" t="0"/>
          <a:stretch/>
        </p:blipFill>
        <p:spPr>
          <a:xfrm>
            <a:off x="1388875" y="0"/>
            <a:ext cx="9414250" cy="6858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7" name="Shape 887"/>
        <p:cNvGrpSpPr/>
        <p:nvPr/>
      </p:nvGrpSpPr>
      <p:grpSpPr>
        <a:xfrm>
          <a:off x="0" y="0"/>
          <a:ext cx="0" cy="0"/>
          <a:chOff x="0" y="0"/>
          <a:chExt cx="0" cy="0"/>
        </a:xfrm>
      </p:grpSpPr>
      <p:sp>
        <p:nvSpPr>
          <p:cNvPr id="888" name="Google Shape;888;p8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t/>
            </a:r>
            <a:endParaRPr/>
          </a:p>
        </p:txBody>
      </p:sp>
      <p:sp>
        <p:nvSpPr>
          <p:cNvPr id="889" name="Google Shape;889;p83"/>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1000"/>
              </a:spcBef>
              <a:spcAft>
                <a:spcPts val="0"/>
              </a:spcAft>
              <a:buSzPts val="1440"/>
              <a:buNone/>
            </a:pPr>
            <a:r>
              <a:t/>
            </a:r>
            <a:endParaRPr/>
          </a:p>
        </p:txBody>
      </p:sp>
      <p:pic>
        <p:nvPicPr>
          <p:cNvPr id="890" name="Google Shape;890;p83"/>
          <p:cNvPicPr preferRelativeResize="0"/>
          <p:nvPr/>
        </p:nvPicPr>
        <p:blipFill rotWithShape="1">
          <a:blip r:embed="rId3">
            <a:alphaModFix/>
          </a:blip>
          <a:srcRect b="0" l="0" r="0" t="0"/>
          <a:stretch/>
        </p:blipFill>
        <p:spPr>
          <a:xfrm>
            <a:off x="677325" y="393250"/>
            <a:ext cx="9072375" cy="607149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4" name="Shape 894"/>
        <p:cNvGrpSpPr/>
        <p:nvPr/>
      </p:nvGrpSpPr>
      <p:grpSpPr>
        <a:xfrm>
          <a:off x="0" y="0"/>
          <a:ext cx="0" cy="0"/>
          <a:chOff x="0" y="0"/>
          <a:chExt cx="0" cy="0"/>
        </a:xfrm>
      </p:grpSpPr>
      <p:sp>
        <p:nvSpPr>
          <p:cNvPr id="895" name="Google Shape;895;p25"/>
          <p:cNvSpPr txBox="1"/>
          <p:nvPr>
            <p:ph type="title"/>
          </p:nvPr>
        </p:nvSpPr>
        <p:spPr>
          <a:xfrm>
            <a:off x="427500" y="1832475"/>
            <a:ext cx="5668500" cy="1191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fr-FR" sz="5000"/>
              <a:t>¡MUCHAS GRACIAS!</a:t>
            </a:r>
            <a:endParaRPr sz="5000"/>
          </a:p>
        </p:txBody>
      </p:sp>
      <p:pic>
        <p:nvPicPr>
          <p:cNvPr id="896" name="Google Shape;896;p25"/>
          <p:cNvPicPr preferRelativeResize="0"/>
          <p:nvPr>
            <p:ph idx="1" type="body"/>
          </p:nvPr>
        </p:nvPicPr>
        <p:blipFill rotWithShape="1">
          <a:blip r:embed="rId3">
            <a:alphaModFix/>
          </a:blip>
          <a:srcRect b="0" l="0" r="0" t="0"/>
          <a:stretch/>
        </p:blipFill>
        <p:spPr>
          <a:xfrm>
            <a:off x="6938130" y="0"/>
            <a:ext cx="3284394" cy="65827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pic>
        <p:nvPicPr>
          <p:cNvPr id="329" name="Google Shape;329;p49"/>
          <p:cNvPicPr preferRelativeResize="0"/>
          <p:nvPr/>
        </p:nvPicPr>
        <p:blipFill rotWithShape="1">
          <a:blip r:embed="rId3">
            <a:alphaModFix/>
          </a:blip>
          <a:srcRect b="0" l="0" r="0" t="0"/>
          <a:stretch/>
        </p:blipFill>
        <p:spPr>
          <a:xfrm>
            <a:off x="1073150" y="266700"/>
            <a:ext cx="9787466" cy="6407813"/>
          </a:xfrm>
          <a:prstGeom prst="rect">
            <a:avLst/>
          </a:prstGeom>
          <a:noFill/>
          <a:ln>
            <a:noFill/>
          </a:ln>
        </p:spPr>
      </p:pic>
      <p:pic>
        <p:nvPicPr>
          <p:cNvPr id="330" name="Google Shape;330;p49"/>
          <p:cNvPicPr preferRelativeResize="0"/>
          <p:nvPr/>
        </p:nvPicPr>
        <p:blipFill rotWithShape="1">
          <a:blip r:embed="rId4">
            <a:alphaModFix/>
          </a:blip>
          <a:srcRect b="0" l="0" r="0" t="0"/>
          <a:stretch/>
        </p:blipFill>
        <p:spPr>
          <a:xfrm>
            <a:off x="0" y="0"/>
            <a:ext cx="431800" cy="215900"/>
          </a:xfrm>
          <a:prstGeom prst="rect">
            <a:avLst/>
          </a:prstGeom>
          <a:noFill/>
          <a:ln>
            <a:noFill/>
          </a:ln>
        </p:spPr>
      </p:pic>
      <p:pic>
        <p:nvPicPr>
          <p:cNvPr id="331" name="Google Shape;331;p49"/>
          <p:cNvPicPr preferRelativeResize="0"/>
          <p:nvPr/>
        </p:nvPicPr>
        <p:blipFill rotWithShape="1">
          <a:blip r:embed="rId5">
            <a:alphaModFix/>
          </a:blip>
          <a:srcRect b="0" l="0" r="0" t="0"/>
          <a:stretch/>
        </p:blipFill>
        <p:spPr>
          <a:xfrm>
            <a:off x="6654800" y="0"/>
            <a:ext cx="457200" cy="165100"/>
          </a:xfrm>
          <a:prstGeom prst="rect">
            <a:avLst/>
          </a:prstGeom>
          <a:noFill/>
          <a:ln>
            <a:noFill/>
          </a:ln>
        </p:spPr>
      </p:pic>
      <p:pic>
        <p:nvPicPr>
          <p:cNvPr id="332" name="Google Shape;332;p49"/>
          <p:cNvPicPr preferRelativeResize="0"/>
          <p:nvPr/>
        </p:nvPicPr>
        <p:blipFill rotWithShape="1">
          <a:blip r:embed="rId6">
            <a:alphaModFix/>
          </a:blip>
          <a:srcRect b="0" l="0" r="0" t="0"/>
          <a:stretch/>
        </p:blipFill>
        <p:spPr>
          <a:xfrm>
            <a:off x="0" y="12700"/>
            <a:ext cx="431800" cy="215900"/>
          </a:xfrm>
          <a:prstGeom prst="rect">
            <a:avLst/>
          </a:prstGeom>
          <a:noFill/>
          <a:ln>
            <a:noFill/>
          </a:ln>
        </p:spPr>
      </p:pic>
      <p:pic>
        <p:nvPicPr>
          <p:cNvPr id="333" name="Google Shape;333;p49"/>
          <p:cNvPicPr preferRelativeResize="0"/>
          <p:nvPr/>
        </p:nvPicPr>
        <p:blipFill rotWithShape="1">
          <a:blip r:embed="rId7">
            <a:alphaModFix/>
          </a:blip>
          <a:srcRect b="0" l="0" r="0" t="0"/>
          <a:stretch/>
        </p:blipFill>
        <p:spPr>
          <a:xfrm>
            <a:off x="3670300" y="203200"/>
            <a:ext cx="469900" cy="203200"/>
          </a:xfrm>
          <a:prstGeom prst="rect">
            <a:avLst/>
          </a:prstGeom>
          <a:noFill/>
          <a:ln>
            <a:noFill/>
          </a:ln>
        </p:spPr>
      </p:pic>
      <p:pic>
        <p:nvPicPr>
          <p:cNvPr id="334" name="Google Shape;334;p49"/>
          <p:cNvPicPr preferRelativeResize="0"/>
          <p:nvPr/>
        </p:nvPicPr>
        <p:blipFill rotWithShape="1">
          <a:blip r:embed="rId8">
            <a:alphaModFix/>
          </a:blip>
          <a:srcRect b="0" l="0" r="0" t="0"/>
          <a:stretch/>
        </p:blipFill>
        <p:spPr>
          <a:xfrm>
            <a:off x="5791200" y="190500"/>
            <a:ext cx="495300" cy="203200"/>
          </a:xfrm>
          <a:prstGeom prst="rect">
            <a:avLst/>
          </a:prstGeom>
          <a:noFill/>
          <a:ln>
            <a:noFill/>
          </a:ln>
        </p:spPr>
      </p:pic>
      <p:pic>
        <p:nvPicPr>
          <p:cNvPr id="335" name="Google Shape;335;p49"/>
          <p:cNvPicPr preferRelativeResize="0"/>
          <p:nvPr/>
        </p:nvPicPr>
        <p:blipFill rotWithShape="1">
          <a:blip r:embed="rId9">
            <a:alphaModFix/>
          </a:blip>
          <a:srcRect b="0" l="0" r="0" t="0"/>
          <a:stretch/>
        </p:blipFill>
        <p:spPr>
          <a:xfrm>
            <a:off x="6642100" y="203200"/>
            <a:ext cx="457200" cy="203200"/>
          </a:xfrm>
          <a:prstGeom prst="rect">
            <a:avLst/>
          </a:prstGeom>
          <a:noFill/>
          <a:ln>
            <a:noFill/>
          </a:ln>
        </p:spPr>
      </p:pic>
      <p:pic>
        <p:nvPicPr>
          <p:cNvPr id="336" name="Google Shape;336;p49"/>
          <p:cNvPicPr preferRelativeResize="0"/>
          <p:nvPr/>
        </p:nvPicPr>
        <p:blipFill rotWithShape="1">
          <a:blip r:embed="rId10">
            <a:alphaModFix/>
          </a:blip>
          <a:srcRect b="0" l="0" r="0" t="0"/>
          <a:stretch/>
        </p:blipFill>
        <p:spPr>
          <a:xfrm>
            <a:off x="0" y="12700"/>
            <a:ext cx="431800" cy="203200"/>
          </a:xfrm>
          <a:prstGeom prst="rect">
            <a:avLst/>
          </a:prstGeom>
          <a:noFill/>
          <a:ln>
            <a:noFill/>
          </a:ln>
        </p:spPr>
      </p:pic>
      <p:pic>
        <p:nvPicPr>
          <p:cNvPr id="337" name="Google Shape;337;p49"/>
          <p:cNvPicPr preferRelativeResize="0"/>
          <p:nvPr/>
        </p:nvPicPr>
        <p:blipFill rotWithShape="1">
          <a:blip r:embed="rId11">
            <a:alphaModFix/>
          </a:blip>
          <a:srcRect b="0" l="0" r="0" t="0"/>
          <a:stretch/>
        </p:blipFill>
        <p:spPr>
          <a:xfrm>
            <a:off x="812800" y="190500"/>
            <a:ext cx="520700" cy="203200"/>
          </a:xfrm>
          <a:prstGeom prst="rect">
            <a:avLst/>
          </a:prstGeom>
          <a:noFill/>
          <a:ln>
            <a:noFill/>
          </a:ln>
        </p:spPr>
      </p:pic>
      <p:pic>
        <p:nvPicPr>
          <p:cNvPr id="338" name="Google Shape;338;p49"/>
          <p:cNvPicPr preferRelativeResize="0"/>
          <p:nvPr/>
        </p:nvPicPr>
        <p:blipFill rotWithShape="1">
          <a:blip r:embed="rId12">
            <a:alphaModFix/>
          </a:blip>
          <a:srcRect b="0" l="0" r="0" t="0"/>
          <a:stretch/>
        </p:blipFill>
        <p:spPr>
          <a:xfrm>
            <a:off x="0" y="203200"/>
            <a:ext cx="330200" cy="215900"/>
          </a:xfrm>
          <a:prstGeom prst="rect">
            <a:avLst/>
          </a:prstGeom>
          <a:noFill/>
          <a:ln>
            <a:noFill/>
          </a:ln>
        </p:spPr>
      </p:pic>
      <p:pic>
        <p:nvPicPr>
          <p:cNvPr id="339" name="Google Shape;339;p49"/>
          <p:cNvPicPr preferRelativeResize="0"/>
          <p:nvPr/>
        </p:nvPicPr>
        <p:blipFill rotWithShape="1">
          <a:blip r:embed="rId13">
            <a:alphaModFix/>
          </a:blip>
          <a:srcRect b="0" l="0" r="0" t="0"/>
          <a:stretch/>
        </p:blipFill>
        <p:spPr>
          <a:xfrm>
            <a:off x="5067300" y="203200"/>
            <a:ext cx="469900" cy="241300"/>
          </a:xfrm>
          <a:prstGeom prst="rect">
            <a:avLst/>
          </a:prstGeom>
          <a:noFill/>
          <a:ln>
            <a:noFill/>
          </a:ln>
        </p:spPr>
      </p:pic>
      <p:pic>
        <p:nvPicPr>
          <p:cNvPr id="340" name="Google Shape;340;p49"/>
          <p:cNvPicPr preferRelativeResize="0"/>
          <p:nvPr/>
        </p:nvPicPr>
        <p:blipFill rotWithShape="1">
          <a:blip r:embed="rId14">
            <a:alphaModFix/>
          </a:blip>
          <a:srcRect b="0" l="0" r="0" t="0"/>
          <a:stretch/>
        </p:blipFill>
        <p:spPr>
          <a:xfrm>
            <a:off x="190500" y="25400"/>
            <a:ext cx="431800" cy="203200"/>
          </a:xfrm>
          <a:prstGeom prst="rect">
            <a:avLst/>
          </a:prstGeom>
          <a:noFill/>
          <a:ln>
            <a:noFill/>
          </a:ln>
        </p:spPr>
      </p:pic>
      <p:pic>
        <p:nvPicPr>
          <p:cNvPr id="341" name="Google Shape;341;p49"/>
          <p:cNvPicPr preferRelativeResize="0"/>
          <p:nvPr/>
        </p:nvPicPr>
        <p:blipFill rotWithShape="1">
          <a:blip r:embed="rId15">
            <a:alphaModFix/>
          </a:blip>
          <a:srcRect b="0" l="0" r="0" t="0"/>
          <a:stretch/>
        </p:blipFill>
        <p:spPr>
          <a:xfrm>
            <a:off x="1816100" y="25400"/>
            <a:ext cx="457200" cy="203200"/>
          </a:xfrm>
          <a:prstGeom prst="rect">
            <a:avLst/>
          </a:prstGeom>
          <a:noFill/>
          <a:ln>
            <a:noFill/>
          </a:ln>
        </p:spPr>
      </p:pic>
      <p:pic>
        <p:nvPicPr>
          <p:cNvPr id="342" name="Google Shape;342;p49"/>
          <p:cNvPicPr preferRelativeResize="0"/>
          <p:nvPr/>
        </p:nvPicPr>
        <p:blipFill rotWithShape="1">
          <a:blip r:embed="rId16">
            <a:alphaModFix/>
          </a:blip>
          <a:srcRect b="0" l="0" r="0" t="0"/>
          <a:stretch/>
        </p:blipFill>
        <p:spPr>
          <a:xfrm>
            <a:off x="3670300" y="25400"/>
            <a:ext cx="533400" cy="203200"/>
          </a:xfrm>
          <a:prstGeom prst="rect">
            <a:avLst/>
          </a:prstGeom>
          <a:noFill/>
          <a:ln>
            <a:noFill/>
          </a:ln>
        </p:spPr>
      </p:pic>
      <p:pic>
        <p:nvPicPr>
          <p:cNvPr id="343" name="Google Shape;343;p49"/>
          <p:cNvPicPr preferRelativeResize="0"/>
          <p:nvPr/>
        </p:nvPicPr>
        <p:blipFill rotWithShape="1">
          <a:blip r:embed="rId17">
            <a:alphaModFix/>
          </a:blip>
          <a:srcRect b="0" l="0" r="0" t="0"/>
          <a:stretch/>
        </p:blipFill>
        <p:spPr>
          <a:xfrm>
            <a:off x="5054600" y="25400"/>
            <a:ext cx="457200" cy="203200"/>
          </a:xfrm>
          <a:prstGeom prst="rect">
            <a:avLst/>
          </a:prstGeom>
          <a:noFill/>
          <a:ln>
            <a:noFill/>
          </a:ln>
        </p:spPr>
      </p:pic>
      <p:pic>
        <p:nvPicPr>
          <p:cNvPr id="344" name="Google Shape;344;p49"/>
          <p:cNvPicPr preferRelativeResize="0"/>
          <p:nvPr/>
        </p:nvPicPr>
        <p:blipFill rotWithShape="1">
          <a:blip r:embed="rId18">
            <a:alphaModFix/>
          </a:blip>
          <a:srcRect b="0" l="0" r="0" t="0"/>
          <a:stretch/>
        </p:blipFill>
        <p:spPr>
          <a:xfrm>
            <a:off x="5791200" y="25400"/>
            <a:ext cx="482600" cy="203200"/>
          </a:xfrm>
          <a:prstGeom prst="rect">
            <a:avLst/>
          </a:prstGeom>
          <a:noFill/>
          <a:ln>
            <a:noFill/>
          </a:ln>
        </p:spPr>
      </p:pic>
      <p:pic>
        <p:nvPicPr>
          <p:cNvPr id="345" name="Google Shape;345;p49"/>
          <p:cNvPicPr preferRelativeResize="0"/>
          <p:nvPr/>
        </p:nvPicPr>
        <p:blipFill rotWithShape="1">
          <a:blip r:embed="rId19">
            <a:alphaModFix/>
          </a:blip>
          <a:srcRect b="0" l="0" r="0" t="0"/>
          <a:stretch/>
        </p:blipFill>
        <p:spPr>
          <a:xfrm>
            <a:off x="6654800" y="12700"/>
            <a:ext cx="457200" cy="203200"/>
          </a:xfrm>
          <a:prstGeom prst="rect">
            <a:avLst/>
          </a:prstGeom>
          <a:noFill/>
          <a:ln>
            <a:noFill/>
          </a:ln>
        </p:spPr>
      </p:pic>
      <p:pic>
        <p:nvPicPr>
          <p:cNvPr id="346" name="Google Shape;346;p49"/>
          <p:cNvPicPr preferRelativeResize="0"/>
          <p:nvPr/>
        </p:nvPicPr>
        <p:blipFill rotWithShape="1">
          <a:blip r:embed="rId20">
            <a:alphaModFix/>
          </a:blip>
          <a:srcRect b="0" l="0" r="0" t="0"/>
          <a:stretch/>
        </p:blipFill>
        <p:spPr>
          <a:xfrm>
            <a:off x="7594600" y="25400"/>
            <a:ext cx="520700" cy="215900"/>
          </a:xfrm>
          <a:prstGeom prst="rect">
            <a:avLst/>
          </a:prstGeom>
          <a:noFill/>
          <a:ln>
            <a:noFill/>
          </a:ln>
        </p:spPr>
      </p:pic>
      <p:pic>
        <p:nvPicPr>
          <p:cNvPr id="347" name="Google Shape;347;p49"/>
          <p:cNvPicPr preferRelativeResize="0"/>
          <p:nvPr/>
        </p:nvPicPr>
        <p:blipFill rotWithShape="1">
          <a:blip r:embed="rId21">
            <a:alphaModFix/>
          </a:blip>
          <a:srcRect b="0" l="0" r="0" t="0"/>
          <a:stretch/>
        </p:blipFill>
        <p:spPr>
          <a:xfrm>
            <a:off x="0" y="0"/>
            <a:ext cx="393700" cy="190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acette">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cette">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2019-08-21T22:29:36Z</dcterms:created>
  <dc:creator>Utilisateur de Microsoft Office</dc:creator>
</cp:coreProperties>
</file>