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56124-BA97-4237-958A-60EE7540C5EC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AR"/>
        </a:p>
      </dgm:t>
    </dgm:pt>
    <dgm:pt modelId="{48A071EE-B591-4C71-93EF-28D1BCC12009}">
      <dgm:prSet phldrT="[Texto]"/>
      <dgm:spPr/>
      <dgm:t>
        <a:bodyPr/>
        <a:lstStyle/>
        <a:p>
          <a:r>
            <a:rPr lang="es-AR" dirty="0"/>
            <a:t>En la mente</a:t>
          </a:r>
        </a:p>
      </dgm:t>
    </dgm:pt>
    <dgm:pt modelId="{6E80186D-730A-4E6B-83C5-6BBA67E1C88B}" type="parTrans" cxnId="{22F1557E-B0A0-48B4-B90E-09D70AB6E262}">
      <dgm:prSet/>
      <dgm:spPr/>
      <dgm:t>
        <a:bodyPr/>
        <a:lstStyle/>
        <a:p>
          <a:endParaRPr lang="es-AR"/>
        </a:p>
      </dgm:t>
    </dgm:pt>
    <dgm:pt modelId="{94041C75-3B36-4AAF-B8FA-8CC6CEF92D0E}" type="sibTrans" cxnId="{22F1557E-B0A0-48B4-B90E-09D70AB6E262}">
      <dgm:prSet/>
      <dgm:spPr/>
      <dgm:t>
        <a:bodyPr/>
        <a:lstStyle/>
        <a:p>
          <a:endParaRPr lang="es-AR"/>
        </a:p>
      </dgm:t>
    </dgm:pt>
    <dgm:pt modelId="{0CA827DC-17F9-4239-91F1-517A5FC474AD}">
      <dgm:prSet phldrT="[Texto]"/>
      <dgm:spPr/>
      <dgm:t>
        <a:bodyPr/>
        <a:lstStyle/>
        <a:p>
          <a:r>
            <a:rPr lang="es-AR" dirty="0"/>
            <a:t>En la literatura técnica y científica</a:t>
          </a:r>
        </a:p>
      </dgm:t>
    </dgm:pt>
    <dgm:pt modelId="{032DC1A9-E25E-423C-B073-78119F6938DD}" type="parTrans" cxnId="{DC8E5504-61A9-470B-98FF-B08B971EB9A6}">
      <dgm:prSet/>
      <dgm:spPr/>
      <dgm:t>
        <a:bodyPr/>
        <a:lstStyle/>
        <a:p>
          <a:endParaRPr lang="es-AR"/>
        </a:p>
      </dgm:t>
    </dgm:pt>
    <dgm:pt modelId="{AD2B721B-A23D-4CDC-B840-7CBC0C407599}" type="sibTrans" cxnId="{DC8E5504-61A9-470B-98FF-B08B971EB9A6}">
      <dgm:prSet/>
      <dgm:spPr/>
      <dgm:t>
        <a:bodyPr/>
        <a:lstStyle/>
        <a:p>
          <a:endParaRPr lang="es-AR"/>
        </a:p>
      </dgm:t>
    </dgm:pt>
    <dgm:pt modelId="{340498EB-DEC1-4820-A8E3-68620684C7EE}">
      <dgm:prSet phldrT="[Texto]"/>
      <dgm:spPr/>
      <dgm:t>
        <a:bodyPr/>
        <a:lstStyle/>
        <a:p>
          <a:r>
            <a:rPr lang="es-AR" dirty="0"/>
            <a:t>En el mundo que nos rodea</a:t>
          </a:r>
        </a:p>
      </dgm:t>
    </dgm:pt>
    <dgm:pt modelId="{A4DFFA43-01D8-4E83-8D02-1D5DC326CAC0}" type="parTrans" cxnId="{FFB89C6F-ACDC-4DE5-89A0-B3CE5121617B}">
      <dgm:prSet/>
      <dgm:spPr/>
      <dgm:t>
        <a:bodyPr/>
        <a:lstStyle/>
        <a:p>
          <a:endParaRPr lang="es-AR"/>
        </a:p>
      </dgm:t>
    </dgm:pt>
    <dgm:pt modelId="{8FF2F7D9-67A9-4B09-AE6D-4561B0C921D2}" type="sibTrans" cxnId="{FFB89C6F-ACDC-4DE5-89A0-B3CE5121617B}">
      <dgm:prSet/>
      <dgm:spPr/>
      <dgm:t>
        <a:bodyPr/>
        <a:lstStyle/>
        <a:p>
          <a:endParaRPr lang="es-AR"/>
        </a:p>
      </dgm:t>
    </dgm:pt>
    <dgm:pt modelId="{02CD797D-031A-43C9-959B-8A3488B45D7C}" type="pres">
      <dgm:prSet presAssocID="{35E56124-BA97-4237-958A-60EE7540C5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22731EC-D51C-4EAF-99B0-C01242C835C1}" type="pres">
      <dgm:prSet presAssocID="{48A071EE-B591-4C71-93EF-28D1BCC12009}" presName="parentLin" presStyleCnt="0"/>
      <dgm:spPr/>
    </dgm:pt>
    <dgm:pt modelId="{EE5581FB-E2EE-412B-9F6B-84B54C24E088}" type="pres">
      <dgm:prSet presAssocID="{48A071EE-B591-4C71-93EF-28D1BCC12009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5CA01D22-968C-4675-A717-9ED6D673DDD0}" type="pres">
      <dgm:prSet presAssocID="{48A071EE-B591-4C71-93EF-28D1BCC1200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6F8142-F1B8-483E-8F18-155DA3983921}" type="pres">
      <dgm:prSet presAssocID="{48A071EE-B591-4C71-93EF-28D1BCC12009}" presName="negativeSpace" presStyleCnt="0"/>
      <dgm:spPr/>
    </dgm:pt>
    <dgm:pt modelId="{FA5309A0-3E57-49A4-91C6-0A0D469C4BB8}" type="pres">
      <dgm:prSet presAssocID="{48A071EE-B591-4C71-93EF-28D1BCC12009}" presName="childText" presStyleLbl="conFgAcc1" presStyleIdx="0" presStyleCnt="3">
        <dgm:presLayoutVars>
          <dgm:bulletEnabled val="1"/>
        </dgm:presLayoutVars>
      </dgm:prSet>
      <dgm:spPr/>
    </dgm:pt>
    <dgm:pt modelId="{EFBF171D-01CC-4202-ACDD-6D4C198BBF0D}" type="pres">
      <dgm:prSet presAssocID="{94041C75-3B36-4AAF-B8FA-8CC6CEF92D0E}" presName="spaceBetweenRectangles" presStyleCnt="0"/>
      <dgm:spPr/>
    </dgm:pt>
    <dgm:pt modelId="{E69D4D76-1A59-4407-937C-9E7D95D3D058}" type="pres">
      <dgm:prSet presAssocID="{0CA827DC-17F9-4239-91F1-517A5FC474AD}" presName="parentLin" presStyleCnt="0"/>
      <dgm:spPr/>
    </dgm:pt>
    <dgm:pt modelId="{C3142D61-2868-49F8-BBF3-2C957303C98B}" type="pres">
      <dgm:prSet presAssocID="{0CA827DC-17F9-4239-91F1-517A5FC474AD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512706D-87CA-4344-886B-D417B5C0BEFA}" type="pres">
      <dgm:prSet presAssocID="{0CA827DC-17F9-4239-91F1-517A5FC474A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F327FF-B785-4E76-8857-4AE491C8695F}" type="pres">
      <dgm:prSet presAssocID="{0CA827DC-17F9-4239-91F1-517A5FC474AD}" presName="negativeSpace" presStyleCnt="0"/>
      <dgm:spPr/>
    </dgm:pt>
    <dgm:pt modelId="{D753E872-062F-4203-8560-5DA19B194A03}" type="pres">
      <dgm:prSet presAssocID="{0CA827DC-17F9-4239-91F1-517A5FC474AD}" presName="childText" presStyleLbl="conFgAcc1" presStyleIdx="1" presStyleCnt="3">
        <dgm:presLayoutVars>
          <dgm:bulletEnabled val="1"/>
        </dgm:presLayoutVars>
      </dgm:prSet>
      <dgm:spPr/>
    </dgm:pt>
    <dgm:pt modelId="{F0833FD1-A4D2-4B2B-936A-A0F0053FE69B}" type="pres">
      <dgm:prSet presAssocID="{AD2B721B-A23D-4CDC-B840-7CBC0C407599}" presName="spaceBetweenRectangles" presStyleCnt="0"/>
      <dgm:spPr/>
    </dgm:pt>
    <dgm:pt modelId="{89748E61-ED48-4801-93A2-E96D92C3CDE4}" type="pres">
      <dgm:prSet presAssocID="{340498EB-DEC1-4820-A8E3-68620684C7EE}" presName="parentLin" presStyleCnt="0"/>
      <dgm:spPr/>
    </dgm:pt>
    <dgm:pt modelId="{4FC69B71-9C63-4CC6-BC63-60F77C0C8837}" type="pres">
      <dgm:prSet presAssocID="{340498EB-DEC1-4820-A8E3-68620684C7EE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580BCD16-4891-4DAC-AF03-AC9FB8188435}" type="pres">
      <dgm:prSet presAssocID="{340498EB-DEC1-4820-A8E3-68620684C7E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81E514-80BA-4C86-8E4E-AD598453A976}" type="pres">
      <dgm:prSet presAssocID="{340498EB-DEC1-4820-A8E3-68620684C7EE}" presName="negativeSpace" presStyleCnt="0"/>
      <dgm:spPr/>
    </dgm:pt>
    <dgm:pt modelId="{966012A1-5E4C-433A-BD9C-FDDF431CFCBD}" type="pres">
      <dgm:prSet presAssocID="{340498EB-DEC1-4820-A8E3-68620684C7E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D4E24DD-60CE-4C72-8717-A32D0C070454}" type="presOf" srcId="{340498EB-DEC1-4820-A8E3-68620684C7EE}" destId="{4FC69B71-9C63-4CC6-BC63-60F77C0C8837}" srcOrd="0" destOrd="0" presId="urn:microsoft.com/office/officeart/2005/8/layout/list1"/>
    <dgm:cxn modelId="{16192D0A-4DC9-4660-B1F8-CFAE4F18B76A}" type="presOf" srcId="{48A071EE-B591-4C71-93EF-28D1BCC12009}" destId="{5CA01D22-968C-4675-A717-9ED6D673DDD0}" srcOrd="1" destOrd="0" presId="urn:microsoft.com/office/officeart/2005/8/layout/list1"/>
    <dgm:cxn modelId="{FFB89C6F-ACDC-4DE5-89A0-B3CE5121617B}" srcId="{35E56124-BA97-4237-958A-60EE7540C5EC}" destId="{340498EB-DEC1-4820-A8E3-68620684C7EE}" srcOrd="2" destOrd="0" parTransId="{A4DFFA43-01D8-4E83-8D02-1D5DC326CAC0}" sibTransId="{8FF2F7D9-67A9-4B09-AE6D-4561B0C921D2}"/>
    <dgm:cxn modelId="{EF12ABE5-8F1A-4CAF-95CC-A0BD0833B9FE}" type="presOf" srcId="{0CA827DC-17F9-4239-91F1-517A5FC474AD}" destId="{C3142D61-2868-49F8-BBF3-2C957303C98B}" srcOrd="0" destOrd="0" presId="urn:microsoft.com/office/officeart/2005/8/layout/list1"/>
    <dgm:cxn modelId="{22F1557E-B0A0-48B4-B90E-09D70AB6E262}" srcId="{35E56124-BA97-4237-958A-60EE7540C5EC}" destId="{48A071EE-B591-4C71-93EF-28D1BCC12009}" srcOrd="0" destOrd="0" parTransId="{6E80186D-730A-4E6B-83C5-6BBA67E1C88B}" sibTransId="{94041C75-3B36-4AAF-B8FA-8CC6CEF92D0E}"/>
    <dgm:cxn modelId="{02897A19-A30E-48BB-9112-6B25E2B10FA8}" type="presOf" srcId="{48A071EE-B591-4C71-93EF-28D1BCC12009}" destId="{EE5581FB-E2EE-412B-9F6B-84B54C24E088}" srcOrd="0" destOrd="0" presId="urn:microsoft.com/office/officeart/2005/8/layout/list1"/>
    <dgm:cxn modelId="{DC8E5504-61A9-470B-98FF-B08B971EB9A6}" srcId="{35E56124-BA97-4237-958A-60EE7540C5EC}" destId="{0CA827DC-17F9-4239-91F1-517A5FC474AD}" srcOrd="1" destOrd="0" parTransId="{032DC1A9-E25E-423C-B073-78119F6938DD}" sibTransId="{AD2B721B-A23D-4CDC-B840-7CBC0C407599}"/>
    <dgm:cxn modelId="{DF8E5FA9-94DA-4E9E-8A24-B9DF6A7FE104}" type="presOf" srcId="{340498EB-DEC1-4820-A8E3-68620684C7EE}" destId="{580BCD16-4891-4DAC-AF03-AC9FB8188435}" srcOrd="1" destOrd="0" presId="urn:microsoft.com/office/officeart/2005/8/layout/list1"/>
    <dgm:cxn modelId="{8FD8843F-24A0-4F97-9AFD-C1806DBA4699}" type="presOf" srcId="{35E56124-BA97-4237-958A-60EE7540C5EC}" destId="{02CD797D-031A-43C9-959B-8A3488B45D7C}" srcOrd="0" destOrd="0" presId="urn:microsoft.com/office/officeart/2005/8/layout/list1"/>
    <dgm:cxn modelId="{91449707-6A79-4D29-A631-954FE4AACF94}" type="presOf" srcId="{0CA827DC-17F9-4239-91F1-517A5FC474AD}" destId="{D512706D-87CA-4344-886B-D417B5C0BEFA}" srcOrd="1" destOrd="0" presId="urn:microsoft.com/office/officeart/2005/8/layout/list1"/>
    <dgm:cxn modelId="{31B34CF1-39BB-40DE-997D-F4575ED7C730}" type="presParOf" srcId="{02CD797D-031A-43C9-959B-8A3488B45D7C}" destId="{722731EC-D51C-4EAF-99B0-C01242C835C1}" srcOrd="0" destOrd="0" presId="urn:microsoft.com/office/officeart/2005/8/layout/list1"/>
    <dgm:cxn modelId="{DCEE6FA8-EFAB-4B2F-B5D5-08B50FA40117}" type="presParOf" srcId="{722731EC-D51C-4EAF-99B0-C01242C835C1}" destId="{EE5581FB-E2EE-412B-9F6B-84B54C24E088}" srcOrd="0" destOrd="0" presId="urn:microsoft.com/office/officeart/2005/8/layout/list1"/>
    <dgm:cxn modelId="{6518EF75-F76B-4C55-8769-71EF02CE5505}" type="presParOf" srcId="{722731EC-D51C-4EAF-99B0-C01242C835C1}" destId="{5CA01D22-968C-4675-A717-9ED6D673DDD0}" srcOrd="1" destOrd="0" presId="urn:microsoft.com/office/officeart/2005/8/layout/list1"/>
    <dgm:cxn modelId="{CA8CE8AC-7EF5-46F2-8A5C-E7AD51FBAC54}" type="presParOf" srcId="{02CD797D-031A-43C9-959B-8A3488B45D7C}" destId="{1A6F8142-F1B8-483E-8F18-155DA3983921}" srcOrd="1" destOrd="0" presId="urn:microsoft.com/office/officeart/2005/8/layout/list1"/>
    <dgm:cxn modelId="{36C6919B-2A5C-46F3-988D-FEB3D52387BD}" type="presParOf" srcId="{02CD797D-031A-43C9-959B-8A3488B45D7C}" destId="{FA5309A0-3E57-49A4-91C6-0A0D469C4BB8}" srcOrd="2" destOrd="0" presId="urn:microsoft.com/office/officeart/2005/8/layout/list1"/>
    <dgm:cxn modelId="{299F866B-0095-47F7-B598-0F67F6B91A01}" type="presParOf" srcId="{02CD797D-031A-43C9-959B-8A3488B45D7C}" destId="{EFBF171D-01CC-4202-ACDD-6D4C198BBF0D}" srcOrd="3" destOrd="0" presId="urn:microsoft.com/office/officeart/2005/8/layout/list1"/>
    <dgm:cxn modelId="{7DC7C769-328F-4792-96EE-455C0A6817DE}" type="presParOf" srcId="{02CD797D-031A-43C9-959B-8A3488B45D7C}" destId="{E69D4D76-1A59-4407-937C-9E7D95D3D058}" srcOrd="4" destOrd="0" presId="urn:microsoft.com/office/officeart/2005/8/layout/list1"/>
    <dgm:cxn modelId="{A2C19B95-C304-4792-ADB6-A0CB24076D31}" type="presParOf" srcId="{E69D4D76-1A59-4407-937C-9E7D95D3D058}" destId="{C3142D61-2868-49F8-BBF3-2C957303C98B}" srcOrd="0" destOrd="0" presId="urn:microsoft.com/office/officeart/2005/8/layout/list1"/>
    <dgm:cxn modelId="{2E94F282-6F7B-4AB4-AA31-53E72CA1D6D8}" type="presParOf" srcId="{E69D4D76-1A59-4407-937C-9E7D95D3D058}" destId="{D512706D-87CA-4344-886B-D417B5C0BEFA}" srcOrd="1" destOrd="0" presId="urn:microsoft.com/office/officeart/2005/8/layout/list1"/>
    <dgm:cxn modelId="{1665C582-8249-4D01-A779-EDFA0479145F}" type="presParOf" srcId="{02CD797D-031A-43C9-959B-8A3488B45D7C}" destId="{8EF327FF-B785-4E76-8857-4AE491C8695F}" srcOrd="5" destOrd="0" presId="urn:microsoft.com/office/officeart/2005/8/layout/list1"/>
    <dgm:cxn modelId="{52492BCA-F244-46DB-BA1C-7902898BE669}" type="presParOf" srcId="{02CD797D-031A-43C9-959B-8A3488B45D7C}" destId="{D753E872-062F-4203-8560-5DA19B194A03}" srcOrd="6" destOrd="0" presId="urn:microsoft.com/office/officeart/2005/8/layout/list1"/>
    <dgm:cxn modelId="{9E8EE418-720F-4818-88FD-FEBECAD794F9}" type="presParOf" srcId="{02CD797D-031A-43C9-959B-8A3488B45D7C}" destId="{F0833FD1-A4D2-4B2B-936A-A0F0053FE69B}" srcOrd="7" destOrd="0" presId="urn:microsoft.com/office/officeart/2005/8/layout/list1"/>
    <dgm:cxn modelId="{E667BB2E-0423-4888-BBE2-F6A8291A482C}" type="presParOf" srcId="{02CD797D-031A-43C9-959B-8A3488B45D7C}" destId="{89748E61-ED48-4801-93A2-E96D92C3CDE4}" srcOrd="8" destOrd="0" presId="urn:microsoft.com/office/officeart/2005/8/layout/list1"/>
    <dgm:cxn modelId="{E70D2433-8F78-4AD2-A580-B9D1A88B3A6A}" type="presParOf" srcId="{89748E61-ED48-4801-93A2-E96D92C3CDE4}" destId="{4FC69B71-9C63-4CC6-BC63-60F77C0C8837}" srcOrd="0" destOrd="0" presId="urn:microsoft.com/office/officeart/2005/8/layout/list1"/>
    <dgm:cxn modelId="{42B4F693-86C8-4A19-9B40-4FD26C3041A6}" type="presParOf" srcId="{89748E61-ED48-4801-93A2-E96D92C3CDE4}" destId="{580BCD16-4891-4DAC-AF03-AC9FB8188435}" srcOrd="1" destOrd="0" presId="urn:microsoft.com/office/officeart/2005/8/layout/list1"/>
    <dgm:cxn modelId="{3EA4F327-06A9-441F-93AE-48953C580D8F}" type="presParOf" srcId="{02CD797D-031A-43C9-959B-8A3488B45D7C}" destId="{FB81E514-80BA-4C86-8E4E-AD598453A976}" srcOrd="9" destOrd="0" presId="urn:microsoft.com/office/officeart/2005/8/layout/list1"/>
    <dgm:cxn modelId="{01872F0A-65BA-4C09-AECF-6C8D4622523D}" type="presParOf" srcId="{02CD797D-031A-43C9-959B-8A3488B45D7C}" destId="{966012A1-5E4C-433A-BD9C-FDDF431CFCB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481047-5628-456C-A1B3-D7FABC426D07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s-AR"/>
        </a:p>
      </dgm:t>
    </dgm:pt>
    <dgm:pt modelId="{45300EA7-035B-43DE-BFD7-B7A53C8A6C2C}">
      <dgm:prSet phldrT="[Texto]"/>
      <dgm:spPr/>
      <dgm:t>
        <a:bodyPr/>
        <a:lstStyle/>
        <a:p>
          <a:r>
            <a:rPr lang="es-AR" dirty="0"/>
            <a:t>Su actitud mental</a:t>
          </a:r>
        </a:p>
      </dgm:t>
    </dgm:pt>
    <dgm:pt modelId="{677C4E21-F8BB-485C-A152-AD99C9868E61}" type="parTrans" cxnId="{70BA07E3-C333-4144-ABAF-F7795EB18B6A}">
      <dgm:prSet/>
      <dgm:spPr/>
      <dgm:t>
        <a:bodyPr/>
        <a:lstStyle/>
        <a:p>
          <a:endParaRPr lang="es-AR"/>
        </a:p>
      </dgm:t>
    </dgm:pt>
    <dgm:pt modelId="{D39AD202-A0B4-4843-9AA2-B630E63C5C20}" type="sibTrans" cxnId="{70BA07E3-C333-4144-ABAF-F7795EB18B6A}">
      <dgm:prSet/>
      <dgm:spPr/>
      <dgm:t>
        <a:bodyPr/>
        <a:lstStyle/>
        <a:p>
          <a:endParaRPr lang="es-AR"/>
        </a:p>
      </dgm:t>
    </dgm:pt>
    <dgm:pt modelId="{FDC70269-1646-466F-A78C-78EF0D418EB0}">
      <dgm:prSet phldrT="[Texto]"/>
      <dgm:spPr/>
      <dgm:t>
        <a:bodyPr/>
        <a:lstStyle/>
        <a:p>
          <a:r>
            <a:rPr lang="es-AR" dirty="0"/>
            <a:t>Sus conocimientos</a:t>
          </a:r>
        </a:p>
      </dgm:t>
    </dgm:pt>
    <dgm:pt modelId="{FEA08E0F-C64B-4EFF-8967-BEE925EC1E59}" type="parTrans" cxnId="{DC5EBE49-C32C-493E-9E4B-0B15F2CD3EEC}">
      <dgm:prSet/>
      <dgm:spPr/>
      <dgm:t>
        <a:bodyPr/>
        <a:lstStyle/>
        <a:p>
          <a:endParaRPr lang="es-AR"/>
        </a:p>
      </dgm:t>
    </dgm:pt>
    <dgm:pt modelId="{BEC5F43E-6DEA-423A-A44F-62D9AAA7C291}" type="sibTrans" cxnId="{DC5EBE49-C32C-493E-9E4B-0B15F2CD3EEC}">
      <dgm:prSet/>
      <dgm:spPr/>
      <dgm:t>
        <a:bodyPr/>
        <a:lstStyle/>
        <a:p>
          <a:endParaRPr lang="es-AR"/>
        </a:p>
      </dgm:t>
    </dgm:pt>
    <dgm:pt modelId="{71612123-18E4-4821-BCAC-047C99A565B0}">
      <dgm:prSet phldrT="[Texto]"/>
      <dgm:spPr/>
      <dgm:t>
        <a:bodyPr/>
        <a:lstStyle/>
        <a:p>
          <a:r>
            <a:rPr lang="es-AR" dirty="0"/>
            <a:t>De su esfuerzo </a:t>
          </a:r>
        </a:p>
      </dgm:t>
    </dgm:pt>
    <dgm:pt modelId="{C903B46A-0385-4351-92F7-7F599CBF07B0}" type="parTrans" cxnId="{24E6F34B-461D-4FCD-BA3F-733FC2D8F8E4}">
      <dgm:prSet/>
      <dgm:spPr/>
      <dgm:t>
        <a:bodyPr/>
        <a:lstStyle/>
        <a:p>
          <a:endParaRPr lang="es-AR"/>
        </a:p>
      </dgm:t>
    </dgm:pt>
    <dgm:pt modelId="{056150F3-CEEE-49C7-870B-755F0D9023AF}" type="sibTrans" cxnId="{24E6F34B-461D-4FCD-BA3F-733FC2D8F8E4}">
      <dgm:prSet/>
      <dgm:spPr/>
      <dgm:t>
        <a:bodyPr/>
        <a:lstStyle/>
        <a:p>
          <a:endParaRPr lang="es-AR"/>
        </a:p>
      </dgm:t>
    </dgm:pt>
    <dgm:pt modelId="{AC786F1C-6FA7-42B7-A0FD-E4CE70220626}">
      <dgm:prSet phldrT="[Texto]"/>
      <dgm:spPr/>
      <dgm:t>
        <a:bodyPr/>
        <a:lstStyle/>
        <a:p>
          <a:r>
            <a:rPr lang="es-AR" dirty="0"/>
            <a:t>El método que emplee</a:t>
          </a:r>
        </a:p>
      </dgm:t>
    </dgm:pt>
    <dgm:pt modelId="{A58F7377-236D-49EF-8383-E7CD0E07D3C9}" type="parTrans" cxnId="{EE96A9A2-7D10-4711-9C92-79A4AAE6932B}">
      <dgm:prSet/>
      <dgm:spPr/>
      <dgm:t>
        <a:bodyPr/>
        <a:lstStyle/>
        <a:p>
          <a:endParaRPr lang="es-AR"/>
        </a:p>
      </dgm:t>
    </dgm:pt>
    <dgm:pt modelId="{7AD0FB7E-A3D5-45D5-9A32-C32D80B7FD15}" type="sibTrans" cxnId="{EE96A9A2-7D10-4711-9C92-79A4AAE6932B}">
      <dgm:prSet/>
      <dgm:spPr/>
      <dgm:t>
        <a:bodyPr/>
        <a:lstStyle/>
        <a:p>
          <a:endParaRPr lang="es-AR"/>
        </a:p>
      </dgm:t>
    </dgm:pt>
    <dgm:pt modelId="{FA29C2CF-D90F-4ECB-B986-1B8A647FF6FC}">
      <dgm:prSet phldrT="[Texto]"/>
      <dgm:spPr/>
      <dgm:t>
        <a:bodyPr/>
        <a:lstStyle/>
        <a:p>
          <a:r>
            <a:rPr lang="es-AR" dirty="0"/>
            <a:t>Sus capacidades o aptitudes</a:t>
          </a:r>
        </a:p>
      </dgm:t>
    </dgm:pt>
    <dgm:pt modelId="{83E2B1E7-C99A-41D0-90C7-3309530A2EA7}" type="parTrans" cxnId="{FA0125D4-1CC8-48DD-8D77-AFB5ECB5857F}">
      <dgm:prSet/>
      <dgm:spPr/>
      <dgm:t>
        <a:bodyPr/>
        <a:lstStyle/>
        <a:p>
          <a:endParaRPr lang="es-AR"/>
        </a:p>
      </dgm:t>
    </dgm:pt>
    <dgm:pt modelId="{A6D93B84-B3B2-41C4-ACEE-E1D629CCA554}" type="sibTrans" cxnId="{FA0125D4-1CC8-48DD-8D77-AFB5ECB5857F}">
      <dgm:prSet/>
      <dgm:spPr/>
      <dgm:t>
        <a:bodyPr/>
        <a:lstStyle/>
        <a:p>
          <a:endParaRPr lang="es-AR"/>
        </a:p>
      </dgm:t>
    </dgm:pt>
    <dgm:pt modelId="{18B380FD-979E-4A6B-A19A-97ED3804E7E5}" type="pres">
      <dgm:prSet presAssocID="{61481047-5628-456C-A1B3-D7FABC426D0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282B738-11C0-4782-8580-745C118BA4EB}" type="pres">
      <dgm:prSet presAssocID="{45300EA7-035B-43DE-BFD7-B7A53C8A6C2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BF1F5B-6E23-4AE2-BE2F-B86AD408954D}" type="pres">
      <dgm:prSet presAssocID="{45300EA7-035B-43DE-BFD7-B7A53C8A6C2C}" presName="spNode" presStyleCnt="0"/>
      <dgm:spPr/>
    </dgm:pt>
    <dgm:pt modelId="{4EB52DD1-0CCE-44CF-919D-3528834EE232}" type="pres">
      <dgm:prSet presAssocID="{D39AD202-A0B4-4843-9AA2-B630E63C5C20}" presName="sibTrans" presStyleLbl="sibTrans1D1" presStyleIdx="0" presStyleCnt="5"/>
      <dgm:spPr/>
      <dgm:t>
        <a:bodyPr/>
        <a:lstStyle/>
        <a:p>
          <a:endParaRPr lang="es-ES"/>
        </a:p>
      </dgm:t>
    </dgm:pt>
    <dgm:pt modelId="{5BB951A0-757D-472C-863B-45B4225FB610}" type="pres">
      <dgm:prSet presAssocID="{FDC70269-1646-466F-A78C-78EF0D418E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400B3C-CF6E-4C89-9B2F-CCC18924B8A9}" type="pres">
      <dgm:prSet presAssocID="{FDC70269-1646-466F-A78C-78EF0D418EB0}" presName="spNode" presStyleCnt="0"/>
      <dgm:spPr/>
    </dgm:pt>
    <dgm:pt modelId="{305C196D-AF6B-41D4-9A6B-BC9A13AFDDE3}" type="pres">
      <dgm:prSet presAssocID="{BEC5F43E-6DEA-423A-A44F-62D9AAA7C291}" presName="sibTrans" presStyleLbl="sibTrans1D1" presStyleIdx="1" presStyleCnt="5"/>
      <dgm:spPr/>
      <dgm:t>
        <a:bodyPr/>
        <a:lstStyle/>
        <a:p>
          <a:endParaRPr lang="es-ES"/>
        </a:p>
      </dgm:t>
    </dgm:pt>
    <dgm:pt modelId="{1133160F-5AC7-4629-A3E1-2AC4F6E1F4EB}" type="pres">
      <dgm:prSet presAssocID="{71612123-18E4-4821-BCAC-047C99A565B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A518F2-B604-4BC0-92FF-1210D6370721}" type="pres">
      <dgm:prSet presAssocID="{71612123-18E4-4821-BCAC-047C99A565B0}" presName="spNode" presStyleCnt="0"/>
      <dgm:spPr/>
    </dgm:pt>
    <dgm:pt modelId="{AA04C630-71A2-46B5-9D34-BC5CCE95EB44}" type="pres">
      <dgm:prSet presAssocID="{056150F3-CEEE-49C7-870B-755F0D9023AF}" presName="sibTrans" presStyleLbl="sibTrans1D1" presStyleIdx="2" presStyleCnt="5"/>
      <dgm:spPr/>
      <dgm:t>
        <a:bodyPr/>
        <a:lstStyle/>
        <a:p>
          <a:endParaRPr lang="es-ES"/>
        </a:p>
      </dgm:t>
    </dgm:pt>
    <dgm:pt modelId="{DC0FACFF-5046-4DE1-BC60-CBF6ECEA07DC}" type="pres">
      <dgm:prSet presAssocID="{AC786F1C-6FA7-42B7-A0FD-E4CE7022062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A1EED9-60F3-41B4-BC72-70FB09749D37}" type="pres">
      <dgm:prSet presAssocID="{AC786F1C-6FA7-42B7-A0FD-E4CE70220626}" presName="spNode" presStyleCnt="0"/>
      <dgm:spPr/>
    </dgm:pt>
    <dgm:pt modelId="{0954392F-9D5C-4C2D-9D99-7BE0A8886A8D}" type="pres">
      <dgm:prSet presAssocID="{7AD0FB7E-A3D5-45D5-9A32-C32D80B7FD15}" presName="sibTrans" presStyleLbl="sibTrans1D1" presStyleIdx="3" presStyleCnt="5"/>
      <dgm:spPr/>
      <dgm:t>
        <a:bodyPr/>
        <a:lstStyle/>
        <a:p>
          <a:endParaRPr lang="es-ES"/>
        </a:p>
      </dgm:t>
    </dgm:pt>
    <dgm:pt modelId="{5F55ACBF-B491-4A28-8505-94A8C7EB6747}" type="pres">
      <dgm:prSet presAssocID="{FA29C2CF-D90F-4ECB-B986-1B8A647FF6F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C55E3C-793B-43CC-8114-97007A01566B}" type="pres">
      <dgm:prSet presAssocID="{FA29C2CF-D90F-4ECB-B986-1B8A647FF6FC}" presName="spNode" presStyleCnt="0"/>
      <dgm:spPr/>
    </dgm:pt>
    <dgm:pt modelId="{9F533E19-D1B6-4E46-9A65-276311BD521E}" type="pres">
      <dgm:prSet presAssocID="{A6D93B84-B3B2-41C4-ACEE-E1D629CCA554}" presName="sibTrans" presStyleLbl="sibTrans1D1" presStyleIdx="4" presStyleCnt="5"/>
      <dgm:spPr/>
      <dgm:t>
        <a:bodyPr/>
        <a:lstStyle/>
        <a:p>
          <a:endParaRPr lang="es-ES"/>
        </a:p>
      </dgm:t>
    </dgm:pt>
  </dgm:ptLst>
  <dgm:cxnLst>
    <dgm:cxn modelId="{2DD41E2F-A063-4F92-9335-77B2BFFBDDEA}" type="presOf" srcId="{AC786F1C-6FA7-42B7-A0FD-E4CE70220626}" destId="{DC0FACFF-5046-4DE1-BC60-CBF6ECEA07DC}" srcOrd="0" destOrd="0" presId="urn:microsoft.com/office/officeart/2005/8/layout/cycle6"/>
    <dgm:cxn modelId="{24E6F34B-461D-4FCD-BA3F-733FC2D8F8E4}" srcId="{61481047-5628-456C-A1B3-D7FABC426D07}" destId="{71612123-18E4-4821-BCAC-047C99A565B0}" srcOrd="2" destOrd="0" parTransId="{C903B46A-0385-4351-92F7-7F599CBF07B0}" sibTransId="{056150F3-CEEE-49C7-870B-755F0D9023AF}"/>
    <dgm:cxn modelId="{DC918F0B-A9CD-462C-958E-937BBB730928}" type="presOf" srcId="{056150F3-CEEE-49C7-870B-755F0D9023AF}" destId="{AA04C630-71A2-46B5-9D34-BC5CCE95EB44}" srcOrd="0" destOrd="0" presId="urn:microsoft.com/office/officeart/2005/8/layout/cycle6"/>
    <dgm:cxn modelId="{68802FFB-FD7D-4C0C-8324-CDBFD694AD16}" type="presOf" srcId="{7AD0FB7E-A3D5-45D5-9A32-C32D80B7FD15}" destId="{0954392F-9D5C-4C2D-9D99-7BE0A8886A8D}" srcOrd="0" destOrd="0" presId="urn:microsoft.com/office/officeart/2005/8/layout/cycle6"/>
    <dgm:cxn modelId="{1716F1A3-6023-4BEF-81EE-5E88CF16B7B6}" type="presOf" srcId="{61481047-5628-456C-A1B3-D7FABC426D07}" destId="{18B380FD-979E-4A6B-A19A-97ED3804E7E5}" srcOrd="0" destOrd="0" presId="urn:microsoft.com/office/officeart/2005/8/layout/cycle6"/>
    <dgm:cxn modelId="{70BA07E3-C333-4144-ABAF-F7795EB18B6A}" srcId="{61481047-5628-456C-A1B3-D7FABC426D07}" destId="{45300EA7-035B-43DE-BFD7-B7A53C8A6C2C}" srcOrd="0" destOrd="0" parTransId="{677C4E21-F8BB-485C-A152-AD99C9868E61}" sibTransId="{D39AD202-A0B4-4843-9AA2-B630E63C5C20}"/>
    <dgm:cxn modelId="{E72A589C-91F2-4D1B-9000-7BFDF13B8F65}" type="presOf" srcId="{FA29C2CF-D90F-4ECB-B986-1B8A647FF6FC}" destId="{5F55ACBF-B491-4A28-8505-94A8C7EB6747}" srcOrd="0" destOrd="0" presId="urn:microsoft.com/office/officeart/2005/8/layout/cycle6"/>
    <dgm:cxn modelId="{DDB7DCFC-0EFA-4565-B475-682C84B151CA}" type="presOf" srcId="{BEC5F43E-6DEA-423A-A44F-62D9AAA7C291}" destId="{305C196D-AF6B-41D4-9A6B-BC9A13AFDDE3}" srcOrd="0" destOrd="0" presId="urn:microsoft.com/office/officeart/2005/8/layout/cycle6"/>
    <dgm:cxn modelId="{80B10404-6616-4559-B837-D6B7A2884EE5}" type="presOf" srcId="{71612123-18E4-4821-BCAC-047C99A565B0}" destId="{1133160F-5AC7-4629-A3E1-2AC4F6E1F4EB}" srcOrd="0" destOrd="0" presId="urn:microsoft.com/office/officeart/2005/8/layout/cycle6"/>
    <dgm:cxn modelId="{0DDE525D-298C-4802-AA8F-98DEFCDD48C4}" type="presOf" srcId="{D39AD202-A0B4-4843-9AA2-B630E63C5C20}" destId="{4EB52DD1-0CCE-44CF-919D-3528834EE232}" srcOrd="0" destOrd="0" presId="urn:microsoft.com/office/officeart/2005/8/layout/cycle6"/>
    <dgm:cxn modelId="{EE96A9A2-7D10-4711-9C92-79A4AAE6932B}" srcId="{61481047-5628-456C-A1B3-D7FABC426D07}" destId="{AC786F1C-6FA7-42B7-A0FD-E4CE70220626}" srcOrd="3" destOrd="0" parTransId="{A58F7377-236D-49EF-8383-E7CD0E07D3C9}" sibTransId="{7AD0FB7E-A3D5-45D5-9A32-C32D80B7FD15}"/>
    <dgm:cxn modelId="{B790DB3F-A3F9-4231-A068-8A8831A70F74}" type="presOf" srcId="{FDC70269-1646-466F-A78C-78EF0D418EB0}" destId="{5BB951A0-757D-472C-863B-45B4225FB610}" srcOrd="0" destOrd="0" presId="urn:microsoft.com/office/officeart/2005/8/layout/cycle6"/>
    <dgm:cxn modelId="{DC5EBE49-C32C-493E-9E4B-0B15F2CD3EEC}" srcId="{61481047-5628-456C-A1B3-D7FABC426D07}" destId="{FDC70269-1646-466F-A78C-78EF0D418EB0}" srcOrd="1" destOrd="0" parTransId="{FEA08E0F-C64B-4EFF-8967-BEE925EC1E59}" sibTransId="{BEC5F43E-6DEA-423A-A44F-62D9AAA7C291}"/>
    <dgm:cxn modelId="{83198FEA-103E-477E-8BD2-E827F82B6951}" type="presOf" srcId="{45300EA7-035B-43DE-BFD7-B7A53C8A6C2C}" destId="{F282B738-11C0-4782-8580-745C118BA4EB}" srcOrd="0" destOrd="0" presId="urn:microsoft.com/office/officeart/2005/8/layout/cycle6"/>
    <dgm:cxn modelId="{FA0125D4-1CC8-48DD-8D77-AFB5ECB5857F}" srcId="{61481047-5628-456C-A1B3-D7FABC426D07}" destId="{FA29C2CF-D90F-4ECB-B986-1B8A647FF6FC}" srcOrd="4" destOrd="0" parTransId="{83E2B1E7-C99A-41D0-90C7-3309530A2EA7}" sibTransId="{A6D93B84-B3B2-41C4-ACEE-E1D629CCA554}"/>
    <dgm:cxn modelId="{FC7382AD-D93F-4AF8-A37C-4554B1901529}" type="presOf" srcId="{A6D93B84-B3B2-41C4-ACEE-E1D629CCA554}" destId="{9F533E19-D1B6-4E46-9A65-276311BD521E}" srcOrd="0" destOrd="0" presId="urn:microsoft.com/office/officeart/2005/8/layout/cycle6"/>
    <dgm:cxn modelId="{87909788-4368-4FF7-A5BE-D425F5365B58}" type="presParOf" srcId="{18B380FD-979E-4A6B-A19A-97ED3804E7E5}" destId="{F282B738-11C0-4782-8580-745C118BA4EB}" srcOrd="0" destOrd="0" presId="urn:microsoft.com/office/officeart/2005/8/layout/cycle6"/>
    <dgm:cxn modelId="{D36B9769-89FD-4BE4-B479-8A17C60190DC}" type="presParOf" srcId="{18B380FD-979E-4A6B-A19A-97ED3804E7E5}" destId="{DEBF1F5B-6E23-4AE2-BE2F-B86AD408954D}" srcOrd="1" destOrd="0" presId="urn:microsoft.com/office/officeart/2005/8/layout/cycle6"/>
    <dgm:cxn modelId="{064EB654-FC2C-43EB-AFED-152AB3337216}" type="presParOf" srcId="{18B380FD-979E-4A6B-A19A-97ED3804E7E5}" destId="{4EB52DD1-0CCE-44CF-919D-3528834EE232}" srcOrd="2" destOrd="0" presId="urn:microsoft.com/office/officeart/2005/8/layout/cycle6"/>
    <dgm:cxn modelId="{6F429711-256C-4FCD-9B8B-12E482ABBE17}" type="presParOf" srcId="{18B380FD-979E-4A6B-A19A-97ED3804E7E5}" destId="{5BB951A0-757D-472C-863B-45B4225FB610}" srcOrd="3" destOrd="0" presId="urn:microsoft.com/office/officeart/2005/8/layout/cycle6"/>
    <dgm:cxn modelId="{9AD714E0-1CE6-4B79-91CF-1F3995827097}" type="presParOf" srcId="{18B380FD-979E-4A6B-A19A-97ED3804E7E5}" destId="{62400B3C-CF6E-4C89-9B2F-CCC18924B8A9}" srcOrd="4" destOrd="0" presId="urn:microsoft.com/office/officeart/2005/8/layout/cycle6"/>
    <dgm:cxn modelId="{DF706916-5743-4AFD-8DAB-A035F94A8172}" type="presParOf" srcId="{18B380FD-979E-4A6B-A19A-97ED3804E7E5}" destId="{305C196D-AF6B-41D4-9A6B-BC9A13AFDDE3}" srcOrd="5" destOrd="0" presId="urn:microsoft.com/office/officeart/2005/8/layout/cycle6"/>
    <dgm:cxn modelId="{A1F82056-21B8-47F5-A107-0A4C26FCA8E6}" type="presParOf" srcId="{18B380FD-979E-4A6B-A19A-97ED3804E7E5}" destId="{1133160F-5AC7-4629-A3E1-2AC4F6E1F4EB}" srcOrd="6" destOrd="0" presId="urn:microsoft.com/office/officeart/2005/8/layout/cycle6"/>
    <dgm:cxn modelId="{417DA2D0-129D-440A-90C3-4830DCDCEB07}" type="presParOf" srcId="{18B380FD-979E-4A6B-A19A-97ED3804E7E5}" destId="{74A518F2-B604-4BC0-92FF-1210D6370721}" srcOrd="7" destOrd="0" presId="urn:microsoft.com/office/officeart/2005/8/layout/cycle6"/>
    <dgm:cxn modelId="{7C918127-4ED9-441C-90F3-2FA9DAE329E6}" type="presParOf" srcId="{18B380FD-979E-4A6B-A19A-97ED3804E7E5}" destId="{AA04C630-71A2-46B5-9D34-BC5CCE95EB44}" srcOrd="8" destOrd="0" presId="urn:microsoft.com/office/officeart/2005/8/layout/cycle6"/>
    <dgm:cxn modelId="{9850E678-516E-442F-AD26-08D2EAA0CD2A}" type="presParOf" srcId="{18B380FD-979E-4A6B-A19A-97ED3804E7E5}" destId="{DC0FACFF-5046-4DE1-BC60-CBF6ECEA07DC}" srcOrd="9" destOrd="0" presId="urn:microsoft.com/office/officeart/2005/8/layout/cycle6"/>
    <dgm:cxn modelId="{D3CD3A2C-499B-4354-AF03-3425552167E7}" type="presParOf" srcId="{18B380FD-979E-4A6B-A19A-97ED3804E7E5}" destId="{34A1EED9-60F3-41B4-BC72-70FB09749D37}" srcOrd="10" destOrd="0" presId="urn:microsoft.com/office/officeart/2005/8/layout/cycle6"/>
    <dgm:cxn modelId="{B7C9F39B-ED67-44D2-9029-58C814CCB9ED}" type="presParOf" srcId="{18B380FD-979E-4A6B-A19A-97ED3804E7E5}" destId="{0954392F-9D5C-4C2D-9D99-7BE0A8886A8D}" srcOrd="11" destOrd="0" presId="urn:microsoft.com/office/officeart/2005/8/layout/cycle6"/>
    <dgm:cxn modelId="{6AE6EBD1-0494-43C0-B20D-42BBE618BD5F}" type="presParOf" srcId="{18B380FD-979E-4A6B-A19A-97ED3804E7E5}" destId="{5F55ACBF-B491-4A28-8505-94A8C7EB6747}" srcOrd="12" destOrd="0" presId="urn:microsoft.com/office/officeart/2005/8/layout/cycle6"/>
    <dgm:cxn modelId="{90828A48-D7C6-4D87-AD15-EC61DE98D479}" type="presParOf" srcId="{18B380FD-979E-4A6B-A19A-97ED3804E7E5}" destId="{7AC55E3C-793B-43CC-8114-97007A01566B}" srcOrd="13" destOrd="0" presId="urn:microsoft.com/office/officeart/2005/8/layout/cycle6"/>
    <dgm:cxn modelId="{AF24DC45-9419-4312-86E8-4BFF0CD52FB9}" type="presParOf" srcId="{18B380FD-979E-4A6B-A19A-97ED3804E7E5}" destId="{9F533E19-D1B6-4E46-9A65-276311BD521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7DBEA9-5271-4FE2-9B6A-B34FB3FE798F}" type="doc">
      <dgm:prSet loTypeId="urn:microsoft.com/office/officeart/2005/8/layout/process2" loCatId="process" qsTypeId="urn:microsoft.com/office/officeart/2005/8/quickstyle/simple1" qsCatId="simple" csTypeId="urn:microsoft.com/office/officeart/2005/8/colors/colorful1#2" csCatId="colorful" phldr="1"/>
      <dgm:spPr/>
    </dgm:pt>
    <dgm:pt modelId="{9972283B-1319-44E9-AF75-9813215F9075}">
      <dgm:prSet phldrT="[Texto]"/>
      <dgm:spPr/>
      <dgm:t>
        <a:bodyPr/>
        <a:lstStyle/>
        <a:p>
          <a:r>
            <a:rPr lang="es-AR" dirty="0"/>
            <a:t>Tenga la actitud adecuada</a:t>
          </a:r>
        </a:p>
      </dgm:t>
    </dgm:pt>
    <dgm:pt modelId="{191B6CFD-1C3D-4BAB-8BC0-0E0CE7AB909F}" type="parTrans" cxnId="{FA91B57D-53F5-465E-B9B6-DFA016314837}">
      <dgm:prSet/>
      <dgm:spPr/>
      <dgm:t>
        <a:bodyPr/>
        <a:lstStyle/>
        <a:p>
          <a:endParaRPr lang="es-AR"/>
        </a:p>
      </dgm:t>
    </dgm:pt>
    <dgm:pt modelId="{1C0F1299-FDCD-4B35-BDAE-F620118C0666}" type="sibTrans" cxnId="{FA91B57D-53F5-465E-B9B6-DFA016314837}">
      <dgm:prSet/>
      <dgm:spPr/>
      <dgm:t>
        <a:bodyPr/>
        <a:lstStyle/>
        <a:p>
          <a:endParaRPr lang="es-AR"/>
        </a:p>
      </dgm:t>
    </dgm:pt>
    <dgm:pt modelId="{E4AA38A3-1C97-415E-8EC9-6194804E9333}">
      <dgm:prSet phldrT="[Texto]"/>
      <dgm:spPr/>
      <dgm:t>
        <a:bodyPr/>
        <a:lstStyle/>
        <a:p>
          <a:r>
            <a:rPr lang="es-AR" dirty="0"/>
            <a:t>Confianza en si mismo. Piense que tiene inventiva</a:t>
          </a:r>
        </a:p>
      </dgm:t>
    </dgm:pt>
    <dgm:pt modelId="{F007AB38-8EBE-416A-B81D-78BF82E168BD}" type="parTrans" cxnId="{2510AEBD-1009-4B2A-8CE4-85E77DF6234F}">
      <dgm:prSet/>
      <dgm:spPr/>
      <dgm:t>
        <a:bodyPr/>
        <a:lstStyle/>
        <a:p>
          <a:endParaRPr lang="es-AR"/>
        </a:p>
      </dgm:t>
    </dgm:pt>
    <dgm:pt modelId="{A0B57A23-DB30-44E8-99D5-F5D1741B5D7E}" type="sibTrans" cxnId="{2510AEBD-1009-4B2A-8CE4-85E77DF6234F}">
      <dgm:prSet/>
      <dgm:spPr/>
      <dgm:t>
        <a:bodyPr/>
        <a:lstStyle/>
        <a:p>
          <a:endParaRPr lang="es-AR"/>
        </a:p>
      </dgm:t>
    </dgm:pt>
    <dgm:pt modelId="{CD4FFDC9-2C74-4140-8920-C19579700F9F}">
      <dgm:prSet phldrT="[Texto]"/>
      <dgm:spPr/>
      <dgm:t>
        <a:bodyPr/>
        <a:lstStyle/>
        <a:p>
          <a:r>
            <a:rPr lang="es-AR" dirty="0"/>
            <a:t>Convicción que siempre hay mejores soluciones.</a:t>
          </a:r>
        </a:p>
      </dgm:t>
    </dgm:pt>
    <dgm:pt modelId="{955E3ECD-7B30-4959-A404-3E16148799CC}" type="parTrans" cxnId="{2BDF85F8-E2CA-4B7A-B750-72008C7D1551}">
      <dgm:prSet/>
      <dgm:spPr/>
      <dgm:t>
        <a:bodyPr/>
        <a:lstStyle/>
        <a:p>
          <a:endParaRPr lang="es-AR"/>
        </a:p>
      </dgm:t>
    </dgm:pt>
    <dgm:pt modelId="{508447E9-92F3-42D8-A53B-9D458C13E62D}" type="sibTrans" cxnId="{2BDF85F8-E2CA-4B7A-B750-72008C7D1551}">
      <dgm:prSet/>
      <dgm:spPr/>
      <dgm:t>
        <a:bodyPr/>
        <a:lstStyle/>
        <a:p>
          <a:endParaRPr lang="es-AR"/>
        </a:p>
      </dgm:t>
    </dgm:pt>
    <dgm:pt modelId="{10B48AB7-0466-4CC5-93D3-E14635AC31DE}" type="pres">
      <dgm:prSet presAssocID="{527DBEA9-5271-4FE2-9B6A-B34FB3FE798F}" presName="linearFlow" presStyleCnt="0">
        <dgm:presLayoutVars>
          <dgm:resizeHandles val="exact"/>
        </dgm:presLayoutVars>
      </dgm:prSet>
      <dgm:spPr/>
    </dgm:pt>
    <dgm:pt modelId="{5CFEFD74-992D-4E3B-80FB-22EC6948CA5E}" type="pres">
      <dgm:prSet presAssocID="{9972283B-1319-44E9-AF75-9813215F907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8E3A9D-20C3-457E-99E3-D39E53ED4BA6}" type="pres">
      <dgm:prSet presAssocID="{1C0F1299-FDCD-4B35-BDAE-F620118C0666}" presName="sibTrans" presStyleLbl="sibTrans2D1" presStyleIdx="0" presStyleCnt="2"/>
      <dgm:spPr/>
      <dgm:t>
        <a:bodyPr/>
        <a:lstStyle/>
        <a:p>
          <a:endParaRPr lang="es-ES"/>
        </a:p>
      </dgm:t>
    </dgm:pt>
    <dgm:pt modelId="{D1282F45-B665-4DF2-8018-B24D5E1FF3E6}" type="pres">
      <dgm:prSet presAssocID="{1C0F1299-FDCD-4B35-BDAE-F620118C0666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BCB24519-2074-4B1A-A5D9-BC36EB8FA182}" type="pres">
      <dgm:prSet presAssocID="{E4AA38A3-1C97-415E-8EC9-6194804E933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8E6577-5A7C-4FBC-8E51-61D6043D6893}" type="pres">
      <dgm:prSet presAssocID="{A0B57A23-DB30-44E8-99D5-F5D1741B5D7E}" presName="sibTrans" presStyleLbl="sibTrans2D1" presStyleIdx="1" presStyleCnt="2"/>
      <dgm:spPr/>
      <dgm:t>
        <a:bodyPr/>
        <a:lstStyle/>
        <a:p>
          <a:endParaRPr lang="es-ES"/>
        </a:p>
      </dgm:t>
    </dgm:pt>
    <dgm:pt modelId="{02425644-9B24-473B-9CF8-F2A2EC33759F}" type="pres">
      <dgm:prSet presAssocID="{A0B57A23-DB30-44E8-99D5-F5D1741B5D7E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91AF73E3-EAC6-4808-9B9B-280B8666C780}" type="pres">
      <dgm:prSet presAssocID="{CD4FFDC9-2C74-4140-8920-C19579700F9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DF0C3DB-62E2-4A24-8F8A-F6D774A0CEC3}" type="presOf" srcId="{E4AA38A3-1C97-415E-8EC9-6194804E9333}" destId="{BCB24519-2074-4B1A-A5D9-BC36EB8FA182}" srcOrd="0" destOrd="0" presId="urn:microsoft.com/office/officeart/2005/8/layout/process2"/>
    <dgm:cxn modelId="{E99043B1-60CE-4537-A828-770BFE83C025}" type="presOf" srcId="{CD4FFDC9-2C74-4140-8920-C19579700F9F}" destId="{91AF73E3-EAC6-4808-9B9B-280B8666C780}" srcOrd="0" destOrd="0" presId="urn:microsoft.com/office/officeart/2005/8/layout/process2"/>
    <dgm:cxn modelId="{2E6390B1-FC26-4EA7-9638-0BC09CEB5754}" type="presOf" srcId="{A0B57A23-DB30-44E8-99D5-F5D1741B5D7E}" destId="{02425644-9B24-473B-9CF8-F2A2EC33759F}" srcOrd="1" destOrd="0" presId="urn:microsoft.com/office/officeart/2005/8/layout/process2"/>
    <dgm:cxn modelId="{41A862E2-D6F4-44F2-AB0C-ECC32FE03A93}" type="presOf" srcId="{1C0F1299-FDCD-4B35-BDAE-F620118C0666}" destId="{B38E3A9D-20C3-457E-99E3-D39E53ED4BA6}" srcOrd="0" destOrd="0" presId="urn:microsoft.com/office/officeart/2005/8/layout/process2"/>
    <dgm:cxn modelId="{2BDF85F8-E2CA-4B7A-B750-72008C7D1551}" srcId="{527DBEA9-5271-4FE2-9B6A-B34FB3FE798F}" destId="{CD4FFDC9-2C74-4140-8920-C19579700F9F}" srcOrd="2" destOrd="0" parTransId="{955E3ECD-7B30-4959-A404-3E16148799CC}" sibTransId="{508447E9-92F3-42D8-A53B-9D458C13E62D}"/>
    <dgm:cxn modelId="{FA91B57D-53F5-465E-B9B6-DFA016314837}" srcId="{527DBEA9-5271-4FE2-9B6A-B34FB3FE798F}" destId="{9972283B-1319-44E9-AF75-9813215F9075}" srcOrd="0" destOrd="0" parTransId="{191B6CFD-1C3D-4BAB-8BC0-0E0CE7AB909F}" sibTransId="{1C0F1299-FDCD-4B35-BDAE-F620118C0666}"/>
    <dgm:cxn modelId="{68DC6892-05A4-4B5E-8013-AF8E1410EBAB}" type="presOf" srcId="{1C0F1299-FDCD-4B35-BDAE-F620118C0666}" destId="{D1282F45-B665-4DF2-8018-B24D5E1FF3E6}" srcOrd="1" destOrd="0" presId="urn:microsoft.com/office/officeart/2005/8/layout/process2"/>
    <dgm:cxn modelId="{74C51553-497C-4860-936B-95A1F609D032}" type="presOf" srcId="{A0B57A23-DB30-44E8-99D5-F5D1741B5D7E}" destId="{898E6577-5A7C-4FBC-8E51-61D6043D6893}" srcOrd="0" destOrd="0" presId="urn:microsoft.com/office/officeart/2005/8/layout/process2"/>
    <dgm:cxn modelId="{22995F8D-F7EF-4C8D-9BE6-5C815C17475A}" type="presOf" srcId="{9972283B-1319-44E9-AF75-9813215F9075}" destId="{5CFEFD74-992D-4E3B-80FB-22EC6948CA5E}" srcOrd="0" destOrd="0" presId="urn:microsoft.com/office/officeart/2005/8/layout/process2"/>
    <dgm:cxn modelId="{040F21CC-384B-4259-8160-34C109E28276}" type="presOf" srcId="{527DBEA9-5271-4FE2-9B6A-B34FB3FE798F}" destId="{10B48AB7-0466-4CC5-93D3-E14635AC31DE}" srcOrd="0" destOrd="0" presId="urn:microsoft.com/office/officeart/2005/8/layout/process2"/>
    <dgm:cxn modelId="{2510AEBD-1009-4B2A-8CE4-85E77DF6234F}" srcId="{527DBEA9-5271-4FE2-9B6A-B34FB3FE798F}" destId="{E4AA38A3-1C97-415E-8EC9-6194804E9333}" srcOrd="1" destOrd="0" parTransId="{F007AB38-8EBE-416A-B81D-78BF82E168BD}" sibTransId="{A0B57A23-DB30-44E8-99D5-F5D1741B5D7E}"/>
    <dgm:cxn modelId="{0FE9F5AE-3979-4B04-82BC-4DDBD5FE6EF6}" type="presParOf" srcId="{10B48AB7-0466-4CC5-93D3-E14635AC31DE}" destId="{5CFEFD74-992D-4E3B-80FB-22EC6948CA5E}" srcOrd="0" destOrd="0" presId="urn:microsoft.com/office/officeart/2005/8/layout/process2"/>
    <dgm:cxn modelId="{01E468DC-2C17-4BFE-A2E0-12B7A97F3C3A}" type="presParOf" srcId="{10B48AB7-0466-4CC5-93D3-E14635AC31DE}" destId="{B38E3A9D-20C3-457E-99E3-D39E53ED4BA6}" srcOrd="1" destOrd="0" presId="urn:microsoft.com/office/officeart/2005/8/layout/process2"/>
    <dgm:cxn modelId="{B5B460EA-217B-49D6-9947-A2BE60D5A44F}" type="presParOf" srcId="{B38E3A9D-20C3-457E-99E3-D39E53ED4BA6}" destId="{D1282F45-B665-4DF2-8018-B24D5E1FF3E6}" srcOrd="0" destOrd="0" presId="urn:microsoft.com/office/officeart/2005/8/layout/process2"/>
    <dgm:cxn modelId="{2E1AFF0E-134F-4817-88FB-0F7382D6C6EC}" type="presParOf" srcId="{10B48AB7-0466-4CC5-93D3-E14635AC31DE}" destId="{BCB24519-2074-4B1A-A5D9-BC36EB8FA182}" srcOrd="2" destOrd="0" presId="urn:microsoft.com/office/officeart/2005/8/layout/process2"/>
    <dgm:cxn modelId="{4CB2B3DA-B6C7-4832-BB87-92E5A4E172BE}" type="presParOf" srcId="{10B48AB7-0466-4CC5-93D3-E14635AC31DE}" destId="{898E6577-5A7C-4FBC-8E51-61D6043D6893}" srcOrd="3" destOrd="0" presId="urn:microsoft.com/office/officeart/2005/8/layout/process2"/>
    <dgm:cxn modelId="{C7BCB421-156B-4668-8764-901014065DDB}" type="presParOf" srcId="{898E6577-5A7C-4FBC-8E51-61D6043D6893}" destId="{02425644-9B24-473B-9CF8-F2A2EC33759F}" srcOrd="0" destOrd="0" presId="urn:microsoft.com/office/officeart/2005/8/layout/process2"/>
    <dgm:cxn modelId="{4696FED9-1A93-4222-ABD8-85452043AAD5}" type="presParOf" srcId="{10B48AB7-0466-4CC5-93D3-E14635AC31DE}" destId="{91AF73E3-EAC6-4808-9B9B-280B8666C780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3DED24-4AC7-46E6-B2B0-5768BCE05FE7}" type="doc">
      <dgm:prSet loTypeId="urn:microsoft.com/office/officeart/2005/8/layout/list1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s-AR"/>
        </a:p>
      </dgm:t>
    </dgm:pt>
    <dgm:pt modelId="{162D4F72-285D-4745-AC8F-1E52CFEA2DE6}">
      <dgm:prSet phldrT="[Texto]"/>
      <dgm:spPr/>
      <dgm:t>
        <a:bodyPr/>
        <a:lstStyle/>
        <a:p>
          <a:r>
            <a:rPr lang="es-AR" dirty="0"/>
            <a:t>Amplíe sus conocimientos</a:t>
          </a:r>
        </a:p>
      </dgm:t>
    </dgm:pt>
    <dgm:pt modelId="{583DFFD6-0551-4EAD-AEA5-31D67B12F041}" type="parTrans" cxnId="{3F3C8A04-31B7-4B8B-AB4D-11AAEC830E89}">
      <dgm:prSet/>
      <dgm:spPr/>
      <dgm:t>
        <a:bodyPr/>
        <a:lstStyle/>
        <a:p>
          <a:endParaRPr lang="es-AR"/>
        </a:p>
      </dgm:t>
    </dgm:pt>
    <dgm:pt modelId="{79CDBCA8-DA1A-4E87-ABB0-9E348BB0B9F1}" type="sibTrans" cxnId="{3F3C8A04-31B7-4B8B-AB4D-11AAEC830E89}">
      <dgm:prSet/>
      <dgm:spPr/>
      <dgm:t>
        <a:bodyPr/>
        <a:lstStyle/>
        <a:p>
          <a:endParaRPr lang="es-AR"/>
        </a:p>
      </dgm:t>
    </dgm:pt>
    <dgm:pt modelId="{C1C855F6-72D2-4F63-80D6-E52BFC0C66E3}">
      <dgm:prSet phldrT="[Texto]"/>
      <dgm:spPr/>
      <dgm:t>
        <a:bodyPr/>
        <a:lstStyle/>
        <a:p>
          <a:r>
            <a:rPr lang="es-AR" dirty="0"/>
            <a:t>Ponga todo su esfuerzo</a:t>
          </a:r>
        </a:p>
      </dgm:t>
    </dgm:pt>
    <dgm:pt modelId="{73F621F0-FF59-40F5-93EA-C417E480045C}" type="parTrans" cxnId="{FC91205D-E1C4-456B-BABE-1530581BAEDB}">
      <dgm:prSet/>
      <dgm:spPr/>
      <dgm:t>
        <a:bodyPr/>
        <a:lstStyle/>
        <a:p>
          <a:endParaRPr lang="es-AR"/>
        </a:p>
      </dgm:t>
    </dgm:pt>
    <dgm:pt modelId="{BE26A647-F809-40C0-9782-4E8F832A203D}" type="sibTrans" cxnId="{FC91205D-E1C4-456B-BABE-1530581BAEDB}">
      <dgm:prSet/>
      <dgm:spPr/>
      <dgm:t>
        <a:bodyPr/>
        <a:lstStyle/>
        <a:p>
          <a:endParaRPr lang="es-AR"/>
        </a:p>
      </dgm:t>
    </dgm:pt>
    <dgm:pt modelId="{70C475A2-69E6-4ABD-BB89-1993D16007F6}">
      <dgm:prSet phldrT="[Texto]"/>
      <dgm:spPr/>
      <dgm:t>
        <a:bodyPr/>
        <a:lstStyle/>
        <a:p>
          <a:r>
            <a:rPr lang="es-AR" dirty="0"/>
            <a:t>Use métodos eficaces de Investigación</a:t>
          </a:r>
        </a:p>
      </dgm:t>
    </dgm:pt>
    <dgm:pt modelId="{411883B6-A65E-4B90-ABC3-15D693096173}" type="parTrans" cxnId="{C230F2A0-98E5-4269-9109-9FC4B12E354E}">
      <dgm:prSet/>
      <dgm:spPr/>
      <dgm:t>
        <a:bodyPr/>
        <a:lstStyle/>
        <a:p>
          <a:endParaRPr lang="es-AR"/>
        </a:p>
      </dgm:t>
    </dgm:pt>
    <dgm:pt modelId="{B2424F24-825F-408B-A5FA-093F0F68B8BE}" type="sibTrans" cxnId="{C230F2A0-98E5-4269-9109-9FC4B12E354E}">
      <dgm:prSet/>
      <dgm:spPr/>
      <dgm:t>
        <a:bodyPr/>
        <a:lstStyle/>
        <a:p>
          <a:endParaRPr lang="es-AR"/>
        </a:p>
      </dgm:t>
    </dgm:pt>
    <dgm:pt modelId="{1873A48A-895C-4510-B344-914C93708DF1}" type="pres">
      <dgm:prSet presAssocID="{EE3DED24-4AC7-46E6-B2B0-5768BCE05FE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A831480-1B37-4AB7-9ABF-C4DFCD9642F2}" type="pres">
      <dgm:prSet presAssocID="{162D4F72-285D-4745-AC8F-1E52CFEA2DE6}" presName="parentLin" presStyleCnt="0"/>
      <dgm:spPr/>
    </dgm:pt>
    <dgm:pt modelId="{AD2B5D1E-0713-4AA1-9D63-E6082279973F}" type="pres">
      <dgm:prSet presAssocID="{162D4F72-285D-4745-AC8F-1E52CFEA2DE6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884C6C6E-2D17-4698-8877-7F87EB8AF111}" type="pres">
      <dgm:prSet presAssocID="{162D4F72-285D-4745-AC8F-1E52CFEA2DE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CAF91F-0AD4-459E-B614-887F89033EC7}" type="pres">
      <dgm:prSet presAssocID="{162D4F72-285D-4745-AC8F-1E52CFEA2DE6}" presName="negativeSpace" presStyleCnt="0"/>
      <dgm:spPr/>
    </dgm:pt>
    <dgm:pt modelId="{4F6D4DBB-B2FB-4F5A-B6D2-249D94B00343}" type="pres">
      <dgm:prSet presAssocID="{162D4F72-285D-4745-AC8F-1E52CFEA2DE6}" presName="childText" presStyleLbl="conFgAcc1" presStyleIdx="0" presStyleCnt="3">
        <dgm:presLayoutVars>
          <dgm:bulletEnabled val="1"/>
        </dgm:presLayoutVars>
      </dgm:prSet>
      <dgm:spPr/>
    </dgm:pt>
    <dgm:pt modelId="{6E5D3B94-17E8-4D5D-A157-7B8FA9CD20CE}" type="pres">
      <dgm:prSet presAssocID="{79CDBCA8-DA1A-4E87-ABB0-9E348BB0B9F1}" presName="spaceBetweenRectangles" presStyleCnt="0"/>
      <dgm:spPr/>
    </dgm:pt>
    <dgm:pt modelId="{A2BAEE5F-3AF2-48B5-A599-DA9DC517E73C}" type="pres">
      <dgm:prSet presAssocID="{C1C855F6-72D2-4F63-80D6-E52BFC0C66E3}" presName="parentLin" presStyleCnt="0"/>
      <dgm:spPr/>
    </dgm:pt>
    <dgm:pt modelId="{EB1740AE-1C1F-4897-9A31-1D61E44BF4D4}" type="pres">
      <dgm:prSet presAssocID="{C1C855F6-72D2-4F63-80D6-E52BFC0C66E3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AC39D16C-6B49-4896-AEAF-6D895A17B8CA}" type="pres">
      <dgm:prSet presAssocID="{C1C855F6-72D2-4F63-80D6-E52BFC0C66E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71BB79-B91C-412F-834D-28D821453035}" type="pres">
      <dgm:prSet presAssocID="{C1C855F6-72D2-4F63-80D6-E52BFC0C66E3}" presName="negativeSpace" presStyleCnt="0"/>
      <dgm:spPr/>
    </dgm:pt>
    <dgm:pt modelId="{6B73C249-7862-4FD9-AE07-5DD4C7BAE266}" type="pres">
      <dgm:prSet presAssocID="{C1C855F6-72D2-4F63-80D6-E52BFC0C66E3}" presName="childText" presStyleLbl="conFgAcc1" presStyleIdx="1" presStyleCnt="3">
        <dgm:presLayoutVars>
          <dgm:bulletEnabled val="1"/>
        </dgm:presLayoutVars>
      </dgm:prSet>
      <dgm:spPr/>
    </dgm:pt>
    <dgm:pt modelId="{3B8BF06E-8092-441E-96D2-531542A0F847}" type="pres">
      <dgm:prSet presAssocID="{BE26A647-F809-40C0-9782-4E8F832A203D}" presName="spaceBetweenRectangles" presStyleCnt="0"/>
      <dgm:spPr/>
    </dgm:pt>
    <dgm:pt modelId="{244F8373-0445-465A-9019-168BDEB573F9}" type="pres">
      <dgm:prSet presAssocID="{70C475A2-69E6-4ABD-BB89-1993D16007F6}" presName="parentLin" presStyleCnt="0"/>
      <dgm:spPr/>
    </dgm:pt>
    <dgm:pt modelId="{F518D6AE-36FA-47AA-868E-75D135460E0E}" type="pres">
      <dgm:prSet presAssocID="{70C475A2-69E6-4ABD-BB89-1993D16007F6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C6DD30FE-AD20-4335-83D9-6940FCF3173B}" type="pres">
      <dgm:prSet presAssocID="{70C475A2-69E6-4ABD-BB89-1993D16007F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49CA6A-7C2D-4DC7-AC81-C5A23D6D4DB2}" type="pres">
      <dgm:prSet presAssocID="{70C475A2-69E6-4ABD-BB89-1993D16007F6}" presName="negativeSpace" presStyleCnt="0"/>
      <dgm:spPr/>
    </dgm:pt>
    <dgm:pt modelId="{BF44477A-AF07-435B-9B4F-1261DFB648C0}" type="pres">
      <dgm:prSet presAssocID="{70C475A2-69E6-4ABD-BB89-1993D16007F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E58E050-74B4-48BF-84CC-533DCF992A3F}" type="presOf" srcId="{162D4F72-285D-4745-AC8F-1E52CFEA2DE6}" destId="{AD2B5D1E-0713-4AA1-9D63-E6082279973F}" srcOrd="0" destOrd="0" presId="urn:microsoft.com/office/officeart/2005/8/layout/list1"/>
    <dgm:cxn modelId="{E481B9B3-1F91-48D9-9222-0BE0CC362134}" type="presOf" srcId="{162D4F72-285D-4745-AC8F-1E52CFEA2DE6}" destId="{884C6C6E-2D17-4698-8877-7F87EB8AF111}" srcOrd="1" destOrd="0" presId="urn:microsoft.com/office/officeart/2005/8/layout/list1"/>
    <dgm:cxn modelId="{FC91205D-E1C4-456B-BABE-1530581BAEDB}" srcId="{EE3DED24-4AC7-46E6-B2B0-5768BCE05FE7}" destId="{C1C855F6-72D2-4F63-80D6-E52BFC0C66E3}" srcOrd="1" destOrd="0" parTransId="{73F621F0-FF59-40F5-93EA-C417E480045C}" sibTransId="{BE26A647-F809-40C0-9782-4E8F832A203D}"/>
    <dgm:cxn modelId="{10E10E2C-3D0F-4E5C-998B-5759A9D455B7}" type="presOf" srcId="{C1C855F6-72D2-4F63-80D6-E52BFC0C66E3}" destId="{EB1740AE-1C1F-4897-9A31-1D61E44BF4D4}" srcOrd="0" destOrd="0" presId="urn:microsoft.com/office/officeart/2005/8/layout/list1"/>
    <dgm:cxn modelId="{0B0018C5-C840-43A4-B260-51A8B679846D}" type="presOf" srcId="{C1C855F6-72D2-4F63-80D6-E52BFC0C66E3}" destId="{AC39D16C-6B49-4896-AEAF-6D895A17B8CA}" srcOrd="1" destOrd="0" presId="urn:microsoft.com/office/officeart/2005/8/layout/list1"/>
    <dgm:cxn modelId="{F59DD6BB-F9A5-4B22-BFB8-0B76427F3FCB}" type="presOf" srcId="{70C475A2-69E6-4ABD-BB89-1993D16007F6}" destId="{C6DD30FE-AD20-4335-83D9-6940FCF3173B}" srcOrd="1" destOrd="0" presId="urn:microsoft.com/office/officeart/2005/8/layout/list1"/>
    <dgm:cxn modelId="{3F3C8A04-31B7-4B8B-AB4D-11AAEC830E89}" srcId="{EE3DED24-4AC7-46E6-B2B0-5768BCE05FE7}" destId="{162D4F72-285D-4745-AC8F-1E52CFEA2DE6}" srcOrd="0" destOrd="0" parTransId="{583DFFD6-0551-4EAD-AEA5-31D67B12F041}" sibTransId="{79CDBCA8-DA1A-4E87-ABB0-9E348BB0B9F1}"/>
    <dgm:cxn modelId="{75F2435C-9CD2-465F-872A-74F6623DF916}" type="presOf" srcId="{EE3DED24-4AC7-46E6-B2B0-5768BCE05FE7}" destId="{1873A48A-895C-4510-B344-914C93708DF1}" srcOrd="0" destOrd="0" presId="urn:microsoft.com/office/officeart/2005/8/layout/list1"/>
    <dgm:cxn modelId="{C230F2A0-98E5-4269-9109-9FC4B12E354E}" srcId="{EE3DED24-4AC7-46E6-B2B0-5768BCE05FE7}" destId="{70C475A2-69E6-4ABD-BB89-1993D16007F6}" srcOrd="2" destOrd="0" parTransId="{411883B6-A65E-4B90-ABC3-15D693096173}" sibTransId="{B2424F24-825F-408B-A5FA-093F0F68B8BE}"/>
    <dgm:cxn modelId="{27D64AF7-70F3-459D-9B72-62BD78D128E8}" type="presOf" srcId="{70C475A2-69E6-4ABD-BB89-1993D16007F6}" destId="{F518D6AE-36FA-47AA-868E-75D135460E0E}" srcOrd="0" destOrd="0" presId="urn:microsoft.com/office/officeart/2005/8/layout/list1"/>
    <dgm:cxn modelId="{51F153BE-ABAC-4D27-A369-1CA23E5C65E1}" type="presParOf" srcId="{1873A48A-895C-4510-B344-914C93708DF1}" destId="{BA831480-1B37-4AB7-9ABF-C4DFCD9642F2}" srcOrd="0" destOrd="0" presId="urn:microsoft.com/office/officeart/2005/8/layout/list1"/>
    <dgm:cxn modelId="{FB0ED5F1-AC6F-4510-8219-6475CE1DB726}" type="presParOf" srcId="{BA831480-1B37-4AB7-9ABF-C4DFCD9642F2}" destId="{AD2B5D1E-0713-4AA1-9D63-E6082279973F}" srcOrd="0" destOrd="0" presId="urn:microsoft.com/office/officeart/2005/8/layout/list1"/>
    <dgm:cxn modelId="{FE48F06A-9784-4CBE-A117-EEFB1DCBA32A}" type="presParOf" srcId="{BA831480-1B37-4AB7-9ABF-C4DFCD9642F2}" destId="{884C6C6E-2D17-4698-8877-7F87EB8AF111}" srcOrd="1" destOrd="0" presId="urn:microsoft.com/office/officeart/2005/8/layout/list1"/>
    <dgm:cxn modelId="{5B60B3A7-B3AA-4E62-A734-5440692BE4D2}" type="presParOf" srcId="{1873A48A-895C-4510-B344-914C93708DF1}" destId="{F4CAF91F-0AD4-459E-B614-887F89033EC7}" srcOrd="1" destOrd="0" presId="urn:microsoft.com/office/officeart/2005/8/layout/list1"/>
    <dgm:cxn modelId="{155D06FF-FF47-4B41-BFC0-D7B191135DD4}" type="presParOf" srcId="{1873A48A-895C-4510-B344-914C93708DF1}" destId="{4F6D4DBB-B2FB-4F5A-B6D2-249D94B00343}" srcOrd="2" destOrd="0" presId="urn:microsoft.com/office/officeart/2005/8/layout/list1"/>
    <dgm:cxn modelId="{AF4314F5-A25B-4CAF-9878-0F6409111845}" type="presParOf" srcId="{1873A48A-895C-4510-B344-914C93708DF1}" destId="{6E5D3B94-17E8-4D5D-A157-7B8FA9CD20CE}" srcOrd="3" destOrd="0" presId="urn:microsoft.com/office/officeart/2005/8/layout/list1"/>
    <dgm:cxn modelId="{762BB7F0-D148-4F41-86CD-E4DBFB770AD8}" type="presParOf" srcId="{1873A48A-895C-4510-B344-914C93708DF1}" destId="{A2BAEE5F-3AF2-48B5-A599-DA9DC517E73C}" srcOrd="4" destOrd="0" presId="urn:microsoft.com/office/officeart/2005/8/layout/list1"/>
    <dgm:cxn modelId="{6C0E18A0-9151-4E21-BBEA-CD39D8C4C475}" type="presParOf" srcId="{A2BAEE5F-3AF2-48B5-A599-DA9DC517E73C}" destId="{EB1740AE-1C1F-4897-9A31-1D61E44BF4D4}" srcOrd="0" destOrd="0" presId="urn:microsoft.com/office/officeart/2005/8/layout/list1"/>
    <dgm:cxn modelId="{3135E102-F8F7-4E8B-AAFF-EA8A7674C431}" type="presParOf" srcId="{A2BAEE5F-3AF2-48B5-A599-DA9DC517E73C}" destId="{AC39D16C-6B49-4896-AEAF-6D895A17B8CA}" srcOrd="1" destOrd="0" presId="urn:microsoft.com/office/officeart/2005/8/layout/list1"/>
    <dgm:cxn modelId="{3D028973-4F4E-4A20-B9D7-4ED583E5AB94}" type="presParOf" srcId="{1873A48A-895C-4510-B344-914C93708DF1}" destId="{6871BB79-B91C-412F-834D-28D821453035}" srcOrd="5" destOrd="0" presId="urn:microsoft.com/office/officeart/2005/8/layout/list1"/>
    <dgm:cxn modelId="{D4303EC9-7336-44A7-9B50-B147F9C556B5}" type="presParOf" srcId="{1873A48A-895C-4510-B344-914C93708DF1}" destId="{6B73C249-7862-4FD9-AE07-5DD4C7BAE266}" srcOrd="6" destOrd="0" presId="urn:microsoft.com/office/officeart/2005/8/layout/list1"/>
    <dgm:cxn modelId="{E9FAE083-5FA9-475B-8F83-436C05E796ED}" type="presParOf" srcId="{1873A48A-895C-4510-B344-914C93708DF1}" destId="{3B8BF06E-8092-441E-96D2-531542A0F847}" srcOrd="7" destOrd="0" presId="urn:microsoft.com/office/officeart/2005/8/layout/list1"/>
    <dgm:cxn modelId="{DBA3FB29-2ED8-423D-81A8-BC4F9CD54416}" type="presParOf" srcId="{1873A48A-895C-4510-B344-914C93708DF1}" destId="{244F8373-0445-465A-9019-168BDEB573F9}" srcOrd="8" destOrd="0" presId="urn:microsoft.com/office/officeart/2005/8/layout/list1"/>
    <dgm:cxn modelId="{AAA520AF-52AA-489B-88FE-4E2217BFF92C}" type="presParOf" srcId="{244F8373-0445-465A-9019-168BDEB573F9}" destId="{F518D6AE-36FA-47AA-868E-75D135460E0E}" srcOrd="0" destOrd="0" presId="urn:microsoft.com/office/officeart/2005/8/layout/list1"/>
    <dgm:cxn modelId="{5B066048-A134-4AE4-8A02-C110EB009216}" type="presParOf" srcId="{244F8373-0445-465A-9019-168BDEB573F9}" destId="{C6DD30FE-AD20-4335-83D9-6940FCF3173B}" srcOrd="1" destOrd="0" presId="urn:microsoft.com/office/officeart/2005/8/layout/list1"/>
    <dgm:cxn modelId="{AC6FAE16-6F00-4DA8-80C3-EC977C4259D6}" type="presParOf" srcId="{1873A48A-895C-4510-B344-914C93708DF1}" destId="{1349CA6A-7C2D-4DC7-AC81-C5A23D6D4DB2}" srcOrd="9" destOrd="0" presId="urn:microsoft.com/office/officeart/2005/8/layout/list1"/>
    <dgm:cxn modelId="{DE1CB6EB-C5C8-4D49-9A3E-21DE61EC1070}" type="presParOf" srcId="{1873A48A-895C-4510-B344-914C93708DF1}" destId="{BF44477A-AF07-435B-9B4F-1261DFB648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247B7F-8920-4A72-8838-A69CD0B437D5}" type="doc">
      <dgm:prSet loTypeId="urn:microsoft.com/office/officeart/2005/8/layout/vList2" loCatId="list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s-AR"/>
        </a:p>
      </dgm:t>
    </dgm:pt>
    <dgm:pt modelId="{FB2E6686-9181-4266-AD8B-72B25ACEF670}">
      <dgm:prSet phldrT="[Texto]"/>
      <dgm:spPr/>
      <dgm:t>
        <a:bodyPr/>
        <a:lstStyle/>
        <a:p>
          <a:r>
            <a:rPr lang="es-AR" dirty="0"/>
            <a:t>Maximice el área donde pueda seleccionar soluciones</a:t>
          </a:r>
        </a:p>
      </dgm:t>
    </dgm:pt>
    <dgm:pt modelId="{4C27A5E8-EEE9-4B85-A204-90C4573D0DC8}" type="parTrans" cxnId="{2885A5DB-BDB6-49D8-9041-1B38CD511C46}">
      <dgm:prSet/>
      <dgm:spPr/>
      <dgm:t>
        <a:bodyPr/>
        <a:lstStyle/>
        <a:p>
          <a:endParaRPr lang="es-AR"/>
        </a:p>
      </dgm:t>
    </dgm:pt>
    <dgm:pt modelId="{290262EC-498D-4379-84C2-094DFE4AD89C}" type="sibTrans" cxnId="{2885A5DB-BDB6-49D8-9041-1B38CD511C46}">
      <dgm:prSet/>
      <dgm:spPr/>
      <dgm:t>
        <a:bodyPr/>
        <a:lstStyle/>
        <a:p>
          <a:endParaRPr lang="es-AR"/>
        </a:p>
      </dgm:t>
    </dgm:pt>
    <dgm:pt modelId="{103EF7A2-79E6-497D-93BB-6B23697CBFFC}">
      <dgm:prSet phldrT="[Texto]"/>
      <dgm:spPr/>
      <dgm:t>
        <a:bodyPr/>
        <a:lstStyle/>
        <a:p>
          <a:r>
            <a:rPr lang="es-AR" dirty="0"/>
            <a:t>Haga un muestreo selectivo</a:t>
          </a:r>
        </a:p>
      </dgm:t>
    </dgm:pt>
    <dgm:pt modelId="{B80145D5-A420-45F3-900C-C9D5378AB400}" type="parTrans" cxnId="{DB7AEEA5-D9AA-484A-952E-E779E417E45A}">
      <dgm:prSet/>
      <dgm:spPr/>
      <dgm:t>
        <a:bodyPr/>
        <a:lstStyle/>
        <a:p>
          <a:endParaRPr lang="es-AR"/>
        </a:p>
      </dgm:t>
    </dgm:pt>
    <dgm:pt modelId="{FEE57F0F-C970-4EA6-81C9-C6D6F00B02E1}" type="sibTrans" cxnId="{DB7AEEA5-D9AA-484A-952E-E779E417E45A}">
      <dgm:prSet/>
      <dgm:spPr/>
      <dgm:t>
        <a:bodyPr/>
        <a:lstStyle/>
        <a:p>
          <a:endParaRPr lang="es-AR"/>
        </a:p>
      </dgm:t>
    </dgm:pt>
    <dgm:pt modelId="{4FB77FC1-C571-4774-B799-99A4DF6E1D42}">
      <dgm:prSet phldrT="[Texto]"/>
      <dgm:spPr/>
      <dgm:t>
        <a:bodyPr/>
        <a:lstStyle/>
        <a:p>
          <a:r>
            <a:rPr lang="es-AR" dirty="0"/>
            <a:t>Utilice métodos sistemáticos para descubrir posibilidades. (empleo de variables de solución).</a:t>
          </a:r>
        </a:p>
      </dgm:t>
    </dgm:pt>
    <dgm:pt modelId="{C6E344E5-C2DC-4712-AE5D-24A4CF7E5581}" type="parTrans" cxnId="{89F97267-D829-4956-918D-F08C5A561AA3}">
      <dgm:prSet/>
      <dgm:spPr/>
      <dgm:t>
        <a:bodyPr/>
        <a:lstStyle/>
        <a:p>
          <a:endParaRPr lang="es-AR"/>
        </a:p>
      </dgm:t>
    </dgm:pt>
    <dgm:pt modelId="{57C9A785-9EE7-4E95-ACCE-7632421B5632}" type="sibTrans" cxnId="{89F97267-D829-4956-918D-F08C5A561AA3}">
      <dgm:prSet/>
      <dgm:spPr/>
      <dgm:t>
        <a:bodyPr/>
        <a:lstStyle/>
        <a:p>
          <a:endParaRPr lang="es-AR"/>
        </a:p>
      </dgm:t>
    </dgm:pt>
    <dgm:pt modelId="{814BABDB-D858-4FEE-A08F-AB5ABF2FF4A2}">
      <dgm:prSet phldrT="[Texto]"/>
      <dgm:spPr/>
      <dgm:t>
        <a:bodyPr/>
        <a:lstStyle/>
        <a:p>
          <a:endParaRPr lang="es-AR" dirty="0"/>
        </a:p>
      </dgm:t>
    </dgm:pt>
    <dgm:pt modelId="{EBEA1B73-9133-422E-823E-928C435BB69B}" type="parTrans" cxnId="{EB87D3DB-D700-4910-8D83-B82F25095B78}">
      <dgm:prSet/>
      <dgm:spPr/>
      <dgm:t>
        <a:bodyPr/>
        <a:lstStyle/>
        <a:p>
          <a:endParaRPr lang="en-US"/>
        </a:p>
      </dgm:t>
    </dgm:pt>
    <dgm:pt modelId="{9057C652-5F21-44D5-BA26-CB302729309D}" type="sibTrans" cxnId="{EB87D3DB-D700-4910-8D83-B82F25095B78}">
      <dgm:prSet/>
      <dgm:spPr/>
      <dgm:t>
        <a:bodyPr/>
        <a:lstStyle/>
        <a:p>
          <a:endParaRPr lang="en-US"/>
        </a:p>
      </dgm:t>
    </dgm:pt>
    <dgm:pt modelId="{79A9CF58-D92B-43EA-BFB2-3823ADE6F1C0}">
      <dgm:prSet phldrT="[Texto]"/>
      <dgm:spPr/>
      <dgm:t>
        <a:bodyPr/>
        <a:lstStyle/>
        <a:p>
          <a:r>
            <a:rPr lang="es-AR" dirty="0"/>
            <a:t>Utilice los métodos de estudio al azar para descubrir muchas posibilidades. (Técnicas de generación de </a:t>
          </a:r>
          <a:r>
            <a:rPr lang="es-AR" dirty="0" smtClean="0"/>
            <a:t>ideas o tormenta de ideas, </a:t>
          </a:r>
          <a:r>
            <a:rPr lang="es-AR" dirty="0"/>
            <a:t>analogías, otros).</a:t>
          </a:r>
        </a:p>
      </dgm:t>
    </dgm:pt>
    <dgm:pt modelId="{B4D155F6-A1BD-4CF4-BDE5-33E628B83D9C}" type="parTrans" cxnId="{A7667DAC-841A-45C3-B1A5-CC6F3119B467}">
      <dgm:prSet/>
      <dgm:spPr/>
      <dgm:t>
        <a:bodyPr/>
        <a:lstStyle/>
        <a:p>
          <a:endParaRPr lang="en-US"/>
        </a:p>
      </dgm:t>
    </dgm:pt>
    <dgm:pt modelId="{502C67EF-78F1-4EF7-8E5A-90E8EF93924F}" type="sibTrans" cxnId="{A7667DAC-841A-45C3-B1A5-CC6F3119B467}">
      <dgm:prSet/>
      <dgm:spPr/>
      <dgm:t>
        <a:bodyPr/>
        <a:lstStyle/>
        <a:p>
          <a:endParaRPr lang="en-US"/>
        </a:p>
      </dgm:t>
    </dgm:pt>
    <dgm:pt modelId="{4B71C78F-9A6F-4AE2-8E44-BCD0E1CB79A2}">
      <dgm:prSet phldrT="[Texto]"/>
      <dgm:spPr/>
      <dgm:t>
        <a:bodyPr/>
        <a:lstStyle/>
        <a:p>
          <a:endParaRPr lang="es-AR" dirty="0"/>
        </a:p>
      </dgm:t>
    </dgm:pt>
    <dgm:pt modelId="{16ADEF39-B88D-4A8A-AC86-4F851FE53A38}" type="parTrans" cxnId="{3C629741-5D0A-4F1E-9965-DFAE7B09858B}">
      <dgm:prSet/>
      <dgm:spPr/>
      <dgm:t>
        <a:bodyPr/>
        <a:lstStyle/>
        <a:p>
          <a:endParaRPr lang="en-US"/>
        </a:p>
      </dgm:t>
    </dgm:pt>
    <dgm:pt modelId="{428B65F4-1E4E-490B-9430-6CE4D37808C5}" type="sibTrans" cxnId="{3C629741-5D0A-4F1E-9965-DFAE7B09858B}">
      <dgm:prSet/>
      <dgm:spPr/>
      <dgm:t>
        <a:bodyPr/>
        <a:lstStyle/>
        <a:p>
          <a:endParaRPr lang="en-US"/>
        </a:p>
      </dgm:t>
    </dgm:pt>
    <dgm:pt modelId="{F49325C3-14C8-4142-8210-FBFB95B5C229}">
      <dgm:prSet phldrT="[Texto]"/>
      <dgm:spPr/>
      <dgm:t>
        <a:bodyPr/>
        <a:lstStyle/>
        <a:p>
          <a:r>
            <a:rPr lang="es-AR" dirty="0"/>
            <a:t>Evite preocupación prematura acerca de los detalles.</a:t>
          </a:r>
        </a:p>
      </dgm:t>
    </dgm:pt>
    <dgm:pt modelId="{00B9CE01-FF7F-4F90-99F8-28898999A1A8}" type="parTrans" cxnId="{9FA2FC67-4934-4998-A87B-68C88D53D392}">
      <dgm:prSet/>
      <dgm:spPr/>
      <dgm:t>
        <a:bodyPr/>
        <a:lstStyle/>
        <a:p>
          <a:endParaRPr lang="en-US"/>
        </a:p>
      </dgm:t>
    </dgm:pt>
    <dgm:pt modelId="{D4BDE2F7-639B-4100-BC6E-A870F609DB0A}" type="sibTrans" cxnId="{9FA2FC67-4934-4998-A87B-68C88D53D392}">
      <dgm:prSet/>
      <dgm:spPr/>
      <dgm:t>
        <a:bodyPr/>
        <a:lstStyle/>
        <a:p>
          <a:endParaRPr lang="en-US"/>
        </a:p>
      </dgm:t>
    </dgm:pt>
    <dgm:pt modelId="{3EA6C178-D6BA-4984-A345-0274FDF0F7B0}">
      <dgm:prSet phldrT="[Texto]"/>
      <dgm:spPr/>
      <dgm:t>
        <a:bodyPr/>
        <a:lstStyle/>
        <a:p>
          <a:r>
            <a:rPr lang="es-AR" dirty="0"/>
            <a:t>Evite hacer una evaluación prematura.</a:t>
          </a:r>
        </a:p>
      </dgm:t>
    </dgm:pt>
    <dgm:pt modelId="{929E0A81-9B05-40AB-8B97-E1751E1317EA}" type="parTrans" cxnId="{189353EC-9D2A-4162-8CF0-7BA5C239F9E1}">
      <dgm:prSet/>
      <dgm:spPr/>
      <dgm:t>
        <a:bodyPr/>
        <a:lstStyle/>
        <a:p>
          <a:endParaRPr lang="en-US"/>
        </a:p>
      </dgm:t>
    </dgm:pt>
    <dgm:pt modelId="{78750F3F-894E-433E-AB70-C30ACFCD1DBF}" type="sibTrans" cxnId="{189353EC-9D2A-4162-8CF0-7BA5C239F9E1}">
      <dgm:prSet/>
      <dgm:spPr/>
      <dgm:t>
        <a:bodyPr/>
        <a:lstStyle/>
        <a:p>
          <a:endParaRPr lang="en-US"/>
        </a:p>
      </dgm:t>
    </dgm:pt>
    <dgm:pt modelId="{F1E5B36C-0424-4D6B-A8AF-6509C96AB024}" type="pres">
      <dgm:prSet presAssocID="{D5247B7F-8920-4A72-8838-A69CD0B437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546B59B-0089-4E48-99CB-99EB0D7B700F}" type="pres">
      <dgm:prSet presAssocID="{FB2E6686-9181-4266-AD8B-72B25ACEF67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A77523-7E92-4C1A-B2A3-F0338F60E02F}" type="pres">
      <dgm:prSet presAssocID="{290262EC-498D-4379-84C2-094DFE4AD89C}" presName="spacer" presStyleCnt="0"/>
      <dgm:spPr/>
    </dgm:pt>
    <dgm:pt modelId="{313FB1E4-2ACD-477E-ABAB-FF30ABCA880D}" type="pres">
      <dgm:prSet presAssocID="{103EF7A2-79E6-497D-93BB-6B23697CBFF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890765-2C5F-4037-B9F6-0BA24CB094FD}" type="pres">
      <dgm:prSet presAssocID="{103EF7A2-79E6-497D-93BB-6B23697CBFFC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B87D3DB-D700-4910-8D83-B82F25095B78}" srcId="{103EF7A2-79E6-497D-93BB-6B23697CBFFC}" destId="{814BABDB-D858-4FEE-A08F-AB5ABF2FF4A2}" srcOrd="5" destOrd="0" parTransId="{EBEA1B73-9133-422E-823E-928C435BB69B}" sibTransId="{9057C652-5F21-44D5-BA26-CB302729309D}"/>
    <dgm:cxn modelId="{9FA2FC67-4934-4998-A87B-68C88D53D392}" srcId="{103EF7A2-79E6-497D-93BB-6B23697CBFFC}" destId="{F49325C3-14C8-4142-8210-FBFB95B5C229}" srcOrd="2" destOrd="0" parTransId="{00B9CE01-FF7F-4F90-99F8-28898999A1A8}" sibTransId="{D4BDE2F7-639B-4100-BC6E-A870F609DB0A}"/>
    <dgm:cxn modelId="{9CB98E9D-86B4-477E-A106-D5097CA96471}" type="presOf" srcId="{79A9CF58-D92B-43EA-BFB2-3823ADE6F1C0}" destId="{CD890765-2C5F-4037-B9F6-0BA24CB094FD}" srcOrd="0" destOrd="1" presId="urn:microsoft.com/office/officeart/2005/8/layout/vList2"/>
    <dgm:cxn modelId="{02E4D9EE-21E1-4A9F-A888-B262CEE599FB}" type="presOf" srcId="{103EF7A2-79E6-497D-93BB-6B23697CBFFC}" destId="{313FB1E4-2ACD-477E-ABAB-FF30ABCA880D}" srcOrd="0" destOrd="0" presId="urn:microsoft.com/office/officeart/2005/8/layout/vList2"/>
    <dgm:cxn modelId="{2885A5DB-BDB6-49D8-9041-1B38CD511C46}" srcId="{D5247B7F-8920-4A72-8838-A69CD0B437D5}" destId="{FB2E6686-9181-4266-AD8B-72B25ACEF670}" srcOrd="0" destOrd="0" parTransId="{4C27A5E8-EEE9-4B85-A204-90C4573D0DC8}" sibTransId="{290262EC-498D-4379-84C2-094DFE4AD89C}"/>
    <dgm:cxn modelId="{DB7AEEA5-D9AA-484A-952E-E779E417E45A}" srcId="{D5247B7F-8920-4A72-8838-A69CD0B437D5}" destId="{103EF7A2-79E6-497D-93BB-6B23697CBFFC}" srcOrd="1" destOrd="0" parTransId="{B80145D5-A420-45F3-900C-C9D5378AB400}" sibTransId="{FEE57F0F-C970-4EA6-81C9-C6D6F00B02E1}"/>
    <dgm:cxn modelId="{3C629741-5D0A-4F1E-9965-DFAE7B09858B}" srcId="{103EF7A2-79E6-497D-93BB-6B23697CBFFC}" destId="{4B71C78F-9A6F-4AE2-8E44-BCD0E1CB79A2}" srcOrd="4" destOrd="0" parTransId="{16ADEF39-B88D-4A8A-AC86-4F851FE53A38}" sibTransId="{428B65F4-1E4E-490B-9430-6CE4D37808C5}"/>
    <dgm:cxn modelId="{1E689A98-E0AB-47F8-8DC6-EF848132CFB8}" type="presOf" srcId="{4FB77FC1-C571-4774-B799-99A4DF6E1D42}" destId="{CD890765-2C5F-4037-B9F6-0BA24CB094FD}" srcOrd="0" destOrd="0" presId="urn:microsoft.com/office/officeart/2005/8/layout/vList2"/>
    <dgm:cxn modelId="{FEBB3AB2-78A2-4087-9397-977E3D25BFE3}" type="presOf" srcId="{814BABDB-D858-4FEE-A08F-AB5ABF2FF4A2}" destId="{CD890765-2C5F-4037-B9F6-0BA24CB094FD}" srcOrd="0" destOrd="5" presId="urn:microsoft.com/office/officeart/2005/8/layout/vList2"/>
    <dgm:cxn modelId="{A7667DAC-841A-45C3-B1A5-CC6F3119B467}" srcId="{103EF7A2-79E6-497D-93BB-6B23697CBFFC}" destId="{79A9CF58-D92B-43EA-BFB2-3823ADE6F1C0}" srcOrd="1" destOrd="0" parTransId="{B4D155F6-A1BD-4CF4-BDE5-33E628B83D9C}" sibTransId="{502C67EF-78F1-4EF7-8E5A-90E8EF93924F}"/>
    <dgm:cxn modelId="{35DD547E-E5B8-4267-A55F-4210860282E0}" type="presOf" srcId="{3EA6C178-D6BA-4984-A345-0274FDF0F7B0}" destId="{CD890765-2C5F-4037-B9F6-0BA24CB094FD}" srcOrd="0" destOrd="3" presId="urn:microsoft.com/office/officeart/2005/8/layout/vList2"/>
    <dgm:cxn modelId="{89F97267-D829-4956-918D-F08C5A561AA3}" srcId="{103EF7A2-79E6-497D-93BB-6B23697CBFFC}" destId="{4FB77FC1-C571-4774-B799-99A4DF6E1D42}" srcOrd="0" destOrd="0" parTransId="{C6E344E5-C2DC-4712-AE5D-24A4CF7E5581}" sibTransId="{57C9A785-9EE7-4E95-ACCE-7632421B5632}"/>
    <dgm:cxn modelId="{57517857-3AA2-4A12-81A6-577501238973}" type="presOf" srcId="{D5247B7F-8920-4A72-8838-A69CD0B437D5}" destId="{F1E5B36C-0424-4D6B-A8AF-6509C96AB024}" srcOrd="0" destOrd="0" presId="urn:microsoft.com/office/officeart/2005/8/layout/vList2"/>
    <dgm:cxn modelId="{189353EC-9D2A-4162-8CF0-7BA5C239F9E1}" srcId="{103EF7A2-79E6-497D-93BB-6B23697CBFFC}" destId="{3EA6C178-D6BA-4984-A345-0274FDF0F7B0}" srcOrd="3" destOrd="0" parTransId="{929E0A81-9B05-40AB-8B97-E1751E1317EA}" sibTransId="{78750F3F-894E-433E-AB70-C30ACFCD1DBF}"/>
    <dgm:cxn modelId="{C3A52C23-3319-491C-9747-1FF6A47A912A}" type="presOf" srcId="{FB2E6686-9181-4266-AD8B-72B25ACEF670}" destId="{C546B59B-0089-4E48-99CB-99EB0D7B700F}" srcOrd="0" destOrd="0" presId="urn:microsoft.com/office/officeart/2005/8/layout/vList2"/>
    <dgm:cxn modelId="{0972AED9-251B-4858-AA25-99ACFA85B683}" type="presOf" srcId="{4B71C78F-9A6F-4AE2-8E44-BCD0E1CB79A2}" destId="{CD890765-2C5F-4037-B9F6-0BA24CB094FD}" srcOrd="0" destOrd="4" presId="urn:microsoft.com/office/officeart/2005/8/layout/vList2"/>
    <dgm:cxn modelId="{F376C436-1D6F-4B2B-88F9-B33F84FE3D8E}" type="presOf" srcId="{F49325C3-14C8-4142-8210-FBFB95B5C229}" destId="{CD890765-2C5F-4037-B9F6-0BA24CB094FD}" srcOrd="0" destOrd="2" presId="urn:microsoft.com/office/officeart/2005/8/layout/vList2"/>
    <dgm:cxn modelId="{1B1C0A37-BB74-4171-A9B9-8159BE73BDF6}" type="presParOf" srcId="{F1E5B36C-0424-4D6B-A8AF-6509C96AB024}" destId="{C546B59B-0089-4E48-99CB-99EB0D7B700F}" srcOrd="0" destOrd="0" presId="urn:microsoft.com/office/officeart/2005/8/layout/vList2"/>
    <dgm:cxn modelId="{4C97303C-B1F8-4706-A7C9-18D6A073856B}" type="presParOf" srcId="{F1E5B36C-0424-4D6B-A8AF-6509C96AB024}" destId="{31A77523-7E92-4C1A-B2A3-F0338F60E02F}" srcOrd="1" destOrd="0" presId="urn:microsoft.com/office/officeart/2005/8/layout/vList2"/>
    <dgm:cxn modelId="{CE322BA4-C117-41D1-84C2-C41E625F235C}" type="presParOf" srcId="{F1E5B36C-0424-4D6B-A8AF-6509C96AB024}" destId="{313FB1E4-2ACD-477E-ABAB-FF30ABCA880D}" srcOrd="2" destOrd="0" presId="urn:microsoft.com/office/officeart/2005/8/layout/vList2"/>
    <dgm:cxn modelId="{82405860-A66E-4CAA-9717-1A5E9BFD2D9A}" type="presParOf" srcId="{F1E5B36C-0424-4D6B-A8AF-6509C96AB024}" destId="{CD890765-2C5F-4037-B9F6-0BA24CB094F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309A0-3E57-49A4-91C6-0A0D469C4BB8}">
      <dsp:nvSpPr>
        <dsp:cNvPr id="0" name=""/>
        <dsp:cNvSpPr/>
      </dsp:nvSpPr>
      <dsp:spPr>
        <a:xfrm>
          <a:off x="0" y="745581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01D22-968C-4675-A717-9ED6D673DDD0}">
      <dsp:nvSpPr>
        <dsp:cNvPr id="0" name=""/>
        <dsp:cNvSpPr/>
      </dsp:nvSpPr>
      <dsp:spPr>
        <a:xfrm>
          <a:off x="411480" y="302781"/>
          <a:ext cx="5760720" cy="8856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/>
            <a:t>En la mente</a:t>
          </a:r>
        </a:p>
      </dsp:txBody>
      <dsp:txXfrm>
        <a:off x="454711" y="346012"/>
        <a:ext cx="5674258" cy="799138"/>
      </dsp:txXfrm>
    </dsp:sp>
    <dsp:sp modelId="{D753E872-062F-4203-8560-5DA19B194A03}">
      <dsp:nvSpPr>
        <dsp:cNvPr id="0" name=""/>
        <dsp:cNvSpPr/>
      </dsp:nvSpPr>
      <dsp:spPr>
        <a:xfrm>
          <a:off x="0" y="2106381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2706D-87CA-4344-886B-D417B5C0BEFA}">
      <dsp:nvSpPr>
        <dsp:cNvPr id="0" name=""/>
        <dsp:cNvSpPr/>
      </dsp:nvSpPr>
      <dsp:spPr>
        <a:xfrm>
          <a:off x="411480" y="1663581"/>
          <a:ext cx="5760720" cy="88560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/>
            <a:t>En la literatura técnica y científica</a:t>
          </a:r>
        </a:p>
      </dsp:txBody>
      <dsp:txXfrm>
        <a:off x="454711" y="1706812"/>
        <a:ext cx="5674258" cy="799138"/>
      </dsp:txXfrm>
    </dsp:sp>
    <dsp:sp modelId="{966012A1-5E4C-433A-BD9C-FDDF431CFCBD}">
      <dsp:nvSpPr>
        <dsp:cNvPr id="0" name=""/>
        <dsp:cNvSpPr/>
      </dsp:nvSpPr>
      <dsp:spPr>
        <a:xfrm>
          <a:off x="0" y="3467181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BCD16-4891-4DAC-AF03-AC9FB8188435}">
      <dsp:nvSpPr>
        <dsp:cNvPr id="0" name=""/>
        <dsp:cNvSpPr/>
      </dsp:nvSpPr>
      <dsp:spPr>
        <a:xfrm>
          <a:off x="411480" y="3024381"/>
          <a:ext cx="5760720" cy="88560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3000" kern="1200" dirty="0"/>
            <a:t>En el mundo que nos rodea</a:t>
          </a:r>
        </a:p>
      </dsp:txBody>
      <dsp:txXfrm>
        <a:off x="454711" y="3067612"/>
        <a:ext cx="5674258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2B738-11C0-4782-8580-745C118BA4EB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/>
            <a:t>Su actitud mental</a:t>
          </a:r>
        </a:p>
      </dsp:txBody>
      <dsp:txXfrm>
        <a:off x="3418579" y="47912"/>
        <a:ext cx="1392440" cy="872063"/>
      </dsp:txXfrm>
    </dsp:sp>
    <dsp:sp modelId="{4EB52DD1-0CCE-44CF-919D-3528834EE232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685052" y="153092"/>
              </a:moveTo>
              <a:arcTo wR="1931434" hR="1931434" stAng="17577964" swAng="196228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951A0-757D-472C-863B-45B4225FB610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/>
            <a:t>Sus conocimientos</a:t>
          </a:r>
        </a:p>
      </dsp:txBody>
      <dsp:txXfrm>
        <a:off x="5255482" y="1382500"/>
        <a:ext cx="1392440" cy="872063"/>
      </dsp:txXfrm>
    </dsp:sp>
    <dsp:sp modelId="{305C196D-AF6B-41D4-9A6B-BC9A13AFDDE3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60210" y="1830145"/>
              </a:moveTo>
              <a:arcTo wR="1931434" hR="1931434" stAng="21419634" swAng="2196873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3160F-5AC7-4629-A3E1-2AC4F6E1F4EB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/>
            <a:t>De su esfuerzo </a:t>
          </a:r>
        </a:p>
      </dsp:txBody>
      <dsp:txXfrm>
        <a:off x="4553847" y="3541909"/>
        <a:ext cx="1392440" cy="872063"/>
      </dsp:txXfrm>
    </dsp:sp>
    <dsp:sp modelId="{AA04C630-71A2-46B5-9D34-BC5CCE95EB44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315628" y="3824271"/>
              </a:moveTo>
              <a:arcTo wR="1931434" hR="1931434" stAng="4711583" swAng="1376834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FACFF-5046-4DE1-BC60-CBF6ECEA07DC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/>
            <a:t>El método que emplee</a:t>
          </a:r>
        </a:p>
      </dsp:txBody>
      <dsp:txXfrm>
        <a:off x="2283311" y="3541909"/>
        <a:ext cx="1392440" cy="872063"/>
      </dsp:txXfrm>
    </dsp:sp>
    <dsp:sp modelId="{0954392F-9D5C-4C2D-9D99-7BE0A8886A8D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22859" y="3000510"/>
              </a:moveTo>
              <a:arcTo wR="1931434" hR="1931434" stAng="8783493" swAng="219687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5ACBF-B491-4A28-8505-94A8C7EB6747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dirty="0"/>
            <a:t>Sus capacidades o aptitudes</a:t>
          </a:r>
        </a:p>
      </dsp:txBody>
      <dsp:txXfrm>
        <a:off x="1581676" y="1382500"/>
        <a:ext cx="1392440" cy="872063"/>
      </dsp:txXfrm>
    </dsp:sp>
    <dsp:sp modelId="{9F533E19-D1B6-4E46-9A65-276311BD521E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36435" y="842205"/>
              </a:moveTo>
              <a:arcTo wR="1931434" hR="1931434" stAng="12859756" swAng="1962280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EFD74-992D-4E3B-80FB-22EC6948CA5E}">
      <dsp:nvSpPr>
        <dsp:cNvPr id="0" name=""/>
        <dsp:cNvSpPr/>
      </dsp:nvSpPr>
      <dsp:spPr>
        <a:xfrm>
          <a:off x="3057563" y="0"/>
          <a:ext cx="2114473" cy="11314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/>
            <a:t>Tenga la actitud adecuada</a:t>
          </a:r>
        </a:p>
      </dsp:txBody>
      <dsp:txXfrm>
        <a:off x="3090703" y="33140"/>
        <a:ext cx="2048193" cy="1065210"/>
      </dsp:txXfrm>
    </dsp:sp>
    <dsp:sp modelId="{B38E3A9D-20C3-457E-99E3-D39E53ED4BA6}">
      <dsp:nvSpPr>
        <dsp:cNvPr id="0" name=""/>
        <dsp:cNvSpPr/>
      </dsp:nvSpPr>
      <dsp:spPr>
        <a:xfrm rot="5400000">
          <a:off x="3902645" y="1159778"/>
          <a:ext cx="424309" cy="50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400" kern="1200"/>
        </a:p>
      </dsp:txBody>
      <dsp:txXfrm rot="-5400000">
        <a:off x="3962049" y="1202209"/>
        <a:ext cx="305502" cy="297016"/>
      </dsp:txXfrm>
    </dsp:sp>
    <dsp:sp modelId="{BCB24519-2074-4B1A-A5D9-BC36EB8FA182}">
      <dsp:nvSpPr>
        <dsp:cNvPr id="0" name=""/>
        <dsp:cNvSpPr/>
      </dsp:nvSpPr>
      <dsp:spPr>
        <a:xfrm>
          <a:off x="3057563" y="1697236"/>
          <a:ext cx="2114473" cy="11314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/>
            <a:t>Confianza en si mismo. Piense que tiene inventiva</a:t>
          </a:r>
        </a:p>
      </dsp:txBody>
      <dsp:txXfrm>
        <a:off x="3090703" y="1730376"/>
        <a:ext cx="2048193" cy="1065210"/>
      </dsp:txXfrm>
    </dsp:sp>
    <dsp:sp modelId="{898E6577-5A7C-4FBC-8E51-61D6043D6893}">
      <dsp:nvSpPr>
        <dsp:cNvPr id="0" name=""/>
        <dsp:cNvSpPr/>
      </dsp:nvSpPr>
      <dsp:spPr>
        <a:xfrm rot="5400000">
          <a:off x="3902645" y="2857014"/>
          <a:ext cx="424309" cy="509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400" kern="1200"/>
        </a:p>
      </dsp:txBody>
      <dsp:txXfrm rot="-5400000">
        <a:off x="3962049" y="2899445"/>
        <a:ext cx="305502" cy="297016"/>
      </dsp:txXfrm>
    </dsp:sp>
    <dsp:sp modelId="{91AF73E3-EAC6-4808-9B9B-280B8666C780}">
      <dsp:nvSpPr>
        <dsp:cNvPr id="0" name=""/>
        <dsp:cNvSpPr/>
      </dsp:nvSpPr>
      <dsp:spPr>
        <a:xfrm>
          <a:off x="3057563" y="3394472"/>
          <a:ext cx="2114473" cy="11314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kern="1200" dirty="0"/>
            <a:t>Convicción que siempre hay mejores soluciones.</a:t>
          </a:r>
        </a:p>
      </dsp:txBody>
      <dsp:txXfrm>
        <a:off x="3090703" y="3427612"/>
        <a:ext cx="2048193" cy="10652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D4DBB-B2FB-4F5A-B6D2-249D94B00343}">
      <dsp:nvSpPr>
        <dsp:cNvPr id="0" name=""/>
        <dsp:cNvSpPr/>
      </dsp:nvSpPr>
      <dsp:spPr>
        <a:xfrm>
          <a:off x="0" y="947901"/>
          <a:ext cx="8229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C6C6E-2D17-4698-8877-7F87EB8AF111}">
      <dsp:nvSpPr>
        <dsp:cNvPr id="0" name=""/>
        <dsp:cNvSpPr/>
      </dsp:nvSpPr>
      <dsp:spPr>
        <a:xfrm>
          <a:off x="411480" y="564141"/>
          <a:ext cx="5760720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600" kern="1200" dirty="0"/>
            <a:t>Amplíe sus conocimientos</a:t>
          </a:r>
        </a:p>
      </dsp:txBody>
      <dsp:txXfrm>
        <a:off x="448947" y="601608"/>
        <a:ext cx="5685786" cy="692586"/>
      </dsp:txXfrm>
    </dsp:sp>
    <dsp:sp modelId="{6B73C249-7862-4FD9-AE07-5DD4C7BAE266}">
      <dsp:nvSpPr>
        <dsp:cNvPr id="0" name=""/>
        <dsp:cNvSpPr/>
      </dsp:nvSpPr>
      <dsp:spPr>
        <a:xfrm>
          <a:off x="0" y="2127261"/>
          <a:ext cx="8229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9D16C-6B49-4896-AEAF-6D895A17B8CA}">
      <dsp:nvSpPr>
        <dsp:cNvPr id="0" name=""/>
        <dsp:cNvSpPr/>
      </dsp:nvSpPr>
      <dsp:spPr>
        <a:xfrm>
          <a:off x="411480" y="1743501"/>
          <a:ext cx="5760720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600" kern="1200" dirty="0"/>
            <a:t>Ponga todo su esfuerzo</a:t>
          </a:r>
        </a:p>
      </dsp:txBody>
      <dsp:txXfrm>
        <a:off x="448947" y="1780968"/>
        <a:ext cx="5685786" cy="692586"/>
      </dsp:txXfrm>
    </dsp:sp>
    <dsp:sp modelId="{BF44477A-AF07-435B-9B4F-1261DFB648C0}">
      <dsp:nvSpPr>
        <dsp:cNvPr id="0" name=""/>
        <dsp:cNvSpPr/>
      </dsp:nvSpPr>
      <dsp:spPr>
        <a:xfrm>
          <a:off x="0" y="3306621"/>
          <a:ext cx="8229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D30FE-AD20-4335-83D9-6940FCF3173B}">
      <dsp:nvSpPr>
        <dsp:cNvPr id="0" name=""/>
        <dsp:cNvSpPr/>
      </dsp:nvSpPr>
      <dsp:spPr>
        <a:xfrm>
          <a:off x="411480" y="2922861"/>
          <a:ext cx="5760720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600" kern="1200" dirty="0"/>
            <a:t>Use métodos eficaces de Investigación</a:t>
          </a:r>
        </a:p>
      </dsp:txBody>
      <dsp:txXfrm>
        <a:off x="448947" y="2960328"/>
        <a:ext cx="5685786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6B59B-0089-4E48-99CB-99EB0D7B700F}">
      <dsp:nvSpPr>
        <dsp:cNvPr id="0" name=""/>
        <dsp:cNvSpPr/>
      </dsp:nvSpPr>
      <dsp:spPr>
        <a:xfrm>
          <a:off x="0" y="39531"/>
          <a:ext cx="8229600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700" kern="1200" dirty="0"/>
            <a:t>Maximice el área donde pueda seleccionar soluciones</a:t>
          </a:r>
        </a:p>
      </dsp:txBody>
      <dsp:txXfrm>
        <a:off x="31613" y="71144"/>
        <a:ext cx="8166374" cy="584369"/>
      </dsp:txXfrm>
    </dsp:sp>
    <dsp:sp modelId="{313FB1E4-2ACD-477E-ABAB-FF30ABCA880D}">
      <dsp:nvSpPr>
        <dsp:cNvPr id="0" name=""/>
        <dsp:cNvSpPr/>
      </dsp:nvSpPr>
      <dsp:spPr>
        <a:xfrm>
          <a:off x="0" y="764886"/>
          <a:ext cx="8229600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700" kern="1200" dirty="0"/>
            <a:t>Haga un muestreo selectivo</a:t>
          </a:r>
        </a:p>
      </dsp:txBody>
      <dsp:txXfrm>
        <a:off x="31613" y="796499"/>
        <a:ext cx="8166374" cy="584369"/>
      </dsp:txXfrm>
    </dsp:sp>
    <dsp:sp modelId="{CD890765-2C5F-4037-B9F6-0BA24CB094FD}">
      <dsp:nvSpPr>
        <dsp:cNvPr id="0" name=""/>
        <dsp:cNvSpPr/>
      </dsp:nvSpPr>
      <dsp:spPr>
        <a:xfrm>
          <a:off x="0" y="1412481"/>
          <a:ext cx="8229600" cy="3073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AR" sz="2100" kern="1200" dirty="0"/>
            <a:t>Utilice métodos sistemáticos para descubrir posibilidades. (empleo de variables de solución).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AR" sz="2100" kern="1200" dirty="0"/>
            <a:t>Utilice los métodos de estudio al azar para descubrir muchas posibilidades. (Técnicas de generación de </a:t>
          </a:r>
          <a:r>
            <a:rPr lang="es-AR" sz="2100" kern="1200" dirty="0" smtClean="0"/>
            <a:t>ideas o tormenta de ideas, </a:t>
          </a:r>
          <a:r>
            <a:rPr lang="es-AR" sz="2100" kern="1200" dirty="0"/>
            <a:t>analogías, otros).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AR" sz="2100" kern="1200" dirty="0"/>
            <a:t>Evite preocupación prematura acerca de los detalles.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AR" sz="2100" kern="1200" dirty="0"/>
            <a:t>Evite hacer una evaluación prematura.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A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AR" sz="2100" kern="1200" dirty="0"/>
        </a:p>
      </dsp:txBody>
      <dsp:txXfrm>
        <a:off x="0" y="1412481"/>
        <a:ext cx="8229600" cy="3073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3C213-7821-4CFB-86F6-C0635116C4ED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7A855-82C2-45A8-91B3-4916E0F9A1FC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084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7A855-82C2-45A8-91B3-4916E0F9A1FC}" type="slidenum">
              <a:rPr lang="es-AR" smtClean="0"/>
              <a:pPr/>
              <a:t>3</a:t>
            </a:fld>
            <a:endParaRPr 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7A855-82C2-45A8-91B3-4916E0F9A1FC}" type="slidenum">
              <a:rPr lang="es-AR" smtClean="0"/>
              <a:pPr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359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40EAE-0CEE-45A1-AD99-10FA5E7CCE90}" type="datetimeFigureOut">
              <a:rPr lang="es-AR" smtClean="0"/>
              <a:pPr/>
              <a:t>13/5/2020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275BC-26DB-47B7-844C-CC5FA38EB144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uario\Desktop\El%20don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512167"/>
          </a:xfrm>
        </p:spPr>
        <p:txBody>
          <a:bodyPr/>
          <a:lstStyle/>
          <a:p>
            <a:r>
              <a:rPr lang="es-AR" dirty="0"/>
              <a:t>La Búsqueda de Soluciones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6" name="Picture 2" descr="C:\BUQUEDA DE SOLUCIONES\promover-innovacion-equipos-trabaj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1484784"/>
            <a:ext cx="7142163" cy="4176464"/>
          </a:xfrm>
          <a:prstGeom prst="rect">
            <a:avLst/>
          </a:prstGeom>
          <a:noFill/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7928B464-0619-43D7-8821-296EB7125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1968" y="2271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Mejorar la Inventiva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10">
            <a:hlinkClick r:id="" action="ppaction://media"/>
            <a:extLst>
              <a:ext uri="{FF2B5EF4-FFF2-40B4-BE49-F238E27FC236}">
                <a16:creationId xmlns:a16="http://schemas.microsoft.com/office/drawing/2014/main" id="{50F2D436-2B95-4CA9-B144-0B28C42CA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3600" y="15811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2880" y="109538"/>
            <a:ext cx="8229600" cy="1143000"/>
          </a:xfrm>
        </p:spPr>
        <p:txBody>
          <a:bodyPr/>
          <a:lstStyle/>
          <a:p>
            <a:r>
              <a:rPr lang="es-AR" dirty="0"/>
              <a:t>Métodos eficaces de Investigación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2594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11">
            <a:hlinkClick r:id="" action="ppaction://media"/>
            <a:extLst>
              <a:ext uri="{FF2B5EF4-FFF2-40B4-BE49-F238E27FC236}">
                <a16:creationId xmlns:a16="http://schemas.microsoft.com/office/drawing/2014/main" id="{91109CB3-4171-4FD6-ABB8-B7FA723D2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8424" y="2746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Y recuerden, siempre hay un pequeño inventor dentro nuestro</a:t>
            </a:r>
          </a:p>
        </p:txBody>
      </p:sp>
      <p:pic>
        <p:nvPicPr>
          <p:cNvPr id="4" name="El d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576388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2800" dirty="0"/>
              <a:t>La salida de un eficaz análisis del problema se convierte en la entrada de la fase de investigación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0386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s-AR" dirty="0"/>
              <a:t>   </a:t>
            </a:r>
            <a:r>
              <a:rPr lang="es-AR" sz="2800" dirty="0"/>
              <a:t>Un análisis</a:t>
            </a:r>
          </a:p>
          <a:p>
            <a:pPr>
              <a:buNone/>
            </a:pPr>
            <a:r>
              <a:rPr lang="es-AR" sz="2800" dirty="0"/>
              <a:t>Del problema</a:t>
            </a:r>
          </a:p>
          <a:p>
            <a:pPr>
              <a:buNone/>
            </a:pPr>
            <a:endParaRPr lang="es-AR" sz="2800" dirty="0"/>
          </a:p>
          <a:p>
            <a:pPr>
              <a:buNone/>
            </a:pPr>
            <a:endParaRPr lang="es-AR" sz="2800" dirty="0"/>
          </a:p>
          <a:p>
            <a:pPr>
              <a:buNone/>
            </a:pPr>
            <a:endParaRPr lang="es-AR" sz="2800" dirty="0"/>
          </a:p>
          <a:p>
            <a:pPr>
              <a:buNone/>
            </a:pPr>
            <a:endParaRPr lang="es-AR" sz="2800" dirty="0"/>
          </a:p>
          <a:p>
            <a:pPr>
              <a:buNone/>
            </a:pPr>
            <a:r>
              <a:rPr lang="es-AR" sz="2800" dirty="0"/>
              <a:t>Fase de Investigación                             </a:t>
            </a:r>
          </a:p>
          <a:p>
            <a:pPr>
              <a:buNone/>
            </a:pPr>
            <a:endParaRPr lang="es-AR" sz="2800" dirty="0"/>
          </a:p>
          <a:p>
            <a:pPr>
              <a:buNone/>
            </a:pPr>
            <a:endParaRPr lang="es-AR" sz="2800" dirty="0"/>
          </a:p>
          <a:p>
            <a:pPr>
              <a:buNone/>
            </a:pPr>
            <a:endParaRPr lang="es-AR" sz="2800" dirty="0"/>
          </a:p>
          <a:p>
            <a:pPr>
              <a:buNone/>
            </a:pPr>
            <a:endParaRPr lang="es-AR" sz="2800" dirty="0"/>
          </a:p>
          <a:p>
            <a:pPr>
              <a:buNone/>
            </a:pPr>
            <a:r>
              <a:rPr lang="es-AR" sz="2800" dirty="0"/>
              <a:t>Una cantidad de posibles</a:t>
            </a:r>
          </a:p>
          <a:p>
            <a:pPr>
              <a:buNone/>
            </a:pPr>
            <a:r>
              <a:rPr lang="es-AR" sz="2800" dirty="0"/>
              <a:t>soluciones</a:t>
            </a:r>
          </a:p>
        </p:txBody>
      </p:sp>
      <p:sp>
        <p:nvSpPr>
          <p:cNvPr id="6" name="5 Flecha abajo"/>
          <p:cNvSpPr/>
          <p:nvPr/>
        </p:nvSpPr>
        <p:spPr>
          <a:xfrm>
            <a:off x="1475656" y="2420888"/>
            <a:ext cx="484632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Flecha abajo"/>
          <p:cNvSpPr/>
          <p:nvPr/>
        </p:nvSpPr>
        <p:spPr>
          <a:xfrm>
            <a:off x="1475656" y="4221088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1" name="Picture 3" descr="C:\BUQUEDA DE SOLUCIONES\tecnologia-y-sociedad-6-7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s-AR" dirty="0"/>
              <a:t>Fuentes de posibles soluciones</a:t>
            </a:r>
          </a:p>
        </p:txBody>
      </p:sp>
      <p:pic>
        <p:nvPicPr>
          <p:cNvPr id="1026" name="Picture 2" descr="C:\BUQUEDA DE SOLUCIONES\Ecuad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28800"/>
            <a:ext cx="7620000" cy="432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Algunas pueden ser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5EC6D02A-826C-4C84-ACEE-113972564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0400" y="3203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Pero hay otra gran fuente de soluciones</a:t>
            </a:r>
          </a:p>
        </p:txBody>
      </p:sp>
      <p:pic>
        <p:nvPicPr>
          <p:cNvPr id="2050" name="Picture 2" descr="C:\BUQUEDA DE SOLUCIONES\problem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176" y="1700808"/>
            <a:ext cx="5819128" cy="4268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Son las Ideas Propias, producto de un proceso mental llamado Invención.</a:t>
            </a:r>
          </a:p>
        </p:txBody>
      </p:sp>
      <p:pic>
        <p:nvPicPr>
          <p:cNvPr id="4" name="3 Marcador de contenido" descr="diacnostic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11400" y="2161381"/>
            <a:ext cx="4521200" cy="3403600"/>
          </a:xfr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14D65F01-A8E0-42F7-9E9D-737E225A7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23907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s-AR" sz="3200" dirty="0"/>
              <a:t>La Inventiva es la facultad de una persona para inventar o idear soluciones valiosas y depende de: 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¿Cómo puede mejorar su Inventiva?</a:t>
            </a:r>
          </a:p>
        </p:txBody>
      </p:sp>
      <p:pic>
        <p:nvPicPr>
          <p:cNvPr id="7" name="6 Marcador de contenido" descr="fallas_tecnologicas_help_desk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341162"/>
            <a:ext cx="6336704" cy="432008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AR" dirty="0"/>
              <a:t>Mejorar la Inventiva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246F2F1C-6C33-406C-88B7-4272C5E36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2746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1598</TotalTime>
  <Words>238</Words>
  <Application>Microsoft Office PowerPoint</Application>
  <PresentationFormat>Presentación en pantalla (4:3)</PresentationFormat>
  <Paragraphs>47</Paragraphs>
  <Slides>12</Slides>
  <Notes>2</Notes>
  <HiddenSlides>0</HiddenSlides>
  <MMClips>7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Calibri</vt:lpstr>
      <vt:lpstr>Tema de Office</vt:lpstr>
      <vt:lpstr>La Búsqueda de Soluciones</vt:lpstr>
      <vt:lpstr>La salida de un eficaz análisis del problema se convierte en la entrada de la fase de investigación</vt:lpstr>
      <vt:lpstr>Fuentes de posibles soluciones</vt:lpstr>
      <vt:lpstr>Algunas pueden ser</vt:lpstr>
      <vt:lpstr>Pero hay otra gran fuente de soluciones</vt:lpstr>
      <vt:lpstr>Son las Ideas Propias, producto de un proceso mental llamado Invención.</vt:lpstr>
      <vt:lpstr>La Inventiva es la facultad de una persona para inventar o idear soluciones valiosas y depende de: </vt:lpstr>
      <vt:lpstr>¿Cómo puede mejorar su Inventiva?</vt:lpstr>
      <vt:lpstr>Mejorar la Inventiva</vt:lpstr>
      <vt:lpstr>Mejorar la Inventiva</vt:lpstr>
      <vt:lpstr>Métodos eficaces de Investigación</vt:lpstr>
      <vt:lpstr>Y recuerden, siempre hay un pequeño inventor dentro nuestro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Búsqueda de Soluciones</dc:title>
  <dc:creator>usuario</dc:creator>
  <cp:lastModifiedBy>Usuario</cp:lastModifiedBy>
  <cp:revision>19</cp:revision>
  <dcterms:created xsi:type="dcterms:W3CDTF">2020-04-27T20:42:50Z</dcterms:created>
  <dcterms:modified xsi:type="dcterms:W3CDTF">2020-05-13T13:24:18Z</dcterms:modified>
</cp:coreProperties>
</file>