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100"/>
  </p:notesMasterIdLst>
  <p:sldIdLst>
    <p:sldId id="256" r:id="rId2"/>
    <p:sldId id="339" r:id="rId3"/>
    <p:sldId id="340" r:id="rId4"/>
    <p:sldId id="261" r:id="rId5"/>
    <p:sldId id="271" r:id="rId6"/>
    <p:sldId id="267" r:id="rId7"/>
    <p:sldId id="268" r:id="rId8"/>
    <p:sldId id="269" r:id="rId9"/>
    <p:sldId id="327" r:id="rId10"/>
    <p:sldId id="323" r:id="rId11"/>
    <p:sldId id="321" r:id="rId12"/>
    <p:sldId id="341" r:id="rId13"/>
    <p:sldId id="320" r:id="rId14"/>
    <p:sldId id="319" r:id="rId15"/>
    <p:sldId id="322" r:id="rId16"/>
    <p:sldId id="378" r:id="rId17"/>
    <p:sldId id="380" r:id="rId18"/>
    <p:sldId id="361" r:id="rId19"/>
    <p:sldId id="362" r:id="rId20"/>
    <p:sldId id="369" r:id="rId21"/>
    <p:sldId id="385" r:id="rId22"/>
    <p:sldId id="375" r:id="rId23"/>
    <p:sldId id="382" r:id="rId24"/>
    <p:sldId id="376" r:id="rId25"/>
    <p:sldId id="384" r:id="rId26"/>
    <p:sldId id="363" r:id="rId27"/>
    <p:sldId id="336" r:id="rId28"/>
    <p:sldId id="310" r:id="rId29"/>
    <p:sldId id="367" r:id="rId30"/>
    <p:sldId id="326" r:id="rId31"/>
    <p:sldId id="365" r:id="rId32"/>
    <p:sldId id="366" r:id="rId33"/>
    <p:sldId id="371" r:id="rId34"/>
    <p:sldId id="311" r:id="rId35"/>
    <p:sldId id="312" r:id="rId36"/>
    <p:sldId id="313" r:id="rId37"/>
    <p:sldId id="324" r:id="rId38"/>
    <p:sldId id="272" r:id="rId39"/>
    <p:sldId id="274" r:id="rId40"/>
    <p:sldId id="275" r:id="rId41"/>
    <p:sldId id="331" r:id="rId42"/>
    <p:sldId id="316" r:id="rId43"/>
    <p:sldId id="315" r:id="rId44"/>
    <p:sldId id="276" r:id="rId45"/>
    <p:sldId id="372" r:id="rId46"/>
    <p:sldId id="332" r:id="rId47"/>
    <p:sldId id="377" r:id="rId48"/>
    <p:sldId id="347" r:id="rId49"/>
    <p:sldId id="348" r:id="rId50"/>
    <p:sldId id="349" r:id="rId51"/>
    <p:sldId id="350" r:id="rId52"/>
    <p:sldId id="351" r:id="rId53"/>
    <p:sldId id="352" r:id="rId54"/>
    <p:sldId id="353" r:id="rId55"/>
    <p:sldId id="277" r:id="rId56"/>
    <p:sldId id="278" r:id="rId57"/>
    <p:sldId id="345" r:id="rId58"/>
    <p:sldId id="354" r:id="rId59"/>
    <p:sldId id="355" r:id="rId60"/>
    <p:sldId id="356" r:id="rId61"/>
    <p:sldId id="357" r:id="rId62"/>
    <p:sldId id="358" r:id="rId63"/>
    <p:sldId id="359" r:id="rId64"/>
    <p:sldId id="283" r:id="rId65"/>
    <p:sldId id="273" r:id="rId66"/>
    <p:sldId id="373" r:id="rId67"/>
    <p:sldId id="346" r:id="rId68"/>
    <p:sldId id="374" r:id="rId69"/>
    <p:sldId id="284" r:id="rId70"/>
    <p:sldId id="334" r:id="rId71"/>
    <p:sldId id="343" r:id="rId72"/>
    <p:sldId id="344" r:id="rId73"/>
    <p:sldId id="304" r:id="rId74"/>
    <p:sldId id="289" r:id="rId75"/>
    <p:sldId id="290" r:id="rId76"/>
    <p:sldId id="291" r:id="rId77"/>
    <p:sldId id="292" r:id="rId78"/>
    <p:sldId id="302" r:id="rId79"/>
    <p:sldId id="299" r:id="rId80"/>
    <p:sldId id="306" r:id="rId81"/>
    <p:sldId id="293" r:id="rId82"/>
    <p:sldId id="294" r:id="rId83"/>
    <p:sldId id="295" r:id="rId84"/>
    <p:sldId id="296" r:id="rId85"/>
    <p:sldId id="297" r:id="rId86"/>
    <p:sldId id="298" r:id="rId87"/>
    <p:sldId id="307" r:id="rId88"/>
    <p:sldId id="300" r:id="rId89"/>
    <p:sldId id="301" r:id="rId90"/>
    <p:sldId id="308" r:id="rId91"/>
    <p:sldId id="309" r:id="rId92"/>
    <p:sldId id="286" r:id="rId93"/>
    <p:sldId id="287" r:id="rId94"/>
    <p:sldId id="314" r:id="rId95"/>
    <p:sldId id="328" r:id="rId96"/>
    <p:sldId id="329" r:id="rId97"/>
    <p:sldId id="360" r:id="rId98"/>
    <p:sldId id="330" r:id="rId9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ri Javier" initials="NJ" lastIdx="1" clrIdx="0">
    <p:extLst>
      <p:ext uri="{19B8F6BF-5375-455C-9EA6-DF929625EA0E}">
        <p15:presenceInfo xmlns:p15="http://schemas.microsoft.com/office/powerpoint/2012/main" userId="Nori Javi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FF99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49" autoAdjust="0"/>
    <p:restoredTop sz="99890" autoAdjust="0"/>
  </p:normalViewPr>
  <p:slideViewPr>
    <p:cSldViewPr>
      <p:cViewPr varScale="1">
        <p:scale>
          <a:sx n="92" d="100"/>
          <a:sy n="92" d="100"/>
        </p:scale>
        <p:origin x="163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A808CB8-ECE6-427E-8707-2167780003AC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773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F2CBCE43-A31F-4B7F-9C4B-DBE1B02E7DB2}" type="slidenum">
              <a:rPr lang="en-GB" smtClean="0">
                <a:solidFill>
                  <a:schemeClr val="tx1"/>
                </a:solidFill>
              </a:rPr>
              <a:pPr/>
              <a:t>1</a:t>
            </a:fld>
            <a:endParaRPr lang="en-GB" smtClean="0">
              <a:solidFill>
                <a:schemeClr val="tx1"/>
              </a:solidFill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89815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5BC878AD-0D3D-4434-845C-849390DB213F}" type="slidenum">
              <a:rPr lang="en-GB" smtClean="0">
                <a:solidFill>
                  <a:schemeClr val="tx1"/>
                </a:solidFill>
              </a:rPr>
              <a:pPr/>
              <a:t>4</a:t>
            </a:fld>
            <a:endParaRPr lang="en-GB" smtClean="0">
              <a:solidFill>
                <a:schemeClr val="tx1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812819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35ABD43D-89F1-44BC-937D-A962EA26C915}" type="slidenum">
              <a:rPr kumimoji="0" lang="en-US" b="0">
                <a:solidFill>
                  <a:schemeClr val="tx1"/>
                </a:solidFill>
                <a:latin typeface="Times New Roman" panose="02020603050405020304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kumimoji="0" lang="en-US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1986641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50000">
                <a:srgbClr val="0066FF"/>
              </a:gs>
              <a:gs pos="100000">
                <a:srgbClr val="002F76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6" name="Oval 9"/>
          <p:cNvSpPr>
            <a:spLocks noChangeAspect="1" noChangeArrowheads="1"/>
          </p:cNvSpPr>
          <p:nvPr userDrawn="1"/>
        </p:nvSpPr>
        <p:spPr bwMode="auto">
          <a:xfrm>
            <a:off x="2265363" y="13890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7" name="Oval 10"/>
          <p:cNvSpPr>
            <a:spLocks noChangeAspect="1" noChangeArrowheads="1"/>
          </p:cNvSpPr>
          <p:nvPr userDrawn="1"/>
        </p:nvSpPr>
        <p:spPr bwMode="auto">
          <a:xfrm>
            <a:off x="2382838" y="13890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8" name="Oval 11"/>
          <p:cNvSpPr>
            <a:spLocks noChangeAspect="1" noChangeArrowheads="1"/>
          </p:cNvSpPr>
          <p:nvPr userDrawn="1"/>
        </p:nvSpPr>
        <p:spPr bwMode="auto">
          <a:xfrm>
            <a:off x="2501900" y="13890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9" name="Oval 12"/>
          <p:cNvSpPr>
            <a:spLocks noChangeAspect="1" noChangeArrowheads="1"/>
          </p:cNvSpPr>
          <p:nvPr userDrawn="1"/>
        </p:nvSpPr>
        <p:spPr bwMode="auto">
          <a:xfrm>
            <a:off x="2619375" y="13890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0" name="Oval 13"/>
          <p:cNvSpPr>
            <a:spLocks noChangeAspect="1" noChangeArrowheads="1"/>
          </p:cNvSpPr>
          <p:nvPr userDrawn="1"/>
        </p:nvSpPr>
        <p:spPr bwMode="auto">
          <a:xfrm>
            <a:off x="2974975" y="13890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1" name="Oval 14"/>
          <p:cNvSpPr>
            <a:spLocks noChangeAspect="1" noChangeArrowheads="1"/>
          </p:cNvSpPr>
          <p:nvPr userDrawn="1"/>
        </p:nvSpPr>
        <p:spPr bwMode="auto">
          <a:xfrm>
            <a:off x="3094038" y="13890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2" name="Oval 15"/>
          <p:cNvSpPr>
            <a:spLocks noChangeAspect="1" noChangeArrowheads="1"/>
          </p:cNvSpPr>
          <p:nvPr userDrawn="1"/>
        </p:nvSpPr>
        <p:spPr bwMode="auto">
          <a:xfrm>
            <a:off x="3211513" y="13890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3" name="Oval 16"/>
          <p:cNvSpPr>
            <a:spLocks noChangeAspect="1" noChangeArrowheads="1"/>
          </p:cNvSpPr>
          <p:nvPr userDrawn="1"/>
        </p:nvSpPr>
        <p:spPr bwMode="auto">
          <a:xfrm>
            <a:off x="3330575" y="13890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4" name="Oval 17"/>
          <p:cNvSpPr>
            <a:spLocks noChangeAspect="1" noChangeArrowheads="1"/>
          </p:cNvSpPr>
          <p:nvPr userDrawn="1"/>
        </p:nvSpPr>
        <p:spPr bwMode="auto">
          <a:xfrm>
            <a:off x="3448050" y="13890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5" name="Oval 18"/>
          <p:cNvSpPr>
            <a:spLocks noChangeAspect="1" noChangeArrowheads="1"/>
          </p:cNvSpPr>
          <p:nvPr userDrawn="1"/>
        </p:nvSpPr>
        <p:spPr bwMode="auto">
          <a:xfrm>
            <a:off x="3567113" y="13890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6" name="Oval 19"/>
          <p:cNvSpPr>
            <a:spLocks noChangeAspect="1" noChangeArrowheads="1"/>
          </p:cNvSpPr>
          <p:nvPr userDrawn="1"/>
        </p:nvSpPr>
        <p:spPr bwMode="auto">
          <a:xfrm>
            <a:off x="3684588" y="13890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7" name="Oval 20"/>
          <p:cNvSpPr>
            <a:spLocks noChangeAspect="1" noChangeArrowheads="1"/>
          </p:cNvSpPr>
          <p:nvPr userDrawn="1"/>
        </p:nvSpPr>
        <p:spPr bwMode="auto">
          <a:xfrm>
            <a:off x="3803650" y="13890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8" name="Oval 21"/>
          <p:cNvSpPr>
            <a:spLocks noChangeAspect="1" noChangeArrowheads="1"/>
          </p:cNvSpPr>
          <p:nvPr userDrawn="1"/>
        </p:nvSpPr>
        <p:spPr bwMode="auto">
          <a:xfrm>
            <a:off x="3921125" y="13890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9" name="Oval 22"/>
          <p:cNvSpPr>
            <a:spLocks noChangeAspect="1" noChangeArrowheads="1"/>
          </p:cNvSpPr>
          <p:nvPr userDrawn="1"/>
        </p:nvSpPr>
        <p:spPr bwMode="auto">
          <a:xfrm>
            <a:off x="6642100" y="13890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0" name="Oval 23"/>
          <p:cNvSpPr>
            <a:spLocks noChangeAspect="1" noChangeArrowheads="1"/>
          </p:cNvSpPr>
          <p:nvPr userDrawn="1"/>
        </p:nvSpPr>
        <p:spPr bwMode="auto">
          <a:xfrm>
            <a:off x="2028825" y="14986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1" name="Oval 24"/>
          <p:cNvSpPr>
            <a:spLocks noChangeAspect="1" noChangeArrowheads="1"/>
          </p:cNvSpPr>
          <p:nvPr userDrawn="1"/>
        </p:nvSpPr>
        <p:spPr bwMode="auto">
          <a:xfrm>
            <a:off x="2146300" y="14986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2" name="Oval 25"/>
          <p:cNvSpPr>
            <a:spLocks noChangeAspect="1" noChangeArrowheads="1"/>
          </p:cNvSpPr>
          <p:nvPr userDrawn="1"/>
        </p:nvSpPr>
        <p:spPr bwMode="auto">
          <a:xfrm>
            <a:off x="2265363" y="14986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3" name="Oval 26"/>
          <p:cNvSpPr>
            <a:spLocks noChangeAspect="1" noChangeArrowheads="1"/>
          </p:cNvSpPr>
          <p:nvPr userDrawn="1"/>
        </p:nvSpPr>
        <p:spPr bwMode="auto">
          <a:xfrm>
            <a:off x="2382838" y="14986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4" name="Oval 27"/>
          <p:cNvSpPr>
            <a:spLocks noChangeAspect="1" noChangeArrowheads="1"/>
          </p:cNvSpPr>
          <p:nvPr userDrawn="1"/>
        </p:nvSpPr>
        <p:spPr bwMode="auto">
          <a:xfrm>
            <a:off x="2501900" y="14986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5" name="Oval 28"/>
          <p:cNvSpPr>
            <a:spLocks noChangeAspect="1" noChangeArrowheads="1"/>
          </p:cNvSpPr>
          <p:nvPr userDrawn="1"/>
        </p:nvSpPr>
        <p:spPr bwMode="auto">
          <a:xfrm>
            <a:off x="2738438" y="14986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6" name="Oval 29"/>
          <p:cNvSpPr>
            <a:spLocks noChangeAspect="1" noChangeArrowheads="1"/>
          </p:cNvSpPr>
          <p:nvPr userDrawn="1"/>
        </p:nvSpPr>
        <p:spPr bwMode="auto">
          <a:xfrm>
            <a:off x="2855913" y="14986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7" name="Oval 30"/>
          <p:cNvSpPr>
            <a:spLocks noChangeAspect="1" noChangeArrowheads="1"/>
          </p:cNvSpPr>
          <p:nvPr userDrawn="1"/>
        </p:nvSpPr>
        <p:spPr bwMode="auto">
          <a:xfrm>
            <a:off x="2974975" y="14986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8" name="Oval 31"/>
          <p:cNvSpPr>
            <a:spLocks noChangeAspect="1" noChangeArrowheads="1"/>
          </p:cNvSpPr>
          <p:nvPr userDrawn="1"/>
        </p:nvSpPr>
        <p:spPr bwMode="auto">
          <a:xfrm>
            <a:off x="3094038" y="14986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9" name="Oval 32"/>
          <p:cNvSpPr>
            <a:spLocks noChangeAspect="1" noChangeArrowheads="1"/>
          </p:cNvSpPr>
          <p:nvPr userDrawn="1"/>
        </p:nvSpPr>
        <p:spPr bwMode="auto">
          <a:xfrm>
            <a:off x="3211513" y="14986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0" name="Oval 33"/>
          <p:cNvSpPr>
            <a:spLocks noChangeAspect="1" noChangeArrowheads="1"/>
          </p:cNvSpPr>
          <p:nvPr userDrawn="1"/>
        </p:nvSpPr>
        <p:spPr bwMode="auto">
          <a:xfrm>
            <a:off x="3330575" y="14986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1" name="Oval 34"/>
          <p:cNvSpPr>
            <a:spLocks noChangeAspect="1" noChangeArrowheads="1"/>
          </p:cNvSpPr>
          <p:nvPr userDrawn="1"/>
        </p:nvSpPr>
        <p:spPr bwMode="auto">
          <a:xfrm>
            <a:off x="3448050" y="14986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2" name="Oval 35"/>
          <p:cNvSpPr>
            <a:spLocks noChangeAspect="1" noChangeArrowheads="1"/>
          </p:cNvSpPr>
          <p:nvPr userDrawn="1"/>
        </p:nvSpPr>
        <p:spPr bwMode="auto">
          <a:xfrm>
            <a:off x="3567113" y="14986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3" name="Oval 36"/>
          <p:cNvSpPr>
            <a:spLocks noChangeAspect="1" noChangeArrowheads="1"/>
          </p:cNvSpPr>
          <p:nvPr userDrawn="1"/>
        </p:nvSpPr>
        <p:spPr bwMode="auto">
          <a:xfrm>
            <a:off x="3684588" y="14986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4" name="Oval 37"/>
          <p:cNvSpPr>
            <a:spLocks noChangeAspect="1" noChangeArrowheads="1"/>
          </p:cNvSpPr>
          <p:nvPr userDrawn="1"/>
        </p:nvSpPr>
        <p:spPr bwMode="auto">
          <a:xfrm>
            <a:off x="3803650" y="14986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5" name="Oval 38"/>
          <p:cNvSpPr>
            <a:spLocks noChangeAspect="1" noChangeArrowheads="1"/>
          </p:cNvSpPr>
          <p:nvPr userDrawn="1"/>
        </p:nvSpPr>
        <p:spPr bwMode="auto">
          <a:xfrm>
            <a:off x="4630738" y="14986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6" name="Oval 39"/>
          <p:cNvSpPr>
            <a:spLocks noChangeAspect="1" noChangeArrowheads="1"/>
          </p:cNvSpPr>
          <p:nvPr userDrawn="1"/>
        </p:nvSpPr>
        <p:spPr bwMode="auto">
          <a:xfrm>
            <a:off x="4749800" y="14986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7" name="Oval 40"/>
          <p:cNvSpPr>
            <a:spLocks noChangeAspect="1" noChangeArrowheads="1"/>
          </p:cNvSpPr>
          <p:nvPr userDrawn="1"/>
        </p:nvSpPr>
        <p:spPr bwMode="auto">
          <a:xfrm>
            <a:off x="6524625" y="14986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8" name="Oval 41"/>
          <p:cNvSpPr>
            <a:spLocks noChangeAspect="1" noChangeArrowheads="1"/>
          </p:cNvSpPr>
          <p:nvPr userDrawn="1"/>
        </p:nvSpPr>
        <p:spPr bwMode="auto">
          <a:xfrm>
            <a:off x="6642100" y="14986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9" name="Oval 42"/>
          <p:cNvSpPr>
            <a:spLocks noChangeAspect="1" noChangeArrowheads="1"/>
          </p:cNvSpPr>
          <p:nvPr userDrawn="1"/>
        </p:nvSpPr>
        <p:spPr bwMode="auto">
          <a:xfrm>
            <a:off x="6761163" y="14986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0" name="Oval 43"/>
          <p:cNvSpPr>
            <a:spLocks noChangeAspect="1" noChangeArrowheads="1"/>
          </p:cNvSpPr>
          <p:nvPr userDrawn="1"/>
        </p:nvSpPr>
        <p:spPr bwMode="auto">
          <a:xfrm>
            <a:off x="1319213" y="16081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1" name="Oval 44"/>
          <p:cNvSpPr>
            <a:spLocks noChangeAspect="1" noChangeArrowheads="1"/>
          </p:cNvSpPr>
          <p:nvPr userDrawn="1"/>
        </p:nvSpPr>
        <p:spPr bwMode="auto">
          <a:xfrm>
            <a:off x="1436688" y="16081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2" name="Oval 45"/>
          <p:cNvSpPr>
            <a:spLocks noChangeAspect="1" noChangeArrowheads="1"/>
          </p:cNvSpPr>
          <p:nvPr userDrawn="1"/>
        </p:nvSpPr>
        <p:spPr bwMode="auto">
          <a:xfrm>
            <a:off x="1555750" y="16081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3" name="Oval 46"/>
          <p:cNvSpPr>
            <a:spLocks noChangeAspect="1" noChangeArrowheads="1"/>
          </p:cNvSpPr>
          <p:nvPr userDrawn="1"/>
        </p:nvSpPr>
        <p:spPr bwMode="auto">
          <a:xfrm>
            <a:off x="1673225" y="16081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4" name="Oval 47"/>
          <p:cNvSpPr>
            <a:spLocks noChangeAspect="1" noChangeArrowheads="1"/>
          </p:cNvSpPr>
          <p:nvPr userDrawn="1"/>
        </p:nvSpPr>
        <p:spPr bwMode="auto">
          <a:xfrm>
            <a:off x="1792288" y="16081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5" name="Oval 48"/>
          <p:cNvSpPr>
            <a:spLocks noChangeAspect="1" noChangeArrowheads="1"/>
          </p:cNvSpPr>
          <p:nvPr userDrawn="1"/>
        </p:nvSpPr>
        <p:spPr bwMode="auto">
          <a:xfrm>
            <a:off x="2028825" y="16081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6" name="Oval 49"/>
          <p:cNvSpPr>
            <a:spLocks noChangeAspect="1" noChangeArrowheads="1"/>
          </p:cNvSpPr>
          <p:nvPr userDrawn="1"/>
        </p:nvSpPr>
        <p:spPr bwMode="auto">
          <a:xfrm>
            <a:off x="2146300" y="16081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7" name="Oval 50"/>
          <p:cNvSpPr>
            <a:spLocks noChangeAspect="1" noChangeArrowheads="1"/>
          </p:cNvSpPr>
          <p:nvPr userDrawn="1"/>
        </p:nvSpPr>
        <p:spPr bwMode="auto">
          <a:xfrm>
            <a:off x="2265363" y="16081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8" name="Oval 51"/>
          <p:cNvSpPr>
            <a:spLocks noChangeAspect="1" noChangeArrowheads="1"/>
          </p:cNvSpPr>
          <p:nvPr userDrawn="1"/>
        </p:nvSpPr>
        <p:spPr bwMode="auto">
          <a:xfrm>
            <a:off x="2382838" y="16081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9" name="Oval 52"/>
          <p:cNvSpPr>
            <a:spLocks noChangeAspect="1" noChangeArrowheads="1"/>
          </p:cNvSpPr>
          <p:nvPr userDrawn="1"/>
        </p:nvSpPr>
        <p:spPr bwMode="auto">
          <a:xfrm>
            <a:off x="2619375" y="16081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0" name="Oval 53"/>
          <p:cNvSpPr>
            <a:spLocks noChangeAspect="1" noChangeArrowheads="1"/>
          </p:cNvSpPr>
          <p:nvPr userDrawn="1"/>
        </p:nvSpPr>
        <p:spPr bwMode="auto">
          <a:xfrm>
            <a:off x="2738438" y="16081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1" name="Oval 54"/>
          <p:cNvSpPr>
            <a:spLocks noChangeAspect="1" noChangeArrowheads="1"/>
          </p:cNvSpPr>
          <p:nvPr userDrawn="1"/>
        </p:nvSpPr>
        <p:spPr bwMode="auto">
          <a:xfrm>
            <a:off x="2855913" y="16081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2" name="Oval 55"/>
          <p:cNvSpPr>
            <a:spLocks noChangeAspect="1" noChangeArrowheads="1"/>
          </p:cNvSpPr>
          <p:nvPr userDrawn="1"/>
        </p:nvSpPr>
        <p:spPr bwMode="auto">
          <a:xfrm>
            <a:off x="2974975" y="16081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3" name="Oval 56"/>
          <p:cNvSpPr>
            <a:spLocks noChangeAspect="1" noChangeArrowheads="1"/>
          </p:cNvSpPr>
          <p:nvPr userDrawn="1"/>
        </p:nvSpPr>
        <p:spPr bwMode="auto">
          <a:xfrm>
            <a:off x="3094038" y="16081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4" name="Oval 57"/>
          <p:cNvSpPr>
            <a:spLocks noChangeAspect="1" noChangeArrowheads="1"/>
          </p:cNvSpPr>
          <p:nvPr userDrawn="1"/>
        </p:nvSpPr>
        <p:spPr bwMode="auto">
          <a:xfrm>
            <a:off x="3211513" y="16081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5" name="Oval 58"/>
          <p:cNvSpPr>
            <a:spLocks noChangeAspect="1" noChangeArrowheads="1"/>
          </p:cNvSpPr>
          <p:nvPr userDrawn="1"/>
        </p:nvSpPr>
        <p:spPr bwMode="auto">
          <a:xfrm>
            <a:off x="3330575" y="16081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6" name="Oval 59"/>
          <p:cNvSpPr>
            <a:spLocks noChangeAspect="1" noChangeArrowheads="1"/>
          </p:cNvSpPr>
          <p:nvPr userDrawn="1"/>
        </p:nvSpPr>
        <p:spPr bwMode="auto">
          <a:xfrm>
            <a:off x="3448050" y="16081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7" name="Oval 60"/>
          <p:cNvSpPr>
            <a:spLocks noChangeAspect="1" noChangeArrowheads="1"/>
          </p:cNvSpPr>
          <p:nvPr userDrawn="1"/>
        </p:nvSpPr>
        <p:spPr bwMode="auto">
          <a:xfrm>
            <a:off x="3567113" y="16081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8" name="Oval 61"/>
          <p:cNvSpPr>
            <a:spLocks noChangeAspect="1" noChangeArrowheads="1"/>
          </p:cNvSpPr>
          <p:nvPr userDrawn="1"/>
        </p:nvSpPr>
        <p:spPr bwMode="auto">
          <a:xfrm>
            <a:off x="3684588" y="16081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9" name="Oval 62"/>
          <p:cNvSpPr>
            <a:spLocks noChangeAspect="1" noChangeArrowheads="1"/>
          </p:cNvSpPr>
          <p:nvPr userDrawn="1"/>
        </p:nvSpPr>
        <p:spPr bwMode="auto">
          <a:xfrm>
            <a:off x="4630738" y="16081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0" name="Oval 63"/>
          <p:cNvSpPr>
            <a:spLocks noChangeAspect="1" noChangeArrowheads="1"/>
          </p:cNvSpPr>
          <p:nvPr userDrawn="1"/>
        </p:nvSpPr>
        <p:spPr bwMode="auto">
          <a:xfrm>
            <a:off x="6761163" y="16081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1" name="Oval 64"/>
          <p:cNvSpPr>
            <a:spLocks noChangeAspect="1" noChangeArrowheads="1"/>
          </p:cNvSpPr>
          <p:nvPr userDrawn="1"/>
        </p:nvSpPr>
        <p:spPr bwMode="auto">
          <a:xfrm>
            <a:off x="6878638" y="16081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2" name="Oval 65"/>
          <p:cNvSpPr>
            <a:spLocks noChangeAspect="1" noChangeArrowheads="1"/>
          </p:cNvSpPr>
          <p:nvPr userDrawn="1"/>
        </p:nvSpPr>
        <p:spPr bwMode="auto">
          <a:xfrm>
            <a:off x="1200150" y="17176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3" name="Oval 66"/>
          <p:cNvSpPr>
            <a:spLocks noChangeAspect="1" noChangeArrowheads="1"/>
          </p:cNvSpPr>
          <p:nvPr userDrawn="1"/>
        </p:nvSpPr>
        <p:spPr bwMode="auto">
          <a:xfrm>
            <a:off x="1319213" y="17176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4" name="Oval 67"/>
          <p:cNvSpPr>
            <a:spLocks noChangeAspect="1" noChangeArrowheads="1"/>
          </p:cNvSpPr>
          <p:nvPr userDrawn="1"/>
        </p:nvSpPr>
        <p:spPr bwMode="auto">
          <a:xfrm>
            <a:off x="1436688" y="17176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5" name="Oval 68"/>
          <p:cNvSpPr>
            <a:spLocks noChangeAspect="1" noChangeArrowheads="1"/>
          </p:cNvSpPr>
          <p:nvPr userDrawn="1"/>
        </p:nvSpPr>
        <p:spPr bwMode="auto">
          <a:xfrm>
            <a:off x="1555750" y="17176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6" name="Oval 69"/>
          <p:cNvSpPr>
            <a:spLocks noChangeAspect="1" noChangeArrowheads="1"/>
          </p:cNvSpPr>
          <p:nvPr userDrawn="1"/>
        </p:nvSpPr>
        <p:spPr bwMode="auto">
          <a:xfrm>
            <a:off x="1673225" y="17176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7" name="Oval 70"/>
          <p:cNvSpPr>
            <a:spLocks noChangeAspect="1" noChangeArrowheads="1"/>
          </p:cNvSpPr>
          <p:nvPr userDrawn="1"/>
        </p:nvSpPr>
        <p:spPr bwMode="auto">
          <a:xfrm>
            <a:off x="1792288" y="17176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8" name="Oval 71"/>
          <p:cNvSpPr>
            <a:spLocks noChangeAspect="1" noChangeArrowheads="1"/>
          </p:cNvSpPr>
          <p:nvPr userDrawn="1"/>
        </p:nvSpPr>
        <p:spPr bwMode="auto">
          <a:xfrm>
            <a:off x="1909763" y="17176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9" name="Oval 72"/>
          <p:cNvSpPr>
            <a:spLocks noChangeAspect="1" noChangeArrowheads="1"/>
          </p:cNvSpPr>
          <p:nvPr userDrawn="1"/>
        </p:nvSpPr>
        <p:spPr bwMode="auto">
          <a:xfrm>
            <a:off x="2028825" y="17176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0" name="Oval 73"/>
          <p:cNvSpPr>
            <a:spLocks noChangeAspect="1" noChangeArrowheads="1"/>
          </p:cNvSpPr>
          <p:nvPr userDrawn="1"/>
        </p:nvSpPr>
        <p:spPr bwMode="auto">
          <a:xfrm>
            <a:off x="2146300" y="17176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1" name="Oval 74"/>
          <p:cNvSpPr>
            <a:spLocks noChangeAspect="1" noChangeArrowheads="1"/>
          </p:cNvSpPr>
          <p:nvPr userDrawn="1"/>
        </p:nvSpPr>
        <p:spPr bwMode="auto">
          <a:xfrm>
            <a:off x="2265363" y="17176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2" name="Oval 75"/>
          <p:cNvSpPr>
            <a:spLocks noChangeAspect="1" noChangeArrowheads="1"/>
          </p:cNvSpPr>
          <p:nvPr userDrawn="1"/>
        </p:nvSpPr>
        <p:spPr bwMode="auto">
          <a:xfrm>
            <a:off x="2619375" y="17176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3" name="Oval 76"/>
          <p:cNvSpPr>
            <a:spLocks noChangeAspect="1" noChangeArrowheads="1"/>
          </p:cNvSpPr>
          <p:nvPr userDrawn="1"/>
        </p:nvSpPr>
        <p:spPr bwMode="auto">
          <a:xfrm>
            <a:off x="2738438" y="17176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4" name="Oval 77"/>
          <p:cNvSpPr>
            <a:spLocks noChangeAspect="1" noChangeArrowheads="1"/>
          </p:cNvSpPr>
          <p:nvPr userDrawn="1"/>
        </p:nvSpPr>
        <p:spPr bwMode="auto">
          <a:xfrm>
            <a:off x="2855913" y="17176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5" name="Oval 78"/>
          <p:cNvSpPr>
            <a:spLocks noChangeAspect="1" noChangeArrowheads="1"/>
          </p:cNvSpPr>
          <p:nvPr userDrawn="1"/>
        </p:nvSpPr>
        <p:spPr bwMode="auto">
          <a:xfrm>
            <a:off x="2974975" y="17176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6" name="Oval 79"/>
          <p:cNvSpPr>
            <a:spLocks noChangeAspect="1" noChangeArrowheads="1"/>
          </p:cNvSpPr>
          <p:nvPr userDrawn="1"/>
        </p:nvSpPr>
        <p:spPr bwMode="auto">
          <a:xfrm>
            <a:off x="3094038" y="17176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7" name="Oval 80"/>
          <p:cNvSpPr>
            <a:spLocks noChangeAspect="1" noChangeArrowheads="1"/>
          </p:cNvSpPr>
          <p:nvPr userDrawn="1"/>
        </p:nvSpPr>
        <p:spPr bwMode="auto">
          <a:xfrm>
            <a:off x="3211513" y="17176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8" name="Oval 81"/>
          <p:cNvSpPr>
            <a:spLocks noChangeAspect="1" noChangeArrowheads="1"/>
          </p:cNvSpPr>
          <p:nvPr userDrawn="1"/>
        </p:nvSpPr>
        <p:spPr bwMode="auto">
          <a:xfrm>
            <a:off x="3330575" y="17176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9" name="Oval 82"/>
          <p:cNvSpPr>
            <a:spLocks noChangeAspect="1" noChangeArrowheads="1"/>
          </p:cNvSpPr>
          <p:nvPr userDrawn="1"/>
        </p:nvSpPr>
        <p:spPr bwMode="auto">
          <a:xfrm>
            <a:off x="3448050" y="17176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0" name="Oval 83"/>
          <p:cNvSpPr>
            <a:spLocks noChangeAspect="1" noChangeArrowheads="1"/>
          </p:cNvSpPr>
          <p:nvPr userDrawn="1"/>
        </p:nvSpPr>
        <p:spPr bwMode="auto">
          <a:xfrm>
            <a:off x="3567113" y="17176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1" name="Oval 84"/>
          <p:cNvSpPr>
            <a:spLocks noChangeAspect="1" noChangeArrowheads="1"/>
          </p:cNvSpPr>
          <p:nvPr userDrawn="1"/>
        </p:nvSpPr>
        <p:spPr bwMode="auto">
          <a:xfrm>
            <a:off x="3684588" y="17176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2" name="Oval 85"/>
          <p:cNvSpPr>
            <a:spLocks noChangeAspect="1" noChangeArrowheads="1"/>
          </p:cNvSpPr>
          <p:nvPr userDrawn="1"/>
        </p:nvSpPr>
        <p:spPr bwMode="auto">
          <a:xfrm>
            <a:off x="5813425" y="17176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3" name="Oval 86"/>
          <p:cNvSpPr>
            <a:spLocks noChangeAspect="1" noChangeArrowheads="1"/>
          </p:cNvSpPr>
          <p:nvPr userDrawn="1"/>
        </p:nvSpPr>
        <p:spPr bwMode="auto">
          <a:xfrm>
            <a:off x="5932488" y="17176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4" name="Oval 87"/>
          <p:cNvSpPr>
            <a:spLocks noChangeAspect="1" noChangeArrowheads="1"/>
          </p:cNvSpPr>
          <p:nvPr userDrawn="1"/>
        </p:nvSpPr>
        <p:spPr bwMode="auto">
          <a:xfrm>
            <a:off x="6642100" y="17176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5" name="Oval 88"/>
          <p:cNvSpPr>
            <a:spLocks noChangeAspect="1" noChangeArrowheads="1"/>
          </p:cNvSpPr>
          <p:nvPr userDrawn="1"/>
        </p:nvSpPr>
        <p:spPr bwMode="auto">
          <a:xfrm>
            <a:off x="6761163" y="17176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6" name="Oval 89"/>
          <p:cNvSpPr>
            <a:spLocks noChangeAspect="1" noChangeArrowheads="1"/>
          </p:cNvSpPr>
          <p:nvPr userDrawn="1"/>
        </p:nvSpPr>
        <p:spPr bwMode="auto">
          <a:xfrm>
            <a:off x="6878638" y="17176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7" name="Oval 90"/>
          <p:cNvSpPr>
            <a:spLocks noChangeAspect="1" noChangeArrowheads="1"/>
          </p:cNvSpPr>
          <p:nvPr userDrawn="1"/>
        </p:nvSpPr>
        <p:spPr bwMode="auto">
          <a:xfrm>
            <a:off x="6997700" y="17176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8" name="Oval 91"/>
          <p:cNvSpPr>
            <a:spLocks noChangeAspect="1" noChangeArrowheads="1"/>
          </p:cNvSpPr>
          <p:nvPr userDrawn="1"/>
        </p:nvSpPr>
        <p:spPr bwMode="auto">
          <a:xfrm>
            <a:off x="7707313" y="17176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9" name="Oval 92"/>
          <p:cNvSpPr>
            <a:spLocks noChangeAspect="1" noChangeArrowheads="1"/>
          </p:cNvSpPr>
          <p:nvPr userDrawn="1"/>
        </p:nvSpPr>
        <p:spPr bwMode="auto">
          <a:xfrm>
            <a:off x="7824788" y="17176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0" name="Oval 93"/>
          <p:cNvSpPr>
            <a:spLocks noChangeAspect="1" noChangeArrowheads="1"/>
          </p:cNvSpPr>
          <p:nvPr userDrawn="1"/>
        </p:nvSpPr>
        <p:spPr bwMode="auto">
          <a:xfrm>
            <a:off x="7943850" y="17176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1" name="Oval 94"/>
          <p:cNvSpPr>
            <a:spLocks noChangeAspect="1" noChangeArrowheads="1"/>
          </p:cNvSpPr>
          <p:nvPr userDrawn="1"/>
        </p:nvSpPr>
        <p:spPr bwMode="auto">
          <a:xfrm>
            <a:off x="1200150" y="18272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2" name="Oval 95"/>
          <p:cNvSpPr>
            <a:spLocks noChangeAspect="1" noChangeArrowheads="1"/>
          </p:cNvSpPr>
          <p:nvPr userDrawn="1"/>
        </p:nvSpPr>
        <p:spPr bwMode="auto">
          <a:xfrm>
            <a:off x="1319213" y="18272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3" name="Oval 96"/>
          <p:cNvSpPr>
            <a:spLocks noChangeAspect="1" noChangeArrowheads="1"/>
          </p:cNvSpPr>
          <p:nvPr userDrawn="1"/>
        </p:nvSpPr>
        <p:spPr bwMode="auto">
          <a:xfrm>
            <a:off x="1436688" y="18272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4" name="Oval 97"/>
          <p:cNvSpPr>
            <a:spLocks noChangeAspect="1" noChangeArrowheads="1"/>
          </p:cNvSpPr>
          <p:nvPr userDrawn="1"/>
        </p:nvSpPr>
        <p:spPr bwMode="auto">
          <a:xfrm>
            <a:off x="1555750" y="18272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5" name="Oval 98"/>
          <p:cNvSpPr>
            <a:spLocks noChangeAspect="1" noChangeArrowheads="1"/>
          </p:cNvSpPr>
          <p:nvPr userDrawn="1"/>
        </p:nvSpPr>
        <p:spPr bwMode="auto">
          <a:xfrm>
            <a:off x="1673225" y="18272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6" name="Oval 99"/>
          <p:cNvSpPr>
            <a:spLocks noChangeAspect="1" noChangeArrowheads="1"/>
          </p:cNvSpPr>
          <p:nvPr userDrawn="1"/>
        </p:nvSpPr>
        <p:spPr bwMode="auto">
          <a:xfrm>
            <a:off x="1792288" y="18272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7" name="Oval 100"/>
          <p:cNvSpPr>
            <a:spLocks noChangeAspect="1" noChangeArrowheads="1"/>
          </p:cNvSpPr>
          <p:nvPr userDrawn="1"/>
        </p:nvSpPr>
        <p:spPr bwMode="auto">
          <a:xfrm>
            <a:off x="1909763" y="18272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8" name="Oval 101"/>
          <p:cNvSpPr>
            <a:spLocks noChangeAspect="1" noChangeArrowheads="1"/>
          </p:cNvSpPr>
          <p:nvPr userDrawn="1"/>
        </p:nvSpPr>
        <p:spPr bwMode="auto">
          <a:xfrm>
            <a:off x="2028825" y="18272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9" name="Oval 102"/>
          <p:cNvSpPr>
            <a:spLocks noChangeAspect="1" noChangeArrowheads="1"/>
          </p:cNvSpPr>
          <p:nvPr userDrawn="1"/>
        </p:nvSpPr>
        <p:spPr bwMode="auto">
          <a:xfrm>
            <a:off x="2146300" y="18272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0" name="Oval 103"/>
          <p:cNvSpPr>
            <a:spLocks noChangeAspect="1" noChangeArrowheads="1"/>
          </p:cNvSpPr>
          <p:nvPr userDrawn="1"/>
        </p:nvSpPr>
        <p:spPr bwMode="auto">
          <a:xfrm>
            <a:off x="2265363" y="18272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1" name="Oval 104"/>
          <p:cNvSpPr>
            <a:spLocks noChangeAspect="1" noChangeArrowheads="1"/>
          </p:cNvSpPr>
          <p:nvPr userDrawn="1"/>
        </p:nvSpPr>
        <p:spPr bwMode="auto">
          <a:xfrm>
            <a:off x="2974975" y="18272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2" name="Oval 105"/>
          <p:cNvSpPr>
            <a:spLocks noChangeAspect="1" noChangeArrowheads="1"/>
          </p:cNvSpPr>
          <p:nvPr userDrawn="1"/>
        </p:nvSpPr>
        <p:spPr bwMode="auto">
          <a:xfrm>
            <a:off x="3094038" y="18272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3" name="Oval 106"/>
          <p:cNvSpPr>
            <a:spLocks noChangeAspect="1" noChangeArrowheads="1"/>
          </p:cNvSpPr>
          <p:nvPr userDrawn="1"/>
        </p:nvSpPr>
        <p:spPr bwMode="auto">
          <a:xfrm>
            <a:off x="3211513" y="18272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4" name="Oval 107"/>
          <p:cNvSpPr>
            <a:spLocks noChangeAspect="1" noChangeArrowheads="1"/>
          </p:cNvSpPr>
          <p:nvPr userDrawn="1"/>
        </p:nvSpPr>
        <p:spPr bwMode="auto">
          <a:xfrm>
            <a:off x="3330575" y="18272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5" name="Oval 108"/>
          <p:cNvSpPr>
            <a:spLocks noChangeAspect="1" noChangeArrowheads="1"/>
          </p:cNvSpPr>
          <p:nvPr userDrawn="1"/>
        </p:nvSpPr>
        <p:spPr bwMode="auto">
          <a:xfrm>
            <a:off x="3448050" y="18272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6" name="Oval 109"/>
          <p:cNvSpPr>
            <a:spLocks noChangeAspect="1" noChangeArrowheads="1"/>
          </p:cNvSpPr>
          <p:nvPr userDrawn="1"/>
        </p:nvSpPr>
        <p:spPr bwMode="auto">
          <a:xfrm>
            <a:off x="3567113" y="18272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7" name="Oval 110"/>
          <p:cNvSpPr>
            <a:spLocks noChangeAspect="1" noChangeArrowheads="1"/>
          </p:cNvSpPr>
          <p:nvPr userDrawn="1"/>
        </p:nvSpPr>
        <p:spPr bwMode="auto">
          <a:xfrm>
            <a:off x="3684588" y="18272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8" name="Oval 111"/>
          <p:cNvSpPr>
            <a:spLocks noChangeAspect="1" noChangeArrowheads="1"/>
          </p:cNvSpPr>
          <p:nvPr userDrawn="1"/>
        </p:nvSpPr>
        <p:spPr bwMode="auto">
          <a:xfrm>
            <a:off x="5695950" y="18272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9" name="Oval 112"/>
          <p:cNvSpPr>
            <a:spLocks noChangeAspect="1" noChangeArrowheads="1"/>
          </p:cNvSpPr>
          <p:nvPr userDrawn="1"/>
        </p:nvSpPr>
        <p:spPr bwMode="auto">
          <a:xfrm>
            <a:off x="6288088" y="18272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0" name="Oval 113"/>
          <p:cNvSpPr>
            <a:spLocks noChangeAspect="1" noChangeArrowheads="1"/>
          </p:cNvSpPr>
          <p:nvPr userDrawn="1"/>
        </p:nvSpPr>
        <p:spPr bwMode="auto">
          <a:xfrm>
            <a:off x="6405563" y="18272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1" name="Oval 114"/>
          <p:cNvSpPr>
            <a:spLocks noChangeAspect="1" noChangeArrowheads="1"/>
          </p:cNvSpPr>
          <p:nvPr userDrawn="1"/>
        </p:nvSpPr>
        <p:spPr bwMode="auto">
          <a:xfrm>
            <a:off x="6524625" y="18272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2" name="Oval 115"/>
          <p:cNvSpPr>
            <a:spLocks noChangeAspect="1" noChangeArrowheads="1"/>
          </p:cNvSpPr>
          <p:nvPr userDrawn="1"/>
        </p:nvSpPr>
        <p:spPr bwMode="auto">
          <a:xfrm>
            <a:off x="6642100" y="18272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3" name="Oval 116"/>
          <p:cNvSpPr>
            <a:spLocks noChangeAspect="1" noChangeArrowheads="1"/>
          </p:cNvSpPr>
          <p:nvPr userDrawn="1"/>
        </p:nvSpPr>
        <p:spPr bwMode="auto">
          <a:xfrm>
            <a:off x="6761163" y="18272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4" name="Oval 117"/>
          <p:cNvSpPr>
            <a:spLocks noChangeAspect="1" noChangeArrowheads="1"/>
          </p:cNvSpPr>
          <p:nvPr userDrawn="1"/>
        </p:nvSpPr>
        <p:spPr bwMode="auto">
          <a:xfrm>
            <a:off x="6878638" y="18272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5" name="Oval 118"/>
          <p:cNvSpPr>
            <a:spLocks noChangeAspect="1" noChangeArrowheads="1"/>
          </p:cNvSpPr>
          <p:nvPr userDrawn="1"/>
        </p:nvSpPr>
        <p:spPr bwMode="auto">
          <a:xfrm>
            <a:off x="6997700" y="18272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6" name="Oval 119"/>
          <p:cNvSpPr>
            <a:spLocks noChangeAspect="1" noChangeArrowheads="1"/>
          </p:cNvSpPr>
          <p:nvPr userDrawn="1"/>
        </p:nvSpPr>
        <p:spPr bwMode="auto">
          <a:xfrm>
            <a:off x="7115175" y="18272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7" name="Oval 120"/>
          <p:cNvSpPr>
            <a:spLocks noChangeAspect="1" noChangeArrowheads="1"/>
          </p:cNvSpPr>
          <p:nvPr userDrawn="1"/>
        </p:nvSpPr>
        <p:spPr bwMode="auto">
          <a:xfrm>
            <a:off x="7234238" y="18272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8" name="Oval 121"/>
          <p:cNvSpPr>
            <a:spLocks noChangeAspect="1" noChangeArrowheads="1"/>
          </p:cNvSpPr>
          <p:nvPr userDrawn="1"/>
        </p:nvSpPr>
        <p:spPr bwMode="auto">
          <a:xfrm>
            <a:off x="7351713" y="18272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9" name="Oval 122"/>
          <p:cNvSpPr>
            <a:spLocks noChangeAspect="1" noChangeArrowheads="1"/>
          </p:cNvSpPr>
          <p:nvPr userDrawn="1"/>
        </p:nvSpPr>
        <p:spPr bwMode="auto">
          <a:xfrm>
            <a:off x="7707313" y="18272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30" name="Oval 123"/>
          <p:cNvSpPr>
            <a:spLocks noChangeAspect="1" noChangeArrowheads="1"/>
          </p:cNvSpPr>
          <p:nvPr userDrawn="1"/>
        </p:nvSpPr>
        <p:spPr bwMode="auto">
          <a:xfrm>
            <a:off x="1200150" y="19351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31" name="Oval 124"/>
          <p:cNvSpPr>
            <a:spLocks noChangeAspect="1" noChangeArrowheads="1"/>
          </p:cNvSpPr>
          <p:nvPr userDrawn="1"/>
        </p:nvSpPr>
        <p:spPr bwMode="auto">
          <a:xfrm>
            <a:off x="1319213" y="19351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32" name="Oval 125"/>
          <p:cNvSpPr>
            <a:spLocks noChangeAspect="1" noChangeArrowheads="1"/>
          </p:cNvSpPr>
          <p:nvPr userDrawn="1"/>
        </p:nvSpPr>
        <p:spPr bwMode="auto">
          <a:xfrm>
            <a:off x="1436688" y="19351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33" name="Oval 126"/>
          <p:cNvSpPr>
            <a:spLocks noChangeAspect="1" noChangeArrowheads="1"/>
          </p:cNvSpPr>
          <p:nvPr userDrawn="1"/>
        </p:nvSpPr>
        <p:spPr bwMode="auto">
          <a:xfrm>
            <a:off x="1555750" y="19351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34" name="Oval 127"/>
          <p:cNvSpPr>
            <a:spLocks noChangeAspect="1" noChangeArrowheads="1"/>
          </p:cNvSpPr>
          <p:nvPr userDrawn="1"/>
        </p:nvSpPr>
        <p:spPr bwMode="auto">
          <a:xfrm>
            <a:off x="1673225" y="19351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35" name="Oval 128"/>
          <p:cNvSpPr>
            <a:spLocks noChangeAspect="1" noChangeArrowheads="1"/>
          </p:cNvSpPr>
          <p:nvPr userDrawn="1"/>
        </p:nvSpPr>
        <p:spPr bwMode="auto">
          <a:xfrm>
            <a:off x="1792288" y="19351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36" name="Oval 129"/>
          <p:cNvSpPr>
            <a:spLocks noChangeAspect="1" noChangeArrowheads="1"/>
          </p:cNvSpPr>
          <p:nvPr userDrawn="1"/>
        </p:nvSpPr>
        <p:spPr bwMode="auto">
          <a:xfrm>
            <a:off x="1909763" y="19351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37" name="Oval 130"/>
          <p:cNvSpPr>
            <a:spLocks noChangeAspect="1" noChangeArrowheads="1"/>
          </p:cNvSpPr>
          <p:nvPr userDrawn="1"/>
        </p:nvSpPr>
        <p:spPr bwMode="auto">
          <a:xfrm>
            <a:off x="2028825" y="19351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38" name="Oval 131"/>
          <p:cNvSpPr>
            <a:spLocks noChangeAspect="1" noChangeArrowheads="1"/>
          </p:cNvSpPr>
          <p:nvPr userDrawn="1"/>
        </p:nvSpPr>
        <p:spPr bwMode="auto">
          <a:xfrm>
            <a:off x="2146300" y="19351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39" name="Oval 132"/>
          <p:cNvSpPr>
            <a:spLocks noChangeAspect="1" noChangeArrowheads="1"/>
          </p:cNvSpPr>
          <p:nvPr userDrawn="1"/>
        </p:nvSpPr>
        <p:spPr bwMode="auto">
          <a:xfrm>
            <a:off x="2265363" y="19351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40" name="Oval 133"/>
          <p:cNvSpPr>
            <a:spLocks noChangeAspect="1" noChangeArrowheads="1"/>
          </p:cNvSpPr>
          <p:nvPr userDrawn="1"/>
        </p:nvSpPr>
        <p:spPr bwMode="auto">
          <a:xfrm>
            <a:off x="2382838" y="19351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41" name="Oval 134"/>
          <p:cNvSpPr>
            <a:spLocks noChangeAspect="1" noChangeArrowheads="1"/>
          </p:cNvSpPr>
          <p:nvPr userDrawn="1"/>
        </p:nvSpPr>
        <p:spPr bwMode="auto">
          <a:xfrm>
            <a:off x="2974975" y="19351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42" name="Oval 135"/>
          <p:cNvSpPr>
            <a:spLocks noChangeAspect="1" noChangeArrowheads="1"/>
          </p:cNvSpPr>
          <p:nvPr userDrawn="1"/>
        </p:nvSpPr>
        <p:spPr bwMode="auto">
          <a:xfrm>
            <a:off x="3094038" y="19351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43" name="Oval 136"/>
          <p:cNvSpPr>
            <a:spLocks noChangeAspect="1" noChangeArrowheads="1"/>
          </p:cNvSpPr>
          <p:nvPr userDrawn="1"/>
        </p:nvSpPr>
        <p:spPr bwMode="auto">
          <a:xfrm>
            <a:off x="3211513" y="19351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44" name="Oval 137"/>
          <p:cNvSpPr>
            <a:spLocks noChangeAspect="1" noChangeArrowheads="1"/>
          </p:cNvSpPr>
          <p:nvPr userDrawn="1"/>
        </p:nvSpPr>
        <p:spPr bwMode="auto">
          <a:xfrm>
            <a:off x="3330575" y="19351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45" name="Oval 138"/>
          <p:cNvSpPr>
            <a:spLocks noChangeAspect="1" noChangeArrowheads="1"/>
          </p:cNvSpPr>
          <p:nvPr userDrawn="1"/>
        </p:nvSpPr>
        <p:spPr bwMode="auto">
          <a:xfrm>
            <a:off x="3448050" y="19351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46" name="Oval 139"/>
          <p:cNvSpPr>
            <a:spLocks noChangeAspect="1" noChangeArrowheads="1"/>
          </p:cNvSpPr>
          <p:nvPr userDrawn="1"/>
        </p:nvSpPr>
        <p:spPr bwMode="auto">
          <a:xfrm>
            <a:off x="3567113" y="19351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47" name="Oval 140"/>
          <p:cNvSpPr>
            <a:spLocks noChangeAspect="1" noChangeArrowheads="1"/>
          </p:cNvSpPr>
          <p:nvPr userDrawn="1"/>
        </p:nvSpPr>
        <p:spPr bwMode="auto">
          <a:xfrm>
            <a:off x="3684588" y="19351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48" name="Oval 141"/>
          <p:cNvSpPr>
            <a:spLocks noChangeAspect="1" noChangeArrowheads="1"/>
          </p:cNvSpPr>
          <p:nvPr userDrawn="1"/>
        </p:nvSpPr>
        <p:spPr bwMode="auto">
          <a:xfrm>
            <a:off x="4749800" y="19351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49" name="Oval 142"/>
          <p:cNvSpPr>
            <a:spLocks noChangeAspect="1" noChangeArrowheads="1"/>
          </p:cNvSpPr>
          <p:nvPr userDrawn="1"/>
        </p:nvSpPr>
        <p:spPr bwMode="auto">
          <a:xfrm>
            <a:off x="4867275" y="19351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50" name="Oval 143"/>
          <p:cNvSpPr>
            <a:spLocks noChangeAspect="1" noChangeArrowheads="1"/>
          </p:cNvSpPr>
          <p:nvPr userDrawn="1"/>
        </p:nvSpPr>
        <p:spPr bwMode="auto">
          <a:xfrm>
            <a:off x="4986338" y="19351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51" name="Oval 144"/>
          <p:cNvSpPr>
            <a:spLocks noChangeAspect="1" noChangeArrowheads="1"/>
          </p:cNvSpPr>
          <p:nvPr userDrawn="1"/>
        </p:nvSpPr>
        <p:spPr bwMode="auto">
          <a:xfrm>
            <a:off x="5576888" y="19351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52" name="Oval 145"/>
          <p:cNvSpPr>
            <a:spLocks noChangeAspect="1" noChangeArrowheads="1"/>
          </p:cNvSpPr>
          <p:nvPr userDrawn="1"/>
        </p:nvSpPr>
        <p:spPr bwMode="auto">
          <a:xfrm>
            <a:off x="6051550" y="19351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53" name="Oval 146"/>
          <p:cNvSpPr>
            <a:spLocks noChangeAspect="1" noChangeArrowheads="1"/>
          </p:cNvSpPr>
          <p:nvPr userDrawn="1"/>
        </p:nvSpPr>
        <p:spPr bwMode="auto">
          <a:xfrm>
            <a:off x="6169025" y="19351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54" name="Oval 147"/>
          <p:cNvSpPr>
            <a:spLocks noChangeAspect="1" noChangeArrowheads="1"/>
          </p:cNvSpPr>
          <p:nvPr userDrawn="1"/>
        </p:nvSpPr>
        <p:spPr bwMode="auto">
          <a:xfrm>
            <a:off x="6288088" y="19351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55" name="Oval 148"/>
          <p:cNvSpPr>
            <a:spLocks noChangeAspect="1" noChangeArrowheads="1"/>
          </p:cNvSpPr>
          <p:nvPr userDrawn="1"/>
        </p:nvSpPr>
        <p:spPr bwMode="auto">
          <a:xfrm>
            <a:off x="6405563" y="19351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56" name="Oval 149"/>
          <p:cNvSpPr>
            <a:spLocks noChangeAspect="1" noChangeArrowheads="1"/>
          </p:cNvSpPr>
          <p:nvPr userDrawn="1"/>
        </p:nvSpPr>
        <p:spPr bwMode="auto">
          <a:xfrm>
            <a:off x="6524625" y="19351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57" name="Oval 150"/>
          <p:cNvSpPr>
            <a:spLocks noChangeAspect="1" noChangeArrowheads="1"/>
          </p:cNvSpPr>
          <p:nvPr userDrawn="1"/>
        </p:nvSpPr>
        <p:spPr bwMode="auto">
          <a:xfrm>
            <a:off x="6642100" y="19351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58" name="Oval 151"/>
          <p:cNvSpPr>
            <a:spLocks noChangeAspect="1" noChangeArrowheads="1"/>
          </p:cNvSpPr>
          <p:nvPr userDrawn="1"/>
        </p:nvSpPr>
        <p:spPr bwMode="auto">
          <a:xfrm>
            <a:off x="6761163" y="19351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59" name="Oval 152"/>
          <p:cNvSpPr>
            <a:spLocks noChangeAspect="1" noChangeArrowheads="1"/>
          </p:cNvSpPr>
          <p:nvPr userDrawn="1"/>
        </p:nvSpPr>
        <p:spPr bwMode="auto">
          <a:xfrm>
            <a:off x="6878638" y="19351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60" name="Oval 153"/>
          <p:cNvSpPr>
            <a:spLocks noChangeAspect="1" noChangeArrowheads="1"/>
          </p:cNvSpPr>
          <p:nvPr userDrawn="1"/>
        </p:nvSpPr>
        <p:spPr bwMode="auto">
          <a:xfrm>
            <a:off x="6997700" y="19351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61" name="Oval 154"/>
          <p:cNvSpPr>
            <a:spLocks noChangeAspect="1" noChangeArrowheads="1"/>
          </p:cNvSpPr>
          <p:nvPr userDrawn="1"/>
        </p:nvSpPr>
        <p:spPr bwMode="auto">
          <a:xfrm>
            <a:off x="7115175" y="19351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62" name="Oval 155"/>
          <p:cNvSpPr>
            <a:spLocks noChangeAspect="1" noChangeArrowheads="1"/>
          </p:cNvSpPr>
          <p:nvPr userDrawn="1"/>
        </p:nvSpPr>
        <p:spPr bwMode="auto">
          <a:xfrm>
            <a:off x="7234238" y="19351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63" name="Oval 156"/>
          <p:cNvSpPr>
            <a:spLocks noChangeAspect="1" noChangeArrowheads="1"/>
          </p:cNvSpPr>
          <p:nvPr userDrawn="1"/>
        </p:nvSpPr>
        <p:spPr bwMode="auto">
          <a:xfrm>
            <a:off x="7351713" y="19351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64" name="Oval 157"/>
          <p:cNvSpPr>
            <a:spLocks noChangeAspect="1" noChangeArrowheads="1"/>
          </p:cNvSpPr>
          <p:nvPr userDrawn="1"/>
        </p:nvSpPr>
        <p:spPr bwMode="auto">
          <a:xfrm>
            <a:off x="7470775" y="19351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65" name="Oval 158"/>
          <p:cNvSpPr>
            <a:spLocks noChangeAspect="1" noChangeArrowheads="1"/>
          </p:cNvSpPr>
          <p:nvPr userDrawn="1"/>
        </p:nvSpPr>
        <p:spPr bwMode="auto">
          <a:xfrm>
            <a:off x="7588250" y="19351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66" name="Oval 159"/>
          <p:cNvSpPr>
            <a:spLocks noChangeAspect="1" noChangeArrowheads="1"/>
          </p:cNvSpPr>
          <p:nvPr userDrawn="1"/>
        </p:nvSpPr>
        <p:spPr bwMode="auto">
          <a:xfrm>
            <a:off x="7707313" y="19351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67" name="Oval 160"/>
          <p:cNvSpPr>
            <a:spLocks noChangeAspect="1" noChangeArrowheads="1"/>
          </p:cNvSpPr>
          <p:nvPr userDrawn="1"/>
        </p:nvSpPr>
        <p:spPr bwMode="auto">
          <a:xfrm>
            <a:off x="7824788" y="193516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68" name="Oval 161"/>
          <p:cNvSpPr>
            <a:spLocks noChangeAspect="1" noChangeArrowheads="1"/>
          </p:cNvSpPr>
          <p:nvPr userDrawn="1"/>
        </p:nvSpPr>
        <p:spPr bwMode="auto">
          <a:xfrm>
            <a:off x="7943850" y="193516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69" name="Oval 162"/>
          <p:cNvSpPr>
            <a:spLocks noChangeAspect="1" noChangeArrowheads="1"/>
          </p:cNvSpPr>
          <p:nvPr userDrawn="1"/>
        </p:nvSpPr>
        <p:spPr bwMode="auto">
          <a:xfrm>
            <a:off x="609600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70" name="Oval 163"/>
          <p:cNvSpPr>
            <a:spLocks noChangeAspect="1" noChangeArrowheads="1"/>
          </p:cNvSpPr>
          <p:nvPr userDrawn="1"/>
        </p:nvSpPr>
        <p:spPr bwMode="auto">
          <a:xfrm>
            <a:off x="727075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71" name="Oval 164"/>
          <p:cNvSpPr>
            <a:spLocks noChangeAspect="1" noChangeArrowheads="1"/>
          </p:cNvSpPr>
          <p:nvPr userDrawn="1"/>
        </p:nvSpPr>
        <p:spPr bwMode="auto">
          <a:xfrm>
            <a:off x="846138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72" name="Oval 165"/>
          <p:cNvSpPr>
            <a:spLocks noChangeAspect="1" noChangeArrowheads="1"/>
          </p:cNvSpPr>
          <p:nvPr userDrawn="1"/>
        </p:nvSpPr>
        <p:spPr bwMode="auto">
          <a:xfrm>
            <a:off x="963613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73" name="Oval 166"/>
          <p:cNvSpPr>
            <a:spLocks noChangeAspect="1" noChangeArrowheads="1"/>
          </p:cNvSpPr>
          <p:nvPr userDrawn="1"/>
        </p:nvSpPr>
        <p:spPr bwMode="auto">
          <a:xfrm>
            <a:off x="1082675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74" name="Oval 167"/>
          <p:cNvSpPr>
            <a:spLocks noChangeAspect="1" noChangeArrowheads="1"/>
          </p:cNvSpPr>
          <p:nvPr userDrawn="1"/>
        </p:nvSpPr>
        <p:spPr bwMode="auto">
          <a:xfrm>
            <a:off x="1200150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75" name="Oval 168"/>
          <p:cNvSpPr>
            <a:spLocks noChangeAspect="1" noChangeArrowheads="1"/>
          </p:cNvSpPr>
          <p:nvPr userDrawn="1"/>
        </p:nvSpPr>
        <p:spPr bwMode="auto">
          <a:xfrm>
            <a:off x="1319213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76" name="Oval 169"/>
          <p:cNvSpPr>
            <a:spLocks noChangeAspect="1" noChangeArrowheads="1"/>
          </p:cNvSpPr>
          <p:nvPr userDrawn="1"/>
        </p:nvSpPr>
        <p:spPr bwMode="auto">
          <a:xfrm>
            <a:off x="1436688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77" name="Oval 170"/>
          <p:cNvSpPr>
            <a:spLocks noChangeAspect="1" noChangeArrowheads="1"/>
          </p:cNvSpPr>
          <p:nvPr userDrawn="1"/>
        </p:nvSpPr>
        <p:spPr bwMode="auto">
          <a:xfrm>
            <a:off x="1555750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78" name="Oval 171"/>
          <p:cNvSpPr>
            <a:spLocks noChangeAspect="1" noChangeArrowheads="1"/>
          </p:cNvSpPr>
          <p:nvPr userDrawn="1"/>
        </p:nvSpPr>
        <p:spPr bwMode="auto">
          <a:xfrm>
            <a:off x="1673225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79" name="Oval 172"/>
          <p:cNvSpPr>
            <a:spLocks noChangeAspect="1" noChangeArrowheads="1"/>
          </p:cNvSpPr>
          <p:nvPr userDrawn="1"/>
        </p:nvSpPr>
        <p:spPr bwMode="auto">
          <a:xfrm>
            <a:off x="1792288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80" name="Oval 173"/>
          <p:cNvSpPr>
            <a:spLocks noChangeAspect="1" noChangeArrowheads="1"/>
          </p:cNvSpPr>
          <p:nvPr userDrawn="1"/>
        </p:nvSpPr>
        <p:spPr bwMode="auto">
          <a:xfrm>
            <a:off x="1909763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81" name="Oval 174"/>
          <p:cNvSpPr>
            <a:spLocks noChangeAspect="1" noChangeArrowheads="1"/>
          </p:cNvSpPr>
          <p:nvPr userDrawn="1"/>
        </p:nvSpPr>
        <p:spPr bwMode="auto">
          <a:xfrm>
            <a:off x="2028825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82" name="Oval 175"/>
          <p:cNvSpPr>
            <a:spLocks noChangeAspect="1" noChangeArrowheads="1"/>
          </p:cNvSpPr>
          <p:nvPr userDrawn="1"/>
        </p:nvSpPr>
        <p:spPr bwMode="auto">
          <a:xfrm>
            <a:off x="2146300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83" name="Oval 176"/>
          <p:cNvSpPr>
            <a:spLocks noChangeAspect="1" noChangeArrowheads="1"/>
          </p:cNvSpPr>
          <p:nvPr userDrawn="1"/>
        </p:nvSpPr>
        <p:spPr bwMode="auto">
          <a:xfrm>
            <a:off x="2265363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84" name="Oval 177"/>
          <p:cNvSpPr>
            <a:spLocks noChangeAspect="1" noChangeArrowheads="1"/>
          </p:cNvSpPr>
          <p:nvPr userDrawn="1"/>
        </p:nvSpPr>
        <p:spPr bwMode="auto">
          <a:xfrm>
            <a:off x="2382838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85" name="Oval 178"/>
          <p:cNvSpPr>
            <a:spLocks noChangeAspect="1" noChangeArrowheads="1"/>
          </p:cNvSpPr>
          <p:nvPr userDrawn="1"/>
        </p:nvSpPr>
        <p:spPr bwMode="auto">
          <a:xfrm>
            <a:off x="2501900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86" name="Oval 179"/>
          <p:cNvSpPr>
            <a:spLocks noChangeAspect="1" noChangeArrowheads="1"/>
          </p:cNvSpPr>
          <p:nvPr userDrawn="1"/>
        </p:nvSpPr>
        <p:spPr bwMode="auto">
          <a:xfrm>
            <a:off x="2619375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87" name="Oval 180"/>
          <p:cNvSpPr>
            <a:spLocks noChangeAspect="1" noChangeArrowheads="1"/>
          </p:cNvSpPr>
          <p:nvPr userDrawn="1"/>
        </p:nvSpPr>
        <p:spPr bwMode="auto">
          <a:xfrm>
            <a:off x="3094038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88" name="Oval 181"/>
          <p:cNvSpPr>
            <a:spLocks noChangeAspect="1" noChangeArrowheads="1"/>
          </p:cNvSpPr>
          <p:nvPr userDrawn="1"/>
        </p:nvSpPr>
        <p:spPr bwMode="auto">
          <a:xfrm>
            <a:off x="3211513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89" name="Oval 182"/>
          <p:cNvSpPr>
            <a:spLocks noChangeAspect="1" noChangeArrowheads="1"/>
          </p:cNvSpPr>
          <p:nvPr userDrawn="1"/>
        </p:nvSpPr>
        <p:spPr bwMode="auto">
          <a:xfrm>
            <a:off x="3330575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90" name="Oval 183"/>
          <p:cNvSpPr>
            <a:spLocks noChangeAspect="1" noChangeArrowheads="1"/>
          </p:cNvSpPr>
          <p:nvPr userDrawn="1"/>
        </p:nvSpPr>
        <p:spPr bwMode="auto">
          <a:xfrm>
            <a:off x="3448050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91" name="Oval 184"/>
          <p:cNvSpPr>
            <a:spLocks noChangeAspect="1" noChangeArrowheads="1"/>
          </p:cNvSpPr>
          <p:nvPr userDrawn="1"/>
        </p:nvSpPr>
        <p:spPr bwMode="auto">
          <a:xfrm>
            <a:off x="3567113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92" name="Oval 185"/>
          <p:cNvSpPr>
            <a:spLocks noChangeAspect="1" noChangeArrowheads="1"/>
          </p:cNvSpPr>
          <p:nvPr userDrawn="1"/>
        </p:nvSpPr>
        <p:spPr bwMode="auto">
          <a:xfrm>
            <a:off x="4630738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93" name="Oval 186"/>
          <p:cNvSpPr>
            <a:spLocks noChangeAspect="1" noChangeArrowheads="1"/>
          </p:cNvSpPr>
          <p:nvPr userDrawn="1"/>
        </p:nvSpPr>
        <p:spPr bwMode="auto">
          <a:xfrm>
            <a:off x="4749800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94" name="Oval 187"/>
          <p:cNvSpPr>
            <a:spLocks noChangeAspect="1" noChangeArrowheads="1"/>
          </p:cNvSpPr>
          <p:nvPr userDrawn="1"/>
        </p:nvSpPr>
        <p:spPr bwMode="auto">
          <a:xfrm>
            <a:off x="4867275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95" name="Oval 188"/>
          <p:cNvSpPr>
            <a:spLocks noChangeAspect="1" noChangeArrowheads="1"/>
          </p:cNvSpPr>
          <p:nvPr userDrawn="1"/>
        </p:nvSpPr>
        <p:spPr bwMode="auto">
          <a:xfrm>
            <a:off x="4986338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96" name="Oval 189"/>
          <p:cNvSpPr>
            <a:spLocks noChangeAspect="1" noChangeArrowheads="1"/>
          </p:cNvSpPr>
          <p:nvPr userDrawn="1"/>
        </p:nvSpPr>
        <p:spPr bwMode="auto">
          <a:xfrm>
            <a:off x="5103813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97" name="Oval 190"/>
          <p:cNvSpPr>
            <a:spLocks noChangeAspect="1" noChangeArrowheads="1"/>
          </p:cNvSpPr>
          <p:nvPr userDrawn="1"/>
        </p:nvSpPr>
        <p:spPr bwMode="auto">
          <a:xfrm>
            <a:off x="5576888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98" name="Oval 191"/>
          <p:cNvSpPr>
            <a:spLocks noChangeAspect="1" noChangeArrowheads="1"/>
          </p:cNvSpPr>
          <p:nvPr userDrawn="1"/>
        </p:nvSpPr>
        <p:spPr bwMode="auto">
          <a:xfrm>
            <a:off x="5695950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99" name="Oval 192"/>
          <p:cNvSpPr>
            <a:spLocks noChangeAspect="1" noChangeArrowheads="1"/>
          </p:cNvSpPr>
          <p:nvPr userDrawn="1"/>
        </p:nvSpPr>
        <p:spPr bwMode="auto">
          <a:xfrm>
            <a:off x="5813425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00" name="Oval 193"/>
          <p:cNvSpPr>
            <a:spLocks noChangeAspect="1" noChangeArrowheads="1"/>
          </p:cNvSpPr>
          <p:nvPr userDrawn="1"/>
        </p:nvSpPr>
        <p:spPr bwMode="auto">
          <a:xfrm>
            <a:off x="5932488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01" name="Oval 194"/>
          <p:cNvSpPr>
            <a:spLocks noChangeAspect="1" noChangeArrowheads="1"/>
          </p:cNvSpPr>
          <p:nvPr userDrawn="1"/>
        </p:nvSpPr>
        <p:spPr bwMode="auto">
          <a:xfrm>
            <a:off x="6051550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02" name="Oval 195"/>
          <p:cNvSpPr>
            <a:spLocks noChangeAspect="1" noChangeArrowheads="1"/>
          </p:cNvSpPr>
          <p:nvPr userDrawn="1"/>
        </p:nvSpPr>
        <p:spPr bwMode="auto">
          <a:xfrm>
            <a:off x="6169025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03" name="Oval 196"/>
          <p:cNvSpPr>
            <a:spLocks noChangeAspect="1" noChangeArrowheads="1"/>
          </p:cNvSpPr>
          <p:nvPr userDrawn="1"/>
        </p:nvSpPr>
        <p:spPr bwMode="auto">
          <a:xfrm>
            <a:off x="6288088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04" name="Oval 197"/>
          <p:cNvSpPr>
            <a:spLocks noChangeAspect="1" noChangeArrowheads="1"/>
          </p:cNvSpPr>
          <p:nvPr userDrawn="1"/>
        </p:nvSpPr>
        <p:spPr bwMode="auto">
          <a:xfrm>
            <a:off x="6405563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05" name="Oval 198"/>
          <p:cNvSpPr>
            <a:spLocks noChangeAspect="1" noChangeArrowheads="1"/>
          </p:cNvSpPr>
          <p:nvPr userDrawn="1"/>
        </p:nvSpPr>
        <p:spPr bwMode="auto">
          <a:xfrm>
            <a:off x="6524625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06" name="Oval 199"/>
          <p:cNvSpPr>
            <a:spLocks noChangeAspect="1" noChangeArrowheads="1"/>
          </p:cNvSpPr>
          <p:nvPr userDrawn="1"/>
        </p:nvSpPr>
        <p:spPr bwMode="auto">
          <a:xfrm>
            <a:off x="6642100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07" name="Oval 200"/>
          <p:cNvSpPr>
            <a:spLocks noChangeAspect="1" noChangeArrowheads="1"/>
          </p:cNvSpPr>
          <p:nvPr userDrawn="1"/>
        </p:nvSpPr>
        <p:spPr bwMode="auto">
          <a:xfrm>
            <a:off x="6761163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08" name="Oval 201"/>
          <p:cNvSpPr>
            <a:spLocks noChangeAspect="1" noChangeArrowheads="1"/>
          </p:cNvSpPr>
          <p:nvPr userDrawn="1"/>
        </p:nvSpPr>
        <p:spPr bwMode="auto">
          <a:xfrm>
            <a:off x="6878638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09" name="Oval 202"/>
          <p:cNvSpPr>
            <a:spLocks noChangeAspect="1" noChangeArrowheads="1"/>
          </p:cNvSpPr>
          <p:nvPr userDrawn="1"/>
        </p:nvSpPr>
        <p:spPr bwMode="auto">
          <a:xfrm>
            <a:off x="6997700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10" name="Oval 203"/>
          <p:cNvSpPr>
            <a:spLocks noChangeAspect="1" noChangeArrowheads="1"/>
          </p:cNvSpPr>
          <p:nvPr userDrawn="1"/>
        </p:nvSpPr>
        <p:spPr bwMode="auto">
          <a:xfrm>
            <a:off x="7115175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11" name="Oval 204"/>
          <p:cNvSpPr>
            <a:spLocks noChangeAspect="1" noChangeArrowheads="1"/>
          </p:cNvSpPr>
          <p:nvPr userDrawn="1"/>
        </p:nvSpPr>
        <p:spPr bwMode="auto">
          <a:xfrm>
            <a:off x="7234238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12" name="Oval 205"/>
          <p:cNvSpPr>
            <a:spLocks noChangeAspect="1" noChangeArrowheads="1"/>
          </p:cNvSpPr>
          <p:nvPr userDrawn="1"/>
        </p:nvSpPr>
        <p:spPr bwMode="auto">
          <a:xfrm>
            <a:off x="7351713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13" name="Oval 206"/>
          <p:cNvSpPr>
            <a:spLocks noChangeAspect="1" noChangeArrowheads="1"/>
          </p:cNvSpPr>
          <p:nvPr userDrawn="1"/>
        </p:nvSpPr>
        <p:spPr bwMode="auto">
          <a:xfrm>
            <a:off x="7470775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14" name="Oval 207"/>
          <p:cNvSpPr>
            <a:spLocks noChangeAspect="1" noChangeArrowheads="1"/>
          </p:cNvSpPr>
          <p:nvPr userDrawn="1"/>
        </p:nvSpPr>
        <p:spPr bwMode="auto">
          <a:xfrm>
            <a:off x="7588250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15" name="Oval 208"/>
          <p:cNvSpPr>
            <a:spLocks noChangeAspect="1" noChangeArrowheads="1"/>
          </p:cNvSpPr>
          <p:nvPr userDrawn="1"/>
        </p:nvSpPr>
        <p:spPr bwMode="auto">
          <a:xfrm>
            <a:off x="7707313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16" name="Oval 209"/>
          <p:cNvSpPr>
            <a:spLocks noChangeAspect="1" noChangeArrowheads="1"/>
          </p:cNvSpPr>
          <p:nvPr userDrawn="1"/>
        </p:nvSpPr>
        <p:spPr bwMode="auto">
          <a:xfrm>
            <a:off x="7824788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17" name="Oval 210"/>
          <p:cNvSpPr>
            <a:spLocks noChangeAspect="1" noChangeArrowheads="1"/>
          </p:cNvSpPr>
          <p:nvPr userDrawn="1"/>
        </p:nvSpPr>
        <p:spPr bwMode="auto">
          <a:xfrm>
            <a:off x="7943850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18" name="Oval 211"/>
          <p:cNvSpPr>
            <a:spLocks noChangeAspect="1" noChangeArrowheads="1"/>
          </p:cNvSpPr>
          <p:nvPr userDrawn="1"/>
        </p:nvSpPr>
        <p:spPr bwMode="auto">
          <a:xfrm>
            <a:off x="8061325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19" name="Oval 212"/>
          <p:cNvSpPr>
            <a:spLocks noChangeAspect="1" noChangeArrowheads="1"/>
          </p:cNvSpPr>
          <p:nvPr userDrawn="1"/>
        </p:nvSpPr>
        <p:spPr bwMode="auto">
          <a:xfrm>
            <a:off x="8180388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20" name="Oval 213"/>
          <p:cNvSpPr>
            <a:spLocks noChangeAspect="1" noChangeArrowheads="1"/>
          </p:cNvSpPr>
          <p:nvPr userDrawn="1"/>
        </p:nvSpPr>
        <p:spPr bwMode="auto">
          <a:xfrm>
            <a:off x="8297863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21" name="Oval 214"/>
          <p:cNvSpPr>
            <a:spLocks noChangeAspect="1" noChangeArrowheads="1"/>
          </p:cNvSpPr>
          <p:nvPr userDrawn="1"/>
        </p:nvSpPr>
        <p:spPr bwMode="auto">
          <a:xfrm>
            <a:off x="8416925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22" name="Oval 215"/>
          <p:cNvSpPr>
            <a:spLocks noChangeAspect="1" noChangeArrowheads="1"/>
          </p:cNvSpPr>
          <p:nvPr userDrawn="1"/>
        </p:nvSpPr>
        <p:spPr bwMode="auto">
          <a:xfrm>
            <a:off x="8534400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23" name="Oval 216"/>
          <p:cNvSpPr>
            <a:spLocks noChangeAspect="1" noChangeArrowheads="1"/>
          </p:cNvSpPr>
          <p:nvPr userDrawn="1"/>
        </p:nvSpPr>
        <p:spPr bwMode="auto">
          <a:xfrm>
            <a:off x="8653463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24" name="Oval 217"/>
          <p:cNvSpPr>
            <a:spLocks noChangeAspect="1" noChangeArrowheads="1"/>
          </p:cNvSpPr>
          <p:nvPr userDrawn="1"/>
        </p:nvSpPr>
        <p:spPr bwMode="auto">
          <a:xfrm>
            <a:off x="8770938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25" name="Oval 218"/>
          <p:cNvSpPr>
            <a:spLocks noChangeAspect="1" noChangeArrowheads="1"/>
          </p:cNvSpPr>
          <p:nvPr userDrawn="1"/>
        </p:nvSpPr>
        <p:spPr bwMode="auto">
          <a:xfrm>
            <a:off x="254000" y="20447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26" name="Oval 219"/>
          <p:cNvSpPr>
            <a:spLocks noChangeAspect="1" noChangeArrowheads="1"/>
          </p:cNvSpPr>
          <p:nvPr userDrawn="1"/>
        </p:nvSpPr>
        <p:spPr bwMode="auto">
          <a:xfrm>
            <a:off x="373063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27" name="Oval 220"/>
          <p:cNvSpPr>
            <a:spLocks noChangeAspect="1" noChangeArrowheads="1"/>
          </p:cNvSpPr>
          <p:nvPr userDrawn="1"/>
        </p:nvSpPr>
        <p:spPr bwMode="auto">
          <a:xfrm>
            <a:off x="490538" y="20447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28" name="Oval 221"/>
          <p:cNvSpPr>
            <a:spLocks noChangeAspect="1" noChangeArrowheads="1"/>
          </p:cNvSpPr>
          <p:nvPr userDrawn="1"/>
        </p:nvSpPr>
        <p:spPr bwMode="auto">
          <a:xfrm>
            <a:off x="609600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29" name="Oval 222"/>
          <p:cNvSpPr>
            <a:spLocks noChangeAspect="1" noChangeArrowheads="1"/>
          </p:cNvSpPr>
          <p:nvPr userDrawn="1"/>
        </p:nvSpPr>
        <p:spPr bwMode="auto">
          <a:xfrm>
            <a:off x="727075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30" name="Oval 223"/>
          <p:cNvSpPr>
            <a:spLocks noChangeAspect="1" noChangeArrowheads="1"/>
          </p:cNvSpPr>
          <p:nvPr userDrawn="1"/>
        </p:nvSpPr>
        <p:spPr bwMode="auto">
          <a:xfrm>
            <a:off x="846138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31" name="Oval 224"/>
          <p:cNvSpPr>
            <a:spLocks noChangeAspect="1" noChangeArrowheads="1"/>
          </p:cNvSpPr>
          <p:nvPr userDrawn="1"/>
        </p:nvSpPr>
        <p:spPr bwMode="auto">
          <a:xfrm>
            <a:off x="963613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32" name="Oval 225"/>
          <p:cNvSpPr>
            <a:spLocks noChangeAspect="1" noChangeArrowheads="1"/>
          </p:cNvSpPr>
          <p:nvPr userDrawn="1"/>
        </p:nvSpPr>
        <p:spPr bwMode="auto">
          <a:xfrm>
            <a:off x="1082675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33" name="Oval 226"/>
          <p:cNvSpPr>
            <a:spLocks noChangeAspect="1" noChangeArrowheads="1"/>
          </p:cNvSpPr>
          <p:nvPr userDrawn="1"/>
        </p:nvSpPr>
        <p:spPr bwMode="auto">
          <a:xfrm>
            <a:off x="1200150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34" name="Oval 227"/>
          <p:cNvSpPr>
            <a:spLocks noChangeAspect="1" noChangeArrowheads="1"/>
          </p:cNvSpPr>
          <p:nvPr userDrawn="1"/>
        </p:nvSpPr>
        <p:spPr bwMode="auto">
          <a:xfrm>
            <a:off x="1319213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35" name="Oval 228"/>
          <p:cNvSpPr>
            <a:spLocks noChangeAspect="1" noChangeArrowheads="1"/>
          </p:cNvSpPr>
          <p:nvPr userDrawn="1"/>
        </p:nvSpPr>
        <p:spPr bwMode="auto">
          <a:xfrm>
            <a:off x="1436688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36" name="Oval 229"/>
          <p:cNvSpPr>
            <a:spLocks noChangeAspect="1" noChangeArrowheads="1"/>
          </p:cNvSpPr>
          <p:nvPr userDrawn="1"/>
        </p:nvSpPr>
        <p:spPr bwMode="auto">
          <a:xfrm>
            <a:off x="1555750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37" name="Oval 230"/>
          <p:cNvSpPr>
            <a:spLocks noChangeAspect="1" noChangeArrowheads="1"/>
          </p:cNvSpPr>
          <p:nvPr userDrawn="1"/>
        </p:nvSpPr>
        <p:spPr bwMode="auto">
          <a:xfrm>
            <a:off x="1673225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38" name="Oval 231"/>
          <p:cNvSpPr>
            <a:spLocks noChangeAspect="1" noChangeArrowheads="1"/>
          </p:cNvSpPr>
          <p:nvPr userDrawn="1"/>
        </p:nvSpPr>
        <p:spPr bwMode="auto">
          <a:xfrm>
            <a:off x="1792288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39" name="Oval 232"/>
          <p:cNvSpPr>
            <a:spLocks noChangeAspect="1" noChangeArrowheads="1"/>
          </p:cNvSpPr>
          <p:nvPr userDrawn="1"/>
        </p:nvSpPr>
        <p:spPr bwMode="auto">
          <a:xfrm>
            <a:off x="1909763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40" name="Oval 233"/>
          <p:cNvSpPr>
            <a:spLocks noChangeAspect="1" noChangeArrowheads="1"/>
          </p:cNvSpPr>
          <p:nvPr userDrawn="1"/>
        </p:nvSpPr>
        <p:spPr bwMode="auto">
          <a:xfrm>
            <a:off x="2028825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41" name="Oval 234"/>
          <p:cNvSpPr>
            <a:spLocks noChangeAspect="1" noChangeArrowheads="1"/>
          </p:cNvSpPr>
          <p:nvPr userDrawn="1"/>
        </p:nvSpPr>
        <p:spPr bwMode="auto">
          <a:xfrm>
            <a:off x="2146300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42" name="Oval 235"/>
          <p:cNvSpPr>
            <a:spLocks noChangeAspect="1" noChangeArrowheads="1"/>
          </p:cNvSpPr>
          <p:nvPr userDrawn="1"/>
        </p:nvSpPr>
        <p:spPr bwMode="auto">
          <a:xfrm>
            <a:off x="2382838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43" name="Oval 236"/>
          <p:cNvSpPr>
            <a:spLocks noChangeAspect="1" noChangeArrowheads="1"/>
          </p:cNvSpPr>
          <p:nvPr userDrawn="1"/>
        </p:nvSpPr>
        <p:spPr bwMode="auto">
          <a:xfrm>
            <a:off x="2501900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44" name="Oval 237"/>
          <p:cNvSpPr>
            <a:spLocks noChangeAspect="1" noChangeArrowheads="1"/>
          </p:cNvSpPr>
          <p:nvPr userDrawn="1"/>
        </p:nvSpPr>
        <p:spPr bwMode="auto">
          <a:xfrm>
            <a:off x="2619375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45" name="Oval 238"/>
          <p:cNvSpPr>
            <a:spLocks noChangeAspect="1" noChangeArrowheads="1"/>
          </p:cNvSpPr>
          <p:nvPr userDrawn="1"/>
        </p:nvSpPr>
        <p:spPr bwMode="auto">
          <a:xfrm>
            <a:off x="3094038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46" name="Oval 239"/>
          <p:cNvSpPr>
            <a:spLocks noChangeAspect="1" noChangeArrowheads="1"/>
          </p:cNvSpPr>
          <p:nvPr userDrawn="1"/>
        </p:nvSpPr>
        <p:spPr bwMode="auto">
          <a:xfrm>
            <a:off x="3211513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47" name="Oval 240"/>
          <p:cNvSpPr>
            <a:spLocks noChangeAspect="1" noChangeArrowheads="1"/>
          </p:cNvSpPr>
          <p:nvPr userDrawn="1"/>
        </p:nvSpPr>
        <p:spPr bwMode="auto">
          <a:xfrm>
            <a:off x="3330575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48" name="Oval 241"/>
          <p:cNvSpPr>
            <a:spLocks noChangeAspect="1" noChangeArrowheads="1"/>
          </p:cNvSpPr>
          <p:nvPr userDrawn="1"/>
        </p:nvSpPr>
        <p:spPr bwMode="auto">
          <a:xfrm>
            <a:off x="3803650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49" name="Oval 242"/>
          <p:cNvSpPr>
            <a:spLocks noChangeAspect="1" noChangeArrowheads="1"/>
          </p:cNvSpPr>
          <p:nvPr userDrawn="1"/>
        </p:nvSpPr>
        <p:spPr bwMode="auto">
          <a:xfrm>
            <a:off x="4630738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50" name="Oval 243"/>
          <p:cNvSpPr>
            <a:spLocks noChangeAspect="1" noChangeArrowheads="1"/>
          </p:cNvSpPr>
          <p:nvPr userDrawn="1"/>
        </p:nvSpPr>
        <p:spPr bwMode="auto">
          <a:xfrm>
            <a:off x="4749800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51" name="Oval 244"/>
          <p:cNvSpPr>
            <a:spLocks noChangeAspect="1" noChangeArrowheads="1"/>
          </p:cNvSpPr>
          <p:nvPr userDrawn="1"/>
        </p:nvSpPr>
        <p:spPr bwMode="auto">
          <a:xfrm>
            <a:off x="4867275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52" name="Oval 245"/>
          <p:cNvSpPr>
            <a:spLocks noChangeAspect="1" noChangeArrowheads="1"/>
          </p:cNvSpPr>
          <p:nvPr userDrawn="1"/>
        </p:nvSpPr>
        <p:spPr bwMode="auto">
          <a:xfrm>
            <a:off x="4986338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53" name="Oval 246"/>
          <p:cNvSpPr>
            <a:spLocks noChangeAspect="1" noChangeArrowheads="1"/>
          </p:cNvSpPr>
          <p:nvPr userDrawn="1"/>
        </p:nvSpPr>
        <p:spPr bwMode="auto">
          <a:xfrm>
            <a:off x="5103813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54" name="Oval 247"/>
          <p:cNvSpPr>
            <a:spLocks noChangeAspect="1" noChangeArrowheads="1"/>
          </p:cNvSpPr>
          <p:nvPr userDrawn="1"/>
        </p:nvSpPr>
        <p:spPr bwMode="auto">
          <a:xfrm>
            <a:off x="5222875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55" name="Oval 248"/>
          <p:cNvSpPr>
            <a:spLocks noChangeAspect="1" noChangeArrowheads="1"/>
          </p:cNvSpPr>
          <p:nvPr userDrawn="1"/>
        </p:nvSpPr>
        <p:spPr bwMode="auto">
          <a:xfrm>
            <a:off x="5340350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56" name="Oval 249"/>
          <p:cNvSpPr>
            <a:spLocks noChangeAspect="1" noChangeArrowheads="1"/>
          </p:cNvSpPr>
          <p:nvPr userDrawn="1"/>
        </p:nvSpPr>
        <p:spPr bwMode="auto">
          <a:xfrm>
            <a:off x="5459413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57" name="Oval 250"/>
          <p:cNvSpPr>
            <a:spLocks noChangeAspect="1" noChangeArrowheads="1"/>
          </p:cNvSpPr>
          <p:nvPr userDrawn="1"/>
        </p:nvSpPr>
        <p:spPr bwMode="auto">
          <a:xfrm>
            <a:off x="5576888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58" name="Oval 251"/>
          <p:cNvSpPr>
            <a:spLocks noChangeAspect="1" noChangeArrowheads="1"/>
          </p:cNvSpPr>
          <p:nvPr userDrawn="1"/>
        </p:nvSpPr>
        <p:spPr bwMode="auto">
          <a:xfrm>
            <a:off x="5695950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59" name="Oval 252"/>
          <p:cNvSpPr>
            <a:spLocks noChangeAspect="1" noChangeArrowheads="1"/>
          </p:cNvSpPr>
          <p:nvPr userDrawn="1"/>
        </p:nvSpPr>
        <p:spPr bwMode="auto">
          <a:xfrm>
            <a:off x="5813425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60" name="Oval 253"/>
          <p:cNvSpPr>
            <a:spLocks noChangeAspect="1" noChangeArrowheads="1"/>
          </p:cNvSpPr>
          <p:nvPr userDrawn="1"/>
        </p:nvSpPr>
        <p:spPr bwMode="auto">
          <a:xfrm>
            <a:off x="5932488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61" name="Oval 254"/>
          <p:cNvSpPr>
            <a:spLocks noChangeAspect="1" noChangeArrowheads="1"/>
          </p:cNvSpPr>
          <p:nvPr userDrawn="1"/>
        </p:nvSpPr>
        <p:spPr bwMode="auto">
          <a:xfrm>
            <a:off x="6051550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62" name="Oval 255"/>
          <p:cNvSpPr>
            <a:spLocks noChangeAspect="1" noChangeArrowheads="1"/>
          </p:cNvSpPr>
          <p:nvPr userDrawn="1"/>
        </p:nvSpPr>
        <p:spPr bwMode="auto">
          <a:xfrm>
            <a:off x="6169025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63" name="Oval 256"/>
          <p:cNvSpPr>
            <a:spLocks noChangeAspect="1" noChangeArrowheads="1"/>
          </p:cNvSpPr>
          <p:nvPr userDrawn="1"/>
        </p:nvSpPr>
        <p:spPr bwMode="auto">
          <a:xfrm>
            <a:off x="6288088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64" name="Oval 257"/>
          <p:cNvSpPr>
            <a:spLocks noChangeAspect="1" noChangeArrowheads="1"/>
          </p:cNvSpPr>
          <p:nvPr userDrawn="1"/>
        </p:nvSpPr>
        <p:spPr bwMode="auto">
          <a:xfrm>
            <a:off x="6405563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65" name="Oval 258"/>
          <p:cNvSpPr>
            <a:spLocks noChangeAspect="1" noChangeArrowheads="1"/>
          </p:cNvSpPr>
          <p:nvPr userDrawn="1"/>
        </p:nvSpPr>
        <p:spPr bwMode="auto">
          <a:xfrm>
            <a:off x="6524625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66" name="Oval 259"/>
          <p:cNvSpPr>
            <a:spLocks noChangeAspect="1" noChangeArrowheads="1"/>
          </p:cNvSpPr>
          <p:nvPr userDrawn="1"/>
        </p:nvSpPr>
        <p:spPr bwMode="auto">
          <a:xfrm>
            <a:off x="6642100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67" name="Oval 260"/>
          <p:cNvSpPr>
            <a:spLocks noChangeAspect="1" noChangeArrowheads="1"/>
          </p:cNvSpPr>
          <p:nvPr userDrawn="1"/>
        </p:nvSpPr>
        <p:spPr bwMode="auto">
          <a:xfrm>
            <a:off x="6761163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68" name="Oval 261"/>
          <p:cNvSpPr>
            <a:spLocks noChangeAspect="1" noChangeArrowheads="1"/>
          </p:cNvSpPr>
          <p:nvPr userDrawn="1"/>
        </p:nvSpPr>
        <p:spPr bwMode="auto">
          <a:xfrm>
            <a:off x="6878638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69" name="Oval 262"/>
          <p:cNvSpPr>
            <a:spLocks noChangeAspect="1" noChangeArrowheads="1"/>
          </p:cNvSpPr>
          <p:nvPr userDrawn="1"/>
        </p:nvSpPr>
        <p:spPr bwMode="auto">
          <a:xfrm>
            <a:off x="6997700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70" name="Oval 263"/>
          <p:cNvSpPr>
            <a:spLocks noChangeAspect="1" noChangeArrowheads="1"/>
          </p:cNvSpPr>
          <p:nvPr userDrawn="1"/>
        </p:nvSpPr>
        <p:spPr bwMode="auto">
          <a:xfrm>
            <a:off x="7115175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71" name="Oval 264"/>
          <p:cNvSpPr>
            <a:spLocks noChangeAspect="1" noChangeArrowheads="1"/>
          </p:cNvSpPr>
          <p:nvPr userDrawn="1"/>
        </p:nvSpPr>
        <p:spPr bwMode="auto">
          <a:xfrm>
            <a:off x="7234238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72" name="Oval 265"/>
          <p:cNvSpPr>
            <a:spLocks noChangeAspect="1" noChangeArrowheads="1"/>
          </p:cNvSpPr>
          <p:nvPr userDrawn="1"/>
        </p:nvSpPr>
        <p:spPr bwMode="auto">
          <a:xfrm>
            <a:off x="7351713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73" name="Oval 266"/>
          <p:cNvSpPr>
            <a:spLocks noChangeAspect="1" noChangeArrowheads="1"/>
          </p:cNvSpPr>
          <p:nvPr userDrawn="1"/>
        </p:nvSpPr>
        <p:spPr bwMode="auto">
          <a:xfrm>
            <a:off x="7470775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74" name="Oval 267"/>
          <p:cNvSpPr>
            <a:spLocks noChangeAspect="1" noChangeArrowheads="1"/>
          </p:cNvSpPr>
          <p:nvPr userDrawn="1"/>
        </p:nvSpPr>
        <p:spPr bwMode="auto">
          <a:xfrm>
            <a:off x="7588250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75" name="Oval 268"/>
          <p:cNvSpPr>
            <a:spLocks noChangeAspect="1" noChangeArrowheads="1"/>
          </p:cNvSpPr>
          <p:nvPr userDrawn="1"/>
        </p:nvSpPr>
        <p:spPr bwMode="auto">
          <a:xfrm>
            <a:off x="7707313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76" name="Oval 269"/>
          <p:cNvSpPr>
            <a:spLocks noChangeAspect="1" noChangeArrowheads="1"/>
          </p:cNvSpPr>
          <p:nvPr userDrawn="1"/>
        </p:nvSpPr>
        <p:spPr bwMode="auto">
          <a:xfrm>
            <a:off x="7824788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77" name="Oval 270"/>
          <p:cNvSpPr>
            <a:spLocks noChangeAspect="1" noChangeArrowheads="1"/>
          </p:cNvSpPr>
          <p:nvPr userDrawn="1"/>
        </p:nvSpPr>
        <p:spPr bwMode="auto">
          <a:xfrm>
            <a:off x="7943850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78" name="Oval 271"/>
          <p:cNvSpPr>
            <a:spLocks noChangeAspect="1" noChangeArrowheads="1"/>
          </p:cNvSpPr>
          <p:nvPr userDrawn="1"/>
        </p:nvSpPr>
        <p:spPr bwMode="auto">
          <a:xfrm>
            <a:off x="8061325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79" name="Oval 272"/>
          <p:cNvSpPr>
            <a:spLocks noChangeAspect="1" noChangeArrowheads="1"/>
          </p:cNvSpPr>
          <p:nvPr userDrawn="1"/>
        </p:nvSpPr>
        <p:spPr bwMode="auto">
          <a:xfrm>
            <a:off x="8180388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80" name="Oval 273"/>
          <p:cNvSpPr>
            <a:spLocks noChangeAspect="1" noChangeArrowheads="1"/>
          </p:cNvSpPr>
          <p:nvPr userDrawn="1"/>
        </p:nvSpPr>
        <p:spPr bwMode="auto">
          <a:xfrm>
            <a:off x="8297863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81" name="Oval 274"/>
          <p:cNvSpPr>
            <a:spLocks noChangeAspect="1" noChangeArrowheads="1"/>
          </p:cNvSpPr>
          <p:nvPr userDrawn="1"/>
        </p:nvSpPr>
        <p:spPr bwMode="auto">
          <a:xfrm>
            <a:off x="8416925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82" name="Oval 275"/>
          <p:cNvSpPr>
            <a:spLocks noChangeAspect="1" noChangeArrowheads="1"/>
          </p:cNvSpPr>
          <p:nvPr userDrawn="1"/>
        </p:nvSpPr>
        <p:spPr bwMode="auto">
          <a:xfrm>
            <a:off x="8534400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83" name="Oval 276"/>
          <p:cNvSpPr>
            <a:spLocks noChangeAspect="1" noChangeArrowheads="1"/>
          </p:cNvSpPr>
          <p:nvPr userDrawn="1"/>
        </p:nvSpPr>
        <p:spPr bwMode="auto">
          <a:xfrm>
            <a:off x="8653463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84" name="Oval 277"/>
          <p:cNvSpPr>
            <a:spLocks noChangeAspect="1" noChangeArrowheads="1"/>
          </p:cNvSpPr>
          <p:nvPr userDrawn="1"/>
        </p:nvSpPr>
        <p:spPr bwMode="auto">
          <a:xfrm>
            <a:off x="8770938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85" name="Oval 278"/>
          <p:cNvSpPr>
            <a:spLocks noChangeAspect="1" noChangeArrowheads="1"/>
          </p:cNvSpPr>
          <p:nvPr userDrawn="1"/>
        </p:nvSpPr>
        <p:spPr bwMode="auto">
          <a:xfrm>
            <a:off x="8890000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86" name="Oval 279"/>
          <p:cNvSpPr>
            <a:spLocks noChangeAspect="1" noChangeArrowheads="1"/>
          </p:cNvSpPr>
          <p:nvPr userDrawn="1"/>
        </p:nvSpPr>
        <p:spPr bwMode="auto">
          <a:xfrm>
            <a:off x="254000" y="21542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87" name="Oval 280"/>
          <p:cNvSpPr>
            <a:spLocks noChangeAspect="1" noChangeArrowheads="1"/>
          </p:cNvSpPr>
          <p:nvPr userDrawn="1"/>
        </p:nvSpPr>
        <p:spPr bwMode="auto">
          <a:xfrm>
            <a:off x="373063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88" name="Oval 281"/>
          <p:cNvSpPr>
            <a:spLocks noChangeAspect="1" noChangeArrowheads="1"/>
          </p:cNvSpPr>
          <p:nvPr userDrawn="1"/>
        </p:nvSpPr>
        <p:spPr bwMode="auto">
          <a:xfrm>
            <a:off x="490538" y="21542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89" name="Oval 282"/>
          <p:cNvSpPr>
            <a:spLocks noChangeAspect="1" noChangeArrowheads="1"/>
          </p:cNvSpPr>
          <p:nvPr userDrawn="1"/>
        </p:nvSpPr>
        <p:spPr bwMode="auto">
          <a:xfrm>
            <a:off x="609600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90" name="Oval 283"/>
          <p:cNvSpPr>
            <a:spLocks noChangeAspect="1" noChangeArrowheads="1"/>
          </p:cNvSpPr>
          <p:nvPr userDrawn="1"/>
        </p:nvSpPr>
        <p:spPr bwMode="auto">
          <a:xfrm>
            <a:off x="727075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91" name="Oval 284"/>
          <p:cNvSpPr>
            <a:spLocks noChangeAspect="1" noChangeArrowheads="1"/>
          </p:cNvSpPr>
          <p:nvPr userDrawn="1"/>
        </p:nvSpPr>
        <p:spPr bwMode="auto">
          <a:xfrm>
            <a:off x="846138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92" name="Oval 285"/>
          <p:cNvSpPr>
            <a:spLocks noChangeAspect="1" noChangeArrowheads="1"/>
          </p:cNvSpPr>
          <p:nvPr userDrawn="1"/>
        </p:nvSpPr>
        <p:spPr bwMode="auto">
          <a:xfrm>
            <a:off x="963613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93" name="Oval 286"/>
          <p:cNvSpPr>
            <a:spLocks noChangeAspect="1" noChangeArrowheads="1"/>
          </p:cNvSpPr>
          <p:nvPr userDrawn="1"/>
        </p:nvSpPr>
        <p:spPr bwMode="auto">
          <a:xfrm>
            <a:off x="1082675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94" name="Oval 287"/>
          <p:cNvSpPr>
            <a:spLocks noChangeAspect="1" noChangeArrowheads="1"/>
          </p:cNvSpPr>
          <p:nvPr userDrawn="1"/>
        </p:nvSpPr>
        <p:spPr bwMode="auto">
          <a:xfrm>
            <a:off x="1200150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95" name="Oval 288"/>
          <p:cNvSpPr>
            <a:spLocks noChangeAspect="1" noChangeArrowheads="1"/>
          </p:cNvSpPr>
          <p:nvPr userDrawn="1"/>
        </p:nvSpPr>
        <p:spPr bwMode="auto">
          <a:xfrm>
            <a:off x="1319213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96" name="Oval 289"/>
          <p:cNvSpPr>
            <a:spLocks noChangeAspect="1" noChangeArrowheads="1"/>
          </p:cNvSpPr>
          <p:nvPr userDrawn="1"/>
        </p:nvSpPr>
        <p:spPr bwMode="auto">
          <a:xfrm>
            <a:off x="1436688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97" name="Oval 290"/>
          <p:cNvSpPr>
            <a:spLocks noChangeAspect="1" noChangeArrowheads="1"/>
          </p:cNvSpPr>
          <p:nvPr userDrawn="1"/>
        </p:nvSpPr>
        <p:spPr bwMode="auto">
          <a:xfrm>
            <a:off x="1555750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98" name="Oval 291"/>
          <p:cNvSpPr>
            <a:spLocks noChangeAspect="1" noChangeArrowheads="1"/>
          </p:cNvSpPr>
          <p:nvPr userDrawn="1"/>
        </p:nvSpPr>
        <p:spPr bwMode="auto">
          <a:xfrm>
            <a:off x="1673225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99" name="Oval 292"/>
          <p:cNvSpPr>
            <a:spLocks noChangeAspect="1" noChangeArrowheads="1"/>
          </p:cNvSpPr>
          <p:nvPr userDrawn="1"/>
        </p:nvSpPr>
        <p:spPr bwMode="auto">
          <a:xfrm>
            <a:off x="1792288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00" name="Oval 293"/>
          <p:cNvSpPr>
            <a:spLocks noChangeAspect="1" noChangeArrowheads="1"/>
          </p:cNvSpPr>
          <p:nvPr userDrawn="1"/>
        </p:nvSpPr>
        <p:spPr bwMode="auto">
          <a:xfrm>
            <a:off x="1909763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01" name="Oval 294"/>
          <p:cNvSpPr>
            <a:spLocks noChangeAspect="1" noChangeArrowheads="1"/>
          </p:cNvSpPr>
          <p:nvPr userDrawn="1"/>
        </p:nvSpPr>
        <p:spPr bwMode="auto">
          <a:xfrm>
            <a:off x="2028825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02" name="Oval 295"/>
          <p:cNvSpPr>
            <a:spLocks noChangeAspect="1" noChangeArrowheads="1"/>
          </p:cNvSpPr>
          <p:nvPr userDrawn="1"/>
        </p:nvSpPr>
        <p:spPr bwMode="auto">
          <a:xfrm>
            <a:off x="2146300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03" name="Oval 296"/>
          <p:cNvSpPr>
            <a:spLocks noChangeAspect="1" noChangeArrowheads="1"/>
          </p:cNvSpPr>
          <p:nvPr userDrawn="1"/>
        </p:nvSpPr>
        <p:spPr bwMode="auto">
          <a:xfrm>
            <a:off x="2501900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04" name="Oval 297"/>
          <p:cNvSpPr>
            <a:spLocks noChangeAspect="1" noChangeArrowheads="1"/>
          </p:cNvSpPr>
          <p:nvPr userDrawn="1"/>
        </p:nvSpPr>
        <p:spPr bwMode="auto">
          <a:xfrm>
            <a:off x="2619375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05" name="Oval 298"/>
          <p:cNvSpPr>
            <a:spLocks noChangeAspect="1" noChangeArrowheads="1"/>
          </p:cNvSpPr>
          <p:nvPr userDrawn="1"/>
        </p:nvSpPr>
        <p:spPr bwMode="auto">
          <a:xfrm>
            <a:off x="3094038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06" name="Oval 299"/>
          <p:cNvSpPr>
            <a:spLocks noChangeAspect="1" noChangeArrowheads="1"/>
          </p:cNvSpPr>
          <p:nvPr userDrawn="1"/>
        </p:nvSpPr>
        <p:spPr bwMode="auto">
          <a:xfrm>
            <a:off x="3211513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07" name="Oval 300"/>
          <p:cNvSpPr>
            <a:spLocks noChangeAspect="1" noChangeArrowheads="1"/>
          </p:cNvSpPr>
          <p:nvPr userDrawn="1"/>
        </p:nvSpPr>
        <p:spPr bwMode="auto">
          <a:xfrm>
            <a:off x="3803650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08" name="Oval 301"/>
          <p:cNvSpPr>
            <a:spLocks noChangeAspect="1" noChangeArrowheads="1"/>
          </p:cNvSpPr>
          <p:nvPr userDrawn="1"/>
        </p:nvSpPr>
        <p:spPr bwMode="auto">
          <a:xfrm>
            <a:off x="3921125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09" name="Oval 302"/>
          <p:cNvSpPr>
            <a:spLocks noChangeAspect="1" noChangeArrowheads="1"/>
          </p:cNvSpPr>
          <p:nvPr userDrawn="1"/>
        </p:nvSpPr>
        <p:spPr bwMode="auto">
          <a:xfrm>
            <a:off x="4513263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10" name="Oval 303"/>
          <p:cNvSpPr>
            <a:spLocks noChangeAspect="1" noChangeArrowheads="1"/>
          </p:cNvSpPr>
          <p:nvPr userDrawn="1"/>
        </p:nvSpPr>
        <p:spPr bwMode="auto">
          <a:xfrm>
            <a:off x="4630738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11" name="Oval 304"/>
          <p:cNvSpPr>
            <a:spLocks noChangeAspect="1" noChangeArrowheads="1"/>
          </p:cNvSpPr>
          <p:nvPr userDrawn="1"/>
        </p:nvSpPr>
        <p:spPr bwMode="auto">
          <a:xfrm>
            <a:off x="4749800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12" name="Oval 305"/>
          <p:cNvSpPr>
            <a:spLocks noChangeAspect="1" noChangeArrowheads="1"/>
          </p:cNvSpPr>
          <p:nvPr userDrawn="1"/>
        </p:nvSpPr>
        <p:spPr bwMode="auto">
          <a:xfrm>
            <a:off x="4867275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13" name="Oval 306"/>
          <p:cNvSpPr>
            <a:spLocks noChangeAspect="1" noChangeArrowheads="1"/>
          </p:cNvSpPr>
          <p:nvPr userDrawn="1"/>
        </p:nvSpPr>
        <p:spPr bwMode="auto">
          <a:xfrm>
            <a:off x="4986338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14" name="Oval 307"/>
          <p:cNvSpPr>
            <a:spLocks noChangeAspect="1" noChangeArrowheads="1"/>
          </p:cNvSpPr>
          <p:nvPr userDrawn="1"/>
        </p:nvSpPr>
        <p:spPr bwMode="auto">
          <a:xfrm>
            <a:off x="5103813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15" name="Oval 308"/>
          <p:cNvSpPr>
            <a:spLocks noChangeAspect="1" noChangeArrowheads="1"/>
          </p:cNvSpPr>
          <p:nvPr userDrawn="1"/>
        </p:nvSpPr>
        <p:spPr bwMode="auto">
          <a:xfrm>
            <a:off x="5222875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16" name="Oval 309"/>
          <p:cNvSpPr>
            <a:spLocks noChangeAspect="1" noChangeArrowheads="1"/>
          </p:cNvSpPr>
          <p:nvPr userDrawn="1"/>
        </p:nvSpPr>
        <p:spPr bwMode="auto">
          <a:xfrm>
            <a:off x="5340350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17" name="Oval 310"/>
          <p:cNvSpPr>
            <a:spLocks noChangeAspect="1" noChangeArrowheads="1"/>
          </p:cNvSpPr>
          <p:nvPr userDrawn="1"/>
        </p:nvSpPr>
        <p:spPr bwMode="auto">
          <a:xfrm>
            <a:off x="5459413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18" name="Oval 311"/>
          <p:cNvSpPr>
            <a:spLocks noChangeAspect="1" noChangeArrowheads="1"/>
          </p:cNvSpPr>
          <p:nvPr userDrawn="1"/>
        </p:nvSpPr>
        <p:spPr bwMode="auto">
          <a:xfrm>
            <a:off x="5576888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19" name="Oval 312"/>
          <p:cNvSpPr>
            <a:spLocks noChangeAspect="1" noChangeArrowheads="1"/>
          </p:cNvSpPr>
          <p:nvPr userDrawn="1"/>
        </p:nvSpPr>
        <p:spPr bwMode="auto">
          <a:xfrm>
            <a:off x="5695950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20" name="Oval 313"/>
          <p:cNvSpPr>
            <a:spLocks noChangeAspect="1" noChangeArrowheads="1"/>
          </p:cNvSpPr>
          <p:nvPr userDrawn="1"/>
        </p:nvSpPr>
        <p:spPr bwMode="auto">
          <a:xfrm>
            <a:off x="5813425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21" name="Oval 314"/>
          <p:cNvSpPr>
            <a:spLocks noChangeAspect="1" noChangeArrowheads="1"/>
          </p:cNvSpPr>
          <p:nvPr userDrawn="1"/>
        </p:nvSpPr>
        <p:spPr bwMode="auto">
          <a:xfrm>
            <a:off x="5932488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22" name="Oval 315"/>
          <p:cNvSpPr>
            <a:spLocks noChangeAspect="1" noChangeArrowheads="1"/>
          </p:cNvSpPr>
          <p:nvPr userDrawn="1"/>
        </p:nvSpPr>
        <p:spPr bwMode="auto">
          <a:xfrm>
            <a:off x="6051550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23" name="Oval 316"/>
          <p:cNvSpPr>
            <a:spLocks noChangeAspect="1" noChangeArrowheads="1"/>
          </p:cNvSpPr>
          <p:nvPr userDrawn="1"/>
        </p:nvSpPr>
        <p:spPr bwMode="auto">
          <a:xfrm>
            <a:off x="6169025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24" name="Oval 317"/>
          <p:cNvSpPr>
            <a:spLocks noChangeAspect="1" noChangeArrowheads="1"/>
          </p:cNvSpPr>
          <p:nvPr userDrawn="1"/>
        </p:nvSpPr>
        <p:spPr bwMode="auto">
          <a:xfrm>
            <a:off x="6288088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25" name="Oval 318"/>
          <p:cNvSpPr>
            <a:spLocks noChangeAspect="1" noChangeArrowheads="1"/>
          </p:cNvSpPr>
          <p:nvPr userDrawn="1"/>
        </p:nvSpPr>
        <p:spPr bwMode="auto">
          <a:xfrm>
            <a:off x="6405563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26" name="Oval 319"/>
          <p:cNvSpPr>
            <a:spLocks noChangeAspect="1" noChangeArrowheads="1"/>
          </p:cNvSpPr>
          <p:nvPr userDrawn="1"/>
        </p:nvSpPr>
        <p:spPr bwMode="auto">
          <a:xfrm>
            <a:off x="6524625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27" name="Oval 320"/>
          <p:cNvSpPr>
            <a:spLocks noChangeAspect="1" noChangeArrowheads="1"/>
          </p:cNvSpPr>
          <p:nvPr userDrawn="1"/>
        </p:nvSpPr>
        <p:spPr bwMode="auto">
          <a:xfrm>
            <a:off x="6642100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28" name="Oval 321"/>
          <p:cNvSpPr>
            <a:spLocks noChangeAspect="1" noChangeArrowheads="1"/>
          </p:cNvSpPr>
          <p:nvPr userDrawn="1"/>
        </p:nvSpPr>
        <p:spPr bwMode="auto">
          <a:xfrm>
            <a:off x="6761163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29" name="Oval 322"/>
          <p:cNvSpPr>
            <a:spLocks noChangeAspect="1" noChangeArrowheads="1"/>
          </p:cNvSpPr>
          <p:nvPr userDrawn="1"/>
        </p:nvSpPr>
        <p:spPr bwMode="auto">
          <a:xfrm>
            <a:off x="6878638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30" name="Oval 323"/>
          <p:cNvSpPr>
            <a:spLocks noChangeAspect="1" noChangeArrowheads="1"/>
          </p:cNvSpPr>
          <p:nvPr userDrawn="1"/>
        </p:nvSpPr>
        <p:spPr bwMode="auto">
          <a:xfrm>
            <a:off x="6997700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31" name="Oval 324"/>
          <p:cNvSpPr>
            <a:spLocks noChangeAspect="1" noChangeArrowheads="1"/>
          </p:cNvSpPr>
          <p:nvPr userDrawn="1"/>
        </p:nvSpPr>
        <p:spPr bwMode="auto">
          <a:xfrm>
            <a:off x="7115175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32" name="Oval 325"/>
          <p:cNvSpPr>
            <a:spLocks noChangeAspect="1" noChangeArrowheads="1"/>
          </p:cNvSpPr>
          <p:nvPr userDrawn="1"/>
        </p:nvSpPr>
        <p:spPr bwMode="auto">
          <a:xfrm>
            <a:off x="7234238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33" name="Oval 326"/>
          <p:cNvSpPr>
            <a:spLocks noChangeAspect="1" noChangeArrowheads="1"/>
          </p:cNvSpPr>
          <p:nvPr userDrawn="1"/>
        </p:nvSpPr>
        <p:spPr bwMode="auto">
          <a:xfrm>
            <a:off x="7351713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34" name="Oval 327"/>
          <p:cNvSpPr>
            <a:spLocks noChangeAspect="1" noChangeArrowheads="1"/>
          </p:cNvSpPr>
          <p:nvPr userDrawn="1"/>
        </p:nvSpPr>
        <p:spPr bwMode="auto">
          <a:xfrm>
            <a:off x="7470775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35" name="Oval 328"/>
          <p:cNvSpPr>
            <a:spLocks noChangeAspect="1" noChangeArrowheads="1"/>
          </p:cNvSpPr>
          <p:nvPr userDrawn="1"/>
        </p:nvSpPr>
        <p:spPr bwMode="auto">
          <a:xfrm>
            <a:off x="7588250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36" name="Oval 329"/>
          <p:cNvSpPr>
            <a:spLocks noChangeAspect="1" noChangeArrowheads="1"/>
          </p:cNvSpPr>
          <p:nvPr userDrawn="1"/>
        </p:nvSpPr>
        <p:spPr bwMode="auto">
          <a:xfrm>
            <a:off x="7707313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37" name="Oval 330"/>
          <p:cNvSpPr>
            <a:spLocks noChangeAspect="1" noChangeArrowheads="1"/>
          </p:cNvSpPr>
          <p:nvPr userDrawn="1"/>
        </p:nvSpPr>
        <p:spPr bwMode="auto">
          <a:xfrm>
            <a:off x="7824788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38" name="Oval 331"/>
          <p:cNvSpPr>
            <a:spLocks noChangeAspect="1" noChangeArrowheads="1"/>
          </p:cNvSpPr>
          <p:nvPr userDrawn="1"/>
        </p:nvSpPr>
        <p:spPr bwMode="auto">
          <a:xfrm>
            <a:off x="7943850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39" name="Oval 332"/>
          <p:cNvSpPr>
            <a:spLocks noChangeAspect="1" noChangeArrowheads="1"/>
          </p:cNvSpPr>
          <p:nvPr userDrawn="1"/>
        </p:nvSpPr>
        <p:spPr bwMode="auto">
          <a:xfrm>
            <a:off x="8061325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40" name="Oval 333"/>
          <p:cNvSpPr>
            <a:spLocks noChangeAspect="1" noChangeArrowheads="1"/>
          </p:cNvSpPr>
          <p:nvPr userDrawn="1"/>
        </p:nvSpPr>
        <p:spPr bwMode="auto">
          <a:xfrm>
            <a:off x="8180388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41" name="Oval 334"/>
          <p:cNvSpPr>
            <a:spLocks noChangeAspect="1" noChangeArrowheads="1"/>
          </p:cNvSpPr>
          <p:nvPr userDrawn="1"/>
        </p:nvSpPr>
        <p:spPr bwMode="auto">
          <a:xfrm>
            <a:off x="8297863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42" name="Oval 335"/>
          <p:cNvSpPr>
            <a:spLocks noChangeAspect="1" noChangeArrowheads="1"/>
          </p:cNvSpPr>
          <p:nvPr userDrawn="1"/>
        </p:nvSpPr>
        <p:spPr bwMode="auto">
          <a:xfrm>
            <a:off x="8416925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43" name="Oval 336"/>
          <p:cNvSpPr>
            <a:spLocks noChangeAspect="1" noChangeArrowheads="1"/>
          </p:cNvSpPr>
          <p:nvPr userDrawn="1"/>
        </p:nvSpPr>
        <p:spPr bwMode="auto">
          <a:xfrm>
            <a:off x="8534400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44" name="Oval 337"/>
          <p:cNvSpPr>
            <a:spLocks noChangeAspect="1" noChangeArrowheads="1"/>
          </p:cNvSpPr>
          <p:nvPr userDrawn="1"/>
        </p:nvSpPr>
        <p:spPr bwMode="auto">
          <a:xfrm>
            <a:off x="8653463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45" name="Oval 338"/>
          <p:cNvSpPr>
            <a:spLocks noChangeAspect="1" noChangeArrowheads="1"/>
          </p:cNvSpPr>
          <p:nvPr userDrawn="1"/>
        </p:nvSpPr>
        <p:spPr bwMode="auto">
          <a:xfrm>
            <a:off x="136525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46" name="Oval 339"/>
          <p:cNvSpPr>
            <a:spLocks noChangeAspect="1" noChangeArrowheads="1"/>
          </p:cNvSpPr>
          <p:nvPr userDrawn="1"/>
        </p:nvSpPr>
        <p:spPr bwMode="auto">
          <a:xfrm>
            <a:off x="254000" y="22637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47" name="Oval 340"/>
          <p:cNvSpPr>
            <a:spLocks noChangeAspect="1" noChangeArrowheads="1"/>
          </p:cNvSpPr>
          <p:nvPr userDrawn="1"/>
        </p:nvSpPr>
        <p:spPr bwMode="auto">
          <a:xfrm>
            <a:off x="373063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48" name="Oval 341"/>
          <p:cNvSpPr>
            <a:spLocks noChangeAspect="1" noChangeArrowheads="1"/>
          </p:cNvSpPr>
          <p:nvPr userDrawn="1"/>
        </p:nvSpPr>
        <p:spPr bwMode="auto">
          <a:xfrm>
            <a:off x="490538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49" name="Oval 342"/>
          <p:cNvSpPr>
            <a:spLocks noChangeAspect="1" noChangeArrowheads="1"/>
          </p:cNvSpPr>
          <p:nvPr userDrawn="1"/>
        </p:nvSpPr>
        <p:spPr bwMode="auto">
          <a:xfrm>
            <a:off x="609600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50" name="Oval 343"/>
          <p:cNvSpPr>
            <a:spLocks noChangeAspect="1" noChangeArrowheads="1"/>
          </p:cNvSpPr>
          <p:nvPr userDrawn="1"/>
        </p:nvSpPr>
        <p:spPr bwMode="auto">
          <a:xfrm>
            <a:off x="727075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51" name="Oval 344"/>
          <p:cNvSpPr>
            <a:spLocks noChangeAspect="1" noChangeArrowheads="1"/>
          </p:cNvSpPr>
          <p:nvPr userDrawn="1"/>
        </p:nvSpPr>
        <p:spPr bwMode="auto">
          <a:xfrm>
            <a:off x="846138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52" name="Oval 345"/>
          <p:cNvSpPr>
            <a:spLocks noChangeAspect="1" noChangeArrowheads="1"/>
          </p:cNvSpPr>
          <p:nvPr userDrawn="1"/>
        </p:nvSpPr>
        <p:spPr bwMode="auto">
          <a:xfrm>
            <a:off x="963613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53" name="Oval 346"/>
          <p:cNvSpPr>
            <a:spLocks noChangeAspect="1" noChangeArrowheads="1"/>
          </p:cNvSpPr>
          <p:nvPr userDrawn="1"/>
        </p:nvSpPr>
        <p:spPr bwMode="auto">
          <a:xfrm>
            <a:off x="1082675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54" name="Oval 347"/>
          <p:cNvSpPr>
            <a:spLocks noChangeAspect="1" noChangeArrowheads="1"/>
          </p:cNvSpPr>
          <p:nvPr userDrawn="1"/>
        </p:nvSpPr>
        <p:spPr bwMode="auto">
          <a:xfrm>
            <a:off x="1200150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55" name="Oval 348"/>
          <p:cNvSpPr>
            <a:spLocks noChangeAspect="1" noChangeArrowheads="1"/>
          </p:cNvSpPr>
          <p:nvPr userDrawn="1"/>
        </p:nvSpPr>
        <p:spPr bwMode="auto">
          <a:xfrm>
            <a:off x="1319213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56" name="Oval 349"/>
          <p:cNvSpPr>
            <a:spLocks noChangeAspect="1" noChangeArrowheads="1"/>
          </p:cNvSpPr>
          <p:nvPr userDrawn="1"/>
        </p:nvSpPr>
        <p:spPr bwMode="auto">
          <a:xfrm>
            <a:off x="1436688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57" name="Oval 350"/>
          <p:cNvSpPr>
            <a:spLocks noChangeAspect="1" noChangeArrowheads="1"/>
          </p:cNvSpPr>
          <p:nvPr userDrawn="1"/>
        </p:nvSpPr>
        <p:spPr bwMode="auto">
          <a:xfrm>
            <a:off x="1555750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58" name="Oval 351"/>
          <p:cNvSpPr>
            <a:spLocks noChangeAspect="1" noChangeArrowheads="1"/>
          </p:cNvSpPr>
          <p:nvPr userDrawn="1"/>
        </p:nvSpPr>
        <p:spPr bwMode="auto">
          <a:xfrm>
            <a:off x="1673225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59" name="Oval 352"/>
          <p:cNvSpPr>
            <a:spLocks noChangeAspect="1" noChangeArrowheads="1"/>
          </p:cNvSpPr>
          <p:nvPr userDrawn="1"/>
        </p:nvSpPr>
        <p:spPr bwMode="auto">
          <a:xfrm>
            <a:off x="1792288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60" name="Oval 353"/>
          <p:cNvSpPr>
            <a:spLocks noChangeAspect="1" noChangeArrowheads="1"/>
          </p:cNvSpPr>
          <p:nvPr userDrawn="1"/>
        </p:nvSpPr>
        <p:spPr bwMode="auto">
          <a:xfrm>
            <a:off x="1909763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61" name="Oval 354"/>
          <p:cNvSpPr>
            <a:spLocks noChangeAspect="1" noChangeArrowheads="1"/>
          </p:cNvSpPr>
          <p:nvPr userDrawn="1"/>
        </p:nvSpPr>
        <p:spPr bwMode="auto">
          <a:xfrm>
            <a:off x="2382838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62" name="Oval 355"/>
          <p:cNvSpPr>
            <a:spLocks noChangeAspect="1" noChangeArrowheads="1"/>
          </p:cNvSpPr>
          <p:nvPr userDrawn="1"/>
        </p:nvSpPr>
        <p:spPr bwMode="auto">
          <a:xfrm>
            <a:off x="3211513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63" name="Oval 356"/>
          <p:cNvSpPr>
            <a:spLocks noChangeAspect="1" noChangeArrowheads="1"/>
          </p:cNvSpPr>
          <p:nvPr userDrawn="1"/>
        </p:nvSpPr>
        <p:spPr bwMode="auto">
          <a:xfrm>
            <a:off x="3684588" y="22637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64" name="Oval 357"/>
          <p:cNvSpPr>
            <a:spLocks noChangeAspect="1" noChangeArrowheads="1"/>
          </p:cNvSpPr>
          <p:nvPr userDrawn="1"/>
        </p:nvSpPr>
        <p:spPr bwMode="auto">
          <a:xfrm>
            <a:off x="4394200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65" name="Oval 358"/>
          <p:cNvSpPr>
            <a:spLocks noChangeAspect="1" noChangeArrowheads="1"/>
          </p:cNvSpPr>
          <p:nvPr userDrawn="1"/>
        </p:nvSpPr>
        <p:spPr bwMode="auto">
          <a:xfrm>
            <a:off x="4513263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66" name="Oval 359"/>
          <p:cNvSpPr>
            <a:spLocks noChangeAspect="1" noChangeArrowheads="1"/>
          </p:cNvSpPr>
          <p:nvPr userDrawn="1"/>
        </p:nvSpPr>
        <p:spPr bwMode="auto">
          <a:xfrm>
            <a:off x="4630738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67" name="Oval 360"/>
          <p:cNvSpPr>
            <a:spLocks noChangeAspect="1" noChangeArrowheads="1"/>
          </p:cNvSpPr>
          <p:nvPr userDrawn="1"/>
        </p:nvSpPr>
        <p:spPr bwMode="auto">
          <a:xfrm>
            <a:off x="4867275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68" name="Oval 361"/>
          <p:cNvSpPr>
            <a:spLocks noChangeAspect="1" noChangeArrowheads="1"/>
          </p:cNvSpPr>
          <p:nvPr userDrawn="1"/>
        </p:nvSpPr>
        <p:spPr bwMode="auto">
          <a:xfrm>
            <a:off x="4986338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69" name="Oval 362"/>
          <p:cNvSpPr>
            <a:spLocks noChangeAspect="1" noChangeArrowheads="1"/>
          </p:cNvSpPr>
          <p:nvPr userDrawn="1"/>
        </p:nvSpPr>
        <p:spPr bwMode="auto">
          <a:xfrm>
            <a:off x="5103813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70" name="Oval 363"/>
          <p:cNvSpPr>
            <a:spLocks noChangeAspect="1" noChangeArrowheads="1"/>
          </p:cNvSpPr>
          <p:nvPr userDrawn="1"/>
        </p:nvSpPr>
        <p:spPr bwMode="auto">
          <a:xfrm>
            <a:off x="5222875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71" name="Oval 364"/>
          <p:cNvSpPr>
            <a:spLocks noChangeAspect="1" noChangeArrowheads="1"/>
          </p:cNvSpPr>
          <p:nvPr userDrawn="1"/>
        </p:nvSpPr>
        <p:spPr bwMode="auto">
          <a:xfrm>
            <a:off x="5340350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72" name="Oval 365"/>
          <p:cNvSpPr>
            <a:spLocks noChangeAspect="1" noChangeArrowheads="1"/>
          </p:cNvSpPr>
          <p:nvPr userDrawn="1"/>
        </p:nvSpPr>
        <p:spPr bwMode="auto">
          <a:xfrm>
            <a:off x="5459413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73" name="Oval 366"/>
          <p:cNvSpPr>
            <a:spLocks noChangeAspect="1" noChangeArrowheads="1"/>
          </p:cNvSpPr>
          <p:nvPr userDrawn="1"/>
        </p:nvSpPr>
        <p:spPr bwMode="auto">
          <a:xfrm>
            <a:off x="5576888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74" name="Oval 367"/>
          <p:cNvSpPr>
            <a:spLocks noChangeAspect="1" noChangeArrowheads="1"/>
          </p:cNvSpPr>
          <p:nvPr userDrawn="1"/>
        </p:nvSpPr>
        <p:spPr bwMode="auto">
          <a:xfrm>
            <a:off x="5695950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75" name="Oval 368"/>
          <p:cNvSpPr>
            <a:spLocks noChangeAspect="1" noChangeArrowheads="1"/>
          </p:cNvSpPr>
          <p:nvPr userDrawn="1"/>
        </p:nvSpPr>
        <p:spPr bwMode="auto">
          <a:xfrm>
            <a:off x="5813425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76" name="Oval 369"/>
          <p:cNvSpPr>
            <a:spLocks noChangeAspect="1" noChangeArrowheads="1"/>
          </p:cNvSpPr>
          <p:nvPr userDrawn="1"/>
        </p:nvSpPr>
        <p:spPr bwMode="auto">
          <a:xfrm>
            <a:off x="5932488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77" name="Oval 370"/>
          <p:cNvSpPr>
            <a:spLocks noChangeAspect="1" noChangeArrowheads="1"/>
          </p:cNvSpPr>
          <p:nvPr userDrawn="1"/>
        </p:nvSpPr>
        <p:spPr bwMode="auto">
          <a:xfrm>
            <a:off x="6051550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78" name="Oval 371"/>
          <p:cNvSpPr>
            <a:spLocks noChangeAspect="1" noChangeArrowheads="1"/>
          </p:cNvSpPr>
          <p:nvPr userDrawn="1"/>
        </p:nvSpPr>
        <p:spPr bwMode="auto">
          <a:xfrm>
            <a:off x="6169025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79" name="Oval 372"/>
          <p:cNvSpPr>
            <a:spLocks noChangeAspect="1" noChangeArrowheads="1"/>
          </p:cNvSpPr>
          <p:nvPr userDrawn="1"/>
        </p:nvSpPr>
        <p:spPr bwMode="auto">
          <a:xfrm>
            <a:off x="6288088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80" name="Oval 373"/>
          <p:cNvSpPr>
            <a:spLocks noChangeAspect="1" noChangeArrowheads="1"/>
          </p:cNvSpPr>
          <p:nvPr userDrawn="1"/>
        </p:nvSpPr>
        <p:spPr bwMode="auto">
          <a:xfrm>
            <a:off x="6405563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81" name="Oval 374"/>
          <p:cNvSpPr>
            <a:spLocks noChangeAspect="1" noChangeArrowheads="1"/>
          </p:cNvSpPr>
          <p:nvPr userDrawn="1"/>
        </p:nvSpPr>
        <p:spPr bwMode="auto">
          <a:xfrm>
            <a:off x="6524625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82" name="Oval 375"/>
          <p:cNvSpPr>
            <a:spLocks noChangeAspect="1" noChangeArrowheads="1"/>
          </p:cNvSpPr>
          <p:nvPr userDrawn="1"/>
        </p:nvSpPr>
        <p:spPr bwMode="auto">
          <a:xfrm>
            <a:off x="6642100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83" name="Oval 376"/>
          <p:cNvSpPr>
            <a:spLocks noChangeAspect="1" noChangeArrowheads="1"/>
          </p:cNvSpPr>
          <p:nvPr userDrawn="1"/>
        </p:nvSpPr>
        <p:spPr bwMode="auto">
          <a:xfrm>
            <a:off x="6761163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84" name="Oval 377"/>
          <p:cNvSpPr>
            <a:spLocks noChangeAspect="1" noChangeArrowheads="1"/>
          </p:cNvSpPr>
          <p:nvPr userDrawn="1"/>
        </p:nvSpPr>
        <p:spPr bwMode="auto">
          <a:xfrm>
            <a:off x="6878638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85" name="Oval 378"/>
          <p:cNvSpPr>
            <a:spLocks noChangeAspect="1" noChangeArrowheads="1"/>
          </p:cNvSpPr>
          <p:nvPr userDrawn="1"/>
        </p:nvSpPr>
        <p:spPr bwMode="auto">
          <a:xfrm>
            <a:off x="6997700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86" name="Oval 379"/>
          <p:cNvSpPr>
            <a:spLocks noChangeAspect="1" noChangeArrowheads="1"/>
          </p:cNvSpPr>
          <p:nvPr userDrawn="1"/>
        </p:nvSpPr>
        <p:spPr bwMode="auto">
          <a:xfrm>
            <a:off x="7115175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87" name="Oval 380"/>
          <p:cNvSpPr>
            <a:spLocks noChangeAspect="1" noChangeArrowheads="1"/>
          </p:cNvSpPr>
          <p:nvPr userDrawn="1"/>
        </p:nvSpPr>
        <p:spPr bwMode="auto">
          <a:xfrm>
            <a:off x="7234238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88" name="Oval 381"/>
          <p:cNvSpPr>
            <a:spLocks noChangeAspect="1" noChangeArrowheads="1"/>
          </p:cNvSpPr>
          <p:nvPr userDrawn="1"/>
        </p:nvSpPr>
        <p:spPr bwMode="auto">
          <a:xfrm>
            <a:off x="7351713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89" name="Oval 382"/>
          <p:cNvSpPr>
            <a:spLocks noChangeAspect="1" noChangeArrowheads="1"/>
          </p:cNvSpPr>
          <p:nvPr userDrawn="1"/>
        </p:nvSpPr>
        <p:spPr bwMode="auto">
          <a:xfrm>
            <a:off x="7470775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90" name="Oval 383"/>
          <p:cNvSpPr>
            <a:spLocks noChangeAspect="1" noChangeArrowheads="1"/>
          </p:cNvSpPr>
          <p:nvPr userDrawn="1"/>
        </p:nvSpPr>
        <p:spPr bwMode="auto">
          <a:xfrm>
            <a:off x="7588250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91" name="Oval 384"/>
          <p:cNvSpPr>
            <a:spLocks noChangeAspect="1" noChangeArrowheads="1"/>
          </p:cNvSpPr>
          <p:nvPr userDrawn="1"/>
        </p:nvSpPr>
        <p:spPr bwMode="auto">
          <a:xfrm>
            <a:off x="7707313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92" name="Oval 385"/>
          <p:cNvSpPr>
            <a:spLocks noChangeAspect="1" noChangeArrowheads="1"/>
          </p:cNvSpPr>
          <p:nvPr userDrawn="1"/>
        </p:nvSpPr>
        <p:spPr bwMode="auto">
          <a:xfrm>
            <a:off x="7824788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93" name="Oval 386"/>
          <p:cNvSpPr>
            <a:spLocks noChangeAspect="1" noChangeArrowheads="1"/>
          </p:cNvSpPr>
          <p:nvPr userDrawn="1"/>
        </p:nvSpPr>
        <p:spPr bwMode="auto">
          <a:xfrm>
            <a:off x="7943850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94" name="Oval 387"/>
          <p:cNvSpPr>
            <a:spLocks noChangeAspect="1" noChangeArrowheads="1"/>
          </p:cNvSpPr>
          <p:nvPr userDrawn="1"/>
        </p:nvSpPr>
        <p:spPr bwMode="auto">
          <a:xfrm>
            <a:off x="8061325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95" name="Oval 388"/>
          <p:cNvSpPr>
            <a:spLocks noChangeAspect="1" noChangeArrowheads="1"/>
          </p:cNvSpPr>
          <p:nvPr userDrawn="1"/>
        </p:nvSpPr>
        <p:spPr bwMode="auto">
          <a:xfrm>
            <a:off x="8180388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96" name="Oval 389"/>
          <p:cNvSpPr>
            <a:spLocks noChangeAspect="1" noChangeArrowheads="1"/>
          </p:cNvSpPr>
          <p:nvPr userDrawn="1"/>
        </p:nvSpPr>
        <p:spPr bwMode="auto">
          <a:xfrm>
            <a:off x="8297863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97" name="Oval 390"/>
          <p:cNvSpPr>
            <a:spLocks noChangeAspect="1" noChangeArrowheads="1"/>
          </p:cNvSpPr>
          <p:nvPr userDrawn="1"/>
        </p:nvSpPr>
        <p:spPr bwMode="auto">
          <a:xfrm>
            <a:off x="8416925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98" name="Oval 391"/>
          <p:cNvSpPr>
            <a:spLocks noChangeAspect="1" noChangeArrowheads="1"/>
          </p:cNvSpPr>
          <p:nvPr userDrawn="1"/>
        </p:nvSpPr>
        <p:spPr bwMode="auto">
          <a:xfrm>
            <a:off x="8534400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99" name="Oval 392"/>
          <p:cNvSpPr>
            <a:spLocks noChangeAspect="1" noChangeArrowheads="1"/>
          </p:cNvSpPr>
          <p:nvPr userDrawn="1"/>
        </p:nvSpPr>
        <p:spPr bwMode="auto">
          <a:xfrm>
            <a:off x="136525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00" name="Oval 393"/>
          <p:cNvSpPr>
            <a:spLocks noChangeAspect="1" noChangeArrowheads="1"/>
          </p:cNvSpPr>
          <p:nvPr userDrawn="1"/>
        </p:nvSpPr>
        <p:spPr bwMode="auto">
          <a:xfrm>
            <a:off x="254000" y="23733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01" name="Oval 394"/>
          <p:cNvSpPr>
            <a:spLocks noChangeAspect="1" noChangeArrowheads="1"/>
          </p:cNvSpPr>
          <p:nvPr userDrawn="1"/>
        </p:nvSpPr>
        <p:spPr bwMode="auto">
          <a:xfrm>
            <a:off x="373063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02" name="Oval 395"/>
          <p:cNvSpPr>
            <a:spLocks noChangeAspect="1" noChangeArrowheads="1"/>
          </p:cNvSpPr>
          <p:nvPr userDrawn="1"/>
        </p:nvSpPr>
        <p:spPr bwMode="auto">
          <a:xfrm>
            <a:off x="490538" y="23733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03" name="Oval 396"/>
          <p:cNvSpPr>
            <a:spLocks noChangeAspect="1" noChangeArrowheads="1"/>
          </p:cNvSpPr>
          <p:nvPr userDrawn="1"/>
        </p:nvSpPr>
        <p:spPr bwMode="auto">
          <a:xfrm>
            <a:off x="963613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04" name="Oval 397"/>
          <p:cNvSpPr>
            <a:spLocks noChangeAspect="1" noChangeArrowheads="1"/>
          </p:cNvSpPr>
          <p:nvPr userDrawn="1"/>
        </p:nvSpPr>
        <p:spPr bwMode="auto">
          <a:xfrm>
            <a:off x="1082675" y="24828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05" name="Oval 398"/>
          <p:cNvSpPr>
            <a:spLocks noChangeAspect="1" noChangeArrowheads="1"/>
          </p:cNvSpPr>
          <p:nvPr userDrawn="1"/>
        </p:nvSpPr>
        <p:spPr bwMode="auto">
          <a:xfrm>
            <a:off x="1200150" y="24828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06" name="Oval 399"/>
          <p:cNvSpPr>
            <a:spLocks noChangeAspect="1" noChangeArrowheads="1"/>
          </p:cNvSpPr>
          <p:nvPr userDrawn="1"/>
        </p:nvSpPr>
        <p:spPr bwMode="auto">
          <a:xfrm>
            <a:off x="1319213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07" name="Oval 400"/>
          <p:cNvSpPr>
            <a:spLocks noChangeAspect="1" noChangeArrowheads="1"/>
          </p:cNvSpPr>
          <p:nvPr userDrawn="1"/>
        </p:nvSpPr>
        <p:spPr bwMode="auto">
          <a:xfrm>
            <a:off x="1436688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08" name="Oval 401"/>
          <p:cNvSpPr>
            <a:spLocks noChangeAspect="1" noChangeArrowheads="1"/>
          </p:cNvSpPr>
          <p:nvPr userDrawn="1"/>
        </p:nvSpPr>
        <p:spPr bwMode="auto">
          <a:xfrm>
            <a:off x="1555750" y="24828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09" name="Oval 402"/>
          <p:cNvSpPr>
            <a:spLocks noChangeAspect="1" noChangeArrowheads="1"/>
          </p:cNvSpPr>
          <p:nvPr userDrawn="1"/>
        </p:nvSpPr>
        <p:spPr bwMode="auto">
          <a:xfrm>
            <a:off x="1673225" y="24828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10" name="Oval 403"/>
          <p:cNvSpPr>
            <a:spLocks noChangeAspect="1" noChangeArrowheads="1"/>
          </p:cNvSpPr>
          <p:nvPr userDrawn="1"/>
        </p:nvSpPr>
        <p:spPr bwMode="auto">
          <a:xfrm>
            <a:off x="1792288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11" name="Oval 404"/>
          <p:cNvSpPr>
            <a:spLocks noChangeAspect="1" noChangeArrowheads="1"/>
          </p:cNvSpPr>
          <p:nvPr userDrawn="1"/>
        </p:nvSpPr>
        <p:spPr bwMode="auto">
          <a:xfrm>
            <a:off x="1909763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12" name="Oval 405"/>
          <p:cNvSpPr>
            <a:spLocks noChangeAspect="1" noChangeArrowheads="1"/>
          </p:cNvSpPr>
          <p:nvPr userDrawn="1"/>
        </p:nvSpPr>
        <p:spPr bwMode="auto">
          <a:xfrm>
            <a:off x="2382838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13" name="Oval 406"/>
          <p:cNvSpPr>
            <a:spLocks noChangeAspect="1" noChangeArrowheads="1"/>
          </p:cNvSpPr>
          <p:nvPr userDrawn="1"/>
        </p:nvSpPr>
        <p:spPr bwMode="auto">
          <a:xfrm>
            <a:off x="2501900" y="24828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14" name="Oval 407"/>
          <p:cNvSpPr>
            <a:spLocks noChangeAspect="1" noChangeArrowheads="1"/>
          </p:cNvSpPr>
          <p:nvPr userDrawn="1"/>
        </p:nvSpPr>
        <p:spPr bwMode="auto">
          <a:xfrm>
            <a:off x="2619375" y="24828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15" name="Oval 408"/>
          <p:cNvSpPr>
            <a:spLocks noChangeAspect="1" noChangeArrowheads="1"/>
          </p:cNvSpPr>
          <p:nvPr userDrawn="1"/>
        </p:nvSpPr>
        <p:spPr bwMode="auto">
          <a:xfrm>
            <a:off x="4157663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16" name="Oval 409"/>
          <p:cNvSpPr>
            <a:spLocks noChangeAspect="1" noChangeArrowheads="1"/>
          </p:cNvSpPr>
          <p:nvPr userDrawn="1"/>
        </p:nvSpPr>
        <p:spPr bwMode="auto">
          <a:xfrm>
            <a:off x="4394200" y="24828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17" name="Oval 410"/>
          <p:cNvSpPr>
            <a:spLocks noChangeAspect="1" noChangeArrowheads="1"/>
          </p:cNvSpPr>
          <p:nvPr userDrawn="1"/>
        </p:nvSpPr>
        <p:spPr bwMode="auto">
          <a:xfrm>
            <a:off x="4513263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18" name="Oval 411"/>
          <p:cNvSpPr>
            <a:spLocks noChangeAspect="1" noChangeArrowheads="1"/>
          </p:cNvSpPr>
          <p:nvPr userDrawn="1"/>
        </p:nvSpPr>
        <p:spPr bwMode="auto">
          <a:xfrm>
            <a:off x="4630738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19" name="Oval 412"/>
          <p:cNvSpPr>
            <a:spLocks noChangeAspect="1" noChangeArrowheads="1"/>
          </p:cNvSpPr>
          <p:nvPr userDrawn="1"/>
        </p:nvSpPr>
        <p:spPr bwMode="auto">
          <a:xfrm>
            <a:off x="4867275" y="24828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20" name="Oval 413"/>
          <p:cNvSpPr>
            <a:spLocks noChangeAspect="1" noChangeArrowheads="1"/>
          </p:cNvSpPr>
          <p:nvPr userDrawn="1"/>
        </p:nvSpPr>
        <p:spPr bwMode="auto">
          <a:xfrm>
            <a:off x="4986338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21" name="Oval 414"/>
          <p:cNvSpPr>
            <a:spLocks noChangeAspect="1" noChangeArrowheads="1"/>
          </p:cNvSpPr>
          <p:nvPr userDrawn="1"/>
        </p:nvSpPr>
        <p:spPr bwMode="auto">
          <a:xfrm>
            <a:off x="5103813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22" name="Oval 415"/>
          <p:cNvSpPr>
            <a:spLocks noChangeAspect="1" noChangeArrowheads="1"/>
          </p:cNvSpPr>
          <p:nvPr userDrawn="1"/>
        </p:nvSpPr>
        <p:spPr bwMode="auto">
          <a:xfrm>
            <a:off x="5222875" y="24828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23" name="Oval 416"/>
          <p:cNvSpPr>
            <a:spLocks noChangeAspect="1" noChangeArrowheads="1"/>
          </p:cNvSpPr>
          <p:nvPr userDrawn="1"/>
        </p:nvSpPr>
        <p:spPr bwMode="auto">
          <a:xfrm>
            <a:off x="5340350" y="24828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24" name="Oval 417"/>
          <p:cNvSpPr>
            <a:spLocks noChangeAspect="1" noChangeArrowheads="1"/>
          </p:cNvSpPr>
          <p:nvPr userDrawn="1"/>
        </p:nvSpPr>
        <p:spPr bwMode="auto">
          <a:xfrm>
            <a:off x="5459413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25" name="Oval 418"/>
          <p:cNvSpPr>
            <a:spLocks noChangeAspect="1" noChangeArrowheads="1"/>
          </p:cNvSpPr>
          <p:nvPr userDrawn="1"/>
        </p:nvSpPr>
        <p:spPr bwMode="auto">
          <a:xfrm>
            <a:off x="5576888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26" name="Oval 419"/>
          <p:cNvSpPr>
            <a:spLocks noChangeAspect="1" noChangeArrowheads="1"/>
          </p:cNvSpPr>
          <p:nvPr userDrawn="1"/>
        </p:nvSpPr>
        <p:spPr bwMode="auto">
          <a:xfrm>
            <a:off x="5695950" y="24828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27" name="Oval 420"/>
          <p:cNvSpPr>
            <a:spLocks noChangeAspect="1" noChangeArrowheads="1"/>
          </p:cNvSpPr>
          <p:nvPr userDrawn="1"/>
        </p:nvSpPr>
        <p:spPr bwMode="auto">
          <a:xfrm>
            <a:off x="5813425" y="24828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28" name="Oval 421"/>
          <p:cNvSpPr>
            <a:spLocks noChangeAspect="1" noChangeArrowheads="1"/>
          </p:cNvSpPr>
          <p:nvPr userDrawn="1"/>
        </p:nvSpPr>
        <p:spPr bwMode="auto">
          <a:xfrm>
            <a:off x="5932488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29" name="Oval 422"/>
          <p:cNvSpPr>
            <a:spLocks noChangeAspect="1" noChangeArrowheads="1"/>
          </p:cNvSpPr>
          <p:nvPr userDrawn="1"/>
        </p:nvSpPr>
        <p:spPr bwMode="auto">
          <a:xfrm>
            <a:off x="6051550" y="24828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30" name="Oval 423"/>
          <p:cNvSpPr>
            <a:spLocks noChangeAspect="1" noChangeArrowheads="1"/>
          </p:cNvSpPr>
          <p:nvPr userDrawn="1"/>
        </p:nvSpPr>
        <p:spPr bwMode="auto">
          <a:xfrm>
            <a:off x="6169025" y="24828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31" name="Oval 424"/>
          <p:cNvSpPr>
            <a:spLocks noChangeAspect="1" noChangeArrowheads="1"/>
          </p:cNvSpPr>
          <p:nvPr userDrawn="1"/>
        </p:nvSpPr>
        <p:spPr bwMode="auto">
          <a:xfrm>
            <a:off x="6288088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32" name="Oval 425"/>
          <p:cNvSpPr>
            <a:spLocks noChangeAspect="1" noChangeArrowheads="1"/>
          </p:cNvSpPr>
          <p:nvPr userDrawn="1"/>
        </p:nvSpPr>
        <p:spPr bwMode="auto">
          <a:xfrm>
            <a:off x="6405563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33" name="Oval 426"/>
          <p:cNvSpPr>
            <a:spLocks noChangeAspect="1" noChangeArrowheads="1"/>
          </p:cNvSpPr>
          <p:nvPr userDrawn="1"/>
        </p:nvSpPr>
        <p:spPr bwMode="auto">
          <a:xfrm>
            <a:off x="6524625" y="24828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34" name="Oval 427"/>
          <p:cNvSpPr>
            <a:spLocks noChangeAspect="1" noChangeArrowheads="1"/>
          </p:cNvSpPr>
          <p:nvPr userDrawn="1"/>
        </p:nvSpPr>
        <p:spPr bwMode="auto">
          <a:xfrm>
            <a:off x="6642100" y="24828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35" name="Oval 428"/>
          <p:cNvSpPr>
            <a:spLocks noChangeAspect="1" noChangeArrowheads="1"/>
          </p:cNvSpPr>
          <p:nvPr userDrawn="1"/>
        </p:nvSpPr>
        <p:spPr bwMode="auto">
          <a:xfrm>
            <a:off x="6761163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36" name="Oval 429"/>
          <p:cNvSpPr>
            <a:spLocks noChangeAspect="1" noChangeArrowheads="1"/>
          </p:cNvSpPr>
          <p:nvPr userDrawn="1"/>
        </p:nvSpPr>
        <p:spPr bwMode="auto">
          <a:xfrm>
            <a:off x="6878638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37" name="Oval 430"/>
          <p:cNvSpPr>
            <a:spLocks noChangeAspect="1" noChangeArrowheads="1"/>
          </p:cNvSpPr>
          <p:nvPr userDrawn="1"/>
        </p:nvSpPr>
        <p:spPr bwMode="auto">
          <a:xfrm>
            <a:off x="6997700" y="24828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38" name="Oval 431"/>
          <p:cNvSpPr>
            <a:spLocks noChangeAspect="1" noChangeArrowheads="1"/>
          </p:cNvSpPr>
          <p:nvPr userDrawn="1"/>
        </p:nvSpPr>
        <p:spPr bwMode="auto">
          <a:xfrm>
            <a:off x="7115175" y="24828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39" name="Oval 432"/>
          <p:cNvSpPr>
            <a:spLocks noChangeAspect="1" noChangeArrowheads="1"/>
          </p:cNvSpPr>
          <p:nvPr userDrawn="1"/>
        </p:nvSpPr>
        <p:spPr bwMode="auto">
          <a:xfrm>
            <a:off x="7234238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40" name="Oval 433"/>
          <p:cNvSpPr>
            <a:spLocks noChangeAspect="1" noChangeArrowheads="1"/>
          </p:cNvSpPr>
          <p:nvPr userDrawn="1"/>
        </p:nvSpPr>
        <p:spPr bwMode="auto">
          <a:xfrm>
            <a:off x="7351713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41" name="Oval 434"/>
          <p:cNvSpPr>
            <a:spLocks noChangeAspect="1" noChangeArrowheads="1"/>
          </p:cNvSpPr>
          <p:nvPr userDrawn="1"/>
        </p:nvSpPr>
        <p:spPr bwMode="auto">
          <a:xfrm>
            <a:off x="7470775" y="24828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42" name="Oval 435"/>
          <p:cNvSpPr>
            <a:spLocks noChangeAspect="1" noChangeArrowheads="1"/>
          </p:cNvSpPr>
          <p:nvPr userDrawn="1"/>
        </p:nvSpPr>
        <p:spPr bwMode="auto">
          <a:xfrm>
            <a:off x="7588250" y="24828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43" name="Oval 436"/>
          <p:cNvSpPr>
            <a:spLocks noChangeAspect="1" noChangeArrowheads="1"/>
          </p:cNvSpPr>
          <p:nvPr userDrawn="1"/>
        </p:nvSpPr>
        <p:spPr bwMode="auto">
          <a:xfrm>
            <a:off x="7707313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44" name="Oval 437"/>
          <p:cNvSpPr>
            <a:spLocks noChangeAspect="1" noChangeArrowheads="1"/>
          </p:cNvSpPr>
          <p:nvPr userDrawn="1"/>
        </p:nvSpPr>
        <p:spPr bwMode="auto">
          <a:xfrm>
            <a:off x="8180388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45" name="Oval 438"/>
          <p:cNvSpPr>
            <a:spLocks noChangeAspect="1" noChangeArrowheads="1"/>
          </p:cNvSpPr>
          <p:nvPr userDrawn="1"/>
        </p:nvSpPr>
        <p:spPr bwMode="auto">
          <a:xfrm>
            <a:off x="8297863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46" name="Oval 439"/>
          <p:cNvSpPr>
            <a:spLocks noChangeAspect="1" noChangeArrowheads="1"/>
          </p:cNvSpPr>
          <p:nvPr userDrawn="1"/>
        </p:nvSpPr>
        <p:spPr bwMode="auto">
          <a:xfrm>
            <a:off x="254000" y="24828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47" name="Oval 440"/>
          <p:cNvSpPr>
            <a:spLocks noChangeAspect="1" noChangeArrowheads="1"/>
          </p:cNvSpPr>
          <p:nvPr userDrawn="1"/>
        </p:nvSpPr>
        <p:spPr bwMode="auto">
          <a:xfrm>
            <a:off x="373063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48" name="Oval 441"/>
          <p:cNvSpPr>
            <a:spLocks noChangeAspect="1" noChangeArrowheads="1"/>
          </p:cNvSpPr>
          <p:nvPr userDrawn="1"/>
        </p:nvSpPr>
        <p:spPr bwMode="auto">
          <a:xfrm>
            <a:off x="490538" y="24828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49" name="Oval 442"/>
          <p:cNvSpPr>
            <a:spLocks noChangeAspect="1" noChangeArrowheads="1"/>
          </p:cNvSpPr>
          <p:nvPr userDrawn="1"/>
        </p:nvSpPr>
        <p:spPr bwMode="auto">
          <a:xfrm>
            <a:off x="963613" y="25908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50" name="Oval 443"/>
          <p:cNvSpPr>
            <a:spLocks noChangeAspect="1" noChangeArrowheads="1"/>
          </p:cNvSpPr>
          <p:nvPr userDrawn="1"/>
        </p:nvSpPr>
        <p:spPr bwMode="auto">
          <a:xfrm>
            <a:off x="1082675" y="25908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51" name="Oval 444"/>
          <p:cNvSpPr>
            <a:spLocks noChangeAspect="1" noChangeArrowheads="1"/>
          </p:cNvSpPr>
          <p:nvPr userDrawn="1"/>
        </p:nvSpPr>
        <p:spPr bwMode="auto">
          <a:xfrm>
            <a:off x="1200150" y="25908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52" name="Oval 445"/>
          <p:cNvSpPr>
            <a:spLocks noChangeAspect="1" noChangeArrowheads="1"/>
          </p:cNvSpPr>
          <p:nvPr userDrawn="1"/>
        </p:nvSpPr>
        <p:spPr bwMode="auto">
          <a:xfrm>
            <a:off x="1319213" y="25908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53" name="Oval 446"/>
          <p:cNvSpPr>
            <a:spLocks noChangeAspect="1" noChangeArrowheads="1"/>
          </p:cNvSpPr>
          <p:nvPr userDrawn="1"/>
        </p:nvSpPr>
        <p:spPr bwMode="auto">
          <a:xfrm>
            <a:off x="1436688" y="25908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54" name="Oval 447"/>
          <p:cNvSpPr>
            <a:spLocks noChangeAspect="1" noChangeArrowheads="1"/>
          </p:cNvSpPr>
          <p:nvPr userDrawn="1"/>
        </p:nvSpPr>
        <p:spPr bwMode="auto">
          <a:xfrm>
            <a:off x="1555750" y="25908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55" name="Oval 448"/>
          <p:cNvSpPr>
            <a:spLocks noChangeAspect="1" noChangeArrowheads="1"/>
          </p:cNvSpPr>
          <p:nvPr userDrawn="1"/>
        </p:nvSpPr>
        <p:spPr bwMode="auto">
          <a:xfrm>
            <a:off x="1673225" y="25908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56" name="Oval 449"/>
          <p:cNvSpPr>
            <a:spLocks noChangeAspect="1" noChangeArrowheads="1"/>
          </p:cNvSpPr>
          <p:nvPr userDrawn="1"/>
        </p:nvSpPr>
        <p:spPr bwMode="auto">
          <a:xfrm>
            <a:off x="1792288" y="25908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57" name="Oval 450"/>
          <p:cNvSpPr>
            <a:spLocks noChangeAspect="1" noChangeArrowheads="1"/>
          </p:cNvSpPr>
          <p:nvPr userDrawn="1"/>
        </p:nvSpPr>
        <p:spPr bwMode="auto">
          <a:xfrm>
            <a:off x="1909763" y="25908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58" name="Oval 451"/>
          <p:cNvSpPr>
            <a:spLocks noChangeAspect="1" noChangeArrowheads="1"/>
          </p:cNvSpPr>
          <p:nvPr userDrawn="1"/>
        </p:nvSpPr>
        <p:spPr bwMode="auto">
          <a:xfrm>
            <a:off x="2028825" y="25908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59" name="Oval 452"/>
          <p:cNvSpPr>
            <a:spLocks noChangeAspect="1" noChangeArrowheads="1"/>
          </p:cNvSpPr>
          <p:nvPr userDrawn="1"/>
        </p:nvSpPr>
        <p:spPr bwMode="auto">
          <a:xfrm>
            <a:off x="2382838" y="25908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60" name="Oval 453"/>
          <p:cNvSpPr>
            <a:spLocks noChangeAspect="1" noChangeArrowheads="1"/>
          </p:cNvSpPr>
          <p:nvPr userDrawn="1"/>
        </p:nvSpPr>
        <p:spPr bwMode="auto">
          <a:xfrm>
            <a:off x="2501900" y="25908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61" name="Oval 454"/>
          <p:cNvSpPr>
            <a:spLocks noChangeAspect="1" noChangeArrowheads="1"/>
          </p:cNvSpPr>
          <p:nvPr userDrawn="1"/>
        </p:nvSpPr>
        <p:spPr bwMode="auto">
          <a:xfrm>
            <a:off x="2619375" y="25908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62" name="Oval 455"/>
          <p:cNvSpPr>
            <a:spLocks noChangeAspect="1" noChangeArrowheads="1"/>
          </p:cNvSpPr>
          <p:nvPr userDrawn="1"/>
        </p:nvSpPr>
        <p:spPr bwMode="auto">
          <a:xfrm>
            <a:off x="2738438" y="25908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63" name="Oval 456"/>
          <p:cNvSpPr>
            <a:spLocks noChangeAspect="1" noChangeArrowheads="1"/>
          </p:cNvSpPr>
          <p:nvPr userDrawn="1"/>
        </p:nvSpPr>
        <p:spPr bwMode="auto">
          <a:xfrm>
            <a:off x="4157663" y="25908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64" name="Oval 457"/>
          <p:cNvSpPr>
            <a:spLocks noChangeAspect="1" noChangeArrowheads="1"/>
          </p:cNvSpPr>
          <p:nvPr userDrawn="1"/>
        </p:nvSpPr>
        <p:spPr bwMode="auto">
          <a:xfrm>
            <a:off x="4513263" y="25908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65" name="Oval 458"/>
          <p:cNvSpPr>
            <a:spLocks noChangeAspect="1" noChangeArrowheads="1"/>
          </p:cNvSpPr>
          <p:nvPr userDrawn="1"/>
        </p:nvSpPr>
        <p:spPr bwMode="auto">
          <a:xfrm>
            <a:off x="4867275" y="25908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66" name="Oval 459"/>
          <p:cNvSpPr>
            <a:spLocks noChangeAspect="1" noChangeArrowheads="1"/>
          </p:cNvSpPr>
          <p:nvPr userDrawn="1"/>
        </p:nvSpPr>
        <p:spPr bwMode="auto">
          <a:xfrm>
            <a:off x="4986338" y="25908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67" name="Oval 460"/>
          <p:cNvSpPr>
            <a:spLocks noChangeAspect="1" noChangeArrowheads="1"/>
          </p:cNvSpPr>
          <p:nvPr userDrawn="1"/>
        </p:nvSpPr>
        <p:spPr bwMode="auto">
          <a:xfrm>
            <a:off x="5103813" y="25908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68" name="Oval 461"/>
          <p:cNvSpPr>
            <a:spLocks noChangeAspect="1" noChangeArrowheads="1"/>
          </p:cNvSpPr>
          <p:nvPr userDrawn="1"/>
        </p:nvSpPr>
        <p:spPr bwMode="auto">
          <a:xfrm>
            <a:off x="5222875" y="25908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69" name="Oval 462"/>
          <p:cNvSpPr>
            <a:spLocks noChangeAspect="1" noChangeArrowheads="1"/>
          </p:cNvSpPr>
          <p:nvPr userDrawn="1"/>
        </p:nvSpPr>
        <p:spPr bwMode="auto">
          <a:xfrm>
            <a:off x="5340350" y="25908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70" name="Oval 463"/>
          <p:cNvSpPr>
            <a:spLocks noChangeAspect="1" noChangeArrowheads="1"/>
          </p:cNvSpPr>
          <p:nvPr userDrawn="1"/>
        </p:nvSpPr>
        <p:spPr bwMode="auto">
          <a:xfrm>
            <a:off x="5459413" y="25908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71" name="Oval 464"/>
          <p:cNvSpPr>
            <a:spLocks noChangeAspect="1" noChangeArrowheads="1"/>
          </p:cNvSpPr>
          <p:nvPr userDrawn="1"/>
        </p:nvSpPr>
        <p:spPr bwMode="auto">
          <a:xfrm>
            <a:off x="5576888" y="25908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72" name="Oval 465"/>
          <p:cNvSpPr>
            <a:spLocks noChangeAspect="1" noChangeArrowheads="1"/>
          </p:cNvSpPr>
          <p:nvPr userDrawn="1"/>
        </p:nvSpPr>
        <p:spPr bwMode="auto">
          <a:xfrm>
            <a:off x="5695950" y="25908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73" name="Oval 466"/>
          <p:cNvSpPr>
            <a:spLocks noChangeAspect="1" noChangeArrowheads="1"/>
          </p:cNvSpPr>
          <p:nvPr userDrawn="1"/>
        </p:nvSpPr>
        <p:spPr bwMode="auto">
          <a:xfrm>
            <a:off x="5813425" y="25908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74" name="Oval 467"/>
          <p:cNvSpPr>
            <a:spLocks noChangeAspect="1" noChangeArrowheads="1"/>
          </p:cNvSpPr>
          <p:nvPr userDrawn="1"/>
        </p:nvSpPr>
        <p:spPr bwMode="auto">
          <a:xfrm>
            <a:off x="5932488" y="25908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75" name="Oval 468"/>
          <p:cNvSpPr>
            <a:spLocks noChangeAspect="1" noChangeArrowheads="1"/>
          </p:cNvSpPr>
          <p:nvPr userDrawn="1"/>
        </p:nvSpPr>
        <p:spPr bwMode="auto">
          <a:xfrm>
            <a:off x="6051550" y="25908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76" name="Oval 469"/>
          <p:cNvSpPr>
            <a:spLocks noChangeAspect="1" noChangeArrowheads="1"/>
          </p:cNvSpPr>
          <p:nvPr userDrawn="1"/>
        </p:nvSpPr>
        <p:spPr bwMode="auto">
          <a:xfrm>
            <a:off x="6169025" y="25908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77" name="Oval 470"/>
          <p:cNvSpPr>
            <a:spLocks noChangeAspect="1" noChangeArrowheads="1"/>
          </p:cNvSpPr>
          <p:nvPr userDrawn="1"/>
        </p:nvSpPr>
        <p:spPr bwMode="auto">
          <a:xfrm>
            <a:off x="6288088" y="25908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78" name="Oval 471"/>
          <p:cNvSpPr>
            <a:spLocks noChangeAspect="1" noChangeArrowheads="1"/>
          </p:cNvSpPr>
          <p:nvPr userDrawn="1"/>
        </p:nvSpPr>
        <p:spPr bwMode="auto">
          <a:xfrm>
            <a:off x="6405563" y="25908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79" name="Oval 472"/>
          <p:cNvSpPr>
            <a:spLocks noChangeAspect="1" noChangeArrowheads="1"/>
          </p:cNvSpPr>
          <p:nvPr userDrawn="1"/>
        </p:nvSpPr>
        <p:spPr bwMode="auto">
          <a:xfrm>
            <a:off x="6524625" y="25908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80" name="Oval 473"/>
          <p:cNvSpPr>
            <a:spLocks noChangeAspect="1" noChangeArrowheads="1"/>
          </p:cNvSpPr>
          <p:nvPr userDrawn="1"/>
        </p:nvSpPr>
        <p:spPr bwMode="auto">
          <a:xfrm>
            <a:off x="6642100" y="25908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81" name="Oval 474"/>
          <p:cNvSpPr>
            <a:spLocks noChangeAspect="1" noChangeArrowheads="1"/>
          </p:cNvSpPr>
          <p:nvPr userDrawn="1"/>
        </p:nvSpPr>
        <p:spPr bwMode="auto">
          <a:xfrm>
            <a:off x="6761163" y="25908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82" name="Oval 475"/>
          <p:cNvSpPr>
            <a:spLocks noChangeAspect="1" noChangeArrowheads="1"/>
          </p:cNvSpPr>
          <p:nvPr userDrawn="1"/>
        </p:nvSpPr>
        <p:spPr bwMode="auto">
          <a:xfrm>
            <a:off x="6878638" y="25908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83" name="Oval 476"/>
          <p:cNvSpPr>
            <a:spLocks noChangeAspect="1" noChangeArrowheads="1"/>
          </p:cNvSpPr>
          <p:nvPr userDrawn="1"/>
        </p:nvSpPr>
        <p:spPr bwMode="auto">
          <a:xfrm>
            <a:off x="6997700" y="25908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84" name="Oval 477"/>
          <p:cNvSpPr>
            <a:spLocks noChangeAspect="1" noChangeArrowheads="1"/>
          </p:cNvSpPr>
          <p:nvPr userDrawn="1"/>
        </p:nvSpPr>
        <p:spPr bwMode="auto">
          <a:xfrm>
            <a:off x="7115175" y="25908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85" name="Oval 478"/>
          <p:cNvSpPr>
            <a:spLocks noChangeAspect="1" noChangeArrowheads="1"/>
          </p:cNvSpPr>
          <p:nvPr userDrawn="1"/>
        </p:nvSpPr>
        <p:spPr bwMode="auto">
          <a:xfrm>
            <a:off x="7234238" y="25908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86" name="Oval 479"/>
          <p:cNvSpPr>
            <a:spLocks noChangeAspect="1" noChangeArrowheads="1"/>
          </p:cNvSpPr>
          <p:nvPr userDrawn="1"/>
        </p:nvSpPr>
        <p:spPr bwMode="auto">
          <a:xfrm>
            <a:off x="7351713" y="25908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87" name="Oval 480"/>
          <p:cNvSpPr>
            <a:spLocks noChangeAspect="1" noChangeArrowheads="1"/>
          </p:cNvSpPr>
          <p:nvPr userDrawn="1"/>
        </p:nvSpPr>
        <p:spPr bwMode="auto">
          <a:xfrm>
            <a:off x="7470775" y="25908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88" name="Oval 481"/>
          <p:cNvSpPr>
            <a:spLocks noChangeAspect="1" noChangeArrowheads="1"/>
          </p:cNvSpPr>
          <p:nvPr userDrawn="1"/>
        </p:nvSpPr>
        <p:spPr bwMode="auto">
          <a:xfrm>
            <a:off x="7588250" y="25908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89" name="Oval 482"/>
          <p:cNvSpPr>
            <a:spLocks noChangeAspect="1" noChangeArrowheads="1"/>
          </p:cNvSpPr>
          <p:nvPr userDrawn="1"/>
        </p:nvSpPr>
        <p:spPr bwMode="auto">
          <a:xfrm>
            <a:off x="8180388" y="25908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90" name="Oval 483"/>
          <p:cNvSpPr>
            <a:spLocks noChangeAspect="1" noChangeArrowheads="1"/>
          </p:cNvSpPr>
          <p:nvPr userDrawn="1"/>
        </p:nvSpPr>
        <p:spPr bwMode="auto">
          <a:xfrm>
            <a:off x="8297863" y="25908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91" name="Oval 484"/>
          <p:cNvSpPr>
            <a:spLocks noChangeAspect="1" noChangeArrowheads="1"/>
          </p:cNvSpPr>
          <p:nvPr userDrawn="1"/>
        </p:nvSpPr>
        <p:spPr bwMode="auto">
          <a:xfrm>
            <a:off x="254000" y="25908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92" name="Oval 485"/>
          <p:cNvSpPr>
            <a:spLocks noChangeAspect="1" noChangeArrowheads="1"/>
          </p:cNvSpPr>
          <p:nvPr userDrawn="1"/>
        </p:nvSpPr>
        <p:spPr bwMode="auto">
          <a:xfrm>
            <a:off x="963613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93" name="Oval 486"/>
          <p:cNvSpPr>
            <a:spLocks noChangeAspect="1" noChangeArrowheads="1"/>
          </p:cNvSpPr>
          <p:nvPr userDrawn="1"/>
        </p:nvSpPr>
        <p:spPr bwMode="auto">
          <a:xfrm>
            <a:off x="1082675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94" name="Oval 487"/>
          <p:cNvSpPr>
            <a:spLocks noChangeAspect="1" noChangeArrowheads="1"/>
          </p:cNvSpPr>
          <p:nvPr userDrawn="1"/>
        </p:nvSpPr>
        <p:spPr bwMode="auto">
          <a:xfrm>
            <a:off x="1200150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95" name="Oval 488"/>
          <p:cNvSpPr>
            <a:spLocks noChangeAspect="1" noChangeArrowheads="1"/>
          </p:cNvSpPr>
          <p:nvPr userDrawn="1"/>
        </p:nvSpPr>
        <p:spPr bwMode="auto">
          <a:xfrm>
            <a:off x="1319213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96" name="Oval 489"/>
          <p:cNvSpPr>
            <a:spLocks noChangeAspect="1" noChangeArrowheads="1"/>
          </p:cNvSpPr>
          <p:nvPr userDrawn="1"/>
        </p:nvSpPr>
        <p:spPr bwMode="auto">
          <a:xfrm>
            <a:off x="1436688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97" name="Oval 490"/>
          <p:cNvSpPr>
            <a:spLocks noChangeAspect="1" noChangeArrowheads="1"/>
          </p:cNvSpPr>
          <p:nvPr userDrawn="1"/>
        </p:nvSpPr>
        <p:spPr bwMode="auto">
          <a:xfrm>
            <a:off x="1555750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98" name="Oval 491"/>
          <p:cNvSpPr>
            <a:spLocks noChangeAspect="1" noChangeArrowheads="1"/>
          </p:cNvSpPr>
          <p:nvPr userDrawn="1"/>
        </p:nvSpPr>
        <p:spPr bwMode="auto">
          <a:xfrm>
            <a:off x="1673225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99" name="Oval 492"/>
          <p:cNvSpPr>
            <a:spLocks noChangeAspect="1" noChangeArrowheads="1"/>
          </p:cNvSpPr>
          <p:nvPr userDrawn="1"/>
        </p:nvSpPr>
        <p:spPr bwMode="auto">
          <a:xfrm>
            <a:off x="1792288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00" name="Oval 493"/>
          <p:cNvSpPr>
            <a:spLocks noChangeAspect="1" noChangeArrowheads="1"/>
          </p:cNvSpPr>
          <p:nvPr userDrawn="1"/>
        </p:nvSpPr>
        <p:spPr bwMode="auto">
          <a:xfrm>
            <a:off x="1909763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01" name="Oval 494"/>
          <p:cNvSpPr>
            <a:spLocks noChangeAspect="1" noChangeArrowheads="1"/>
          </p:cNvSpPr>
          <p:nvPr userDrawn="1"/>
        </p:nvSpPr>
        <p:spPr bwMode="auto">
          <a:xfrm>
            <a:off x="2028825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02" name="Oval 495"/>
          <p:cNvSpPr>
            <a:spLocks noChangeAspect="1" noChangeArrowheads="1"/>
          </p:cNvSpPr>
          <p:nvPr userDrawn="1"/>
        </p:nvSpPr>
        <p:spPr bwMode="auto">
          <a:xfrm>
            <a:off x="2146300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03" name="Oval 496"/>
          <p:cNvSpPr>
            <a:spLocks noChangeAspect="1" noChangeArrowheads="1"/>
          </p:cNvSpPr>
          <p:nvPr userDrawn="1"/>
        </p:nvSpPr>
        <p:spPr bwMode="auto">
          <a:xfrm>
            <a:off x="2265363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04" name="Oval 497"/>
          <p:cNvSpPr>
            <a:spLocks noChangeAspect="1" noChangeArrowheads="1"/>
          </p:cNvSpPr>
          <p:nvPr userDrawn="1"/>
        </p:nvSpPr>
        <p:spPr bwMode="auto">
          <a:xfrm>
            <a:off x="2382838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05" name="Oval 498"/>
          <p:cNvSpPr>
            <a:spLocks noChangeAspect="1" noChangeArrowheads="1"/>
          </p:cNvSpPr>
          <p:nvPr userDrawn="1"/>
        </p:nvSpPr>
        <p:spPr bwMode="auto">
          <a:xfrm>
            <a:off x="2501900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06" name="Oval 499"/>
          <p:cNvSpPr>
            <a:spLocks noChangeAspect="1" noChangeArrowheads="1"/>
          </p:cNvSpPr>
          <p:nvPr userDrawn="1"/>
        </p:nvSpPr>
        <p:spPr bwMode="auto">
          <a:xfrm>
            <a:off x="2619375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07" name="Oval 500"/>
          <p:cNvSpPr>
            <a:spLocks noChangeAspect="1" noChangeArrowheads="1"/>
          </p:cNvSpPr>
          <p:nvPr userDrawn="1"/>
        </p:nvSpPr>
        <p:spPr bwMode="auto">
          <a:xfrm>
            <a:off x="2738438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08" name="Oval 501"/>
          <p:cNvSpPr>
            <a:spLocks noChangeAspect="1" noChangeArrowheads="1"/>
          </p:cNvSpPr>
          <p:nvPr userDrawn="1"/>
        </p:nvSpPr>
        <p:spPr bwMode="auto">
          <a:xfrm>
            <a:off x="2855913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09" name="Oval 502"/>
          <p:cNvSpPr>
            <a:spLocks noChangeAspect="1" noChangeArrowheads="1"/>
          </p:cNvSpPr>
          <p:nvPr userDrawn="1"/>
        </p:nvSpPr>
        <p:spPr bwMode="auto">
          <a:xfrm>
            <a:off x="4040188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10" name="Oval 503"/>
          <p:cNvSpPr>
            <a:spLocks noChangeAspect="1" noChangeArrowheads="1"/>
          </p:cNvSpPr>
          <p:nvPr userDrawn="1"/>
        </p:nvSpPr>
        <p:spPr bwMode="auto">
          <a:xfrm>
            <a:off x="4157663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11" name="Oval 504"/>
          <p:cNvSpPr>
            <a:spLocks noChangeAspect="1" noChangeArrowheads="1"/>
          </p:cNvSpPr>
          <p:nvPr userDrawn="1"/>
        </p:nvSpPr>
        <p:spPr bwMode="auto">
          <a:xfrm>
            <a:off x="4276725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12" name="Oval 505"/>
          <p:cNvSpPr>
            <a:spLocks noChangeAspect="1" noChangeArrowheads="1"/>
          </p:cNvSpPr>
          <p:nvPr userDrawn="1"/>
        </p:nvSpPr>
        <p:spPr bwMode="auto">
          <a:xfrm>
            <a:off x="4394200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13" name="Oval 506"/>
          <p:cNvSpPr>
            <a:spLocks noChangeAspect="1" noChangeArrowheads="1"/>
          </p:cNvSpPr>
          <p:nvPr userDrawn="1"/>
        </p:nvSpPr>
        <p:spPr bwMode="auto">
          <a:xfrm>
            <a:off x="4513263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14" name="Oval 507"/>
          <p:cNvSpPr>
            <a:spLocks noChangeAspect="1" noChangeArrowheads="1"/>
          </p:cNvSpPr>
          <p:nvPr userDrawn="1"/>
        </p:nvSpPr>
        <p:spPr bwMode="auto">
          <a:xfrm>
            <a:off x="4630738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15" name="Oval 508"/>
          <p:cNvSpPr>
            <a:spLocks noChangeAspect="1" noChangeArrowheads="1"/>
          </p:cNvSpPr>
          <p:nvPr userDrawn="1"/>
        </p:nvSpPr>
        <p:spPr bwMode="auto">
          <a:xfrm>
            <a:off x="4749800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16" name="Oval 509"/>
          <p:cNvSpPr>
            <a:spLocks noChangeAspect="1" noChangeArrowheads="1"/>
          </p:cNvSpPr>
          <p:nvPr userDrawn="1"/>
        </p:nvSpPr>
        <p:spPr bwMode="auto">
          <a:xfrm>
            <a:off x="4867275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17" name="Oval 510"/>
          <p:cNvSpPr>
            <a:spLocks noChangeAspect="1" noChangeArrowheads="1"/>
          </p:cNvSpPr>
          <p:nvPr userDrawn="1"/>
        </p:nvSpPr>
        <p:spPr bwMode="auto">
          <a:xfrm>
            <a:off x="4986338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18" name="Oval 511"/>
          <p:cNvSpPr>
            <a:spLocks noChangeAspect="1" noChangeArrowheads="1"/>
          </p:cNvSpPr>
          <p:nvPr userDrawn="1"/>
        </p:nvSpPr>
        <p:spPr bwMode="auto">
          <a:xfrm>
            <a:off x="5103813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19" name="Oval 512"/>
          <p:cNvSpPr>
            <a:spLocks noChangeAspect="1" noChangeArrowheads="1"/>
          </p:cNvSpPr>
          <p:nvPr userDrawn="1"/>
        </p:nvSpPr>
        <p:spPr bwMode="auto">
          <a:xfrm>
            <a:off x="5222875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20" name="Oval 513"/>
          <p:cNvSpPr>
            <a:spLocks noChangeAspect="1" noChangeArrowheads="1"/>
          </p:cNvSpPr>
          <p:nvPr userDrawn="1"/>
        </p:nvSpPr>
        <p:spPr bwMode="auto">
          <a:xfrm>
            <a:off x="5340350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21" name="Oval 514"/>
          <p:cNvSpPr>
            <a:spLocks noChangeAspect="1" noChangeArrowheads="1"/>
          </p:cNvSpPr>
          <p:nvPr userDrawn="1"/>
        </p:nvSpPr>
        <p:spPr bwMode="auto">
          <a:xfrm>
            <a:off x="5459413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22" name="Oval 515"/>
          <p:cNvSpPr>
            <a:spLocks noChangeAspect="1" noChangeArrowheads="1"/>
          </p:cNvSpPr>
          <p:nvPr userDrawn="1"/>
        </p:nvSpPr>
        <p:spPr bwMode="auto">
          <a:xfrm>
            <a:off x="5576888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23" name="Oval 516"/>
          <p:cNvSpPr>
            <a:spLocks noChangeAspect="1" noChangeArrowheads="1"/>
          </p:cNvSpPr>
          <p:nvPr userDrawn="1"/>
        </p:nvSpPr>
        <p:spPr bwMode="auto">
          <a:xfrm>
            <a:off x="5695950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24" name="Oval 517"/>
          <p:cNvSpPr>
            <a:spLocks noChangeAspect="1" noChangeArrowheads="1"/>
          </p:cNvSpPr>
          <p:nvPr userDrawn="1"/>
        </p:nvSpPr>
        <p:spPr bwMode="auto">
          <a:xfrm>
            <a:off x="5813425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25" name="Oval 518"/>
          <p:cNvSpPr>
            <a:spLocks noChangeAspect="1" noChangeArrowheads="1"/>
          </p:cNvSpPr>
          <p:nvPr userDrawn="1"/>
        </p:nvSpPr>
        <p:spPr bwMode="auto">
          <a:xfrm>
            <a:off x="5932488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26" name="Oval 519"/>
          <p:cNvSpPr>
            <a:spLocks noChangeAspect="1" noChangeArrowheads="1"/>
          </p:cNvSpPr>
          <p:nvPr userDrawn="1"/>
        </p:nvSpPr>
        <p:spPr bwMode="auto">
          <a:xfrm>
            <a:off x="6051550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27" name="Oval 520"/>
          <p:cNvSpPr>
            <a:spLocks noChangeAspect="1" noChangeArrowheads="1"/>
          </p:cNvSpPr>
          <p:nvPr userDrawn="1"/>
        </p:nvSpPr>
        <p:spPr bwMode="auto">
          <a:xfrm>
            <a:off x="6169025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28" name="Oval 521"/>
          <p:cNvSpPr>
            <a:spLocks noChangeAspect="1" noChangeArrowheads="1"/>
          </p:cNvSpPr>
          <p:nvPr userDrawn="1"/>
        </p:nvSpPr>
        <p:spPr bwMode="auto">
          <a:xfrm>
            <a:off x="6288088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29" name="Oval 522"/>
          <p:cNvSpPr>
            <a:spLocks noChangeAspect="1" noChangeArrowheads="1"/>
          </p:cNvSpPr>
          <p:nvPr userDrawn="1"/>
        </p:nvSpPr>
        <p:spPr bwMode="auto">
          <a:xfrm>
            <a:off x="6405563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30" name="Oval 523"/>
          <p:cNvSpPr>
            <a:spLocks noChangeAspect="1" noChangeArrowheads="1"/>
          </p:cNvSpPr>
          <p:nvPr userDrawn="1"/>
        </p:nvSpPr>
        <p:spPr bwMode="auto">
          <a:xfrm>
            <a:off x="6524625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31" name="Oval 524"/>
          <p:cNvSpPr>
            <a:spLocks noChangeAspect="1" noChangeArrowheads="1"/>
          </p:cNvSpPr>
          <p:nvPr userDrawn="1"/>
        </p:nvSpPr>
        <p:spPr bwMode="auto">
          <a:xfrm>
            <a:off x="6642100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32" name="Oval 525"/>
          <p:cNvSpPr>
            <a:spLocks noChangeAspect="1" noChangeArrowheads="1"/>
          </p:cNvSpPr>
          <p:nvPr userDrawn="1"/>
        </p:nvSpPr>
        <p:spPr bwMode="auto">
          <a:xfrm>
            <a:off x="6761163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33" name="Oval 526"/>
          <p:cNvSpPr>
            <a:spLocks noChangeAspect="1" noChangeArrowheads="1"/>
          </p:cNvSpPr>
          <p:nvPr userDrawn="1"/>
        </p:nvSpPr>
        <p:spPr bwMode="auto">
          <a:xfrm>
            <a:off x="6878638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34" name="Oval 527"/>
          <p:cNvSpPr>
            <a:spLocks noChangeAspect="1" noChangeArrowheads="1"/>
          </p:cNvSpPr>
          <p:nvPr userDrawn="1"/>
        </p:nvSpPr>
        <p:spPr bwMode="auto">
          <a:xfrm>
            <a:off x="6997700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35" name="Oval 528"/>
          <p:cNvSpPr>
            <a:spLocks noChangeAspect="1" noChangeArrowheads="1"/>
          </p:cNvSpPr>
          <p:nvPr userDrawn="1"/>
        </p:nvSpPr>
        <p:spPr bwMode="auto">
          <a:xfrm>
            <a:off x="7115175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36" name="Oval 529"/>
          <p:cNvSpPr>
            <a:spLocks noChangeAspect="1" noChangeArrowheads="1"/>
          </p:cNvSpPr>
          <p:nvPr userDrawn="1"/>
        </p:nvSpPr>
        <p:spPr bwMode="auto">
          <a:xfrm>
            <a:off x="7234238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37" name="Oval 530"/>
          <p:cNvSpPr>
            <a:spLocks noChangeAspect="1" noChangeArrowheads="1"/>
          </p:cNvSpPr>
          <p:nvPr userDrawn="1"/>
        </p:nvSpPr>
        <p:spPr bwMode="auto">
          <a:xfrm>
            <a:off x="7351713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38" name="Oval 531"/>
          <p:cNvSpPr>
            <a:spLocks noChangeAspect="1" noChangeArrowheads="1"/>
          </p:cNvSpPr>
          <p:nvPr userDrawn="1"/>
        </p:nvSpPr>
        <p:spPr bwMode="auto">
          <a:xfrm>
            <a:off x="7470775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39" name="Oval 532"/>
          <p:cNvSpPr>
            <a:spLocks noChangeAspect="1" noChangeArrowheads="1"/>
          </p:cNvSpPr>
          <p:nvPr userDrawn="1"/>
        </p:nvSpPr>
        <p:spPr bwMode="auto">
          <a:xfrm>
            <a:off x="7588250" y="27003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40" name="Oval 533"/>
          <p:cNvSpPr>
            <a:spLocks noChangeAspect="1" noChangeArrowheads="1"/>
          </p:cNvSpPr>
          <p:nvPr userDrawn="1"/>
        </p:nvSpPr>
        <p:spPr bwMode="auto">
          <a:xfrm>
            <a:off x="7707313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41" name="Oval 534"/>
          <p:cNvSpPr>
            <a:spLocks noChangeAspect="1" noChangeArrowheads="1"/>
          </p:cNvSpPr>
          <p:nvPr userDrawn="1"/>
        </p:nvSpPr>
        <p:spPr bwMode="auto">
          <a:xfrm>
            <a:off x="7824788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42" name="Oval 535"/>
          <p:cNvSpPr>
            <a:spLocks noChangeAspect="1" noChangeArrowheads="1"/>
          </p:cNvSpPr>
          <p:nvPr userDrawn="1"/>
        </p:nvSpPr>
        <p:spPr bwMode="auto">
          <a:xfrm>
            <a:off x="8180388" y="27003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43" name="Oval 536"/>
          <p:cNvSpPr>
            <a:spLocks noChangeAspect="1" noChangeArrowheads="1"/>
          </p:cNvSpPr>
          <p:nvPr userDrawn="1"/>
        </p:nvSpPr>
        <p:spPr bwMode="auto">
          <a:xfrm>
            <a:off x="1200150" y="28098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44" name="Oval 537"/>
          <p:cNvSpPr>
            <a:spLocks noChangeAspect="1" noChangeArrowheads="1"/>
          </p:cNvSpPr>
          <p:nvPr userDrawn="1"/>
        </p:nvSpPr>
        <p:spPr bwMode="auto">
          <a:xfrm>
            <a:off x="1319213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45" name="Oval 538"/>
          <p:cNvSpPr>
            <a:spLocks noChangeAspect="1" noChangeArrowheads="1"/>
          </p:cNvSpPr>
          <p:nvPr userDrawn="1"/>
        </p:nvSpPr>
        <p:spPr bwMode="auto">
          <a:xfrm>
            <a:off x="1436688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46" name="Oval 539"/>
          <p:cNvSpPr>
            <a:spLocks noChangeAspect="1" noChangeArrowheads="1"/>
          </p:cNvSpPr>
          <p:nvPr userDrawn="1"/>
        </p:nvSpPr>
        <p:spPr bwMode="auto">
          <a:xfrm>
            <a:off x="1555750" y="28098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47" name="Oval 540"/>
          <p:cNvSpPr>
            <a:spLocks noChangeAspect="1" noChangeArrowheads="1"/>
          </p:cNvSpPr>
          <p:nvPr userDrawn="1"/>
        </p:nvSpPr>
        <p:spPr bwMode="auto">
          <a:xfrm>
            <a:off x="1673225" y="28098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48" name="Oval 541"/>
          <p:cNvSpPr>
            <a:spLocks noChangeAspect="1" noChangeArrowheads="1"/>
          </p:cNvSpPr>
          <p:nvPr userDrawn="1"/>
        </p:nvSpPr>
        <p:spPr bwMode="auto">
          <a:xfrm>
            <a:off x="1792288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49" name="Oval 542"/>
          <p:cNvSpPr>
            <a:spLocks noChangeAspect="1" noChangeArrowheads="1"/>
          </p:cNvSpPr>
          <p:nvPr userDrawn="1"/>
        </p:nvSpPr>
        <p:spPr bwMode="auto">
          <a:xfrm>
            <a:off x="1909763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50" name="Oval 543"/>
          <p:cNvSpPr>
            <a:spLocks noChangeAspect="1" noChangeArrowheads="1"/>
          </p:cNvSpPr>
          <p:nvPr userDrawn="1"/>
        </p:nvSpPr>
        <p:spPr bwMode="auto">
          <a:xfrm>
            <a:off x="2028825" y="28098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51" name="Oval 544"/>
          <p:cNvSpPr>
            <a:spLocks noChangeAspect="1" noChangeArrowheads="1"/>
          </p:cNvSpPr>
          <p:nvPr userDrawn="1"/>
        </p:nvSpPr>
        <p:spPr bwMode="auto">
          <a:xfrm>
            <a:off x="2146300" y="28098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52" name="Oval 545"/>
          <p:cNvSpPr>
            <a:spLocks noChangeAspect="1" noChangeArrowheads="1"/>
          </p:cNvSpPr>
          <p:nvPr userDrawn="1"/>
        </p:nvSpPr>
        <p:spPr bwMode="auto">
          <a:xfrm>
            <a:off x="2265363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53" name="Oval 546"/>
          <p:cNvSpPr>
            <a:spLocks noChangeAspect="1" noChangeArrowheads="1"/>
          </p:cNvSpPr>
          <p:nvPr userDrawn="1"/>
        </p:nvSpPr>
        <p:spPr bwMode="auto">
          <a:xfrm>
            <a:off x="2382838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54" name="Oval 547"/>
          <p:cNvSpPr>
            <a:spLocks noChangeAspect="1" noChangeArrowheads="1"/>
          </p:cNvSpPr>
          <p:nvPr userDrawn="1"/>
        </p:nvSpPr>
        <p:spPr bwMode="auto">
          <a:xfrm>
            <a:off x="2501900" y="28098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55" name="Oval 548"/>
          <p:cNvSpPr>
            <a:spLocks noChangeAspect="1" noChangeArrowheads="1"/>
          </p:cNvSpPr>
          <p:nvPr userDrawn="1"/>
        </p:nvSpPr>
        <p:spPr bwMode="auto">
          <a:xfrm>
            <a:off x="2619375" y="28098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56" name="Oval 549"/>
          <p:cNvSpPr>
            <a:spLocks noChangeAspect="1" noChangeArrowheads="1"/>
          </p:cNvSpPr>
          <p:nvPr userDrawn="1"/>
        </p:nvSpPr>
        <p:spPr bwMode="auto">
          <a:xfrm>
            <a:off x="2738438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57" name="Oval 550"/>
          <p:cNvSpPr>
            <a:spLocks noChangeAspect="1" noChangeArrowheads="1"/>
          </p:cNvSpPr>
          <p:nvPr userDrawn="1"/>
        </p:nvSpPr>
        <p:spPr bwMode="auto">
          <a:xfrm>
            <a:off x="2855913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58" name="Oval 551"/>
          <p:cNvSpPr>
            <a:spLocks noChangeAspect="1" noChangeArrowheads="1"/>
          </p:cNvSpPr>
          <p:nvPr userDrawn="1"/>
        </p:nvSpPr>
        <p:spPr bwMode="auto">
          <a:xfrm>
            <a:off x="4157663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59" name="Oval 552"/>
          <p:cNvSpPr>
            <a:spLocks noChangeAspect="1" noChangeArrowheads="1"/>
          </p:cNvSpPr>
          <p:nvPr userDrawn="1"/>
        </p:nvSpPr>
        <p:spPr bwMode="auto">
          <a:xfrm>
            <a:off x="4276725" y="28098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60" name="Oval 553"/>
          <p:cNvSpPr>
            <a:spLocks noChangeAspect="1" noChangeArrowheads="1"/>
          </p:cNvSpPr>
          <p:nvPr userDrawn="1"/>
        </p:nvSpPr>
        <p:spPr bwMode="auto">
          <a:xfrm>
            <a:off x="4394200" y="28098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61" name="Oval 554"/>
          <p:cNvSpPr>
            <a:spLocks noChangeAspect="1" noChangeArrowheads="1"/>
          </p:cNvSpPr>
          <p:nvPr userDrawn="1"/>
        </p:nvSpPr>
        <p:spPr bwMode="auto">
          <a:xfrm>
            <a:off x="4513263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62" name="Oval 555"/>
          <p:cNvSpPr>
            <a:spLocks noChangeAspect="1" noChangeArrowheads="1"/>
          </p:cNvSpPr>
          <p:nvPr userDrawn="1"/>
        </p:nvSpPr>
        <p:spPr bwMode="auto">
          <a:xfrm>
            <a:off x="4630738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63" name="Oval 556"/>
          <p:cNvSpPr>
            <a:spLocks noChangeAspect="1" noChangeArrowheads="1"/>
          </p:cNvSpPr>
          <p:nvPr userDrawn="1"/>
        </p:nvSpPr>
        <p:spPr bwMode="auto">
          <a:xfrm>
            <a:off x="4749800" y="28098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64" name="Oval 557"/>
          <p:cNvSpPr>
            <a:spLocks noChangeAspect="1" noChangeArrowheads="1"/>
          </p:cNvSpPr>
          <p:nvPr userDrawn="1"/>
        </p:nvSpPr>
        <p:spPr bwMode="auto">
          <a:xfrm>
            <a:off x="4867275" y="28098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65" name="Oval 558"/>
          <p:cNvSpPr>
            <a:spLocks noChangeAspect="1" noChangeArrowheads="1"/>
          </p:cNvSpPr>
          <p:nvPr userDrawn="1"/>
        </p:nvSpPr>
        <p:spPr bwMode="auto">
          <a:xfrm>
            <a:off x="4986338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66" name="Oval 559"/>
          <p:cNvSpPr>
            <a:spLocks noChangeAspect="1" noChangeArrowheads="1"/>
          </p:cNvSpPr>
          <p:nvPr userDrawn="1"/>
        </p:nvSpPr>
        <p:spPr bwMode="auto">
          <a:xfrm>
            <a:off x="5103813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67" name="Oval 560"/>
          <p:cNvSpPr>
            <a:spLocks noChangeAspect="1" noChangeArrowheads="1"/>
          </p:cNvSpPr>
          <p:nvPr userDrawn="1"/>
        </p:nvSpPr>
        <p:spPr bwMode="auto">
          <a:xfrm>
            <a:off x="5222875" y="28098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68" name="Oval 561"/>
          <p:cNvSpPr>
            <a:spLocks noChangeAspect="1" noChangeArrowheads="1"/>
          </p:cNvSpPr>
          <p:nvPr userDrawn="1"/>
        </p:nvSpPr>
        <p:spPr bwMode="auto">
          <a:xfrm>
            <a:off x="5340350" y="28098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69" name="Oval 562"/>
          <p:cNvSpPr>
            <a:spLocks noChangeAspect="1" noChangeArrowheads="1"/>
          </p:cNvSpPr>
          <p:nvPr userDrawn="1"/>
        </p:nvSpPr>
        <p:spPr bwMode="auto">
          <a:xfrm>
            <a:off x="5459413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70" name="Oval 563"/>
          <p:cNvSpPr>
            <a:spLocks noChangeAspect="1" noChangeArrowheads="1"/>
          </p:cNvSpPr>
          <p:nvPr userDrawn="1"/>
        </p:nvSpPr>
        <p:spPr bwMode="auto">
          <a:xfrm>
            <a:off x="5576888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71" name="Oval 564"/>
          <p:cNvSpPr>
            <a:spLocks noChangeAspect="1" noChangeArrowheads="1"/>
          </p:cNvSpPr>
          <p:nvPr userDrawn="1"/>
        </p:nvSpPr>
        <p:spPr bwMode="auto">
          <a:xfrm>
            <a:off x="5695950" y="28098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72" name="Oval 565"/>
          <p:cNvSpPr>
            <a:spLocks noChangeAspect="1" noChangeArrowheads="1"/>
          </p:cNvSpPr>
          <p:nvPr userDrawn="1"/>
        </p:nvSpPr>
        <p:spPr bwMode="auto">
          <a:xfrm>
            <a:off x="5813425" y="28098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73" name="Oval 566"/>
          <p:cNvSpPr>
            <a:spLocks noChangeAspect="1" noChangeArrowheads="1"/>
          </p:cNvSpPr>
          <p:nvPr userDrawn="1"/>
        </p:nvSpPr>
        <p:spPr bwMode="auto">
          <a:xfrm>
            <a:off x="5932488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74" name="Oval 567"/>
          <p:cNvSpPr>
            <a:spLocks noChangeAspect="1" noChangeArrowheads="1"/>
          </p:cNvSpPr>
          <p:nvPr userDrawn="1"/>
        </p:nvSpPr>
        <p:spPr bwMode="auto">
          <a:xfrm>
            <a:off x="6051550" y="28098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75" name="Oval 568"/>
          <p:cNvSpPr>
            <a:spLocks noChangeAspect="1" noChangeArrowheads="1"/>
          </p:cNvSpPr>
          <p:nvPr userDrawn="1"/>
        </p:nvSpPr>
        <p:spPr bwMode="auto">
          <a:xfrm>
            <a:off x="6169025" y="28098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76" name="Oval 569"/>
          <p:cNvSpPr>
            <a:spLocks noChangeAspect="1" noChangeArrowheads="1"/>
          </p:cNvSpPr>
          <p:nvPr userDrawn="1"/>
        </p:nvSpPr>
        <p:spPr bwMode="auto">
          <a:xfrm>
            <a:off x="6288088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77" name="Oval 570"/>
          <p:cNvSpPr>
            <a:spLocks noChangeAspect="1" noChangeArrowheads="1"/>
          </p:cNvSpPr>
          <p:nvPr userDrawn="1"/>
        </p:nvSpPr>
        <p:spPr bwMode="auto">
          <a:xfrm>
            <a:off x="6405563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78" name="Oval 571"/>
          <p:cNvSpPr>
            <a:spLocks noChangeAspect="1" noChangeArrowheads="1"/>
          </p:cNvSpPr>
          <p:nvPr userDrawn="1"/>
        </p:nvSpPr>
        <p:spPr bwMode="auto">
          <a:xfrm>
            <a:off x="6524625" y="28098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79" name="Oval 572"/>
          <p:cNvSpPr>
            <a:spLocks noChangeAspect="1" noChangeArrowheads="1"/>
          </p:cNvSpPr>
          <p:nvPr userDrawn="1"/>
        </p:nvSpPr>
        <p:spPr bwMode="auto">
          <a:xfrm>
            <a:off x="6642100" y="28098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80" name="Oval 573"/>
          <p:cNvSpPr>
            <a:spLocks noChangeAspect="1" noChangeArrowheads="1"/>
          </p:cNvSpPr>
          <p:nvPr userDrawn="1"/>
        </p:nvSpPr>
        <p:spPr bwMode="auto">
          <a:xfrm>
            <a:off x="6761163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81" name="Oval 574"/>
          <p:cNvSpPr>
            <a:spLocks noChangeAspect="1" noChangeArrowheads="1"/>
          </p:cNvSpPr>
          <p:nvPr userDrawn="1"/>
        </p:nvSpPr>
        <p:spPr bwMode="auto">
          <a:xfrm>
            <a:off x="6878638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82" name="Oval 575"/>
          <p:cNvSpPr>
            <a:spLocks noChangeAspect="1" noChangeArrowheads="1"/>
          </p:cNvSpPr>
          <p:nvPr userDrawn="1"/>
        </p:nvSpPr>
        <p:spPr bwMode="auto">
          <a:xfrm>
            <a:off x="6997700" y="28098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83" name="Oval 576"/>
          <p:cNvSpPr>
            <a:spLocks noChangeAspect="1" noChangeArrowheads="1"/>
          </p:cNvSpPr>
          <p:nvPr userDrawn="1"/>
        </p:nvSpPr>
        <p:spPr bwMode="auto">
          <a:xfrm>
            <a:off x="7115175" y="28098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84" name="Oval 577"/>
          <p:cNvSpPr>
            <a:spLocks noChangeAspect="1" noChangeArrowheads="1"/>
          </p:cNvSpPr>
          <p:nvPr userDrawn="1"/>
        </p:nvSpPr>
        <p:spPr bwMode="auto">
          <a:xfrm>
            <a:off x="7234238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85" name="Oval 578"/>
          <p:cNvSpPr>
            <a:spLocks noChangeAspect="1" noChangeArrowheads="1"/>
          </p:cNvSpPr>
          <p:nvPr userDrawn="1"/>
        </p:nvSpPr>
        <p:spPr bwMode="auto">
          <a:xfrm>
            <a:off x="7351713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86" name="Oval 579"/>
          <p:cNvSpPr>
            <a:spLocks noChangeAspect="1" noChangeArrowheads="1"/>
          </p:cNvSpPr>
          <p:nvPr userDrawn="1"/>
        </p:nvSpPr>
        <p:spPr bwMode="auto">
          <a:xfrm>
            <a:off x="7470775" y="28098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87" name="Oval 580"/>
          <p:cNvSpPr>
            <a:spLocks noChangeAspect="1" noChangeArrowheads="1"/>
          </p:cNvSpPr>
          <p:nvPr userDrawn="1"/>
        </p:nvSpPr>
        <p:spPr bwMode="auto">
          <a:xfrm>
            <a:off x="7588250" y="28098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88" name="Oval 581"/>
          <p:cNvSpPr>
            <a:spLocks noChangeAspect="1" noChangeArrowheads="1"/>
          </p:cNvSpPr>
          <p:nvPr userDrawn="1"/>
        </p:nvSpPr>
        <p:spPr bwMode="auto">
          <a:xfrm>
            <a:off x="7707313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89" name="Oval 582"/>
          <p:cNvSpPr>
            <a:spLocks noChangeAspect="1" noChangeArrowheads="1"/>
          </p:cNvSpPr>
          <p:nvPr userDrawn="1"/>
        </p:nvSpPr>
        <p:spPr bwMode="auto">
          <a:xfrm>
            <a:off x="7824788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90" name="Oval 583"/>
          <p:cNvSpPr>
            <a:spLocks noChangeAspect="1" noChangeArrowheads="1"/>
          </p:cNvSpPr>
          <p:nvPr userDrawn="1"/>
        </p:nvSpPr>
        <p:spPr bwMode="auto">
          <a:xfrm>
            <a:off x="8180388" y="28098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91" name="Oval 584"/>
          <p:cNvSpPr>
            <a:spLocks noChangeAspect="1" noChangeArrowheads="1"/>
          </p:cNvSpPr>
          <p:nvPr userDrawn="1"/>
        </p:nvSpPr>
        <p:spPr bwMode="auto">
          <a:xfrm>
            <a:off x="1200150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92" name="Oval 585"/>
          <p:cNvSpPr>
            <a:spLocks noChangeAspect="1" noChangeArrowheads="1"/>
          </p:cNvSpPr>
          <p:nvPr userDrawn="1"/>
        </p:nvSpPr>
        <p:spPr bwMode="auto">
          <a:xfrm>
            <a:off x="1319213" y="29194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93" name="Oval 586"/>
          <p:cNvSpPr>
            <a:spLocks noChangeAspect="1" noChangeArrowheads="1"/>
          </p:cNvSpPr>
          <p:nvPr userDrawn="1"/>
        </p:nvSpPr>
        <p:spPr bwMode="auto">
          <a:xfrm>
            <a:off x="1436688" y="29194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94" name="Oval 587"/>
          <p:cNvSpPr>
            <a:spLocks noChangeAspect="1" noChangeArrowheads="1"/>
          </p:cNvSpPr>
          <p:nvPr userDrawn="1"/>
        </p:nvSpPr>
        <p:spPr bwMode="auto">
          <a:xfrm>
            <a:off x="1555750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95" name="Oval 588"/>
          <p:cNvSpPr>
            <a:spLocks noChangeAspect="1" noChangeArrowheads="1"/>
          </p:cNvSpPr>
          <p:nvPr userDrawn="1"/>
        </p:nvSpPr>
        <p:spPr bwMode="auto">
          <a:xfrm>
            <a:off x="1673225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96" name="Oval 589"/>
          <p:cNvSpPr>
            <a:spLocks noChangeAspect="1" noChangeArrowheads="1"/>
          </p:cNvSpPr>
          <p:nvPr userDrawn="1"/>
        </p:nvSpPr>
        <p:spPr bwMode="auto">
          <a:xfrm>
            <a:off x="1792288" y="29194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97" name="Oval 590"/>
          <p:cNvSpPr>
            <a:spLocks noChangeAspect="1" noChangeArrowheads="1"/>
          </p:cNvSpPr>
          <p:nvPr userDrawn="1"/>
        </p:nvSpPr>
        <p:spPr bwMode="auto">
          <a:xfrm>
            <a:off x="1909763" y="29194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98" name="Oval 591"/>
          <p:cNvSpPr>
            <a:spLocks noChangeAspect="1" noChangeArrowheads="1"/>
          </p:cNvSpPr>
          <p:nvPr userDrawn="1"/>
        </p:nvSpPr>
        <p:spPr bwMode="auto">
          <a:xfrm>
            <a:off x="2028825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99" name="Oval 592"/>
          <p:cNvSpPr>
            <a:spLocks noChangeAspect="1" noChangeArrowheads="1"/>
          </p:cNvSpPr>
          <p:nvPr userDrawn="1"/>
        </p:nvSpPr>
        <p:spPr bwMode="auto">
          <a:xfrm>
            <a:off x="2146300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00" name="Oval 593"/>
          <p:cNvSpPr>
            <a:spLocks noChangeAspect="1" noChangeArrowheads="1"/>
          </p:cNvSpPr>
          <p:nvPr userDrawn="1"/>
        </p:nvSpPr>
        <p:spPr bwMode="auto">
          <a:xfrm>
            <a:off x="2265363" y="29194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01" name="Oval 594"/>
          <p:cNvSpPr>
            <a:spLocks noChangeAspect="1" noChangeArrowheads="1"/>
          </p:cNvSpPr>
          <p:nvPr userDrawn="1"/>
        </p:nvSpPr>
        <p:spPr bwMode="auto">
          <a:xfrm>
            <a:off x="2382838" y="29194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02" name="Oval 595"/>
          <p:cNvSpPr>
            <a:spLocks noChangeAspect="1" noChangeArrowheads="1"/>
          </p:cNvSpPr>
          <p:nvPr userDrawn="1"/>
        </p:nvSpPr>
        <p:spPr bwMode="auto">
          <a:xfrm>
            <a:off x="2501900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03" name="Oval 596"/>
          <p:cNvSpPr>
            <a:spLocks noChangeAspect="1" noChangeArrowheads="1"/>
          </p:cNvSpPr>
          <p:nvPr userDrawn="1"/>
        </p:nvSpPr>
        <p:spPr bwMode="auto">
          <a:xfrm>
            <a:off x="2619375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04" name="Oval 597"/>
          <p:cNvSpPr>
            <a:spLocks noChangeAspect="1" noChangeArrowheads="1"/>
          </p:cNvSpPr>
          <p:nvPr userDrawn="1"/>
        </p:nvSpPr>
        <p:spPr bwMode="auto">
          <a:xfrm>
            <a:off x="2738438" y="29194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05" name="Oval 598"/>
          <p:cNvSpPr>
            <a:spLocks noChangeAspect="1" noChangeArrowheads="1"/>
          </p:cNvSpPr>
          <p:nvPr userDrawn="1"/>
        </p:nvSpPr>
        <p:spPr bwMode="auto">
          <a:xfrm>
            <a:off x="2855913" y="29194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06" name="Oval 599"/>
          <p:cNvSpPr>
            <a:spLocks noChangeAspect="1" noChangeArrowheads="1"/>
          </p:cNvSpPr>
          <p:nvPr userDrawn="1"/>
        </p:nvSpPr>
        <p:spPr bwMode="auto">
          <a:xfrm>
            <a:off x="4276725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07" name="Oval 600"/>
          <p:cNvSpPr>
            <a:spLocks noChangeAspect="1" noChangeArrowheads="1"/>
          </p:cNvSpPr>
          <p:nvPr userDrawn="1"/>
        </p:nvSpPr>
        <p:spPr bwMode="auto">
          <a:xfrm>
            <a:off x="4394200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08" name="Oval 601"/>
          <p:cNvSpPr>
            <a:spLocks noChangeAspect="1" noChangeArrowheads="1"/>
          </p:cNvSpPr>
          <p:nvPr userDrawn="1"/>
        </p:nvSpPr>
        <p:spPr bwMode="auto">
          <a:xfrm>
            <a:off x="4513263" y="29194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09" name="Oval 602"/>
          <p:cNvSpPr>
            <a:spLocks noChangeAspect="1" noChangeArrowheads="1"/>
          </p:cNvSpPr>
          <p:nvPr userDrawn="1"/>
        </p:nvSpPr>
        <p:spPr bwMode="auto">
          <a:xfrm>
            <a:off x="4630738" y="29194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10" name="Oval 603"/>
          <p:cNvSpPr>
            <a:spLocks noChangeAspect="1" noChangeArrowheads="1"/>
          </p:cNvSpPr>
          <p:nvPr userDrawn="1"/>
        </p:nvSpPr>
        <p:spPr bwMode="auto">
          <a:xfrm>
            <a:off x="4749800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11" name="Oval 604"/>
          <p:cNvSpPr>
            <a:spLocks noChangeAspect="1" noChangeArrowheads="1"/>
          </p:cNvSpPr>
          <p:nvPr userDrawn="1"/>
        </p:nvSpPr>
        <p:spPr bwMode="auto">
          <a:xfrm>
            <a:off x="4867275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12" name="Oval 605"/>
          <p:cNvSpPr>
            <a:spLocks noChangeAspect="1" noChangeArrowheads="1"/>
          </p:cNvSpPr>
          <p:nvPr userDrawn="1"/>
        </p:nvSpPr>
        <p:spPr bwMode="auto">
          <a:xfrm>
            <a:off x="4986338" y="29194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13" name="Oval 606"/>
          <p:cNvSpPr>
            <a:spLocks noChangeAspect="1" noChangeArrowheads="1"/>
          </p:cNvSpPr>
          <p:nvPr userDrawn="1"/>
        </p:nvSpPr>
        <p:spPr bwMode="auto">
          <a:xfrm>
            <a:off x="5103813" y="29194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14" name="Oval 607"/>
          <p:cNvSpPr>
            <a:spLocks noChangeAspect="1" noChangeArrowheads="1"/>
          </p:cNvSpPr>
          <p:nvPr userDrawn="1"/>
        </p:nvSpPr>
        <p:spPr bwMode="auto">
          <a:xfrm>
            <a:off x="5222875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15" name="Oval 608"/>
          <p:cNvSpPr>
            <a:spLocks noChangeAspect="1" noChangeArrowheads="1"/>
          </p:cNvSpPr>
          <p:nvPr userDrawn="1"/>
        </p:nvSpPr>
        <p:spPr bwMode="auto">
          <a:xfrm>
            <a:off x="5340350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16" name="Oval 609"/>
          <p:cNvSpPr>
            <a:spLocks noChangeAspect="1" noChangeArrowheads="1"/>
          </p:cNvSpPr>
          <p:nvPr userDrawn="1"/>
        </p:nvSpPr>
        <p:spPr bwMode="auto">
          <a:xfrm>
            <a:off x="5459413" y="29194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17" name="Oval 610"/>
          <p:cNvSpPr>
            <a:spLocks noChangeAspect="1" noChangeArrowheads="1"/>
          </p:cNvSpPr>
          <p:nvPr userDrawn="1"/>
        </p:nvSpPr>
        <p:spPr bwMode="auto">
          <a:xfrm>
            <a:off x="5576888" y="29194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18" name="Oval 611"/>
          <p:cNvSpPr>
            <a:spLocks noChangeAspect="1" noChangeArrowheads="1"/>
          </p:cNvSpPr>
          <p:nvPr userDrawn="1"/>
        </p:nvSpPr>
        <p:spPr bwMode="auto">
          <a:xfrm>
            <a:off x="5695950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19" name="Oval 612"/>
          <p:cNvSpPr>
            <a:spLocks noChangeAspect="1" noChangeArrowheads="1"/>
          </p:cNvSpPr>
          <p:nvPr userDrawn="1"/>
        </p:nvSpPr>
        <p:spPr bwMode="auto">
          <a:xfrm>
            <a:off x="5813425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20" name="Oval 613"/>
          <p:cNvSpPr>
            <a:spLocks noChangeAspect="1" noChangeArrowheads="1"/>
          </p:cNvSpPr>
          <p:nvPr userDrawn="1"/>
        </p:nvSpPr>
        <p:spPr bwMode="auto">
          <a:xfrm>
            <a:off x="5932488" y="29194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21" name="Oval 614"/>
          <p:cNvSpPr>
            <a:spLocks noChangeAspect="1" noChangeArrowheads="1"/>
          </p:cNvSpPr>
          <p:nvPr userDrawn="1"/>
        </p:nvSpPr>
        <p:spPr bwMode="auto">
          <a:xfrm>
            <a:off x="6051550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22" name="Oval 615"/>
          <p:cNvSpPr>
            <a:spLocks noChangeAspect="1" noChangeArrowheads="1"/>
          </p:cNvSpPr>
          <p:nvPr userDrawn="1"/>
        </p:nvSpPr>
        <p:spPr bwMode="auto">
          <a:xfrm>
            <a:off x="6169025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23" name="Oval 616"/>
          <p:cNvSpPr>
            <a:spLocks noChangeAspect="1" noChangeArrowheads="1"/>
          </p:cNvSpPr>
          <p:nvPr userDrawn="1"/>
        </p:nvSpPr>
        <p:spPr bwMode="auto">
          <a:xfrm>
            <a:off x="6288088" y="29194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24" name="Oval 617"/>
          <p:cNvSpPr>
            <a:spLocks noChangeAspect="1" noChangeArrowheads="1"/>
          </p:cNvSpPr>
          <p:nvPr userDrawn="1"/>
        </p:nvSpPr>
        <p:spPr bwMode="auto">
          <a:xfrm>
            <a:off x="6405563" y="29194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25" name="Oval 618"/>
          <p:cNvSpPr>
            <a:spLocks noChangeAspect="1" noChangeArrowheads="1"/>
          </p:cNvSpPr>
          <p:nvPr userDrawn="1"/>
        </p:nvSpPr>
        <p:spPr bwMode="auto">
          <a:xfrm>
            <a:off x="6524625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26" name="Oval 619"/>
          <p:cNvSpPr>
            <a:spLocks noChangeAspect="1" noChangeArrowheads="1"/>
          </p:cNvSpPr>
          <p:nvPr userDrawn="1"/>
        </p:nvSpPr>
        <p:spPr bwMode="auto">
          <a:xfrm>
            <a:off x="6642100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27" name="Oval 620"/>
          <p:cNvSpPr>
            <a:spLocks noChangeAspect="1" noChangeArrowheads="1"/>
          </p:cNvSpPr>
          <p:nvPr userDrawn="1"/>
        </p:nvSpPr>
        <p:spPr bwMode="auto">
          <a:xfrm>
            <a:off x="6761163" y="29194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28" name="Oval 621"/>
          <p:cNvSpPr>
            <a:spLocks noChangeAspect="1" noChangeArrowheads="1"/>
          </p:cNvSpPr>
          <p:nvPr userDrawn="1"/>
        </p:nvSpPr>
        <p:spPr bwMode="auto">
          <a:xfrm>
            <a:off x="6878638" y="29194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29" name="Oval 622"/>
          <p:cNvSpPr>
            <a:spLocks noChangeAspect="1" noChangeArrowheads="1"/>
          </p:cNvSpPr>
          <p:nvPr userDrawn="1"/>
        </p:nvSpPr>
        <p:spPr bwMode="auto">
          <a:xfrm>
            <a:off x="6997700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30" name="Oval 623"/>
          <p:cNvSpPr>
            <a:spLocks noChangeAspect="1" noChangeArrowheads="1"/>
          </p:cNvSpPr>
          <p:nvPr userDrawn="1"/>
        </p:nvSpPr>
        <p:spPr bwMode="auto">
          <a:xfrm>
            <a:off x="7115175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31" name="Oval 624"/>
          <p:cNvSpPr>
            <a:spLocks noChangeAspect="1" noChangeArrowheads="1"/>
          </p:cNvSpPr>
          <p:nvPr userDrawn="1"/>
        </p:nvSpPr>
        <p:spPr bwMode="auto">
          <a:xfrm>
            <a:off x="7234238" y="29194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32" name="Oval 625"/>
          <p:cNvSpPr>
            <a:spLocks noChangeAspect="1" noChangeArrowheads="1"/>
          </p:cNvSpPr>
          <p:nvPr userDrawn="1"/>
        </p:nvSpPr>
        <p:spPr bwMode="auto">
          <a:xfrm>
            <a:off x="7351713" y="29194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33" name="Oval 626"/>
          <p:cNvSpPr>
            <a:spLocks noChangeAspect="1" noChangeArrowheads="1"/>
          </p:cNvSpPr>
          <p:nvPr userDrawn="1"/>
        </p:nvSpPr>
        <p:spPr bwMode="auto">
          <a:xfrm>
            <a:off x="7470775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34" name="Oval 627"/>
          <p:cNvSpPr>
            <a:spLocks noChangeAspect="1" noChangeArrowheads="1"/>
          </p:cNvSpPr>
          <p:nvPr userDrawn="1"/>
        </p:nvSpPr>
        <p:spPr bwMode="auto">
          <a:xfrm>
            <a:off x="7588250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35" name="Oval 628"/>
          <p:cNvSpPr>
            <a:spLocks noChangeAspect="1" noChangeArrowheads="1"/>
          </p:cNvSpPr>
          <p:nvPr userDrawn="1"/>
        </p:nvSpPr>
        <p:spPr bwMode="auto">
          <a:xfrm>
            <a:off x="7707313" y="29194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36" name="Oval 629"/>
          <p:cNvSpPr>
            <a:spLocks noChangeAspect="1" noChangeArrowheads="1"/>
          </p:cNvSpPr>
          <p:nvPr userDrawn="1"/>
        </p:nvSpPr>
        <p:spPr bwMode="auto">
          <a:xfrm>
            <a:off x="7824788" y="29194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37" name="Oval 630"/>
          <p:cNvSpPr>
            <a:spLocks noChangeAspect="1" noChangeArrowheads="1"/>
          </p:cNvSpPr>
          <p:nvPr userDrawn="1"/>
        </p:nvSpPr>
        <p:spPr bwMode="auto">
          <a:xfrm>
            <a:off x="7943850" y="29194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38" name="Oval 631"/>
          <p:cNvSpPr>
            <a:spLocks noChangeAspect="1" noChangeArrowheads="1"/>
          </p:cNvSpPr>
          <p:nvPr userDrawn="1"/>
        </p:nvSpPr>
        <p:spPr bwMode="auto">
          <a:xfrm>
            <a:off x="1200150" y="30289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39" name="Oval 632"/>
          <p:cNvSpPr>
            <a:spLocks noChangeAspect="1" noChangeArrowheads="1"/>
          </p:cNvSpPr>
          <p:nvPr userDrawn="1"/>
        </p:nvSpPr>
        <p:spPr bwMode="auto">
          <a:xfrm>
            <a:off x="1319213" y="30289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40" name="Oval 633"/>
          <p:cNvSpPr>
            <a:spLocks noChangeAspect="1" noChangeArrowheads="1"/>
          </p:cNvSpPr>
          <p:nvPr userDrawn="1"/>
        </p:nvSpPr>
        <p:spPr bwMode="auto">
          <a:xfrm>
            <a:off x="1436688" y="30289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41" name="Oval 634"/>
          <p:cNvSpPr>
            <a:spLocks noChangeAspect="1" noChangeArrowheads="1"/>
          </p:cNvSpPr>
          <p:nvPr userDrawn="1"/>
        </p:nvSpPr>
        <p:spPr bwMode="auto">
          <a:xfrm>
            <a:off x="1555750" y="30289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42" name="Oval 635"/>
          <p:cNvSpPr>
            <a:spLocks noChangeAspect="1" noChangeArrowheads="1"/>
          </p:cNvSpPr>
          <p:nvPr userDrawn="1"/>
        </p:nvSpPr>
        <p:spPr bwMode="auto">
          <a:xfrm>
            <a:off x="1673225" y="30289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43" name="Oval 636"/>
          <p:cNvSpPr>
            <a:spLocks noChangeAspect="1" noChangeArrowheads="1"/>
          </p:cNvSpPr>
          <p:nvPr userDrawn="1"/>
        </p:nvSpPr>
        <p:spPr bwMode="auto">
          <a:xfrm>
            <a:off x="1792288" y="30289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44" name="Oval 637"/>
          <p:cNvSpPr>
            <a:spLocks noChangeAspect="1" noChangeArrowheads="1"/>
          </p:cNvSpPr>
          <p:nvPr userDrawn="1"/>
        </p:nvSpPr>
        <p:spPr bwMode="auto">
          <a:xfrm>
            <a:off x="1909763" y="30289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45" name="Oval 638"/>
          <p:cNvSpPr>
            <a:spLocks noChangeAspect="1" noChangeArrowheads="1"/>
          </p:cNvSpPr>
          <p:nvPr userDrawn="1"/>
        </p:nvSpPr>
        <p:spPr bwMode="auto">
          <a:xfrm>
            <a:off x="2028825" y="30289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46" name="Oval 639"/>
          <p:cNvSpPr>
            <a:spLocks noChangeAspect="1" noChangeArrowheads="1"/>
          </p:cNvSpPr>
          <p:nvPr userDrawn="1"/>
        </p:nvSpPr>
        <p:spPr bwMode="auto">
          <a:xfrm>
            <a:off x="2146300" y="30289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47" name="Oval 640"/>
          <p:cNvSpPr>
            <a:spLocks noChangeAspect="1" noChangeArrowheads="1"/>
          </p:cNvSpPr>
          <p:nvPr userDrawn="1"/>
        </p:nvSpPr>
        <p:spPr bwMode="auto">
          <a:xfrm>
            <a:off x="2265363" y="30289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48" name="Oval 641"/>
          <p:cNvSpPr>
            <a:spLocks noChangeAspect="1" noChangeArrowheads="1"/>
          </p:cNvSpPr>
          <p:nvPr userDrawn="1"/>
        </p:nvSpPr>
        <p:spPr bwMode="auto">
          <a:xfrm>
            <a:off x="2382838" y="30289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49" name="Oval 642"/>
          <p:cNvSpPr>
            <a:spLocks noChangeAspect="1" noChangeArrowheads="1"/>
          </p:cNvSpPr>
          <p:nvPr userDrawn="1"/>
        </p:nvSpPr>
        <p:spPr bwMode="auto">
          <a:xfrm>
            <a:off x="2501900" y="30289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50" name="Oval 643"/>
          <p:cNvSpPr>
            <a:spLocks noChangeAspect="1" noChangeArrowheads="1"/>
          </p:cNvSpPr>
          <p:nvPr userDrawn="1"/>
        </p:nvSpPr>
        <p:spPr bwMode="auto">
          <a:xfrm>
            <a:off x="2619375" y="30289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51" name="Oval 644"/>
          <p:cNvSpPr>
            <a:spLocks noChangeAspect="1" noChangeArrowheads="1"/>
          </p:cNvSpPr>
          <p:nvPr userDrawn="1"/>
        </p:nvSpPr>
        <p:spPr bwMode="auto">
          <a:xfrm>
            <a:off x="4276725" y="30289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52" name="Oval 645"/>
          <p:cNvSpPr>
            <a:spLocks noChangeAspect="1" noChangeArrowheads="1"/>
          </p:cNvSpPr>
          <p:nvPr userDrawn="1"/>
        </p:nvSpPr>
        <p:spPr bwMode="auto">
          <a:xfrm>
            <a:off x="4394200" y="30289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53" name="Oval 646"/>
          <p:cNvSpPr>
            <a:spLocks noChangeAspect="1" noChangeArrowheads="1"/>
          </p:cNvSpPr>
          <p:nvPr userDrawn="1"/>
        </p:nvSpPr>
        <p:spPr bwMode="auto">
          <a:xfrm>
            <a:off x="4513263" y="30289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54" name="Oval 647"/>
          <p:cNvSpPr>
            <a:spLocks noChangeAspect="1" noChangeArrowheads="1"/>
          </p:cNvSpPr>
          <p:nvPr userDrawn="1"/>
        </p:nvSpPr>
        <p:spPr bwMode="auto">
          <a:xfrm>
            <a:off x="4630738" y="30289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55" name="Oval 648"/>
          <p:cNvSpPr>
            <a:spLocks noChangeAspect="1" noChangeArrowheads="1"/>
          </p:cNvSpPr>
          <p:nvPr userDrawn="1"/>
        </p:nvSpPr>
        <p:spPr bwMode="auto">
          <a:xfrm>
            <a:off x="4749800" y="30289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56" name="Oval 649"/>
          <p:cNvSpPr>
            <a:spLocks noChangeAspect="1" noChangeArrowheads="1"/>
          </p:cNvSpPr>
          <p:nvPr userDrawn="1"/>
        </p:nvSpPr>
        <p:spPr bwMode="auto">
          <a:xfrm>
            <a:off x="4867275" y="30289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57" name="Oval 650"/>
          <p:cNvSpPr>
            <a:spLocks noChangeAspect="1" noChangeArrowheads="1"/>
          </p:cNvSpPr>
          <p:nvPr userDrawn="1"/>
        </p:nvSpPr>
        <p:spPr bwMode="auto">
          <a:xfrm>
            <a:off x="4986338" y="30289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58" name="Oval 651"/>
          <p:cNvSpPr>
            <a:spLocks noChangeAspect="1" noChangeArrowheads="1"/>
          </p:cNvSpPr>
          <p:nvPr userDrawn="1"/>
        </p:nvSpPr>
        <p:spPr bwMode="auto">
          <a:xfrm>
            <a:off x="5222875" y="30289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59" name="Oval 652"/>
          <p:cNvSpPr>
            <a:spLocks noChangeAspect="1" noChangeArrowheads="1"/>
          </p:cNvSpPr>
          <p:nvPr userDrawn="1"/>
        </p:nvSpPr>
        <p:spPr bwMode="auto">
          <a:xfrm>
            <a:off x="5340350" y="30289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60" name="Oval 653"/>
          <p:cNvSpPr>
            <a:spLocks noChangeAspect="1" noChangeArrowheads="1"/>
          </p:cNvSpPr>
          <p:nvPr userDrawn="1"/>
        </p:nvSpPr>
        <p:spPr bwMode="auto">
          <a:xfrm>
            <a:off x="5459413" y="30289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61" name="Oval 654"/>
          <p:cNvSpPr>
            <a:spLocks noChangeAspect="1" noChangeArrowheads="1"/>
          </p:cNvSpPr>
          <p:nvPr userDrawn="1"/>
        </p:nvSpPr>
        <p:spPr bwMode="auto">
          <a:xfrm>
            <a:off x="5576888" y="30289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62" name="Oval 655"/>
          <p:cNvSpPr>
            <a:spLocks noChangeAspect="1" noChangeArrowheads="1"/>
          </p:cNvSpPr>
          <p:nvPr userDrawn="1"/>
        </p:nvSpPr>
        <p:spPr bwMode="auto">
          <a:xfrm>
            <a:off x="5695950" y="30289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63" name="Oval 656"/>
          <p:cNvSpPr>
            <a:spLocks noChangeAspect="1" noChangeArrowheads="1"/>
          </p:cNvSpPr>
          <p:nvPr userDrawn="1"/>
        </p:nvSpPr>
        <p:spPr bwMode="auto">
          <a:xfrm>
            <a:off x="5932488" y="30289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64" name="Oval 657"/>
          <p:cNvSpPr>
            <a:spLocks noChangeAspect="1" noChangeArrowheads="1"/>
          </p:cNvSpPr>
          <p:nvPr userDrawn="1"/>
        </p:nvSpPr>
        <p:spPr bwMode="auto">
          <a:xfrm>
            <a:off x="6051550" y="30289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65" name="Oval 658"/>
          <p:cNvSpPr>
            <a:spLocks noChangeAspect="1" noChangeArrowheads="1"/>
          </p:cNvSpPr>
          <p:nvPr userDrawn="1"/>
        </p:nvSpPr>
        <p:spPr bwMode="auto">
          <a:xfrm>
            <a:off x="6169025" y="30289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66" name="Oval 659"/>
          <p:cNvSpPr>
            <a:spLocks noChangeAspect="1" noChangeArrowheads="1"/>
          </p:cNvSpPr>
          <p:nvPr userDrawn="1"/>
        </p:nvSpPr>
        <p:spPr bwMode="auto">
          <a:xfrm>
            <a:off x="6288088" y="30289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67" name="Oval 660"/>
          <p:cNvSpPr>
            <a:spLocks noChangeAspect="1" noChangeArrowheads="1"/>
          </p:cNvSpPr>
          <p:nvPr userDrawn="1"/>
        </p:nvSpPr>
        <p:spPr bwMode="auto">
          <a:xfrm>
            <a:off x="6405563" y="30289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68" name="Oval 661"/>
          <p:cNvSpPr>
            <a:spLocks noChangeAspect="1" noChangeArrowheads="1"/>
          </p:cNvSpPr>
          <p:nvPr userDrawn="1"/>
        </p:nvSpPr>
        <p:spPr bwMode="auto">
          <a:xfrm>
            <a:off x="6524625" y="30289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69" name="Oval 662"/>
          <p:cNvSpPr>
            <a:spLocks noChangeAspect="1" noChangeArrowheads="1"/>
          </p:cNvSpPr>
          <p:nvPr userDrawn="1"/>
        </p:nvSpPr>
        <p:spPr bwMode="auto">
          <a:xfrm>
            <a:off x="6642100" y="30289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70" name="Oval 663"/>
          <p:cNvSpPr>
            <a:spLocks noChangeAspect="1" noChangeArrowheads="1"/>
          </p:cNvSpPr>
          <p:nvPr userDrawn="1"/>
        </p:nvSpPr>
        <p:spPr bwMode="auto">
          <a:xfrm>
            <a:off x="6761163" y="30289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71" name="Oval 664"/>
          <p:cNvSpPr>
            <a:spLocks noChangeAspect="1" noChangeArrowheads="1"/>
          </p:cNvSpPr>
          <p:nvPr userDrawn="1"/>
        </p:nvSpPr>
        <p:spPr bwMode="auto">
          <a:xfrm>
            <a:off x="6878638" y="30289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72" name="Oval 665"/>
          <p:cNvSpPr>
            <a:spLocks noChangeAspect="1" noChangeArrowheads="1"/>
          </p:cNvSpPr>
          <p:nvPr userDrawn="1"/>
        </p:nvSpPr>
        <p:spPr bwMode="auto">
          <a:xfrm>
            <a:off x="6997700" y="30289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73" name="Oval 666"/>
          <p:cNvSpPr>
            <a:spLocks noChangeAspect="1" noChangeArrowheads="1"/>
          </p:cNvSpPr>
          <p:nvPr userDrawn="1"/>
        </p:nvSpPr>
        <p:spPr bwMode="auto">
          <a:xfrm>
            <a:off x="7115175" y="30289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74" name="Oval 667"/>
          <p:cNvSpPr>
            <a:spLocks noChangeAspect="1" noChangeArrowheads="1"/>
          </p:cNvSpPr>
          <p:nvPr userDrawn="1"/>
        </p:nvSpPr>
        <p:spPr bwMode="auto">
          <a:xfrm>
            <a:off x="7234238" y="30289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75" name="Oval 668"/>
          <p:cNvSpPr>
            <a:spLocks noChangeAspect="1" noChangeArrowheads="1"/>
          </p:cNvSpPr>
          <p:nvPr userDrawn="1"/>
        </p:nvSpPr>
        <p:spPr bwMode="auto">
          <a:xfrm>
            <a:off x="7351713" y="30289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76" name="Oval 669"/>
          <p:cNvSpPr>
            <a:spLocks noChangeAspect="1" noChangeArrowheads="1"/>
          </p:cNvSpPr>
          <p:nvPr userDrawn="1"/>
        </p:nvSpPr>
        <p:spPr bwMode="auto">
          <a:xfrm>
            <a:off x="7470775" y="30289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77" name="Oval 670"/>
          <p:cNvSpPr>
            <a:spLocks noChangeAspect="1" noChangeArrowheads="1"/>
          </p:cNvSpPr>
          <p:nvPr userDrawn="1"/>
        </p:nvSpPr>
        <p:spPr bwMode="auto">
          <a:xfrm>
            <a:off x="7588250" y="30289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78" name="Oval 671"/>
          <p:cNvSpPr>
            <a:spLocks noChangeAspect="1" noChangeArrowheads="1"/>
          </p:cNvSpPr>
          <p:nvPr userDrawn="1"/>
        </p:nvSpPr>
        <p:spPr bwMode="auto">
          <a:xfrm>
            <a:off x="1200150" y="31369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79" name="Oval 672"/>
          <p:cNvSpPr>
            <a:spLocks noChangeAspect="1" noChangeArrowheads="1"/>
          </p:cNvSpPr>
          <p:nvPr userDrawn="1"/>
        </p:nvSpPr>
        <p:spPr bwMode="auto">
          <a:xfrm>
            <a:off x="1319213" y="31369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80" name="Oval 673"/>
          <p:cNvSpPr>
            <a:spLocks noChangeAspect="1" noChangeArrowheads="1"/>
          </p:cNvSpPr>
          <p:nvPr userDrawn="1"/>
        </p:nvSpPr>
        <p:spPr bwMode="auto">
          <a:xfrm>
            <a:off x="1436688" y="31369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81" name="Oval 674"/>
          <p:cNvSpPr>
            <a:spLocks noChangeAspect="1" noChangeArrowheads="1"/>
          </p:cNvSpPr>
          <p:nvPr userDrawn="1"/>
        </p:nvSpPr>
        <p:spPr bwMode="auto">
          <a:xfrm>
            <a:off x="1555750" y="31369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82" name="Oval 675"/>
          <p:cNvSpPr>
            <a:spLocks noChangeAspect="1" noChangeArrowheads="1"/>
          </p:cNvSpPr>
          <p:nvPr userDrawn="1"/>
        </p:nvSpPr>
        <p:spPr bwMode="auto">
          <a:xfrm>
            <a:off x="1673225" y="31369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83" name="Oval 676"/>
          <p:cNvSpPr>
            <a:spLocks noChangeAspect="1" noChangeArrowheads="1"/>
          </p:cNvSpPr>
          <p:nvPr userDrawn="1"/>
        </p:nvSpPr>
        <p:spPr bwMode="auto">
          <a:xfrm>
            <a:off x="1792288" y="31369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84" name="Oval 677"/>
          <p:cNvSpPr>
            <a:spLocks noChangeAspect="1" noChangeArrowheads="1"/>
          </p:cNvSpPr>
          <p:nvPr userDrawn="1"/>
        </p:nvSpPr>
        <p:spPr bwMode="auto">
          <a:xfrm>
            <a:off x="1909763" y="31369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85" name="Oval 678"/>
          <p:cNvSpPr>
            <a:spLocks noChangeAspect="1" noChangeArrowheads="1"/>
          </p:cNvSpPr>
          <p:nvPr userDrawn="1"/>
        </p:nvSpPr>
        <p:spPr bwMode="auto">
          <a:xfrm>
            <a:off x="2028825" y="31369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86" name="Oval 679"/>
          <p:cNvSpPr>
            <a:spLocks noChangeAspect="1" noChangeArrowheads="1"/>
          </p:cNvSpPr>
          <p:nvPr userDrawn="1"/>
        </p:nvSpPr>
        <p:spPr bwMode="auto">
          <a:xfrm>
            <a:off x="2146300" y="31369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87" name="Oval 680"/>
          <p:cNvSpPr>
            <a:spLocks noChangeAspect="1" noChangeArrowheads="1"/>
          </p:cNvSpPr>
          <p:nvPr userDrawn="1"/>
        </p:nvSpPr>
        <p:spPr bwMode="auto">
          <a:xfrm>
            <a:off x="2265363" y="31369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88" name="Oval 681"/>
          <p:cNvSpPr>
            <a:spLocks noChangeAspect="1" noChangeArrowheads="1"/>
          </p:cNvSpPr>
          <p:nvPr userDrawn="1"/>
        </p:nvSpPr>
        <p:spPr bwMode="auto">
          <a:xfrm>
            <a:off x="2382838" y="31369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89" name="Oval 682"/>
          <p:cNvSpPr>
            <a:spLocks noChangeAspect="1" noChangeArrowheads="1"/>
          </p:cNvSpPr>
          <p:nvPr userDrawn="1"/>
        </p:nvSpPr>
        <p:spPr bwMode="auto">
          <a:xfrm>
            <a:off x="2501900" y="31369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90" name="Oval 683"/>
          <p:cNvSpPr>
            <a:spLocks noChangeAspect="1" noChangeArrowheads="1"/>
          </p:cNvSpPr>
          <p:nvPr userDrawn="1"/>
        </p:nvSpPr>
        <p:spPr bwMode="auto">
          <a:xfrm>
            <a:off x="4040188" y="31369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91" name="Oval 684"/>
          <p:cNvSpPr>
            <a:spLocks noChangeAspect="1" noChangeArrowheads="1"/>
          </p:cNvSpPr>
          <p:nvPr userDrawn="1"/>
        </p:nvSpPr>
        <p:spPr bwMode="auto">
          <a:xfrm>
            <a:off x="4157663" y="31369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92" name="Oval 685"/>
          <p:cNvSpPr>
            <a:spLocks noChangeAspect="1" noChangeArrowheads="1"/>
          </p:cNvSpPr>
          <p:nvPr userDrawn="1"/>
        </p:nvSpPr>
        <p:spPr bwMode="auto">
          <a:xfrm>
            <a:off x="4276725" y="31369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93" name="Oval 686"/>
          <p:cNvSpPr>
            <a:spLocks noChangeAspect="1" noChangeArrowheads="1"/>
          </p:cNvSpPr>
          <p:nvPr userDrawn="1"/>
        </p:nvSpPr>
        <p:spPr bwMode="auto">
          <a:xfrm>
            <a:off x="4630738" y="31369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94" name="Oval 687"/>
          <p:cNvSpPr>
            <a:spLocks noChangeAspect="1" noChangeArrowheads="1"/>
          </p:cNvSpPr>
          <p:nvPr userDrawn="1"/>
        </p:nvSpPr>
        <p:spPr bwMode="auto">
          <a:xfrm>
            <a:off x="4749800" y="31369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95" name="Oval 688"/>
          <p:cNvSpPr>
            <a:spLocks noChangeAspect="1" noChangeArrowheads="1"/>
          </p:cNvSpPr>
          <p:nvPr userDrawn="1"/>
        </p:nvSpPr>
        <p:spPr bwMode="auto">
          <a:xfrm>
            <a:off x="4867275" y="31369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96" name="Oval 689"/>
          <p:cNvSpPr>
            <a:spLocks noChangeAspect="1" noChangeArrowheads="1"/>
          </p:cNvSpPr>
          <p:nvPr userDrawn="1"/>
        </p:nvSpPr>
        <p:spPr bwMode="auto">
          <a:xfrm>
            <a:off x="4986338" y="31369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97" name="Oval 690"/>
          <p:cNvSpPr>
            <a:spLocks noChangeAspect="1" noChangeArrowheads="1"/>
          </p:cNvSpPr>
          <p:nvPr userDrawn="1"/>
        </p:nvSpPr>
        <p:spPr bwMode="auto">
          <a:xfrm>
            <a:off x="5103813" y="31369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98" name="Oval 691"/>
          <p:cNvSpPr>
            <a:spLocks noChangeAspect="1" noChangeArrowheads="1"/>
          </p:cNvSpPr>
          <p:nvPr userDrawn="1"/>
        </p:nvSpPr>
        <p:spPr bwMode="auto">
          <a:xfrm>
            <a:off x="5222875" y="31369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99" name="Oval 692"/>
          <p:cNvSpPr>
            <a:spLocks noChangeAspect="1" noChangeArrowheads="1"/>
          </p:cNvSpPr>
          <p:nvPr userDrawn="1"/>
        </p:nvSpPr>
        <p:spPr bwMode="auto">
          <a:xfrm>
            <a:off x="5340350" y="31369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00" name="Oval 693"/>
          <p:cNvSpPr>
            <a:spLocks noChangeAspect="1" noChangeArrowheads="1"/>
          </p:cNvSpPr>
          <p:nvPr userDrawn="1"/>
        </p:nvSpPr>
        <p:spPr bwMode="auto">
          <a:xfrm>
            <a:off x="5459413" y="31369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01" name="Oval 694"/>
          <p:cNvSpPr>
            <a:spLocks noChangeAspect="1" noChangeArrowheads="1"/>
          </p:cNvSpPr>
          <p:nvPr userDrawn="1"/>
        </p:nvSpPr>
        <p:spPr bwMode="auto">
          <a:xfrm>
            <a:off x="5695950" y="31369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02" name="Oval 695"/>
          <p:cNvSpPr>
            <a:spLocks noChangeAspect="1" noChangeArrowheads="1"/>
          </p:cNvSpPr>
          <p:nvPr userDrawn="1"/>
        </p:nvSpPr>
        <p:spPr bwMode="auto">
          <a:xfrm>
            <a:off x="5813425" y="31369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03" name="Oval 696"/>
          <p:cNvSpPr>
            <a:spLocks noChangeAspect="1" noChangeArrowheads="1"/>
          </p:cNvSpPr>
          <p:nvPr userDrawn="1"/>
        </p:nvSpPr>
        <p:spPr bwMode="auto">
          <a:xfrm>
            <a:off x="5932488" y="31369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04" name="Oval 697"/>
          <p:cNvSpPr>
            <a:spLocks noChangeAspect="1" noChangeArrowheads="1"/>
          </p:cNvSpPr>
          <p:nvPr userDrawn="1"/>
        </p:nvSpPr>
        <p:spPr bwMode="auto">
          <a:xfrm>
            <a:off x="6051550" y="31369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05" name="Oval 698"/>
          <p:cNvSpPr>
            <a:spLocks noChangeAspect="1" noChangeArrowheads="1"/>
          </p:cNvSpPr>
          <p:nvPr userDrawn="1"/>
        </p:nvSpPr>
        <p:spPr bwMode="auto">
          <a:xfrm>
            <a:off x="6169025" y="31369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06" name="Oval 699"/>
          <p:cNvSpPr>
            <a:spLocks noChangeAspect="1" noChangeArrowheads="1"/>
          </p:cNvSpPr>
          <p:nvPr userDrawn="1"/>
        </p:nvSpPr>
        <p:spPr bwMode="auto">
          <a:xfrm>
            <a:off x="6288088" y="31369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07" name="Oval 700"/>
          <p:cNvSpPr>
            <a:spLocks noChangeAspect="1" noChangeArrowheads="1"/>
          </p:cNvSpPr>
          <p:nvPr userDrawn="1"/>
        </p:nvSpPr>
        <p:spPr bwMode="auto">
          <a:xfrm>
            <a:off x="6405563" y="31369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08" name="Oval 701"/>
          <p:cNvSpPr>
            <a:spLocks noChangeAspect="1" noChangeArrowheads="1"/>
          </p:cNvSpPr>
          <p:nvPr userDrawn="1"/>
        </p:nvSpPr>
        <p:spPr bwMode="auto">
          <a:xfrm>
            <a:off x="6524625" y="31369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09" name="Oval 702"/>
          <p:cNvSpPr>
            <a:spLocks noChangeAspect="1" noChangeArrowheads="1"/>
          </p:cNvSpPr>
          <p:nvPr userDrawn="1"/>
        </p:nvSpPr>
        <p:spPr bwMode="auto">
          <a:xfrm>
            <a:off x="6642100" y="31369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10" name="Oval 703"/>
          <p:cNvSpPr>
            <a:spLocks noChangeAspect="1" noChangeArrowheads="1"/>
          </p:cNvSpPr>
          <p:nvPr userDrawn="1"/>
        </p:nvSpPr>
        <p:spPr bwMode="auto">
          <a:xfrm>
            <a:off x="6761163" y="31369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11" name="Oval 704"/>
          <p:cNvSpPr>
            <a:spLocks noChangeAspect="1" noChangeArrowheads="1"/>
          </p:cNvSpPr>
          <p:nvPr userDrawn="1"/>
        </p:nvSpPr>
        <p:spPr bwMode="auto">
          <a:xfrm>
            <a:off x="6878638" y="31369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12" name="Oval 705"/>
          <p:cNvSpPr>
            <a:spLocks noChangeAspect="1" noChangeArrowheads="1"/>
          </p:cNvSpPr>
          <p:nvPr userDrawn="1"/>
        </p:nvSpPr>
        <p:spPr bwMode="auto">
          <a:xfrm>
            <a:off x="6997700" y="31369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13" name="Oval 706"/>
          <p:cNvSpPr>
            <a:spLocks noChangeAspect="1" noChangeArrowheads="1"/>
          </p:cNvSpPr>
          <p:nvPr userDrawn="1"/>
        </p:nvSpPr>
        <p:spPr bwMode="auto">
          <a:xfrm>
            <a:off x="7115175" y="31369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14" name="Oval 707"/>
          <p:cNvSpPr>
            <a:spLocks noChangeAspect="1" noChangeArrowheads="1"/>
          </p:cNvSpPr>
          <p:nvPr userDrawn="1"/>
        </p:nvSpPr>
        <p:spPr bwMode="auto">
          <a:xfrm>
            <a:off x="7234238" y="31369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15" name="Oval 708"/>
          <p:cNvSpPr>
            <a:spLocks noChangeAspect="1" noChangeArrowheads="1"/>
          </p:cNvSpPr>
          <p:nvPr userDrawn="1"/>
        </p:nvSpPr>
        <p:spPr bwMode="auto">
          <a:xfrm>
            <a:off x="7351713" y="31369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16" name="Oval 709"/>
          <p:cNvSpPr>
            <a:spLocks noChangeAspect="1" noChangeArrowheads="1"/>
          </p:cNvSpPr>
          <p:nvPr userDrawn="1"/>
        </p:nvSpPr>
        <p:spPr bwMode="auto">
          <a:xfrm>
            <a:off x="7470775" y="31369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17" name="Oval 710"/>
          <p:cNvSpPr>
            <a:spLocks noChangeAspect="1" noChangeArrowheads="1"/>
          </p:cNvSpPr>
          <p:nvPr userDrawn="1"/>
        </p:nvSpPr>
        <p:spPr bwMode="auto">
          <a:xfrm>
            <a:off x="7707313" y="31369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18" name="Oval 711"/>
          <p:cNvSpPr>
            <a:spLocks noChangeAspect="1" noChangeArrowheads="1"/>
          </p:cNvSpPr>
          <p:nvPr userDrawn="1"/>
        </p:nvSpPr>
        <p:spPr bwMode="auto">
          <a:xfrm>
            <a:off x="1200150" y="32464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19" name="Oval 712"/>
          <p:cNvSpPr>
            <a:spLocks noChangeAspect="1" noChangeArrowheads="1"/>
          </p:cNvSpPr>
          <p:nvPr userDrawn="1"/>
        </p:nvSpPr>
        <p:spPr bwMode="auto">
          <a:xfrm>
            <a:off x="1319213" y="32464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20" name="Oval 713"/>
          <p:cNvSpPr>
            <a:spLocks noChangeAspect="1" noChangeArrowheads="1"/>
          </p:cNvSpPr>
          <p:nvPr userDrawn="1"/>
        </p:nvSpPr>
        <p:spPr bwMode="auto">
          <a:xfrm>
            <a:off x="1436688" y="32464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21" name="Oval 714"/>
          <p:cNvSpPr>
            <a:spLocks noChangeAspect="1" noChangeArrowheads="1"/>
          </p:cNvSpPr>
          <p:nvPr userDrawn="1"/>
        </p:nvSpPr>
        <p:spPr bwMode="auto">
          <a:xfrm>
            <a:off x="1555750" y="32464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22" name="Oval 715"/>
          <p:cNvSpPr>
            <a:spLocks noChangeAspect="1" noChangeArrowheads="1"/>
          </p:cNvSpPr>
          <p:nvPr userDrawn="1"/>
        </p:nvSpPr>
        <p:spPr bwMode="auto">
          <a:xfrm>
            <a:off x="1673225" y="32464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23" name="Oval 716"/>
          <p:cNvSpPr>
            <a:spLocks noChangeAspect="1" noChangeArrowheads="1"/>
          </p:cNvSpPr>
          <p:nvPr userDrawn="1"/>
        </p:nvSpPr>
        <p:spPr bwMode="auto">
          <a:xfrm>
            <a:off x="1792288" y="32464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24" name="Oval 717"/>
          <p:cNvSpPr>
            <a:spLocks noChangeAspect="1" noChangeArrowheads="1"/>
          </p:cNvSpPr>
          <p:nvPr userDrawn="1"/>
        </p:nvSpPr>
        <p:spPr bwMode="auto">
          <a:xfrm>
            <a:off x="1909763" y="32464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25" name="Oval 718"/>
          <p:cNvSpPr>
            <a:spLocks noChangeAspect="1" noChangeArrowheads="1"/>
          </p:cNvSpPr>
          <p:nvPr userDrawn="1"/>
        </p:nvSpPr>
        <p:spPr bwMode="auto">
          <a:xfrm>
            <a:off x="2028825" y="32464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26" name="Oval 719"/>
          <p:cNvSpPr>
            <a:spLocks noChangeAspect="1" noChangeArrowheads="1"/>
          </p:cNvSpPr>
          <p:nvPr userDrawn="1"/>
        </p:nvSpPr>
        <p:spPr bwMode="auto">
          <a:xfrm>
            <a:off x="2146300" y="32464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27" name="Oval 720"/>
          <p:cNvSpPr>
            <a:spLocks noChangeAspect="1" noChangeArrowheads="1"/>
          </p:cNvSpPr>
          <p:nvPr userDrawn="1"/>
        </p:nvSpPr>
        <p:spPr bwMode="auto">
          <a:xfrm>
            <a:off x="2265363" y="32464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28" name="Oval 721"/>
          <p:cNvSpPr>
            <a:spLocks noChangeAspect="1" noChangeArrowheads="1"/>
          </p:cNvSpPr>
          <p:nvPr userDrawn="1"/>
        </p:nvSpPr>
        <p:spPr bwMode="auto">
          <a:xfrm>
            <a:off x="2382838" y="32464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29" name="Oval 722"/>
          <p:cNvSpPr>
            <a:spLocks noChangeAspect="1" noChangeArrowheads="1"/>
          </p:cNvSpPr>
          <p:nvPr userDrawn="1"/>
        </p:nvSpPr>
        <p:spPr bwMode="auto">
          <a:xfrm>
            <a:off x="4040188" y="32464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30" name="Oval 723"/>
          <p:cNvSpPr>
            <a:spLocks noChangeAspect="1" noChangeArrowheads="1"/>
          </p:cNvSpPr>
          <p:nvPr userDrawn="1"/>
        </p:nvSpPr>
        <p:spPr bwMode="auto">
          <a:xfrm>
            <a:off x="4157663" y="32464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31" name="Oval 724"/>
          <p:cNvSpPr>
            <a:spLocks noChangeAspect="1" noChangeArrowheads="1"/>
          </p:cNvSpPr>
          <p:nvPr userDrawn="1"/>
        </p:nvSpPr>
        <p:spPr bwMode="auto">
          <a:xfrm>
            <a:off x="4630738" y="32464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32" name="Oval 725"/>
          <p:cNvSpPr>
            <a:spLocks noChangeAspect="1" noChangeArrowheads="1"/>
          </p:cNvSpPr>
          <p:nvPr userDrawn="1"/>
        </p:nvSpPr>
        <p:spPr bwMode="auto">
          <a:xfrm>
            <a:off x="4867275" y="32464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33" name="Oval 726"/>
          <p:cNvSpPr>
            <a:spLocks noChangeAspect="1" noChangeArrowheads="1"/>
          </p:cNvSpPr>
          <p:nvPr userDrawn="1"/>
        </p:nvSpPr>
        <p:spPr bwMode="auto">
          <a:xfrm>
            <a:off x="4986338" y="32464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34" name="Oval 727"/>
          <p:cNvSpPr>
            <a:spLocks noChangeAspect="1" noChangeArrowheads="1"/>
          </p:cNvSpPr>
          <p:nvPr userDrawn="1"/>
        </p:nvSpPr>
        <p:spPr bwMode="auto">
          <a:xfrm>
            <a:off x="5103813" y="32464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35" name="Oval 728"/>
          <p:cNvSpPr>
            <a:spLocks noChangeAspect="1" noChangeArrowheads="1"/>
          </p:cNvSpPr>
          <p:nvPr userDrawn="1"/>
        </p:nvSpPr>
        <p:spPr bwMode="auto">
          <a:xfrm>
            <a:off x="5222875" y="32464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36" name="Oval 729"/>
          <p:cNvSpPr>
            <a:spLocks noChangeAspect="1" noChangeArrowheads="1"/>
          </p:cNvSpPr>
          <p:nvPr userDrawn="1"/>
        </p:nvSpPr>
        <p:spPr bwMode="auto">
          <a:xfrm>
            <a:off x="5340350" y="32464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37" name="Oval 730"/>
          <p:cNvSpPr>
            <a:spLocks noChangeAspect="1" noChangeArrowheads="1"/>
          </p:cNvSpPr>
          <p:nvPr userDrawn="1"/>
        </p:nvSpPr>
        <p:spPr bwMode="auto">
          <a:xfrm>
            <a:off x="5459413" y="32464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38" name="Oval 731"/>
          <p:cNvSpPr>
            <a:spLocks noChangeAspect="1" noChangeArrowheads="1"/>
          </p:cNvSpPr>
          <p:nvPr userDrawn="1"/>
        </p:nvSpPr>
        <p:spPr bwMode="auto">
          <a:xfrm>
            <a:off x="5695950" y="32464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39" name="Oval 732"/>
          <p:cNvSpPr>
            <a:spLocks noChangeAspect="1" noChangeArrowheads="1"/>
          </p:cNvSpPr>
          <p:nvPr userDrawn="1"/>
        </p:nvSpPr>
        <p:spPr bwMode="auto">
          <a:xfrm>
            <a:off x="5813425" y="32464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40" name="Oval 733"/>
          <p:cNvSpPr>
            <a:spLocks noChangeAspect="1" noChangeArrowheads="1"/>
          </p:cNvSpPr>
          <p:nvPr userDrawn="1"/>
        </p:nvSpPr>
        <p:spPr bwMode="auto">
          <a:xfrm>
            <a:off x="5932488" y="32464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41" name="Oval 734"/>
          <p:cNvSpPr>
            <a:spLocks noChangeAspect="1" noChangeArrowheads="1"/>
          </p:cNvSpPr>
          <p:nvPr userDrawn="1"/>
        </p:nvSpPr>
        <p:spPr bwMode="auto">
          <a:xfrm>
            <a:off x="6051550" y="32464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42" name="Oval 735"/>
          <p:cNvSpPr>
            <a:spLocks noChangeAspect="1" noChangeArrowheads="1"/>
          </p:cNvSpPr>
          <p:nvPr userDrawn="1"/>
        </p:nvSpPr>
        <p:spPr bwMode="auto">
          <a:xfrm>
            <a:off x="6169025" y="32464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43" name="Oval 736"/>
          <p:cNvSpPr>
            <a:spLocks noChangeAspect="1" noChangeArrowheads="1"/>
          </p:cNvSpPr>
          <p:nvPr userDrawn="1"/>
        </p:nvSpPr>
        <p:spPr bwMode="auto">
          <a:xfrm>
            <a:off x="6288088" y="32464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44" name="Oval 737"/>
          <p:cNvSpPr>
            <a:spLocks noChangeAspect="1" noChangeArrowheads="1"/>
          </p:cNvSpPr>
          <p:nvPr userDrawn="1"/>
        </p:nvSpPr>
        <p:spPr bwMode="auto">
          <a:xfrm>
            <a:off x="6405563" y="32464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45" name="Oval 738"/>
          <p:cNvSpPr>
            <a:spLocks noChangeAspect="1" noChangeArrowheads="1"/>
          </p:cNvSpPr>
          <p:nvPr userDrawn="1"/>
        </p:nvSpPr>
        <p:spPr bwMode="auto">
          <a:xfrm>
            <a:off x="6524625" y="32464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46" name="Oval 739"/>
          <p:cNvSpPr>
            <a:spLocks noChangeAspect="1" noChangeArrowheads="1"/>
          </p:cNvSpPr>
          <p:nvPr userDrawn="1"/>
        </p:nvSpPr>
        <p:spPr bwMode="auto">
          <a:xfrm>
            <a:off x="6642100" y="32464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47" name="Oval 740"/>
          <p:cNvSpPr>
            <a:spLocks noChangeAspect="1" noChangeArrowheads="1"/>
          </p:cNvSpPr>
          <p:nvPr userDrawn="1"/>
        </p:nvSpPr>
        <p:spPr bwMode="auto">
          <a:xfrm>
            <a:off x="6761163" y="32464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48" name="Oval 741"/>
          <p:cNvSpPr>
            <a:spLocks noChangeAspect="1" noChangeArrowheads="1"/>
          </p:cNvSpPr>
          <p:nvPr userDrawn="1"/>
        </p:nvSpPr>
        <p:spPr bwMode="auto">
          <a:xfrm>
            <a:off x="6878638" y="32464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49" name="Oval 742"/>
          <p:cNvSpPr>
            <a:spLocks noChangeAspect="1" noChangeArrowheads="1"/>
          </p:cNvSpPr>
          <p:nvPr userDrawn="1"/>
        </p:nvSpPr>
        <p:spPr bwMode="auto">
          <a:xfrm>
            <a:off x="6997700" y="32464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50" name="Oval 743"/>
          <p:cNvSpPr>
            <a:spLocks noChangeAspect="1" noChangeArrowheads="1"/>
          </p:cNvSpPr>
          <p:nvPr userDrawn="1"/>
        </p:nvSpPr>
        <p:spPr bwMode="auto">
          <a:xfrm>
            <a:off x="7115175" y="32464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51" name="Oval 744"/>
          <p:cNvSpPr>
            <a:spLocks noChangeAspect="1" noChangeArrowheads="1"/>
          </p:cNvSpPr>
          <p:nvPr userDrawn="1"/>
        </p:nvSpPr>
        <p:spPr bwMode="auto">
          <a:xfrm>
            <a:off x="7234238" y="32464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52" name="Oval 745"/>
          <p:cNvSpPr>
            <a:spLocks noChangeAspect="1" noChangeArrowheads="1"/>
          </p:cNvSpPr>
          <p:nvPr userDrawn="1"/>
        </p:nvSpPr>
        <p:spPr bwMode="auto">
          <a:xfrm>
            <a:off x="7470775" y="32464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53" name="Oval 746"/>
          <p:cNvSpPr>
            <a:spLocks noChangeAspect="1" noChangeArrowheads="1"/>
          </p:cNvSpPr>
          <p:nvPr userDrawn="1"/>
        </p:nvSpPr>
        <p:spPr bwMode="auto">
          <a:xfrm>
            <a:off x="7707313" y="32464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54" name="Oval 747"/>
          <p:cNvSpPr>
            <a:spLocks noChangeAspect="1" noChangeArrowheads="1"/>
          </p:cNvSpPr>
          <p:nvPr userDrawn="1"/>
        </p:nvSpPr>
        <p:spPr bwMode="auto">
          <a:xfrm>
            <a:off x="1319213" y="33559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55" name="Oval 748"/>
          <p:cNvSpPr>
            <a:spLocks noChangeAspect="1" noChangeArrowheads="1"/>
          </p:cNvSpPr>
          <p:nvPr userDrawn="1"/>
        </p:nvSpPr>
        <p:spPr bwMode="auto">
          <a:xfrm>
            <a:off x="1436688" y="33559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56" name="Oval 749"/>
          <p:cNvSpPr>
            <a:spLocks noChangeAspect="1" noChangeArrowheads="1"/>
          </p:cNvSpPr>
          <p:nvPr userDrawn="1"/>
        </p:nvSpPr>
        <p:spPr bwMode="auto">
          <a:xfrm>
            <a:off x="1555750" y="33559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57" name="Oval 750"/>
          <p:cNvSpPr>
            <a:spLocks noChangeAspect="1" noChangeArrowheads="1"/>
          </p:cNvSpPr>
          <p:nvPr userDrawn="1"/>
        </p:nvSpPr>
        <p:spPr bwMode="auto">
          <a:xfrm>
            <a:off x="1673225" y="33559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58" name="Oval 751"/>
          <p:cNvSpPr>
            <a:spLocks noChangeAspect="1" noChangeArrowheads="1"/>
          </p:cNvSpPr>
          <p:nvPr userDrawn="1"/>
        </p:nvSpPr>
        <p:spPr bwMode="auto">
          <a:xfrm>
            <a:off x="1792288" y="33559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59" name="Oval 752"/>
          <p:cNvSpPr>
            <a:spLocks noChangeAspect="1" noChangeArrowheads="1"/>
          </p:cNvSpPr>
          <p:nvPr userDrawn="1"/>
        </p:nvSpPr>
        <p:spPr bwMode="auto">
          <a:xfrm>
            <a:off x="1909763" y="33559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60" name="Oval 753"/>
          <p:cNvSpPr>
            <a:spLocks noChangeAspect="1" noChangeArrowheads="1"/>
          </p:cNvSpPr>
          <p:nvPr userDrawn="1"/>
        </p:nvSpPr>
        <p:spPr bwMode="auto">
          <a:xfrm>
            <a:off x="2028825" y="33559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61" name="Oval 754"/>
          <p:cNvSpPr>
            <a:spLocks noChangeAspect="1" noChangeArrowheads="1"/>
          </p:cNvSpPr>
          <p:nvPr userDrawn="1"/>
        </p:nvSpPr>
        <p:spPr bwMode="auto">
          <a:xfrm>
            <a:off x="2146300" y="33559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62" name="Oval 755"/>
          <p:cNvSpPr>
            <a:spLocks noChangeAspect="1" noChangeArrowheads="1"/>
          </p:cNvSpPr>
          <p:nvPr userDrawn="1"/>
        </p:nvSpPr>
        <p:spPr bwMode="auto">
          <a:xfrm>
            <a:off x="2265363" y="33559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63" name="Oval 756"/>
          <p:cNvSpPr>
            <a:spLocks noChangeAspect="1" noChangeArrowheads="1"/>
          </p:cNvSpPr>
          <p:nvPr userDrawn="1"/>
        </p:nvSpPr>
        <p:spPr bwMode="auto">
          <a:xfrm>
            <a:off x="4157663" y="33559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64" name="Oval 757"/>
          <p:cNvSpPr>
            <a:spLocks noChangeAspect="1" noChangeArrowheads="1"/>
          </p:cNvSpPr>
          <p:nvPr userDrawn="1"/>
        </p:nvSpPr>
        <p:spPr bwMode="auto">
          <a:xfrm>
            <a:off x="4276725" y="33559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65" name="Oval 758"/>
          <p:cNvSpPr>
            <a:spLocks noChangeAspect="1" noChangeArrowheads="1"/>
          </p:cNvSpPr>
          <p:nvPr userDrawn="1"/>
        </p:nvSpPr>
        <p:spPr bwMode="auto">
          <a:xfrm>
            <a:off x="4394200" y="33559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66" name="Oval 759"/>
          <p:cNvSpPr>
            <a:spLocks noChangeAspect="1" noChangeArrowheads="1"/>
          </p:cNvSpPr>
          <p:nvPr userDrawn="1"/>
        </p:nvSpPr>
        <p:spPr bwMode="auto">
          <a:xfrm>
            <a:off x="4513263" y="33559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67" name="Oval 760"/>
          <p:cNvSpPr>
            <a:spLocks noChangeAspect="1" noChangeArrowheads="1"/>
          </p:cNvSpPr>
          <p:nvPr userDrawn="1"/>
        </p:nvSpPr>
        <p:spPr bwMode="auto">
          <a:xfrm>
            <a:off x="5222875" y="33559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68" name="Oval 761"/>
          <p:cNvSpPr>
            <a:spLocks noChangeAspect="1" noChangeArrowheads="1"/>
          </p:cNvSpPr>
          <p:nvPr userDrawn="1"/>
        </p:nvSpPr>
        <p:spPr bwMode="auto">
          <a:xfrm>
            <a:off x="5340350" y="33559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69" name="Oval 762"/>
          <p:cNvSpPr>
            <a:spLocks noChangeAspect="1" noChangeArrowheads="1"/>
          </p:cNvSpPr>
          <p:nvPr userDrawn="1"/>
        </p:nvSpPr>
        <p:spPr bwMode="auto">
          <a:xfrm>
            <a:off x="5459413" y="33559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70" name="Oval 763"/>
          <p:cNvSpPr>
            <a:spLocks noChangeAspect="1" noChangeArrowheads="1"/>
          </p:cNvSpPr>
          <p:nvPr userDrawn="1"/>
        </p:nvSpPr>
        <p:spPr bwMode="auto">
          <a:xfrm>
            <a:off x="5576888" y="33559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71" name="Oval 764"/>
          <p:cNvSpPr>
            <a:spLocks noChangeAspect="1" noChangeArrowheads="1"/>
          </p:cNvSpPr>
          <p:nvPr userDrawn="1"/>
        </p:nvSpPr>
        <p:spPr bwMode="auto">
          <a:xfrm>
            <a:off x="5695950" y="33559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72" name="Oval 765"/>
          <p:cNvSpPr>
            <a:spLocks noChangeAspect="1" noChangeArrowheads="1"/>
          </p:cNvSpPr>
          <p:nvPr userDrawn="1"/>
        </p:nvSpPr>
        <p:spPr bwMode="auto">
          <a:xfrm>
            <a:off x="5813425" y="33559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73" name="Oval 766"/>
          <p:cNvSpPr>
            <a:spLocks noChangeAspect="1" noChangeArrowheads="1"/>
          </p:cNvSpPr>
          <p:nvPr userDrawn="1"/>
        </p:nvSpPr>
        <p:spPr bwMode="auto">
          <a:xfrm>
            <a:off x="5932488" y="33559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74" name="Oval 767"/>
          <p:cNvSpPr>
            <a:spLocks noChangeAspect="1" noChangeArrowheads="1"/>
          </p:cNvSpPr>
          <p:nvPr userDrawn="1"/>
        </p:nvSpPr>
        <p:spPr bwMode="auto">
          <a:xfrm>
            <a:off x="6051550" y="33559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75" name="Oval 768"/>
          <p:cNvSpPr>
            <a:spLocks noChangeAspect="1" noChangeArrowheads="1"/>
          </p:cNvSpPr>
          <p:nvPr userDrawn="1"/>
        </p:nvSpPr>
        <p:spPr bwMode="auto">
          <a:xfrm>
            <a:off x="6169025" y="33559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76" name="Oval 769"/>
          <p:cNvSpPr>
            <a:spLocks noChangeAspect="1" noChangeArrowheads="1"/>
          </p:cNvSpPr>
          <p:nvPr userDrawn="1"/>
        </p:nvSpPr>
        <p:spPr bwMode="auto">
          <a:xfrm>
            <a:off x="6288088" y="33559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77" name="Oval 770"/>
          <p:cNvSpPr>
            <a:spLocks noChangeAspect="1" noChangeArrowheads="1"/>
          </p:cNvSpPr>
          <p:nvPr userDrawn="1"/>
        </p:nvSpPr>
        <p:spPr bwMode="auto">
          <a:xfrm>
            <a:off x="6405563" y="33559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78" name="Oval 771"/>
          <p:cNvSpPr>
            <a:spLocks noChangeAspect="1" noChangeArrowheads="1"/>
          </p:cNvSpPr>
          <p:nvPr userDrawn="1"/>
        </p:nvSpPr>
        <p:spPr bwMode="auto">
          <a:xfrm>
            <a:off x="6524625" y="33559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79" name="Oval 772"/>
          <p:cNvSpPr>
            <a:spLocks noChangeAspect="1" noChangeArrowheads="1"/>
          </p:cNvSpPr>
          <p:nvPr userDrawn="1"/>
        </p:nvSpPr>
        <p:spPr bwMode="auto">
          <a:xfrm>
            <a:off x="6642100" y="33559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80" name="Oval 773"/>
          <p:cNvSpPr>
            <a:spLocks noChangeAspect="1" noChangeArrowheads="1"/>
          </p:cNvSpPr>
          <p:nvPr userDrawn="1"/>
        </p:nvSpPr>
        <p:spPr bwMode="auto">
          <a:xfrm>
            <a:off x="6761163" y="33559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81" name="Oval 774"/>
          <p:cNvSpPr>
            <a:spLocks noChangeAspect="1" noChangeArrowheads="1"/>
          </p:cNvSpPr>
          <p:nvPr userDrawn="1"/>
        </p:nvSpPr>
        <p:spPr bwMode="auto">
          <a:xfrm>
            <a:off x="6878638" y="33559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82" name="Oval 775"/>
          <p:cNvSpPr>
            <a:spLocks noChangeAspect="1" noChangeArrowheads="1"/>
          </p:cNvSpPr>
          <p:nvPr userDrawn="1"/>
        </p:nvSpPr>
        <p:spPr bwMode="auto">
          <a:xfrm>
            <a:off x="6997700" y="33559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83" name="Oval 776"/>
          <p:cNvSpPr>
            <a:spLocks noChangeAspect="1" noChangeArrowheads="1"/>
          </p:cNvSpPr>
          <p:nvPr userDrawn="1"/>
        </p:nvSpPr>
        <p:spPr bwMode="auto">
          <a:xfrm>
            <a:off x="7115175" y="33559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84" name="Oval 777"/>
          <p:cNvSpPr>
            <a:spLocks noChangeAspect="1" noChangeArrowheads="1"/>
          </p:cNvSpPr>
          <p:nvPr userDrawn="1"/>
        </p:nvSpPr>
        <p:spPr bwMode="auto">
          <a:xfrm>
            <a:off x="7234238" y="33559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85" name="Oval 778"/>
          <p:cNvSpPr>
            <a:spLocks noChangeAspect="1" noChangeArrowheads="1"/>
          </p:cNvSpPr>
          <p:nvPr userDrawn="1"/>
        </p:nvSpPr>
        <p:spPr bwMode="auto">
          <a:xfrm>
            <a:off x="7588250" y="33559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86" name="Oval 779"/>
          <p:cNvSpPr>
            <a:spLocks noChangeAspect="1" noChangeArrowheads="1"/>
          </p:cNvSpPr>
          <p:nvPr userDrawn="1"/>
        </p:nvSpPr>
        <p:spPr bwMode="auto">
          <a:xfrm>
            <a:off x="7707313" y="33559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87" name="Oval 780"/>
          <p:cNvSpPr>
            <a:spLocks noChangeAspect="1" noChangeArrowheads="1"/>
          </p:cNvSpPr>
          <p:nvPr userDrawn="1"/>
        </p:nvSpPr>
        <p:spPr bwMode="auto">
          <a:xfrm>
            <a:off x="1436688" y="34655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88" name="Oval 781"/>
          <p:cNvSpPr>
            <a:spLocks noChangeAspect="1" noChangeArrowheads="1"/>
          </p:cNvSpPr>
          <p:nvPr userDrawn="1"/>
        </p:nvSpPr>
        <p:spPr bwMode="auto">
          <a:xfrm>
            <a:off x="1555750" y="34655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89" name="Oval 782"/>
          <p:cNvSpPr>
            <a:spLocks noChangeAspect="1" noChangeArrowheads="1"/>
          </p:cNvSpPr>
          <p:nvPr userDrawn="1"/>
        </p:nvSpPr>
        <p:spPr bwMode="auto">
          <a:xfrm>
            <a:off x="1673225" y="34655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90" name="Oval 783"/>
          <p:cNvSpPr>
            <a:spLocks noChangeAspect="1" noChangeArrowheads="1"/>
          </p:cNvSpPr>
          <p:nvPr userDrawn="1"/>
        </p:nvSpPr>
        <p:spPr bwMode="auto">
          <a:xfrm>
            <a:off x="1792288" y="34655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91" name="Oval 784"/>
          <p:cNvSpPr>
            <a:spLocks noChangeAspect="1" noChangeArrowheads="1"/>
          </p:cNvSpPr>
          <p:nvPr userDrawn="1"/>
        </p:nvSpPr>
        <p:spPr bwMode="auto">
          <a:xfrm>
            <a:off x="1909763" y="34655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92" name="Oval 785"/>
          <p:cNvSpPr>
            <a:spLocks noChangeAspect="1" noChangeArrowheads="1"/>
          </p:cNvSpPr>
          <p:nvPr userDrawn="1"/>
        </p:nvSpPr>
        <p:spPr bwMode="auto">
          <a:xfrm>
            <a:off x="2028825" y="34655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93" name="Oval 786"/>
          <p:cNvSpPr>
            <a:spLocks noChangeAspect="1" noChangeArrowheads="1"/>
          </p:cNvSpPr>
          <p:nvPr userDrawn="1"/>
        </p:nvSpPr>
        <p:spPr bwMode="auto">
          <a:xfrm>
            <a:off x="2146300" y="34655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94" name="Oval 787"/>
          <p:cNvSpPr>
            <a:spLocks noChangeAspect="1" noChangeArrowheads="1"/>
          </p:cNvSpPr>
          <p:nvPr userDrawn="1"/>
        </p:nvSpPr>
        <p:spPr bwMode="auto">
          <a:xfrm>
            <a:off x="2265363" y="34655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95" name="Oval 788"/>
          <p:cNvSpPr>
            <a:spLocks noChangeAspect="1" noChangeArrowheads="1"/>
          </p:cNvSpPr>
          <p:nvPr userDrawn="1"/>
        </p:nvSpPr>
        <p:spPr bwMode="auto">
          <a:xfrm>
            <a:off x="4040188" y="34655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96" name="Oval 789"/>
          <p:cNvSpPr>
            <a:spLocks noChangeAspect="1" noChangeArrowheads="1"/>
          </p:cNvSpPr>
          <p:nvPr userDrawn="1"/>
        </p:nvSpPr>
        <p:spPr bwMode="auto">
          <a:xfrm>
            <a:off x="4157663" y="34655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97" name="Oval 790"/>
          <p:cNvSpPr>
            <a:spLocks noChangeAspect="1" noChangeArrowheads="1"/>
          </p:cNvSpPr>
          <p:nvPr userDrawn="1"/>
        </p:nvSpPr>
        <p:spPr bwMode="auto">
          <a:xfrm>
            <a:off x="4276725" y="34655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98" name="Oval 791"/>
          <p:cNvSpPr>
            <a:spLocks noChangeAspect="1" noChangeArrowheads="1"/>
          </p:cNvSpPr>
          <p:nvPr userDrawn="1"/>
        </p:nvSpPr>
        <p:spPr bwMode="auto">
          <a:xfrm>
            <a:off x="4394200" y="34655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99" name="Oval 792"/>
          <p:cNvSpPr>
            <a:spLocks noChangeAspect="1" noChangeArrowheads="1"/>
          </p:cNvSpPr>
          <p:nvPr userDrawn="1"/>
        </p:nvSpPr>
        <p:spPr bwMode="auto">
          <a:xfrm>
            <a:off x="4513263" y="34655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00" name="Oval 793"/>
          <p:cNvSpPr>
            <a:spLocks noChangeAspect="1" noChangeArrowheads="1"/>
          </p:cNvSpPr>
          <p:nvPr userDrawn="1"/>
        </p:nvSpPr>
        <p:spPr bwMode="auto">
          <a:xfrm>
            <a:off x="4630738" y="34655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01" name="Oval 794"/>
          <p:cNvSpPr>
            <a:spLocks noChangeAspect="1" noChangeArrowheads="1"/>
          </p:cNvSpPr>
          <p:nvPr userDrawn="1"/>
        </p:nvSpPr>
        <p:spPr bwMode="auto">
          <a:xfrm>
            <a:off x="4749800" y="34655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02" name="Oval 795"/>
          <p:cNvSpPr>
            <a:spLocks noChangeAspect="1" noChangeArrowheads="1"/>
          </p:cNvSpPr>
          <p:nvPr userDrawn="1"/>
        </p:nvSpPr>
        <p:spPr bwMode="auto">
          <a:xfrm>
            <a:off x="4867275" y="34655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03" name="Oval 796"/>
          <p:cNvSpPr>
            <a:spLocks noChangeAspect="1" noChangeArrowheads="1"/>
          </p:cNvSpPr>
          <p:nvPr userDrawn="1"/>
        </p:nvSpPr>
        <p:spPr bwMode="auto">
          <a:xfrm>
            <a:off x="4986338" y="34655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04" name="Oval 797"/>
          <p:cNvSpPr>
            <a:spLocks noChangeAspect="1" noChangeArrowheads="1"/>
          </p:cNvSpPr>
          <p:nvPr userDrawn="1"/>
        </p:nvSpPr>
        <p:spPr bwMode="auto">
          <a:xfrm>
            <a:off x="5222875" y="34655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05" name="Oval 798"/>
          <p:cNvSpPr>
            <a:spLocks noChangeAspect="1" noChangeArrowheads="1"/>
          </p:cNvSpPr>
          <p:nvPr userDrawn="1"/>
        </p:nvSpPr>
        <p:spPr bwMode="auto">
          <a:xfrm>
            <a:off x="5340350" y="34655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06" name="Oval 799"/>
          <p:cNvSpPr>
            <a:spLocks noChangeAspect="1" noChangeArrowheads="1"/>
          </p:cNvSpPr>
          <p:nvPr userDrawn="1"/>
        </p:nvSpPr>
        <p:spPr bwMode="auto">
          <a:xfrm>
            <a:off x="5459413" y="34655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07" name="Oval 800"/>
          <p:cNvSpPr>
            <a:spLocks noChangeAspect="1" noChangeArrowheads="1"/>
          </p:cNvSpPr>
          <p:nvPr userDrawn="1"/>
        </p:nvSpPr>
        <p:spPr bwMode="auto">
          <a:xfrm>
            <a:off x="5576888" y="34655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08" name="Oval 801"/>
          <p:cNvSpPr>
            <a:spLocks noChangeAspect="1" noChangeArrowheads="1"/>
          </p:cNvSpPr>
          <p:nvPr userDrawn="1"/>
        </p:nvSpPr>
        <p:spPr bwMode="auto">
          <a:xfrm>
            <a:off x="5695950" y="34655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09" name="Oval 802"/>
          <p:cNvSpPr>
            <a:spLocks noChangeAspect="1" noChangeArrowheads="1"/>
          </p:cNvSpPr>
          <p:nvPr userDrawn="1"/>
        </p:nvSpPr>
        <p:spPr bwMode="auto">
          <a:xfrm>
            <a:off x="5813425" y="34655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10" name="Oval 803"/>
          <p:cNvSpPr>
            <a:spLocks noChangeAspect="1" noChangeArrowheads="1"/>
          </p:cNvSpPr>
          <p:nvPr userDrawn="1"/>
        </p:nvSpPr>
        <p:spPr bwMode="auto">
          <a:xfrm>
            <a:off x="5932488" y="34655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11" name="Oval 804"/>
          <p:cNvSpPr>
            <a:spLocks noChangeAspect="1" noChangeArrowheads="1"/>
          </p:cNvSpPr>
          <p:nvPr userDrawn="1"/>
        </p:nvSpPr>
        <p:spPr bwMode="auto">
          <a:xfrm>
            <a:off x="6051550" y="34655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12" name="Oval 805"/>
          <p:cNvSpPr>
            <a:spLocks noChangeAspect="1" noChangeArrowheads="1"/>
          </p:cNvSpPr>
          <p:nvPr userDrawn="1"/>
        </p:nvSpPr>
        <p:spPr bwMode="auto">
          <a:xfrm>
            <a:off x="6169025" y="34655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13" name="Oval 806"/>
          <p:cNvSpPr>
            <a:spLocks noChangeAspect="1" noChangeArrowheads="1"/>
          </p:cNvSpPr>
          <p:nvPr userDrawn="1"/>
        </p:nvSpPr>
        <p:spPr bwMode="auto">
          <a:xfrm>
            <a:off x="6288088" y="34655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14" name="Oval 807"/>
          <p:cNvSpPr>
            <a:spLocks noChangeAspect="1" noChangeArrowheads="1"/>
          </p:cNvSpPr>
          <p:nvPr userDrawn="1"/>
        </p:nvSpPr>
        <p:spPr bwMode="auto">
          <a:xfrm>
            <a:off x="6405563" y="34655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15" name="Oval 808"/>
          <p:cNvSpPr>
            <a:spLocks noChangeAspect="1" noChangeArrowheads="1"/>
          </p:cNvSpPr>
          <p:nvPr userDrawn="1"/>
        </p:nvSpPr>
        <p:spPr bwMode="auto">
          <a:xfrm>
            <a:off x="6524625" y="34655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16" name="Oval 809"/>
          <p:cNvSpPr>
            <a:spLocks noChangeAspect="1" noChangeArrowheads="1"/>
          </p:cNvSpPr>
          <p:nvPr userDrawn="1"/>
        </p:nvSpPr>
        <p:spPr bwMode="auto">
          <a:xfrm>
            <a:off x="6642100" y="34655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17" name="Oval 810"/>
          <p:cNvSpPr>
            <a:spLocks noChangeAspect="1" noChangeArrowheads="1"/>
          </p:cNvSpPr>
          <p:nvPr userDrawn="1"/>
        </p:nvSpPr>
        <p:spPr bwMode="auto">
          <a:xfrm>
            <a:off x="6761163" y="34655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18" name="Oval 811"/>
          <p:cNvSpPr>
            <a:spLocks noChangeAspect="1" noChangeArrowheads="1"/>
          </p:cNvSpPr>
          <p:nvPr userDrawn="1"/>
        </p:nvSpPr>
        <p:spPr bwMode="auto">
          <a:xfrm>
            <a:off x="6878638" y="34655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19" name="Oval 812"/>
          <p:cNvSpPr>
            <a:spLocks noChangeAspect="1" noChangeArrowheads="1"/>
          </p:cNvSpPr>
          <p:nvPr userDrawn="1"/>
        </p:nvSpPr>
        <p:spPr bwMode="auto">
          <a:xfrm>
            <a:off x="6997700" y="34655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20" name="Oval 813"/>
          <p:cNvSpPr>
            <a:spLocks noChangeAspect="1" noChangeArrowheads="1"/>
          </p:cNvSpPr>
          <p:nvPr userDrawn="1"/>
        </p:nvSpPr>
        <p:spPr bwMode="auto">
          <a:xfrm>
            <a:off x="7115175" y="34655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21" name="Oval 814"/>
          <p:cNvSpPr>
            <a:spLocks noChangeAspect="1" noChangeArrowheads="1"/>
          </p:cNvSpPr>
          <p:nvPr userDrawn="1"/>
        </p:nvSpPr>
        <p:spPr bwMode="auto">
          <a:xfrm>
            <a:off x="7234238" y="34655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22" name="Oval 815"/>
          <p:cNvSpPr>
            <a:spLocks noChangeAspect="1" noChangeArrowheads="1"/>
          </p:cNvSpPr>
          <p:nvPr userDrawn="1"/>
        </p:nvSpPr>
        <p:spPr bwMode="auto">
          <a:xfrm>
            <a:off x="1436688" y="35750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23" name="Oval 816"/>
          <p:cNvSpPr>
            <a:spLocks noChangeAspect="1" noChangeArrowheads="1"/>
          </p:cNvSpPr>
          <p:nvPr userDrawn="1"/>
        </p:nvSpPr>
        <p:spPr bwMode="auto">
          <a:xfrm>
            <a:off x="1555750" y="35750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24" name="Oval 817"/>
          <p:cNvSpPr>
            <a:spLocks noChangeAspect="1" noChangeArrowheads="1"/>
          </p:cNvSpPr>
          <p:nvPr userDrawn="1"/>
        </p:nvSpPr>
        <p:spPr bwMode="auto">
          <a:xfrm>
            <a:off x="1673225" y="35750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25" name="Oval 818"/>
          <p:cNvSpPr>
            <a:spLocks noChangeAspect="1" noChangeArrowheads="1"/>
          </p:cNvSpPr>
          <p:nvPr userDrawn="1"/>
        </p:nvSpPr>
        <p:spPr bwMode="auto">
          <a:xfrm>
            <a:off x="1792288" y="35750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26" name="Oval 819"/>
          <p:cNvSpPr>
            <a:spLocks noChangeAspect="1" noChangeArrowheads="1"/>
          </p:cNvSpPr>
          <p:nvPr userDrawn="1"/>
        </p:nvSpPr>
        <p:spPr bwMode="auto">
          <a:xfrm>
            <a:off x="2265363" y="35750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27" name="Oval 820"/>
          <p:cNvSpPr>
            <a:spLocks noChangeAspect="1" noChangeArrowheads="1"/>
          </p:cNvSpPr>
          <p:nvPr userDrawn="1"/>
        </p:nvSpPr>
        <p:spPr bwMode="auto">
          <a:xfrm>
            <a:off x="4040188" y="35750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28" name="Oval 821"/>
          <p:cNvSpPr>
            <a:spLocks noChangeAspect="1" noChangeArrowheads="1"/>
          </p:cNvSpPr>
          <p:nvPr userDrawn="1"/>
        </p:nvSpPr>
        <p:spPr bwMode="auto">
          <a:xfrm>
            <a:off x="4157663" y="35750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29" name="Oval 822"/>
          <p:cNvSpPr>
            <a:spLocks noChangeAspect="1" noChangeArrowheads="1"/>
          </p:cNvSpPr>
          <p:nvPr userDrawn="1"/>
        </p:nvSpPr>
        <p:spPr bwMode="auto">
          <a:xfrm>
            <a:off x="4276725" y="35750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30" name="Oval 823"/>
          <p:cNvSpPr>
            <a:spLocks noChangeAspect="1" noChangeArrowheads="1"/>
          </p:cNvSpPr>
          <p:nvPr userDrawn="1"/>
        </p:nvSpPr>
        <p:spPr bwMode="auto">
          <a:xfrm>
            <a:off x="4394200" y="35750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31" name="Oval 824"/>
          <p:cNvSpPr>
            <a:spLocks noChangeAspect="1" noChangeArrowheads="1"/>
          </p:cNvSpPr>
          <p:nvPr userDrawn="1"/>
        </p:nvSpPr>
        <p:spPr bwMode="auto">
          <a:xfrm>
            <a:off x="4513263" y="35750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32" name="Oval 825"/>
          <p:cNvSpPr>
            <a:spLocks noChangeAspect="1" noChangeArrowheads="1"/>
          </p:cNvSpPr>
          <p:nvPr userDrawn="1"/>
        </p:nvSpPr>
        <p:spPr bwMode="auto">
          <a:xfrm>
            <a:off x="4630738" y="35750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33" name="Oval 826"/>
          <p:cNvSpPr>
            <a:spLocks noChangeAspect="1" noChangeArrowheads="1"/>
          </p:cNvSpPr>
          <p:nvPr userDrawn="1"/>
        </p:nvSpPr>
        <p:spPr bwMode="auto">
          <a:xfrm>
            <a:off x="4749800" y="35750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34" name="Oval 827"/>
          <p:cNvSpPr>
            <a:spLocks noChangeAspect="1" noChangeArrowheads="1"/>
          </p:cNvSpPr>
          <p:nvPr userDrawn="1"/>
        </p:nvSpPr>
        <p:spPr bwMode="auto">
          <a:xfrm>
            <a:off x="4867275" y="35750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35" name="Oval 828"/>
          <p:cNvSpPr>
            <a:spLocks noChangeAspect="1" noChangeArrowheads="1"/>
          </p:cNvSpPr>
          <p:nvPr userDrawn="1"/>
        </p:nvSpPr>
        <p:spPr bwMode="auto">
          <a:xfrm>
            <a:off x="4986338" y="35750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36" name="Oval 829"/>
          <p:cNvSpPr>
            <a:spLocks noChangeAspect="1" noChangeArrowheads="1"/>
          </p:cNvSpPr>
          <p:nvPr userDrawn="1"/>
        </p:nvSpPr>
        <p:spPr bwMode="auto">
          <a:xfrm>
            <a:off x="5103813" y="35750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37" name="Oval 830"/>
          <p:cNvSpPr>
            <a:spLocks noChangeAspect="1" noChangeArrowheads="1"/>
          </p:cNvSpPr>
          <p:nvPr userDrawn="1"/>
        </p:nvSpPr>
        <p:spPr bwMode="auto">
          <a:xfrm>
            <a:off x="5222875" y="35750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38" name="Oval 831"/>
          <p:cNvSpPr>
            <a:spLocks noChangeAspect="1" noChangeArrowheads="1"/>
          </p:cNvSpPr>
          <p:nvPr userDrawn="1"/>
        </p:nvSpPr>
        <p:spPr bwMode="auto">
          <a:xfrm>
            <a:off x="5340350" y="35750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39" name="Oval 832"/>
          <p:cNvSpPr>
            <a:spLocks noChangeAspect="1" noChangeArrowheads="1"/>
          </p:cNvSpPr>
          <p:nvPr userDrawn="1"/>
        </p:nvSpPr>
        <p:spPr bwMode="auto">
          <a:xfrm>
            <a:off x="5459413" y="35750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40" name="Oval 833"/>
          <p:cNvSpPr>
            <a:spLocks noChangeAspect="1" noChangeArrowheads="1"/>
          </p:cNvSpPr>
          <p:nvPr userDrawn="1"/>
        </p:nvSpPr>
        <p:spPr bwMode="auto">
          <a:xfrm>
            <a:off x="5576888" y="35750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41" name="Oval 834"/>
          <p:cNvSpPr>
            <a:spLocks noChangeAspect="1" noChangeArrowheads="1"/>
          </p:cNvSpPr>
          <p:nvPr userDrawn="1"/>
        </p:nvSpPr>
        <p:spPr bwMode="auto">
          <a:xfrm>
            <a:off x="5695950" y="35750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42" name="Oval 835"/>
          <p:cNvSpPr>
            <a:spLocks noChangeAspect="1" noChangeArrowheads="1"/>
          </p:cNvSpPr>
          <p:nvPr userDrawn="1"/>
        </p:nvSpPr>
        <p:spPr bwMode="auto">
          <a:xfrm>
            <a:off x="5813425" y="35750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43" name="Oval 836"/>
          <p:cNvSpPr>
            <a:spLocks noChangeAspect="1" noChangeArrowheads="1"/>
          </p:cNvSpPr>
          <p:nvPr userDrawn="1"/>
        </p:nvSpPr>
        <p:spPr bwMode="auto">
          <a:xfrm>
            <a:off x="5932488" y="35750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44" name="Oval 837"/>
          <p:cNvSpPr>
            <a:spLocks noChangeAspect="1" noChangeArrowheads="1"/>
          </p:cNvSpPr>
          <p:nvPr userDrawn="1"/>
        </p:nvSpPr>
        <p:spPr bwMode="auto">
          <a:xfrm>
            <a:off x="6051550" y="35750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45" name="Oval 838"/>
          <p:cNvSpPr>
            <a:spLocks noChangeAspect="1" noChangeArrowheads="1"/>
          </p:cNvSpPr>
          <p:nvPr userDrawn="1"/>
        </p:nvSpPr>
        <p:spPr bwMode="auto">
          <a:xfrm>
            <a:off x="6169025" y="35750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46" name="Oval 839"/>
          <p:cNvSpPr>
            <a:spLocks noChangeAspect="1" noChangeArrowheads="1"/>
          </p:cNvSpPr>
          <p:nvPr userDrawn="1"/>
        </p:nvSpPr>
        <p:spPr bwMode="auto">
          <a:xfrm>
            <a:off x="6288088" y="35750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47" name="Oval 840"/>
          <p:cNvSpPr>
            <a:spLocks noChangeAspect="1" noChangeArrowheads="1"/>
          </p:cNvSpPr>
          <p:nvPr userDrawn="1"/>
        </p:nvSpPr>
        <p:spPr bwMode="auto">
          <a:xfrm>
            <a:off x="6405563" y="35750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48" name="Oval 841"/>
          <p:cNvSpPr>
            <a:spLocks noChangeAspect="1" noChangeArrowheads="1"/>
          </p:cNvSpPr>
          <p:nvPr userDrawn="1"/>
        </p:nvSpPr>
        <p:spPr bwMode="auto">
          <a:xfrm>
            <a:off x="6524625" y="35750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49" name="Oval 842"/>
          <p:cNvSpPr>
            <a:spLocks noChangeAspect="1" noChangeArrowheads="1"/>
          </p:cNvSpPr>
          <p:nvPr userDrawn="1"/>
        </p:nvSpPr>
        <p:spPr bwMode="auto">
          <a:xfrm>
            <a:off x="6642100" y="35750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50" name="Oval 843"/>
          <p:cNvSpPr>
            <a:spLocks noChangeAspect="1" noChangeArrowheads="1"/>
          </p:cNvSpPr>
          <p:nvPr userDrawn="1"/>
        </p:nvSpPr>
        <p:spPr bwMode="auto">
          <a:xfrm>
            <a:off x="6761163" y="35750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51" name="Oval 844"/>
          <p:cNvSpPr>
            <a:spLocks noChangeAspect="1" noChangeArrowheads="1"/>
          </p:cNvSpPr>
          <p:nvPr userDrawn="1"/>
        </p:nvSpPr>
        <p:spPr bwMode="auto">
          <a:xfrm>
            <a:off x="6878638" y="35750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52" name="Oval 845"/>
          <p:cNvSpPr>
            <a:spLocks noChangeAspect="1" noChangeArrowheads="1"/>
          </p:cNvSpPr>
          <p:nvPr userDrawn="1"/>
        </p:nvSpPr>
        <p:spPr bwMode="auto">
          <a:xfrm>
            <a:off x="6997700" y="35750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53" name="Oval 846"/>
          <p:cNvSpPr>
            <a:spLocks noChangeAspect="1" noChangeArrowheads="1"/>
          </p:cNvSpPr>
          <p:nvPr userDrawn="1"/>
        </p:nvSpPr>
        <p:spPr bwMode="auto">
          <a:xfrm>
            <a:off x="7115175" y="35750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54" name="Oval 847"/>
          <p:cNvSpPr>
            <a:spLocks noChangeAspect="1" noChangeArrowheads="1"/>
          </p:cNvSpPr>
          <p:nvPr userDrawn="1"/>
        </p:nvSpPr>
        <p:spPr bwMode="auto">
          <a:xfrm>
            <a:off x="7234238" y="35750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55" name="Oval 848"/>
          <p:cNvSpPr>
            <a:spLocks noChangeAspect="1" noChangeArrowheads="1"/>
          </p:cNvSpPr>
          <p:nvPr userDrawn="1"/>
        </p:nvSpPr>
        <p:spPr bwMode="auto">
          <a:xfrm>
            <a:off x="1555750" y="36830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56" name="Oval 849"/>
          <p:cNvSpPr>
            <a:spLocks noChangeAspect="1" noChangeArrowheads="1"/>
          </p:cNvSpPr>
          <p:nvPr userDrawn="1"/>
        </p:nvSpPr>
        <p:spPr bwMode="auto">
          <a:xfrm>
            <a:off x="1673225" y="36830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57" name="Oval 850"/>
          <p:cNvSpPr>
            <a:spLocks noChangeAspect="1" noChangeArrowheads="1"/>
          </p:cNvSpPr>
          <p:nvPr userDrawn="1"/>
        </p:nvSpPr>
        <p:spPr bwMode="auto">
          <a:xfrm>
            <a:off x="1792288" y="36830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58" name="Oval 851"/>
          <p:cNvSpPr>
            <a:spLocks noChangeAspect="1" noChangeArrowheads="1"/>
          </p:cNvSpPr>
          <p:nvPr userDrawn="1"/>
        </p:nvSpPr>
        <p:spPr bwMode="auto">
          <a:xfrm>
            <a:off x="3921125" y="36830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59" name="Oval 852"/>
          <p:cNvSpPr>
            <a:spLocks noChangeAspect="1" noChangeArrowheads="1"/>
          </p:cNvSpPr>
          <p:nvPr userDrawn="1"/>
        </p:nvSpPr>
        <p:spPr bwMode="auto">
          <a:xfrm>
            <a:off x="4040188" y="36830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60" name="Oval 853"/>
          <p:cNvSpPr>
            <a:spLocks noChangeAspect="1" noChangeArrowheads="1"/>
          </p:cNvSpPr>
          <p:nvPr userDrawn="1"/>
        </p:nvSpPr>
        <p:spPr bwMode="auto">
          <a:xfrm>
            <a:off x="4157663" y="36830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61" name="Oval 854"/>
          <p:cNvSpPr>
            <a:spLocks noChangeAspect="1" noChangeArrowheads="1"/>
          </p:cNvSpPr>
          <p:nvPr userDrawn="1"/>
        </p:nvSpPr>
        <p:spPr bwMode="auto">
          <a:xfrm>
            <a:off x="4276725" y="36830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62" name="Oval 855"/>
          <p:cNvSpPr>
            <a:spLocks noChangeAspect="1" noChangeArrowheads="1"/>
          </p:cNvSpPr>
          <p:nvPr userDrawn="1"/>
        </p:nvSpPr>
        <p:spPr bwMode="auto">
          <a:xfrm>
            <a:off x="4394200" y="36830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63" name="Oval 856"/>
          <p:cNvSpPr>
            <a:spLocks noChangeAspect="1" noChangeArrowheads="1"/>
          </p:cNvSpPr>
          <p:nvPr userDrawn="1"/>
        </p:nvSpPr>
        <p:spPr bwMode="auto">
          <a:xfrm>
            <a:off x="4513263" y="36830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64" name="Oval 857"/>
          <p:cNvSpPr>
            <a:spLocks noChangeAspect="1" noChangeArrowheads="1"/>
          </p:cNvSpPr>
          <p:nvPr userDrawn="1"/>
        </p:nvSpPr>
        <p:spPr bwMode="auto">
          <a:xfrm>
            <a:off x="4630738" y="36830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65" name="Oval 858"/>
          <p:cNvSpPr>
            <a:spLocks noChangeAspect="1" noChangeArrowheads="1"/>
          </p:cNvSpPr>
          <p:nvPr userDrawn="1"/>
        </p:nvSpPr>
        <p:spPr bwMode="auto">
          <a:xfrm>
            <a:off x="4749800" y="36830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66" name="Oval 859"/>
          <p:cNvSpPr>
            <a:spLocks noChangeAspect="1" noChangeArrowheads="1"/>
          </p:cNvSpPr>
          <p:nvPr userDrawn="1"/>
        </p:nvSpPr>
        <p:spPr bwMode="auto">
          <a:xfrm>
            <a:off x="4867275" y="36830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67" name="Oval 860"/>
          <p:cNvSpPr>
            <a:spLocks noChangeAspect="1" noChangeArrowheads="1"/>
          </p:cNvSpPr>
          <p:nvPr userDrawn="1"/>
        </p:nvSpPr>
        <p:spPr bwMode="auto">
          <a:xfrm>
            <a:off x="4986338" y="36830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68" name="Oval 861"/>
          <p:cNvSpPr>
            <a:spLocks noChangeAspect="1" noChangeArrowheads="1"/>
          </p:cNvSpPr>
          <p:nvPr userDrawn="1"/>
        </p:nvSpPr>
        <p:spPr bwMode="auto">
          <a:xfrm>
            <a:off x="5103813" y="36830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69" name="Oval 862"/>
          <p:cNvSpPr>
            <a:spLocks noChangeAspect="1" noChangeArrowheads="1"/>
          </p:cNvSpPr>
          <p:nvPr userDrawn="1"/>
        </p:nvSpPr>
        <p:spPr bwMode="auto">
          <a:xfrm>
            <a:off x="5222875" y="36830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70" name="Oval 863"/>
          <p:cNvSpPr>
            <a:spLocks noChangeAspect="1" noChangeArrowheads="1"/>
          </p:cNvSpPr>
          <p:nvPr userDrawn="1"/>
        </p:nvSpPr>
        <p:spPr bwMode="auto">
          <a:xfrm>
            <a:off x="5340350" y="36830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71" name="Oval 864"/>
          <p:cNvSpPr>
            <a:spLocks noChangeAspect="1" noChangeArrowheads="1"/>
          </p:cNvSpPr>
          <p:nvPr userDrawn="1"/>
        </p:nvSpPr>
        <p:spPr bwMode="auto">
          <a:xfrm>
            <a:off x="5459413" y="36830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72" name="Oval 865"/>
          <p:cNvSpPr>
            <a:spLocks noChangeAspect="1" noChangeArrowheads="1"/>
          </p:cNvSpPr>
          <p:nvPr userDrawn="1"/>
        </p:nvSpPr>
        <p:spPr bwMode="auto">
          <a:xfrm>
            <a:off x="5576888" y="36830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73" name="Oval 866"/>
          <p:cNvSpPr>
            <a:spLocks noChangeAspect="1" noChangeArrowheads="1"/>
          </p:cNvSpPr>
          <p:nvPr userDrawn="1"/>
        </p:nvSpPr>
        <p:spPr bwMode="auto">
          <a:xfrm>
            <a:off x="5695950" y="36830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74" name="Oval 867"/>
          <p:cNvSpPr>
            <a:spLocks noChangeAspect="1" noChangeArrowheads="1"/>
          </p:cNvSpPr>
          <p:nvPr userDrawn="1"/>
        </p:nvSpPr>
        <p:spPr bwMode="auto">
          <a:xfrm>
            <a:off x="5813425" y="36830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75" name="Oval 868"/>
          <p:cNvSpPr>
            <a:spLocks noChangeAspect="1" noChangeArrowheads="1"/>
          </p:cNvSpPr>
          <p:nvPr userDrawn="1"/>
        </p:nvSpPr>
        <p:spPr bwMode="auto">
          <a:xfrm>
            <a:off x="5932488" y="36830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76" name="Oval 869"/>
          <p:cNvSpPr>
            <a:spLocks noChangeAspect="1" noChangeArrowheads="1"/>
          </p:cNvSpPr>
          <p:nvPr userDrawn="1"/>
        </p:nvSpPr>
        <p:spPr bwMode="auto">
          <a:xfrm>
            <a:off x="6051550" y="36830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77" name="Oval 870"/>
          <p:cNvSpPr>
            <a:spLocks noChangeAspect="1" noChangeArrowheads="1"/>
          </p:cNvSpPr>
          <p:nvPr userDrawn="1"/>
        </p:nvSpPr>
        <p:spPr bwMode="auto">
          <a:xfrm>
            <a:off x="6169025" y="36830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78" name="Oval 871"/>
          <p:cNvSpPr>
            <a:spLocks noChangeAspect="1" noChangeArrowheads="1"/>
          </p:cNvSpPr>
          <p:nvPr userDrawn="1"/>
        </p:nvSpPr>
        <p:spPr bwMode="auto">
          <a:xfrm>
            <a:off x="6288088" y="36830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79" name="Oval 872"/>
          <p:cNvSpPr>
            <a:spLocks noChangeAspect="1" noChangeArrowheads="1"/>
          </p:cNvSpPr>
          <p:nvPr userDrawn="1"/>
        </p:nvSpPr>
        <p:spPr bwMode="auto">
          <a:xfrm>
            <a:off x="6405563" y="36830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80" name="Oval 873"/>
          <p:cNvSpPr>
            <a:spLocks noChangeAspect="1" noChangeArrowheads="1"/>
          </p:cNvSpPr>
          <p:nvPr userDrawn="1"/>
        </p:nvSpPr>
        <p:spPr bwMode="auto">
          <a:xfrm>
            <a:off x="6524625" y="36830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81" name="Oval 874"/>
          <p:cNvSpPr>
            <a:spLocks noChangeAspect="1" noChangeArrowheads="1"/>
          </p:cNvSpPr>
          <p:nvPr userDrawn="1"/>
        </p:nvSpPr>
        <p:spPr bwMode="auto">
          <a:xfrm>
            <a:off x="6642100" y="36830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82" name="Oval 875"/>
          <p:cNvSpPr>
            <a:spLocks noChangeAspect="1" noChangeArrowheads="1"/>
          </p:cNvSpPr>
          <p:nvPr userDrawn="1"/>
        </p:nvSpPr>
        <p:spPr bwMode="auto">
          <a:xfrm>
            <a:off x="6761163" y="36830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83" name="Oval 876"/>
          <p:cNvSpPr>
            <a:spLocks noChangeAspect="1" noChangeArrowheads="1"/>
          </p:cNvSpPr>
          <p:nvPr userDrawn="1"/>
        </p:nvSpPr>
        <p:spPr bwMode="auto">
          <a:xfrm>
            <a:off x="6878638" y="36830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84" name="Oval 877"/>
          <p:cNvSpPr>
            <a:spLocks noChangeAspect="1" noChangeArrowheads="1"/>
          </p:cNvSpPr>
          <p:nvPr userDrawn="1"/>
        </p:nvSpPr>
        <p:spPr bwMode="auto">
          <a:xfrm>
            <a:off x="6997700" y="36830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85" name="Oval 878"/>
          <p:cNvSpPr>
            <a:spLocks noChangeAspect="1" noChangeArrowheads="1"/>
          </p:cNvSpPr>
          <p:nvPr userDrawn="1"/>
        </p:nvSpPr>
        <p:spPr bwMode="auto">
          <a:xfrm>
            <a:off x="7115175" y="36830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86" name="Oval 879"/>
          <p:cNvSpPr>
            <a:spLocks noChangeAspect="1" noChangeArrowheads="1"/>
          </p:cNvSpPr>
          <p:nvPr userDrawn="1"/>
        </p:nvSpPr>
        <p:spPr bwMode="auto">
          <a:xfrm>
            <a:off x="7234238" y="36830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87" name="Oval 880"/>
          <p:cNvSpPr>
            <a:spLocks noChangeAspect="1" noChangeArrowheads="1"/>
          </p:cNvSpPr>
          <p:nvPr userDrawn="1"/>
        </p:nvSpPr>
        <p:spPr bwMode="auto">
          <a:xfrm>
            <a:off x="1673225" y="37925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88" name="Oval 881"/>
          <p:cNvSpPr>
            <a:spLocks noChangeAspect="1" noChangeArrowheads="1"/>
          </p:cNvSpPr>
          <p:nvPr userDrawn="1"/>
        </p:nvSpPr>
        <p:spPr bwMode="auto">
          <a:xfrm>
            <a:off x="1792288" y="37925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89" name="Oval 882"/>
          <p:cNvSpPr>
            <a:spLocks noChangeAspect="1" noChangeArrowheads="1"/>
          </p:cNvSpPr>
          <p:nvPr userDrawn="1"/>
        </p:nvSpPr>
        <p:spPr bwMode="auto">
          <a:xfrm>
            <a:off x="2028825" y="37925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90" name="Oval 883"/>
          <p:cNvSpPr>
            <a:spLocks noChangeAspect="1" noChangeArrowheads="1"/>
          </p:cNvSpPr>
          <p:nvPr userDrawn="1"/>
        </p:nvSpPr>
        <p:spPr bwMode="auto">
          <a:xfrm>
            <a:off x="2265363" y="37925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91" name="Oval 884"/>
          <p:cNvSpPr>
            <a:spLocks noChangeAspect="1" noChangeArrowheads="1"/>
          </p:cNvSpPr>
          <p:nvPr userDrawn="1"/>
        </p:nvSpPr>
        <p:spPr bwMode="auto">
          <a:xfrm>
            <a:off x="3921125" y="37925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92" name="Oval 885"/>
          <p:cNvSpPr>
            <a:spLocks noChangeAspect="1" noChangeArrowheads="1"/>
          </p:cNvSpPr>
          <p:nvPr userDrawn="1"/>
        </p:nvSpPr>
        <p:spPr bwMode="auto">
          <a:xfrm>
            <a:off x="4040188" y="37925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93" name="Oval 886"/>
          <p:cNvSpPr>
            <a:spLocks noChangeAspect="1" noChangeArrowheads="1"/>
          </p:cNvSpPr>
          <p:nvPr userDrawn="1"/>
        </p:nvSpPr>
        <p:spPr bwMode="auto">
          <a:xfrm>
            <a:off x="4157663" y="37925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94" name="Oval 887"/>
          <p:cNvSpPr>
            <a:spLocks noChangeAspect="1" noChangeArrowheads="1"/>
          </p:cNvSpPr>
          <p:nvPr userDrawn="1"/>
        </p:nvSpPr>
        <p:spPr bwMode="auto">
          <a:xfrm>
            <a:off x="4276725" y="37925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95" name="Oval 888"/>
          <p:cNvSpPr>
            <a:spLocks noChangeAspect="1" noChangeArrowheads="1"/>
          </p:cNvSpPr>
          <p:nvPr userDrawn="1"/>
        </p:nvSpPr>
        <p:spPr bwMode="auto">
          <a:xfrm>
            <a:off x="4394200" y="37925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96" name="Oval 889"/>
          <p:cNvSpPr>
            <a:spLocks noChangeAspect="1" noChangeArrowheads="1"/>
          </p:cNvSpPr>
          <p:nvPr userDrawn="1"/>
        </p:nvSpPr>
        <p:spPr bwMode="auto">
          <a:xfrm>
            <a:off x="4513263" y="37925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97" name="Oval 890"/>
          <p:cNvSpPr>
            <a:spLocks noChangeAspect="1" noChangeArrowheads="1"/>
          </p:cNvSpPr>
          <p:nvPr userDrawn="1"/>
        </p:nvSpPr>
        <p:spPr bwMode="auto">
          <a:xfrm>
            <a:off x="4630738" y="37925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98" name="Oval 891"/>
          <p:cNvSpPr>
            <a:spLocks noChangeAspect="1" noChangeArrowheads="1"/>
          </p:cNvSpPr>
          <p:nvPr userDrawn="1"/>
        </p:nvSpPr>
        <p:spPr bwMode="auto">
          <a:xfrm>
            <a:off x="4749800" y="37925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99" name="Oval 892"/>
          <p:cNvSpPr>
            <a:spLocks noChangeAspect="1" noChangeArrowheads="1"/>
          </p:cNvSpPr>
          <p:nvPr userDrawn="1"/>
        </p:nvSpPr>
        <p:spPr bwMode="auto">
          <a:xfrm>
            <a:off x="4867275" y="37925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00" name="Oval 893"/>
          <p:cNvSpPr>
            <a:spLocks noChangeAspect="1" noChangeArrowheads="1"/>
          </p:cNvSpPr>
          <p:nvPr userDrawn="1"/>
        </p:nvSpPr>
        <p:spPr bwMode="auto">
          <a:xfrm>
            <a:off x="4986338" y="37925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01" name="Oval 894"/>
          <p:cNvSpPr>
            <a:spLocks noChangeAspect="1" noChangeArrowheads="1"/>
          </p:cNvSpPr>
          <p:nvPr userDrawn="1"/>
        </p:nvSpPr>
        <p:spPr bwMode="auto">
          <a:xfrm>
            <a:off x="5103813" y="37925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02" name="Oval 895"/>
          <p:cNvSpPr>
            <a:spLocks noChangeAspect="1" noChangeArrowheads="1"/>
          </p:cNvSpPr>
          <p:nvPr userDrawn="1"/>
        </p:nvSpPr>
        <p:spPr bwMode="auto">
          <a:xfrm>
            <a:off x="5340350" y="37925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03" name="Oval 896"/>
          <p:cNvSpPr>
            <a:spLocks noChangeAspect="1" noChangeArrowheads="1"/>
          </p:cNvSpPr>
          <p:nvPr userDrawn="1"/>
        </p:nvSpPr>
        <p:spPr bwMode="auto">
          <a:xfrm>
            <a:off x="5459413" y="37925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04" name="Oval 897"/>
          <p:cNvSpPr>
            <a:spLocks noChangeAspect="1" noChangeArrowheads="1"/>
          </p:cNvSpPr>
          <p:nvPr userDrawn="1"/>
        </p:nvSpPr>
        <p:spPr bwMode="auto">
          <a:xfrm>
            <a:off x="5576888" y="37925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05" name="Oval 898"/>
          <p:cNvSpPr>
            <a:spLocks noChangeAspect="1" noChangeArrowheads="1"/>
          </p:cNvSpPr>
          <p:nvPr userDrawn="1"/>
        </p:nvSpPr>
        <p:spPr bwMode="auto">
          <a:xfrm>
            <a:off x="5695950" y="37925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06" name="Oval 899"/>
          <p:cNvSpPr>
            <a:spLocks noChangeAspect="1" noChangeArrowheads="1"/>
          </p:cNvSpPr>
          <p:nvPr userDrawn="1"/>
        </p:nvSpPr>
        <p:spPr bwMode="auto">
          <a:xfrm>
            <a:off x="6051550" y="37925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07" name="Oval 900"/>
          <p:cNvSpPr>
            <a:spLocks noChangeAspect="1" noChangeArrowheads="1"/>
          </p:cNvSpPr>
          <p:nvPr userDrawn="1"/>
        </p:nvSpPr>
        <p:spPr bwMode="auto">
          <a:xfrm>
            <a:off x="6169025" y="37925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08" name="Oval 901"/>
          <p:cNvSpPr>
            <a:spLocks noChangeAspect="1" noChangeArrowheads="1"/>
          </p:cNvSpPr>
          <p:nvPr userDrawn="1"/>
        </p:nvSpPr>
        <p:spPr bwMode="auto">
          <a:xfrm>
            <a:off x="6288088" y="37925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09" name="Oval 902"/>
          <p:cNvSpPr>
            <a:spLocks noChangeAspect="1" noChangeArrowheads="1"/>
          </p:cNvSpPr>
          <p:nvPr userDrawn="1"/>
        </p:nvSpPr>
        <p:spPr bwMode="auto">
          <a:xfrm>
            <a:off x="6405563" y="37925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10" name="Oval 903"/>
          <p:cNvSpPr>
            <a:spLocks noChangeAspect="1" noChangeArrowheads="1"/>
          </p:cNvSpPr>
          <p:nvPr userDrawn="1"/>
        </p:nvSpPr>
        <p:spPr bwMode="auto">
          <a:xfrm>
            <a:off x="6642100" y="37925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11" name="Oval 904"/>
          <p:cNvSpPr>
            <a:spLocks noChangeAspect="1" noChangeArrowheads="1"/>
          </p:cNvSpPr>
          <p:nvPr userDrawn="1"/>
        </p:nvSpPr>
        <p:spPr bwMode="auto">
          <a:xfrm>
            <a:off x="6761163" y="37925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12" name="Oval 905"/>
          <p:cNvSpPr>
            <a:spLocks noChangeAspect="1" noChangeArrowheads="1"/>
          </p:cNvSpPr>
          <p:nvPr userDrawn="1"/>
        </p:nvSpPr>
        <p:spPr bwMode="auto">
          <a:xfrm>
            <a:off x="6878638" y="37925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13" name="Oval 906"/>
          <p:cNvSpPr>
            <a:spLocks noChangeAspect="1" noChangeArrowheads="1"/>
          </p:cNvSpPr>
          <p:nvPr userDrawn="1"/>
        </p:nvSpPr>
        <p:spPr bwMode="auto">
          <a:xfrm>
            <a:off x="1673225" y="39020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14" name="Oval 907"/>
          <p:cNvSpPr>
            <a:spLocks noChangeAspect="1" noChangeArrowheads="1"/>
          </p:cNvSpPr>
          <p:nvPr userDrawn="1"/>
        </p:nvSpPr>
        <p:spPr bwMode="auto">
          <a:xfrm>
            <a:off x="1792288" y="39020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15" name="Oval 908"/>
          <p:cNvSpPr>
            <a:spLocks noChangeAspect="1" noChangeArrowheads="1"/>
          </p:cNvSpPr>
          <p:nvPr userDrawn="1"/>
        </p:nvSpPr>
        <p:spPr bwMode="auto">
          <a:xfrm>
            <a:off x="1909763" y="39020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16" name="Oval 909"/>
          <p:cNvSpPr>
            <a:spLocks noChangeAspect="1" noChangeArrowheads="1"/>
          </p:cNvSpPr>
          <p:nvPr userDrawn="1"/>
        </p:nvSpPr>
        <p:spPr bwMode="auto">
          <a:xfrm>
            <a:off x="2028825" y="39020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17" name="Oval 910"/>
          <p:cNvSpPr>
            <a:spLocks noChangeAspect="1" noChangeArrowheads="1"/>
          </p:cNvSpPr>
          <p:nvPr userDrawn="1"/>
        </p:nvSpPr>
        <p:spPr bwMode="auto">
          <a:xfrm>
            <a:off x="2501900" y="39020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18" name="Oval 911"/>
          <p:cNvSpPr>
            <a:spLocks noChangeAspect="1" noChangeArrowheads="1"/>
          </p:cNvSpPr>
          <p:nvPr userDrawn="1"/>
        </p:nvSpPr>
        <p:spPr bwMode="auto">
          <a:xfrm>
            <a:off x="3921125" y="39020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19" name="Oval 912"/>
          <p:cNvSpPr>
            <a:spLocks noChangeAspect="1" noChangeArrowheads="1"/>
          </p:cNvSpPr>
          <p:nvPr userDrawn="1"/>
        </p:nvSpPr>
        <p:spPr bwMode="auto">
          <a:xfrm>
            <a:off x="4040188" y="39020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20" name="Oval 913"/>
          <p:cNvSpPr>
            <a:spLocks noChangeAspect="1" noChangeArrowheads="1"/>
          </p:cNvSpPr>
          <p:nvPr userDrawn="1"/>
        </p:nvSpPr>
        <p:spPr bwMode="auto">
          <a:xfrm>
            <a:off x="4157663" y="39020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21" name="Oval 914"/>
          <p:cNvSpPr>
            <a:spLocks noChangeAspect="1" noChangeArrowheads="1"/>
          </p:cNvSpPr>
          <p:nvPr userDrawn="1"/>
        </p:nvSpPr>
        <p:spPr bwMode="auto">
          <a:xfrm>
            <a:off x="4276725" y="39020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22" name="Oval 915"/>
          <p:cNvSpPr>
            <a:spLocks noChangeAspect="1" noChangeArrowheads="1"/>
          </p:cNvSpPr>
          <p:nvPr userDrawn="1"/>
        </p:nvSpPr>
        <p:spPr bwMode="auto">
          <a:xfrm>
            <a:off x="4394200" y="39020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23" name="Oval 916"/>
          <p:cNvSpPr>
            <a:spLocks noChangeAspect="1" noChangeArrowheads="1"/>
          </p:cNvSpPr>
          <p:nvPr userDrawn="1"/>
        </p:nvSpPr>
        <p:spPr bwMode="auto">
          <a:xfrm>
            <a:off x="4513263" y="39020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24" name="Oval 917"/>
          <p:cNvSpPr>
            <a:spLocks noChangeAspect="1" noChangeArrowheads="1"/>
          </p:cNvSpPr>
          <p:nvPr userDrawn="1"/>
        </p:nvSpPr>
        <p:spPr bwMode="auto">
          <a:xfrm>
            <a:off x="4630738" y="39020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25" name="Oval 918"/>
          <p:cNvSpPr>
            <a:spLocks noChangeAspect="1" noChangeArrowheads="1"/>
          </p:cNvSpPr>
          <p:nvPr userDrawn="1"/>
        </p:nvSpPr>
        <p:spPr bwMode="auto">
          <a:xfrm>
            <a:off x="4749800" y="39020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26" name="Oval 919"/>
          <p:cNvSpPr>
            <a:spLocks noChangeAspect="1" noChangeArrowheads="1"/>
          </p:cNvSpPr>
          <p:nvPr userDrawn="1"/>
        </p:nvSpPr>
        <p:spPr bwMode="auto">
          <a:xfrm>
            <a:off x="4867275" y="39020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27" name="Oval 920"/>
          <p:cNvSpPr>
            <a:spLocks noChangeAspect="1" noChangeArrowheads="1"/>
          </p:cNvSpPr>
          <p:nvPr userDrawn="1"/>
        </p:nvSpPr>
        <p:spPr bwMode="auto">
          <a:xfrm>
            <a:off x="4986338" y="39020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28" name="Oval 921"/>
          <p:cNvSpPr>
            <a:spLocks noChangeAspect="1" noChangeArrowheads="1"/>
          </p:cNvSpPr>
          <p:nvPr userDrawn="1"/>
        </p:nvSpPr>
        <p:spPr bwMode="auto">
          <a:xfrm>
            <a:off x="5103813" y="39020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29" name="Oval 922"/>
          <p:cNvSpPr>
            <a:spLocks noChangeAspect="1" noChangeArrowheads="1"/>
          </p:cNvSpPr>
          <p:nvPr userDrawn="1"/>
        </p:nvSpPr>
        <p:spPr bwMode="auto">
          <a:xfrm>
            <a:off x="5340350" y="39020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30" name="Oval 923"/>
          <p:cNvSpPr>
            <a:spLocks noChangeAspect="1" noChangeArrowheads="1"/>
          </p:cNvSpPr>
          <p:nvPr userDrawn="1"/>
        </p:nvSpPr>
        <p:spPr bwMode="auto">
          <a:xfrm>
            <a:off x="5459413" y="39020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31" name="Oval 924"/>
          <p:cNvSpPr>
            <a:spLocks noChangeAspect="1" noChangeArrowheads="1"/>
          </p:cNvSpPr>
          <p:nvPr userDrawn="1"/>
        </p:nvSpPr>
        <p:spPr bwMode="auto">
          <a:xfrm>
            <a:off x="5576888" y="39020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32" name="Oval 925"/>
          <p:cNvSpPr>
            <a:spLocks noChangeAspect="1" noChangeArrowheads="1"/>
          </p:cNvSpPr>
          <p:nvPr userDrawn="1"/>
        </p:nvSpPr>
        <p:spPr bwMode="auto">
          <a:xfrm>
            <a:off x="6169025" y="39020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33" name="Oval 926"/>
          <p:cNvSpPr>
            <a:spLocks noChangeAspect="1" noChangeArrowheads="1"/>
          </p:cNvSpPr>
          <p:nvPr userDrawn="1"/>
        </p:nvSpPr>
        <p:spPr bwMode="auto">
          <a:xfrm>
            <a:off x="6288088" y="39020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34" name="Oval 927"/>
          <p:cNvSpPr>
            <a:spLocks noChangeAspect="1" noChangeArrowheads="1"/>
          </p:cNvSpPr>
          <p:nvPr userDrawn="1"/>
        </p:nvSpPr>
        <p:spPr bwMode="auto">
          <a:xfrm>
            <a:off x="6642100" y="39020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35" name="Oval 928"/>
          <p:cNvSpPr>
            <a:spLocks noChangeAspect="1" noChangeArrowheads="1"/>
          </p:cNvSpPr>
          <p:nvPr userDrawn="1"/>
        </p:nvSpPr>
        <p:spPr bwMode="auto">
          <a:xfrm>
            <a:off x="6761163" y="39020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36" name="Oval 929"/>
          <p:cNvSpPr>
            <a:spLocks noChangeAspect="1" noChangeArrowheads="1"/>
          </p:cNvSpPr>
          <p:nvPr userDrawn="1"/>
        </p:nvSpPr>
        <p:spPr bwMode="auto">
          <a:xfrm>
            <a:off x="6878638" y="39020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37" name="Oval 930"/>
          <p:cNvSpPr>
            <a:spLocks noChangeAspect="1" noChangeArrowheads="1"/>
          </p:cNvSpPr>
          <p:nvPr userDrawn="1"/>
        </p:nvSpPr>
        <p:spPr bwMode="auto">
          <a:xfrm>
            <a:off x="6997700" y="39020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38" name="Oval 931"/>
          <p:cNvSpPr>
            <a:spLocks noChangeAspect="1" noChangeArrowheads="1"/>
          </p:cNvSpPr>
          <p:nvPr userDrawn="1"/>
        </p:nvSpPr>
        <p:spPr bwMode="auto">
          <a:xfrm>
            <a:off x="7234238" y="39020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39" name="Oval 932"/>
          <p:cNvSpPr>
            <a:spLocks noChangeAspect="1" noChangeArrowheads="1"/>
          </p:cNvSpPr>
          <p:nvPr userDrawn="1"/>
        </p:nvSpPr>
        <p:spPr bwMode="auto">
          <a:xfrm>
            <a:off x="7351713" y="39020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40" name="Oval 933"/>
          <p:cNvSpPr>
            <a:spLocks noChangeAspect="1" noChangeArrowheads="1"/>
          </p:cNvSpPr>
          <p:nvPr userDrawn="1"/>
        </p:nvSpPr>
        <p:spPr bwMode="auto">
          <a:xfrm>
            <a:off x="2028825" y="40116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41" name="Oval 934"/>
          <p:cNvSpPr>
            <a:spLocks noChangeAspect="1" noChangeArrowheads="1"/>
          </p:cNvSpPr>
          <p:nvPr userDrawn="1"/>
        </p:nvSpPr>
        <p:spPr bwMode="auto">
          <a:xfrm>
            <a:off x="2146300" y="40116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42" name="Oval 935"/>
          <p:cNvSpPr>
            <a:spLocks noChangeAspect="1" noChangeArrowheads="1"/>
          </p:cNvSpPr>
          <p:nvPr userDrawn="1"/>
        </p:nvSpPr>
        <p:spPr bwMode="auto">
          <a:xfrm>
            <a:off x="3921125" y="40116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43" name="Oval 936"/>
          <p:cNvSpPr>
            <a:spLocks noChangeAspect="1" noChangeArrowheads="1"/>
          </p:cNvSpPr>
          <p:nvPr userDrawn="1"/>
        </p:nvSpPr>
        <p:spPr bwMode="auto">
          <a:xfrm>
            <a:off x="4040188" y="40116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44" name="Oval 937"/>
          <p:cNvSpPr>
            <a:spLocks noChangeAspect="1" noChangeArrowheads="1"/>
          </p:cNvSpPr>
          <p:nvPr userDrawn="1"/>
        </p:nvSpPr>
        <p:spPr bwMode="auto">
          <a:xfrm>
            <a:off x="4157663" y="40116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45" name="Oval 938"/>
          <p:cNvSpPr>
            <a:spLocks noChangeAspect="1" noChangeArrowheads="1"/>
          </p:cNvSpPr>
          <p:nvPr userDrawn="1"/>
        </p:nvSpPr>
        <p:spPr bwMode="auto">
          <a:xfrm>
            <a:off x="4276725" y="40116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46" name="Oval 939"/>
          <p:cNvSpPr>
            <a:spLocks noChangeAspect="1" noChangeArrowheads="1"/>
          </p:cNvSpPr>
          <p:nvPr userDrawn="1"/>
        </p:nvSpPr>
        <p:spPr bwMode="auto">
          <a:xfrm>
            <a:off x="4394200" y="40116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47" name="Oval 940"/>
          <p:cNvSpPr>
            <a:spLocks noChangeAspect="1" noChangeArrowheads="1"/>
          </p:cNvSpPr>
          <p:nvPr userDrawn="1"/>
        </p:nvSpPr>
        <p:spPr bwMode="auto">
          <a:xfrm>
            <a:off x="4513263" y="40116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48" name="Oval 941"/>
          <p:cNvSpPr>
            <a:spLocks noChangeAspect="1" noChangeArrowheads="1"/>
          </p:cNvSpPr>
          <p:nvPr userDrawn="1"/>
        </p:nvSpPr>
        <p:spPr bwMode="auto">
          <a:xfrm>
            <a:off x="4630738" y="40116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49" name="Oval 942"/>
          <p:cNvSpPr>
            <a:spLocks noChangeAspect="1" noChangeArrowheads="1"/>
          </p:cNvSpPr>
          <p:nvPr userDrawn="1"/>
        </p:nvSpPr>
        <p:spPr bwMode="auto">
          <a:xfrm>
            <a:off x="4749800" y="40116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50" name="Oval 943"/>
          <p:cNvSpPr>
            <a:spLocks noChangeAspect="1" noChangeArrowheads="1"/>
          </p:cNvSpPr>
          <p:nvPr userDrawn="1"/>
        </p:nvSpPr>
        <p:spPr bwMode="auto">
          <a:xfrm>
            <a:off x="4867275" y="40116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51" name="Oval 944"/>
          <p:cNvSpPr>
            <a:spLocks noChangeAspect="1" noChangeArrowheads="1"/>
          </p:cNvSpPr>
          <p:nvPr userDrawn="1"/>
        </p:nvSpPr>
        <p:spPr bwMode="auto">
          <a:xfrm>
            <a:off x="4986338" y="40116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52" name="Oval 945"/>
          <p:cNvSpPr>
            <a:spLocks noChangeAspect="1" noChangeArrowheads="1"/>
          </p:cNvSpPr>
          <p:nvPr userDrawn="1"/>
        </p:nvSpPr>
        <p:spPr bwMode="auto">
          <a:xfrm>
            <a:off x="5103813" y="40116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53" name="Oval 946"/>
          <p:cNvSpPr>
            <a:spLocks noChangeAspect="1" noChangeArrowheads="1"/>
          </p:cNvSpPr>
          <p:nvPr userDrawn="1"/>
        </p:nvSpPr>
        <p:spPr bwMode="auto">
          <a:xfrm>
            <a:off x="5222875" y="40116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54" name="Oval 947"/>
          <p:cNvSpPr>
            <a:spLocks noChangeAspect="1" noChangeArrowheads="1"/>
          </p:cNvSpPr>
          <p:nvPr userDrawn="1"/>
        </p:nvSpPr>
        <p:spPr bwMode="auto">
          <a:xfrm>
            <a:off x="6169025" y="40116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55" name="Oval 948"/>
          <p:cNvSpPr>
            <a:spLocks noChangeAspect="1" noChangeArrowheads="1"/>
          </p:cNvSpPr>
          <p:nvPr userDrawn="1"/>
        </p:nvSpPr>
        <p:spPr bwMode="auto">
          <a:xfrm>
            <a:off x="6288088" y="40116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56" name="Oval 949"/>
          <p:cNvSpPr>
            <a:spLocks noChangeAspect="1" noChangeArrowheads="1"/>
          </p:cNvSpPr>
          <p:nvPr userDrawn="1"/>
        </p:nvSpPr>
        <p:spPr bwMode="auto">
          <a:xfrm>
            <a:off x="6761163" y="40116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57" name="Oval 950"/>
          <p:cNvSpPr>
            <a:spLocks noChangeAspect="1" noChangeArrowheads="1"/>
          </p:cNvSpPr>
          <p:nvPr userDrawn="1"/>
        </p:nvSpPr>
        <p:spPr bwMode="auto">
          <a:xfrm>
            <a:off x="6878638" y="40116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58" name="Oval 951"/>
          <p:cNvSpPr>
            <a:spLocks noChangeAspect="1" noChangeArrowheads="1"/>
          </p:cNvSpPr>
          <p:nvPr userDrawn="1"/>
        </p:nvSpPr>
        <p:spPr bwMode="auto">
          <a:xfrm>
            <a:off x="7351713" y="40116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59" name="Oval 952"/>
          <p:cNvSpPr>
            <a:spLocks noChangeAspect="1" noChangeArrowheads="1"/>
          </p:cNvSpPr>
          <p:nvPr userDrawn="1"/>
        </p:nvSpPr>
        <p:spPr bwMode="auto">
          <a:xfrm>
            <a:off x="2146300" y="41211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60" name="Oval 953"/>
          <p:cNvSpPr>
            <a:spLocks noChangeAspect="1" noChangeArrowheads="1"/>
          </p:cNvSpPr>
          <p:nvPr userDrawn="1"/>
        </p:nvSpPr>
        <p:spPr bwMode="auto">
          <a:xfrm>
            <a:off x="2265363" y="41211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61" name="Oval 954"/>
          <p:cNvSpPr>
            <a:spLocks noChangeAspect="1" noChangeArrowheads="1"/>
          </p:cNvSpPr>
          <p:nvPr userDrawn="1"/>
        </p:nvSpPr>
        <p:spPr bwMode="auto">
          <a:xfrm>
            <a:off x="2382838" y="41211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62" name="Oval 955"/>
          <p:cNvSpPr>
            <a:spLocks noChangeAspect="1" noChangeArrowheads="1"/>
          </p:cNvSpPr>
          <p:nvPr userDrawn="1"/>
        </p:nvSpPr>
        <p:spPr bwMode="auto">
          <a:xfrm>
            <a:off x="2501900" y="41211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63" name="Oval 956"/>
          <p:cNvSpPr>
            <a:spLocks noChangeAspect="1" noChangeArrowheads="1"/>
          </p:cNvSpPr>
          <p:nvPr userDrawn="1"/>
        </p:nvSpPr>
        <p:spPr bwMode="auto">
          <a:xfrm>
            <a:off x="2619375" y="41211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64" name="Oval 957"/>
          <p:cNvSpPr>
            <a:spLocks noChangeAspect="1" noChangeArrowheads="1"/>
          </p:cNvSpPr>
          <p:nvPr userDrawn="1"/>
        </p:nvSpPr>
        <p:spPr bwMode="auto">
          <a:xfrm>
            <a:off x="3921125" y="41211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65" name="Oval 958"/>
          <p:cNvSpPr>
            <a:spLocks noChangeAspect="1" noChangeArrowheads="1"/>
          </p:cNvSpPr>
          <p:nvPr userDrawn="1"/>
        </p:nvSpPr>
        <p:spPr bwMode="auto">
          <a:xfrm>
            <a:off x="4040188" y="41211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66" name="Oval 959"/>
          <p:cNvSpPr>
            <a:spLocks noChangeAspect="1" noChangeArrowheads="1"/>
          </p:cNvSpPr>
          <p:nvPr userDrawn="1"/>
        </p:nvSpPr>
        <p:spPr bwMode="auto">
          <a:xfrm>
            <a:off x="4157663" y="41211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67" name="Oval 960"/>
          <p:cNvSpPr>
            <a:spLocks noChangeAspect="1" noChangeArrowheads="1"/>
          </p:cNvSpPr>
          <p:nvPr userDrawn="1"/>
        </p:nvSpPr>
        <p:spPr bwMode="auto">
          <a:xfrm>
            <a:off x="4276725" y="41211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68" name="Oval 961"/>
          <p:cNvSpPr>
            <a:spLocks noChangeAspect="1" noChangeArrowheads="1"/>
          </p:cNvSpPr>
          <p:nvPr userDrawn="1"/>
        </p:nvSpPr>
        <p:spPr bwMode="auto">
          <a:xfrm>
            <a:off x="4394200" y="41211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69" name="Oval 962"/>
          <p:cNvSpPr>
            <a:spLocks noChangeAspect="1" noChangeArrowheads="1"/>
          </p:cNvSpPr>
          <p:nvPr userDrawn="1"/>
        </p:nvSpPr>
        <p:spPr bwMode="auto">
          <a:xfrm>
            <a:off x="4513263" y="41211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70" name="Oval 963"/>
          <p:cNvSpPr>
            <a:spLocks noChangeAspect="1" noChangeArrowheads="1"/>
          </p:cNvSpPr>
          <p:nvPr userDrawn="1"/>
        </p:nvSpPr>
        <p:spPr bwMode="auto">
          <a:xfrm>
            <a:off x="4630738" y="41211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71" name="Oval 964"/>
          <p:cNvSpPr>
            <a:spLocks noChangeAspect="1" noChangeArrowheads="1"/>
          </p:cNvSpPr>
          <p:nvPr userDrawn="1"/>
        </p:nvSpPr>
        <p:spPr bwMode="auto">
          <a:xfrm>
            <a:off x="4749800" y="41211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72" name="Oval 965"/>
          <p:cNvSpPr>
            <a:spLocks noChangeAspect="1" noChangeArrowheads="1"/>
          </p:cNvSpPr>
          <p:nvPr userDrawn="1"/>
        </p:nvSpPr>
        <p:spPr bwMode="auto">
          <a:xfrm>
            <a:off x="4867275" y="41211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73" name="Oval 966"/>
          <p:cNvSpPr>
            <a:spLocks noChangeAspect="1" noChangeArrowheads="1"/>
          </p:cNvSpPr>
          <p:nvPr userDrawn="1"/>
        </p:nvSpPr>
        <p:spPr bwMode="auto">
          <a:xfrm>
            <a:off x="4986338" y="41211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74" name="Oval 967"/>
          <p:cNvSpPr>
            <a:spLocks noChangeAspect="1" noChangeArrowheads="1"/>
          </p:cNvSpPr>
          <p:nvPr userDrawn="1"/>
        </p:nvSpPr>
        <p:spPr bwMode="auto">
          <a:xfrm>
            <a:off x="5103813" y="41211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75" name="Oval 968"/>
          <p:cNvSpPr>
            <a:spLocks noChangeAspect="1" noChangeArrowheads="1"/>
          </p:cNvSpPr>
          <p:nvPr userDrawn="1"/>
        </p:nvSpPr>
        <p:spPr bwMode="auto">
          <a:xfrm>
            <a:off x="5222875" y="41211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76" name="Oval 969"/>
          <p:cNvSpPr>
            <a:spLocks noChangeAspect="1" noChangeArrowheads="1"/>
          </p:cNvSpPr>
          <p:nvPr userDrawn="1"/>
        </p:nvSpPr>
        <p:spPr bwMode="auto">
          <a:xfrm>
            <a:off x="5340350" y="41211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77" name="Oval 970"/>
          <p:cNvSpPr>
            <a:spLocks noChangeAspect="1" noChangeArrowheads="1"/>
          </p:cNvSpPr>
          <p:nvPr userDrawn="1"/>
        </p:nvSpPr>
        <p:spPr bwMode="auto">
          <a:xfrm>
            <a:off x="5459413" y="41211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78" name="Oval 971"/>
          <p:cNvSpPr>
            <a:spLocks noChangeAspect="1" noChangeArrowheads="1"/>
          </p:cNvSpPr>
          <p:nvPr userDrawn="1"/>
        </p:nvSpPr>
        <p:spPr bwMode="auto">
          <a:xfrm>
            <a:off x="5576888" y="41211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79" name="Oval 972"/>
          <p:cNvSpPr>
            <a:spLocks noChangeAspect="1" noChangeArrowheads="1"/>
          </p:cNvSpPr>
          <p:nvPr userDrawn="1"/>
        </p:nvSpPr>
        <p:spPr bwMode="auto">
          <a:xfrm>
            <a:off x="6169025" y="41211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80" name="Oval 973"/>
          <p:cNvSpPr>
            <a:spLocks noChangeAspect="1" noChangeArrowheads="1"/>
          </p:cNvSpPr>
          <p:nvPr userDrawn="1"/>
        </p:nvSpPr>
        <p:spPr bwMode="auto">
          <a:xfrm>
            <a:off x="6761163" y="41211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81" name="Oval 974"/>
          <p:cNvSpPr>
            <a:spLocks noChangeAspect="1" noChangeArrowheads="1"/>
          </p:cNvSpPr>
          <p:nvPr userDrawn="1"/>
        </p:nvSpPr>
        <p:spPr bwMode="auto">
          <a:xfrm>
            <a:off x="6878638" y="41211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82" name="Oval 975"/>
          <p:cNvSpPr>
            <a:spLocks noChangeAspect="1" noChangeArrowheads="1"/>
          </p:cNvSpPr>
          <p:nvPr userDrawn="1"/>
        </p:nvSpPr>
        <p:spPr bwMode="auto">
          <a:xfrm>
            <a:off x="7351713" y="41211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83" name="Oval 976"/>
          <p:cNvSpPr>
            <a:spLocks noChangeAspect="1" noChangeArrowheads="1"/>
          </p:cNvSpPr>
          <p:nvPr userDrawn="1"/>
        </p:nvSpPr>
        <p:spPr bwMode="auto">
          <a:xfrm>
            <a:off x="2382838" y="42291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84" name="Oval 977"/>
          <p:cNvSpPr>
            <a:spLocks noChangeAspect="1" noChangeArrowheads="1"/>
          </p:cNvSpPr>
          <p:nvPr userDrawn="1"/>
        </p:nvSpPr>
        <p:spPr bwMode="auto">
          <a:xfrm>
            <a:off x="2501900" y="42291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85" name="Oval 978"/>
          <p:cNvSpPr>
            <a:spLocks noChangeAspect="1" noChangeArrowheads="1"/>
          </p:cNvSpPr>
          <p:nvPr userDrawn="1"/>
        </p:nvSpPr>
        <p:spPr bwMode="auto">
          <a:xfrm>
            <a:off x="2619375" y="42291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86" name="Oval 979"/>
          <p:cNvSpPr>
            <a:spLocks noChangeAspect="1" noChangeArrowheads="1"/>
          </p:cNvSpPr>
          <p:nvPr userDrawn="1"/>
        </p:nvSpPr>
        <p:spPr bwMode="auto">
          <a:xfrm>
            <a:off x="2738438" y="42291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87" name="Oval 980"/>
          <p:cNvSpPr>
            <a:spLocks noChangeAspect="1" noChangeArrowheads="1"/>
          </p:cNvSpPr>
          <p:nvPr userDrawn="1"/>
        </p:nvSpPr>
        <p:spPr bwMode="auto">
          <a:xfrm>
            <a:off x="4040188" y="42291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88" name="Oval 981"/>
          <p:cNvSpPr>
            <a:spLocks noChangeAspect="1" noChangeArrowheads="1"/>
          </p:cNvSpPr>
          <p:nvPr userDrawn="1"/>
        </p:nvSpPr>
        <p:spPr bwMode="auto">
          <a:xfrm>
            <a:off x="4157663" y="42291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89" name="Oval 982"/>
          <p:cNvSpPr>
            <a:spLocks noChangeAspect="1" noChangeArrowheads="1"/>
          </p:cNvSpPr>
          <p:nvPr userDrawn="1"/>
        </p:nvSpPr>
        <p:spPr bwMode="auto">
          <a:xfrm>
            <a:off x="4276725" y="42291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90" name="Oval 983"/>
          <p:cNvSpPr>
            <a:spLocks noChangeAspect="1" noChangeArrowheads="1"/>
          </p:cNvSpPr>
          <p:nvPr userDrawn="1"/>
        </p:nvSpPr>
        <p:spPr bwMode="auto">
          <a:xfrm>
            <a:off x="4394200" y="42291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91" name="Oval 984"/>
          <p:cNvSpPr>
            <a:spLocks noChangeAspect="1" noChangeArrowheads="1"/>
          </p:cNvSpPr>
          <p:nvPr userDrawn="1"/>
        </p:nvSpPr>
        <p:spPr bwMode="auto">
          <a:xfrm>
            <a:off x="4513263" y="42291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92" name="Oval 985"/>
          <p:cNvSpPr>
            <a:spLocks noChangeAspect="1" noChangeArrowheads="1"/>
          </p:cNvSpPr>
          <p:nvPr userDrawn="1"/>
        </p:nvSpPr>
        <p:spPr bwMode="auto">
          <a:xfrm>
            <a:off x="4630738" y="42291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93" name="Oval 986"/>
          <p:cNvSpPr>
            <a:spLocks noChangeAspect="1" noChangeArrowheads="1"/>
          </p:cNvSpPr>
          <p:nvPr userDrawn="1"/>
        </p:nvSpPr>
        <p:spPr bwMode="auto">
          <a:xfrm>
            <a:off x="4749800" y="42291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94" name="Oval 987"/>
          <p:cNvSpPr>
            <a:spLocks noChangeAspect="1" noChangeArrowheads="1"/>
          </p:cNvSpPr>
          <p:nvPr userDrawn="1"/>
        </p:nvSpPr>
        <p:spPr bwMode="auto">
          <a:xfrm>
            <a:off x="4867275" y="42291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95" name="Oval 988"/>
          <p:cNvSpPr>
            <a:spLocks noChangeAspect="1" noChangeArrowheads="1"/>
          </p:cNvSpPr>
          <p:nvPr userDrawn="1"/>
        </p:nvSpPr>
        <p:spPr bwMode="auto">
          <a:xfrm>
            <a:off x="4986338" y="42291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96" name="Oval 989"/>
          <p:cNvSpPr>
            <a:spLocks noChangeAspect="1" noChangeArrowheads="1"/>
          </p:cNvSpPr>
          <p:nvPr userDrawn="1"/>
        </p:nvSpPr>
        <p:spPr bwMode="auto">
          <a:xfrm>
            <a:off x="5103813" y="42291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97" name="Oval 990"/>
          <p:cNvSpPr>
            <a:spLocks noChangeAspect="1" noChangeArrowheads="1"/>
          </p:cNvSpPr>
          <p:nvPr userDrawn="1"/>
        </p:nvSpPr>
        <p:spPr bwMode="auto">
          <a:xfrm>
            <a:off x="5222875" y="42291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98" name="Oval 991"/>
          <p:cNvSpPr>
            <a:spLocks noChangeAspect="1" noChangeArrowheads="1"/>
          </p:cNvSpPr>
          <p:nvPr userDrawn="1"/>
        </p:nvSpPr>
        <p:spPr bwMode="auto">
          <a:xfrm>
            <a:off x="5340350" y="422910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99" name="Oval 992"/>
          <p:cNvSpPr>
            <a:spLocks noChangeAspect="1" noChangeArrowheads="1"/>
          </p:cNvSpPr>
          <p:nvPr userDrawn="1"/>
        </p:nvSpPr>
        <p:spPr bwMode="auto">
          <a:xfrm>
            <a:off x="5459413" y="42291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00" name="Oval 993"/>
          <p:cNvSpPr>
            <a:spLocks noChangeAspect="1" noChangeArrowheads="1"/>
          </p:cNvSpPr>
          <p:nvPr userDrawn="1"/>
        </p:nvSpPr>
        <p:spPr bwMode="auto">
          <a:xfrm>
            <a:off x="6288088" y="42291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01" name="Oval 994"/>
          <p:cNvSpPr>
            <a:spLocks noChangeAspect="1" noChangeArrowheads="1"/>
          </p:cNvSpPr>
          <p:nvPr userDrawn="1"/>
        </p:nvSpPr>
        <p:spPr bwMode="auto">
          <a:xfrm>
            <a:off x="6761163" y="42291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02" name="Oval 995"/>
          <p:cNvSpPr>
            <a:spLocks noChangeAspect="1" noChangeArrowheads="1"/>
          </p:cNvSpPr>
          <p:nvPr userDrawn="1"/>
        </p:nvSpPr>
        <p:spPr bwMode="auto">
          <a:xfrm>
            <a:off x="7351713" y="422910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03" name="Oval 996"/>
          <p:cNvSpPr>
            <a:spLocks noChangeAspect="1" noChangeArrowheads="1"/>
          </p:cNvSpPr>
          <p:nvPr userDrawn="1"/>
        </p:nvSpPr>
        <p:spPr bwMode="auto">
          <a:xfrm>
            <a:off x="2382838" y="43386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04" name="Oval 997"/>
          <p:cNvSpPr>
            <a:spLocks noChangeAspect="1" noChangeArrowheads="1"/>
          </p:cNvSpPr>
          <p:nvPr userDrawn="1"/>
        </p:nvSpPr>
        <p:spPr bwMode="auto">
          <a:xfrm>
            <a:off x="2501900" y="43386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05" name="Oval 998"/>
          <p:cNvSpPr>
            <a:spLocks noChangeAspect="1" noChangeArrowheads="1"/>
          </p:cNvSpPr>
          <p:nvPr userDrawn="1"/>
        </p:nvSpPr>
        <p:spPr bwMode="auto">
          <a:xfrm>
            <a:off x="2619375" y="43386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06" name="Oval 999"/>
          <p:cNvSpPr>
            <a:spLocks noChangeAspect="1" noChangeArrowheads="1"/>
          </p:cNvSpPr>
          <p:nvPr userDrawn="1"/>
        </p:nvSpPr>
        <p:spPr bwMode="auto">
          <a:xfrm>
            <a:off x="2738438" y="43386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07" name="Oval 1000"/>
          <p:cNvSpPr>
            <a:spLocks noChangeAspect="1" noChangeArrowheads="1"/>
          </p:cNvSpPr>
          <p:nvPr userDrawn="1"/>
        </p:nvSpPr>
        <p:spPr bwMode="auto">
          <a:xfrm>
            <a:off x="2855913" y="43386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08" name="Oval 1001"/>
          <p:cNvSpPr>
            <a:spLocks noChangeAspect="1" noChangeArrowheads="1"/>
          </p:cNvSpPr>
          <p:nvPr userDrawn="1"/>
        </p:nvSpPr>
        <p:spPr bwMode="auto">
          <a:xfrm>
            <a:off x="2974975" y="43386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09" name="Oval 1002"/>
          <p:cNvSpPr>
            <a:spLocks noChangeAspect="1" noChangeArrowheads="1"/>
          </p:cNvSpPr>
          <p:nvPr userDrawn="1"/>
        </p:nvSpPr>
        <p:spPr bwMode="auto">
          <a:xfrm>
            <a:off x="4513263" y="43386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10" name="Oval 1003"/>
          <p:cNvSpPr>
            <a:spLocks noChangeAspect="1" noChangeArrowheads="1"/>
          </p:cNvSpPr>
          <p:nvPr userDrawn="1"/>
        </p:nvSpPr>
        <p:spPr bwMode="auto">
          <a:xfrm>
            <a:off x="4630738" y="43386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11" name="Oval 1004"/>
          <p:cNvSpPr>
            <a:spLocks noChangeAspect="1" noChangeArrowheads="1"/>
          </p:cNvSpPr>
          <p:nvPr userDrawn="1"/>
        </p:nvSpPr>
        <p:spPr bwMode="auto">
          <a:xfrm>
            <a:off x="4749800" y="43386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12" name="Oval 1005"/>
          <p:cNvSpPr>
            <a:spLocks noChangeAspect="1" noChangeArrowheads="1"/>
          </p:cNvSpPr>
          <p:nvPr userDrawn="1"/>
        </p:nvSpPr>
        <p:spPr bwMode="auto">
          <a:xfrm>
            <a:off x="4867275" y="43386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13" name="Oval 1006"/>
          <p:cNvSpPr>
            <a:spLocks noChangeAspect="1" noChangeArrowheads="1"/>
          </p:cNvSpPr>
          <p:nvPr userDrawn="1"/>
        </p:nvSpPr>
        <p:spPr bwMode="auto">
          <a:xfrm>
            <a:off x="4986338" y="43386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14" name="Oval 1007"/>
          <p:cNvSpPr>
            <a:spLocks noChangeAspect="1" noChangeArrowheads="1"/>
          </p:cNvSpPr>
          <p:nvPr userDrawn="1"/>
        </p:nvSpPr>
        <p:spPr bwMode="auto">
          <a:xfrm>
            <a:off x="5103813" y="43386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15" name="Oval 1008"/>
          <p:cNvSpPr>
            <a:spLocks noChangeAspect="1" noChangeArrowheads="1"/>
          </p:cNvSpPr>
          <p:nvPr userDrawn="1"/>
        </p:nvSpPr>
        <p:spPr bwMode="auto">
          <a:xfrm>
            <a:off x="5222875" y="43386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16" name="Oval 1009"/>
          <p:cNvSpPr>
            <a:spLocks noChangeAspect="1" noChangeArrowheads="1"/>
          </p:cNvSpPr>
          <p:nvPr userDrawn="1"/>
        </p:nvSpPr>
        <p:spPr bwMode="auto">
          <a:xfrm>
            <a:off x="5340350" y="43386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17" name="Oval 1010"/>
          <p:cNvSpPr>
            <a:spLocks noChangeAspect="1" noChangeArrowheads="1"/>
          </p:cNvSpPr>
          <p:nvPr userDrawn="1"/>
        </p:nvSpPr>
        <p:spPr bwMode="auto">
          <a:xfrm>
            <a:off x="5459413" y="43386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18" name="Oval 1011"/>
          <p:cNvSpPr>
            <a:spLocks noChangeAspect="1" noChangeArrowheads="1"/>
          </p:cNvSpPr>
          <p:nvPr userDrawn="1"/>
        </p:nvSpPr>
        <p:spPr bwMode="auto">
          <a:xfrm>
            <a:off x="6761163" y="43386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19" name="Oval 1012"/>
          <p:cNvSpPr>
            <a:spLocks noChangeAspect="1" noChangeArrowheads="1"/>
          </p:cNvSpPr>
          <p:nvPr userDrawn="1"/>
        </p:nvSpPr>
        <p:spPr bwMode="auto">
          <a:xfrm>
            <a:off x="7115175" y="43386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20" name="Oval 1013"/>
          <p:cNvSpPr>
            <a:spLocks noChangeAspect="1" noChangeArrowheads="1"/>
          </p:cNvSpPr>
          <p:nvPr userDrawn="1"/>
        </p:nvSpPr>
        <p:spPr bwMode="auto">
          <a:xfrm>
            <a:off x="2265363" y="44481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21" name="Oval 1014"/>
          <p:cNvSpPr>
            <a:spLocks noChangeAspect="1" noChangeArrowheads="1"/>
          </p:cNvSpPr>
          <p:nvPr userDrawn="1"/>
        </p:nvSpPr>
        <p:spPr bwMode="auto">
          <a:xfrm>
            <a:off x="2382838" y="44481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22" name="Oval 1015"/>
          <p:cNvSpPr>
            <a:spLocks noChangeAspect="1" noChangeArrowheads="1"/>
          </p:cNvSpPr>
          <p:nvPr userDrawn="1"/>
        </p:nvSpPr>
        <p:spPr bwMode="auto">
          <a:xfrm>
            <a:off x="2501900" y="44481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23" name="Oval 1016"/>
          <p:cNvSpPr>
            <a:spLocks noChangeAspect="1" noChangeArrowheads="1"/>
          </p:cNvSpPr>
          <p:nvPr userDrawn="1"/>
        </p:nvSpPr>
        <p:spPr bwMode="auto">
          <a:xfrm>
            <a:off x="2619375" y="44481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24" name="Oval 1017"/>
          <p:cNvSpPr>
            <a:spLocks noChangeAspect="1" noChangeArrowheads="1"/>
          </p:cNvSpPr>
          <p:nvPr userDrawn="1"/>
        </p:nvSpPr>
        <p:spPr bwMode="auto">
          <a:xfrm>
            <a:off x="2738438" y="44481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25" name="Oval 1018"/>
          <p:cNvSpPr>
            <a:spLocks noChangeAspect="1" noChangeArrowheads="1"/>
          </p:cNvSpPr>
          <p:nvPr userDrawn="1"/>
        </p:nvSpPr>
        <p:spPr bwMode="auto">
          <a:xfrm>
            <a:off x="2855913" y="44481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26" name="Oval 1019"/>
          <p:cNvSpPr>
            <a:spLocks noChangeAspect="1" noChangeArrowheads="1"/>
          </p:cNvSpPr>
          <p:nvPr userDrawn="1"/>
        </p:nvSpPr>
        <p:spPr bwMode="auto">
          <a:xfrm>
            <a:off x="2974975" y="44481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27" name="Oval 1020"/>
          <p:cNvSpPr>
            <a:spLocks noChangeAspect="1" noChangeArrowheads="1"/>
          </p:cNvSpPr>
          <p:nvPr userDrawn="1"/>
        </p:nvSpPr>
        <p:spPr bwMode="auto">
          <a:xfrm>
            <a:off x="3094038" y="44481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28" name="Oval 1021"/>
          <p:cNvSpPr>
            <a:spLocks noChangeAspect="1" noChangeArrowheads="1"/>
          </p:cNvSpPr>
          <p:nvPr userDrawn="1"/>
        </p:nvSpPr>
        <p:spPr bwMode="auto">
          <a:xfrm>
            <a:off x="4513263" y="44481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29" name="Oval 1022"/>
          <p:cNvSpPr>
            <a:spLocks noChangeAspect="1" noChangeArrowheads="1"/>
          </p:cNvSpPr>
          <p:nvPr userDrawn="1"/>
        </p:nvSpPr>
        <p:spPr bwMode="auto">
          <a:xfrm>
            <a:off x="4630738" y="44481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30" name="Oval 1023"/>
          <p:cNvSpPr>
            <a:spLocks noChangeAspect="1" noChangeArrowheads="1"/>
          </p:cNvSpPr>
          <p:nvPr userDrawn="1"/>
        </p:nvSpPr>
        <p:spPr bwMode="auto">
          <a:xfrm>
            <a:off x="4749800" y="44481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31" name="Oval 1024"/>
          <p:cNvSpPr>
            <a:spLocks noChangeAspect="1" noChangeArrowheads="1"/>
          </p:cNvSpPr>
          <p:nvPr userDrawn="1"/>
        </p:nvSpPr>
        <p:spPr bwMode="auto">
          <a:xfrm>
            <a:off x="4867275" y="44481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32" name="Oval 1025"/>
          <p:cNvSpPr>
            <a:spLocks noChangeAspect="1" noChangeArrowheads="1"/>
          </p:cNvSpPr>
          <p:nvPr userDrawn="1"/>
        </p:nvSpPr>
        <p:spPr bwMode="auto">
          <a:xfrm>
            <a:off x="4986338" y="44481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33" name="Oval 1026"/>
          <p:cNvSpPr>
            <a:spLocks noChangeAspect="1" noChangeArrowheads="1"/>
          </p:cNvSpPr>
          <p:nvPr userDrawn="1"/>
        </p:nvSpPr>
        <p:spPr bwMode="auto">
          <a:xfrm>
            <a:off x="5103813" y="44481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34" name="Oval 1027"/>
          <p:cNvSpPr>
            <a:spLocks noChangeAspect="1" noChangeArrowheads="1"/>
          </p:cNvSpPr>
          <p:nvPr userDrawn="1"/>
        </p:nvSpPr>
        <p:spPr bwMode="auto">
          <a:xfrm>
            <a:off x="5222875" y="44481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35" name="Oval 1028"/>
          <p:cNvSpPr>
            <a:spLocks noChangeAspect="1" noChangeArrowheads="1"/>
          </p:cNvSpPr>
          <p:nvPr userDrawn="1"/>
        </p:nvSpPr>
        <p:spPr bwMode="auto">
          <a:xfrm>
            <a:off x="5340350" y="44481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36" name="Oval 1029"/>
          <p:cNvSpPr>
            <a:spLocks noChangeAspect="1" noChangeArrowheads="1"/>
          </p:cNvSpPr>
          <p:nvPr userDrawn="1"/>
        </p:nvSpPr>
        <p:spPr bwMode="auto">
          <a:xfrm>
            <a:off x="6761163" y="44481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37" name="Oval 1030"/>
          <p:cNvSpPr>
            <a:spLocks noChangeAspect="1" noChangeArrowheads="1"/>
          </p:cNvSpPr>
          <p:nvPr userDrawn="1"/>
        </p:nvSpPr>
        <p:spPr bwMode="auto">
          <a:xfrm>
            <a:off x="6997700" y="44481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38" name="Oval 1031"/>
          <p:cNvSpPr>
            <a:spLocks noChangeAspect="1" noChangeArrowheads="1"/>
          </p:cNvSpPr>
          <p:nvPr userDrawn="1"/>
        </p:nvSpPr>
        <p:spPr bwMode="auto">
          <a:xfrm>
            <a:off x="7115175" y="44481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39" name="Oval 1032"/>
          <p:cNvSpPr>
            <a:spLocks noChangeAspect="1" noChangeArrowheads="1"/>
          </p:cNvSpPr>
          <p:nvPr userDrawn="1"/>
        </p:nvSpPr>
        <p:spPr bwMode="auto">
          <a:xfrm>
            <a:off x="7234238" y="44481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40" name="Oval 1033"/>
          <p:cNvSpPr>
            <a:spLocks noChangeAspect="1" noChangeArrowheads="1"/>
          </p:cNvSpPr>
          <p:nvPr userDrawn="1"/>
        </p:nvSpPr>
        <p:spPr bwMode="auto">
          <a:xfrm>
            <a:off x="2265363" y="45577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41" name="Oval 1034"/>
          <p:cNvSpPr>
            <a:spLocks noChangeAspect="1" noChangeArrowheads="1"/>
          </p:cNvSpPr>
          <p:nvPr userDrawn="1"/>
        </p:nvSpPr>
        <p:spPr bwMode="auto">
          <a:xfrm>
            <a:off x="2382838" y="45577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42" name="Oval 1035"/>
          <p:cNvSpPr>
            <a:spLocks noChangeAspect="1" noChangeArrowheads="1"/>
          </p:cNvSpPr>
          <p:nvPr userDrawn="1"/>
        </p:nvSpPr>
        <p:spPr bwMode="auto">
          <a:xfrm>
            <a:off x="2501900" y="45577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43" name="Oval 1036"/>
          <p:cNvSpPr>
            <a:spLocks noChangeAspect="1" noChangeArrowheads="1"/>
          </p:cNvSpPr>
          <p:nvPr userDrawn="1"/>
        </p:nvSpPr>
        <p:spPr bwMode="auto">
          <a:xfrm>
            <a:off x="2619375" y="45577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44" name="Oval 1037"/>
          <p:cNvSpPr>
            <a:spLocks noChangeAspect="1" noChangeArrowheads="1"/>
          </p:cNvSpPr>
          <p:nvPr userDrawn="1"/>
        </p:nvSpPr>
        <p:spPr bwMode="auto">
          <a:xfrm>
            <a:off x="2738438" y="45577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45" name="Oval 1038"/>
          <p:cNvSpPr>
            <a:spLocks noChangeAspect="1" noChangeArrowheads="1"/>
          </p:cNvSpPr>
          <p:nvPr userDrawn="1"/>
        </p:nvSpPr>
        <p:spPr bwMode="auto">
          <a:xfrm>
            <a:off x="2855913" y="45577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46" name="Oval 1039"/>
          <p:cNvSpPr>
            <a:spLocks noChangeAspect="1" noChangeArrowheads="1"/>
          </p:cNvSpPr>
          <p:nvPr userDrawn="1"/>
        </p:nvSpPr>
        <p:spPr bwMode="auto">
          <a:xfrm>
            <a:off x="2974975" y="45577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47" name="Oval 1040"/>
          <p:cNvSpPr>
            <a:spLocks noChangeAspect="1" noChangeArrowheads="1"/>
          </p:cNvSpPr>
          <p:nvPr userDrawn="1"/>
        </p:nvSpPr>
        <p:spPr bwMode="auto">
          <a:xfrm>
            <a:off x="3094038" y="45577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48" name="Oval 1041"/>
          <p:cNvSpPr>
            <a:spLocks noChangeAspect="1" noChangeArrowheads="1"/>
          </p:cNvSpPr>
          <p:nvPr userDrawn="1"/>
        </p:nvSpPr>
        <p:spPr bwMode="auto">
          <a:xfrm>
            <a:off x="3211513" y="45577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49" name="Oval 1042"/>
          <p:cNvSpPr>
            <a:spLocks noChangeAspect="1" noChangeArrowheads="1"/>
          </p:cNvSpPr>
          <p:nvPr userDrawn="1"/>
        </p:nvSpPr>
        <p:spPr bwMode="auto">
          <a:xfrm>
            <a:off x="3330575" y="45577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50" name="Oval 1043"/>
          <p:cNvSpPr>
            <a:spLocks noChangeAspect="1" noChangeArrowheads="1"/>
          </p:cNvSpPr>
          <p:nvPr userDrawn="1"/>
        </p:nvSpPr>
        <p:spPr bwMode="auto">
          <a:xfrm>
            <a:off x="4630738" y="45577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51" name="Oval 1044"/>
          <p:cNvSpPr>
            <a:spLocks noChangeAspect="1" noChangeArrowheads="1"/>
          </p:cNvSpPr>
          <p:nvPr userDrawn="1"/>
        </p:nvSpPr>
        <p:spPr bwMode="auto">
          <a:xfrm>
            <a:off x="4749800" y="45577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52" name="Oval 1045"/>
          <p:cNvSpPr>
            <a:spLocks noChangeAspect="1" noChangeArrowheads="1"/>
          </p:cNvSpPr>
          <p:nvPr userDrawn="1"/>
        </p:nvSpPr>
        <p:spPr bwMode="auto">
          <a:xfrm>
            <a:off x="4867275" y="45577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53" name="Oval 1046"/>
          <p:cNvSpPr>
            <a:spLocks noChangeAspect="1" noChangeArrowheads="1"/>
          </p:cNvSpPr>
          <p:nvPr userDrawn="1"/>
        </p:nvSpPr>
        <p:spPr bwMode="auto">
          <a:xfrm>
            <a:off x="4986338" y="45577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54" name="Oval 1047"/>
          <p:cNvSpPr>
            <a:spLocks noChangeAspect="1" noChangeArrowheads="1"/>
          </p:cNvSpPr>
          <p:nvPr userDrawn="1"/>
        </p:nvSpPr>
        <p:spPr bwMode="auto">
          <a:xfrm>
            <a:off x="5103813" y="45577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55" name="Oval 1048"/>
          <p:cNvSpPr>
            <a:spLocks noChangeAspect="1" noChangeArrowheads="1"/>
          </p:cNvSpPr>
          <p:nvPr userDrawn="1"/>
        </p:nvSpPr>
        <p:spPr bwMode="auto">
          <a:xfrm>
            <a:off x="5222875" y="45577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56" name="Oval 1049"/>
          <p:cNvSpPr>
            <a:spLocks noChangeAspect="1" noChangeArrowheads="1"/>
          </p:cNvSpPr>
          <p:nvPr userDrawn="1"/>
        </p:nvSpPr>
        <p:spPr bwMode="auto">
          <a:xfrm>
            <a:off x="6878638" y="45577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57" name="Oval 1050"/>
          <p:cNvSpPr>
            <a:spLocks noChangeAspect="1" noChangeArrowheads="1"/>
          </p:cNvSpPr>
          <p:nvPr userDrawn="1"/>
        </p:nvSpPr>
        <p:spPr bwMode="auto">
          <a:xfrm>
            <a:off x="7234238" y="45577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58" name="Oval 1051"/>
          <p:cNvSpPr>
            <a:spLocks noChangeAspect="1" noChangeArrowheads="1"/>
          </p:cNvSpPr>
          <p:nvPr userDrawn="1"/>
        </p:nvSpPr>
        <p:spPr bwMode="auto">
          <a:xfrm>
            <a:off x="7588250" y="45577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59" name="Oval 1052"/>
          <p:cNvSpPr>
            <a:spLocks noChangeAspect="1" noChangeArrowheads="1"/>
          </p:cNvSpPr>
          <p:nvPr userDrawn="1"/>
        </p:nvSpPr>
        <p:spPr bwMode="auto">
          <a:xfrm>
            <a:off x="7707313" y="45577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60" name="Oval 1053"/>
          <p:cNvSpPr>
            <a:spLocks noChangeAspect="1" noChangeArrowheads="1"/>
          </p:cNvSpPr>
          <p:nvPr userDrawn="1"/>
        </p:nvSpPr>
        <p:spPr bwMode="auto">
          <a:xfrm>
            <a:off x="7824788" y="45577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61" name="Oval 1054"/>
          <p:cNvSpPr>
            <a:spLocks noChangeAspect="1" noChangeArrowheads="1"/>
          </p:cNvSpPr>
          <p:nvPr userDrawn="1"/>
        </p:nvSpPr>
        <p:spPr bwMode="auto">
          <a:xfrm>
            <a:off x="2382838" y="46672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62" name="Oval 1055"/>
          <p:cNvSpPr>
            <a:spLocks noChangeAspect="1" noChangeArrowheads="1"/>
          </p:cNvSpPr>
          <p:nvPr userDrawn="1"/>
        </p:nvSpPr>
        <p:spPr bwMode="auto">
          <a:xfrm>
            <a:off x="2501900" y="46672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63" name="Oval 1056"/>
          <p:cNvSpPr>
            <a:spLocks noChangeAspect="1" noChangeArrowheads="1"/>
          </p:cNvSpPr>
          <p:nvPr userDrawn="1"/>
        </p:nvSpPr>
        <p:spPr bwMode="auto">
          <a:xfrm>
            <a:off x="2619375" y="46672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64" name="Oval 1057"/>
          <p:cNvSpPr>
            <a:spLocks noChangeAspect="1" noChangeArrowheads="1"/>
          </p:cNvSpPr>
          <p:nvPr userDrawn="1"/>
        </p:nvSpPr>
        <p:spPr bwMode="auto">
          <a:xfrm>
            <a:off x="2738438" y="46672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65" name="Oval 1058"/>
          <p:cNvSpPr>
            <a:spLocks noChangeAspect="1" noChangeArrowheads="1"/>
          </p:cNvSpPr>
          <p:nvPr userDrawn="1"/>
        </p:nvSpPr>
        <p:spPr bwMode="auto">
          <a:xfrm>
            <a:off x="2855913" y="46672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66" name="Oval 1059"/>
          <p:cNvSpPr>
            <a:spLocks noChangeAspect="1" noChangeArrowheads="1"/>
          </p:cNvSpPr>
          <p:nvPr userDrawn="1"/>
        </p:nvSpPr>
        <p:spPr bwMode="auto">
          <a:xfrm>
            <a:off x="2974975" y="46672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67" name="Oval 1060"/>
          <p:cNvSpPr>
            <a:spLocks noChangeAspect="1" noChangeArrowheads="1"/>
          </p:cNvSpPr>
          <p:nvPr userDrawn="1"/>
        </p:nvSpPr>
        <p:spPr bwMode="auto">
          <a:xfrm>
            <a:off x="3094038" y="46672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68" name="Oval 1061"/>
          <p:cNvSpPr>
            <a:spLocks noChangeAspect="1" noChangeArrowheads="1"/>
          </p:cNvSpPr>
          <p:nvPr userDrawn="1"/>
        </p:nvSpPr>
        <p:spPr bwMode="auto">
          <a:xfrm>
            <a:off x="3211513" y="46672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69" name="Oval 1062"/>
          <p:cNvSpPr>
            <a:spLocks noChangeAspect="1" noChangeArrowheads="1"/>
          </p:cNvSpPr>
          <p:nvPr userDrawn="1"/>
        </p:nvSpPr>
        <p:spPr bwMode="auto">
          <a:xfrm>
            <a:off x="3330575" y="46672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70" name="Oval 1063"/>
          <p:cNvSpPr>
            <a:spLocks noChangeAspect="1" noChangeArrowheads="1"/>
          </p:cNvSpPr>
          <p:nvPr userDrawn="1"/>
        </p:nvSpPr>
        <p:spPr bwMode="auto">
          <a:xfrm>
            <a:off x="4630738" y="46672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71" name="Oval 1064"/>
          <p:cNvSpPr>
            <a:spLocks noChangeAspect="1" noChangeArrowheads="1"/>
          </p:cNvSpPr>
          <p:nvPr userDrawn="1"/>
        </p:nvSpPr>
        <p:spPr bwMode="auto">
          <a:xfrm>
            <a:off x="4749800" y="46672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72" name="Oval 1065"/>
          <p:cNvSpPr>
            <a:spLocks noChangeAspect="1" noChangeArrowheads="1"/>
          </p:cNvSpPr>
          <p:nvPr userDrawn="1"/>
        </p:nvSpPr>
        <p:spPr bwMode="auto">
          <a:xfrm>
            <a:off x="4867275" y="46672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73" name="Oval 1066"/>
          <p:cNvSpPr>
            <a:spLocks noChangeAspect="1" noChangeArrowheads="1"/>
          </p:cNvSpPr>
          <p:nvPr userDrawn="1"/>
        </p:nvSpPr>
        <p:spPr bwMode="auto">
          <a:xfrm>
            <a:off x="4986338" y="46672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74" name="Oval 1067"/>
          <p:cNvSpPr>
            <a:spLocks noChangeAspect="1" noChangeArrowheads="1"/>
          </p:cNvSpPr>
          <p:nvPr userDrawn="1"/>
        </p:nvSpPr>
        <p:spPr bwMode="auto">
          <a:xfrm>
            <a:off x="5103813" y="46672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75" name="Oval 1068"/>
          <p:cNvSpPr>
            <a:spLocks noChangeAspect="1" noChangeArrowheads="1"/>
          </p:cNvSpPr>
          <p:nvPr userDrawn="1"/>
        </p:nvSpPr>
        <p:spPr bwMode="auto">
          <a:xfrm>
            <a:off x="5222875" y="46672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76" name="Oval 1069"/>
          <p:cNvSpPr>
            <a:spLocks noChangeAspect="1" noChangeArrowheads="1"/>
          </p:cNvSpPr>
          <p:nvPr userDrawn="1"/>
        </p:nvSpPr>
        <p:spPr bwMode="auto">
          <a:xfrm>
            <a:off x="6997700" y="46672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77" name="Oval 1070"/>
          <p:cNvSpPr>
            <a:spLocks noChangeAspect="1" noChangeArrowheads="1"/>
          </p:cNvSpPr>
          <p:nvPr userDrawn="1"/>
        </p:nvSpPr>
        <p:spPr bwMode="auto">
          <a:xfrm>
            <a:off x="7115175" y="46672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78" name="Oval 1071"/>
          <p:cNvSpPr>
            <a:spLocks noChangeAspect="1" noChangeArrowheads="1"/>
          </p:cNvSpPr>
          <p:nvPr userDrawn="1"/>
        </p:nvSpPr>
        <p:spPr bwMode="auto">
          <a:xfrm>
            <a:off x="7824788" y="46672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79" name="Oval 1072"/>
          <p:cNvSpPr>
            <a:spLocks noChangeAspect="1" noChangeArrowheads="1"/>
          </p:cNvSpPr>
          <p:nvPr userDrawn="1"/>
        </p:nvSpPr>
        <p:spPr bwMode="auto">
          <a:xfrm>
            <a:off x="2382838" y="477678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80" name="Oval 1073"/>
          <p:cNvSpPr>
            <a:spLocks noChangeAspect="1" noChangeArrowheads="1"/>
          </p:cNvSpPr>
          <p:nvPr userDrawn="1"/>
        </p:nvSpPr>
        <p:spPr bwMode="auto">
          <a:xfrm>
            <a:off x="2501900" y="477678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81" name="Oval 1074"/>
          <p:cNvSpPr>
            <a:spLocks noChangeAspect="1" noChangeArrowheads="1"/>
          </p:cNvSpPr>
          <p:nvPr userDrawn="1"/>
        </p:nvSpPr>
        <p:spPr bwMode="auto">
          <a:xfrm>
            <a:off x="2619375" y="477678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82" name="Oval 1075"/>
          <p:cNvSpPr>
            <a:spLocks noChangeAspect="1" noChangeArrowheads="1"/>
          </p:cNvSpPr>
          <p:nvPr userDrawn="1"/>
        </p:nvSpPr>
        <p:spPr bwMode="auto">
          <a:xfrm>
            <a:off x="2738438" y="477678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83" name="Oval 1076"/>
          <p:cNvSpPr>
            <a:spLocks noChangeAspect="1" noChangeArrowheads="1"/>
          </p:cNvSpPr>
          <p:nvPr userDrawn="1"/>
        </p:nvSpPr>
        <p:spPr bwMode="auto">
          <a:xfrm>
            <a:off x="2855913" y="477678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84" name="Oval 1077"/>
          <p:cNvSpPr>
            <a:spLocks noChangeAspect="1" noChangeArrowheads="1"/>
          </p:cNvSpPr>
          <p:nvPr userDrawn="1"/>
        </p:nvSpPr>
        <p:spPr bwMode="auto">
          <a:xfrm>
            <a:off x="2974975" y="477678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85" name="Oval 1078"/>
          <p:cNvSpPr>
            <a:spLocks noChangeAspect="1" noChangeArrowheads="1"/>
          </p:cNvSpPr>
          <p:nvPr userDrawn="1"/>
        </p:nvSpPr>
        <p:spPr bwMode="auto">
          <a:xfrm>
            <a:off x="3094038" y="477678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86" name="Oval 1079"/>
          <p:cNvSpPr>
            <a:spLocks noChangeAspect="1" noChangeArrowheads="1"/>
          </p:cNvSpPr>
          <p:nvPr userDrawn="1"/>
        </p:nvSpPr>
        <p:spPr bwMode="auto">
          <a:xfrm>
            <a:off x="3211513" y="477678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87" name="Oval 1080"/>
          <p:cNvSpPr>
            <a:spLocks noChangeAspect="1" noChangeArrowheads="1"/>
          </p:cNvSpPr>
          <p:nvPr userDrawn="1"/>
        </p:nvSpPr>
        <p:spPr bwMode="auto">
          <a:xfrm>
            <a:off x="3330575" y="477678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88" name="Oval 1081"/>
          <p:cNvSpPr>
            <a:spLocks noChangeAspect="1" noChangeArrowheads="1"/>
          </p:cNvSpPr>
          <p:nvPr userDrawn="1"/>
        </p:nvSpPr>
        <p:spPr bwMode="auto">
          <a:xfrm>
            <a:off x="4630738" y="477678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89" name="Oval 1082"/>
          <p:cNvSpPr>
            <a:spLocks noChangeAspect="1" noChangeArrowheads="1"/>
          </p:cNvSpPr>
          <p:nvPr userDrawn="1"/>
        </p:nvSpPr>
        <p:spPr bwMode="auto">
          <a:xfrm>
            <a:off x="4749800" y="477678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90" name="Oval 1083"/>
          <p:cNvSpPr>
            <a:spLocks noChangeAspect="1" noChangeArrowheads="1"/>
          </p:cNvSpPr>
          <p:nvPr userDrawn="1"/>
        </p:nvSpPr>
        <p:spPr bwMode="auto">
          <a:xfrm>
            <a:off x="4867275" y="477678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91" name="Oval 1084"/>
          <p:cNvSpPr>
            <a:spLocks noChangeAspect="1" noChangeArrowheads="1"/>
          </p:cNvSpPr>
          <p:nvPr userDrawn="1"/>
        </p:nvSpPr>
        <p:spPr bwMode="auto">
          <a:xfrm>
            <a:off x="4986338" y="477678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92" name="Oval 1085"/>
          <p:cNvSpPr>
            <a:spLocks noChangeAspect="1" noChangeArrowheads="1"/>
          </p:cNvSpPr>
          <p:nvPr userDrawn="1"/>
        </p:nvSpPr>
        <p:spPr bwMode="auto">
          <a:xfrm>
            <a:off x="5103813" y="477678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93" name="Oval 1086"/>
          <p:cNvSpPr>
            <a:spLocks noChangeAspect="1" noChangeArrowheads="1"/>
          </p:cNvSpPr>
          <p:nvPr userDrawn="1"/>
        </p:nvSpPr>
        <p:spPr bwMode="auto">
          <a:xfrm>
            <a:off x="5222875" y="477678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94" name="Oval 1087"/>
          <p:cNvSpPr>
            <a:spLocks noChangeAspect="1" noChangeArrowheads="1"/>
          </p:cNvSpPr>
          <p:nvPr userDrawn="1"/>
        </p:nvSpPr>
        <p:spPr bwMode="auto">
          <a:xfrm>
            <a:off x="7588250" y="477678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95" name="Oval 1088"/>
          <p:cNvSpPr>
            <a:spLocks noChangeAspect="1" noChangeArrowheads="1"/>
          </p:cNvSpPr>
          <p:nvPr userDrawn="1"/>
        </p:nvSpPr>
        <p:spPr bwMode="auto">
          <a:xfrm>
            <a:off x="2501900" y="48847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96" name="Oval 1089"/>
          <p:cNvSpPr>
            <a:spLocks noChangeAspect="1" noChangeArrowheads="1"/>
          </p:cNvSpPr>
          <p:nvPr userDrawn="1"/>
        </p:nvSpPr>
        <p:spPr bwMode="auto">
          <a:xfrm>
            <a:off x="2619375" y="48847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97" name="Oval 1090"/>
          <p:cNvSpPr>
            <a:spLocks noChangeAspect="1" noChangeArrowheads="1"/>
          </p:cNvSpPr>
          <p:nvPr userDrawn="1"/>
        </p:nvSpPr>
        <p:spPr bwMode="auto">
          <a:xfrm>
            <a:off x="2738438" y="48847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98" name="Oval 1091"/>
          <p:cNvSpPr>
            <a:spLocks noChangeAspect="1" noChangeArrowheads="1"/>
          </p:cNvSpPr>
          <p:nvPr userDrawn="1"/>
        </p:nvSpPr>
        <p:spPr bwMode="auto">
          <a:xfrm>
            <a:off x="2855913" y="48847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99" name="Oval 1092"/>
          <p:cNvSpPr>
            <a:spLocks noChangeAspect="1" noChangeArrowheads="1"/>
          </p:cNvSpPr>
          <p:nvPr userDrawn="1"/>
        </p:nvSpPr>
        <p:spPr bwMode="auto">
          <a:xfrm>
            <a:off x="2974975" y="48847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00" name="Oval 1093"/>
          <p:cNvSpPr>
            <a:spLocks noChangeAspect="1" noChangeArrowheads="1"/>
          </p:cNvSpPr>
          <p:nvPr userDrawn="1"/>
        </p:nvSpPr>
        <p:spPr bwMode="auto">
          <a:xfrm>
            <a:off x="3094038" y="48847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01" name="Oval 1094"/>
          <p:cNvSpPr>
            <a:spLocks noChangeAspect="1" noChangeArrowheads="1"/>
          </p:cNvSpPr>
          <p:nvPr userDrawn="1"/>
        </p:nvSpPr>
        <p:spPr bwMode="auto">
          <a:xfrm>
            <a:off x="3211513" y="48847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02" name="Oval 1095"/>
          <p:cNvSpPr>
            <a:spLocks noChangeAspect="1" noChangeArrowheads="1"/>
          </p:cNvSpPr>
          <p:nvPr userDrawn="1"/>
        </p:nvSpPr>
        <p:spPr bwMode="auto">
          <a:xfrm>
            <a:off x="4630738" y="48847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03" name="Oval 1096"/>
          <p:cNvSpPr>
            <a:spLocks noChangeAspect="1" noChangeArrowheads="1"/>
          </p:cNvSpPr>
          <p:nvPr userDrawn="1"/>
        </p:nvSpPr>
        <p:spPr bwMode="auto">
          <a:xfrm>
            <a:off x="4749800" y="48847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04" name="Oval 1097"/>
          <p:cNvSpPr>
            <a:spLocks noChangeAspect="1" noChangeArrowheads="1"/>
          </p:cNvSpPr>
          <p:nvPr userDrawn="1"/>
        </p:nvSpPr>
        <p:spPr bwMode="auto">
          <a:xfrm>
            <a:off x="4867275" y="48847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05" name="Oval 1098"/>
          <p:cNvSpPr>
            <a:spLocks noChangeAspect="1" noChangeArrowheads="1"/>
          </p:cNvSpPr>
          <p:nvPr userDrawn="1"/>
        </p:nvSpPr>
        <p:spPr bwMode="auto">
          <a:xfrm>
            <a:off x="4986338" y="48847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06" name="Oval 1099"/>
          <p:cNvSpPr>
            <a:spLocks noChangeAspect="1" noChangeArrowheads="1"/>
          </p:cNvSpPr>
          <p:nvPr userDrawn="1"/>
        </p:nvSpPr>
        <p:spPr bwMode="auto">
          <a:xfrm>
            <a:off x="5103813" y="48847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07" name="Oval 1100"/>
          <p:cNvSpPr>
            <a:spLocks noChangeAspect="1" noChangeArrowheads="1"/>
          </p:cNvSpPr>
          <p:nvPr userDrawn="1"/>
        </p:nvSpPr>
        <p:spPr bwMode="auto">
          <a:xfrm>
            <a:off x="5222875" y="48847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08" name="Oval 1101"/>
          <p:cNvSpPr>
            <a:spLocks noChangeAspect="1" noChangeArrowheads="1"/>
          </p:cNvSpPr>
          <p:nvPr userDrawn="1"/>
        </p:nvSpPr>
        <p:spPr bwMode="auto">
          <a:xfrm>
            <a:off x="5459413" y="48847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09" name="Oval 1102"/>
          <p:cNvSpPr>
            <a:spLocks noChangeAspect="1" noChangeArrowheads="1"/>
          </p:cNvSpPr>
          <p:nvPr userDrawn="1"/>
        </p:nvSpPr>
        <p:spPr bwMode="auto">
          <a:xfrm>
            <a:off x="7470775" y="48847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10" name="Oval 1103"/>
          <p:cNvSpPr>
            <a:spLocks noChangeAspect="1" noChangeArrowheads="1"/>
          </p:cNvSpPr>
          <p:nvPr userDrawn="1"/>
        </p:nvSpPr>
        <p:spPr bwMode="auto">
          <a:xfrm>
            <a:off x="7588250" y="48847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11" name="Oval 1104"/>
          <p:cNvSpPr>
            <a:spLocks noChangeAspect="1" noChangeArrowheads="1"/>
          </p:cNvSpPr>
          <p:nvPr userDrawn="1"/>
        </p:nvSpPr>
        <p:spPr bwMode="auto">
          <a:xfrm>
            <a:off x="7824788" y="48847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12" name="Oval 1105"/>
          <p:cNvSpPr>
            <a:spLocks noChangeAspect="1" noChangeArrowheads="1"/>
          </p:cNvSpPr>
          <p:nvPr userDrawn="1"/>
        </p:nvSpPr>
        <p:spPr bwMode="auto">
          <a:xfrm>
            <a:off x="2619375" y="49942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13" name="Oval 1106"/>
          <p:cNvSpPr>
            <a:spLocks noChangeAspect="1" noChangeArrowheads="1"/>
          </p:cNvSpPr>
          <p:nvPr userDrawn="1"/>
        </p:nvSpPr>
        <p:spPr bwMode="auto">
          <a:xfrm>
            <a:off x="2738438" y="49942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14" name="Oval 1107"/>
          <p:cNvSpPr>
            <a:spLocks noChangeAspect="1" noChangeArrowheads="1"/>
          </p:cNvSpPr>
          <p:nvPr userDrawn="1"/>
        </p:nvSpPr>
        <p:spPr bwMode="auto">
          <a:xfrm>
            <a:off x="2855913" y="49942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15" name="Oval 1108"/>
          <p:cNvSpPr>
            <a:spLocks noChangeAspect="1" noChangeArrowheads="1"/>
          </p:cNvSpPr>
          <p:nvPr userDrawn="1"/>
        </p:nvSpPr>
        <p:spPr bwMode="auto">
          <a:xfrm>
            <a:off x="2974975" y="49942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16" name="Oval 1109"/>
          <p:cNvSpPr>
            <a:spLocks noChangeAspect="1" noChangeArrowheads="1"/>
          </p:cNvSpPr>
          <p:nvPr userDrawn="1"/>
        </p:nvSpPr>
        <p:spPr bwMode="auto">
          <a:xfrm>
            <a:off x="3094038" y="49942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17" name="Oval 1110"/>
          <p:cNvSpPr>
            <a:spLocks noChangeAspect="1" noChangeArrowheads="1"/>
          </p:cNvSpPr>
          <p:nvPr userDrawn="1"/>
        </p:nvSpPr>
        <p:spPr bwMode="auto">
          <a:xfrm>
            <a:off x="3211513" y="49942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18" name="Oval 1111"/>
          <p:cNvSpPr>
            <a:spLocks noChangeAspect="1" noChangeArrowheads="1"/>
          </p:cNvSpPr>
          <p:nvPr userDrawn="1"/>
        </p:nvSpPr>
        <p:spPr bwMode="auto">
          <a:xfrm>
            <a:off x="4630738" y="49942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19" name="Oval 1112"/>
          <p:cNvSpPr>
            <a:spLocks noChangeAspect="1" noChangeArrowheads="1"/>
          </p:cNvSpPr>
          <p:nvPr userDrawn="1"/>
        </p:nvSpPr>
        <p:spPr bwMode="auto">
          <a:xfrm>
            <a:off x="4749800" y="49942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20" name="Oval 1113"/>
          <p:cNvSpPr>
            <a:spLocks noChangeAspect="1" noChangeArrowheads="1"/>
          </p:cNvSpPr>
          <p:nvPr userDrawn="1"/>
        </p:nvSpPr>
        <p:spPr bwMode="auto">
          <a:xfrm>
            <a:off x="4867275" y="49942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21" name="Oval 1114"/>
          <p:cNvSpPr>
            <a:spLocks noChangeAspect="1" noChangeArrowheads="1"/>
          </p:cNvSpPr>
          <p:nvPr userDrawn="1"/>
        </p:nvSpPr>
        <p:spPr bwMode="auto">
          <a:xfrm>
            <a:off x="4986338" y="49942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22" name="Oval 1115"/>
          <p:cNvSpPr>
            <a:spLocks noChangeAspect="1" noChangeArrowheads="1"/>
          </p:cNvSpPr>
          <p:nvPr userDrawn="1"/>
        </p:nvSpPr>
        <p:spPr bwMode="auto">
          <a:xfrm>
            <a:off x="5103813" y="49942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23" name="Oval 1116"/>
          <p:cNvSpPr>
            <a:spLocks noChangeAspect="1" noChangeArrowheads="1"/>
          </p:cNvSpPr>
          <p:nvPr userDrawn="1"/>
        </p:nvSpPr>
        <p:spPr bwMode="auto">
          <a:xfrm>
            <a:off x="5222875" y="49942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24" name="Oval 1117"/>
          <p:cNvSpPr>
            <a:spLocks noChangeAspect="1" noChangeArrowheads="1"/>
          </p:cNvSpPr>
          <p:nvPr userDrawn="1"/>
        </p:nvSpPr>
        <p:spPr bwMode="auto">
          <a:xfrm>
            <a:off x="5459413" y="49942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25" name="Oval 1118"/>
          <p:cNvSpPr>
            <a:spLocks noChangeAspect="1" noChangeArrowheads="1"/>
          </p:cNvSpPr>
          <p:nvPr userDrawn="1"/>
        </p:nvSpPr>
        <p:spPr bwMode="auto">
          <a:xfrm>
            <a:off x="7351713" y="49942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26" name="Oval 1119"/>
          <p:cNvSpPr>
            <a:spLocks noChangeAspect="1" noChangeArrowheads="1"/>
          </p:cNvSpPr>
          <p:nvPr userDrawn="1"/>
        </p:nvSpPr>
        <p:spPr bwMode="auto">
          <a:xfrm>
            <a:off x="7470775" y="49942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27" name="Oval 1120"/>
          <p:cNvSpPr>
            <a:spLocks noChangeAspect="1" noChangeArrowheads="1"/>
          </p:cNvSpPr>
          <p:nvPr userDrawn="1"/>
        </p:nvSpPr>
        <p:spPr bwMode="auto">
          <a:xfrm>
            <a:off x="7588250" y="49942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28" name="Oval 1121"/>
          <p:cNvSpPr>
            <a:spLocks noChangeAspect="1" noChangeArrowheads="1"/>
          </p:cNvSpPr>
          <p:nvPr userDrawn="1"/>
        </p:nvSpPr>
        <p:spPr bwMode="auto">
          <a:xfrm>
            <a:off x="7707313" y="49942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29" name="Oval 1122"/>
          <p:cNvSpPr>
            <a:spLocks noChangeAspect="1" noChangeArrowheads="1"/>
          </p:cNvSpPr>
          <p:nvPr userDrawn="1"/>
        </p:nvSpPr>
        <p:spPr bwMode="auto">
          <a:xfrm>
            <a:off x="7824788" y="49942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30" name="Oval 1123"/>
          <p:cNvSpPr>
            <a:spLocks noChangeAspect="1" noChangeArrowheads="1"/>
          </p:cNvSpPr>
          <p:nvPr userDrawn="1"/>
        </p:nvSpPr>
        <p:spPr bwMode="auto">
          <a:xfrm>
            <a:off x="2619375" y="51038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31" name="Oval 1124"/>
          <p:cNvSpPr>
            <a:spLocks noChangeAspect="1" noChangeArrowheads="1"/>
          </p:cNvSpPr>
          <p:nvPr userDrawn="1"/>
        </p:nvSpPr>
        <p:spPr bwMode="auto">
          <a:xfrm>
            <a:off x="2738438" y="51038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32" name="Oval 1125"/>
          <p:cNvSpPr>
            <a:spLocks noChangeAspect="1" noChangeArrowheads="1"/>
          </p:cNvSpPr>
          <p:nvPr userDrawn="1"/>
        </p:nvSpPr>
        <p:spPr bwMode="auto">
          <a:xfrm>
            <a:off x="2855913" y="51038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33" name="Oval 1126"/>
          <p:cNvSpPr>
            <a:spLocks noChangeAspect="1" noChangeArrowheads="1"/>
          </p:cNvSpPr>
          <p:nvPr userDrawn="1"/>
        </p:nvSpPr>
        <p:spPr bwMode="auto">
          <a:xfrm>
            <a:off x="2974975" y="51038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34" name="Oval 1127"/>
          <p:cNvSpPr>
            <a:spLocks noChangeAspect="1" noChangeArrowheads="1"/>
          </p:cNvSpPr>
          <p:nvPr userDrawn="1"/>
        </p:nvSpPr>
        <p:spPr bwMode="auto">
          <a:xfrm>
            <a:off x="3094038" y="51038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35" name="Oval 1128"/>
          <p:cNvSpPr>
            <a:spLocks noChangeAspect="1" noChangeArrowheads="1"/>
          </p:cNvSpPr>
          <p:nvPr userDrawn="1"/>
        </p:nvSpPr>
        <p:spPr bwMode="auto">
          <a:xfrm>
            <a:off x="3211513" y="51038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36" name="Oval 1129"/>
          <p:cNvSpPr>
            <a:spLocks noChangeAspect="1" noChangeArrowheads="1"/>
          </p:cNvSpPr>
          <p:nvPr userDrawn="1"/>
        </p:nvSpPr>
        <p:spPr bwMode="auto">
          <a:xfrm>
            <a:off x="4630738" y="51038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37" name="Oval 1130"/>
          <p:cNvSpPr>
            <a:spLocks noChangeAspect="1" noChangeArrowheads="1"/>
          </p:cNvSpPr>
          <p:nvPr userDrawn="1"/>
        </p:nvSpPr>
        <p:spPr bwMode="auto">
          <a:xfrm>
            <a:off x="4749800" y="51038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38" name="Oval 1131"/>
          <p:cNvSpPr>
            <a:spLocks noChangeAspect="1" noChangeArrowheads="1"/>
          </p:cNvSpPr>
          <p:nvPr userDrawn="1"/>
        </p:nvSpPr>
        <p:spPr bwMode="auto">
          <a:xfrm>
            <a:off x="4867275" y="51038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39" name="Oval 1132"/>
          <p:cNvSpPr>
            <a:spLocks noChangeAspect="1" noChangeArrowheads="1"/>
          </p:cNvSpPr>
          <p:nvPr userDrawn="1"/>
        </p:nvSpPr>
        <p:spPr bwMode="auto">
          <a:xfrm>
            <a:off x="4986338" y="51038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40" name="Oval 1133"/>
          <p:cNvSpPr>
            <a:spLocks noChangeAspect="1" noChangeArrowheads="1"/>
          </p:cNvSpPr>
          <p:nvPr userDrawn="1"/>
        </p:nvSpPr>
        <p:spPr bwMode="auto">
          <a:xfrm>
            <a:off x="5103813" y="51038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41" name="Oval 1134"/>
          <p:cNvSpPr>
            <a:spLocks noChangeAspect="1" noChangeArrowheads="1"/>
          </p:cNvSpPr>
          <p:nvPr userDrawn="1"/>
        </p:nvSpPr>
        <p:spPr bwMode="auto">
          <a:xfrm>
            <a:off x="5459413" y="51038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42" name="Oval 1135"/>
          <p:cNvSpPr>
            <a:spLocks noChangeAspect="1" noChangeArrowheads="1"/>
          </p:cNvSpPr>
          <p:nvPr userDrawn="1"/>
        </p:nvSpPr>
        <p:spPr bwMode="auto">
          <a:xfrm>
            <a:off x="7234238" y="51038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43" name="Oval 1136"/>
          <p:cNvSpPr>
            <a:spLocks noChangeAspect="1" noChangeArrowheads="1"/>
          </p:cNvSpPr>
          <p:nvPr userDrawn="1"/>
        </p:nvSpPr>
        <p:spPr bwMode="auto">
          <a:xfrm>
            <a:off x="7351713" y="51038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44" name="Oval 1137"/>
          <p:cNvSpPr>
            <a:spLocks noChangeAspect="1" noChangeArrowheads="1"/>
          </p:cNvSpPr>
          <p:nvPr userDrawn="1"/>
        </p:nvSpPr>
        <p:spPr bwMode="auto">
          <a:xfrm>
            <a:off x="7470775" y="51038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45" name="Oval 1138"/>
          <p:cNvSpPr>
            <a:spLocks noChangeAspect="1" noChangeArrowheads="1"/>
          </p:cNvSpPr>
          <p:nvPr userDrawn="1"/>
        </p:nvSpPr>
        <p:spPr bwMode="auto">
          <a:xfrm>
            <a:off x="7588250" y="51038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46" name="Oval 1139"/>
          <p:cNvSpPr>
            <a:spLocks noChangeAspect="1" noChangeArrowheads="1"/>
          </p:cNvSpPr>
          <p:nvPr userDrawn="1"/>
        </p:nvSpPr>
        <p:spPr bwMode="auto">
          <a:xfrm>
            <a:off x="7707313" y="51038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47" name="Oval 1140"/>
          <p:cNvSpPr>
            <a:spLocks noChangeAspect="1" noChangeArrowheads="1"/>
          </p:cNvSpPr>
          <p:nvPr userDrawn="1"/>
        </p:nvSpPr>
        <p:spPr bwMode="auto">
          <a:xfrm>
            <a:off x="7824788" y="51038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48" name="Oval 1141"/>
          <p:cNvSpPr>
            <a:spLocks noChangeAspect="1" noChangeArrowheads="1"/>
          </p:cNvSpPr>
          <p:nvPr userDrawn="1"/>
        </p:nvSpPr>
        <p:spPr bwMode="auto">
          <a:xfrm>
            <a:off x="7943850" y="51038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49" name="Oval 1142"/>
          <p:cNvSpPr>
            <a:spLocks noChangeAspect="1" noChangeArrowheads="1"/>
          </p:cNvSpPr>
          <p:nvPr userDrawn="1"/>
        </p:nvSpPr>
        <p:spPr bwMode="auto">
          <a:xfrm>
            <a:off x="2501900" y="52133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50" name="Oval 1143"/>
          <p:cNvSpPr>
            <a:spLocks noChangeAspect="1" noChangeArrowheads="1"/>
          </p:cNvSpPr>
          <p:nvPr userDrawn="1"/>
        </p:nvSpPr>
        <p:spPr bwMode="auto">
          <a:xfrm>
            <a:off x="2619375" y="52133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51" name="Oval 1144"/>
          <p:cNvSpPr>
            <a:spLocks noChangeAspect="1" noChangeArrowheads="1"/>
          </p:cNvSpPr>
          <p:nvPr userDrawn="1"/>
        </p:nvSpPr>
        <p:spPr bwMode="auto">
          <a:xfrm>
            <a:off x="2738438" y="52133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52" name="Oval 1145"/>
          <p:cNvSpPr>
            <a:spLocks noChangeAspect="1" noChangeArrowheads="1"/>
          </p:cNvSpPr>
          <p:nvPr userDrawn="1"/>
        </p:nvSpPr>
        <p:spPr bwMode="auto">
          <a:xfrm>
            <a:off x="2855913" y="52133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53" name="Oval 1146"/>
          <p:cNvSpPr>
            <a:spLocks noChangeAspect="1" noChangeArrowheads="1"/>
          </p:cNvSpPr>
          <p:nvPr userDrawn="1"/>
        </p:nvSpPr>
        <p:spPr bwMode="auto">
          <a:xfrm>
            <a:off x="2974975" y="52133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54" name="Oval 1147"/>
          <p:cNvSpPr>
            <a:spLocks noChangeAspect="1" noChangeArrowheads="1"/>
          </p:cNvSpPr>
          <p:nvPr userDrawn="1"/>
        </p:nvSpPr>
        <p:spPr bwMode="auto">
          <a:xfrm>
            <a:off x="3094038" y="52133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55" name="Oval 1148"/>
          <p:cNvSpPr>
            <a:spLocks noChangeAspect="1" noChangeArrowheads="1"/>
          </p:cNvSpPr>
          <p:nvPr userDrawn="1"/>
        </p:nvSpPr>
        <p:spPr bwMode="auto">
          <a:xfrm>
            <a:off x="4630738" y="52133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56" name="Oval 1149"/>
          <p:cNvSpPr>
            <a:spLocks noChangeAspect="1" noChangeArrowheads="1"/>
          </p:cNvSpPr>
          <p:nvPr userDrawn="1"/>
        </p:nvSpPr>
        <p:spPr bwMode="auto">
          <a:xfrm>
            <a:off x="4749800" y="52133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57" name="Oval 1150"/>
          <p:cNvSpPr>
            <a:spLocks noChangeAspect="1" noChangeArrowheads="1"/>
          </p:cNvSpPr>
          <p:nvPr userDrawn="1"/>
        </p:nvSpPr>
        <p:spPr bwMode="auto">
          <a:xfrm>
            <a:off x="4867275" y="52133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58" name="Oval 1151"/>
          <p:cNvSpPr>
            <a:spLocks noChangeAspect="1" noChangeArrowheads="1"/>
          </p:cNvSpPr>
          <p:nvPr userDrawn="1"/>
        </p:nvSpPr>
        <p:spPr bwMode="auto">
          <a:xfrm>
            <a:off x="4986338" y="52133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59" name="Oval 1152"/>
          <p:cNvSpPr>
            <a:spLocks noChangeAspect="1" noChangeArrowheads="1"/>
          </p:cNvSpPr>
          <p:nvPr userDrawn="1"/>
        </p:nvSpPr>
        <p:spPr bwMode="auto">
          <a:xfrm>
            <a:off x="5103813" y="52133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60" name="Oval 1153"/>
          <p:cNvSpPr>
            <a:spLocks noChangeAspect="1" noChangeArrowheads="1"/>
          </p:cNvSpPr>
          <p:nvPr userDrawn="1"/>
        </p:nvSpPr>
        <p:spPr bwMode="auto">
          <a:xfrm>
            <a:off x="5459413" y="52133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61" name="Oval 1154"/>
          <p:cNvSpPr>
            <a:spLocks noChangeAspect="1" noChangeArrowheads="1"/>
          </p:cNvSpPr>
          <p:nvPr userDrawn="1"/>
        </p:nvSpPr>
        <p:spPr bwMode="auto">
          <a:xfrm>
            <a:off x="7115175" y="52133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62" name="Oval 1155"/>
          <p:cNvSpPr>
            <a:spLocks noChangeAspect="1" noChangeArrowheads="1"/>
          </p:cNvSpPr>
          <p:nvPr userDrawn="1"/>
        </p:nvSpPr>
        <p:spPr bwMode="auto">
          <a:xfrm>
            <a:off x="7234238" y="52133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63" name="Oval 1156"/>
          <p:cNvSpPr>
            <a:spLocks noChangeAspect="1" noChangeArrowheads="1"/>
          </p:cNvSpPr>
          <p:nvPr userDrawn="1"/>
        </p:nvSpPr>
        <p:spPr bwMode="auto">
          <a:xfrm>
            <a:off x="7351713" y="52133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64" name="Oval 1157"/>
          <p:cNvSpPr>
            <a:spLocks noChangeAspect="1" noChangeArrowheads="1"/>
          </p:cNvSpPr>
          <p:nvPr userDrawn="1"/>
        </p:nvSpPr>
        <p:spPr bwMode="auto">
          <a:xfrm>
            <a:off x="7470775" y="52133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65" name="Oval 1158"/>
          <p:cNvSpPr>
            <a:spLocks noChangeAspect="1" noChangeArrowheads="1"/>
          </p:cNvSpPr>
          <p:nvPr userDrawn="1"/>
        </p:nvSpPr>
        <p:spPr bwMode="auto">
          <a:xfrm>
            <a:off x="7588250" y="52133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66" name="Oval 1159"/>
          <p:cNvSpPr>
            <a:spLocks noChangeAspect="1" noChangeArrowheads="1"/>
          </p:cNvSpPr>
          <p:nvPr userDrawn="1"/>
        </p:nvSpPr>
        <p:spPr bwMode="auto">
          <a:xfrm>
            <a:off x="7707313" y="52133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67" name="Oval 1160"/>
          <p:cNvSpPr>
            <a:spLocks noChangeAspect="1" noChangeArrowheads="1"/>
          </p:cNvSpPr>
          <p:nvPr userDrawn="1"/>
        </p:nvSpPr>
        <p:spPr bwMode="auto">
          <a:xfrm>
            <a:off x="7824788" y="52133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68" name="Oval 1161"/>
          <p:cNvSpPr>
            <a:spLocks noChangeAspect="1" noChangeArrowheads="1"/>
          </p:cNvSpPr>
          <p:nvPr userDrawn="1"/>
        </p:nvSpPr>
        <p:spPr bwMode="auto">
          <a:xfrm>
            <a:off x="7943850" y="52133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69" name="Oval 1162"/>
          <p:cNvSpPr>
            <a:spLocks noChangeAspect="1" noChangeArrowheads="1"/>
          </p:cNvSpPr>
          <p:nvPr userDrawn="1"/>
        </p:nvSpPr>
        <p:spPr bwMode="auto">
          <a:xfrm>
            <a:off x="8061325" y="52133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70" name="Oval 1163"/>
          <p:cNvSpPr>
            <a:spLocks noChangeAspect="1" noChangeArrowheads="1"/>
          </p:cNvSpPr>
          <p:nvPr userDrawn="1"/>
        </p:nvSpPr>
        <p:spPr bwMode="auto">
          <a:xfrm>
            <a:off x="2501900" y="532288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71" name="Oval 1164"/>
          <p:cNvSpPr>
            <a:spLocks noChangeAspect="1" noChangeArrowheads="1"/>
          </p:cNvSpPr>
          <p:nvPr userDrawn="1"/>
        </p:nvSpPr>
        <p:spPr bwMode="auto">
          <a:xfrm>
            <a:off x="2619375" y="532288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72" name="Oval 1165"/>
          <p:cNvSpPr>
            <a:spLocks noChangeAspect="1" noChangeArrowheads="1"/>
          </p:cNvSpPr>
          <p:nvPr userDrawn="1"/>
        </p:nvSpPr>
        <p:spPr bwMode="auto">
          <a:xfrm>
            <a:off x="2738438" y="532288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73" name="Oval 1166"/>
          <p:cNvSpPr>
            <a:spLocks noChangeAspect="1" noChangeArrowheads="1"/>
          </p:cNvSpPr>
          <p:nvPr userDrawn="1"/>
        </p:nvSpPr>
        <p:spPr bwMode="auto">
          <a:xfrm>
            <a:off x="2855913" y="532288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74" name="Oval 1167"/>
          <p:cNvSpPr>
            <a:spLocks noChangeAspect="1" noChangeArrowheads="1"/>
          </p:cNvSpPr>
          <p:nvPr userDrawn="1"/>
        </p:nvSpPr>
        <p:spPr bwMode="auto">
          <a:xfrm>
            <a:off x="2974975" y="532288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75" name="Oval 1168"/>
          <p:cNvSpPr>
            <a:spLocks noChangeAspect="1" noChangeArrowheads="1"/>
          </p:cNvSpPr>
          <p:nvPr userDrawn="1"/>
        </p:nvSpPr>
        <p:spPr bwMode="auto">
          <a:xfrm>
            <a:off x="4630738" y="532288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76" name="Oval 1169"/>
          <p:cNvSpPr>
            <a:spLocks noChangeAspect="1" noChangeArrowheads="1"/>
          </p:cNvSpPr>
          <p:nvPr userDrawn="1"/>
        </p:nvSpPr>
        <p:spPr bwMode="auto">
          <a:xfrm>
            <a:off x="4749800" y="532288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77" name="Oval 1170"/>
          <p:cNvSpPr>
            <a:spLocks noChangeAspect="1" noChangeArrowheads="1"/>
          </p:cNvSpPr>
          <p:nvPr userDrawn="1"/>
        </p:nvSpPr>
        <p:spPr bwMode="auto">
          <a:xfrm>
            <a:off x="4867275" y="532288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78" name="Oval 1171"/>
          <p:cNvSpPr>
            <a:spLocks noChangeAspect="1" noChangeArrowheads="1"/>
          </p:cNvSpPr>
          <p:nvPr userDrawn="1"/>
        </p:nvSpPr>
        <p:spPr bwMode="auto">
          <a:xfrm>
            <a:off x="4986338" y="532288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79" name="Oval 1172"/>
          <p:cNvSpPr>
            <a:spLocks noChangeAspect="1" noChangeArrowheads="1"/>
          </p:cNvSpPr>
          <p:nvPr userDrawn="1"/>
        </p:nvSpPr>
        <p:spPr bwMode="auto">
          <a:xfrm>
            <a:off x="7115175" y="532288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80" name="Oval 1173"/>
          <p:cNvSpPr>
            <a:spLocks noChangeAspect="1" noChangeArrowheads="1"/>
          </p:cNvSpPr>
          <p:nvPr userDrawn="1"/>
        </p:nvSpPr>
        <p:spPr bwMode="auto">
          <a:xfrm>
            <a:off x="7234238" y="532288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81" name="Oval 1174"/>
          <p:cNvSpPr>
            <a:spLocks noChangeAspect="1" noChangeArrowheads="1"/>
          </p:cNvSpPr>
          <p:nvPr userDrawn="1"/>
        </p:nvSpPr>
        <p:spPr bwMode="auto">
          <a:xfrm>
            <a:off x="7351713" y="532288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82" name="Oval 1175"/>
          <p:cNvSpPr>
            <a:spLocks noChangeAspect="1" noChangeArrowheads="1"/>
          </p:cNvSpPr>
          <p:nvPr userDrawn="1"/>
        </p:nvSpPr>
        <p:spPr bwMode="auto">
          <a:xfrm>
            <a:off x="7470775" y="532288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83" name="Oval 1176"/>
          <p:cNvSpPr>
            <a:spLocks noChangeAspect="1" noChangeArrowheads="1"/>
          </p:cNvSpPr>
          <p:nvPr userDrawn="1"/>
        </p:nvSpPr>
        <p:spPr bwMode="auto">
          <a:xfrm>
            <a:off x="7588250" y="532288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84" name="Oval 1177"/>
          <p:cNvSpPr>
            <a:spLocks noChangeAspect="1" noChangeArrowheads="1"/>
          </p:cNvSpPr>
          <p:nvPr userDrawn="1"/>
        </p:nvSpPr>
        <p:spPr bwMode="auto">
          <a:xfrm>
            <a:off x="7707313" y="532288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85" name="Oval 1178"/>
          <p:cNvSpPr>
            <a:spLocks noChangeAspect="1" noChangeArrowheads="1"/>
          </p:cNvSpPr>
          <p:nvPr userDrawn="1"/>
        </p:nvSpPr>
        <p:spPr bwMode="auto">
          <a:xfrm>
            <a:off x="7824788" y="532288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86" name="Oval 1179"/>
          <p:cNvSpPr>
            <a:spLocks noChangeAspect="1" noChangeArrowheads="1"/>
          </p:cNvSpPr>
          <p:nvPr userDrawn="1"/>
        </p:nvSpPr>
        <p:spPr bwMode="auto">
          <a:xfrm>
            <a:off x="7943850" y="532288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87" name="Oval 1180"/>
          <p:cNvSpPr>
            <a:spLocks noChangeAspect="1" noChangeArrowheads="1"/>
          </p:cNvSpPr>
          <p:nvPr userDrawn="1"/>
        </p:nvSpPr>
        <p:spPr bwMode="auto">
          <a:xfrm>
            <a:off x="8061325" y="532288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88" name="Oval 1181"/>
          <p:cNvSpPr>
            <a:spLocks noChangeAspect="1" noChangeArrowheads="1"/>
          </p:cNvSpPr>
          <p:nvPr userDrawn="1"/>
        </p:nvSpPr>
        <p:spPr bwMode="auto">
          <a:xfrm>
            <a:off x="2501900" y="54308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89" name="Oval 1182"/>
          <p:cNvSpPr>
            <a:spLocks noChangeAspect="1" noChangeArrowheads="1"/>
          </p:cNvSpPr>
          <p:nvPr userDrawn="1"/>
        </p:nvSpPr>
        <p:spPr bwMode="auto">
          <a:xfrm>
            <a:off x="2619375" y="54308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90" name="Oval 1183"/>
          <p:cNvSpPr>
            <a:spLocks noChangeAspect="1" noChangeArrowheads="1"/>
          </p:cNvSpPr>
          <p:nvPr userDrawn="1"/>
        </p:nvSpPr>
        <p:spPr bwMode="auto">
          <a:xfrm>
            <a:off x="2738438" y="54308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91" name="Oval 1184"/>
          <p:cNvSpPr>
            <a:spLocks noChangeAspect="1" noChangeArrowheads="1"/>
          </p:cNvSpPr>
          <p:nvPr userDrawn="1"/>
        </p:nvSpPr>
        <p:spPr bwMode="auto">
          <a:xfrm>
            <a:off x="2855913" y="54308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92" name="Oval 1185"/>
          <p:cNvSpPr>
            <a:spLocks noChangeAspect="1" noChangeArrowheads="1"/>
          </p:cNvSpPr>
          <p:nvPr userDrawn="1"/>
        </p:nvSpPr>
        <p:spPr bwMode="auto">
          <a:xfrm>
            <a:off x="2974975" y="54308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93" name="Oval 1186"/>
          <p:cNvSpPr>
            <a:spLocks noChangeAspect="1" noChangeArrowheads="1"/>
          </p:cNvSpPr>
          <p:nvPr userDrawn="1"/>
        </p:nvSpPr>
        <p:spPr bwMode="auto">
          <a:xfrm>
            <a:off x="4749800" y="54308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94" name="Oval 1187"/>
          <p:cNvSpPr>
            <a:spLocks noChangeAspect="1" noChangeArrowheads="1"/>
          </p:cNvSpPr>
          <p:nvPr userDrawn="1"/>
        </p:nvSpPr>
        <p:spPr bwMode="auto">
          <a:xfrm>
            <a:off x="4867275" y="54308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95" name="Oval 1188"/>
          <p:cNvSpPr>
            <a:spLocks noChangeAspect="1" noChangeArrowheads="1"/>
          </p:cNvSpPr>
          <p:nvPr userDrawn="1"/>
        </p:nvSpPr>
        <p:spPr bwMode="auto">
          <a:xfrm>
            <a:off x="4986338" y="54308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96" name="Oval 1189"/>
          <p:cNvSpPr>
            <a:spLocks noChangeAspect="1" noChangeArrowheads="1"/>
          </p:cNvSpPr>
          <p:nvPr userDrawn="1"/>
        </p:nvSpPr>
        <p:spPr bwMode="auto">
          <a:xfrm>
            <a:off x="7115175" y="54308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97" name="Oval 1190"/>
          <p:cNvSpPr>
            <a:spLocks noChangeAspect="1" noChangeArrowheads="1"/>
          </p:cNvSpPr>
          <p:nvPr userDrawn="1"/>
        </p:nvSpPr>
        <p:spPr bwMode="auto">
          <a:xfrm>
            <a:off x="7234238" y="54308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98" name="Oval 1191"/>
          <p:cNvSpPr>
            <a:spLocks noChangeAspect="1" noChangeArrowheads="1"/>
          </p:cNvSpPr>
          <p:nvPr userDrawn="1"/>
        </p:nvSpPr>
        <p:spPr bwMode="auto">
          <a:xfrm>
            <a:off x="7588250" y="54308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99" name="Oval 1192"/>
          <p:cNvSpPr>
            <a:spLocks noChangeAspect="1" noChangeArrowheads="1"/>
          </p:cNvSpPr>
          <p:nvPr userDrawn="1"/>
        </p:nvSpPr>
        <p:spPr bwMode="auto">
          <a:xfrm>
            <a:off x="7707313" y="54308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00" name="Oval 1193"/>
          <p:cNvSpPr>
            <a:spLocks noChangeAspect="1" noChangeArrowheads="1"/>
          </p:cNvSpPr>
          <p:nvPr userDrawn="1"/>
        </p:nvSpPr>
        <p:spPr bwMode="auto">
          <a:xfrm>
            <a:off x="7824788" y="5430838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01" name="Oval 1194"/>
          <p:cNvSpPr>
            <a:spLocks noChangeAspect="1" noChangeArrowheads="1"/>
          </p:cNvSpPr>
          <p:nvPr userDrawn="1"/>
        </p:nvSpPr>
        <p:spPr bwMode="auto">
          <a:xfrm>
            <a:off x="7943850" y="54308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02" name="Oval 1195"/>
          <p:cNvSpPr>
            <a:spLocks noChangeAspect="1" noChangeArrowheads="1"/>
          </p:cNvSpPr>
          <p:nvPr userDrawn="1"/>
        </p:nvSpPr>
        <p:spPr bwMode="auto">
          <a:xfrm>
            <a:off x="2501900" y="55403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03" name="Oval 1196"/>
          <p:cNvSpPr>
            <a:spLocks noChangeAspect="1" noChangeArrowheads="1"/>
          </p:cNvSpPr>
          <p:nvPr userDrawn="1"/>
        </p:nvSpPr>
        <p:spPr bwMode="auto">
          <a:xfrm>
            <a:off x="2619375" y="55403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04" name="Oval 1197"/>
          <p:cNvSpPr>
            <a:spLocks noChangeAspect="1" noChangeArrowheads="1"/>
          </p:cNvSpPr>
          <p:nvPr userDrawn="1"/>
        </p:nvSpPr>
        <p:spPr bwMode="auto">
          <a:xfrm>
            <a:off x="2738438" y="55403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05" name="Oval 1198"/>
          <p:cNvSpPr>
            <a:spLocks noChangeAspect="1" noChangeArrowheads="1"/>
          </p:cNvSpPr>
          <p:nvPr userDrawn="1"/>
        </p:nvSpPr>
        <p:spPr bwMode="auto">
          <a:xfrm>
            <a:off x="2855913" y="55403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06" name="Oval 1199"/>
          <p:cNvSpPr>
            <a:spLocks noChangeAspect="1" noChangeArrowheads="1"/>
          </p:cNvSpPr>
          <p:nvPr userDrawn="1"/>
        </p:nvSpPr>
        <p:spPr bwMode="auto">
          <a:xfrm>
            <a:off x="4749800" y="55403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07" name="Oval 1200"/>
          <p:cNvSpPr>
            <a:spLocks noChangeAspect="1" noChangeArrowheads="1"/>
          </p:cNvSpPr>
          <p:nvPr userDrawn="1"/>
        </p:nvSpPr>
        <p:spPr bwMode="auto">
          <a:xfrm>
            <a:off x="7707313" y="55403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08" name="Oval 1201"/>
          <p:cNvSpPr>
            <a:spLocks noChangeAspect="1" noChangeArrowheads="1"/>
          </p:cNvSpPr>
          <p:nvPr userDrawn="1"/>
        </p:nvSpPr>
        <p:spPr bwMode="auto">
          <a:xfrm>
            <a:off x="7824788" y="55403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09" name="Oval 1202"/>
          <p:cNvSpPr>
            <a:spLocks noChangeAspect="1" noChangeArrowheads="1"/>
          </p:cNvSpPr>
          <p:nvPr userDrawn="1"/>
        </p:nvSpPr>
        <p:spPr bwMode="auto">
          <a:xfrm>
            <a:off x="7943850" y="55403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10" name="Oval 1203"/>
          <p:cNvSpPr>
            <a:spLocks noChangeAspect="1" noChangeArrowheads="1"/>
          </p:cNvSpPr>
          <p:nvPr userDrawn="1"/>
        </p:nvSpPr>
        <p:spPr bwMode="auto">
          <a:xfrm>
            <a:off x="8653463" y="5540375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11" name="Oval 1204"/>
          <p:cNvSpPr>
            <a:spLocks noChangeAspect="1" noChangeArrowheads="1"/>
          </p:cNvSpPr>
          <p:nvPr userDrawn="1"/>
        </p:nvSpPr>
        <p:spPr bwMode="auto">
          <a:xfrm>
            <a:off x="2501900" y="56499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12" name="Oval 1205"/>
          <p:cNvSpPr>
            <a:spLocks noChangeAspect="1" noChangeArrowheads="1"/>
          </p:cNvSpPr>
          <p:nvPr userDrawn="1"/>
        </p:nvSpPr>
        <p:spPr bwMode="auto">
          <a:xfrm>
            <a:off x="2619375" y="56499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13" name="Oval 1206"/>
          <p:cNvSpPr>
            <a:spLocks noChangeAspect="1" noChangeArrowheads="1"/>
          </p:cNvSpPr>
          <p:nvPr userDrawn="1"/>
        </p:nvSpPr>
        <p:spPr bwMode="auto">
          <a:xfrm>
            <a:off x="2738438" y="56499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14" name="Oval 1207"/>
          <p:cNvSpPr>
            <a:spLocks noChangeAspect="1" noChangeArrowheads="1"/>
          </p:cNvSpPr>
          <p:nvPr userDrawn="1"/>
        </p:nvSpPr>
        <p:spPr bwMode="auto">
          <a:xfrm>
            <a:off x="7824788" y="56499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15" name="Oval 1208"/>
          <p:cNvSpPr>
            <a:spLocks noChangeAspect="1" noChangeArrowheads="1"/>
          </p:cNvSpPr>
          <p:nvPr userDrawn="1"/>
        </p:nvSpPr>
        <p:spPr bwMode="auto">
          <a:xfrm>
            <a:off x="7943850" y="56499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16" name="Oval 1209"/>
          <p:cNvSpPr>
            <a:spLocks noChangeAspect="1" noChangeArrowheads="1"/>
          </p:cNvSpPr>
          <p:nvPr userDrawn="1"/>
        </p:nvSpPr>
        <p:spPr bwMode="auto">
          <a:xfrm>
            <a:off x="8653463" y="5649913"/>
            <a:ext cx="90487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17" name="Oval 1210"/>
          <p:cNvSpPr>
            <a:spLocks noChangeAspect="1" noChangeArrowheads="1"/>
          </p:cNvSpPr>
          <p:nvPr userDrawn="1"/>
        </p:nvSpPr>
        <p:spPr bwMode="auto">
          <a:xfrm>
            <a:off x="2501900" y="57594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18" name="Oval 1211"/>
          <p:cNvSpPr>
            <a:spLocks noChangeAspect="1" noChangeArrowheads="1"/>
          </p:cNvSpPr>
          <p:nvPr userDrawn="1"/>
        </p:nvSpPr>
        <p:spPr bwMode="auto">
          <a:xfrm>
            <a:off x="2619375" y="57594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19" name="Oval 1212"/>
          <p:cNvSpPr>
            <a:spLocks noChangeAspect="1" noChangeArrowheads="1"/>
          </p:cNvSpPr>
          <p:nvPr userDrawn="1"/>
        </p:nvSpPr>
        <p:spPr bwMode="auto">
          <a:xfrm>
            <a:off x="7943850" y="57594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20" name="Oval 1213"/>
          <p:cNvSpPr>
            <a:spLocks noChangeAspect="1" noChangeArrowheads="1"/>
          </p:cNvSpPr>
          <p:nvPr userDrawn="1"/>
        </p:nvSpPr>
        <p:spPr bwMode="auto">
          <a:xfrm>
            <a:off x="8534400" y="5759450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21" name="Oval 1214"/>
          <p:cNvSpPr>
            <a:spLocks noChangeAspect="1" noChangeArrowheads="1"/>
          </p:cNvSpPr>
          <p:nvPr userDrawn="1"/>
        </p:nvSpPr>
        <p:spPr bwMode="auto">
          <a:xfrm>
            <a:off x="2501900" y="586898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22" name="Oval 1215"/>
          <p:cNvSpPr>
            <a:spLocks noChangeAspect="1" noChangeArrowheads="1"/>
          </p:cNvSpPr>
          <p:nvPr userDrawn="1"/>
        </p:nvSpPr>
        <p:spPr bwMode="auto">
          <a:xfrm>
            <a:off x="2619375" y="586898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23" name="Oval 1216"/>
          <p:cNvSpPr>
            <a:spLocks noChangeAspect="1" noChangeArrowheads="1"/>
          </p:cNvSpPr>
          <p:nvPr userDrawn="1"/>
        </p:nvSpPr>
        <p:spPr bwMode="auto">
          <a:xfrm>
            <a:off x="8416925" y="586898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24" name="Oval 1217"/>
          <p:cNvSpPr>
            <a:spLocks noChangeAspect="1" noChangeArrowheads="1"/>
          </p:cNvSpPr>
          <p:nvPr userDrawn="1"/>
        </p:nvSpPr>
        <p:spPr bwMode="auto">
          <a:xfrm>
            <a:off x="2501900" y="59769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25" name="Oval 1218"/>
          <p:cNvSpPr>
            <a:spLocks noChangeAspect="1" noChangeArrowheads="1"/>
          </p:cNvSpPr>
          <p:nvPr userDrawn="1"/>
        </p:nvSpPr>
        <p:spPr bwMode="auto">
          <a:xfrm>
            <a:off x="2619375" y="5976938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26" name="Oval 1219"/>
          <p:cNvSpPr>
            <a:spLocks noChangeAspect="1" noChangeArrowheads="1"/>
          </p:cNvSpPr>
          <p:nvPr userDrawn="1"/>
        </p:nvSpPr>
        <p:spPr bwMode="auto">
          <a:xfrm>
            <a:off x="2501900" y="6086475"/>
            <a:ext cx="90488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27" name="Oval 1220"/>
          <p:cNvSpPr>
            <a:spLocks noChangeAspect="1" noChangeArrowheads="1"/>
          </p:cNvSpPr>
          <p:nvPr userDrawn="1"/>
        </p:nvSpPr>
        <p:spPr bwMode="auto">
          <a:xfrm>
            <a:off x="2501900" y="61960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28" name="Oval 1221"/>
          <p:cNvSpPr>
            <a:spLocks noChangeAspect="1" noChangeArrowheads="1"/>
          </p:cNvSpPr>
          <p:nvPr userDrawn="1"/>
        </p:nvSpPr>
        <p:spPr bwMode="auto">
          <a:xfrm>
            <a:off x="2619375" y="6196013"/>
            <a:ext cx="90488" cy="90487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29" name="Oval 1222"/>
          <p:cNvSpPr>
            <a:spLocks noChangeAspect="1" noChangeArrowheads="1"/>
          </p:cNvSpPr>
          <p:nvPr userDrawn="1"/>
        </p:nvSpPr>
        <p:spPr bwMode="auto">
          <a:xfrm>
            <a:off x="4040188" y="30289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30" name="Oval 1223"/>
          <p:cNvSpPr>
            <a:spLocks noChangeAspect="1" noChangeArrowheads="1"/>
          </p:cNvSpPr>
          <p:nvPr userDrawn="1"/>
        </p:nvSpPr>
        <p:spPr bwMode="auto">
          <a:xfrm>
            <a:off x="4157663" y="3028950"/>
            <a:ext cx="90487" cy="90488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23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EE1C-B48E-459F-A090-74092ABF734A}" type="datetimeFigureOut">
              <a:rPr lang="en-US"/>
              <a:pPr>
                <a:defRPr/>
              </a:pPr>
              <a:t>5/21/2018</a:t>
            </a:fld>
            <a:endParaRPr lang="en-US"/>
          </a:p>
        </p:txBody>
      </p:sp>
      <p:sp>
        <p:nvSpPr>
          <p:cNvPr id="123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D0EBA-4F76-4E74-BE53-0527191E3A9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07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85282-409C-4E73-B710-EE9137AAB02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48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7C2C5-D63C-42E3-BE5E-B3C1DC9A760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71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5307D-E915-45C9-9D61-B587E76C103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85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8F3A8-FCDE-40A5-83B5-F1BF02A0630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08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E15C5-E4CA-4F76-BD1C-C521FC408E1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83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FE3A3-59D7-4FFC-91E3-67F03152F51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97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CBF44-9ACD-4633-8845-CC71F0C0496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96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gráfico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s-AR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48B34-81EB-49B4-913A-EBE71CC5C78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54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29179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E4E1F-5820-4BA2-94F4-5EDAA9127B7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41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8093C-F7CD-49BC-8F53-BCF6C50CC71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1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2577B-17E6-469D-8D17-D74159F9669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41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11006-06E5-4164-8E43-04C4895C05E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47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04BEC-F405-43DC-AD70-C3FE4C19480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50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A4DC5-34BD-4CC2-8774-7176C55D748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4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8E028-F3FC-4D69-B3BE-0A8B7DDBFD8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8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48211-14FD-47B3-97A8-267F346A54E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34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7DF68F2-5E49-4FAD-9592-77A1E45A949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8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50000">
                <a:srgbClr val="0066FF"/>
              </a:gs>
              <a:gs pos="100000">
                <a:srgbClr val="002F76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9" name="Oval 10"/>
          <p:cNvSpPr>
            <a:spLocks noChangeAspect="1" noChangeArrowheads="1"/>
          </p:cNvSpPr>
          <p:nvPr userDrawn="1"/>
        </p:nvSpPr>
        <p:spPr bwMode="auto">
          <a:xfrm>
            <a:off x="2265363" y="13890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0" name="Oval 11"/>
          <p:cNvSpPr>
            <a:spLocks noChangeAspect="1" noChangeArrowheads="1"/>
          </p:cNvSpPr>
          <p:nvPr userDrawn="1"/>
        </p:nvSpPr>
        <p:spPr bwMode="auto">
          <a:xfrm>
            <a:off x="2382838" y="13890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1" name="Oval 12"/>
          <p:cNvSpPr>
            <a:spLocks noChangeAspect="1" noChangeArrowheads="1"/>
          </p:cNvSpPr>
          <p:nvPr userDrawn="1"/>
        </p:nvSpPr>
        <p:spPr bwMode="auto">
          <a:xfrm>
            <a:off x="2501900" y="13890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2" name="Oval 13"/>
          <p:cNvSpPr>
            <a:spLocks noChangeAspect="1" noChangeArrowheads="1"/>
          </p:cNvSpPr>
          <p:nvPr userDrawn="1"/>
        </p:nvSpPr>
        <p:spPr bwMode="auto">
          <a:xfrm>
            <a:off x="2619375" y="13890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3" name="Oval 14"/>
          <p:cNvSpPr>
            <a:spLocks noChangeAspect="1" noChangeArrowheads="1"/>
          </p:cNvSpPr>
          <p:nvPr userDrawn="1"/>
        </p:nvSpPr>
        <p:spPr bwMode="auto">
          <a:xfrm>
            <a:off x="2974975" y="13890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4" name="Oval 15"/>
          <p:cNvSpPr>
            <a:spLocks noChangeAspect="1" noChangeArrowheads="1"/>
          </p:cNvSpPr>
          <p:nvPr userDrawn="1"/>
        </p:nvSpPr>
        <p:spPr bwMode="auto">
          <a:xfrm>
            <a:off x="3094038" y="13890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5" name="Oval 16"/>
          <p:cNvSpPr>
            <a:spLocks noChangeAspect="1" noChangeArrowheads="1"/>
          </p:cNvSpPr>
          <p:nvPr userDrawn="1"/>
        </p:nvSpPr>
        <p:spPr bwMode="auto">
          <a:xfrm>
            <a:off x="3211513" y="13890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6" name="Oval 17"/>
          <p:cNvSpPr>
            <a:spLocks noChangeAspect="1" noChangeArrowheads="1"/>
          </p:cNvSpPr>
          <p:nvPr userDrawn="1"/>
        </p:nvSpPr>
        <p:spPr bwMode="auto">
          <a:xfrm>
            <a:off x="3330575" y="13890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7" name="Oval 18"/>
          <p:cNvSpPr>
            <a:spLocks noChangeAspect="1" noChangeArrowheads="1"/>
          </p:cNvSpPr>
          <p:nvPr userDrawn="1"/>
        </p:nvSpPr>
        <p:spPr bwMode="auto">
          <a:xfrm>
            <a:off x="3448050" y="13890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8" name="Oval 19"/>
          <p:cNvSpPr>
            <a:spLocks noChangeAspect="1" noChangeArrowheads="1"/>
          </p:cNvSpPr>
          <p:nvPr userDrawn="1"/>
        </p:nvSpPr>
        <p:spPr bwMode="auto">
          <a:xfrm>
            <a:off x="3567113" y="13890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9" name="Oval 20"/>
          <p:cNvSpPr>
            <a:spLocks noChangeAspect="1" noChangeArrowheads="1"/>
          </p:cNvSpPr>
          <p:nvPr userDrawn="1"/>
        </p:nvSpPr>
        <p:spPr bwMode="auto">
          <a:xfrm>
            <a:off x="3684588" y="13890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0" name="Oval 21"/>
          <p:cNvSpPr>
            <a:spLocks noChangeAspect="1" noChangeArrowheads="1"/>
          </p:cNvSpPr>
          <p:nvPr userDrawn="1"/>
        </p:nvSpPr>
        <p:spPr bwMode="auto">
          <a:xfrm>
            <a:off x="3803650" y="13890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1" name="Oval 22"/>
          <p:cNvSpPr>
            <a:spLocks noChangeAspect="1" noChangeArrowheads="1"/>
          </p:cNvSpPr>
          <p:nvPr userDrawn="1"/>
        </p:nvSpPr>
        <p:spPr bwMode="auto">
          <a:xfrm>
            <a:off x="3921125" y="13890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2" name="Oval 23"/>
          <p:cNvSpPr>
            <a:spLocks noChangeAspect="1" noChangeArrowheads="1"/>
          </p:cNvSpPr>
          <p:nvPr userDrawn="1"/>
        </p:nvSpPr>
        <p:spPr bwMode="auto">
          <a:xfrm>
            <a:off x="6642100" y="13890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3" name="Oval 24"/>
          <p:cNvSpPr>
            <a:spLocks noChangeAspect="1" noChangeArrowheads="1"/>
          </p:cNvSpPr>
          <p:nvPr userDrawn="1"/>
        </p:nvSpPr>
        <p:spPr bwMode="auto">
          <a:xfrm>
            <a:off x="2028825" y="14986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4" name="Oval 25"/>
          <p:cNvSpPr>
            <a:spLocks noChangeAspect="1" noChangeArrowheads="1"/>
          </p:cNvSpPr>
          <p:nvPr userDrawn="1"/>
        </p:nvSpPr>
        <p:spPr bwMode="auto">
          <a:xfrm>
            <a:off x="2146300" y="14986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5" name="Oval 26"/>
          <p:cNvSpPr>
            <a:spLocks noChangeAspect="1" noChangeArrowheads="1"/>
          </p:cNvSpPr>
          <p:nvPr userDrawn="1"/>
        </p:nvSpPr>
        <p:spPr bwMode="auto">
          <a:xfrm>
            <a:off x="2265363" y="14986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6" name="Oval 27"/>
          <p:cNvSpPr>
            <a:spLocks noChangeAspect="1" noChangeArrowheads="1"/>
          </p:cNvSpPr>
          <p:nvPr userDrawn="1"/>
        </p:nvSpPr>
        <p:spPr bwMode="auto">
          <a:xfrm>
            <a:off x="2382838" y="14986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7" name="Oval 28"/>
          <p:cNvSpPr>
            <a:spLocks noChangeAspect="1" noChangeArrowheads="1"/>
          </p:cNvSpPr>
          <p:nvPr userDrawn="1"/>
        </p:nvSpPr>
        <p:spPr bwMode="auto">
          <a:xfrm>
            <a:off x="2501900" y="14986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8" name="Oval 29"/>
          <p:cNvSpPr>
            <a:spLocks noChangeAspect="1" noChangeArrowheads="1"/>
          </p:cNvSpPr>
          <p:nvPr userDrawn="1"/>
        </p:nvSpPr>
        <p:spPr bwMode="auto">
          <a:xfrm>
            <a:off x="2738438" y="14986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9" name="Oval 30"/>
          <p:cNvSpPr>
            <a:spLocks noChangeAspect="1" noChangeArrowheads="1"/>
          </p:cNvSpPr>
          <p:nvPr userDrawn="1"/>
        </p:nvSpPr>
        <p:spPr bwMode="auto">
          <a:xfrm>
            <a:off x="2855913" y="14986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0" name="Oval 31"/>
          <p:cNvSpPr>
            <a:spLocks noChangeAspect="1" noChangeArrowheads="1"/>
          </p:cNvSpPr>
          <p:nvPr userDrawn="1"/>
        </p:nvSpPr>
        <p:spPr bwMode="auto">
          <a:xfrm>
            <a:off x="2974975" y="14986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1" name="Oval 32"/>
          <p:cNvSpPr>
            <a:spLocks noChangeAspect="1" noChangeArrowheads="1"/>
          </p:cNvSpPr>
          <p:nvPr userDrawn="1"/>
        </p:nvSpPr>
        <p:spPr bwMode="auto">
          <a:xfrm>
            <a:off x="3094038" y="14986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2" name="Oval 33"/>
          <p:cNvSpPr>
            <a:spLocks noChangeAspect="1" noChangeArrowheads="1"/>
          </p:cNvSpPr>
          <p:nvPr userDrawn="1"/>
        </p:nvSpPr>
        <p:spPr bwMode="auto">
          <a:xfrm>
            <a:off x="3211513" y="14986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3" name="Oval 34"/>
          <p:cNvSpPr>
            <a:spLocks noChangeAspect="1" noChangeArrowheads="1"/>
          </p:cNvSpPr>
          <p:nvPr userDrawn="1"/>
        </p:nvSpPr>
        <p:spPr bwMode="auto">
          <a:xfrm>
            <a:off x="3330575" y="14986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4" name="Oval 35"/>
          <p:cNvSpPr>
            <a:spLocks noChangeAspect="1" noChangeArrowheads="1"/>
          </p:cNvSpPr>
          <p:nvPr userDrawn="1"/>
        </p:nvSpPr>
        <p:spPr bwMode="auto">
          <a:xfrm>
            <a:off x="3448050" y="14986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5" name="Oval 36"/>
          <p:cNvSpPr>
            <a:spLocks noChangeAspect="1" noChangeArrowheads="1"/>
          </p:cNvSpPr>
          <p:nvPr userDrawn="1"/>
        </p:nvSpPr>
        <p:spPr bwMode="auto">
          <a:xfrm>
            <a:off x="3567113" y="14986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6" name="Oval 37"/>
          <p:cNvSpPr>
            <a:spLocks noChangeAspect="1" noChangeArrowheads="1"/>
          </p:cNvSpPr>
          <p:nvPr userDrawn="1"/>
        </p:nvSpPr>
        <p:spPr bwMode="auto">
          <a:xfrm>
            <a:off x="3684588" y="14986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7" name="Oval 38"/>
          <p:cNvSpPr>
            <a:spLocks noChangeAspect="1" noChangeArrowheads="1"/>
          </p:cNvSpPr>
          <p:nvPr userDrawn="1"/>
        </p:nvSpPr>
        <p:spPr bwMode="auto">
          <a:xfrm>
            <a:off x="3803650" y="14986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8" name="Oval 39"/>
          <p:cNvSpPr>
            <a:spLocks noChangeAspect="1" noChangeArrowheads="1"/>
          </p:cNvSpPr>
          <p:nvPr userDrawn="1"/>
        </p:nvSpPr>
        <p:spPr bwMode="auto">
          <a:xfrm>
            <a:off x="4630738" y="14986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9" name="Oval 40"/>
          <p:cNvSpPr>
            <a:spLocks noChangeAspect="1" noChangeArrowheads="1"/>
          </p:cNvSpPr>
          <p:nvPr userDrawn="1"/>
        </p:nvSpPr>
        <p:spPr bwMode="auto">
          <a:xfrm>
            <a:off x="4749800" y="14986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0" name="Oval 41"/>
          <p:cNvSpPr>
            <a:spLocks noChangeAspect="1" noChangeArrowheads="1"/>
          </p:cNvSpPr>
          <p:nvPr userDrawn="1"/>
        </p:nvSpPr>
        <p:spPr bwMode="auto">
          <a:xfrm>
            <a:off x="6524625" y="14986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1" name="Oval 42"/>
          <p:cNvSpPr>
            <a:spLocks noChangeAspect="1" noChangeArrowheads="1"/>
          </p:cNvSpPr>
          <p:nvPr userDrawn="1"/>
        </p:nvSpPr>
        <p:spPr bwMode="auto">
          <a:xfrm>
            <a:off x="6642100" y="14986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2" name="Oval 43"/>
          <p:cNvSpPr>
            <a:spLocks noChangeAspect="1" noChangeArrowheads="1"/>
          </p:cNvSpPr>
          <p:nvPr userDrawn="1"/>
        </p:nvSpPr>
        <p:spPr bwMode="auto">
          <a:xfrm>
            <a:off x="6761163" y="14986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3" name="Oval 44"/>
          <p:cNvSpPr>
            <a:spLocks noChangeAspect="1" noChangeArrowheads="1"/>
          </p:cNvSpPr>
          <p:nvPr userDrawn="1"/>
        </p:nvSpPr>
        <p:spPr bwMode="auto">
          <a:xfrm>
            <a:off x="1319213" y="16081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4" name="Oval 45"/>
          <p:cNvSpPr>
            <a:spLocks noChangeAspect="1" noChangeArrowheads="1"/>
          </p:cNvSpPr>
          <p:nvPr userDrawn="1"/>
        </p:nvSpPr>
        <p:spPr bwMode="auto">
          <a:xfrm>
            <a:off x="1436688" y="16081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5" name="Oval 46"/>
          <p:cNvSpPr>
            <a:spLocks noChangeAspect="1" noChangeArrowheads="1"/>
          </p:cNvSpPr>
          <p:nvPr userDrawn="1"/>
        </p:nvSpPr>
        <p:spPr bwMode="auto">
          <a:xfrm>
            <a:off x="1555750" y="16081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6" name="Oval 47"/>
          <p:cNvSpPr>
            <a:spLocks noChangeAspect="1" noChangeArrowheads="1"/>
          </p:cNvSpPr>
          <p:nvPr userDrawn="1"/>
        </p:nvSpPr>
        <p:spPr bwMode="auto">
          <a:xfrm>
            <a:off x="1673225" y="16081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7" name="Oval 48"/>
          <p:cNvSpPr>
            <a:spLocks noChangeAspect="1" noChangeArrowheads="1"/>
          </p:cNvSpPr>
          <p:nvPr userDrawn="1"/>
        </p:nvSpPr>
        <p:spPr bwMode="auto">
          <a:xfrm>
            <a:off x="1792288" y="16081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8" name="Oval 49"/>
          <p:cNvSpPr>
            <a:spLocks noChangeAspect="1" noChangeArrowheads="1"/>
          </p:cNvSpPr>
          <p:nvPr userDrawn="1"/>
        </p:nvSpPr>
        <p:spPr bwMode="auto">
          <a:xfrm>
            <a:off x="2028825" y="16081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9" name="Oval 50"/>
          <p:cNvSpPr>
            <a:spLocks noChangeAspect="1" noChangeArrowheads="1"/>
          </p:cNvSpPr>
          <p:nvPr userDrawn="1"/>
        </p:nvSpPr>
        <p:spPr bwMode="auto">
          <a:xfrm>
            <a:off x="2146300" y="16081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0" name="Oval 51"/>
          <p:cNvSpPr>
            <a:spLocks noChangeAspect="1" noChangeArrowheads="1"/>
          </p:cNvSpPr>
          <p:nvPr userDrawn="1"/>
        </p:nvSpPr>
        <p:spPr bwMode="auto">
          <a:xfrm>
            <a:off x="2265363" y="16081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1" name="Oval 52"/>
          <p:cNvSpPr>
            <a:spLocks noChangeAspect="1" noChangeArrowheads="1"/>
          </p:cNvSpPr>
          <p:nvPr userDrawn="1"/>
        </p:nvSpPr>
        <p:spPr bwMode="auto">
          <a:xfrm>
            <a:off x="2382838" y="16081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2" name="Oval 53"/>
          <p:cNvSpPr>
            <a:spLocks noChangeAspect="1" noChangeArrowheads="1"/>
          </p:cNvSpPr>
          <p:nvPr userDrawn="1"/>
        </p:nvSpPr>
        <p:spPr bwMode="auto">
          <a:xfrm>
            <a:off x="2619375" y="16081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3" name="Oval 54"/>
          <p:cNvSpPr>
            <a:spLocks noChangeAspect="1" noChangeArrowheads="1"/>
          </p:cNvSpPr>
          <p:nvPr userDrawn="1"/>
        </p:nvSpPr>
        <p:spPr bwMode="auto">
          <a:xfrm>
            <a:off x="2738438" y="16081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4" name="Oval 55"/>
          <p:cNvSpPr>
            <a:spLocks noChangeAspect="1" noChangeArrowheads="1"/>
          </p:cNvSpPr>
          <p:nvPr userDrawn="1"/>
        </p:nvSpPr>
        <p:spPr bwMode="auto">
          <a:xfrm>
            <a:off x="2855913" y="16081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5" name="Oval 56"/>
          <p:cNvSpPr>
            <a:spLocks noChangeAspect="1" noChangeArrowheads="1"/>
          </p:cNvSpPr>
          <p:nvPr userDrawn="1"/>
        </p:nvSpPr>
        <p:spPr bwMode="auto">
          <a:xfrm>
            <a:off x="2974975" y="16081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6" name="Oval 57"/>
          <p:cNvSpPr>
            <a:spLocks noChangeAspect="1" noChangeArrowheads="1"/>
          </p:cNvSpPr>
          <p:nvPr userDrawn="1"/>
        </p:nvSpPr>
        <p:spPr bwMode="auto">
          <a:xfrm>
            <a:off x="3094038" y="16081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7" name="Oval 58"/>
          <p:cNvSpPr>
            <a:spLocks noChangeAspect="1" noChangeArrowheads="1"/>
          </p:cNvSpPr>
          <p:nvPr userDrawn="1"/>
        </p:nvSpPr>
        <p:spPr bwMode="auto">
          <a:xfrm>
            <a:off x="3211513" y="16081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8" name="Oval 59"/>
          <p:cNvSpPr>
            <a:spLocks noChangeAspect="1" noChangeArrowheads="1"/>
          </p:cNvSpPr>
          <p:nvPr userDrawn="1"/>
        </p:nvSpPr>
        <p:spPr bwMode="auto">
          <a:xfrm>
            <a:off x="3330575" y="16081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9" name="Oval 60"/>
          <p:cNvSpPr>
            <a:spLocks noChangeAspect="1" noChangeArrowheads="1"/>
          </p:cNvSpPr>
          <p:nvPr userDrawn="1"/>
        </p:nvSpPr>
        <p:spPr bwMode="auto">
          <a:xfrm>
            <a:off x="3448050" y="16081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0" name="Oval 61"/>
          <p:cNvSpPr>
            <a:spLocks noChangeAspect="1" noChangeArrowheads="1"/>
          </p:cNvSpPr>
          <p:nvPr userDrawn="1"/>
        </p:nvSpPr>
        <p:spPr bwMode="auto">
          <a:xfrm>
            <a:off x="3567113" y="16081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1" name="Oval 62"/>
          <p:cNvSpPr>
            <a:spLocks noChangeAspect="1" noChangeArrowheads="1"/>
          </p:cNvSpPr>
          <p:nvPr userDrawn="1"/>
        </p:nvSpPr>
        <p:spPr bwMode="auto">
          <a:xfrm>
            <a:off x="3684588" y="16081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2" name="Oval 63"/>
          <p:cNvSpPr>
            <a:spLocks noChangeAspect="1" noChangeArrowheads="1"/>
          </p:cNvSpPr>
          <p:nvPr userDrawn="1"/>
        </p:nvSpPr>
        <p:spPr bwMode="auto">
          <a:xfrm>
            <a:off x="4630738" y="16081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3" name="Oval 64"/>
          <p:cNvSpPr>
            <a:spLocks noChangeAspect="1" noChangeArrowheads="1"/>
          </p:cNvSpPr>
          <p:nvPr userDrawn="1"/>
        </p:nvSpPr>
        <p:spPr bwMode="auto">
          <a:xfrm>
            <a:off x="6761163" y="16081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4" name="Oval 65"/>
          <p:cNvSpPr>
            <a:spLocks noChangeAspect="1" noChangeArrowheads="1"/>
          </p:cNvSpPr>
          <p:nvPr userDrawn="1"/>
        </p:nvSpPr>
        <p:spPr bwMode="auto">
          <a:xfrm>
            <a:off x="6878638" y="16081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5" name="Oval 66"/>
          <p:cNvSpPr>
            <a:spLocks noChangeAspect="1" noChangeArrowheads="1"/>
          </p:cNvSpPr>
          <p:nvPr userDrawn="1"/>
        </p:nvSpPr>
        <p:spPr bwMode="auto">
          <a:xfrm>
            <a:off x="1200150" y="17176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6" name="Oval 67"/>
          <p:cNvSpPr>
            <a:spLocks noChangeAspect="1" noChangeArrowheads="1"/>
          </p:cNvSpPr>
          <p:nvPr userDrawn="1"/>
        </p:nvSpPr>
        <p:spPr bwMode="auto">
          <a:xfrm>
            <a:off x="1319213" y="17176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7" name="Oval 68"/>
          <p:cNvSpPr>
            <a:spLocks noChangeAspect="1" noChangeArrowheads="1"/>
          </p:cNvSpPr>
          <p:nvPr userDrawn="1"/>
        </p:nvSpPr>
        <p:spPr bwMode="auto">
          <a:xfrm>
            <a:off x="1436688" y="17176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8" name="Oval 69"/>
          <p:cNvSpPr>
            <a:spLocks noChangeAspect="1" noChangeArrowheads="1"/>
          </p:cNvSpPr>
          <p:nvPr userDrawn="1"/>
        </p:nvSpPr>
        <p:spPr bwMode="auto">
          <a:xfrm>
            <a:off x="1555750" y="17176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9" name="Oval 70"/>
          <p:cNvSpPr>
            <a:spLocks noChangeAspect="1" noChangeArrowheads="1"/>
          </p:cNvSpPr>
          <p:nvPr userDrawn="1"/>
        </p:nvSpPr>
        <p:spPr bwMode="auto">
          <a:xfrm>
            <a:off x="1673225" y="17176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0" name="Oval 71"/>
          <p:cNvSpPr>
            <a:spLocks noChangeAspect="1" noChangeArrowheads="1"/>
          </p:cNvSpPr>
          <p:nvPr userDrawn="1"/>
        </p:nvSpPr>
        <p:spPr bwMode="auto">
          <a:xfrm>
            <a:off x="1792288" y="17176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1" name="Oval 72"/>
          <p:cNvSpPr>
            <a:spLocks noChangeAspect="1" noChangeArrowheads="1"/>
          </p:cNvSpPr>
          <p:nvPr userDrawn="1"/>
        </p:nvSpPr>
        <p:spPr bwMode="auto">
          <a:xfrm>
            <a:off x="1909763" y="17176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2" name="Oval 73"/>
          <p:cNvSpPr>
            <a:spLocks noChangeAspect="1" noChangeArrowheads="1"/>
          </p:cNvSpPr>
          <p:nvPr userDrawn="1"/>
        </p:nvSpPr>
        <p:spPr bwMode="auto">
          <a:xfrm>
            <a:off x="2028825" y="17176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3" name="Oval 74"/>
          <p:cNvSpPr>
            <a:spLocks noChangeAspect="1" noChangeArrowheads="1"/>
          </p:cNvSpPr>
          <p:nvPr userDrawn="1"/>
        </p:nvSpPr>
        <p:spPr bwMode="auto">
          <a:xfrm>
            <a:off x="2146300" y="17176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4" name="Oval 75"/>
          <p:cNvSpPr>
            <a:spLocks noChangeAspect="1" noChangeArrowheads="1"/>
          </p:cNvSpPr>
          <p:nvPr userDrawn="1"/>
        </p:nvSpPr>
        <p:spPr bwMode="auto">
          <a:xfrm>
            <a:off x="2265363" y="17176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5" name="Oval 76"/>
          <p:cNvSpPr>
            <a:spLocks noChangeAspect="1" noChangeArrowheads="1"/>
          </p:cNvSpPr>
          <p:nvPr userDrawn="1"/>
        </p:nvSpPr>
        <p:spPr bwMode="auto">
          <a:xfrm>
            <a:off x="2619375" y="17176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6" name="Oval 77"/>
          <p:cNvSpPr>
            <a:spLocks noChangeAspect="1" noChangeArrowheads="1"/>
          </p:cNvSpPr>
          <p:nvPr userDrawn="1"/>
        </p:nvSpPr>
        <p:spPr bwMode="auto">
          <a:xfrm>
            <a:off x="2738438" y="17176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7" name="Oval 78"/>
          <p:cNvSpPr>
            <a:spLocks noChangeAspect="1" noChangeArrowheads="1"/>
          </p:cNvSpPr>
          <p:nvPr userDrawn="1"/>
        </p:nvSpPr>
        <p:spPr bwMode="auto">
          <a:xfrm>
            <a:off x="2855913" y="17176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8" name="Oval 79"/>
          <p:cNvSpPr>
            <a:spLocks noChangeAspect="1" noChangeArrowheads="1"/>
          </p:cNvSpPr>
          <p:nvPr userDrawn="1"/>
        </p:nvSpPr>
        <p:spPr bwMode="auto">
          <a:xfrm>
            <a:off x="2974975" y="17176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9" name="Oval 80"/>
          <p:cNvSpPr>
            <a:spLocks noChangeAspect="1" noChangeArrowheads="1"/>
          </p:cNvSpPr>
          <p:nvPr userDrawn="1"/>
        </p:nvSpPr>
        <p:spPr bwMode="auto">
          <a:xfrm>
            <a:off x="3094038" y="17176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0" name="Oval 81"/>
          <p:cNvSpPr>
            <a:spLocks noChangeAspect="1" noChangeArrowheads="1"/>
          </p:cNvSpPr>
          <p:nvPr userDrawn="1"/>
        </p:nvSpPr>
        <p:spPr bwMode="auto">
          <a:xfrm>
            <a:off x="3211513" y="17176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1" name="Oval 82"/>
          <p:cNvSpPr>
            <a:spLocks noChangeAspect="1" noChangeArrowheads="1"/>
          </p:cNvSpPr>
          <p:nvPr userDrawn="1"/>
        </p:nvSpPr>
        <p:spPr bwMode="auto">
          <a:xfrm>
            <a:off x="3330575" y="17176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2" name="Oval 83"/>
          <p:cNvSpPr>
            <a:spLocks noChangeAspect="1" noChangeArrowheads="1"/>
          </p:cNvSpPr>
          <p:nvPr userDrawn="1"/>
        </p:nvSpPr>
        <p:spPr bwMode="auto">
          <a:xfrm>
            <a:off x="3448050" y="17176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3" name="Oval 84"/>
          <p:cNvSpPr>
            <a:spLocks noChangeAspect="1" noChangeArrowheads="1"/>
          </p:cNvSpPr>
          <p:nvPr userDrawn="1"/>
        </p:nvSpPr>
        <p:spPr bwMode="auto">
          <a:xfrm>
            <a:off x="3567113" y="17176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4" name="Oval 85"/>
          <p:cNvSpPr>
            <a:spLocks noChangeAspect="1" noChangeArrowheads="1"/>
          </p:cNvSpPr>
          <p:nvPr userDrawn="1"/>
        </p:nvSpPr>
        <p:spPr bwMode="auto">
          <a:xfrm>
            <a:off x="3684588" y="17176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5" name="Oval 86"/>
          <p:cNvSpPr>
            <a:spLocks noChangeAspect="1" noChangeArrowheads="1"/>
          </p:cNvSpPr>
          <p:nvPr userDrawn="1"/>
        </p:nvSpPr>
        <p:spPr bwMode="auto">
          <a:xfrm>
            <a:off x="5813425" y="17176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6" name="Oval 87"/>
          <p:cNvSpPr>
            <a:spLocks noChangeAspect="1" noChangeArrowheads="1"/>
          </p:cNvSpPr>
          <p:nvPr userDrawn="1"/>
        </p:nvSpPr>
        <p:spPr bwMode="auto">
          <a:xfrm>
            <a:off x="5932488" y="17176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7" name="Oval 88"/>
          <p:cNvSpPr>
            <a:spLocks noChangeAspect="1" noChangeArrowheads="1"/>
          </p:cNvSpPr>
          <p:nvPr userDrawn="1"/>
        </p:nvSpPr>
        <p:spPr bwMode="auto">
          <a:xfrm>
            <a:off x="6642100" y="17176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8" name="Oval 89"/>
          <p:cNvSpPr>
            <a:spLocks noChangeAspect="1" noChangeArrowheads="1"/>
          </p:cNvSpPr>
          <p:nvPr userDrawn="1"/>
        </p:nvSpPr>
        <p:spPr bwMode="auto">
          <a:xfrm>
            <a:off x="6761163" y="17176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9" name="Oval 90"/>
          <p:cNvSpPr>
            <a:spLocks noChangeAspect="1" noChangeArrowheads="1"/>
          </p:cNvSpPr>
          <p:nvPr userDrawn="1"/>
        </p:nvSpPr>
        <p:spPr bwMode="auto">
          <a:xfrm>
            <a:off x="6878638" y="17176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0" name="Oval 91"/>
          <p:cNvSpPr>
            <a:spLocks noChangeAspect="1" noChangeArrowheads="1"/>
          </p:cNvSpPr>
          <p:nvPr userDrawn="1"/>
        </p:nvSpPr>
        <p:spPr bwMode="auto">
          <a:xfrm>
            <a:off x="6997700" y="17176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1" name="Oval 92"/>
          <p:cNvSpPr>
            <a:spLocks noChangeAspect="1" noChangeArrowheads="1"/>
          </p:cNvSpPr>
          <p:nvPr userDrawn="1"/>
        </p:nvSpPr>
        <p:spPr bwMode="auto">
          <a:xfrm>
            <a:off x="7707313" y="17176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2" name="Oval 93"/>
          <p:cNvSpPr>
            <a:spLocks noChangeAspect="1" noChangeArrowheads="1"/>
          </p:cNvSpPr>
          <p:nvPr userDrawn="1"/>
        </p:nvSpPr>
        <p:spPr bwMode="auto">
          <a:xfrm>
            <a:off x="7824788" y="17176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3" name="Oval 94"/>
          <p:cNvSpPr>
            <a:spLocks noChangeAspect="1" noChangeArrowheads="1"/>
          </p:cNvSpPr>
          <p:nvPr userDrawn="1"/>
        </p:nvSpPr>
        <p:spPr bwMode="auto">
          <a:xfrm>
            <a:off x="7943850" y="17176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4" name="Oval 95"/>
          <p:cNvSpPr>
            <a:spLocks noChangeAspect="1" noChangeArrowheads="1"/>
          </p:cNvSpPr>
          <p:nvPr userDrawn="1"/>
        </p:nvSpPr>
        <p:spPr bwMode="auto">
          <a:xfrm>
            <a:off x="1200150" y="18272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5" name="Oval 96"/>
          <p:cNvSpPr>
            <a:spLocks noChangeAspect="1" noChangeArrowheads="1"/>
          </p:cNvSpPr>
          <p:nvPr userDrawn="1"/>
        </p:nvSpPr>
        <p:spPr bwMode="auto">
          <a:xfrm>
            <a:off x="1319213" y="18272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6" name="Oval 97"/>
          <p:cNvSpPr>
            <a:spLocks noChangeAspect="1" noChangeArrowheads="1"/>
          </p:cNvSpPr>
          <p:nvPr userDrawn="1"/>
        </p:nvSpPr>
        <p:spPr bwMode="auto">
          <a:xfrm>
            <a:off x="1436688" y="18272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7" name="Oval 98"/>
          <p:cNvSpPr>
            <a:spLocks noChangeAspect="1" noChangeArrowheads="1"/>
          </p:cNvSpPr>
          <p:nvPr userDrawn="1"/>
        </p:nvSpPr>
        <p:spPr bwMode="auto">
          <a:xfrm>
            <a:off x="1555750" y="18272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8" name="Oval 99"/>
          <p:cNvSpPr>
            <a:spLocks noChangeAspect="1" noChangeArrowheads="1"/>
          </p:cNvSpPr>
          <p:nvPr userDrawn="1"/>
        </p:nvSpPr>
        <p:spPr bwMode="auto">
          <a:xfrm>
            <a:off x="1673225" y="18272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9" name="Oval 100"/>
          <p:cNvSpPr>
            <a:spLocks noChangeAspect="1" noChangeArrowheads="1"/>
          </p:cNvSpPr>
          <p:nvPr userDrawn="1"/>
        </p:nvSpPr>
        <p:spPr bwMode="auto">
          <a:xfrm>
            <a:off x="1792288" y="18272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0" name="Oval 101"/>
          <p:cNvSpPr>
            <a:spLocks noChangeAspect="1" noChangeArrowheads="1"/>
          </p:cNvSpPr>
          <p:nvPr userDrawn="1"/>
        </p:nvSpPr>
        <p:spPr bwMode="auto">
          <a:xfrm>
            <a:off x="1909763" y="18272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1" name="Oval 102"/>
          <p:cNvSpPr>
            <a:spLocks noChangeAspect="1" noChangeArrowheads="1"/>
          </p:cNvSpPr>
          <p:nvPr userDrawn="1"/>
        </p:nvSpPr>
        <p:spPr bwMode="auto">
          <a:xfrm>
            <a:off x="2028825" y="18272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2" name="Oval 103"/>
          <p:cNvSpPr>
            <a:spLocks noChangeAspect="1" noChangeArrowheads="1"/>
          </p:cNvSpPr>
          <p:nvPr userDrawn="1"/>
        </p:nvSpPr>
        <p:spPr bwMode="auto">
          <a:xfrm>
            <a:off x="2146300" y="18272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3" name="Oval 104"/>
          <p:cNvSpPr>
            <a:spLocks noChangeAspect="1" noChangeArrowheads="1"/>
          </p:cNvSpPr>
          <p:nvPr userDrawn="1"/>
        </p:nvSpPr>
        <p:spPr bwMode="auto">
          <a:xfrm>
            <a:off x="2265363" y="18272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4" name="Oval 105"/>
          <p:cNvSpPr>
            <a:spLocks noChangeAspect="1" noChangeArrowheads="1"/>
          </p:cNvSpPr>
          <p:nvPr userDrawn="1"/>
        </p:nvSpPr>
        <p:spPr bwMode="auto">
          <a:xfrm>
            <a:off x="2974975" y="18272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5" name="Oval 106"/>
          <p:cNvSpPr>
            <a:spLocks noChangeAspect="1" noChangeArrowheads="1"/>
          </p:cNvSpPr>
          <p:nvPr userDrawn="1"/>
        </p:nvSpPr>
        <p:spPr bwMode="auto">
          <a:xfrm>
            <a:off x="3094038" y="18272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6" name="Oval 107"/>
          <p:cNvSpPr>
            <a:spLocks noChangeAspect="1" noChangeArrowheads="1"/>
          </p:cNvSpPr>
          <p:nvPr userDrawn="1"/>
        </p:nvSpPr>
        <p:spPr bwMode="auto">
          <a:xfrm>
            <a:off x="3211513" y="18272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7" name="Oval 108"/>
          <p:cNvSpPr>
            <a:spLocks noChangeAspect="1" noChangeArrowheads="1"/>
          </p:cNvSpPr>
          <p:nvPr userDrawn="1"/>
        </p:nvSpPr>
        <p:spPr bwMode="auto">
          <a:xfrm>
            <a:off x="3330575" y="18272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8" name="Oval 109"/>
          <p:cNvSpPr>
            <a:spLocks noChangeAspect="1" noChangeArrowheads="1"/>
          </p:cNvSpPr>
          <p:nvPr userDrawn="1"/>
        </p:nvSpPr>
        <p:spPr bwMode="auto">
          <a:xfrm>
            <a:off x="3448050" y="18272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9" name="Oval 110"/>
          <p:cNvSpPr>
            <a:spLocks noChangeAspect="1" noChangeArrowheads="1"/>
          </p:cNvSpPr>
          <p:nvPr userDrawn="1"/>
        </p:nvSpPr>
        <p:spPr bwMode="auto">
          <a:xfrm>
            <a:off x="3567113" y="18272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0" name="Oval 111"/>
          <p:cNvSpPr>
            <a:spLocks noChangeAspect="1" noChangeArrowheads="1"/>
          </p:cNvSpPr>
          <p:nvPr userDrawn="1"/>
        </p:nvSpPr>
        <p:spPr bwMode="auto">
          <a:xfrm>
            <a:off x="3684588" y="18272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1" name="Oval 112"/>
          <p:cNvSpPr>
            <a:spLocks noChangeAspect="1" noChangeArrowheads="1"/>
          </p:cNvSpPr>
          <p:nvPr userDrawn="1"/>
        </p:nvSpPr>
        <p:spPr bwMode="auto">
          <a:xfrm>
            <a:off x="5695950" y="18272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2" name="Oval 113"/>
          <p:cNvSpPr>
            <a:spLocks noChangeAspect="1" noChangeArrowheads="1"/>
          </p:cNvSpPr>
          <p:nvPr userDrawn="1"/>
        </p:nvSpPr>
        <p:spPr bwMode="auto">
          <a:xfrm>
            <a:off x="6288088" y="18272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3" name="Oval 114"/>
          <p:cNvSpPr>
            <a:spLocks noChangeAspect="1" noChangeArrowheads="1"/>
          </p:cNvSpPr>
          <p:nvPr userDrawn="1"/>
        </p:nvSpPr>
        <p:spPr bwMode="auto">
          <a:xfrm>
            <a:off x="6405563" y="18272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4" name="Oval 115"/>
          <p:cNvSpPr>
            <a:spLocks noChangeAspect="1" noChangeArrowheads="1"/>
          </p:cNvSpPr>
          <p:nvPr userDrawn="1"/>
        </p:nvSpPr>
        <p:spPr bwMode="auto">
          <a:xfrm>
            <a:off x="6524625" y="18272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5" name="Oval 116"/>
          <p:cNvSpPr>
            <a:spLocks noChangeAspect="1" noChangeArrowheads="1"/>
          </p:cNvSpPr>
          <p:nvPr userDrawn="1"/>
        </p:nvSpPr>
        <p:spPr bwMode="auto">
          <a:xfrm>
            <a:off x="6642100" y="18272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6" name="Oval 117"/>
          <p:cNvSpPr>
            <a:spLocks noChangeAspect="1" noChangeArrowheads="1"/>
          </p:cNvSpPr>
          <p:nvPr userDrawn="1"/>
        </p:nvSpPr>
        <p:spPr bwMode="auto">
          <a:xfrm>
            <a:off x="6761163" y="18272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7" name="Oval 118"/>
          <p:cNvSpPr>
            <a:spLocks noChangeAspect="1" noChangeArrowheads="1"/>
          </p:cNvSpPr>
          <p:nvPr userDrawn="1"/>
        </p:nvSpPr>
        <p:spPr bwMode="auto">
          <a:xfrm>
            <a:off x="6878638" y="18272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8" name="Oval 119"/>
          <p:cNvSpPr>
            <a:spLocks noChangeAspect="1" noChangeArrowheads="1"/>
          </p:cNvSpPr>
          <p:nvPr userDrawn="1"/>
        </p:nvSpPr>
        <p:spPr bwMode="auto">
          <a:xfrm>
            <a:off x="6997700" y="18272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9" name="Oval 120"/>
          <p:cNvSpPr>
            <a:spLocks noChangeAspect="1" noChangeArrowheads="1"/>
          </p:cNvSpPr>
          <p:nvPr userDrawn="1"/>
        </p:nvSpPr>
        <p:spPr bwMode="auto">
          <a:xfrm>
            <a:off x="7115175" y="18272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30" name="Oval 121"/>
          <p:cNvSpPr>
            <a:spLocks noChangeAspect="1" noChangeArrowheads="1"/>
          </p:cNvSpPr>
          <p:nvPr userDrawn="1"/>
        </p:nvSpPr>
        <p:spPr bwMode="auto">
          <a:xfrm>
            <a:off x="7234238" y="18272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31" name="Oval 122"/>
          <p:cNvSpPr>
            <a:spLocks noChangeAspect="1" noChangeArrowheads="1"/>
          </p:cNvSpPr>
          <p:nvPr userDrawn="1"/>
        </p:nvSpPr>
        <p:spPr bwMode="auto">
          <a:xfrm>
            <a:off x="7351713" y="18272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32" name="Oval 123"/>
          <p:cNvSpPr>
            <a:spLocks noChangeAspect="1" noChangeArrowheads="1"/>
          </p:cNvSpPr>
          <p:nvPr userDrawn="1"/>
        </p:nvSpPr>
        <p:spPr bwMode="auto">
          <a:xfrm>
            <a:off x="7707313" y="18272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33" name="Oval 124"/>
          <p:cNvSpPr>
            <a:spLocks noChangeAspect="1" noChangeArrowheads="1"/>
          </p:cNvSpPr>
          <p:nvPr userDrawn="1"/>
        </p:nvSpPr>
        <p:spPr bwMode="auto">
          <a:xfrm>
            <a:off x="1200150" y="19351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34" name="Oval 125"/>
          <p:cNvSpPr>
            <a:spLocks noChangeAspect="1" noChangeArrowheads="1"/>
          </p:cNvSpPr>
          <p:nvPr userDrawn="1"/>
        </p:nvSpPr>
        <p:spPr bwMode="auto">
          <a:xfrm>
            <a:off x="1319213" y="19351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35" name="Oval 126"/>
          <p:cNvSpPr>
            <a:spLocks noChangeAspect="1" noChangeArrowheads="1"/>
          </p:cNvSpPr>
          <p:nvPr userDrawn="1"/>
        </p:nvSpPr>
        <p:spPr bwMode="auto">
          <a:xfrm>
            <a:off x="1436688" y="19351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36" name="Oval 127"/>
          <p:cNvSpPr>
            <a:spLocks noChangeAspect="1" noChangeArrowheads="1"/>
          </p:cNvSpPr>
          <p:nvPr userDrawn="1"/>
        </p:nvSpPr>
        <p:spPr bwMode="auto">
          <a:xfrm>
            <a:off x="1555750" y="19351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37" name="Oval 128"/>
          <p:cNvSpPr>
            <a:spLocks noChangeAspect="1" noChangeArrowheads="1"/>
          </p:cNvSpPr>
          <p:nvPr userDrawn="1"/>
        </p:nvSpPr>
        <p:spPr bwMode="auto">
          <a:xfrm>
            <a:off x="1673225" y="19351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38" name="Oval 129"/>
          <p:cNvSpPr>
            <a:spLocks noChangeAspect="1" noChangeArrowheads="1"/>
          </p:cNvSpPr>
          <p:nvPr userDrawn="1"/>
        </p:nvSpPr>
        <p:spPr bwMode="auto">
          <a:xfrm>
            <a:off x="1792288" y="19351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39" name="Oval 130"/>
          <p:cNvSpPr>
            <a:spLocks noChangeAspect="1" noChangeArrowheads="1"/>
          </p:cNvSpPr>
          <p:nvPr userDrawn="1"/>
        </p:nvSpPr>
        <p:spPr bwMode="auto">
          <a:xfrm>
            <a:off x="1909763" y="19351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40" name="Oval 131"/>
          <p:cNvSpPr>
            <a:spLocks noChangeAspect="1" noChangeArrowheads="1"/>
          </p:cNvSpPr>
          <p:nvPr userDrawn="1"/>
        </p:nvSpPr>
        <p:spPr bwMode="auto">
          <a:xfrm>
            <a:off x="2028825" y="19351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41" name="Oval 132"/>
          <p:cNvSpPr>
            <a:spLocks noChangeAspect="1" noChangeArrowheads="1"/>
          </p:cNvSpPr>
          <p:nvPr userDrawn="1"/>
        </p:nvSpPr>
        <p:spPr bwMode="auto">
          <a:xfrm>
            <a:off x="2146300" y="19351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42" name="Oval 133"/>
          <p:cNvSpPr>
            <a:spLocks noChangeAspect="1" noChangeArrowheads="1"/>
          </p:cNvSpPr>
          <p:nvPr userDrawn="1"/>
        </p:nvSpPr>
        <p:spPr bwMode="auto">
          <a:xfrm>
            <a:off x="2265363" y="19351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43" name="Oval 134"/>
          <p:cNvSpPr>
            <a:spLocks noChangeAspect="1" noChangeArrowheads="1"/>
          </p:cNvSpPr>
          <p:nvPr userDrawn="1"/>
        </p:nvSpPr>
        <p:spPr bwMode="auto">
          <a:xfrm>
            <a:off x="2382838" y="19351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44" name="Oval 135"/>
          <p:cNvSpPr>
            <a:spLocks noChangeAspect="1" noChangeArrowheads="1"/>
          </p:cNvSpPr>
          <p:nvPr userDrawn="1"/>
        </p:nvSpPr>
        <p:spPr bwMode="auto">
          <a:xfrm>
            <a:off x="2974975" y="19351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45" name="Oval 136"/>
          <p:cNvSpPr>
            <a:spLocks noChangeAspect="1" noChangeArrowheads="1"/>
          </p:cNvSpPr>
          <p:nvPr userDrawn="1"/>
        </p:nvSpPr>
        <p:spPr bwMode="auto">
          <a:xfrm>
            <a:off x="3094038" y="19351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46" name="Oval 137"/>
          <p:cNvSpPr>
            <a:spLocks noChangeAspect="1" noChangeArrowheads="1"/>
          </p:cNvSpPr>
          <p:nvPr userDrawn="1"/>
        </p:nvSpPr>
        <p:spPr bwMode="auto">
          <a:xfrm>
            <a:off x="3211513" y="19351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47" name="Oval 138"/>
          <p:cNvSpPr>
            <a:spLocks noChangeAspect="1" noChangeArrowheads="1"/>
          </p:cNvSpPr>
          <p:nvPr userDrawn="1"/>
        </p:nvSpPr>
        <p:spPr bwMode="auto">
          <a:xfrm>
            <a:off x="3330575" y="19351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48" name="Oval 139"/>
          <p:cNvSpPr>
            <a:spLocks noChangeAspect="1" noChangeArrowheads="1"/>
          </p:cNvSpPr>
          <p:nvPr userDrawn="1"/>
        </p:nvSpPr>
        <p:spPr bwMode="auto">
          <a:xfrm>
            <a:off x="3448050" y="19351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49" name="Oval 140"/>
          <p:cNvSpPr>
            <a:spLocks noChangeAspect="1" noChangeArrowheads="1"/>
          </p:cNvSpPr>
          <p:nvPr userDrawn="1"/>
        </p:nvSpPr>
        <p:spPr bwMode="auto">
          <a:xfrm>
            <a:off x="3567113" y="19351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50" name="Oval 141"/>
          <p:cNvSpPr>
            <a:spLocks noChangeAspect="1" noChangeArrowheads="1"/>
          </p:cNvSpPr>
          <p:nvPr userDrawn="1"/>
        </p:nvSpPr>
        <p:spPr bwMode="auto">
          <a:xfrm>
            <a:off x="3684588" y="19351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51" name="Oval 142"/>
          <p:cNvSpPr>
            <a:spLocks noChangeAspect="1" noChangeArrowheads="1"/>
          </p:cNvSpPr>
          <p:nvPr userDrawn="1"/>
        </p:nvSpPr>
        <p:spPr bwMode="auto">
          <a:xfrm>
            <a:off x="4749800" y="19351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52" name="Oval 143"/>
          <p:cNvSpPr>
            <a:spLocks noChangeAspect="1" noChangeArrowheads="1"/>
          </p:cNvSpPr>
          <p:nvPr userDrawn="1"/>
        </p:nvSpPr>
        <p:spPr bwMode="auto">
          <a:xfrm>
            <a:off x="4867275" y="19351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53" name="Oval 144"/>
          <p:cNvSpPr>
            <a:spLocks noChangeAspect="1" noChangeArrowheads="1"/>
          </p:cNvSpPr>
          <p:nvPr userDrawn="1"/>
        </p:nvSpPr>
        <p:spPr bwMode="auto">
          <a:xfrm>
            <a:off x="4986338" y="19351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54" name="Oval 145"/>
          <p:cNvSpPr>
            <a:spLocks noChangeAspect="1" noChangeArrowheads="1"/>
          </p:cNvSpPr>
          <p:nvPr userDrawn="1"/>
        </p:nvSpPr>
        <p:spPr bwMode="auto">
          <a:xfrm>
            <a:off x="5576888" y="19351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55" name="Oval 146"/>
          <p:cNvSpPr>
            <a:spLocks noChangeAspect="1" noChangeArrowheads="1"/>
          </p:cNvSpPr>
          <p:nvPr userDrawn="1"/>
        </p:nvSpPr>
        <p:spPr bwMode="auto">
          <a:xfrm>
            <a:off x="6051550" y="19351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56" name="Oval 147"/>
          <p:cNvSpPr>
            <a:spLocks noChangeAspect="1" noChangeArrowheads="1"/>
          </p:cNvSpPr>
          <p:nvPr userDrawn="1"/>
        </p:nvSpPr>
        <p:spPr bwMode="auto">
          <a:xfrm>
            <a:off x="6169025" y="19351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57" name="Oval 148"/>
          <p:cNvSpPr>
            <a:spLocks noChangeAspect="1" noChangeArrowheads="1"/>
          </p:cNvSpPr>
          <p:nvPr userDrawn="1"/>
        </p:nvSpPr>
        <p:spPr bwMode="auto">
          <a:xfrm>
            <a:off x="6288088" y="19351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58" name="Oval 149"/>
          <p:cNvSpPr>
            <a:spLocks noChangeAspect="1" noChangeArrowheads="1"/>
          </p:cNvSpPr>
          <p:nvPr userDrawn="1"/>
        </p:nvSpPr>
        <p:spPr bwMode="auto">
          <a:xfrm>
            <a:off x="6405563" y="19351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59" name="Oval 150"/>
          <p:cNvSpPr>
            <a:spLocks noChangeAspect="1" noChangeArrowheads="1"/>
          </p:cNvSpPr>
          <p:nvPr userDrawn="1"/>
        </p:nvSpPr>
        <p:spPr bwMode="auto">
          <a:xfrm>
            <a:off x="6524625" y="19351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60" name="Oval 151"/>
          <p:cNvSpPr>
            <a:spLocks noChangeAspect="1" noChangeArrowheads="1"/>
          </p:cNvSpPr>
          <p:nvPr userDrawn="1"/>
        </p:nvSpPr>
        <p:spPr bwMode="auto">
          <a:xfrm>
            <a:off x="6642100" y="19351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61" name="Oval 152"/>
          <p:cNvSpPr>
            <a:spLocks noChangeAspect="1" noChangeArrowheads="1"/>
          </p:cNvSpPr>
          <p:nvPr userDrawn="1"/>
        </p:nvSpPr>
        <p:spPr bwMode="auto">
          <a:xfrm>
            <a:off x="6761163" y="19351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62" name="Oval 153"/>
          <p:cNvSpPr>
            <a:spLocks noChangeAspect="1" noChangeArrowheads="1"/>
          </p:cNvSpPr>
          <p:nvPr userDrawn="1"/>
        </p:nvSpPr>
        <p:spPr bwMode="auto">
          <a:xfrm>
            <a:off x="6878638" y="19351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63" name="Oval 154"/>
          <p:cNvSpPr>
            <a:spLocks noChangeAspect="1" noChangeArrowheads="1"/>
          </p:cNvSpPr>
          <p:nvPr userDrawn="1"/>
        </p:nvSpPr>
        <p:spPr bwMode="auto">
          <a:xfrm>
            <a:off x="6997700" y="19351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64" name="Oval 155"/>
          <p:cNvSpPr>
            <a:spLocks noChangeAspect="1" noChangeArrowheads="1"/>
          </p:cNvSpPr>
          <p:nvPr userDrawn="1"/>
        </p:nvSpPr>
        <p:spPr bwMode="auto">
          <a:xfrm>
            <a:off x="7115175" y="19351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65" name="Oval 156"/>
          <p:cNvSpPr>
            <a:spLocks noChangeAspect="1" noChangeArrowheads="1"/>
          </p:cNvSpPr>
          <p:nvPr userDrawn="1"/>
        </p:nvSpPr>
        <p:spPr bwMode="auto">
          <a:xfrm>
            <a:off x="7234238" y="19351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66" name="Oval 157"/>
          <p:cNvSpPr>
            <a:spLocks noChangeAspect="1" noChangeArrowheads="1"/>
          </p:cNvSpPr>
          <p:nvPr userDrawn="1"/>
        </p:nvSpPr>
        <p:spPr bwMode="auto">
          <a:xfrm>
            <a:off x="7351713" y="19351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67" name="Oval 158"/>
          <p:cNvSpPr>
            <a:spLocks noChangeAspect="1" noChangeArrowheads="1"/>
          </p:cNvSpPr>
          <p:nvPr userDrawn="1"/>
        </p:nvSpPr>
        <p:spPr bwMode="auto">
          <a:xfrm>
            <a:off x="7470775" y="19351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68" name="Oval 159"/>
          <p:cNvSpPr>
            <a:spLocks noChangeAspect="1" noChangeArrowheads="1"/>
          </p:cNvSpPr>
          <p:nvPr userDrawn="1"/>
        </p:nvSpPr>
        <p:spPr bwMode="auto">
          <a:xfrm>
            <a:off x="7588250" y="19351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69" name="Oval 160"/>
          <p:cNvSpPr>
            <a:spLocks noChangeAspect="1" noChangeArrowheads="1"/>
          </p:cNvSpPr>
          <p:nvPr userDrawn="1"/>
        </p:nvSpPr>
        <p:spPr bwMode="auto">
          <a:xfrm>
            <a:off x="7707313" y="19351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70" name="Oval 161"/>
          <p:cNvSpPr>
            <a:spLocks noChangeAspect="1" noChangeArrowheads="1"/>
          </p:cNvSpPr>
          <p:nvPr userDrawn="1"/>
        </p:nvSpPr>
        <p:spPr bwMode="auto">
          <a:xfrm>
            <a:off x="7824788" y="193516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71" name="Oval 162"/>
          <p:cNvSpPr>
            <a:spLocks noChangeAspect="1" noChangeArrowheads="1"/>
          </p:cNvSpPr>
          <p:nvPr userDrawn="1"/>
        </p:nvSpPr>
        <p:spPr bwMode="auto">
          <a:xfrm>
            <a:off x="7943850" y="193516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72" name="Oval 163"/>
          <p:cNvSpPr>
            <a:spLocks noChangeAspect="1" noChangeArrowheads="1"/>
          </p:cNvSpPr>
          <p:nvPr userDrawn="1"/>
        </p:nvSpPr>
        <p:spPr bwMode="auto">
          <a:xfrm>
            <a:off x="609600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73" name="Oval 164"/>
          <p:cNvSpPr>
            <a:spLocks noChangeAspect="1" noChangeArrowheads="1"/>
          </p:cNvSpPr>
          <p:nvPr userDrawn="1"/>
        </p:nvSpPr>
        <p:spPr bwMode="auto">
          <a:xfrm>
            <a:off x="727075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74" name="Oval 165"/>
          <p:cNvSpPr>
            <a:spLocks noChangeAspect="1" noChangeArrowheads="1"/>
          </p:cNvSpPr>
          <p:nvPr userDrawn="1"/>
        </p:nvSpPr>
        <p:spPr bwMode="auto">
          <a:xfrm>
            <a:off x="846138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75" name="Oval 166"/>
          <p:cNvSpPr>
            <a:spLocks noChangeAspect="1" noChangeArrowheads="1"/>
          </p:cNvSpPr>
          <p:nvPr userDrawn="1"/>
        </p:nvSpPr>
        <p:spPr bwMode="auto">
          <a:xfrm>
            <a:off x="963613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76" name="Oval 167"/>
          <p:cNvSpPr>
            <a:spLocks noChangeAspect="1" noChangeArrowheads="1"/>
          </p:cNvSpPr>
          <p:nvPr userDrawn="1"/>
        </p:nvSpPr>
        <p:spPr bwMode="auto">
          <a:xfrm>
            <a:off x="1082675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77" name="Oval 168"/>
          <p:cNvSpPr>
            <a:spLocks noChangeAspect="1" noChangeArrowheads="1"/>
          </p:cNvSpPr>
          <p:nvPr userDrawn="1"/>
        </p:nvSpPr>
        <p:spPr bwMode="auto">
          <a:xfrm>
            <a:off x="1200150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78" name="Oval 169"/>
          <p:cNvSpPr>
            <a:spLocks noChangeAspect="1" noChangeArrowheads="1"/>
          </p:cNvSpPr>
          <p:nvPr userDrawn="1"/>
        </p:nvSpPr>
        <p:spPr bwMode="auto">
          <a:xfrm>
            <a:off x="1319213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79" name="Oval 170"/>
          <p:cNvSpPr>
            <a:spLocks noChangeAspect="1" noChangeArrowheads="1"/>
          </p:cNvSpPr>
          <p:nvPr userDrawn="1"/>
        </p:nvSpPr>
        <p:spPr bwMode="auto">
          <a:xfrm>
            <a:off x="1436688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80" name="Oval 171"/>
          <p:cNvSpPr>
            <a:spLocks noChangeAspect="1" noChangeArrowheads="1"/>
          </p:cNvSpPr>
          <p:nvPr userDrawn="1"/>
        </p:nvSpPr>
        <p:spPr bwMode="auto">
          <a:xfrm>
            <a:off x="1555750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81" name="Oval 172"/>
          <p:cNvSpPr>
            <a:spLocks noChangeAspect="1" noChangeArrowheads="1"/>
          </p:cNvSpPr>
          <p:nvPr userDrawn="1"/>
        </p:nvSpPr>
        <p:spPr bwMode="auto">
          <a:xfrm>
            <a:off x="1673225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82" name="Oval 173"/>
          <p:cNvSpPr>
            <a:spLocks noChangeAspect="1" noChangeArrowheads="1"/>
          </p:cNvSpPr>
          <p:nvPr userDrawn="1"/>
        </p:nvSpPr>
        <p:spPr bwMode="auto">
          <a:xfrm>
            <a:off x="1792288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83" name="Oval 174"/>
          <p:cNvSpPr>
            <a:spLocks noChangeAspect="1" noChangeArrowheads="1"/>
          </p:cNvSpPr>
          <p:nvPr userDrawn="1"/>
        </p:nvSpPr>
        <p:spPr bwMode="auto">
          <a:xfrm>
            <a:off x="1909763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84" name="Oval 175"/>
          <p:cNvSpPr>
            <a:spLocks noChangeAspect="1" noChangeArrowheads="1"/>
          </p:cNvSpPr>
          <p:nvPr userDrawn="1"/>
        </p:nvSpPr>
        <p:spPr bwMode="auto">
          <a:xfrm>
            <a:off x="2028825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85" name="Oval 176"/>
          <p:cNvSpPr>
            <a:spLocks noChangeAspect="1" noChangeArrowheads="1"/>
          </p:cNvSpPr>
          <p:nvPr userDrawn="1"/>
        </p:nvSpPr>
        <p:spPr bwMode="auto">
          <a:xfrm>
            <a:off x="2146300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86" name="Oval 177"/>
          <p:cNvSpPr>
            <a:spLocks noChangeAspect="1" noChangeArrowheads="1"/>
          </p:cNvSpPr>
          <p:nvPr userDrawn="1"/>
        </p:nvSpPr>
        <p:spPr bwMode="auto">
          <a:xfrm>
            <a:off x="2265363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87" name="Oval 178"/>
          <p:cNvSpPr>
            <a:spLocks noChangeAspect="1" noChangeArrowheads="1"/>
          </p:cNvSpPr>
          <p:nvPr userDrawn="1"/>
        </p:nvSpPr>
        <p:spPr bwMode="auto">
          <a:xfrm>
            <a:off x="2382838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88" name="Oval 179"/>
          <p:cNvSpPr>
            <a:spLocks noChangeAspect="1" noChangeArrowheads="1"/>
          </p:cNvSpPr>
          <p:nvPr userDrawn="1"/>
        </p:nvSpPr>
        <p:spPr bwMode="auto">
          <a:xfrm>
            <a:off x="2501900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89" name="Oval 180"/>
          <p:cNvSpPr>
            <a:spLocks noChangeAspect="1" noChangeArrowheads="1"/>
          </p:cNvSpPr>
          <p:nvPr userDrawn="1"/>
        </p:nvSpPr>
        <p:spPr bwMode="auto">
          <a:xfrm>
            <a:off x="2619375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90" name="Oval 181"/>
          <p:cNvSpPr>
            <a:spLocks noChangeAspect="1" noChangeArrowheads="1"/>
          </p:cNvSpPr>
          <p:nvPr userDrawn="1"/>
        </p:nvSpPr>
        <p:spPr bwMode="auto">
          <a:xfrm>
            <a:off x="3094038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91" name="Oval 182"/>
          <p:cNvSpPr>
            <a:spLocks noChangeAspect="1" noChangeArrowheads="1"/>
          </p:cNvSpPr>
          <p:nvPr userDrawn="1"/>
        </p:nvSpPr>
        <p:spPr bwMode="auto">
          <a:xfrm>
            <a:off x="3211513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92" name="Oval 183"/>
          <p:cNvSpPr>
            <a:spLocks noChangeAspect="1" noChangeArrowheads="1"/>
          </p:cNvSpPr>
          <p:nvPr userDrawn="1"/>
        </p:nvSpPr>
        <p:spPr bwMode="auto">
          <a:xfrm>
            <a:off x="3330575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93" name="Oval 184"/>
          <p:cNvSpPr>
            <a:spLocks noChangeAspect="1" noChangeArrowheads="1"/>
          </p:cNvSpPr>
          <p:nvPr userDrawn="1"/>
        </p:nvSpPr>
        <p:spPr bwMode="auto">
          <a:xfrm>
            <a:off x="3448050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94" name="Oval 185"/>
          <p:cNvSpPr>
            <a:spLocks noChangeAspect="1" noChangeArrowheads="1"/>
          </p:cNvSpPr>
          <p:nvPr userDrawn="1"/>
        </p:nvSpPr>
        <p:spPr bwMode="auto">
          <a:xfrm>
            <a:off x="3567113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95" name="Oval 186"/>
          <p:cNvSpPr>
            <a:spLocks noChangeAspect="1" noChangeArrowheads="1"/>
          </p:cNvSpPr>
          <p:nvPr userDrawn="1"/>
        </p:nvSpPr>
        <p:spPr bwMode="auto">
          <a:xfrm>
            <a:off x="4630738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96" name="Oval 187"/>
          <p:cNvSpPr>
            <a:spLocks noChangeAspect="1" noChangeArrowheads="1"/>
          </p:cNvSpPr>
          <p:nvPr userDrawn="1"/>
        </p:nvSpPr>
        <p:spPr bwMode="auto">
          <a:xfrm>
            <a:off x="4749800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97" name="Oval 188"/>
          <p:cNvSpPr>
            <a:spLocks noChangeAspect="1" noChangeArrowheads="1"/>
          </p:cNvSpPr>
          <p:nvPr userDrawn="1"/>
        </p:nvSpPr>
        <p:spPr bwMode="auto">
          <a:xfrm>
            <a:off x="4867275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98" name="Oval 189"/>
          <p:cNvSpPr>
            <a:spLocks noChangeAspect="1" noChangeArrowheads="1"/>
          </p:cNvSpPr>
          <p:nvPr userDrawn="1"/>
        </p:nvSpPr>
        <p:spPr bwMode="auto">
          <a:xfrm>
            <a:off x="4986338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99" name="Oval 190"/>
          <p:cNvSpPr>
            <a:spLocks noChangeAspect="1" noChangeArrowheads="1"/>
          </p:cNvSpPr>
          <p:nvPr userDrawn="1"/>
        </p:nvSpPr>
        <p:spPr bwMode="auto">
          <a:xfrm>
            <a:off x="5103813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00" name="Oval 191"/>
          <p:cNvSpPr>
            <a:spLocks noChangeAspect="1" noChangeArrowheads="1"/>
          </p:cNvSpPr>
          <p:nvPr userDrawn="1"/>
        </p:nvSpPr>
        <p:spPr bwMode="auto">
          <a:xfrm>
            <a:off x="5576888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01" name="Oval 192"/>
          <p:cNvSpPr>
            <a:spLocks noChangeAspect="1" noChangeArrowheads="1"/>
          </p:cNvSpPr>
          <p:nvPr userDrawn="1"/>
        </p:nvSpPr>
        <p:spPr bwMode="auto">
          <a:xfrm>
            <a:off x="5695950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02" name="Oval 193"/>
          <p:cNvSpPr>
            <a:spLocks noChangeAspect="1" noChangeArrowheads="1"/>
          </p:cNvSpPr>
          <p:nvPr userDrawn="1"/>
        </p:nvSpPr>
        <p:spPr bwMode="auto">
          <a:xfrm>
            <a:off x="5813425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03" name="Oval 194"/>
          <p:cNvSpPr>
            <a:spLocks noChangeAspect="1" noChangeArrowheads="1"/>
          </p:cNvSpPr>
          <p:nvPr userDrawn="1"/>
        </p:nvSpPr>
        <p:spPr bwMode="auto">
          <a:xfrm>
            <a:off x="5932488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04" name="Oval 195"/>
          <p:cNvSpPr>
            <a:spLocks noChangeAspect="1" noChangeArrowheads="1"/>
          </p:cNvSpPr>
          <p:nvPr userDrawn="1"/>
        </p:nvSpPr>
        <p:spPr bwMode="auto">
          <a:xfrm>
            <a:off x="6051550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05" name="Oval 196"/>
          <p:cNvSpPr>
            <a:spLocks noChangeAspect="1" noChangeArrowheads="1"/>
          </p:cNvSpPr>
          <p:nvPr userDrawn="1"/>
        </p:nvSpPr>
        <p:spPr bwMode="auto">
          <a:xfrm>
            <a:off x="6169025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06" name="Oval 197"/>
          <p:cNvSpPr>
            <a:spLocks noChangeAspect="1" noChangeArrowheads="1"/>
          </p:cNvSpPr>
          <p:nvPr userDrawn="1"/>
        </p:nvSpPr>
        <p:spPr bwMode="auto">
          <a:xfrm>
            <a:off x="6288088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07" name="Oval 198"/>
          <p:cNvSpPr>
            <a:spLocks noChangeAspect="1" noChangeArrowheads="1"/>
          </p:cNvSpPr>
          <p:nvPr userDrawn="1"/>
        </p:nvSpPr>
        <p:spPr bwMode="auto">
          <a:xfrm>
            <a:off x="6405563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08" name="Oval 199"/>
          <p:cNvSpPr>
            <a:spLocks noChangeAspect="1" noChangeArrowheads="1"/>
          </p:cNvSpPr>
          <p:nvPr userDrawn="1"/>
        </p:nvSpPr>
        <p:spPr bwMode="auto">
          <a:xfrm>
            <a:off x="6524625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09" name="Oval 200"/>
          <p:cNvSpPr>
            <a:spLocks noChangeAspect="1" noChangeArrowheads="1"/>
          </p:cNvSpPr>
          <p:nvPr userDrawn="1"/>
        </p:nvSpPr>
        <p:spPr bwMode="auto">
          <a:xfrm>
            <a:off x="6642100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10" name="Oval 201"/>
          <p:cNvSpPr>
            <a:spLocks noChangeAspect="1" noChangeArrowheads="1"/>
          </p:cNvSpPr>
          <p:nvPr userDrawn="1"/>
        </p:nvSpPr>
        <p:spPr bwMode="auto">
          <a:xfrm>
            <a:off x="6761163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11" name="Oval 202"/>
          <p:cNvSpPr>
            <a:spLocks noChangeAspect="1" noChangeArrowheads="1"/>
          </p:cNvSpPr>
          <p:nvPr userDrawn="1"/>
        </p:nvSpPr>
        <p:spPr bwMode="auto">
          <a:xfrm>
            <a:off x="6878638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12" name="Oval 203"/>
          <p:cNvSpPr>
            <a:spLocks noChangeAspect="1" noChangeArrowheads="1"/>
          </p:cNvSpPr>
          <p:nvPr userDrawn="1"/>
        </p:nvSpPr>
        <p:spPr bwMode="auto">
          <a:xfrm>
            <a:off x="6997700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13" name="Oval 204"/>
          <p:cNvSpPr>
            <a:spLocks noChangeAspect="1" noChangeArrowheads="1"/>
          </p:cNvSpPr>
          <p:nvPr userDrawn="1"/>
        </p:nvSpPr>
        <p:spPr bwMode="auto">
          <a:xfrm>
            <a:off x="7115175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14" name="Oval 205"/>
          <p:cNvSpPr>
            <a:spLocks noChangeAspect="1" noChangeArrowheads="1"/>
          </p:cNvSpPr>
          <p:nvPr userDrawn="1"/>
        </p:nvSpPr>
        <p:spPr bwMode="auto">
          <a:xfrm>
            <a:off x="7234238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15" name="Oval 206"/>
          <p:cNvSpPr>
            <a:spLocks noChangeAspect="1" noChangeArrowheads="1"/>
          </p:cNvSpPr>
          <p:nvPr userDrawn="1"/>
        </p:nvSpPr>
        <p:spPr bwMode="auto">
          <a:xfrm>
            <a:off x="7351713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16" name="Oval 207"/>
          <p:cNvSpPr>
            <a:spLocks noChangeAspect="1" noChangeArrowheads="1"/>
          </p:cNvSpPr>
          <p:nvPr userDrawn="1"/>
        </p:nvSpPr>
        <p:spPr bwMode="auto">
          <a:xfrm>
            <a:off x="7470775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17" name="Oval 208"/>
          <p:cNvSpPr>
            <a:spLocks noChangeAspect="1" noChangeArrowheads="1"/>
          </p:cNvSpPr>
          <p:nvPr userDrawn="1"/>
        </p:nvSpPr>
        <p:spPr bwMode="auto">
          <a:xfrm>
            <a:off x="7588250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18" name="Oval 209"/>
          <p:cNvSpPr>
            <a:spLocks noChangeAspect="1" noChangeArrowheads="1"/>
          </p:cNvSpPr>
          <p:nvPr userDrawn="1"/>
        </p:nvSpPr>
        <p:spPr bwMode="auto">
          <a:xfrm>
            <a:off x="7707313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19" name="Oval 210"/>
          <p:cNvSpPr>
            <a:spLocks noChangeAspect="1" noChangeArrowheads="1"/>
          </p:cNvSpPr>
          <p:nvPr userDrawn="1"/>
        </p:nvSpPr>
        <p:spPr bwMode="auto">
          <a:xfrm>
            <a:off x="7824788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20" name="Oval 211"/>
          <p:cNvSpPr>
            <a:spLocks noChangeAspect="1" noChangeArrowheads="1"/>
          </p:cNvSpPr>
          <p:nvPr userDrawn="1"/>
        </p:nvSpPr>
        <p:spPr bwMode="auto">
          <a:xfrm>
            <a:off x="7943850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21" name="Oval 212"/>
          <p:cNvSpPr>
            <a:spLocks noChangeAspect="1" noChangeArrowheads="1"/>
          </p:cNvSpPr>
          <p:nvPr userDrawn="1"/>
        </p:nvSpPr>
        <p:spPr bwMode="auto">
          <a:xfrm>
            <a:off x="8061325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22" name="Oval 213"/>
          <p:cNvSpPr>
            <a:spLocks noChangeAspect="1" noChangeArrowheads="1"/>
          </p:cNvSpPr>
          <p:nvPr userDrawn="1"/>
        </p:nvSpPr>
        <p:spPr bwMode="auto">
          <a:xfrm>
            <a:off x="8180388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23" name="Oval 214"/>
          <p:cNvSpPr>
            <a:spLocks noChangeAspect="1" noChangeArrowheads="1"/>
          </p:cNvSpPr>
          <p:nvPr userDrawn="1"/>
        </p:nvSpPr>
        <p:spPr bwMode="auto">
          <a:xfrm>
            <a:off x="8297863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24" name="Oval 215"/>
          <p:cNvSpPr>
            <a:spLocks noChangeAspect="1" noChangeArrowheads="1"/>
          </p:cNvSpPr>
          <p:nvPr userDrawn="1"/>
        </p:nvSpPr>
        <p:spPr bwMode="auto">
          <a:xfrm>
            <a:off x="8416925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25" name="Oval 216"/>
          <p:cNvSpPr>
            <a:spLocks noChangeAspect="1" noChangeArrowheads="1"/>
          </p:cNvSpPr>
          <p:nvPr userDrawn="1"/>
        </p:nvSpPr>
        <p:spPr bwMode="auto">
          <a:xfrm>
            <a:off x="8534400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26" name="Oval 217"/>
          <p:cNvSpPr>
            <a:spLocks noChangeAspect="1" noChangeArrowheads="1"/>
          </p:cNvSpPr>
          <p:nvPr userDrawn="1"/>
        </p:nvSpPr>
        <p:spPr bwMode="auto">
          <a:xfrm>
            <a:off x="8653463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27" name="Oval 218"/>
          <p:cNvSpPr>
            <a:spLocks noChangeAspect="1" noChangeArrowheads="1"/>
          </p:cNvSpPr>
          <p:nvPr userDrawn="1"/>
        </p:nvSpPr>
        <p:spPr bwMode="auto">
          <a:xfrm>
            <a:off x="8770938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28" name="Oval 219"/>
          <p:cNvSpPr>
            <a:spLocks noChangeAspect="1" noChangeArrowheads="1"/>
          </p:cNvSpPr>
          <p:nvPr userDrawn="1"/>
        </p:nvSpPr>
        <p:spPr bwMode="auto">
          <a:xfrm>
            <a:off x="254000" y="20447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29" name="Oval 220"/>
          <p:cNvSpPr>
            <a:spLocks noChangeAspect="1" noChangeArrowheads="1"/>
          </p:cNvSpPr>
          <p:nvPr userDrawn="1"/>
        </p:nvSpPr>
        <p:spPr bwMode="auto">
          <a:xfrm>
            <a:off x="373063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30" name="Oval 221"/>
          <p:cNvSpPr>
            <a:spLocks noChangeAspect="1" noChangeArrowheads="1"/>
          </p:cNvSpPr>
          <p:nvPr userDrawn="1"/>
        </p:nvSpPr>
        <p:spPr bwMode="auto">
          <a:xfrm>
            <a:off x="490538" y="20447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31" name="Oval 222"/>
          <p:cNvSpPr>
            <a:spLocks noChangeAspect="1" noChangeArrowheads="1"/>
          </p:cNvSpPr>
          <p:nvPr userDrawn="1"/>
        </p:nvSpPr>
        <p:spPr bwMode="auto">
          <a:xfrm>
            <a:off x="609600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32" name="Oval 223"/>
          <p:cNvSpPr>
            <a:spLocks noChangeAspect="1" noChangeArrowheads="1"/>
          </p:cNvSpPr>
          <p:nvPr userDrawn="1"/>
        </p:nvSpPr>
        <p:spPr bwMode="auto">
          <a:xfrm>
            <a:off x="727075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33" name="Oval 224"/>
          <p:cNvSpPr>
            <a:spLocks noChangeAspect="1" noChangeArrowheads="1"/>
          </p:cNvSpPr>
          <p:nvPr userDrawn="1"/>
        </p:nvSpPr>
        <p:spPr bwMode="auto">
          <a:xfrm>
            <a:off x="846138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34" name="Oval 225"/>
          <p:cNvSpPr>
            <a:spLocks noChangeAspect="1" noChangeArrowheads="1"/>
          </p:cNvSpPr>
          <p:nvPr userDrawn="1"/>
        </p:nvSpPr>
        <p:spPr bwMode="auto">
          <a:xfrm>
            <a:off x="963613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35" name="Oval 226"/>
          <p:cNvSpPr>
            <a:spLocks noChangeAspect="1" noChangeArrowheads="1"/>
          </p:cNvSpPr>
          <p:nvPr userDrawn="1"/>
        </p:nvSpPr>
        <p:spPr bwMode="auto">
          <a:xfrm>
            <a:off x="1082675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36" name="Oval 227"/>
          <p:cNvSpPr>
            <a:spLocks noChangeAspect="1" noChangeArrowheads="1"/>
          </p:cNvSpPr>
          <p:nvPr userDrawn="1"/>
        </p:nvSpPr>
        <p:spPr bwMode="auto">
          <a:xfrm>
            <a:off x="1200150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37" name="Oval 228"/>
          <p:cNvSpPr>
            <a:spLocks noChangeAspect="1" noChangeArrowheads="1"/>
          </p:cNvSpPr>
          <p:nvPr userDrawn="1"/>
        </p:nvSpPr>
        <p:spPr bwMode="auto">
          <a:xfrm>
            <a:off x="1319213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38" name="Oval 229"/>
          <p:cNvSpPr>
            <a:spLocks noChangeAspect="1" noChangeArrowheads="1"/>
          </p:cNvSpPr>
          <p:nvPr userDrawn="1"/>
        </p:nvSpPr>
        <p:spPr bwMode="auto">
          <a:xfrm>
            <a:off x="1436688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39" name="Oval 230"/>
          <p:cNvSpPr>
            <a:spLocks noChangeAspect="1" noChangeArrowheads="1"/>
          </p:cNvSpPr>
          <p:nvPr userDrawn="1"/>
        </p:nvSpPr>
        <p:spPr bwMode="auto">
          <a:xfrm>
            <a:off x="1555750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40" name="Oval 231"/>
          <p:cNvSpPr>
            <a:spLocks noChangeAspect="1" noChangeArrowheads="1"/>
          </p:cNvSpPr>
          <p:nvPr userDrawn="1"/>
        </p:nvSpPr>
        <p:spPr bwMode="auto">
          <a:xfrm>
            <a:off x="1673225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41" name="Oval 232"/>
          <p:cNvSpPr>
            <a:spLocks noChangeAspect="1" noChangeArrowheads="1"/>
          </p:cNvSpPr>
          <p:nvPr userDrawn="1"/>
        </p:nvSpPr>
        <p:spPr bwMode="auto">
          <a:xfrm>
            <a:off x="1792288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42" name="Oval 233"/>
          <p:cNvSpPr>
            <a:spLocks noChangeAspect="1" noChangeArrowheads="1"/>
          </p:cNvSpPr>
          <p:nvPr userDrawn="1"/>
        </p:nvSpPr>
        <p:spPr bwMode="auto">
          <a:xfrm>
            <a:off x="1909763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43" name="Oval 234"/>
          <p:cNvSpPr>
            <a:spLocks noChangeAspect="1" noChangeArrowheads="1"/>
          </p:cNvSpPr>
          <p:nvPr userDrawn="1"/>
        </p:nvSpPr>
        <p:spPr bwMode="auto">
          <a:xfrm>
            <a:off x="2028825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44" name="Oval 235"/>
          <p:cNvSpPr>
            <a:spLocks noChangeAspect="1" noChangeArrowheads="1"/>
          </p:cNvSpPr>
          <p:nvPr userDrawn="1"/>
        </p:nvSpPr>
        <p:spPr bwMode="auto">
          <a:xfrm>
            <a:off x="2146300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45" name="Oval 236"/>
          <p:cNvSpPr>
            <a:spLocks noChangeAspect="1" noChangeArrowheads="1"/>
          </p:cNvSpPr>
          <p:nvPr userDrawn="1"/>
        </p:nvSpPr>
        <p:spPr bwMode="auto">
          <a:xfrm>
            <a:off x="2382838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46" name="Oval 237"/>
          <p:cNvSpPr>
            <a:spLocks noChangeAspect="1" noChangeArrowheads="1"/>
          </p:cNvSpPr>
          <p:nvPr userDrawn="1"/>
        </p:nvSpPr>
        <p:spPr bwMode="auto">
          <a:xfrm>
            <a:off x="2501900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47" name="Oval 238"/>
          <p:cNvSpPr>
            <a:spLocks noChangeAspect="1" noChangeArrowheads="1"/>
          </p:cNvSpPr>
          <p:nvPr userDrawn="1"/>
        </p:nvSpPr>
        <p:spPr bwMode="auto">
          <a:xfrm>
            <a:off x="2619375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48" name="Oval 239"/>
          <p:cNvSpPr>
            <a:spLocks noChangeAspect="1" noChangeArrowheads="1"/>
          </p:cNvSpPr>
          <p:nvPr userDrawn="1"/>
        </p:nvSpPr>
        <p:spPr bwMode="auto">
          <a:xfrm>
            <a:off x="3094038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49" name="Oval 240"/>
          <p:cNvSpPr>
            <a:spLocks noChangeAspect="1" noChangeArrowheads="1"/>
          </p:cNvSpPr>
          <p:nvPr userDrawn="1"/>
        </p:nvSpPr>
        <p:spPr bwMode="auto">
          <a:xfrm>
            <a:off x="3211513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50" name="Oval 241"/>
          <p:cNvSpPr>
            <a:spLocks noChangeAspect="1" noChangeArrowheads="1"/>
          </p:cNvSpPr>
          <p:nvPr userDrawn="1"/>
        </p:nvSpPr>
        <p:spPr bwMode="auto">
          <a:xfrm>
            <a:off x="3330575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51" name="Oval 242"/>
          <p:cNvSpPr>
            <a:spLocks noChangeAspect="1" noChangeArrowheads="1"/>
          </p:cNvSpPr>
          <p:nvPr userDrawn="1"/>
        </p:nvSpPr>
        <p:spPr bwMode="auto">
          <a:xfrm>
            <a:off x="3803650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52" name="Oval 243"/>
          <p:cNvSpPr>
            <a:spLocks noChangeAspect="1" noChangeArrowheads="1"/>
          </p:cNvSpPr>
          <p:nvPr userDrawn="1"/>
        </p:nvSpPr>
        <p:spPr bwMode="auto">
          <a:xfrm>
            <a:off x="4630738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53" name="Oval 244"/>
          <p:cNvSpPr>
            <a:spLocks noChangeAspect="1" noChangeArrowheads="1"/>
          </p:cNvSpPr>
          <p:nvPr userDrawn="1"/>
        </p:nvSpPr>
        <p:spPr bwMode="auto">
          <a:xfrm>
            <a:off x="4749800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54" name="Oval 245"/>
          <p:cNvSpPr>
            <a:spLocks noChangeAspect="1" noChangeArrowheads="1"/>
          </p:cNvSpPr>
          <p:nvPr userDrawn="1"/>
        </p:nvSpPr>
        <p:spPr bwMode="auto">
          <a:xfrm>
            <a:off x="4867275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55" name="Oval 246"/>
          <p:cNvSpPr>
            <a:spLocks noChangeAspect="1" noChangeArrowheads="1"/>
          </p:cNvSpPr>
          <p:nvPr userDrawn="1"/>
        </p:nvSpPr>
        <p:spPr bwMode="auto">
          <a:xfrm>
            <a:off x="4986338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56" name="Oval 247"/>
          <p:cNvSpPr>
            <a:spLocks noChangeAspect="1" noChangeArrowheads="1"/>
          </p:cNvSpPr>
          <p:nvPr userDrawn="1"/>
        </p:nvSpPr>
        <p:spPr bwMode="auto">
          <a:xfrm>
            <a:off x="5103813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57" name="Oval 248"/>
          <p:cNvSpPr>
            <a:spLocks noChangeAspect="1" noChangeArrowheads="1"/>
          </p:cNvSpPr>
          <p:nvPr userDrawn="1"/>
        </p:nvSpPr>
        <p:spPr bwMode="auto">
          <a:xfrm>
            <a:off x="5222875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58" name="Oval 249"/>
          <p:cNvSpPr>
            <a:spLocks noChangeAspect="1" noChangeArrowheads="1"/>
          </p:cNvSpPr>
          <p:nvPr userDrawn="1"/>
        </p:nvSpPr>
        <p:spPr bwMode="auto">
          <a:xfrm>
            <a:off x="5340350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59" name="Oval 250"/>
          <p:cNvSpPr>
            <a:spLocks noChangeAspect="1" noChangeArrowheads="1"/>
          </p:cNvSpPr>
          <p:nvPr userDrawn="1"/>
        </p:nvSpPr>
        <p:spPr bwMode="auto">
          <a:xfrm>
            <a:off x="5459413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60" name="Oval 251"/>
          <p:cNvSpPr>
            <a:spLocks noChangeAspect="1" noChangeArrowheads="1"/>
          </p:cNvSpPr>
          <p:nvPr userDrawn="1"/>
        </p:nvSpPr>
        <p:spPr bwMode="auto">
          <a:xfrm>
            <a:off x="5576888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61" name="Oval 252"/>
          <p:cNvSpPr>
            <a:spLocks noChangeAspect="1" noChangeArrowheads="1"/>
          </p:cNvSpPr>
          <p:nvPr userDrawn="1"/>
        </p:nvSpPr>
        <p:spPr bwMode="auto">
          <a:xfrm>
            <a:off x="5695950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62" name="Oval 253"/>
          <p:cNvSpPr>
            <a:spLocks noChangeAspect="1" noChangeArrowheads="1"/>
          </p:cNvSpPr>
          <p:nvPr userDrawn="1"/>
        </p:nvSpPr>
        <p:spPr bwMode="auto">
          <a:xfrm>
            <a:off x="5813425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63" name="Oval 254"/>
          <p:cNvSpPr>
            <a:spLocks noChangeAspect="1" noChangeArrowheads="1"/>
          </p:cNvSpPr>
          <p:nvPr userDrawn="1"/>
        </p:nvSpPr>
        <p:spPr bwMode="auto">
          <a:xfrm>
            <a:off x="5932488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64" name="Oval 255"/>
          <p:cNvSpPr>
            <a:spLocks noChangeAspect="1" noChangeArrowheads="1"/>
          </p:cNvSpPr>
          <p:nvPr userDrawn="1"/>
        </p:nvSpPr>
        <p:spPr bwMode="auto">
          <a:xfrm>
            <a:off x="6051550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65" name="Oval 256"/>
          <p:cNvSpPr>
            <a:spLocks noChangeAspect="1" noChangeArrowheads="1"/>
          </p:cNvSpPr>
          <p:nvPr userDrawn="1"/>
        </p:nvSpPr>
        <p:spPr bwMode="auto">
          <a:xfrm>
            <a:off x="6169025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66" name="Oval 257"/>
          <p:cNvSpPr>
            <a:spLocks noChangeAspect="1" noChangeArrowheads="1"/>
          </p:cNvSpPr>
          <p:nvPr userDrawn="1"/>
        </p:nvSpPr>
        <p:spPr bwMode="auto">
          <a:xfrm>
            <a:off x="6288088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67" name="Oval 258"/>
          <p:cNvSpPr>
            <a:spLocks noChangeAspect="1" noChangeArrowheads="1"/>
          </p:cNvSpPr>
          <p:nvPr userDrawn="1"/>
        </p:nvSpPr>
        <p:spPr bwMode="auto">
          <a:xfrm>
            <a:off x="6405563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68" name="Oval 259"/>
          <p:cNvSpPr>
            <a:spLocks noChangeAspect="1" noChangeArrowheads="1"/>
          </p:cNvSpPr>
          <p:nvPr userDrawn="1"/>
        </p:nvSpPr>
        <p:spPr bwMode="auto">
          <a:xfrm>
            <a:off x="6524625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69" name="Oval 260"/>
          <p:cNvSpPr>
            <a:spLocks noChangeAspect="1" noChangeArrowheads="1"/>
          </p:cNvSpPr>
          <p:nvPr userDrawn="1"/>
        </p:nvSpPr>
        <p:spPr bwMode="auto">
          <a:xfrm>
            <a:off x="6642100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70" name="Oval 261"/>
          <p:cNvSpPr>
            <a:spLocks noChangeAspect="1" noChangeArrowheads="1"/>
          </p:cNvSpPr>
          <p:nvPr userDrawn="1"/>
        </p:nvSpPr>
        <p:spPr bwMode="auto">
          <a:xfrm>
            <a:off x="6761163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71" name="Oval 262"/>
          <p:cNvSpPr>
            <a:spLocks noChangeAspect="1" noChangeArrowheads="1"/>
          </p:cNvSpPr>
          <p:nvPr userDrawn="1"/>
        </p:nvSpPr>
        <p:spPr bwMode="auto">
          <a:xfrm>
            <a:off x="6878638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72" name="Oval 263"/>
          <p:cNvSpPr>
            <a:spLocks noChangeAspect="1" noChangeArrowheads="1"/>
          </p:cNvSpPr>
          <p:nvPr userDrawn="1"/>
        </p:nvSpPr>
        <p:spPr bwMode="auto">
          <a:xfrm>
            <a:off x="6997700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73" name="Oval 264"/>
          <p:cNvSpPr>
            <a:spLocks noChangeAspect="1" noChangeArrowheads="1"/>
          </p:cNvSpPr>
          <p:nvPr userDrawn="1"/>
        </p:nvSpPr>
        <p:spPr bwMode="auto">
          <a:xfrm>
            <a:off x="7115175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74" name="Oval 265"/>
          <p:cNvSpPr>
            <a:spLocks noChangeAspect="1" noChangeArrowheads="1"/>
          </p:cNvSpPr>
          <p:nvPr userDrawn="1"/>
        </p:nvSpPr>
        <p:spPr bwMode="auto">
          <a:xfrm>
            <a:off x="7234238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75" name="Oval 266"/>
          <p:cNvSpPr>
            <a:spLocks noChangeAspect="1" noChangeArrowheads="1"/>
          </p:cNvSpPr>
          <p:nvPr userDrawn="1"/>
        </p:nvSpPr>
        <p:spPr bwMode="auto">
          <a:xfrm>
            <a:off x="7351713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76" name="Oval 267"/>
          <p:cNvSpPr>
            <a:spLocks noChangeAspect="1" noChangeArrowheads="1"/>
          </p:cNvSpPr>
          <p:nvPr userDrawn="1"/>
        </p:nvSpPr>
        <p:spPr bwMode="auto">
          <a:xfrm>
            <a:off x="7470775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77" name="Oval 268"/>
          <p:cNvSpPr>
            <a:spLocks noChangeAspect="1" noChangeArrowheads="1"/>
          </p:cNvSpPr>
          <p:nvPr userDrawn="1"/>
        </p:nvSpPr>
        <p:spPr bwMode="auto">
          <a:xfrm>
            <a:off x="7588250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78" name="Oval 269"/>
          <p:cNvSpPr>
            <a:spLocks noChangeAspect="1" noChangeArrowheads="1"/>
          </p:cNvSpPr>
          <p:nvPr userDrawn="1"/>
        </p:nvSpPr>
        <p:spPr bwMode="auto">
          <a:xfrm>
            <a:off x="7707313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79" name="Oval 270"/>
          <p:cNvSpPr>
            <a:spLocks noChangeAspect="1" noChangeArrowheads="1"/>
          </p:cNvSpPr>
          <p:nvPr userDrawn="1"/>
        </p:nvSpPr>
        <p:spPr bwMode="auto">
          <a:xfrm>
            <a:off x="7824788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80" name="Oval 271"/>
          <p:cNvSpPr>
            <a:spLocks noChangeAspect="1" noChangeArrowheads="1"/>
          </p:cNvSpPr>
          <p:nvPr userDrawn="1"/>
        </p:nvSpPr>
        <p:spPr bwMode="auto">
          <a:xfrm>
            <a:off x="7943850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81" name="Oval 272"/>
          <p:cNvSpPr>
            <a:spLocks noChangeAspect="1" noChangeArrowheads="1"/>
          </p:cNvSpPr>
          <p:nvPr userDrawn="1"/>
        </p:nvSpPr>
        <p:spPr bwMode="auto">
          <a:xfrm>
            <a:off x="8061325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82" name="Oval 273"/>
          <p:cNvSpPr>
            <a:spLocks noChangeAspect="1" noChangeArrowheads="1"/>
          </p:cNvSpPr>
          <p:nvPr userDrawn="1"/>
        </p:nvSpPr>
        <p:spPr bwMode="auto">
          <a:xfrm>
            <a:off x="8180388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83" name="Oval 274"/>
          <p:cNvSpPr>
            <a:spLocks noChangeAspect="1" noChangeArrowheads="1"/>
          </p:cNvSpPr>
          <p:nvPr userDrawn="1"/>
        </p:nvSpPr>
        <p:spPr bwMode="auto">
          <a:xfrm>
            <a:off x="8297863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84" name="Oval 275"/>
          <p:cNvSpPr>
            <a:spLocks noChangeAspect="1" noChangeArrowheads="1"/>
          </p:cNvSpPr>
          <p:nvPr userDrawn="1"/>
        </p:nvSpPr>
        <p:spPr bwMode="auto">
          <a:xfrm>
            <a:off x="8416925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85" name="Oval 276"/>
          <p:cNvSpPr>
            <a:spLocks noChangeAspect="1" noChangeArrowheads="1"/>
          </p:cNvSpPr>
          <p:nvPr userDrawn="1"/>
        </p:nvSpPr>
        <p:spPr bwMode="auto">
          <a:xfrm>
            <a:off x="8534400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86" name="Oval 277"/>
          <p:cNvSpPr>
            <a:spLocks noChangeAspect="1" noChangeArrowheads="1"/>
          </p:cNvSpPr>
          <p:nvPr userDrawn="1"/>
        </p:nvSpPr>
        <p:spPr bwMode="auto">
          <a:xfrm>
            <a:off x="8653463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87" name="Oval 278"/>
          <p:cNvSpPr>
            <a:spLocks noChangeAspect="1" noChangeArrowheads="1"/>
          </p:cNvSpPr>
          <p:nvPr userDrawn="1"/>
        </p:nvSpPr>
        <p:spPr bwMode="auto">
          <a:xfrm>
            <a:off x="8770938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88" name="Oval 279"/>
          <p:cNvSpPr>
            <a:spLocks noChangeAspect="1" noChangeArrowheads="1"/>
          </p:cNvSpPr>
          <p:nvPr userDrawn="1"/>
        </p:nvSpPr>
        <p:spPr bwMode="auto">
          <a:xfrm>
            <a:off x="8890000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89" name="Oval 280"/>
          <p:cNvSpPr>
            <a:spLocks noChangeAspect="1" noChangeArrowheads="1"/>
          </p:cNvSpPr>
          <p:nvPr userDrawn="1"/>
        </p:nvSpPr>
        <p:spPr bwMode="auto">
          <a:xfrm>
            <a:off x="254000" y="21542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90" name="Oval 281"/>
          <p:cNvSpPr>
            <a:spLocks noChangeAspect="1" noChangeArrowheads="1"/>
          </p:cNvSpPr>
          <p:nvPr userDrawn="1"/>
        </p:nvSpPr>
        <p:spPr bwMode="auto">
          <a:xfrm>
            <a:off x="373063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91" name="Oval 282"/>
          <p:cNvSpPr>
            <a:spLocks noChangeAspect="1" noChangeArrowheads="1"/>
          </p:cNvSpPr>
          <p:nvPr userDrawn="1"/>
        </p:nvSpPr>
        <p:spPr bwMode="auto">
          <a:xfrm>
            <a:off x="490538" y="21542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92" name="Oval 283"/>
          <p:cNvSpPr>
            <a:spLocks noChangeAspect="1" noChangeArrowheads="1"/>
          </p:cNvSpPr>
          <p:nvPr userDrawn="1"/>
        </p:nvSpPr>
        <p:spPr bwMode="auto">
          <a:xfrm>
            <a:off x="609600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93" name="Oval 284"/>
          <p:cNvSpPr>
            <a:spLocks noChangeAspect="1" noChangeArrowheads="1"/>
          </p:cNvSpPr>
          <p:nvPr userDrawn="1"/>
        </p:nvSpPr>
        <p:spPr bwMode="auto">
          <a:xfrm>
            <a:off x="727075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94" name="Oval 285"/>
          <p:cNvSpPr>
            <a:spLocks noChangeAspect="1" noChangeArrowheads="1"/>
          </p:cNvSpPr>
          <p:nvPr userDrawn="1"/>
        </p:nvSpPr>
        <p:spPr bwMode="auto">
          <a:xfrm>
            <a:off x="846138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95" name="Oval 286"/>
          <p:cNvSpPr>
            <a:spLocks noChangeAspect="1" noChangeArrowheads="1"/>
          </p:cNvSpPr>
          <p:nvPr userDrawn="1"/>
        </p:nvSpPr>
        <p:spPr bwMode="auto">
          <a:xfrm>
            <a:off x="963613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96" name="Oval 287"/>
          <p:cNvSpPr>
            <a:spLocks noChangeAspect="1" noChangeArrowheads="1"/>
          </p:cNvSpPr>
          <p:nvPr userDrawn="1"/>
        </p:nvSpPr>
        <p:spPr bwMode="auto">
          <a:xfrm>
            <a:off x="1082675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97" name="Oval 288"/>
          <p:cNvSpPr>
            <a:spLocks noChangeAspect="1" noChangeArrowheads="1"/>
          </p:cNvSpPr>
          <p:nvPr userDrawn="1"/>
        </p:nvSpPr>
        <p:spPr bwMode="auto">
          <a:xfrm>
            <a:off x="1200150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98" name="Oval 289"/>
          <p:cNvSpPr>
            <a:spLocks noChangeAspect="1" noChangeArrowheads="1"/>
          </p:cNvSpPr>
          <p:nvPr userDrawn="1"/>
        </p:nvSpPr>
        <p:spPr bwMode="auto">
          <a:xfrm>
            <a:off x="1319213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99" name="Oval 290"/>
          <p:cNvSpPr>
            <a:spLocks noChangeAspect="1" noChangeArrowheads="1"/>
          </p:cNvSpPr>
          <p:nvPr userDrawn="1"/>
        </p:nvSpPr>
        <p:spPr bwMode="auto">
          <a:xfrm>
            <a:off x="1436688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00" name="Oval 291"/>
          <p:cNvSpPr>
            <a:spLocks noChangeAspect="1" noChangeArrowheads="1"/>
          </p:cNvSpPr>
          <p:nvPr userDrawn="1"/>
        </p:nvSpPr>
        <p:spPr bwMode="auto">
          <a:xfrm>
            <a:off x="1555750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01" name="Oval 292"/>
          <p:cNvSpPr>
            <a:spLocks noChangeAspect="1" noChangeArrowheads="1"/>
          </p:cNvSpPr>
          <p:nvPr userDrawn="1"/>
        </p:nvSpPr>
        <p:spPr bwMode="auto">
          <a:xfrm>
            <a:off x="1673225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02" name="Oval 293"/>
          <p:cNvSpPr>
            <a:spLocks noChangeAspect="1" noChangeArrowheads="1"/>
          </p:cNvSpPr>
          <p:nvPr userDrawn="1"/>
        </p:nvSpPr>
        <p:spPr bwMode="auto">
          <a:xfrm>
            <a:off x="1792288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03" name="Oval 294"/>
          <p:cNvSpPr>
            <a:spLocks noChangeAspect="1" noChangeArrowheads="1"/>
          </p:cNvSpPr>
          <p:nvPr userDrawn="1"/>
        </p:nvSpPr>
        <p:spPr bwMode="auto">
          <a:xfrm>
            <a:off x="1909763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04" name="Oval 295"/>
          <p:cNvSpPr>
            <a:spLocks noChangeAspect="1" noChangeArrowheads="1"/>
          </p:cNvSpPr>
          <p:nvPr userDrawn="1"/>
        </p:nvSpPr>
        <p:spPr bwMode="auto">
          <a:xfrm>
            <a:off x="2028825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05" name="Oval 296"/>
          <p:cNvSpPr>
            <a:spLocks noChangeAspect="1" noChangeArrowheads="1"/>
          </p:cNvSpPr>
          <p:nvPr userDrawn="1"/>
        </p:nvSpPr>
        <p:spPr bwMode="auto">
          <a:xfrm>
            <a:off x="2146300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06" name="Oval 297"/>
          <p:cNvSpPr>
            <a:spLocks noChangeAspect="1" noChangeArrowheads="1"/>
          </p:cNvSpPr>
          <p:nvPr userDrawn="1"/>
        </p:nvSpPr>
        <p:spPr bwMode="auto">
          <a:xfrm>
            <a:off x="2501900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07" name="Oval 298"/>
          <p:cNvSpPr>
            <a:spLocks noChangeAspect="1" noChangeArrowheads="1"/>
          </p:cNvSpPr>
          <p:nvPr userDrawn="1"/>
        </p:nvSpPr>
        <p:spPr bwMode="auto">
          <a:xfrm>
            <a:off x="2619375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08" name="Oval 299"/>
          <p:cNvSpPr>
            <a:spLocks noChangeAspect="1" noChangeArrowheads="1"/>
          </p:cNvSpPr>
          <p:nvPr userDrawn="1"/>
        </p:nvSpPr>
        <p:spPr bwMode="auto">
          <a:xfrm>
            <a:off x="3094038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09" name="Oval 300"/>
          <p:cNvSpPr>
            <a:spLocks noChangeAspect="1" noChangeArrowheads="1"/>
          </p:cNvSpPr>
          <p:nvPr userDrawn="1"/>
        </p:nvSpPr>
        <p:spPr bwMode="auto">
          <a:xfrm>
            <a:off x="3211513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10" name="Oval 301"/>
          <p:cNvSpPr>
            <a:spLocks noChangeAspect="1" noChangeArrowheads="1"/>
          </p:cNvSpPr>
          <p:nvPr userDrawn="1"/>
        </p:nvSpPr>
        <p:spPr bwMode="auto">
          <a:xfrm>
            <a:off x="3803650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11" name="Oval 302"/>
          <p:cNvSpPr>
            <a:spLocks noChangeAspect="1" noChangeArrowheads="1"/>
          </p:cNvSpPr>
          <p:nvPr userDrawn="1"/>
        </p:nvSpPr>
        <p:spPr bwMode="auto">
          <a:xfrm>
            <a:off x="3921125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12" name="Oval 303"/>
          <p:cNvSpPr>
            <a:spLocks noChangeAspect="1" noChangeArrowheads="1"/>
          </p:cNvSpPr>
          <p:nvPr userDrawn="1"/>
        </p:nvSpPr>
        <p:spPr bwMode="auto">
          <a:xfrm>
            <a:off x="4513263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13" name="Oval 304"/>
          <p:cNvSpPr>
            <a:spLocks noChangeAspect="1" noChangeArrowheads="1"/>
          </p:cNvSpPr>
          <p:nvPr userDrawn="1"/>
        </p:nvSpPr>
        <p:spPr bwMode="auto">
          <a:xfrm>
            <a:off x="4630738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14" name="Oval 305"/>
          <p:cNvSpPr>
            <a:spLocks noChangeAspect="1" noChangeArrowheads="1"/>
          </p:cNvSpPr>
          <p:nvPr userDrawn="1"/>
        </p:nvSpPr>
        <p:spPr bwMode="auto">
          <a:xfrm>
            <a:off x="4749800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15" name="Oval 306"/>
          <p:cNvSpPr>
            <a:spLocks noChangeAspect="1" noChangeArrowheads="1"/>
          </p:cNvSpPr>
          <p:nvPr userDrawn="1"/>
        </p:nvSpPr>
        <p:spPr bwMode="auto">
          <a:xfrm>
            <a:off x="4867275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16" name="Oval 307"/>
          <p:cNvSpPr>
            <a:spLocks noChangeAspect="1" noChangeArrowheads="1"/>
          </p:cNvSpPr>
          <p:nvPr userDrawn="1"/>
        </p:nvSpPr>
        <p:spPr bwMode="auto">
          <a:xfrm>
            <a:off x="4986338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17" name="Oval 308"/>
          <p:cNvSpPr>
            <a:spLocks noChangeAspect="1" noChangeArrowheads="1"/>
          </p:cNvSpPr>
          <p:nvPr userDrawn="1"/>
        </p:nvSpPr>
        <p:spPr bwMode="auto">
          <a:xfrm>
            <a:off x="5103813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18" name="Oval 309"/>
          <p:cNvSpPr>
            <a:spLocks noChangeAspect="1" noChangeArrowheads="1"/>
          </p:cNvSpPr>
          <p:nvPr userDrawn="1"/>
        </p:nvSpPr>
        <p:spPr bwMode="auto">
          <a:xfrm>
            <a:off x="5222875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19" name="Oval 310"/>
          <p:cNvSpPr>
            <a:spLocks noChangeAspect="1" noChangeArrowheads="1"/>
          </p:cNvSpPr>
          <p:nvPr userDrawn="1"/>
        </p:nvSpPr>
        <p:spPr bwMode="auto">
          <a:xfrm>
            <a:off x="5340350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20" name="Oval 311"/>
          <p:cNvSpPr>
            <a:spLocks noChangeAspect="1" noChangeArrowheads="1"/>
          </p:cNvSpPr>
          <p:nvPr userDrawn="1"/>
        </p:nvSpPr>
        <p:spPr bwMode="auto">
          <a:xfrm>
            <a:off x="5459413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21" name="Oval 312"/>
          <p:cNvSpPr>
            <a:spLocks noChangeAspect="1" noChangeArrowheads="1"/>
          </p:cNvSpPr>
          <p:nvPr userDrawn="1"/>
        </p:nvSpPr>
        <p:spPr bwMode="auto">
          <a:xfrm>
            <a:off x="5576888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22" name="Oval 313"/>
          <p:cNvSpPr>
            <a:spLocks noChangeAspect="1" noChangeArrowheads="1"/>
          </p:cNvSpPr>
          <p:nvPr userDrawn="1"/>
        </p:nvSpPr>
        <p:spPr bwMode="auto">
          <a:xfrm>
            <a:off x="5695950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23" name="Oval 314"/>
          <p:cNvSpPr>
            <a:spLocks noChangeAspect="1" noChangeArrowheads="1"/>
          </p:cNvSpPr>
          <p:nvPr userDrawn="1"/>
        </p:nvSpPr>
        <p:spPr bwMode="auto">
          <a:xfrm>
            <a:off x="5813425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24" name="Oval 315"/>
          <p:cNvSpPr>
            <a:spLocks noChangeAspect="1" noChangeArrowheads="1"/>
          </p:cNvSpPr>
          <p:nvPr userDrawn="1"/>
        </p:nvSpPr>
        <p:spPr bwMode="auto">
          <a:xfrm>
            <a:off x="5932488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25" name="Oval 316"/>
          <p:cNvSpPr>
            <a:spLocks noChangeAspect="1" noChangeArrowheads="1"/>
          </p:cNvSpPr>
          <p:nvPr userDrawn="1"/>
        </p:nvSpPr>
        <p:spPr bwMode="auto">
          <a:xfrm>
            <a:off x="6051550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26" name="Oval 317"/>
          <p:cNvSpPr>
            <a:spLocks noChangeAspect="1" noChangeArrowheads="1"/>
          </p:cNvSpPr>
          <p:nvPr userDrawn="1"/>
        </p:nvSpPr>
        <p:spPr bwMode="auto">
          <a:xfrm>
            <a:off x="6169025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27" name="Oval 318"/>
          <p:cNvSpPr>
            <a:spLocks noChangeAspect="1" noChangeArrowheads="1"/>
          </p:cNvSpPr>
          <p:nvPr userDrawn="1"/>
        </p:nvSpPr>
        <p:spPr bwMode="auto">
          <a:xfrm>
            <a:off x="6288088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28" name="Oval 319"/>
          <p:cNvSpPr>
            <a:spLocks noChangeAspect="1" noChangeArrowheads="1"/>
          </p:cNvSpPr>
          <p:nvPr userDrawn="1"/>
        </p:nvSpPr>
        <p:spPr bwMode="auto">
          <a:xfrm>
            <a:off x="6405563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29" name="Oval 320"/>
          <p:cNvSpPr>
            <a:spLocks noChangeAspect="1" noChangeArrowheads="1"/>
          </p:cNvSpPr>
          <p:nvPr userDrawn="1"/>
        </p:nvSpPr>
        <p:spPr bwMode="auto">
          <a:xfrm>
            <a:off x="6524625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30" name="Oval 321"/>
          <p:cNvSpPr>
            <a:spLocks noChangeAspect="1" noChangeArrowheads="1"/>
          </p:cNvSpPr>
          <p:nvPr userDrawn="1"/>
        </p:nvSpPr>
        <p:spPr bwMode="auto">
          <a:xfrm>
            <a:off x="6642100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31" name="Oval 322"/>
          <p:cNvSpPr>
            <a:spLocks noChangeAspect="1" noChangeArrowheads="1"/>
          </p:cNvSpPr>
          <p:nvPr userDrawn="1"/>
        </p:nvSpPr>
        <p:spPr bwMode="auto">
          <a:xfrm>
            <a:off x="6761163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32" name="Oval 323"/>
          <p:cNvSpPr>
            <a:spLocks noChangeAspect="1" noChangeArrowheads="1"/>
          </p:cNvSpPr>
          <p:nvPr userDrawn="1"/>
        </p:nvSpPr>
        <p:spPr bwMode="auto">
          <a:xfrm>
            <a:off x="6878638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33" name="Oval 324"/>
          <p:cNvSpPr>
            <a:spLocks noChangeAspect="1" noChangeArrowheads="1"/>
          </p:cNvSpPr>
          <p:nvPr userDrawn="1"/>
        </p:nvSpPr>
        <p:spPr bwMode="auto">
          <a:xfrm>
            <a:off x="6997700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34" name="Oval 325"/>
          <p:cNvSpPr>
            <a:spLocks noChangeAspect="1" noChangeArrowheads="1"/>
          </p:cNvSpPr>
          <p:nvPr userDrawn="1"/>
        </p:nvSpPr>
        <p:spPr bwMode="auto">
          <a:xfrm>
            <a:off x="7115175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35" name="Oval 326"/>
          <p:cNvSpPr>
            <a:spLocks noChangeAspect="1" noChangeArrowheads="1"/>
          </p:cNvSpPr>
          <p:nvPr userDrawn="1"/>
        </p:nvSpPr>
        <p:spPr bwMode="auto">
          <a:xfrm>
            <a:off x="7234238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36" name="Oval 327"/>
          <p:cNvSpPr>
            <a:spLocks noChangeAspect="1" noChangeArrowheads="1"/>
          </p:cNvSpPr>
          <p:nvPr userDrawn="1"/>
        </p:nvSpPr>
        <p:spPr bwMode="auto">
          <a:xfrm>
            <a:off x="7351713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37" name="Oval 328"/>
          <p:cNvSpPr>
            <a:spLocks noChangeAspect="1" noChangeArrowheads="1"/>
          </p:cNvSpPr>
          <p:nvPr userDrawn="1"/>
        </p:nvSpPr>
        <p:spPr bwMode="auto">
          <a:xfrm>
            <a:off x="7470775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38" name="Oval 329"/>
          <p:cNvSpPr>
            <a:spLocks noChangeAspect="1" noChangeArrowheads="1"/>
          </p:cNvSpPr>
          <p:nvPr userDrawn="1"/>
        </p:nvSpPr>
        <p:spPr bwMode="auto">
          <a:xfrm>
            <a:off x="7588250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39" name="Oval 330"/>
          <p:cNvSpPr>
            <a:spLocks noChangeAspect="1" noChangeArrowheads="1"/>
          </p:cNvSpPr>
          <p:nvPr userDrawn="1"/>
        </p:nvSpPr>
        <p:spPr bwMode="auto">
          <a:xfrm>
            <a:off x="7707313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40" name="Oval 331"/>
          <p:cNvSpPr>
            <a:spLocks noChangeAspect="1" noChangeArrowheads="1"/>
          </p:cNvSpPr>
          <p:nvPr userDrawn="1"/>
        </p:nvSpPr>
        <p:spPr bwMode="auto">
          <a:xfrm>
            <a:off x="7824788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41" name="Oval 332"/>
          <p:cNvSpPr>
            <a:spLocks noChangeAspect="1" noChangeArrowheads="1"/>
          </p:cNvSpPr>
          <p:nvPr userDrawn="1"/>
        </p:nvSpPr>
        <p:spPr bwMode="auto">
          <a:xfrm>
            <a:off x="7943850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42" name="Oval 333"/>
          <p:cNvSpPr>
            <a:spLocks noChangeAspect="1" noChangeArrowheads="1"/>
          </p:cNvSpPr>
          <p:nvPr userDrawn="1"/>
        </p:nvSpPr>
        <p:spPr bwMode="auto">
          <a:xfrm>
            <a:off x="8061325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43" name="Oval 334"/>
          <p:cNvSpPr>
            <a:spLocks noChangeAspect="1" noChangeArrowheads="1"/>
          </p:cNvSpPr>
          <p:nvPr userDrawn="1"/>
        </p:nvSpPr>
        <p:spPr bwMode="auto">
          <a:xfrm>
            <a:off x="8180388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44" name="Oval 335"/>
          <p:cNvSpPr>
            <a:spLocks noChangeAspect="1" noChangeArrowheads="1"/>
          </p:cNvSpPr>
          <p:nvPr userDrawn="1"/>
        </p:nvSpPr>
        <p:spPr bwMode="auto">
          <a:xfrm>
            <a:off x="8297863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45" name="Oval 336"/>
          <p:cNvSpPr>
            <a:spLocks noChangeAspect="1" noChangeArrowheads="1"/>
          </p:cNvSpPr>
          <p:nvPr userDrawn="1"/>
        </p:nvSpPr>
        <p:spPr bwMode="auto">
          <a:xfrm>
            <a:off x="8416925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46" name="Oval 337"/>
          <p:cNvSpPr>
            <a:spLocks noChangeAspect="1" noChangeArrowheads="1"/>
          </p:cNvSpPr>
          <p:nvPr userDrawn="1"/>
        </p:nvSpPr>
        <p:spPr bwMode="auto">
          <a:xfrm>
            <a:off x="8534400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47" name="Oval 338"/>
          <p:cNvSpPr>
            <a:spLocks noChangeAspect="1" noChangeArrowheads="1"/>
          </p:cNvSpPr>
          <p:nvPr userDrawn="1"/>
        </p:nvSpPr>
        <p:spPr bwMode="auto">
          <a:xfrm>
            <a:off x="8653463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48" name="Oval 339"/>
          <p:cNvSpPr>
            <a:spLocks noChangeAspect="1" noChangeArrowheads="1"/>
          </p:cNvSpPr>
          <p:nvPr userDrawn="1"/>
        </p:nvSpPr>
        <p:spPr bwMode="auto">
          <a:xfrm>
            <a:off x="136525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49" name="Oval 340"/>
          <p:cNvSpPr>
            <a:spLocks noChangeAspect="1" noChangeArrowheads="1"/>
          </p:cNvSpPr>
          <p:nvPr userDrawn="1"/>
        </p:nvSpPr>
        <p:spPr bwMode="auto">
          <a:xfrm>
            <a:off x="254000" y="22637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50" name="Oval 341"/>
          <p:cNvSpPr>
            <a:spLocks noChangeAspect="1" noChangeArrowheads="1"/>
          </p:cNvSpPr>
          <p:nvPr userDrawn="1"/>
        </p:nvSpPr>
        <p:spPr bwMode="auto">
          <a:xfrm>
            <a:off x="373063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51" name="Oval 342"/>
          <p:cNvSpPr>
            <a:spLocks noChangeAspect="1" noChangeArrowheads="1"/>
          </p:cNvSpPr>
          <p:nvPr userDrawn="1"/>
        </p:nvSpPr>
        <p:spPr bwMode="auto">
          <a:xfrm>
            <a:off x="490538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52" name="Oval 343"/>
          <p:cNvSpPr>
            <a:spLocks noChangeAspect="1" noChangeArrowheads="1"/>
          </p:cNvSpPr>
          <p:nvPr userDrawn="1"/>
        </p:nvSpPr>
        <p:spPr bwMode="auto">
          <a:xfrm>
            <a:off x="609600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53" name="Oval 344"/>
          <p:cNvSpPr>
            <a:spLocks noChangeAspect="1" noChangeArrowheads="1"/>
          </p:cNvSpPr>
          <p:nvPr userDrawn="1"/>
        </p:nvSpPr>
        <p:spPr bwMode="auto">
          <a:xfrm>
            <a:off x="727075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54" name="Oval 345"/>
          <p:cNvSpPr>
            <a:spLocks noChangeAspect="1" noChangeArrowheads="1"/>
          </p:cNvSpPr>
          <p:nvPr userDrawn="1"/>
        </p:nvSpPr>
        <p:spPr bwMode="auto">
          <a:xfrm>
            <a:off x="846138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55" name="Oval 346"/>
          <p:cNvSpPr>
            <a:spLocks noChangeAspect="1" noChangeArrowheads="1"/>
          </p:cNvSpPr>
          <p:nvPr userDrawn="1"/>
        </p:nvSpPr>
        <p:spPr bwMode="auto">
          <a:xfrm>
            <a:off x="963613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56" name="Oval 347"/>
          <p:cNvSpPr>
            <a:spLocks noChangeAspect="1" noChangeArrowheads="1"/>
          </p:cNvSpPr>
          <p:nvPr userDrawn="1"/>
        </p:nvSpPr>
        <p:spPr bwMode="auto">
          <a:xfrm>
            <a:off x="1082675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57" name="Oval 348"/>
          <p:cNvSpPr>
            <a:spLocks noChangeAspect="1" noChangeArrowheads="1"/>
          </p:cNvSpPr>
          <p:nvPr userDrawn="1"/>
        </p:nvSpPr>
        <p:spPr bwMode="auto">
          <a:xfrm>
            <a:off x="1200150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58" name="Oval 349"/>
          <p:cNvSpPr>
            <a:spLocks noChangeAspect="1" noChangeArrowheads="1"/>
          </p:cNvSpPr>
          <p:nvPr userDrawn="1"/>
        </p:nvSpPr>
        <p:spPr bwMode="auto">
          <a:xfrm>
            <a:off x="1319213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59" name="Oval 350"/>
          <p:cNvSpPr>
            <a:spLocks noChangeAspect="1" noChangeArrowheads="1"/>
          </p:cNvSpPr>
          <p:nvPr userDrawn="1"/>
        </p:nvSpPr>
        <p:spPr bwMode="auto">
          <a:xfrm>
            <a:off x="1436688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60" name="Oval 351"/>
          <p:cNvSpPr>
            <a:spLocks noChangeAspect="1" noChangeArrowheads="1"/>
          </p:cNvSpPr>
          <p:nvPr userDrawn="1"/>
        </p:nvSpPr>
        <p:spPr bwMode="auto">
          <a:xfrm>
            <a:off x="1555750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61" name="Oval 352"/>
          <p:cNvSpPr>
            <a:spLocks noChangeAspect="1" noChangeArrowheads="1"/>
          </p:cNvSpPr>
          <p:nvPr userDrawn="1"/>
        </p:nvSpPr>
        <p:spPr bwMode="auto">
          <a:xfrm>
            <a:off x="1673225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62" name="Oval 353"/>
          <p:cNvSpPr>
            <a:spLocks noChangeAspect="1" noChangeArrowheads="1"/>
          </p:cNvSpPr>
          <p:nvPr userDrawn="1"/>
        </p:nvSpPr>
        <p:spPr bwMode="auto">
          <a:xfrm>
            <a:off x="1792288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63" name="Oval 354"/>
          <p:cNvSpPr>
            <a:spLocks noChangeAspect="1" noChangeArrowheads="1"/>
          </p:cNvSpPr>
          <p:nvPr userDrawn="1"/>
        </p:nvSpPr>
        <p:spPr bwMode="auto">
          <a:xfrm>
            <a:off x="1909763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64" name="Oval 355"/>
          <p:cNvSpPr>
            <a:spLocks noChangeAspect="1" noChangeArrowheads="1"/>
          </p:cNvSpPr>
          <p:nvPr userDrawn="1"/>
        </p:nvSpPr>
        <p:spPr bwMode="auto">
          <a:xfrm>
            <a:off x="2382838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65" name="Oval 356"/>
          <p:cNvSpPr>
            <a:spLocks noChangeAspect="1" noChangeArrowheads="1"/>
          </p:cNvSpPr>
          <p:nvPr userDrawn="1"/>
        </p:nvSpPr>
        <p:spPr bwMode="auto">
          <a:xfrm>
            <a:off x="3211513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66" name="Oval 357"/>
          <p:cNvSpPr>
            <a:spLocks noChangeAspect="1" noChangeArrowheads="1"/>
          </p:cNvSpPr>
          <p:nvPr userDrawn="1"/>
        </p:nvSpPr>
        <p:spPr bwMode="auto">
          <a:xfrm>
            <a:off x="3684588" y="22637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67" name="Oval 358"/>
          <p:cNvSpPr>
            <a:spLocks noChangeAspect="1" noChangeArrowheads="1"/>
          </p:cNvSpPr>
          <p:nvPr userDrawn="1"/>
        </p:nvSpPr>
        <p:spPr bwMode="auto">
          <a:xfrm>
            <a:off x="4394200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68" name="Oval 359"/>
          <p:cNvSpPr>
            <a:spLocks noChangeAspect="1" noChangeArrowheads="1"/>
          </p:cNvSpPr>
          <p:nvPr userDrawn="1"/>
        </p:nvSpPr>
        <p:spPr bwMode="auto">
          <a:xfrm>
            <a:off x="4513263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69" name="Oval 360"/>
          <p:cNvSpPr>
            <a:spLocks noChangeAspect="1" noChangeArrowheads="1"/>
          </p:cNvSpPr>
          <p:nvPr userDrawn="1"/>
        </p:nvSpPr>
        <p:spPr bwMode="auto">
          <a:xfrm>
            <a:off x="4630738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70" name="Oval 361"/>
          <p:cNvSpPr>
            <a:spLocks noChangeAspect="1" noChangeArrowheads="1"/>
          </p:cNvSpPr>
          <p:nvPr userDrawn="1"/>
        </p:nvSpPr>
        <p:spPr bwMode="auto">
          <a:xfrm>
            <a:off x="4867275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71" name="Oval 362"/>
          <p:cNvSpPr>
            <a:spLocks noChangeAspect="1" noChangeArrowheads="1"/>
          </p:cNvSpPr>
          <p:nvPr userDrawn="1"/>
        </p:nvSpPr>
        <p:spPr bwMode="auto">
          <a:xfrm>
            <a:off x="4986338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72" name="Oval 363"/>
          <p:cNvSpPr>
            <a:spLocks noChangeAspect="1" noChangeArrowheads="1"/>
          </p:cNvSpPr>
          <p:nvPr userDrawn="1"/>
        </p:nvSpPr>
        <p:spPr bwMode="auto">
          <a:xfrm>
            <a:off x="5103813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73" name="Oval 364"/>
          <p:cNvSpPr>
            <a:spLocks noChangeAspect="1" noChangeArrowheads="1"/>
          </p:cNvSpPr>
          <p:nvPr userDrawn="1"/>
        </p:nvSpPr>
        <p:spPr bwMode="auto">
          <a:xfrm>
            <a:off x="5222875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74" name="Oval 365"/>
          <p:cNvSpPr>
            <a:spLocks noChangeAspect="1" noChangeArrowheads="1"/>
          </p:cNvSpPr>
          <p:nvPr userDrawn="1"/>
        </p:nvSpPr>
        <p:spPr bwMode="auto">
          <a:xfrm>
            <a:off x="5340350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75" name="Oval 366"/>
          <p:cNvSpPr>
            <a:spLocks noChangeAspect="1" noChangeArrowheads="1"/>
          </p:cNvSpPr>
          <p:nvPr userDrawn="1"/>
        </p:nvSpPr>
        <p:spPr bwMode="auto">
          <a:xfrm>
            <a:off x="5459413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76" name="Oval 367"/>
          <p:cNvSpPr>
            <a:spLocks noChangeAspect="1" noChangeArrowheads="1"/>
          </p:cNvSpPr>
          <p:nvPr userDrawn="1"/>
        </p:nvSpPr>
        <p:spPr bwMode="auto">
          <a:xfrm>
            <a:off x="5576888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77" name="Oval 368"/>
          <p:cNvSpPr>
            <a:spLocks noChangeAspect="1" noChangeArrowheads="1"/>
          </p:cNvSpPr>
          <p:nvPr userDrawn="1"/>
        </p:nvSpPr>
        <p:spPr bwMode="auto">
          <a:xfrm>
            <a:off x="5695950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78" name="Oval 369"/>
          <p:cNvSpPr>
            <a:spLocks noChangeAspect="1" noChangeArrowheads="1"/>
          </p:cNvSpPr>
          <p:nvPr userDrawn="1"/>
        </p:nvSpPr>
        <p:spPr bwMode="auto">
          <a:xfrm>
            <a:off x="5813425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79" name="Oval 370"/>
          <p:cNvSpPr>
            <a:spLocks noChangeAspect="1" noChangeArrowheads="1"/>
          </p:cNvSpPr>
          <p:nvPr userDrawn="1"/>
        </p:nvSpPr>
        <p:spPr bwMode="auto">
          <a:xfrm>
            <a:off x="5932488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80" name="Oval 371"/>
          <p:cNvSpPr>
            <a:spLocks noChangeAspect="1" noChangeArrowheads="1"/>
          </p:cNvSpPr>
          <p:nvPr userDrawn="1"/>
        </p:nvSpPr>
        <p:spPr bwMode="auto">
          <a:xfrm>
            <a:off x="6051550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81" name="Oval 372"/>
          <p:cNvSpPr>
            <a:spLocks noChangeAspect="1" noChangeArrowheads="1"/>
          </p:cNvSpPr>
          <p:nvPr userDrawn="1"/>
        </p:nvSpPr>
        <p:spPr bwMode="auto">
          <a:xfrm>
            <a:off x="6169025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82" name="Oval 373"/>
          <p:cNvSpPr>
            <a:spLocks noChangeAspect="1" noChangeArrowheads="1"/>
          </p:cNvSpPr>
          <p:nvPr userDrawn="1"/>
        </p:nvSpPr>
        <p:spPr bwMode="auto">
          <a:xfrm>
            <a:off x="6288088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83" name="Oval 374"/>
          <p:cNvSpPr>
            <a:spLocks noChangeAspect="1" noChangeArrowheads="1"/>
          </p:cNvSpPr>
          <p:nvPr userDrawn="1"/>
        </p:nvSpPr>
        <p:spPr bwMode="auto">
          <a:xfrm>
            <a:off x="6405563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84" name="Oval 375"/>
          <p:cNvSpPr>
            <a:spLocks noChangeAspect="1" noChangeArrowheads="1"/>
          </p:cNvSpPr>
          <p:nvPr userDrawn="1"/>
        </p:nvSpPr>
        <p:spPr bwMode="auto">
          <a:xfrm>
            <a:off x="6524625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85" name="Oval 376"/>
          <p:cNvSpPr>
            <a:spLocks noChangeAspect="1" noChangeArrowheads="1"/>
          </p:cNvSpPr>
          <p:nvPr userDrawn="1"/>
        </p:nvSpPr>
        <p:spPr bwMode="auto">
          <a:xfrm>
            <a:off x="6642100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86" name="Oval 377"/>
          <p:cNvSpPr>
            <a:spLocks noChangeAspect="1" noChangeArrowheads="1"/>
          </p:cNvSpPr>
          <p:nvPr userDrawn="1"/>
        </p:nvSpPr>
        <p:spPr bwMode="auto">
          <a:xfrm>
            <a:off x="6761163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87" name="Oval 378"/>
          <p:cNvSpPr>
            <a:spLocks noChangeAspect="1" noChangeArrowheads="1"/>
          </p:cNvSpPr>
          <p:nvPr userDrawn="1"/>
        </p:nvSpPr>
        <p:spPr bwMode="auto">
          <a:xfrm>
            <a:off x="6878638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88" name="Oval 379"/>
          <p:cNvSpPr>
            <a:spLocks noChangeAspect="1" noChangeArrowheads="1"/>
          </p:cNvSpPr>
          <p:nvPr userDrawn="1"/>
        </p:nvSpPr>
        <p:spPr bwMode="auto">
          <a:xfrm>
            <a:off x="6997700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89" name="Oval 380"/>
          <p:cNvSpPr>
            <a:spLocks noChangeAspect="1" noChangeArrowheads="1"/>
          </p:cNvSpPr>
          <p:nvPr userDrawn="1"/>
        </p:nvSpPr>
        <p:spPr bwMode="auto">
          <a:xfrm>
            <a:off x="7115175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90" name="Oval 381"/>
          <p:cNvSpPr>
            <a:spLocks noChangeAspect="1" noChangeArrowheads="1"/>
          </p:cNvSpPr>
          <p:nvPr userDrawn="1"/>
        </p:nvSpPr>
        <p:spPr bwMode="auto">
          <a:xfrm>
            <a:off x="7234238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91" name="Oval 382"/>
          <p:cNvSpPr>
            <a:spLocks noChangeAspect="1" noChangeArrowheads="1"/>
          </p:cNvSpPr>
          <p:nvPr userDrawn="1"/>
        </p:nvSpPr>
        <p:spPr bwMode="auto">
          <a:xfrm>
            <a:off x="7351713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92" name="Oval 383"/>
          <p:cNvSpPr>
            <a:spLocks noChangeAspect="1" noChangeArrowheads="1"/>
          </p:cNvSpPr>
          <p:nvPr userDrawn="1"/>
        </p:nvSpPr>
        <p:spPr bwMode="auto">
          <a:xfrm>
            <a:off x="7470775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93" name="Oval 384"/>
          <p:cNvSpPr>
            <a:spLocks noChangeAspect="1" noChangeArrowheads="1"/>
          </p:cNvSpPr>
          <p:nvPr userDrawn="1"/>
        </p:nvSpPr>
        <p:spPr bwMode="auto">
          <a:xfrm>
            <a:off x="7588250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94" name="Oval 385"/>
          <p:cNvSpPr>
            <a:spLocks noChangeAspect="1" noChangeArrowheads="1"/>
          </p:cNvSpPr>
          <p:nvPr userDrawn="1"/>
        </p:nvSpPr>
        <p:spPr bwMode="auto">
          <a:xfrm>
            <a:off x="7707313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95" name="Oval 386"/>
          <p:cNvSpPr>
            <a:spLocks noChangeAspect="1" noChangeArrowheads="1"/>
          </p:cNvSpPr>
          <p:nvPr userDrawn="1"/>
        </p:nvSpPr>
        <p:spPr bwMode="auto">
          <a:xfrm>
            <a:off x="7824788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96" name="Oval 387"/>
          <p:cNvSpPr>
            <a:spLocks noChangeAspect="1" noChangeArrowheads="1"/>
          </p:cNvSpPr>
          <p:nvPr userDrawn="1"/>
        </p:nvSpPr>
        <p:spPr bwMode="auto">
          <a:xfrm>
            <a:off x="7943850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97" name="Oval 388"/>
          <p:cNvSpPr>
            <a:spLocks noChangeAspect="1" noChangeArrowheads="1"/>
          </p:cNvSpPr>
          <p:nvPr userDrawn="1"/>
        </p:nvSpPr>
        <p:spPr bwMode="auto">
          <a:xfrm>
            <a:off x="8061325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98" name="Oval 389"/>
          <p:cNvSpPr>
            <a:spLocks noChangeAspect="1" noChangeArrowheads="1"/>
          </p:cNvSpPr>
          <p:nvPr userDrawn="1"/>
        </p:nvSpPr>
        <p:spPr bwMode="auto">
          <a:xfrm>
            <a:off x="8180388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99" name="Oval 390"/>
          <p:cNvSpPr>
            <a:spLocks noChangeAspect="1" noChangeArrowheads="1"/>
          </p:cNvSpPr>
          <p:nvPr userDrawn="1"/>
        </p:nvSpPr>
        <p:spPr bwMode="auto">
          <a:xfrm>
            <a:off x="8297863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00" name="Oval 391"/>
          <p:cNvSpPr>
            <a:spLocks noChangeAspect="1" noChangeArrowheads="1"/>
          </p:cNvSpPr>
          <p:nvPr userDrawn="1"/>
        </p:nvSpPr>
        <p:spPr bwMode="auto">
          <a:xfrm>
            <a:off x="8416925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01" name="Oval 392"/>
          <p:cNvSpPr>
            <a:spLocks noChangeAspect="1" noChangeArrowheads="1"/>
          </p:cNvSpPr>
          <p:nvPr userDrawn="1"/>
        </p:nvSpPr>
        <p:spPr bwMode="auto">
          <a:xfrm>
            <a:off x="8534400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02" name="Oval 393"/>
          <p:cNvSpPr>
            <a:spLocks noChangeAspect="1" noChangeArrowheads="1"/>
          </p:cNvSpPr>
          <p:nvPr userDrawn="1"/>
        </p:nvSpPr>
        <p:spPr bwMode="auto">
          <a:xfrm>
            <a:off x="136525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03" name="Oval 394"/>
          <p:cNvSpPr>
            <a:spLocks noChangeAspect="1" noChangeArrowheads="1"/>
          </p:cNvSpPr>
          <p:nvPr userDrawn="1"/>
        </p:nvSpPr>
        <p:spPr bwMode="auto">
          <a:xfrm>
            <a:off x="254000" y="23733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04" name="Oval 395"/>
          <p:cNvSpPr>
            <a:spLocks noChangeAspect="1" noChangeArrowheads="1"/>
          </p:cNvSpPr>
          <p:nvPr userDrawn="1"/>
        </p:nvSpPr>
        <p:spPr bwMode="auto">
          <a:xfrm>
            <a:off x="373063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05" name="Oval 396"/>
          <p:cNvSpPr>
            <a:spLocks noChangeAspect="1" noChangeArrowheads="1"/>
          </p:cNvSpPr>
          <p:nvPr userDrawn="1"/>
        </p:nvSpPr>
        <p:spPr bwMode="auto">
          <a:xfrm>
            <a:off x="490538" y="23733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06" name="Oval 397"/>
          <p:cNvSpPr>
            <a:spLocks noChangeAspect="1" noChangeArrowheads="1"/>
          </p:cNvSpPr>
          <p:nvPr userDrawn="1"/>
        </p:nvSpPr>
        <p:spPr bwMode="auto">
          <a:xfrm>
            <a:off x="963613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07" name="Oval 398"/>
          <p:cNvSpPr>
            <a:spLocks noChangeAspect="1" noChangeArrowheads="1"/>
          </p:cNvSpPr>
          <p:nvPr userDrawn="1"/>
        </p:nvSpPr>
        <p:spPr bwMode="auto">
          <a:xfrm>
            <a:off x="1082675" y="24828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08" name="Oval 399"/>
          <p:cNvSpPr>
            <a:spLocks noChangeAspect="1" noChangeArrowheads="1"/>
          </p:cNvSpPr>
          <p:nvPr userDrawn="1"/>
        </p:nvSpPr>
        <p:spPr bwMode="auto">
          <a:xfrm>
            <a:off x="1200150" y="24828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09" name="Oval 400"/>
          <p:cNvSpPr>
            <a:spLocks noChangeAspect="1" noChangeArrowheads="1"/>
          </p:cNvSpPr>
          <p:nvPr userDrawn="1"/>
        </p:nvSpPr>
        <p:spPr bwMode="auto">
          <a:xfrm>
            <a:off x="1319213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10" name="Oval 401"/>
          <p:cNvSpPr>
            <a:spLocks noChangeAspect="1" noChangeArrowheads="1"/>
          </p:cNvSpPr>
          <p:nvPr userDrawn="1"/>
        </p:nvSpPr>
        <p:spPr bwMode="auto">
          <a:xfrm>
            <a:off x="1436688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11" name="Oval 402"/>
          <p:cNvSpPr>
            <a:spLocks noChangeAspect="1" noChangeArrowheads="1"/>
          </p:cNvSpPr>
          <p:nvPr userDrawn="1"/>
        </p:nvSpPr>
        <p:spPr bwMode="auto">
          <a:xfrm>
            <a:off x="1555750" y="24828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12" name="Oval 403"/>
          <p:cNvSpPr>
            <a:spLocks noChangeAspect="1" noChangeArrowheads="1"/>
          </p:cNvSpPr>
          <p:nvPr userDrawn="1"/>
        </p:nvSpPr>
        <p:spPr bwMode="auto">
          <a:xfrm>
            <a:off x="1673225" y="24828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13" name="Oval 404"/>
          <p:cNvSpPr>
            <a:spLocks noChangeAspect="1" noChangeArrowheads="1"/>
          </p:cNvSpPr>
          <p:nvPr userDrawn="1"/>
        </p:nvSpPr>
        <p:spPr bwMode="auto">
          <a:xfrm>
            <a:off x="1792288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14" name="Oval 405"/>
          <p:cNvSpPr>
            <a:spLocks noChangeAspect="1" noChangeArrowheads="1"/>
          </p:cNvSpPr>
          <p:nvPr userDrawn="1"/>
        </p:nvSpPr>
        <p:spPr bwMode="auto">
          <a:xfrm>
            <a:off x="1909763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15" name="Oval 406"/>
          <p:cNvSpPr>
            <a:spLocks noChangeAspect="1" noChangeArrowheads="1"/>
          </p:cNvSpPr>
          <p:nvPr userDrawn="1"/>
        </p:nvSpPr>
        <p:spPr bwMode="auto">
          <a:xfrm>
            <a:off x="2382838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16" name="Oval 407"/>
          <p:cNvSpPr>
            <a:spLocks noChangeAspect="1" noChangeArrowheads="1"/>
          </p:cNvSpPr>
          <p:nvPr userDrawn="1"/>
        </p:nvSpPr>
        <p:spPr bwMode="auto">
          <a:xfrm>
            <a:off x="2501900" y="24828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17" name="Oval 408"/>
          <p:cNvSpPr>
            <a:spLocks noChangeAspect="1" noChangeArrowheads="1"/>
          </p:cNvSpPr>
          <p:nvPr userDrawn="1"/>
        </p:nvSpPr>
        <p:spPr bwMode="auto">
          <a:xfrm>
            <a:off x="2619375" y="24828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18" name="Oval 409"/>
          <p:cNvSpPr>
            <a:spLocks noChangeAspect="1" noChangeArrowheads="1"/>
          </p:cNvSpPr>
          <p:nvPr userDrawn="1"/>
        </p:nvSpPr>
        <p:spPr bwMode="auto">
          <a:xfrm>
            <a:off x="4157663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19" name="Oval 410"/>
          <p:cNvSpPr>
            <a:spLocks noChangeAspect="1" noChangeArrowheads="1"/>
          </p:cNvSpPr>
          <p:nvPr userDrawn="1"/>
        </p:nvSpPr>
        <p:spPr bwMode="auto">
          <a:xfrm>
            <a:off x="4394200" y="24828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20" name="Oval 411"/>
          <p:cNvSpPr>
            <a:spLocks noChangeAspect="1" noChangeArrowheads="1"/>
          </p:cNvSpPr>
          <p:nvPr userDrawn="1"/>
        </p:nvSpPr>
        <p:spPr bwMode="auto">
          <a:xfrm>
            <a:off x="4513263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21" name="Oval 412"/>
          <p:cNvSpPr>
            <a:spLocks noChangeAspect="1" noChangeArrowheads="1"/>
          </p:cNvSpPr>
          <p:nvPr userDrawn="1"/>
        </p:nvSpPr>
        <p:spPr bwMode="auto">
          <a:xfrm>
            <a:off x="4630738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22" name="Oval 413"/>
          <p:cNvSpPr>
            <a:spLocks noChangeAspect="1" noChangeArrowheads="1"/>
          </p:cNvSpPr>
          <p:nvPr userDrawn="1"/>
        </p:nvSpPr>
        <p:spPr bwMode="auto">
          <a:xfrm>
            <a:off x="4867275" y="24828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23" name="Oval 414"/>
          <p:cNvSpPr>
            <a:spLocks noChangeAspect="1" noChangeArrowheads="1"/>
          </p:cNvSpPr>
          <p:nvPr userDrawn="1"/>
        </p:nvSpPr>
        <p:spPr bwMode="auto">
          <a:xfrm>
            <a:off x="4986338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24" name="Oval 415"/>
          <p:cNvSpPr>
            <a:spLocks noChangeAspect="1" noChangeArrowheads="1"/>
          </p:cNvSpPr>
          <p:nvPr userDrawn="1"/>
        </p:nvSpPr>
        <p:spPr bwMode="auto">
          <a:xfrm>
            <a:off x="5103813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25" name="Oval 416"/>
          <p:cNvSpPr>
            <a:spLocks noChangeAspect="1" noChangeArrowheads="1"/>
          </p:cNvSpPr>
          <p:nvPr userDrawn="1"/>
        </p:nvSpPr>
        <p:spPr bwMode="auto">
          <a:xfrm>
            <a:off x="5222875" y="24828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26" name="Oval 417"/>
          <p:cNvSpPr>
            <a:spLocks noChangeAspect="1" noChangeArrowheads="1"/>
          </p:cNvSpPr>
          <p:nvPr userDrawn="1"/>
        </p:nvSpPr>
        <p:spPr bwMode="auto">
          <a:xfrm>
            <a:off x="5340350" y="24828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27" name="Oval 418"/>
          <p:cNvSpPr>
            <a:spLocks noChangeAspect="1" noChangeArrowheads="1"/>
          </p:cNvSpPr>
          <p:nvPr userDrawn="1"/>
        </p:nvSpPr>
        <p:spPr bwMode="auto">
          <a:xfrm>
            <a:off x="5459413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28" name="Oval 419"/>
          <p:cNvSpPr>
            <a:spLocks noChangeAspect="1" noChangeArrowheads="1"/>
          </p:cNvSpPr>
          <p:nvPr userDrawn="1"/>
        </p:nvSpPr>
        <p:spPr bwMode="auto">
          <a:xfrm>
            <a:off x="5576888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29" name="Oval 420"/>
          <p:cNvSpPr>
            <a:spLocks noChangeAspect="1" noChangeArrowheads="1"/>
          </p:cNvSpPr>
          <p:nvPr userDrawn="1"/>
        </p:nvSpPr>
        <p:spPr bwMode="auto">
          <a:xfrm>
            <a:off x="5695950" y="24828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30" name="Oval 421"/>
          <p:cNvSpPr>
            <a:spLocks noChangeAspect="1" noChangeArrowheads="1"/>
          </p:cNvSpPr>
          <p:nvPr userDrawn="1"/>
        </p:nvSpPr>
        <p:spPr bwMode="auto">
          <a:xfrm>
            <a:off x="5813425" y="24828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31" name="Oval 422"/>
          <p:cNvSpPr>
            <a:spLocks noChangeAspect="1" noChangeArrowheads="1"/>
          </p:cNvSpPr>
          <p:nvPr userDrawn="1"/>
        </p:nvSpPr>
        <p:spPr bwMode="auto">
          <a:xfrm>
            <a:off x="5932488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32" name="Oval 423"/>
          <p:cNvSpPr>
            <a:spLocks noChangeAspect="1" noChangeArrowheads="1"/>
          </p:cNvSpPr>
          <p:nvPr userDrawn="1"/>
        </p:nvSpPr>
        <p:spPr bwMode="auto">
          <a:xfrm>
            <a:off x="6051550" y="24828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33" name="Oval 424"/>
          <p:cNvSpPr>
            <a:spLocks noChangeAspect="1" noChangeArrowheads="1"/>
          </p:cNvSpPr>
          <p:nvPr userDrawn="1"/>
        </p:nvSpPr>
        <p:spPr bwMode="auto">
          <a:xfrm>
            <a:off x="6169025" y="24828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34" name="Oval 425"/>
          <p:cNvSpPr>
            <a:spLocks noChangeAspect="1" noChangeArrowheads="1"/>
          </p:cNvSpPr>
          <p:nvPr userDrawn="1"/>
        </p:nvSpPr>
        <p:spPr bwMode="auto">
          <a:xfrm>
            <a:off x="6288088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35" name="Oval 426"/>
          <p:cNvSpPr>
            <a:spLocks noChangeAspect="1" noChangeArrowheads="1"/>
          </p:cNvSpPr>
          <p:nvPr userDrawn="1"/>
        </p:nvSpPr>
        <p:spPr bwMode="auto">
          <a:xfrm>
            <a:off x="6405563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36" name="Oval 427"/>
          <p:cNvSpPr>
            <a:spLocks noChangeAspect="1" noChangeArrowheads="1"/>
          </p:cNvSpPr>
          <p:nvPr userDrawn="1"/>
        </p:nvSpPr>
        <p:spPr bwMode="auto">
          <a:xfrm>
            <a:off x="6524625" y="24828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37" name="Oval 428"/>
          <p:cNvSpPr>
            <a:spLocks noChangeAspect="1" noChangeArrowheads="1"/>
          </p:cNvSpPr>
          <p:nvPr userDrawn="1"/>
        </p:nvSpPr>
        <p:spPr bwMode="auto">
          <a:xfrm>
            <a:off x="6642100" y="24828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38" name="Oval 429"/>
          <p:cNvSpPr>
            <a:spLocks noChangeAspect="1" noChangeArrowheads="1"/>
          </p:cNvSpPr>
          <p:nvPr userDrawn="1"/>
        </p:nvSpPr>
        <p:spPr bwMode="auto">
          <a:xfrm>
            <a:off x="6761163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39" name="Oval 430"/>
          <p:cNvSpPr>
            <a:spLocks noChangeAspect="1" noChangeArrowheads="1"/>
          </p:cNvSpPr>
          <p:nvPr userDrawn="1"/>
        </p:nvSpPr>
        <p:spPr bwMode="auto">
          <a:xfrm>
            <a:off x="6878638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40" name="Oval 431"/>
          <p:cNvSpPr>
            <a:spLocks noChangeAspect="1" noChangeArrowheads="1"/>
          </p:cNvSpPr>
          <p:nvPr userDrawn="1"/>
        </p:nvSpPr>
        <p:spPr bwMode="auto">
          <a:xfrm>
            <a:off x="6997700" y="24828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41" name="Oval 432"/>
          <p:cNvSpPr>
            <a:spLocks noChangeAspect="1" noChangeArrowheads="1"/>
          </p:cNvSpPr>
          <p:nvPr userDrawn="1"/>
        </p:nvSpPr>
        <p:spPr bwMode="auto">
          <a:xfrm>
            <a:off x="7115175" y="24828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42" name="Oval 433"/>
          <p:cNvSpPr>
            <a:spLocks noChangeAspect="1" noChangeArrowheads="1"/>
          </p:cNvSpPr>
          <p:nvPr userDrawn="1"/>
        </p:nvSpPr>
        <p:spPr bwMode="auto">
          <a:xfrm>
            <a:off x="7234238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43" name="Oval 434"/>
          <p:cNvSpPr>
            <a:spLocks noChangeAspect="1" noChangeArrowheads="1"/>
          </p:cNvSpPr>
          <p:nvPr userDrawn="1"/>
        </p:nvSpPr>
        <p:spPr bwMode="auto">
          <a:xfrm>
            <a:off x="7351713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44" name="Oval 435"/>
          <p:cNvSpPr>
            <a:spLocks noChangeAspect="1" noChangeArrowheads="1"/>
          </p:cNvSpPr>
          <p:nvPr userDrawn="1"/>
        </p:nvSpPr>
        <p:spPr bwMode="auto">
          <a:xfrm>
            <a:off x="7470775" y="24828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45" name="Oval 436"/>
          <p:cNvSpPr>
            <a:spLocks noChangeAspect="1" noChangeArrowheads="1"/>
          </p:cNvSpPr>
          <p:nvPr userDrawn="1"/>
        </p:nvSpPr>
        <p:spPr bwMode="auto">
          <a:xfrm>
            <a:off x="7588250" y="24828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46" name="Oval 437"/>
          <p:cNvSpPr>
            <a:spLocks noChangeAspect="1" noChangeArrowheads="1"/>
          </p:cNvSpPr>
          <p:nvPr userDrawn="1"/>
        </p:nvSpPr>
        <p:spPr bwMode="auto">
          <a:xfrm>
            <a:off x="7707313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47" name="Oval 438"/>
          <p:cNvSpPr>
            <a:spLocks noChangeAspect="1" noChangeArrowheads="1"/>
          </p:cNvSpPr>
          <p:nvPr userDrawn="1"/>
        </p:nvSpPr>
        <p:spPr bwMode="auto">
          <a:xfrm>
            <a:off x="8180388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48" name="Oval 439"/>
          <p:cNvSpPr>
            <a:spLocks noChangeAspect="1" noChangeArrowheads="1"/>
          </p:cNvSpPr>
          <p:nvPr userDrawn="1"/>
        </p:nvSpPr>
        <p:spPr bwMode="auto">
          <a:xfrm>
            <a:off x="8297863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49" name="Oval 440"/>
          <p:cNvSpPr>
            <a:spLocks noChangeAspect="1" noChangeArrowheads="1"/>
          </p:cNvSpPr>
          <p:nvPr userDrawn="1"/>
        </p:nvSpPr>
        <p:spPr bwMode="auto">
          <a:xfrm>
            <a:off x="254000" y="24828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50" name="Oval 441"/>
          <p:cNvSpPr>
            <a:spLocks noChangeAspect="1" noChangeArrowheads="1"/>
          </p:cNvSpPr>
          <p:nvPr userDrawn="1"/>
        </p:nvSpPr>
        <p:spPr bwMode="auto">
          <a:xfrm>
            <a:off x="373063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51" name="Oval 442"/>
          <p:cNvSpPr>
            <a:spLocks noChangeAspect="1" noChangeArrowheads="1"/>
          </p:cNvSpPr>
          <p:nvPr userDrawn="1"/>
        </p:nvSpPr>
        <p:spPr bwMode="auto">
          <a:xfrm>
            <a:off x="490538" y="24828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52" name="Oval 443"/>
          <p:cNvSpPr>
            <a:spLocks noChangeAspect="1" noChangeArrowheads="1"/>
          </p:cNvSpPr>
          <p:nvPr userDrawn="1"/>
        </p:nvSpPr>
        <p:spPr bwMode="auto">
          <a:xfrm>
            <a:off x="963613" y="25908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53" name="Oval 444"/>
          <p:cNvSpPr>
            <a:spLocks noChangeAspect="1" noChangeArrowheads="1"/>
          </p:cNvSpPr>
          <p:nvPr userDrawn="1"/>
        </p:nvSpPr>
        <p:spPr bwMode="auto">
          <a:xfrm>
            <a:off x="1082675" y="25908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54" name="Oval 445"/>
          <p:cNvSpPr>
            <a:spLocks noChangeAspect="1" noChangeArrowheads="1"/>
          </p:cNvSpPr>
          <p:nvPr userDrawn="1"/>
        </p:nvSpPr>
        <p:spPr bwMode="auto">
          <a:xfrm>
            <a:off x="1200150" y="25908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55" name="Oval 446"/>
          <p:cNvSpPr>
            <a:spLocks noChangeAspect="1" noChangeArrowheads="1"/>
          </p:cNvSpPr>
          <p:nvPr userDrawn="1"/>
        </p:nvSpPr>
        <p:spPr bwMode="auto">
          <a:xfrm>
            <a:off x="1319213" y="25908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56" name="Oval 447"/>
          <p:cNvSpPr>
            <a:spLocks noChangeAspect="1" noChangeArrowheads="1"/>
          </p:cNvSpPr>
          <p:nvPr userDrawn="1"/>
        </p:nvSpPr>
        <p:spPr bwMode="auto">
          <a:xfrm>
            <a:off x="1436688" y="25908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57" name="Oval 448"/>
          <p:cNvSpPr>
            <a:spLocks noChangeAspect="1" noChangeArrowheads="1"/>
          </p:cNvSpPr>
          <p:nvPr userDrawn="1"/>
        </p:nvSpPr>
        <p:spPr bwMode="auto">
          <a:xfrm>
            <a:off x="1555750" y="25908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58" name="Oval 449"/>
          <p:cNvSpPr>
            <a:spLocks noChangeAspect="1" noChangeArrowheads="1"/>
          </p:cNvSpPr>
          <p:nvPr userDrawn="1"/>
        </p:nvSpPr>
        <p:spPr bwMode="auto">
          <a:xfrm>
            <a:off x="1673225" y="25908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59" name="Oval 450"/>
          <p:cNvSpPr>
            <a:spLocks noChangeAspect="1" noChangeArrowheads="1"/>
          </p:cNvSpPr>
          <p:nvPr userDrawn="1"/>
        </p:nvSpPr>
        <p:spPr bwMode="auto">
          <a:xfrm>
            <a:off x="1792288" y="25908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60" name="Oval 451"/>
          <p:cNvSpPr>
            <a:spLocks noChangeAspect="1" noChangeArrowheads="1"/>
          </p:cNvSpPr>
          <p:nvPr userDrawn="1"/>
        </p:nvSpPr>
        <p:spPr bwMode="auto">
          <a:xfrm>
            <a:off x="1909763" y="25908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61" name="Oval 452"/>
          <p:cNvSpPr>
            <a:spLocks noChangeAspect="1" noChangeArrowheads="1"/>
          </p:cNvSpPr>
          <p:nvPr userDrawn="1"/>
        </p:nvSpPr>
        <p:spPr bwMode="auto">
          <a:xfrm>
            <a:off x="2028825" y="25908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62" name="Oval 453"/>
          <p:cNvSpPr>
            <a:spLocks noChangeAspect="1" noChangeArrowheads="1"/>
          </p:cNvSpPr>
          <p:nvPr userDrawn="1"/>
        </p:nvSpPr>
        <p:spPr bwMode="auto">
          <a:xfrm>
            <a:off x="2382838" y="25908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63" name="Oval 454"/>
          <p:cNvSpPr>
            <a:spLocks noChangeAspect="1" noChangeArrowheads="1"/>
          </p:cNvSpPr>
          <p:nvPr userDrawn="1"/>
        </p:nvSpPr>
        <p:spPr bwMode="auto">
          <a:xfrm>
            <a:off x="2501900" y="25908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64" name="Oval 455"/>
          <p:cNvSpPr>
            <a:spLocks noChangeAspect="1" noChangeArrowheads="1"/>
          </p:cNvSpPr>
          <p:nvPr userDrawn="1"/>
        </p:nvSpPr>
        <p:spPr bwMode="auto">
          <a:xfrm>
            <a:off x="2619375" y="25908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65" name="Oval 456"/>
          <p:cNvSpPr>
            <a:spLocks noChangeAspect="1" noChangeArrowheads="1"/>
          </p:cNvSpPr>
          <p:nvPr userDrawn="1"/>
        </p:nvSpPr>
        <p:spPr bwMode="auto">
          <a:xfrm>
            <a:off x="2738438" y="25908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66" name="Oval 457"/>
          <p:cNvSpPr>
            <a:spLocks noChangeAspect="1" noChangeArrowheads="1"/>
          </p:cNvSpPr>
          <p:nvPr userDrawn="1"/>
        </p:nvSpPr>
        <p:spPr bwMode="auto">
          <a:xfrm>
            <a:off x="4157663" y="25908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67" name="Oval 458"/>
          <p:cNvSpPr>
            <a:spLocks noChangeAspect="1" noChangeArrowheads="1"/>
          </p:cNvSpPr>
          <p:nvPr userDrawn="1"/>
        </p:nvSpPr>
        <p:spPr bwMode="auto">
          <a:xfrm>
            <a:off x="4513263" y="25908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68" name="Oval 459"/>
          <p:cNvSpPr>
            <a:spLocks noChangeAspect="1" noChangeArrowheads="1"/>
          </p:cNvSpPr>
          <p:nvPr userDrawn="1"/>
        </p:nvSpPr>
        <p:spPr bwMode="auto">
          <a:xfrm>
            <a:off x="4867275" y="25908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69" name="Oval 460"/>
          <p:cNvSpPr>
            <a:spLocks noChangeAspect="1" noChangeArrowheads="1"/>
          </p:cNvSpPr>
          <p:nvPr userDrawn="1"/>
        </p:nvSpPr>
        <p:spPr bwMode="auto">
          <a:xfrm>
            <a:off x="4986338" y="25908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70" name="Oval 461"/>
          <p:cNvSpPr>
            <a:spLocks noChangeAspect="1" noChangeArrowheads="1"/>
          </p:cNvSpPr>
          <p:nvPr userDrawn="1"/>
        </p:nvSpPr>
        <p:spPr bwMode="auto">
          <a:xfrm>
            <a:off x="5103813" y="25908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71" name="Oval 462"/>
          <p:cNvSpPr>
            <a:spLocks noChangeAspect="1" noChangeArrowheads="1"/>
          </p:cNvSpPr>
          <p:nvPr userDrawn="1"/>
        </p:nvSpPr>
        <p:spPr bwMode="auto">
          <a:xfrm>
            <a:off x="5222875" y="25908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72" name="Oval 463"/>
          <p:cNvSpPr>
            <a:spLocks noChangeAspect="1" noChangeArrowheads="1"/>
          </p:cNvSpPr>
          <p:nvPr userDrawn="1"/>
        </p:nvSpPr>
        <p:spPr bwMode="auto">
          <a:xfrm>
            <a:off x="5340350" y="25908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73" name="Oval 464"/>
          <p:cNvSpPr>
            <a:spLocks noChangeAspect="1" noChangeArrowheads="1"/>
          </p:cNvSpPr>
          <p:nvPr userDrawn="1"/>
        </p:nvSpPr>
        <p:spPr bwMode="auto">
          <a:xfrm>
            <a:off x="5459413" y="25908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74" name="Oval 465"/>
          <p:cNvSpPr>
            <a:spLocks noChangeAspect="1" noChangeArrowheads="1"/>
          </p:cNvSpPr>
          <p:nvPr userDrawn="1"/>
        </p:nvSpPr>
        <p:spPr bwMode="auto">
          <a:xfrm>
            <a:off x="5576888" y="25908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75" name="Oval 466"/>
          <p:cNvSpPr>
            <a:spLocks noChangeAspect="1" noChangeArrowheads="1"/>
          </p:cNvSpPr>
          <p:nvPr userDrawn="1"/>
        </p:nvSpPr>
        <p:spPr bwMode="auto">
          <a:xfrm>
            <a:off x="5695950" y="25908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76" name="Oval 467"/>
          <p:cNvSpPr>
            <a:spLocks noChangeAspect="1" noChangeArrowheads="1"/>
          </p:cNvSpPr>
          <p:nvPr userDrawn="1"/>
        </p:nvSpPr>
        <p:spPr bwMode="auto">
          <a:xfrm>
            <a:off x="5813425" y="25908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77" name="Oval 468"/>
          <p:cNvSpPr>
            <a:spLocks noChangeAspect="1" noChangeArrowheads="1"/>
          </p:cNvSpPr>
          <p:nvPr userDrawn="1"/>
        </p:nvSpPr>
        <p:spPr bwMode="auto">
          <a:xfrm>
            <a:off x="5932488" y="25908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78" name="Oval 469"/>
          <p:cNvSpPr>
            <a:spLocks noChangeAspect="1" noChangeArrowheads="1"/>
          </p:cNvSpPr>
          <p:nvPr userDrawn="1"/>
        </p:nvSpPr>
        <p:spPr bwMode="auto">
          <a:xfrm>
            <a:off x="6051550" y="25908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79" name="Oval 470"/>
          <p:cNvSpPr>
            <a:spLocks noChangeAspect="1" noChangeArrowheads="1"/>
          </p:cNvSpPr>
          <p:nvPr userDrawn="1"/>
        </p:nvSpPr>
        <p:spPr bwMode="auto">
          <a:xfrm>
            <a:off x="6169025" y="25908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80" name="Oval 471"/>
          <p:cNvSpPr>
            <a:spLocks noChangeAspect="1" noChangeArrowheads="1"/>
          </p:cNvSpPr>
          <p:nvPr userDrawn="1"/>
        </p:nvSpPr>
        <p:spPr bwMode="auto">
          <a:xfrm>
            <a:off x="6288088" y="25908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81" name="Oval 472"/>
          <p:cNvSpPr>
            <a:spLocks noChangeAspect="1" noChangeArrowheads="1"/>
          </p:cNvSpPr>
          <p:nvPr userDrawn="1"/>
        </p:nvSpPr>
        <p:spPr bwMode="auto">
          <a:xfrm>
            <a:off x="6405563" y="25908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82" name="Oval 473"/>
          <p:cNvSpPr>
            <a:spLocks noChangeAspect="1" noChangeArrowheads="1"/>
          </p:cNvSpPr>
          <p:nvPr userDrawn="1"/>
        </p:nvSpPr>
        <p:spPr bwMode="auto">
          <a:xfrm>
            <a:off x="6524625" y="25908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83" name="Oval 474"/>
          <p:cNvSpPr>
            <a:spLocks noChangeAspect="1" noChangeArrowheads="1"/>
          </p:cNvSpPr>
          <p:nvPr userDrawn="1"/>
        </p:nvSpPr>
        <p:spPr bwMode="auto">
          <a:xfrm>
            <a:off x="6642100" y="25908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84" name="Oval 475"/>
          <p:cNvSpPr>
            <a:spLocks noChangeAspect="1" noChangeArrowheads="1"/>
          </p:cNvSpPr>
          <p:nvPr userDrawn="1"/>
        </p:nvSpPr>
        <p:spPr bwMode="auto">
          <a:xfrm>
            <a:off x="6761163" y="25908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85" name="Oval 476"/>
          <p:cNvSpPr>
            <a:spLocks noChangeAspect="1" noChangeArrowheads="1"/>
          </p:cNvSpPr>
          <p:nvPr userDrawn="1"/>
        </p:nvSpPr>
        <p:spPr bwMode="auto">
          <a:xfrm>
            <a:off x="6878638" y="25908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86" name="Oval 477"/>
          <p:cNvSpPr>
            <a:spLocks noChangeAspect="1" noChangeArrowheads="1"/>
          </p:cNvSpPr>
          <p:nvPr userDrawn="1"/>
        </p:nvSpPr>
        <p:spPr bwMode="auto">
          <a:xfrm>
            <a:off x="6997700" y="25908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87" name="Oval 478"/>
          <p:cNvSpPr>
            <a:spLocks noChangeAspect="1" noChangeArrowheads="1"/>
          </p:cNvSpPr>
          <p:nvPr userDrawn="1"/>
        </p:nvSpPr>
        <p:spPr bwMode="auto">
          <a:xfrm>
            <a:off x="7115175" y="25908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88" name="Oval 479"/>
          <p:cNvSpPr>
            <a:spLocks noChangeAspect="1" noChangeArrowheads="1"/>
          </p:cNvSpPr>
          <p:nvPr userDrawn="1"/>
        </p:nvSpPr>
        <p:spPr bwMode="auto">
          <a:xfrm>
            <a:off x="7234238" y="25908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89" name="Oval 480"/>
          <p:cNvSpPr>
            <a:spLocks noChangeAspect="1" noChangeArrowheads="1"/>
          </p:cNvSpPr>
          <p:nvPr userDrawn="1"/>
        </p:nvSpPr>
        <p:spPr bwMode="auto">
          <a:xfrm>
            <a:off x="7351713" y="25908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90" name="Oval 481"/>
          <p:cNvSpPr>
            <a:spLocks noChangeAspect="1" noChangeArrowheads="1"/>
          </p:cNvSpPr>
          <p:nvPr userDrawn="1"/>
        </p:nvSpPr>
        <p:spPr bwMode="auto">
          <a:xfrm>
            <a:off x="7470775" y="25908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91" name="Oval 482"/>
          <p:cNvSpPr>
            <a:spLocks noChangeAspect="1" noChangeArrowheads="1"/>
          </p:cNvSpPr>
          <p:nvPr userDrawn="1"/>
        </p:nvSpPr>
        <p:spPr bwMode="auto">
          <a:xfrm>
            <a:off x="7588250" y="25908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92" name="Oval 483"/>
          <p:cNvSpPr>
            <a:spLocks noChangeAspect="1" noChangeArrowheads="1"/>
          </p:cNvSpPr>
          <p:nvPr userDrawn="1"/>
        </p:nvSpPr>
        <p:spPr bwMode="auto">
          <a:xfrm>
            <a:off x="8180388" y="25908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93" name="Oval 484"/>
          <p:cNvSpPr>
            <a:spLocks noChangeAspect="1" noChangeArrowheads="1"/>
          </p:cNvSpPr>
          <p:nvPr userDrawn="1"/>
        </p:nvSpPr>
        <p:spPr bwMode="auto">
          <a:xfrm>
            <a:off x="8297863" y="25908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94" name="Oval 485"/>
          <p:cNvSpPr>
            <a:spLocks noChangeAspect="1" noChangeArrowheads="1"/>
          </p:cNvSpPr>
          <p:nvPr userDrawn="1"/>
        </p:nvSpPr>
        <p:spPr bwMode="auto">
          <a:xfrm>
            <a:off x="254000" y="25908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95" name="Oval 486"/>
          <p:cNvSpPr>
            <a:spLocks noChangeAspect="1" noChangeArrowheads="1"/>
          </p:cNvSpPr>
          <p:nvPr userDrawn="1"/>
        </p:nvSpPr>
        <p:spPr bwMode="auto">
          <a:xfrm>
            <a:off x="963613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96" name="Oval 487"/>
          <p:cNvSpPr>
            <a:spLocks noChangeAspect="1" noChangeArrowheads="1"/>
          </p:cNvSpPr>
          <p:nvPr userDrawn="1"/>
        </p:nvSpPr>
        <p:spPr bwMode="auto">
          <a:xfrm>
            <a:off x="1082675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97" name="Oval 488"/>
          <p:cNvSpPr>
            <a:spLocks noChangeAspect="1" noChangeArrowheads="1"/>
          </p:cNvSpPr>
          <p:nvPr userDrawn="1"/>
        </p:nvSpPr>
        <p:spPr bwMode="auto">
          <a:xfrm>
            <a:off x="1200150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98" name="Oval 489"/>
          <p:cNvSpPr>
            <a:spLocks noChangeAspect="1" noChangeArrowheads="1"/>
          </p:cNvSpPr>
          <p:nvPr userDrawn="1"/>
        </p:nvSpPr>
        <p:spPr bwMode="auto">
          <a:xfrm>
            <a:off x="1319213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499" name="Oval 490"/>
          <p:cNvSpPr>
            <a:spLocks noChangeAspect="1" noChangeArrowheads="1"/>
          </p:cNvSpPr>
          <p:nvPr userDrawn="1"/>
        </p:nvSpPr>
        <p:spPr bwMode="auto">
          <a:xfrm>
            <a:off x="1436688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00" name="Oval 491"/>
          <p:cNvSpPr>
            <a:spLocks noChangeAspect="1" noChangeArrowheads="1"/>
          </p:cNvSpPr>
          <p:nvPr userDrawn="1"/>
        </p:nvSpPr>
        <p:spPr bwMode="auto">
          <a:xfrm>
            <a:off x="1555750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01" name="Oval 492"/>
          <p:cNvSpPr>
            <a:spLocks noChangeAspect="1" noChangeArrowheads="1"/>
          </p:cNvSpPr>
          <p:nvPr userDrawn="1"/>
        </p:nvSpPr>
        <p:spPr bwMode="auto">
          <a:xfrm>
            <a:off x="1673225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02" name="Oval 493"/>
          <p:cNvSpPr>
            <a:spLocks noChangeAspect="1" noChangeArrowheads="1"/>
          </p:cNvSpPr>
          <p:nvPr userDrawn="1"/>
        </p:nvSpPr>
        <p:spPr bwMode="auto">
          <a:xfrm>
            <a:off x="1792288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03" name="Oval 494"/>
          <p:cNvSpPr>
            <a:spLocks noChangeAspect="1" noChangeArrowheads="1"/>
          </p:cNvSpPr>
          <p:nvPr userDrawn="1"/>
        </p:nvSpPr>
        <p:spPr bwMode="auto">
          <a:xfrm>
            <a:off x="1909763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04" name="Oval 495"/>
          <p:cNvSpPr>
            <a:spLocks noChangeAspect="1" noChangeArrowheads="1"/>
          </p:cNvSpPr>
          <p:nvPr userDrawn="1"/>
        </p:nvSpPr>
        <p:spPr bwMode="auto">
          <a:xfrm>
            <a:off x="2028825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05" name="Oval 496"/>
          <p:cNvSpPr>
            <a:spLocks noChangeAspect="1" noChangeArrowheads="1"/>
          </p:cNvSpPr>
          <p:nvPr userDrawn="1"/>
        </p:nvSpPr>
        <p:spPr bwMode="auto">
          <a:xfrm>
            <a:off x="2146300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06" name="Oval 497"/>
          <p:cNvSpPr>
            <a:spLocks noChangeAspect="1" noChangeArrowheads="1"/>
          </p:cNvSpPr>
          <p:nvPr userDrawn="1"/>
        </p:nvSpPr>
        <p:spPr bwMode="auto">
          <a:xfrm>
            <a:off x="2265363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07" name="Oval 498"/>
          <p:cNvSpPr>
            <a:spLocks noChangeAspect="1" noChangeArrowheads="1"/>
          </p:cNvSpPr>
          <p:nvPr userDrawn="1"/>
        </p:nvSpPr>
        <p:spPr bwMode="auto">
          <a:xfrm>
            <a:off x="2382838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08" name="Oval 499"/>
          <p:cNvSpPr>
            <a:spLocks noChangeAspect="1" noChangeArrowheads="1"/>
          </p:cNvSpPr>
          <p:nvPr userDrawn="1"/>
        </p:nvSpPr>
        <p:spPr bwMode="auto">
          <a:xfrm>
            <a:off x="2501900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09" name="Oval 500"/>
          <p:cNvSpPr>
            <a:spLocks noChangeAspect="1" noChangeArrowheads="1"/>
          </p:cNvSpPr>
          <p:nvPr userDrawn="1"/>
        </p:nvSpPr>
        <p:spPr bwMode="auto">
          <a:xfrm>
            <a:off x="2619375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10" name="Oval 501"/>
          <p:cNvSpPr>
            <a:spLocks noChangeAspect="1" noChangeArrowheads="1"/>
          </p:cNvSpPr>
          <p:nvPr userDrawn="1"/>
        </p:nvSpPr>
        <p:spPr bwMode="auto">
          <a:xfrm>
            <a:off x="2738438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11" name="Oval 502"/>
          <p:cNvSpPr>
            <a:spLocks noChangeAspect="1" noChangeArrowheads="1"/>
          </p:cNvSpPr>
          <p:nvPr userDrawn="1"/>
        </p:nvSpPr>
        <p:spPr bwMode="auto">
          <a:xfrm>
            <a:off x="2855913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12" name="Oval 503"/>
          <p:cNvSpPr>
            <a:spLocks noChangeAspect="1" noChangeArrowheads="1"/>
          </p:cNvSpPr>
          <p:nvPr userDrawn="1"/>
        </p:nvSpPr>
        <p:spPr bwMode="auto">
          <a:xfrm>
            <a:off x="4040188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13" name="Oval 504"/>
          <p:cNvSpPr>
            <a:spLocks noChangeAspect="1" noChangeArrowheads="1"/>
          </p:cNvSpPr>
          <p:nvPr userDrawn="1"/>
        </p:nvSpPr>
        <p:spPr bwMode="auto">
          <a:xfrm>
            <a:off x="4157663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14" name="Oval 505"/>
          <p:cNvSpPr>
            <a:spLocks noChangeAspect="1" noChangeArrowheads="1"/>
          </p:cNvSpPr>
          <p:nvPr userDrawn="1"/>
        </p:nvSpPr>
        <p:spPr bwMode="auto">
          <a:xfrm>
            <a:off x="4276725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15" name="Oval 506"/>
          <p:cNvSpPr>
            <a:spLocks noChangeAspect="1" noChangeArrowheads="1"/>
          </p:cNvSpPr>
          <p:nvPr userDrawn="1"/>
        </p:nvSpPr>
        <p:spPr bwMode="auto">
          <a:xfrm>
            <a:off x="4394200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16" name="Oval 507"/>
          <p:cNvSpPr>
            <a:spLocks noChangeAspect="1" noChangeArrowheads="1"/>
          </p:cNvSpPr>
          <p:nvPr userDrawn="1"/>
        </p:nvSpPr>
        <p:spPr bwMode="auto">
          <a:xfrm>
            <a:off x="4513263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17" name="Oval 508"/>
          <p:cNvSpPr>
            <a:spLocks noChangeAspect="1" noChangeArrowheads="1"/>
          </p:cNvSpPr>
          <p:nvPr userDrawn="1"/>
        </p:nvSpPr>
        <p:spPr bwMode="auto">
          <a:xfrm>
            <a:off x="4630738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18" name="Oval 509"/>
          <p:cNvSpPr>
            <a:spLocks noChangeAspect="1" noChangeArrowheads="1"/>
          </p:cNvSpPr>
          <p:nvPr userDrawn="1"/>
        </p:nvSpPr>
        <p:spPr bwMode="auto">
          <a:xfrm>
            <a:off x="4749800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19" name="Oval 510"/>
          <p:cNvSpPr>
            <a:spLocks noChangeAspect="1" noChangeArrowheads="1"/>
          </p:cNvSpPr>
          <p:nvPr userDrawn="1"/>
        </p:nvSpPr>
        <p:spPr bwMode="auto">
          <a:xfrm>
            <a:off x="4867275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20" name="Oval 511"/>
          <p:cNvSpPr>
            <a:spLocks noChangeAspect="1" noChangeArrowheads="1"/>
          </p:cNvSpPr>
          <p:nvPr userDrawn="1"/>
        </p:nvSpPr>
        <p:spPr bwMode="auto">
          <a:xfrm>
            <a:off x="4986338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21" name="Oval 512"/>
          <p:cNvSpPr>
            <a:spLocks noChangeAspect="1" noChangeArrowheads="1"/>
          </p:cNvSpPr>
          <p:nvPr userDrawn="1"/>
        </p:nvSpPr>
        <p:spPr bwMode="auto">
          <a:xfrm>
            <a:off x="5103813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22" name="Oval 513"/>
          <p:cNvSpPr>
            <a:spLocks noChangeAspect="1" noChangeArrowheads="1"/>
          </p:cNvSpPr>
          <p:nvPr userDrawn="1"/>
        </p:nvSpPr>
        <p:spPr bwMode="auto">
          <a:xfrm>
            <a:off x="5222875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23" name="Oval 514"/>
          <p:cNvSpPr>
            <a:spLocks noChangeAspect="1" noChangeArrowheads="1"/>
          </p:cNvSpPr>
          <p:nvPr userDrawn="1"/>
        </p:nvSpPr>
        <p:spPr bwMode="auto">
          <a:xfrm>
            <a:off x="5340350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24" name="Oval 515"/>
          <p:cNvSpPr>
            <a:spLocks noChangeAspect="1" noChangeArrowheads="1"/>
          </p:cNvSpPr>
          <p:nvPr userDrawn="1"/>
        </p:nvSpPr>
        <p:spPr bwMode="auto">
          <a:xfrm>
            <a:off x="5459413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25" name="Oval 516"/>
          <p:cNvSpPr>
            <a:spLocks noChangeAspect="1" noChangeArrowheads="1"/>
          </p:cNvSpPr>
          <p:nvPr userDrawn="1"/>
        </p:nvSpPr>
        <p:spPr bwMode="auto">
          <a:xfrm>
            <a:off x="5576888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26" name="Oval 517"/>
          <p:cNvSpPr>
            <a:spLocks noChangeAspect="1" noChangeArrowheads="1"/>
          </p:cNvSpPr>
          <p:nvPr userDrawn="1"/>
        </p:nvSpPr>
        <p:spPr bwMode="auto">
          <a:xfrm>
            <a:off x="5695950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27" name="Oval 518"/>
          <p:cNvSpPr>
            <a:spLocks noChangeAspect="1" noChangeArrowheads="1"/>
          </p:cNvSpPr>
          <p:nvPr userDrawn="1"/>
        </p:nvSpPr>
        <p:spPr bwMode="auto">
          <a:xfrm>
            <a:off x="5813425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28" name="Oval 519"/>
          <p:cNvSpPr>
            <a:spLocks noChangeAspect="1" noChangeArrowheads="1"/>
          </p:cNvSpPr>
          <p:nvPr userDrawn="1"/>
        </p:nvSpPr>
        <p:spPr bwMode="auto">
          <a:xfrm>
            <a:off x="5932488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29" name="Oval 520"/>
          <p:cNvSpPr>
            <a:spLocks noChangeAspect="1" noChangeArrowheads="1"/>
          </p:cNvSpPr>
          <p:nvPr userDrawn="1"/>
        </p:nvSpPr>
        <p:spPr bwMode="auto">
          <a:xfrm>
            <a:off x="6051550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30" name="Oval 521"/>
          <p:cNvSpPr>
            <a:spLocks noChangeAspect="1" noChangeArrowheads="1"/>
          </p:cNvSpPr>
          <p:nvPr userDrawn="1"/>
        </p:nvSpPr>
        <p:spPr bwMode="auto">
          <a:xfrm>
            <a:off x="6169025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31" name="Oval 522"/>
          <p:cNvSpPr>
            <a:spLocks noChangeAspect="1" noChangeArrowheads="1"/>
          </p:cNvSpPr>
          <p:nvPr userDrawn="1"/>
        </p:nvSpPr>
        <p:spPr bwMode="auto">
          <a:xfrm>
            <a:off x="6288088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32" name="Oval 523"/>
          <p:cNvSpPr>
            <a:spLocks noChangeAspect="1" noChangeArrowheads="1"/>
          </p:cNvSpPr>
          <p:nvPr userDrawn="1"/>
        </p:nvSpPr>
        <p:spPr bwMode="auto">
          <a:xfrm>
            <a:off x="6405563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33" name="Oval 524"/>
          <p:cNvSpPr>
            <a:spLocks noChangeAspect="1" noChangeArrowheads="1"/>
          </p:cNvSpPr>
          <p:nvPr userDrawn="1"/>
        </p:nvSpPr>
        <p:spPr bwMode="auto">
          <a:xfrm>
            <a:off x="6524625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34" name="Oval 525"/>
          <p:cNvSpPr>
            <a:spLocks noChangeAspect="1" noChangeArrowheads="1"/>
          </p:cNvSpPr>
          <p:nvPr userDrawn="1"/>
        </p:nvSpPr>
        <p:spPr bwMode="auto">
          <a:xfrm>
            <a:off x="6642100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35" name="Oval 526"/>
          <p:cNvSpPr>
            <a:spLocks noChangeAspect="1" noChangeArrowheads="1"/>
          </p:cNvSpPr>
          <p:nvPr userDrawn="1"/>
        </p:nvSpPr>
        <p:spPr bwMode="auto">
          <a:xfrm>
            <a:off x="6761163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36" name="Oval 527"/>
          <p:cNvSpPr>
            <a:spLocks noChangeAspect="1" noChangeArrowheads="1"/>
          </p:cNvSpPr>
          <p:nvPr userDrawn="1"/>
        </p:nvSpPr>
        <p:spPr bwMode="auto">
          <a:xfrm>
            <a:off x="6878638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37" name="Oval 528"/>
          <p:cNvSpPr>
            <a:spLocks noChangeAspect="1" noChangeArrowheads="1"/>
          </p:cNvSpPr>
          <p:nvPr userDrawn="1"/>
        </p:nvSpPr>
        <p:spPr bwMode="auto">
          <a:xfrm>
            <a:off x="6997700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38" name="Oval 529"/>
          <p:cNvSpPr>
            <a:spLocks noChangeAspect="1" noChangeArrowheads="1"/>
          </p:cNvSpPr>
          <p:nvPr userDrawn="1"/>
        </p:nvSpPr>
        <p:spPr bwMode="auto">
          <a:xfrm>
            <a:off x="7115175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39" name="Oval 530"/>
          <p:cNvSpPr>
            <a:spLocks noChangeAspect="1" noChangeArrowheads="1"/>
          </p:cNvSpPr>
          <p:nvPr userDrawn="1"/>
        </p:nvSpPr>
        <p:spPr bwMode="auto">
          <a:xfrm>
            <a:off x="7234238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40" name="Oval 531"/>
          <p:cNvSpPr>
            <a:spLocks noChangeAspect="1" noChangeArrowheads="1"/>
          </p:cNvSpPr>
          <p:nvPr userDrawn="1"/>
        </p:nvSpPr>
        <p:spPr bwMode="auto">
          <a:xfrm>
            <a:off x="7351713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41" name="Oval 532"/>
          <p:cNvSpPr>
            <a:spLocks noChangeAspect="1" noChangeArrowheads="1"/>
          </p:cNvSpPr>
          <p:nvPr userDrawn="1"/>
        </p:nvSpPr>
        <p:spPr bwMode="auto">
          <a:xfrm>
            <a:off x="7470775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42" name="Oval 533"/>
          <p:cNvSpPr>
            <a:spLocks noChangeAspect="1" noChangeArrowheads="1"/>
          </p:cNvSpPr>
          <p:nvPr userDrawn="1"/>
        </p:nvSpPr>
        <p:spPr bwMode="auto">
          <a:xfrm>
            <a:off x="7588250" y="27003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43" name="Oval 534"/>
          <p:cNvSpPr>
            <a:spLocks noChangeAspect="1" noChangeArrowheads="1"/>
          </p:cNvSpPr>
          <p:nvPr userDrawn="1"/>
        </p:nvSpPr>
        <p:spPr bwMode="auto">
          <a:xfrm>
            <a:off x="7707313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44" name="Oval 535"/>
          <p:cNvSpPr>
            <a:spLocks noChangeAspect="1" noChangeArrowheads="1"/>
          </p:cNvSpPr>
          <p:nvPr userDrawn="1"/>
        </p:nvSpPr>
        <p:spPr bwMode="auto">
          <a:xfrm>
            <a:off x="7824788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45" name="Oval 536"/>
          <p:cNvSpPr>
            <a:spLocks noChangeAspect="1" noChangeArrowheads="1"/>
          </p:cNvSpPr>
          <p:nvPr userDrawn="1"/>
        </p:nvSpPr>
        <p:spPr bwMode="auto">
          <a:xfrm>
            <a:off x="8180388" y="27003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46" name="Oval 537"/>
          <p:cNvSpPr>
            <a:spLocks noChangeAspect="1" noChangeArrowheads="1"/>
          </p:cNvSpPr>
          <p:nvPr userDrawn="1"/>
        </p:nvSpPr>
        <p:spPr bwMode="auto">
          <a:xfrm>
            <a:off x="1200150" y="28098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47" name="Oval 538"/>
          <p:cNvSpPr>
            <a:spLocks noChangeAspect="1" noChangeArrowheads="1"/>
          </p:cNvSpPr>
          <p:nvPr userDrawn="1"/>
        </p:nvSpPr>
        <p:spPr bwMode="auto">
          <a:xfrm>
            <a:off x="1319213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48" name="Oval 539"/>
          <p:cNvSpPr>
            <a:spLocks noChangeAspect="1" noChangeArrowheads="1"/>
          </p:cNvSpPr>
          <p:nvPr userDrawn="1"/>
        </p:nvSpPr>
        <p:spPr bwMode="auto">
          <a:xfrm>
            <a:off x="1436688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49" name="Oval 540"/>
          <p:cNvSpPr>
            <a:spLocks noChangeAspect="1" noChangeArrowheads="1"/>
          </p:cNvSpPr>
          <p:nvPr userDrawn="1"/>
        </p:nvSpPr>
        <p:spPr bwMode="auto">
          <a:xfrm>
            <a:off x="1555750" y="28098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50" name="Oval 541"/>
          <p:cNvSpPr>
            <a:spLocks noChangeAspect="1" noChangeArrowheads="1"/>
          </p:cNvSpPr>
          <p:nvPr userDrawn="1"/>
        </p:nvSpPr>
        <p:spPr bwMode="auto">
          <a:xfrm>
            <a:off x="1673225" y="28098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51" name="Oval 542"/>
          <p:cNvSpPr>
            <a:spLocks noChangeAspect="1" noChangeArrowheads="1"/>
          </p:cNvSpPr>
          <p:nvPr userDrawn="1"/>
        </p:nvSpPr>
        <p:spPr bwMode="auto">
          <a:xfrm>
            <a:off x="1792288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52" name="Oval 543"/>
          <p:cNvSpPr>
            <a:spLocks noChangeAspect="1" noChangeArrowheads="1"/>
          </p:cNvSpPr>
          <p:nvPr userDrawn="1"/>
        </p:nvSpPr>
        <p:spPr bwMode="auto">
          <a:xfrm>
            <a:off x="1909763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53" name="Oval 544"/>
          <p:cNvSpPr>
            <a:spLocks noChangeAspect="1" noChangeArrowheads="1"/>
          </p:cNvSpPr>
          <p:nvPr userDrawn="1"/>
        </p:nvSpPr>
        <p:spPr bwMode="auto">
          <a:xfrm>
            <a:off x="2028825" y="28098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54" name="Oval 545"/>
          <p:cNvSpPr>
            <a:spLocks noChangeAspect="1" noChangeArrowheads="1"/>
          </p:cNvSpPr>
          <p:nvPr userDrawn="1"/>
        </p:nvSpPr>
        <p:spPr bwMode="auto">
          <a:xfrm>
            <a:off x="2146300" y="28098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55" name="Oval 546"/>
          <p:cNvSpPr>
            <a:spLocks noChangeAspect="1" noChangeArrowheads="1"/>
          </p:cNvSpPr>
          <p:nvPr userDrawn="1"/>
        </p:nvSpPr>
        <p:spPr bwMode="auto">
          <a:xfrm>
            <a:off x="2265363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56" name="Oval 547"/>
          <p:cNvSpPr>
            <a:spLocks noChangeAspect="1" noChangeArrowheads="1"/>
          </p:cNvSpPr>
          <p:nvPr userDrawn="1"/>
        </p:nvSpPr>
        <p:spPr bwMode="auto">
          <a:xfrm>
            <a:off x="2382838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57" name="Oval 548"/>
          <p:cNvSpPr>
            <a:spLocks noChangeAspect="1" noChangeArrowheads="1"/>
          </p:cNvSpPr>
          <p:nvPr userDrawn="1"/>
        </p:nvSpPr>
        <p:spPr bwMode="auto">
          <a:xfrm>
            <a:off x="2501900" y="28098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58" name="Oval 549"/>
          <p:cNvSpPr>
            <a:spLocks noChangeAspect="1" noChangeArrowheads="1"/>
          </p:cNvSpPr>
          <p:nvPr userDrawn="1"/>
        </p:nvSpPr>
        <p:spPr bwMode="auto">
          <a:xfrm>
            <a:off x="2619375" y="28098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59" name="Oval 550"/>
          <p:cNvSpPr>
            <a:spLocks noChangeAspect="1" noChangeArrowheads="1"/>
          </p:cNvSpPr>
          <p:nvPr userDrawn="1"/>
        </p:nvSpPr>
        <p:spPr bwMode="auto">
          <a:xfrm>
            <a:off x="2738438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60" name="Oval 551"/>
          <p:cNvSpPr>
            <a:spLocks noChangeAspect="1" noChangeArrowheads="1"/>
          </p:cNvSpPr>
          <p:nvPr userDrawn="1"/>
        </p:nvSpPr>
        <p:spPr bwMode="auto">
          <a:xfrm>
            <a:off x="2855913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61" name="Oval 552"/>
          <p:cNvSpPr>
            <a:spLocks noChangeAspect="1" noChangeArrowheads="1"/>
          </p:cNvSpPr>
          <p:nvPr userDrawn="1"/>
        </p:nvSpPr>
        <p:spPr bwMode="auto">
          <a:xfrm>
            <a:off x="4157663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62" name="Oval 553"/>
          <p:cNvSpPr>
            <a:spLocks noChangeAspect="1" noChangeArrowheads="1"/>
          </p:cNvSpPr>
          <p:nvPr userDrawn="1"/>
        </p:nvSpPr>
        <p:spPr bwMode="auto">
          <a:xfrm>
            <a:off x="4276725" y="28098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63" name="Oval 554"/>
          <p:cNvSpPr>
            <a:spLocks noChangeAspect="1" noChangeArrowheads="1"/>
          </p:cNvSpPr>
          <p:nvPr userDrawn="1"/>
        </p:nvSpPr>
        <p:spPr bwMode="auto">
          <a:xfrm>
            <a:off x="4394200" y="28098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64" name="Oval 555"/>
          <p:cNvSpPr>
            <a:spLocks noChangeAspect="1" noChangeArrowheads="1"/>
          </p:cNvSpPr>
          <p:nvPr userDrawn="1"/>
        </p:nvSpPr>
        <p:spPr bwMode="auto">
          <a:xfrm>
            <a:off x="4513263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65" name="Oval 556"/>
          <p:cNvSpPr>
            <a:spLocks noChangeAspect="1" noChangeArrowheads="1"/>
          </p:cNvSpPr>
          <p:nvPr userDrawn="1"/>
        </p:nvSpPr>
        <p:spPr bwMode="auto">
          <a:xfrm>
            <a:off x="4630738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66" name="Oval 557"/>
          <p:cNvSpPr>
            <a:spLocks noChangeAspect="1" noChangeArrowheads="1"/>
          </p:cNvSpPr>
          <p:nvPr userDrawn="1"/>
        </p:nvSpPr>
        <p:spPr bwMode="auto">
          <a:xfrm>
            <a:off x="4749800" y="28098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67" name="Oval 558"/>
          <p:cNvSpPr>
            <a:spLocks noChangeAspect="1" noChangeArrowheads="1"/>
          </p:cNvSpPr>
          <p:nvPr userDrawn="1"/>
        </p:nvSpPr>
        <p:spPr bwMode="auto">
          <a:xfrm>
            <a:off x="4867275" y="28098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68" name="Oval 559"/>
          <p:cNvSpPr>
            <a:spLocks noChangeAspect="1" noChangeArrowheads="1"/>
          </p:cNvSpPr>
          <p:nvPr userDrawn="1"/>
        </p:nvSpPr>
        <p:spPr bwMode="auto">
          <a:xfrm>
            <a:off x="4986338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69" name="Oval 560"/>
          <p:cNvSpPr>
            <a:spLocks noChangeAspect="1" noChangeArrowheads="1"/>
          </p:cNvSpPr>
          <p:nvPr userDrawn="1"/>
        </p:nvSpPr>
        <p:spPr bwMode="auto">
          <a:xfrm>
            <a:off x="5103813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70" name="Oval 561"/>
          <p:cNvSpPr>
            <a:spLocks noChangeAspect="1" noChangeArrowheads="1"/>
          </p:cNvSpPr>
          <p:nvPr userDrawn="1"/>
        </p:nvSpPr>
        <p:spPr bwMode="auto">
          <a:xfrm>
            <a:off x="5222875" y="28098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71" name="Oval 562"/>
          <p:cNvSpPr>
            <a:spLocks noChangeAspect="1" noChangeArrowheads="1"/>
          </p:cNvSpPr>
          <p:nvPr userDrawn="1"/>
        </p:nvSpPr>
        <p:spPr bwMode="auto">
          <a:xfrm>
            <a:off x="5340350" y="28098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72" name="Oval 563"/>
          <p:cNvSpPr>
            <a:spLocks noChangeAspect="1" noChangeArrowheads="1"/>
          </p:cNvSpPr>
          <p:nvPr userDrawn="1"/>
        </p:nvSpPr>
        <p:spPr bwMode="auto">
          <a:xfrm>
            <a:off x="5459413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73" name="Oval 564"/>
          <p:cNvSpPr>
            <a:spLocks noChangeAspect="1" noChangeArrowheads="1"/>
          </p:cNvSpPr>
          <p:nvPr userDrawn="1"/>
        </p:nvSpPr>
        <p:spPr bwMode="auto">
          <a:xfrm>
            <a:off x="5576888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74" name="Oval 565"/>
          <p:cNvSpPr>
            <a:spLocks noChangeAspect="1" noChangeArrowheads="1"/>
          </p:cNvSpPr>
          <p:nvPr userDrawn="1"/>
        </p:nvSpPr>
        <p:spPr bwMode="auto">
          <a:xfrm>
            <a:off x="5695950" y="28098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75" name="Oval 566"/>
          <p:cNvSpPr>
            <a:spLocks noChangeAspect="1" noChangeArrowheads="1"/>
          </p:cNvSpPr>
          <p:nvPr userDrawn="1"/>
        </p:nvSpPr>
        <p:spPr bwMode="auto">
          <a:xfrm>
            <a:off x="5813425" y="28098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76" name="Oval 567"/>
          <p:cNvSpPr>
            <a:spLocks noChangeAspect="1" noChangeArrowheads="1"/>
          </p:cNvSpPr>
          <p:nvPr userDrawn="1"/>
        </p:nvSpPr>
        <p:spPr bwMode="auto">
          <a:xfrm>
            <a:off x="5932488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77" name="Oval 568"/>
          <p:cNvSpPr>
            <a:spLocks noChangeAspect="1" noChangeArrowheads="1"/>
          </p:cNvSpPr>
          <p:nvPr userDrawn="1"/>
        </p:nvSpPr>
        <p:spPr bwMode="auto">
          <a:xfrm>
            <a:off x="6051550" y="28098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78" name="Oval 569"/>
          <p:cNvSpPr>
            <a:spLocks noChangeAspect="1" noChangeArrowheads="1"/>
          </p:cNvSpPr>
          <p:nvPr userDrawn="1"/>
        </p:nvSpPr>
        <p:spPr bwMode="auto">
          <a:xfrm>
            <a:off x="6169025" y="28098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79" name="Oval 570"/>
          <p:cNvSpPr>
            <a:spLocks noChangeAspect="1" noChangeArrowheads="1"/>
          </p:cNvSpPr>
          <p:nvPr userDrawn="1"/>
        </p:nvSpPr>
        <p:spPr bwMode="auto">
          <a:xfrm>
            <a:off x="6288088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80" name="Oval 571"/>
          <p:cNvSpPr>
            <a:spLocks noChangeAspect="1" noChangeArrowheads="1"/>
          </p:cNvSpPr>
          <p:nvPr userDrawn="1"/>
        </p:nvSpPr>
        <p:spPr bwMode="auto">
          <a:xfrm>
            <a:off x="6405563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81" name="Oval 572"/>
          <p:cNvSpPr>
            <a:spLocks noChangeAspect="1" noChangeArrowheads="1"/>
          </p:cNvSpPr>
          <p:nvPr userDrawn="1"/>
        </p:nvSpPr>
        <p:spPr bwMode="auto">
          <a:xfrm>
            <a:off x="6524625" y="28098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82" name="Oval 573"/>
          <p:cNvSpPr>
            <a:spLocks noChangeAspect="1" noChangeArrowheads="1"/>
          </p:cNvSpPr>
          <p:nvPr userDrawn="1"/>
        </p:nvSpPr>
        <p:spPr bwMode="auto">
          <a:xfrm>
            <a:off x="6642100" y="28098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83" name="Oval 574"/>
          <p:cNvSpPr>
            <a:spLocks noChangeAspect="1" noChangeArrowheads="1"/>
          </p:cNvSpPr>
          <p:nvPr userDrawn="1"/>
        </p:nvSpPr>
        <p:spPr bwMode="auto">
          <a:xfrm>
            <a:off x="6761163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84" name="Oval 575"/>
          <p:cNvSpPr>
            <a:spLocks noChangeAspect="1" noChangeArrowheads="1"/>
          </p:cNvSpPr>
          <p:nvPr userDrawn="1"/>
        </p:nvSpPr>
        <p:spPr bwMode="auto">
          <a:xfrm>
            <a:off x="6878638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85" name="Oval 576"/>
          <p:cNvSpPr>
            <a:spLocks noChangeAspect="1" noChangeArrowheads="1"/>
          </p:cNvSpPr>
          <p:nvPr userDrawn="1"/>
        </p:nvSpPr>
        <p:spPr bwMode="auto">
          <a:xfrm>
            <a:off x="6997700" y="28098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86" name="Oval 577"/>
          <p:cNvSpPr>
            <a:spLocks noChangeAspect="1" noChangeArrowheads="1"/>
          </p:cNvSpPr>
          <p:nvPr userDrawn="1"/>
        </p:nvSpPr>
        <p:spPr bwMode="auto">
          <a:xfrm>
            <a:off x="7115175" y="28098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87" name="Oval 578"/>
          <p:cNvSpPr>
            <a:spLocks noChangeAspect="1" noChangeArrowheads="1"/>
          </p:cNvSpPr>
          <p:nvPr userDrawn="1"/>
        </p:nvSpPr>
        <p:spPr bwMode="auto">
          <a:xfrm>
            <a:off x="7234238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88" name="Oval 579"/>
          <p:cNvSpPr>
            <a:spLocks noChangeAspect="1" noChangeArrowheads="1"/>
          </p:cNvSpPr>
          <p:nvPr userDrawn="1"/>
        </p:nvSpPr>
        <p:spPr bwMode="auto">
          <a:xfrm>
            <a:off x="7351713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89" name="Oval 580"/>
          <p:cNvSpPr>
            <a:spLocks noChangeAspect="1" noChangeArrowheads="1"/>
          </p:cNvSpPr>
          <p:nvPr userDrawn="1"/>
        </p:nvSpPr>
        <p:spPr bwMode="auto">
          <a:xfrm>
            <a:off x="7470775" y="28098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90" name="Oval 581"/>
          <p:cNvSpPr>
            <a:spLocks noChangeAspect="1" noChangeArrowheads="1"/>
          </p:cNvSpPr>
          <p:nvPr userDrawn="1"/>
        </p:nvSpPr>
        <p:spPr bwMode="auto">
          <a:xfrm>
            <a:off x="7588250" y="28098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91" name="Oval 582"/>
          <p:cNvSpPr>
            <a:spLocks noChangeAspect="1" noChangeArrowheads="1"/>
          </p:cNvSpPr>
          <p:nvPr userDrawn="1"/>
        </p:nvSpPr>
        <p:spPr bwMode="auto">
          <a:xfrm>
            <a:off x="7707313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92" name="Oval 583"/>
          <p:cNvSpPr>
            <a:spLocks noChangeAspect="1" noChangeArrowheads="1"/>
          </p:cNvSpPr>
          <p:nvPr userDrawn="1"/>
        </p:nvSpPr>
        <p:spPr bwMode="auto">
          <a:xfrm>
            <a:off x="7824788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93" name="Oval 584"/>
          <p:cNvSpPr>
            <a:spLocks noChangeAspect="1" noChangeArrowheads="1"/>
          </p:cNvSpPr>
          <p:nvPr userDrawn="1"/>
        </p:nvSpPr>
        <p:spPr bwMode="auto">
          <a:xfrm>
            <a:off x="8180388" y="28098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94" name="Oval 585"/>
          <p:cNvSpPr>
            <a:spLocks noChangeAspect="1" noChangeArrowheads="1"/>
          </p:cNvSpPr>
          <p:nvPr userDrawn="1"/>
        </p:nvSpPr>
        <p:spPr bwMode="auto">
          <a:xfrm>
            <a:off x="1200150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95" name="Oval 586"/>
          <p:cNvSpPr>
            <a:spLocks noChangeAspect="1" noChangeArrowheads="1"/>
          </p:cNvSpPr>
          <p:nvPr userDrawn="1"/>
        </p:nvSpPr>
        <p:spPr bwMode="auto">
          <a:xfrm>
            <a:off x="1319213" y="29194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96" name="Oval 587"/>
          <p:cNvSpPr>
            <a:spLocks noChangeAspect="1" noChangeArrowheads="1"/>
          </p:cNvSpPr>
          <p:nvPr userDrawn="1"/>
        </p:nvSpPr>
        <p:spPr bwMode="auto">
          <a:xfrm>
            <a:off x="1436688" y="29194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97" name="Oval 588"/>
          <p:cNvSpPr>
            <a:spLocks noChangeAspect="1" noChangeArrowheads="1"/>
          </p:cNvSpPr>
          <p:nvPr userDrawn="1"/>
        </p:nvSpPr>
        <p:spPr bwMode="auto">
          <a:xfrm>
            <a:off x="1555750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98" name="Oval 589"/>
          <p:cNvSpPr>
            <a:spLocks noChangeAspect="1" noChangeArrowheads="1"/>
          </p:cNvSpPr>
          <p:nvPr userDrawn="1"/>
        </p:nvSpPr>
        <p:spPr bwMode="auto">
          <a:xfrm>
            <a:off x="1673225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599" name="Oval 590"/>
          <p:cNvSpPr>
            <a:spLocks noChangeAspect="1" noChangeArrowheads="1"/>
          </p:cNvSpPr>
          <p:nvPr userDrawn="1"/>
        </p:nvSpPr>
        <p:spPr bwMode="auto">
          <a:xfrm>
            <a:off x="1792288" y="29194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00" name="Oval 591"/>
          <p:cNvSpPr>
            <a:spLocks noChangeAspect="1" noChangeArrowheads="1"/>
          </p:cNvSpPr>
          <p:nvPr userDrawn="1"/>
        </p:nvSpPr>
        <p:spPr bwMode="auto">
          <a:xfrm>
            <a:off x="1909763" y="29194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01" name="Oval 592"/>
          <p:cNvSpPr>
            <a:spLocks noChangeAspect="1" noChangeArrowheads="1"/>
          </p:cNvSpPr>
          <p:nvPr userDrawn="1"/>
        </p:nvSpPr>
        <p:spPr bwMode="auto">
          <a:xfrm>
            <a:off x="2028825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02" name="Oval 593"/>
          <p:cNvSpPr>
            <a:spLocks noChangeAspect="1" noChangeArrowheads="1"/>
          </p:cNvSpPr>
          <p:nvPr userDrawn="1"/>
        </p:nvSpPr>
        <p:spPr bwMode="auto">
          <a:xfrm>
            <a:off x="2146300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03" name="Oval 594"/>
          <p:cNvSpPr>
            <a:spLocks noChangeAspect="1" noChangeArrowheads="1"/>
          </p:cNvSpPr>
          <p:nvPr userDrawn="1"/>
        </p:nvSpPr>
        <p:spPr bwMode="auto">
          <a:xfrm>
            <a:off x="2265363" y="29194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04" name="Oval 595"/>
          <p:cNvSpPr>
            <a:spLocks noChangeAspect="1" noChangeArrowheads="1"/>
          </p:cNvSpPr>
          <p:nvPr userDrawn="1"/>
        </p:nvSpPr>
        <p:spPr bwMode="auto">
          <a:xfrm>
            <a:off x="2382838" y="29194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05" name="Oval 596"/>
          <p:cNvSpPr>
            <a:spLocks noChangeAspect="1" noChangeArrowheads="1"/>
          </p:cNvSpPr>
          <p:nvPr userDrawn="1"/>
        </p:nvSpPr>
        <p:spPr bwMode="auto">
          <a:xfrm>
            <a:off x="2501900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06" name="Oval 597"/>
          <p:cNvSpPr>
            <a:spLocks noChangeAspect="1" noChangeArrowheads="1"/>
          </p:cNvSpPr>
          <p:nvPr userDrawn="1"/>
        </p:nvSpPr>
        <p:spPr bwMode="auto">
          <a:xfrm>
            <a:off x="2619375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07" name="Oval 598"/>
          <p:cNvSpPr>
            <a:spLocks noChangeAspect="1" noChangeArrowheads="1"/>
          </p:cNvSpPr>
          <p:nvPr userDrawn="1"/>
        </p:nvSpPr>
        <p:spPr bwMode="auto">
          <a:xfrm>
            <a:off x="2738438" y="29194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08" name="Oval 599"/>
          <p:cNvSpPr>
            <a:spLocks noChangeAspect="1" noChangeArrowheads="1"/>
          </p:cNvSpPr>
          <p:nvPr userDrawn="1"/>
        </p:nvSpPr>
        <p:spPr bwMode="auto">
          <a:xfrm>
            <a:off x="2855913" y="29194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09" name="Oval 600"/>
          <p:cNvSpPr>
            <a:spLocks noChangeAspect="1" noChangeArrowheads="1"/>
          </p:cNvSpPr>
          <p:nvPr userDrawn="1"/>
        </p:nvSpPr>
        <p:spPr bwMode="auto">
          <a:xfrm>
            <a:off x="4276725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10" name="Oval 601"/>
          <p:cNvSpPr>
            <a:spLocks noChangeAspect="1" noChangeArrowheads="1"/>
          </p:cNvSpPr>
          <p:nvPr userDrawn="1"/>
        </p:nvSpPr>
        <p:spPr bwMode="auto">
          <a:xfrm>
            <a:off x="4394200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11" name="Oval 602"/>
          <p:cNvSpPr>
            <a:spLocks noChangeAspect="1" noChangeArrowheads="1"/>
          </p:cNvSpPr>
          <p:nvPr userDrawn="1"/>
        </p:nvSpPr>
        <p:spPr bwMode="auto">
          <a:xfrm>
            <a:off x="4513263" y="29194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12" name="Oval 603"/>
          <p:cNvSpPr>
            <a:spLocks noChangeAspect="1" noChangeArrowheads="1"/>
          </p:cNvSpPr>
          <p:nvPr userDrawn="1"/>
        </p:nvSpPr>
        <p:spPr bwMode="auto">
          <a:xfrm>
            <a:off x="4630738" y="29194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13" name="Oval 604"/>
          <p:cNvSpPr>
            <a:spLocks noChangeAspect="1" noChangeArrowheads="1"/>
          </p:cNvSpPr>
          <p:nvPr userDrawn="1"/>
        </p:nvSpPr>
        <p:spPr bwMode="auto">
          <a:xfrm>
            <a:off x="4749800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14" name="Oval 605"/>
          <p:cNvSpPr>
            <a:spLocks noChangeAspect="1" noChangeArrowheads="1"/>
          </p:cNvSpPr>
          <p:nvPr userDrawn="1"/>
        </p:nvSpPr>
        <p:spPr bwMode="auto">
          <a:xfrm>
            <a:off x="4867275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15" name="Oval 606"/>
          <p:cNvSpPr>
            <a:spLocks noChangeAspect="1" noChangeArrowheads="1"/>
          </p:cNvSpPr>
          <p:nvPr userDrawn="1"/>
        </p:nvSpPr>
        <p:spPr bwMode="auto">
          <a:xfrm>
            <a:off x="4986338" y="29194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16" name="Oval 607"/>
          <p:cNvSpPr>
            <a:spLocks noChangeAspect="1" noChangeArrowheads="1"/>
          </p:cNvSpPr>
          <p:nvPr userDrawn="1"/>
        </p:nvSpPr>
        <p:spPr bwMode="auto">
          <a:xfrm>
            <a:off x="5103813" y="29194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17" name="Oval 608"/>
          <p:cNvSpPr>
            <a:spLocks noChangeAspect="1" noChangeArrowheads="1"/>
          </p:cNvSpPr>
          <p:nvPr userDrawn="1"/>
        </p:nvSpPr>
        <p:spPr bwMode="auto">
          <a:xfrm>
            <a:off x="5222875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18" name="Oval 609"/>
          <p:cNvSpPr>
            <a:spLocks noChangeAspect="1" noChangeArrowheads="1"/>
          </p:cNvSpPr>
          <p:nvPr userDrawn="1"/>
        </p:nvSpPr>
        <p:spPr bwMode="auto">
          <a:xfrm>
            <a:off x="5340350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19" name="Oval 610"/>
          <p:cNvSpPr>
            <a:spLocks noChangeAspect="1" noChangeArrowheads="1"/>
          </p:cNvSpPr>
          <p:nvPr userDrawn="1"/>
        </p:nvSpPr>
        <p:spPr bwMode="auto">
          <a:xfrm>
            <a:off x="5459413" y="29194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20" name="Oval 611"/>
          <p:cNvSpPr>
            <a:spLocks noChangeAspect="1" noChangeArrowheads="1"/>
          </p:cNvSpPr>
          <p:nvPr userDrawn="1"/>
        </p:nvSpPr>
        <p:spPr bwMode="auto">
          <a:xfrm>
            <a:off x="5576888" y="29194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21" name="Oval 612"/>
          <p:cNvSpPr>
            <a:spLocks noChangeAspect="1" noChangeArrowheads="1"/>
          </p:cNvSpPr>
          <p:nvPr userDrawn="1"/>
        </p:nvSpPr>
        <p:spPr bwMode="auto">
          <a:xfrm>
            <a:off x="5695950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22" name="Oval 613"/>
          <p:cNvSpPr>
            <a:spLocks noChangeAspect="1" noChangeArrowheads="1"/>
          </p:cNvSpPr>
          <p:nvPr userDrawn="1"/>
        </p:nvSpPr>
        <p:spPr bwMode="auto">
          <a:xfrm>
            <a:off x="5813425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23" name="Oval 614"/>
          <p:cNvSpPr>
            <a:spLocks noChangeAspect="1" noChangeArrowheads="1"/>
          </p:cNvSpPr>
          <p:nvPr userDrawn="1"/>
        </p:nvSpPr>
        <p:spPr bwMode="auto">
          <a:xfrm>
            <a:off x="5932488" y="29194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24" name="Oval 615"/>
          <p:cNvSpPr>
            <a:spLocks noChangeAspect="1" noChangeArrowheads="1"/>
          </p:cNvSpPr>
          <p:nvPr userDrawn="1"/>
        </p:nvSpPr>
        <p:spPr bwMode="auto">
          <a:xfrm>
            <a:off x="6051550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25" name="Oval 616"/>
          <p:cNvSpPr>
            <a:spLocks noChangeAspect="1" noChangeArrowheads="1"/>
          </p:cNvSpPr>
          <p:nvPr userDrawn="1"/>
        </p:nvSpPr>
        <p:spPr bwMode="auto">
          <a:xfrm>
            <a:off x="6169025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26" name="Oval 617"/>
          <p:cNvSpPr>
            <a:spLocks noChangeAspect="1" noChangeArrowheads="1"/>
          </p:cNvSpPr>
          <p:nvPr userDrawn="1"/>
        </p:nvSpPr>
        <p:spPr bwMode="auto">
          <a:xfrm>
            <a:off x="6288088" y="29194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27" name="Oval 618"/>
          <p:cNvSpPr>
            <a:spLocks noChangeAspect="1" noChangeArrowheads="1"/>
          </p:cNvSpPr>
          <p:nvPr userDrawn="1"/>
        </p:nvSpPr>
        <p:spPr bwMode="auto">
          <a:xfrm>
            <a:off x="6405563" y="29194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28" name="Oval 619"/>
          <p:cNvSpPr>
            <a:spLocks noChangeAspect="1" noChangeArrowheads="1"/>
          </p:cNvSpPr>
          <p:nvPr userDrawn="1"/>
        </p:nvSpPr>
        <p:spPr bwMode="auto">
          <a:xfrm>
            <a:off x="6524625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29" name="Oval 620"/>
          <p:cNvSpPr>
            <a:spLocks noChangeAspect="1" noChangeArrowheads="1"/>
          </p:cNvSpPr>
          <p:nvPr userDrawn="1"/>
        </p:nvSpPr>
        <p:spPr bwMode="auto">
          <a:xfrm>
            <a:off x="6642100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30" name="Oval 621"/>
          <p:cNvSpPr>
            <a:spLocks noChangeAspect="1" noChangeArrowheads="1"/>
          </p:cNvSpPr>
          <p:nvPr userDrawn="1"/>
        </p:nvSpPr>
        <p:spPr bwMode="auto">
          <a:xfrm>
            <a:off x="6761163" y="29194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31" name="Oval 622"/>
          <p:cNvSpPr>
            <a:spLocks noChangeAspect="1" noChangeArrowheads="1"/>
          </p:cNvSpPr>
          <p:nvPr userDrawn="1"/>
        </p:nvSpPr>
        <p:spPr bwMode="auto">
          <a:xfrm>
            <a:off x="6878638" y="29194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32" name="Oval 623"/>
          <p:cNvSpPr>
            <a:spLocks noChangeAspect="1" noChangeArrowheads="1"/>
          </p:cNvSpPr>
          <p:nvPr userDrawn="1"/>
        </p:nvSpPr>
        <p:spPr bwMode="auto">
          <a:xfrm>
            <a:off x="6997700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33" name="Oval 624"/>
          <p:cNvSpPr>
            <a:spLocks noChangeAspect="1" noChangeArrowheads="1"/>
          </p:cNvSpPr>
          <p:nvPr userDrawn="1"/>
        </p:nvSpPr>
        <p:spPr bwMode="auto">
          <a:xfrm>
            <a:off x="7115175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34" name="Oval 625"/>
          <p:cNvSpPr>
            <a:spLocks noChangeAspect="1" noChangeArrowheads="1"/>
          </p:cNvSpPr>
          <p:nvPr userDrawn="1"/>
        </p:nvSpPr>
        <p:spPr bwMode="auto">
          <a:xfrm>
            <a:off x="7234238" y="29194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35" name="Oval 626"/>
          <p:cNvSpPr>
            <a:spLocks noChangeAspect="1" noChangeArrowheads="1"/>
          </p:cNvSpPr>
          <p:nvPr userDrawn="1"/>
        </p:nvSpPr>
        <p:spPr bwMode="auto">
          <a:xfrm>
            <a:off x="7351713" y="29194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36" name="Oval 627"/>
          <p:cNvSpPr>
            <a:spLocks noChangeAspect="1" noChangeArrowheads="1"/>
          </p:cNvSpPr>
          <p:nvPr userDrawn="1"/>
        </p:nvSpPr>
        <p:spPr bwMode="auto">
          <a:xfrm>
            <a:off x="7470775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37" name="Oval 628"/>
          <p:cNvSpPr>
            <a:spLocks noChangeAspect="1" noChangeArrowheads="1"/>
          </p:cNvSpPr>
          <p:nvPr userDrawn="1"/>
        </p:nvSpPr>
        <p:spPr bwMode="auto">
          <a:xfrm>
            <a:off x="7588250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38" name="Oval 629"/>
          <p:cNvSpPr>
            <a:spLocks noChangeAspect="1" noChangeArrowheads="1"/>
          </p:cNvSpPr>
          <p:nvPr userDrawn="1"/>
        </p:nvSpPr>
        <p:spPr bwMode="auto">
          <a:xfrm>
            <a:off x="7707313" y="29194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39" name="Oval 630"/>
          <p:cNvSpPr>
            <a:spLocks noChangeAspect="1" noChangeArrowheads="1"/>
          </p:cNvSpPr>
          <p:nvPr userDrawn="1"/>
        </p:nvSpPr>
        <p:spPr bwMode="auto">
          <a:xfrm>
            <a:off x="7824788" y="29194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40" name="Oval 631"/>
          <p:cNvSpPr>
            <a:spLocks noChangeAspect="1" noChangeArrowheads="1"/>
          </p:cNvSpPr>
          <p:nvPr userDrawn="1"/>
        </p:nvSpPr>
        <p:spPr bwMode="auto">
          <a:xfrm>
            <a:off x="7943850" y="29194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41" name="Oval 632"/>
          <p:cNvSpPr>
            <a:spLocks noChangeAspect="1" noChangeArrowheads="1"/>
          </p:cNvSpPr>
          <p:nvPr userDrawn="1"/>
        </p:nvSpPr>
        <p:spPr bwMode="auto">
          <a:xfrm>
            <a:off x="1200150" y="30289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42" name="Oval 633"/>
          <p:cNvSpPr>
            <a:spLocks noChangeAspect="1" noChangeArrowheads="1"/>
          </p:cNvSpPr>
          <p:nvPr userDrawn="1"/>
        </p:nvSpPr>
        <p:spPr bwMode="auto">
          <a:xfrm>
            <a:off x="1319213" y="30289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43" name="Oval 634"/>
          <p:cNvSpPr>
            <a:spLocks noChangeAspect="1" noChangeArrowheads="1"/>
          </p:cNvSpPr>
          <p:nvPr userDrawn="1"/>
        </p:nvSpPr>
        <p:spPr bwMode="auto">
          <a:xfrm>
            <a:off x="1436688" y="30289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44" name="Oval 635"/>
          <p:cNvSpPr>
            <a:spLocks noChangeAspect="1" noChangeArrowheads="1"/>
          </p:cNvSpPr>
          <p:nvPr userDrawn="1"/>
        </p:nvSpPr>
        <p:spPr bwMode="auto">
          <a:xfrm>
            <a:off x="1555750" y="30289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45" name="Oval 636"/>
          <p:cNvSpPr>
            <a:spLocks noChangeAspect="1" noChangeArrowheads="1"/>
          </p:cNvSpPr>
          <p:nvPr userDrawn="1"/>
        </p:nvSpPr>
        <p:spPr bwMode="auto">
          <a:xfrm>
            <a:off x="1673225" y="30289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46" name="Oval 637"/>
          <p:cNvSpPr>
            <a:spLocks noChangeAspect="1" noChangeArrowheads="1"/>
          </p:cNvSpPr>
          <p:nvPr userDrawn="1"/>
        </p:nvSpPr>
        <p:spPr bwMode="auto">
          <a:xfrm>
            <a:off x="1792288" y="30289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47" name="Oval 638"/>
          <p:cNvSpPr>
            <a:spLocks noChangeAspect="1" noChangeArrowheads="1"/>
          </p:cNvSpPr>
          <p:nvPr userDrawn="1"/>
        </p:nvSpPr>
        <p:spPr bwMode="auto">
          <a:xfrm>
            <a:off x="1909763" y="30289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48" name="Oval 639"/>
          <p:cNvSpPr>
            <a:spLocks noChangeAspect="1" noChangeArrowheads="1"/>
          </p:cNvSpPr>
          <p:nvPr userDrawn="1"/>
        </p:nvSpPr>
        <p:spPr bwMode="auto">
          <a:xfrm>
            <a:off x="2028825" y="30289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49" name="Oval 640"/>
          <p:cNvSpPr>
            <a:spLocks noChangeAspect="1" noChangeArrowheads="1"/>
          </p:cNvSpPr>
          <p:nvPr userDrawn="1"/>
        </p:nvSpPr>
        <p:spPr bwMode="auto">
          <a:xfrm>
            <a:off x="2146300" y="30289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50" name="Oval 641"/>
          <p:cNvSpPr>
            <a:spLocks noChangeAspect="1" noChangeArrowheads="1"/>
          </p:cNvSpPr>
          <p:nvPr userDrawn="1"/>
        </p:nvSpPr>
        <p:spPr bwMode="auto">
          <a:xfrm>
            <a:off x="2265363" y="30289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51" name="Oval 642"/>
          <p:cNvSpPr>
            <a:spLocks noChangeAspect="1" noChangeArrowheads="1"/>
          </p:cNvSpPr>
          <p:nvPr userDrawn="1"/>
        </p:nvSpPr>
        <p:spPr bwMode="auto">
          <a:xfrm>
            <a:off x="2382838" y="30289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52" name="Oval 643"/>
          <p:cNvSpPr>
            <a:spLocks noChangeAspect="1" noChangeArrowheads="1"/>
          </p:cNvSpPr>
          <p:nvPr userDrawn="1"/>
        </p:nvSpPr>
        <p:spPr bwMode="auto">
          <a:xfrm>
            <a:off x="2501900" y="30289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53" name="Oval 644"/>
          <p:cNvSpPr>
            <a:spLocks noChangeAspect="1" noChangeArrowheads="1"/>
          </p:cNvSpPr>
          <p:nvPr userDrawn="1"/>
        </p:nvSpPr>
        <p:spPr bwMode="auto">
          <a:xfrm>
            <a:off x="2619375" y="30289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54" name="Oval 645"/>
          <p:cNvSpPr>
            <a:spLocks noChangeAspect="1" noChangeArrowheads="1"/>
          </p:cNvSpPr>
          <p:nvPr userDrawn="1"/>
        </p:nvSpPr>
        <p:spPr bwMode="auto">
          <a:xfrm>
            <a:off x="4276725" y="30289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55" name="Oval 646"/>
          <p:cNvSpPr>
            <a:spLocks noChangeAspect="1" noChangeArrowheads="1"/>
          </p:cNvSpPr>
          <p:nvPr userDrawn="1"/>
        </p:nvSpPr>
        <p:spPr bwMode="auto">
          <a:xfrm>
            <a:off x="4394200" y="30289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56" name="Oval 647"/>
          <p:cNvSpPr>
            <a:spLocks noChangeAspect="1" noChangeArrowheads="1"/>
          </p:cNvSpPr>
          <p:nvPr userDrawn="1"/>
        </p:nvSpPr>
        <p:spPr bwMode="auto">
          <a:xfrm>
            <a:off x="4513263" y="30289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57" name="Oval 648"/>
          <p:cNvSpPr>
            <a:spLocks noChangeAspect="1" noChangeArrowheads="1"/>
          </p:cNvSpPr>
          <p:nvPr userDrawn="1"/>
        </p:nvSpPr>
        <p:spPr bwMode="auto">
          <a:xfrm>
            <a:off x="4630738" y="30289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58" name="Oval 649"/>
          <p:cNvSpPr>
            <a:spLocks noChangeAspect="1" noChangeArrowheads="1"/>
          </p:cNvSpPr>
          <p:nvPr userDrawn="1"/>
        </p:nvSpPr>
        <p:spPr bwMode="auto">
          <a:xfrm>
            <a:off x="4749800" y="30289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59" name="Oval 650"/>
          <p:cNvSpPr>
            <a:spLocks noChangeAspect="1" noChangeArrowheads="1"/>
          </p:cNvSpPr>
          <p:nvPr userDrawn="1"/>
        </p:nvSpPr>
        <p:spPr bwMode="auto">
          <a:xfrm>
            <a:off x="4867275" y="30289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60" name="Oval 651"/>
          <p:cNvSpPr>
            <a:spLocks noChangeAspect="1" noChangeArrowheads="1"/>
          </p:cNvSpPr>
          <p:nvPr userDrawn="1"/>
        </p:nvSpPr>
        <p:spPr bwMode="auto">
          <a:xfrm>
            <a:off x="4986338" y="30289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61" name="Oval 652"/>
          <p:cNvSpPr>
            <a:spLocks noChangeAspect="1" noChangeArrowheads="1"/>
          </p:cNvSpPr>
          <p:nvPr userDrawn="1"/>
        </p:nvSpPr>
        <p:spPr bwMode="auto">
          <a:xfrm>
            <a:off x="5222875" y="30289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62" name="Oval 653"/>
          <p:cNvSpPr>
            <a:spLocks noChangeAspect="1" noChangeArrowheads="1"/>
          </p:cNvSpPr>
          <p:nvPr userDrawn="1"/>
        </p:nvSpPr>
        <p:spPr bwMode="auto">
          <a:xfrm>
            <a:off x="5340350" y="30289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63" name="Oval 654"/>
          <p:cNvSpPr>
            <a:spLocks noChangeAspect="1" noChangeArrowheads="1"/>
          </p:cNvSpPr>
          <p:nvPr userDrawn="1"/>
        </p:nvSpPr>
        <p:spPr bwMode="auto">
          <a:xfrm>
            <a:off x="5459413" y="30289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64" name="Oval 655"/>
          <p:cNvSpPr>
            <a:spLocks noChangeAspect="1" noChangeArrowheads="1"/>
          </p:cNvSpPr>
          <p:nvPr userDrawn="1"/>
        </p:nvSpPr>
        <p:spPr bwMode="auto">
          <a:xfrm>
            <a:off x="5576888" y="30289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65" name="Oval 656"/>
          <p:cNvSpPr>
            <a:spLocks noChangeAspect="1" noChangeArrowheads="1"/>
          </p:cNvSpPr>
          <p:nvPr userDrawn="1"/>
        </p:nvSpPr>
        <p:spPr bwMode="auto">
          <a:xfrm>
            <a:off x="5695950" y="30289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66" name="Oval 657"/>
          <p:cNvSpPr>
            <a:spLocks noChangeAspect="1" noChangeArrowheads="1"/>
          </p:cNvSpPr>
          <p:nvPr userDrawn="1"/>
        </p:nvSpPr>
        <p:spPr bwMode="auto">
          <a:xfrm>
            <a:off x="5932488" y="30289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67" name="Oval 658"/>
          <p:cNvSpPr>
            <a:spLocks noChangeAspect="1" noChangeArrowheads="1"/>
          </p:cNvSpPr>
          <p:nvPr userDrawn="1"/>
        </p:nvSpPr>
        <p:spPr bwMode="auto">
          <a:xfrm>
            <a:off x="6051550" y="30289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68" name="Oval 659"/>
          <p:cNvSpPr>
            <a:spLocks noChangeAspect="1" noChangeArrowheads="1"/>
          </p:cNvSpPr>
          <p:nvPr userDrawn="1"/>
        </p:nvSpPr>
        <p:spPr bwMode="auto">
          <a:xfrm>
            <a:off x="6169025" y="30289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69" name="Oval 660"/>
          <p:cNvSpPr>
            <a:spLocks noChangeAspect="1" noChangeArrowheads="1"/>
          </p:cNvSpPr>
          <p:nvPr userDrawn="1"/>
        </p:nvSpPr>
        <p:spPr bwMode="auto">
          <a:xfrm>
            <a:off x="6288088" y="30289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70" name="Oval 661"/>
          <p:cNvSpPr>
            <a:spLocks noChangeAspect="1" noChangeArrowheads="1"/>
          </p:cNvSpPr>
          <p:nvPr userDrawn="1"/>
        </p:nvSpPr>
        <p:spPr bwMode="auto">
          <a:xfrm>
            <a:off x="6405563" y="30289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71" name="Oval 662"/>
          <p:cNvSpPr>
            <a:spLocks noChangeAspect="1" noChangeArrowheads="1"/>
          </p:cNvSpPr>
          <p:nvPr userDrawn="1"/>
        </p:nvSpPr>
        <p:spPr bwMode="auto">
          <a:xfrm>
            <a:off x="6524625" y="30289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72" name="Oval 663"/>
          <p:cNvSpPr>
            <a:spLocks noChangeAspect="1" noChangeArrowheads="1"/>
          </p:cNvSpPr>
          <p:nvPr userDrawn="1"/>
        </p:nvSpPr>
        <p:spPr bwMode="auto">
          <a:xfrm>
            <a:off x="6642100" y="30289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73" name="Oval 664"/>
          <p:cNvSpPr>
            <a:spLocks noChangeAspect="1" noChangeArrowheads="1"/>
          </p:cNvSpPr>
          <p:nvPr userDrawn="1"/>
        </p:nvSpPr>
        <p:spPr bwMode="auto">
          <a:xfrm>
            <a:off x="6761163" y="30289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74" name="Oval 665"/>
          <p:cNvSpPr>
            <a:spLocks noChangeAspect="1" noChangeArrowheads="1"/>
          </p:cNvSpPr>
          <p:nvPr userDrawn="1"/>
        </p:nvSpPr>
        <p:spPr bwMode="auto">
          <a:xfrm>
            <a:off x="6878638" y="30289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75" name="Oval 666"/>
          <p:cNvSpPr>
            <a:spLocks noChangeAspect="1" noChangeArrowheads="1"/>
          </p:cNvSpPr>
          <p:nvPr userDrawn="1"/>
        </p:nvSpPr>
        <p:spPr bwMode="auto">
          <a:xfrm>
            <a:off x="6997700" y="30289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76" name="Oval 667"/>
          <p:cNvSpPr>
            <a:spLocks noChangeAspect="1" noChangeArrowheads="1"/>
          </p:cNvSpPr>
          <p:nvPr userDrawn="1"/>
        </p:nvSpPr>
        <p:spPr bwMode="auto">
          <a:xfrm>
            <a:off x="7115175" y="30289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77" name="Oval 668"/>
          <p:cNvSpPr>
            <a:spLocks noChangeAspect="1" noChangeArrowheads="1"/>
          </p:cNvSpPr>
          <p:nvPr userDrawn="1"/>
        </p:nvSpPr>
        <p:spPr bwMode="auto">
          <a:xfrm>
            <a:off x="7234238" y="30289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78" name="Oval 669"/>
          <p:cNvSpPr>
            <a:spLocks noChangeAspect="1" noChangeArrowheads="1"/>
          </p:cNvSpPr>
          <p:nvPr userDrawn="1"/>
        </p:nvSpPr>
        <p:spPr bwMode="auto">
          <a:xfrm>
            <a:off x="7351713" y="30289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79" name="Oval 670"/>
          <p:cNvSpPr>
            <a:spLocks noChangeAspect="1" noChangeArrowheads="1"/>
          </p:cNvSpPr>
          <p:nvPr userDrawn="1"/>
        </p:nvSpPr>
        <p:spPr bwMode="auto">
          <a:xfrm>
            <a:off x="7470775" y="30289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80" name="Oval 671"/>
          <p:cNvSpPr>
            <a:spLocks noChangeAspect="1" noChangeArrowheads="1"/>
          </p:cNvSpPr>
          <p:nvPr userDrawn="1"/>
        </p:nvSpPr>
        <p:spPr bwMode="auto">
          <a:xfrm>
            <a:off x="7588250" y="30289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81" name="Oval 672"/>
          <p:cNvSpPr>
            <a:spLocks noChangeAspect="1" noChangeArrowheads="1"/>
          </p:cNvSpPr>
          <p:nvPr userDrawn="1"/>
        </p:nvSpPr>
        <p:spPr bwMode="auto">
          <a:xfrm>
            <a:off x="1200150" y="31369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82" name="Oval 673"/>
          <p:cNvSpPr>
            <a:spLocks noChangeAspect="1" noChangeArrowheads="1"/>
          </p:cNvSpPr>
          <p:nvPr userDrawn="1"/>
        </p:nvSpPr>
        <p:spPr bwMode="auto">
          <a:xfrm>
            <a:off x="1319213" y="31369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83" name="Oval 674"/>
          <p:cNvSpPr>
            <a:spLocks noChangeAspect="1" noChangeArrowheads="1"/>
          </p:cNvSpPr>
          <p:nvPr userDrawn="1"/>
        </p:nvSpPr>
        <p:spPr bwMode="auto">
          <a:xfrm>
            <a:off x="1436688" y="31369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84" name="Oval 675"/>
          <p:cNvSpPr>
            <a:spLocks noChangeAspect="1" noChangeArrowheads="1"/>
          </p:cNvSpPr>
          <p:nvPr userDrawn="1"/>
        </p:nvSpPr>
        <p:spPr bwMode="auto">
          <a:xfrm>
            <a:off x="1555750" y="31369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85" name="Oval 676"/>
          <p:cNvSpPr>
            <a:spLocks noChangeAspect="1" noChangeArrowheads="1"/>
          </p:cNvSpPr>
          <p:nvPr userDrawn="1"/>
        </p:nvSpPr>
        <p:spPr bwMode="auto">
          <a:xfrm>
            <a:off x="1673225" y="31369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86" name="Oval 677"/>
          <p:cNvSpPr>
            <a:spLocks noChangeAspect="1" noChangeArrowheads="1"/>
          </p:cNvSpPr>
          <p:nvPr userDrawn="1"/>
        </p:nvSpPr>
        <p:spPr bwMode="auto">
          <a:xfrm>
            <a:off x="1792288" y="31369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87" name="Oval 678"/>
          <p:cNvSpPr>
            <a:spLocks noChangeAspect="1" noChangeArrowheads="1"/>
          </p:cNvSpPr>
          <p:nvPr userDrawn="1"/>
        </p:nvSpPr>
        <p:spPr bwMode="auto">
          <a:xfrm>
            <a:off x="1909763" y="31369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88" name="Oval 679"/>
          <p:cNvSpPr>
            <a:spLocks noChangeAspect="1" noChangeArrowheads="1"/>
          </p:cNvSpPr>
          <p:nvPr userDrawn="1"/>
        </p:nvSpPr>
        <p:spPr bwMode="auto">
          <a:xfrm>
            <a:off x="2028825" y="31369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89" name="Oval 680"/>
          <p:cNvSpPr>
            <a:spLocks noChangeAspect="1" noChangeArrowheads="1"/>
          </p:cNvSpPr>
          <p:nvPr userDrawn="1"/>
        </p:nvSpPr>
        <p:spPr bwMode="auto">
          <a:xfrm>
            <a:off x="2146300" y="31369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90" name="Oval 681"/>
          <p:cNvSpPr>
            <a:spLocks noChangeAspect="1" noChangeArrowheads="1"/>
          </p:cNvSpPr>
          <p:nvPr userDrawn="1"/>
        </p:nvSpPr>
        <p:spPr bwMode="auto">
          <a:xfrm>
            <a:off x="2265363" y="31369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91" name="Oval 682"/>
          <p:cNvSpPr>
            <a:spLocks noChangeAspect="1" noChangeArrowheads="1"/>
          </p:cNvSpPr>
          <p:nvPr userDrawn="1"/>
        </p:nvSpPr>
        <p:spPr bwMode="auto">
          <a:xfrm>
            <a:off x="2382838" y="31369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92" name="Oval 683"/>
          <p:cNvSpPr>
            <a:spLocks noChangeAspect="1" noChangeArrowheads="1"/>
          </p:cNvSpPr>
          <p:nvPr userDrawn="1"/>
        </p:nvSpPr>
        <p:spPr bwMode="auto">
          <a:xfrm>
            <a:off x="2501900" y="31369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93" name="Oval 684"/>
          <p:cNvSpPr>
            <a:spLocks noChangeAspect="1" noChangeArrowheads="1"/>
          </p:cNvSpPr>
          <p:nvPr userDrawn="1"/>
        </p:nvSpPr>
        <p:spPr bwMode="auto">
          <a:xfrm>
            <a:off x="4040188" y="31369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94" name="Oval 685"/>
          <p:cNvSpPr>
            <a:spLocks noChangeAspect="1" noChangeArrowheads="1"/>
          </p:cNvSpPr>
          <p:nvPr userDrawn="1"/>
        </p:nvSpPr>
        <p:spPr bwMode="auto">
          <a:xfrm>
            <a:off x="4157663" y="31369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95" name="Oval 686"/>
          <p:cNvSpPr>
            <a:spLocks noChangeAspect="1" noChangeArrowheads="1"/>
          </p:cNvSpPr>
          <p:nvPr userDrawn="1"/>
        </p:nvSpPr>
        <p:spPr bwMode="auto">
          <a:xfrm>
            <a:off x="4276725" y="31369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96" name="Oval 687"/>
          <p:cNvSpPr>
            <a:spLocks noChangeAspect="1" noChangeArrowheads="1"/>
          </p:cNvSpPr>
          <p:nvPr userDrawn="1"/>
        </p:nvSpPr>
        <p:spPr bwMode="auto">
          <a:xfrm>
            <a:off x="4630738" y="31369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97" name="Oval 688"/>
          <p:cNvSpPr>
            <a:spLocks noChangeAspect="1" noChangeArrowheads="1"/>
          </p:cNvSpPr>
          <p:nvPr userDrawn="1"/>
        </p:nvSpPr>
        <p:spPr bwMode="auto">
          <a:xfrm>
            <a:off x="4749800" y="31369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98" name="Oval 689"/>
          <p:cNvSpPr>
            <a:spLocks noChangeAspect="1" noChangeArrowheads="1"/>
          </p:cNvSpPr>
          <p:nvPr userDrawn="1"/>
        </p:nvSpPr>
        <p:spPr bwMode="auto">
          <a:xfrm>
            <a:off x="4867275" y="31369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699" name="Oval 690"/>
          <p:cNvSpPr>
            <a:spLocks noChangeAspect="1" noChangeArrowheads="1"/>
          </p:cNvSpPr>
          <p:nvPr userDrawn="1"/>
        </p:nvSpPr>
        <p:spPr bwMode="auto">
          <a:xfrm>
            <a:off x="4986338" y="31369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00" name="Oval 691"/>
          <p:cNvSpPr>
            <a:spLocks noChangeAspect="1" noChangeArrowheads="1"/>
          </p:cNvSpPr>
          <p:nvPr userDrawn="1"/>
        </p:nvSpPr>
        <p:spPr bwMode="auto">
          <a:xfrm>
            <a:off x="5103813" y="31369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01" name="Oval 692"/>
          <p:cNvSpPr>
            <a:spLocks noChangeAspect="1" noChangeArrowheads="1"/>
          </p:cNvSpPr>
          <p:nvPr userDrawn="1"/>
        </p:nvSpPr>
        <p:spPr bwMode="auto">
          <a:xfrm>
            <a:off x="5222875" y="31369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02" name="Oval 693"/>
          <p:cNvSpPr>
            <a:spLocks noChangeAspect="1" noChangeArrowheads="1"/>
          </p:cNvSpPr>
          <p:nvPr userDrawn="1"/>
        </p:nvSpPr>
        <p:spPr bwMode="auto">
          <a:xfrm>
            <a:off x="5340350" y="31369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03" name="Oval 694"/>
          <p:cNvSpPr>
            <a:spLocks noChangeAspect="1" noChangeArrowheads="1"/>
          </p:cNvSpPr>
          <p:nvPr userDrawn="1"/>
        </p:nvSpPr>
        <p:spPr bwMode="auto">
          <a:xfrm>
            <a:off x="5459413" y="31369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04" name="Oval 695"/>
          <p:cNvSpPr>
            <a:spLocks noChangeAspect="1" noChangeArrowheads="1"/>
          </p:cNvSpPr>
          <p:nvPr userDrawn="1"/>
        </p:nvSpPr>
        <p:spPr bwMode="auto">
          <a:xfrm>
            <a:off x="5695950" y="31369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05" name="Oval 696"/>
          <p:cNvSpPr>
            <a:spLocks noChangeAspect="1" noChangeArrowheads="1"/>
          </p:cNvSpPr>
          <p:nvPr userDrawn="1"/>
        </p:nvSpPr>
        <p:spPr bwMode="auto">
          <a:xfrm>
            <a:off x="5813425" y="31369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06" name="Oval 697"/>
          <p:cNvSpPr>
            <a:spLocks noChangeAspect="1" noChangeArrowheads="1"/>
          </p:cNvSpPr>
          <p:nvPr userDrawn="1"/>
        </p:nvSpPr>
        <p:spPr bwMode="auto">
          <a:xfrm>
            <a:off x="5932488" y="31369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07" name="Oval 698"/>
          <p:cNvSpPr>
            <a:spLocks noChangeAspect="1" noChangeArrowheads="1"/>
          </p:cNvSpPr>
          <p:nvPr userDrawn="1"/>
        </p:nvSpPr>
        <p:spPr bwMode="auto">
          <a:xfrm>
            <a:off x="6051550" y="31369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08" name="Oval 699"/>
          <p:cNvSpPr>
            <a:spLocks noChangeAspect="1" noChangeArrowheads="1"/>
          </p:cNvSpPr>
          <p:nvPr userDrawn="1"/>
        </p:nvSpPr>
        <p:spPr bwMode="auto">
          <a:xfrm>
            <a:off x="6169025" y="31369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09" name="Oval 700"/>
          <p:cNvSpPr>
            <a:spLocks noChangeAspect="1" noChangeArrowheads="1"/>
          </p:cNvSpPr>
          <p:nvPr userDrawn="1"/>
        </p:nvSpPr>
        <p:spPr bwMode="auto">
          <a:xfrm>
            <a:off x="6288088" y="31369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10" name="Oval 701"/>
          <p:cNvSpPr>
            <a:spLocks noChangeAspect="1" noChangeArrowheads="1"/>
          </p:cNvSpPr>
          <p:nvPr userDrawn="1"/>
        </p:nvSpPr>
        <p:spPr bwMode="auto">
          <a:xfrm>
            <a:off x="6405563" y="31369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11" name="Oval 702"/>
          <p:cNvSpPr>
            <a:spLocks noChangeAspect="1" noChangeArrowheads="1"/>
          </p:cNvSpPr>
          <p:nvPr userDrawn="1"/>
        </p:nvSpPr>
        <p:spPr bwMode="auto">
          <a:xfrm>
            <a:off x="6524625" y="31369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12" name="Oval 703"/>
          <p:cNvSpPr>
            <a:spLocks noChangeAspect="1" noChangeArrowheads="1"/>
          </p:cNvSpPr>
          <p:nvPr userDrawn="1"/>
        </p:nvSpPr>
        <p:spPr bwMode="auto">
          <a:xfrm>
            <a:off x="6642100" y="31369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13" name="Oval 704"/>
          <p:cNvSpPr>
            <a:spLocks noChangeAspect="1" noChangeArrowheads="1"/>
          </p:cNvSpPr>
          <p:nvPr userDrawn="1"/>
        </p:nvSpPr>
        <p:spPr bwMode="auto">
          <a:xfrm>
            <a:off x="6761163" y="31369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14" name="Oval 705"/>
          <p:cNvSpPr>
            <a:spLocks noChangeAspect="1" noChangeArrowheads="1"/>
          </p:cNvSpPr>
          <p:nvPr userDrawn="1"/>
        </p:nvSpPr>
        <p:spPr bwMode="auto">
          <a:xfrm>
            <a:off x="6878638" y="31369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15" name="Oval 706"/>
          <p:cNvSpPr>
            <a:spLocks noChangeAspect="1" noChangeArrowheads="1"/>
          </p:cNvSpPr>
          <p:nvPr userDrawn="1"/>
        </p:nvSpPr>
        <p:spPr bwMode="auto">
          <a:xfrm>
            <a:off x="6997700" y="31369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16" name="Oval 707"/>
          <p:cNvSpPr>
            <a:spLocks noChangeAspect="1" noChangeArrowheads="1"/>
          </p:cNvSpPr>
          <p:nvPr userDrawn="1"/>
        </p:nvSpPr>
        <p:spPr bwMode="auto">
          <a:xfrm>
            <a:off x="7115175" y="31369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17" name="Oval 708"/>
          <p:cNvSpPr>
            <a:spLocks noChangeAspect="1" noChangeArrowheads="1"/>
          </p:cNvSpPr>
          <p:nvPr userDrawn="1"/>
        </p:nvSpPr>
        <p:spPr bwMode="auto">
          <a:xfrm>
            <a:off x="7234238" y="31369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18" name="Oval 709"/>
          <p:cNvSpPr>
            <a:spLocks noChangeAspect="1" noChangeArrowheads="1"/>
          </p:cNvSpPr>
          <p:nvPr userDrawn="1"/>
        </p:nvSpPr>
        <p:spPr bwMode="auto">
          <a:xfrm>
            <a:off x="7351713" y="31369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19" name="Oval 710"/>
          <p:cNvSpPr>
            <a:spLocks noChangeAspect="1" noChangeArrowheads="1"/>
          </p:cNvSpPr>
          <p:nvPr userDrawn="1"/>
        </p:nvSpPr>
        <p:spPr bwMode="auto">
          <a:xfrm>
            <a:off x="7470775" y="31369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20" name="Oval 711"/>
          <p:cNvSpPr>
            <a:spLocks noChangeAspect="1" noChangeArrowheads="1"/>
          </p:cNvSpPr>
          <p:nvPr userDrawn="1"/>
        </p:nvSpPr>
        <p:spPr bwMode="auto">
          <a:xfrm>
            <a:off x="7707313" y="31369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21" name="Oval 712"/>
          <p:cNvSpPr>
            <a:spLocks noChangeAspect="1" noChangeArrowheads="1"/>
          </p:cNvSpPr>
          <p:nvPr userDrawn="1"/>
        </p:nvSpPr>
        <p:spPr bwMode="auto">
          <a:xfrm>
            <a:off x="1200150" y="32464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22" name="Oval 713"/>
          <p:cNvSpPr>
            <a:spLocks noChangeAspect="1" noChangeArrowheads="1"/>
          </p:cNvSpPr>
          <p:nvPr userDrawn="1"/>
        </p:nvSpPr>
        <p:spPr bwMode="auto">
          <a:xfrm>
            <a:off x="1319213" y="32464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23" name="Oval 714"/>
          <p:cNvSpPr>
            <a:spLocks noChangeAspect="1" noChangeArrowheads="1"/>
          </p:cNvSpPr>
          <p:nvPr userDrawn="1"/>
        </p:nvSpPr>
        <p:spPr bwMode="auto">
          <a:xfrm>
            <a:off x="1436688" y="32464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24" name="Oval 715"/>
          <p:cNvSpPr>
            <a:spLocks noChangeAspect="1" noChangeArrowheads="1"/>
          </p:cNvSpPr>
          <p:nvPr userDrawn="1"/>
        </p:nvSpPr>
        <p:spPr bwMode="auto">
          <a:xfrm>
            <a:off x="1555750" y="32464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25" name="Oval 716"/>
          <p:cNvSpPr>
            <a:spLocks noChangeAspect="1" noChangeArrowheads="1"/>
          </p:cNvSpPr>
          <p:nvPr userDrawn="1"/>
        </p:nvSpPr>
        <p:spPr bwMode="auto">
          <a:xfrm>
            <a:off x="1673225" y="32464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26" name="Oval 717"/>
          <p:cNvSpPr>
            <a:spLocks noChangeAspect="1" noChangeArrowheads="1"/>
          </p:cNvSpPr>
          <p:nvPr userDrawn="1"/>
        </p:nvSpPr>
        <p:spPr bwMode="auto">
          <a:xfrm>
            <a:off x="1792288" y="32464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27" name="Oval 718"/>
          <p:cNvSpPr>
            <a:spLocks noChangeAspect="1" noChangeArrowheads="1"/>
          </p:cNvSpPr>
          <p:nvPr userDrawn="1"/>
        </p:nvSpPr>
        <p:spPr bwMode="auto">
          <a:xfrm>
            <a:off x="1909763" y="32464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28" name="Oval 719"/>
          <p:cNvSpPr>
            <a:spLocks noChangeAspect="1" noChangeArrowheads="1"/>
          </p:cNvSpPr>
          <p:nvPr userDrawn="1"/>
        </p:nvSpPr>
        <p:spPr bwMode="auto">
          <a:xfrm>
            <a:off x="2028825" y="32464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29" name="Oval 720"/>
          <p:cNvSpPr>
            <a:spLocks noChangeAspect="1" noChangeArrowheads="1"/>
          </p:cNvSpPr>
          <p:nvPr userDrawn="1"/>
        </p:nvSpPr>
        <p:spPr bwMode="auto">
          <a:xfrm>
            <a:off x="2146300" y="32464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30" name="Oval 721"/>
          <p:cNvSpPr>
            <a:spLocks noChangeAspect="1" noChangeArrowheads="1"/>
          </p:cNvSpPr>
          <p:nvPr userDrawn="1"/>
        </p:nvSpPr>
        <p:spPr bwMode="auto">
          <a:xfrm>
            <a:off x="2265363" y="32464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31" name="Oval 722"/>
          <p:cNvSpPr>
            <a:spLocks noChangeAspect="1" noChangeArrowheads="1"/>
          </p:cNvSpPr>
          <p:nvPr userDrawn="1"/>
        </p:nvSpPr>
        <p:spPr bwMode="auto">
          <a:xfrm>
            <a:off x="2382838" y="32464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32" name="Oval 723"/>
          <p:cNvSpPr>
            <a:spLocks noChangeAspect="1" noChangeArrowheads="1"/>
          </p:cNvSpPr>
          <p:nvPr userDrawn="1"/>
        </p:nvSpPr>
        <p:spPr bwMode="auto">
          <a:xfrm>
            <a:off x="4040188" y="32464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33" name="Oval 724"/>
          <p:cNvSpPr>
            <a:spLocks noChangeAspect="1" noChangeArrowheads="1"/>
          </p:cNvSpPr>
          <p:nvPr userDrawn="1"/>
        </p:nvSpPr>
        <p:spPr bwMode="auto">
          <a:xfrm>
            <a:off x="4157663" y="32464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34" name="Oval 725"/>
          <p:cNvSpPr>
            <a:spLocks noChangeAspect="1" noChangeArrowheads="1"/>
          </p:cNvSpPr>
          <p:nvPr userDrawn="1"/>
        </p:nvSpPr>
        <p:spPr bwMode="auto">
          <a:xfrm>
            <a:off x="4630738" y="32464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35" name="Oval 726"/>
          <p:cNvSpPr>
            <a:spLocks noChangeAspect="1" noChangeArrowheads="1"/>
          </p:cNvSpPr>
          <p:nvPr userDrawn="1"/>
        </p:nvSpPr>
        <p:spPr bwMode="auto">
          <a:xfrm>
            <a:off x="4867275" y="32464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36" name="Oval 727"/>
          <p:cNvSpPr>
            <a:spLocks noChangeAspect="1" noChangeArrowheads="1"/>
          </p:cNvSpPr>
          <p:nvPr userDrawn="1"/>
        </p:nvSpPr>
        <p:spPr bwMode="auto">
          <a:xfrm>
            <a:off x="4986338" y="32464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37" name="Oval 728"/>
          <p:cNvSpPr>
            <a:spLocks noChangeAspect="1" noChangeArrowheads="1"/>
          </p:cNvSpPr>
          <p:nvPr userDrawn="1"/>
        </p:nvSpPr>
        <p:spPr bwMode="auto">
          <a:xfrm>
            <a:off x="5103813" y="32464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38" name="Oval 729"/>
          <p:cNvSpPr>
            <a:spLocks noChangeAspect="1" noChangeArrowheads="1"/>
          </p:cNvSpPr>
          <p:nvPr userDrawn="1"/>
        </p:nvSpPr>
        <p:spPr bwMode="auto">
          <a:xfrm>
            <a:off x="5222875" y="32464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39" name="Oval 730"/>
          <p:cNvSpPr>
            <a:spLocks noChangeAspect="1" noChangeArrowheads="1"/>
          </p:cNvSpPr>
          <p:nvPr userDrawn="1"/>
        </p:nvSpPr>
        <p:spPr bwMode="auto">
          <a:xfrm>
            <a:off x="5340350" y="32464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40" name="Oval 731"/>
          <p:cNvSpPr>
            <a:spLocks noChangeAspect="1" noChangeArrowheads="1"/>
          </p:cNvSpPr>
          <p:nvPr userDrawn="1"/>
        </p:nvSpPr>
        <p:spPr bwMode="auto">
          <a:xfrm>
            <a:off x="5459413" y="32464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41" name="Oval 732"/>
          <p:cNvSpPr>
            <a:spLocks noChangeAspect="1" noChangeArrowheads="1"/>
          </p:cNvSpPr>
          <p:nvPr userDrawn="1"/>
        </p:nvSpPr>
        <p:spPr bwMode="auto">
          <a:xfrm>
            <a:off x="5695950" y="32464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42" name="Oval 733"/>
          <p:cNvSpPr>
            <a:spLocks noChangeAspect="1" noChangeArrowheads="1"/>
          </p:cNvSpPr>
          <p:nvPr userDrawn="1"/>
        </p:nvSpPr>
        <p:spPr bwMode="auto">
          <a:xfrm>
            <a:off x="5813425" y="32464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43" name="Oval 734"/>
          <p:cNvSpPr>
            <a:spLocks noChangeAspect="1" noChangeArrowheads="1"/>
          </p:cNvSpPr>
          <p:nvPr userDrawn="1"/>
        </p:nvSpPr>
        <p:spPr bwMode="auto">
          <a:xfrm>
            <a:off x="5932488" y="32464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44" name="Oval 735"/>
          <p:cNvSpPr>
            <a:spLocks noChangeAspect="1" noChangeArrowheads="1"/>
          </p:cNvSpPr>
          <p:nvPr userDrawn="1"/>
        </p:nvSpPr>
        <p:spPr bwMode="auto">
          <a:xfrm>
            <a:off x="6051550" y="32464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45" name="Oval 736"/>
          <p:cNvSpPr>
            <a:spLocks noChangeAspect="1" noChangeArrowheads="1"/>
          </p:cNvSpPr>
          <p:nvPr userDrawn="1"/>
        </p:nvSpPr>
        <p:spPr bwMode="auto">
          <a:xfrm>
            <a:off x="6169025" y="32464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46" name="Oval 737"/>
          <p:cNvSpPr>
            <a:spLocks noChangeAspect="1" noChangeArrowheads="1"/>
          </p:cNvSpPr>
          <p:nvPr userDrawn="1"/>
        </p:nvSpPr>
        <p:spPr bwMode="auto">
          <a:xfrm>
            <a:off x="6288088" y="32464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47" name="Oval 738"/>
          <p:cNvSpPr>
            <a:spLocks noChangeAspect="1" noChangeArrowheads="1"/>
          </p:cNvSpPr>
          <p:nvPr userDrawn="1"/>
        </p:nvSpPr>
        <p:spPr bwMode="auto">
          <a:xfrm>
            <a:off x="6405563" y="32464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48" name="Oval 739"/>
          <p:cNvSpPr>
            <a:spLocks noChangeAspect="1" noChangeArrowheads="1"/>
          </p:cNvSpPr>
          <p:nvPr userDrawn="1"/>
        </p:nvSpPr>
        <p:spPr bwMode="auto">
          <a:xfrm>
            <a:off x="6524625" y="32464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49" name="Oval 740"/>
          <p:cNvSpPr>
            <a:spLocks noChangeAspect="1" noChangeArrowheads="1"/>
          </p:cNvSpPr>
          <p:nvPr userDrawn="1"/>
        </p:nvSpPr>
        <p:spPr bwMode="auto">
          <a:xfrm>
            <a:off x="6642100" y="32464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50" name="Oval 741"/>
          <p:cNvSpPr>
            <a:spLocks noChangeAspect="1" noChangeArrowheads="1"/>
          </p:cNvSpPr>
          <p:nvPr userDrawn="1"/>
        </p:nvSpPr>
        <p:spPr bwMode="auto">
          <a:xfrm>
            <a:off x="6761163" y="32464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51" name="Oval 742"/>
          <p:cNvSpPr>
            <a:spLocks noChangeAspect="1" noChangeArrowheads="1"/>
          </p:cNvSpPr>
          <p:nvPr userDrawn="1"/>
        </p:nvSpPr>
        <p:spPr bwMode="auto">
          <a:xfrm>
            <a:off x="6878638" y="32464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52" name="Oval 743"/>
          <p:cNvSpPr>
            <a:spLocks noChangeAspect="1" noChangeArrowheads="1"/>
          </p:cNvSpPr>
          <p:nvPr userDrawn="1"/>
        </p:nvSpPr>
        <p:spPr bwMode="auto">
          <a:xfrm>
            <a:off x="6997700" y="32464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53" name="Oval 744"/>
          <p:cNvSpPr>
            <a:spLocks noChangeAspect="1" noChangeArrowheads="1"/>
          </p:cNvSpPr>
          <p:nvPr userDrawn="1"/>
        </p:nvSpPr>
        <p:spPr bwMode="auto">
          <a:xfrm>
            <a:off x="7115175" y="32464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54" name="Oval 745"/>
          <p:cNvSpPr>
            <a:spLocks noChangeAspect="1" noChangeArrowheads="1"/>
          </p:cNvSpPr>
          <p:nvPr userDrawn="1"/>
        </p:nvSpPr>
        <p:spPr bwMode="auto">
          <a:xfrm>
            <a:off x="7234238" y="32464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55" name="Oval 746"/>
          <p:cNvSpPr>
            <a:spLocks noChangeAspect="1" noChangeArrowheads="1"/>
          </p:cNvSpPr>
          <p:nvPr userDrawn="1"/>
        </p:nvSpPr>
        <p:spPr bwMode="auto">
          <a:xfrm>
            <a:off x="7470775" y="32464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56" name="Oval 747"/>
          <p:cNvSpPr>
            <a:spLocks noChangeAspect="1" noChangeArrowheads="1"/>
          </p:cNvSpPr>
          <p:nvPr userDrawn="1"/>
        </p:nvSpPr>
        <p:spPr bwMode="auto">
          <a:xfrm>
            <a:off x="7707313" y="32464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57" name="Oval 748"/>
          <p:cNvSpPr>
            <a:spLocks noChangeAspect="1" noChangeArrowheads="1"/>
          </p:cNvSpPr>
          <p:nvPr userDrawn="1"/>
        </p:nvSpPr>
        <p:spPr bwMode="auto">
          <a:xfrm>
            <a:off x="1319213" y="33559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58" name="Oval 749"/>
          <p:cNvSpPr>
            <a:spLocks noChangeAspect="1" noChangeArrowheads="1"/>
          </p:cNvSpPr>
          <p:nvPr userDrawn="1"/>
        </p:nvSpPr>
        <p:spPr bwMode="auto">
          <a:xfrm>
            <a:off x="1436688" y="33559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59" name="Oval 750"/>
          <p:cNvSpPr>
            <a:spLocks noChangeAspect="1" noChangeArrowheads="1"/>
          </p:cNvSpPr>
          <p:nvPr userDrawn="1"/>
        </p:nvSpPr>
        <p:spPr bwMode="auto">
          <a:xfrm>
            <a:off x="1555750" y="33559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60" name="Oval 751"/>
          <p:cNvSpPr>
            <a:spLocks noChangeAspect="1" noChangeArrowheads="1"/>
          </p:cNvSpPr>
          <p:nvPr userDrawn="1"/>
        </p:nvSpPr>
        <p:spPr bwMode="auto">
          <a:xfrm>
            <a:off x="1673225" y="33559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61" name="Oval 752"/>
          <p:cNvSpPr>
            <a:spLocks noChangeAspect="1" noChangeArrowheads="1"/>
          </p:cNvSpPr>
          <p:nvPr userDrawn="1"/>
        </p:nvSpPr>
        <p:spPr bwMode="auto">
          <a:xfrm>
            <a:off x="1792288" y="33559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62" name="Oval 753"/>
          <p:cNvSpPr>
            <a:spLocks noChangeAspect="1" noChangeArrowheads="1"/>
          </p:cNvSpPr>
          <p:nvPr userDrawn="1"/>
        </p:nvSpPr>
        <p:spPr bwMode="auto">
          <a:xfrm>
            <a:off x="1909763" y="33559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63" name="Oval 754"/>
          <p:cNvSpPr>
            <a:spLocks noChangeAspect="1" noChangeArrowheads="1"/>
          </p:cNvSpPr>
          <p:nvPr userDrawn="1"/>
        </p:nvSpPr>
        <p:spPr bwMode="auto">
          <a:xfrm>
            <a:off x="2028825" y="33559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64" name="Oval 755"/>
          <p:cNvSpPr>
            <a:spLocks noChangeAspect="1" noChangeArrowheads="1"/>
          </p:cNvSpPr>
          <p:nvPr userDrawn="1"/>
        </p:nvSpPr>
        <p:spPr bwMode="auto">
          <a:xfrm>
            <a:off x="2146300" y="33559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65" name="Oval 756"/>
          <p:cNvSpPr>
            <a:spLocks noChangeAspect="1" noChangeArrowheads="1"/>
          </p:cNvSpPr>
          <p:nvPr userDrawn="1"/>
        </p:nvSpPr>
        <p:spPr bwMode="auto">
          <a:xfrm>
            <a:off x="2265363" y="33559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66" name="Oval 757"/>
          <p:cNvSpPr>
            <a:spLocks noChangeAspect="1" noChangeArrowheads="1"/>
          </p:cNvSpPr>
          <p:nvPr userDrawn="1"/>
        </p:nvSpPr>
        <p:spPr bwMode="auto">
          <a:xfrm>
            <a:off x="4157663" y="33559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67" name="Oval 758"/>
          <p:cNvSpPr>
            <a:spLocks noChangeAspect="1" noChangeArrowheads="1"/>
          </p:cNvSpPr>
          <p:nvPr userDrawn="1"/>
        </p:nvSpPr>
        <p:spPr bwMode="auto">
          <a:xfrm>
            <a:off x="4276725" y="33559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68" name="Oval 759"/>
          <p:cNvSpPr>
            <a:spLocks noChangeAspect="1" noChangeArrowheads="1"/>
          </p:cNvSpPr>
          <p:nvPr userDrawn="1"/>
        </p:nvSpPr>
        <p:spPr bwMode="auto">
          <a:xfrm>
            <a:off x="4394200" y="33559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69" name="Oval 760"/>
          <p:cNvSpPr>
            <a:spLocks noChangeAspect="1" noChangeArrowheads="1"/>
          </p:cNvSpPr>
          <p:nvPr userDrawn="1"/>
        </p:nvSpPr>
        <p:spPr bwMode="auto">
          <a:xfrm>
            <a:off x="4513263" y="33559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70" name="Oval 761"/>
          <p:cNvSpPr>
            <a:spLocks noChangeAspect="1" noChangeArrowheads="1"/>
          </p:cNvSpPr>
          <p:nvPr userDrawn="1"/>
        </p:nvSpPr>
        <p:spPr bwMode="auto">
          <a:xfrm>
            <a:off x="5222875" y="33559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71" name="Oval 762"/>
          <p:cNvSpPr>
            <a:spLocks noChangeAspect="1" noChangeArrowheads="1"/>
          </p:cNvSpPr>
          <p:nvPr userDrawn="1"/>
        </p:nvSpPr>
        <p:spPr bwMode="auto">
          <a:xfrm>
            <a:off x="5340350" y="33559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72" name="Oval 763"/>
          <p:cNvSpPr>
            <a:spLocks noChangeAspect="1" noChangeArrowheads="1"/>
          </p:cNvSpPr>
          <p:nvPr userDrawn="1"/>
        </p:nvSpPr>
        <p:spPr bwMode="auto">
          <a:xfrm>
            <a:off x="5459413" y="33559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73" name="Oval 764"/>
          <p:cNvSpPr>
            <a:spLocks noChangeAspect="1" noChangeArrowheads="1"/>
          </p:cNvSpPr>
          <p:nvPr userDrawn="1"/>
        </p:nvSpPr>
        <p:spPr bwMode="auto">
          <a:xfrm>
            <a:off x="5576888" y="33559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74" name="Oval 765"/>
          <p:cNvSpPr>
            <a:spLocks noChangeAspect="1" noChangeArrowheads="1"/>
          </p:cNvSpPr>
          <p:nvPr userDrawn="1"/>
        </p:nvSpPr>
        <p:spPr bwMode="auto">
          <a:xfrm>
            <a:off x="5695950" y="33559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75" name="Oval 766"/>
          <p:cNvSpPr>
            <a:spLocks noChangeAspect="1" noChangeArrowheads="1"/>
          </p:cNvSpPr>
          <p:nvPr userDrawn="1"/>
        </p:nvSpPr>
        <p:spPr bwMode="auto">
          <a:xfrm>
            <a:off x="5813425" y="33559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76" name="Oval 767"/>
          <p:cNvSpPr>
            <a:spLocks noChangeAspect="1" noChangeArrowheads="1"/>
          </p:cNvSpPr>
          <p:nvPr userDrawn="1"/>
        </p:nvSpPr>
        <p:spPr bwMode="auto">
          <a:xfrm>
            <a:off x="5932488" y="33559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77" name="Oval 768"/>
          <p:cNvSpPr>
            <a:spLocks noChangeAspect="1" noChangeArrowheads="1"/>
          </p:cNvSpPr>
          <p:nvPr userDrawn="1"/>
        </p:nvSpPr>
        <p:spPr bwMode="auto">
          <a:xfrm>
            <a:off x="6051550" y="33559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78" name="Oval 769"/>
          <p:cNvSpPr>
            <a:spLocks noChangeAspect="1" noChangeArrowheads="1"/>
          </p:cNvSpPr>
          <p:nvPr userDrawn="1"/>
        </p:nvSpPr>
        <p:spPr bwMode="auto">
          <a:xfrm>
            <a:off x="6169025" y="33559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79" name="Oval 770"/>
          <p:cNvSpPr>
            <a:spLocks noChangeAspect="1" noChangeArrowheads="1"/>
          </p:cNvSpPr>
          <p:nvPr userDrawn="1"/>
        </p:nvSpPr>
        <p:spPr bwMode="auto">
          <a:xfrm>
            <a:off x="6288088" y="33559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80" name="Oval 771"/>
          <p:cNvSpPr>
            <a:spLocks noChangeAspect="1" noChangeArrowheads="1"/>
          </p:cNvSpPr>
          <p:nvPr userDrawn="1"/>
        </p:nvSpPr>
        <p:spPr bwMode="auto">
          <a:xfrm>
            <a:off x="6405563" y="33559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81" name="Oval 772"/>
          <p:cNvSpPr>
            <a:spLocks noChangeAspect="1" noChangeArrowheads="1"/>
          </p:cNvSpPr>
          <p:nvPr userDrawn="1"/>
        </p:nvSpPr>
        <p:spPr bwMode="auto">
          <a:xfrm>
            <a:off x="6524625" y="33559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82" name="Oval 773"/>
          <p:cNvSpPr>
            <a:spLocks noChangeAspect="1" noChangeArrowheads="1"/>
          </p:cNvSpPr>
          <p:nvPr userDrawn="1"/>
        </p:nvSpPr>
        <p:spPr bwMode="auto">
          <a:xfrm>
            <a:off x="6642100" y="33559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83" name="Oval 774"/>
          <p:cNvSpPr>
            <a:spLocks noChangeAspect="1" noChangeArrowheads="1"/>
          </p:cNvSpPr>
          <p:nvPr userDrawn="1"/>
        </p:nvSpPr>
        <p:spPr bwMode="auto">
          <a:xfrm>
            <a:off x="6761163" y="33559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84" name="Oval 775"/>
          <p:cNvSpPr>
            <a:spLocks noChangeAspect="1" noChangeArrowheads="1"/>
          </p:cNvSpPr>
          <p:nvPr userDrawn="1"/>
        </p:nvSpPr>
        <p:spPr bwMode="auto">
          <a:xfrm>
            <a:off x="6878638" y="33559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85" name="Oval 776"/>
          <p:cNvSpPr>
            <a:spLocks noChangeAspect="1" noChangeArrowheads="1"/>
          </p:cNvSpPr>
          <p:nvPr userDrawn="1"/>
        </p:nvSpPr>
        <p:spPr bwMode="auto">
          <a:xfrm>
            <a:off x="6997700" y="33559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86" name="Oval 777"/>
          <p:cNvSpPr>
            <a:spLocks noChangeAspect="1" noChangeArrowheads="1"/>
          </p:cNvSpPr>
          <p:nvPr userDrawn="1"/>
        </p:nvSpPr>
        <p:spPr bwMode="auto">
          <a:xfrm>
            <a:off x="7115175" y="33559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87" name="Oval 778"/>
          <p:cNvSpPr>
            <a:spLocks noChangeAspect="1" noChangeArrowheads="1"/>
          </p:cNvSpPr>
          <p:nvPr userDrawn="1"/>
        </p:nvSpPr>
        <p:spPr bwMode="auto">
          <a:xfrm>
            <a:off x="7234238" y="33559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88" name="Oval 779"/>
          <p:cNvSpPr>
            <a:spLocks noChangeAspect="1" noChangeArrowheads="1"/>
          </p:cNvSpPr>
          <p:nvPr userDrawn="1"/>
        </p:nvSpPr>
        <p:spPr bwMode="auto">
          <a:xfrm>
            <a:off x="7588250" y="33559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89" name="Oval 780"/>
          <p:cNvSpPr>
            <a:spLocks noChangeAspect="1" noChangeArrowheads="1"/>
          </p:cNvSpPr>
          <p:nvPr userDrawn="1"/>
        </p:nvSpPr>
        <p:spPr bwMode="auto">
          <a:xfrm>
            <a:off x="7707313" y="33559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90" name="Oval 781"/>
          <p:cNvSpPr>
            <a:spLocks noChangeAspect="1" noChangeArrowheads="1"/>
          </p:cNvSpPr>
          <p:nvPr userDrawn="1"/>
        </p:nvSpPr>
        <p:spPr bwMode="auto">
          <a:xfrm>
            <a:off x="1436688" y="34655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91" name="Oval 782"/>
          <p:cNvSpPr>
            <a:spLocks noChangeAspect="1" noChangeArrowheads="1"/>
          </p:cNvSpPr>
          <p:nvPr userDrawn="1"/>
        </p:nvSpPr>
        <p:spPr bwMode="auto">
          <a:xfrm>
            <a:off x="1555750" y="34655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92" name="Oval 783"/>
          <p:cNvSpPr>
            <a:spLocks noChangeAspect="1" noChangeArrowheads="1"/>
          </p:cNvSpPr>
          <p:nvPr userDrawn="1"/>
        </p:nvSpPr>
        <p:spPr bwMode="auto">
          <a:xfrm>
            <a:off x="1673225" y="34655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93" name="Oval 784"/>
          <p:cNvSpPr>
            <a:spLocks noChangeAspect="1" noChangeArrowheads="1"/>
          </p:cNvSpPr>
          <p:nvPr userDrawn="1"/>
        </p:nvSpPr>
        <p:spPr bwMode="auto">
          <a:xfrm>
            <a:off x="1792288" y="34655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94" name="Oval 785"/>
          <p:cNvSpPr>
            <a:spLocks noChangeAspect="1" noChangeArrowheads="1"/>
          </p:cNvSpPr>
          <p:nvPr userDrawn="1"/>
        </p:nvSpPr>
        <p:spPr bwMode="auto">
          <a:xfrm>
            <a:off x="1909763" y="34655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95" name="Oval 786"/>
          <p:cNvSpPr>
            <a:spLocks noChangeAspect="1" noChangeArrowheads="1"/>
          </p:cNvSpPr>
          <p:nvPr userDrawn="1"/>
        </p:nvSpPr>
        <p:spPr bwMode="auto">
          <a:xfrm>
            <a:off x="2028825" y="34655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96" name="Oval 787"/>
          <p:cNvSpPr>
            <a:spLocks noChangeAspect="1" noChangeArrowheads="1"/>
          </p:cNvSpPr>
          <p:nvPr userDrawn="1"/>
        </p:nvSpPr>
        <p:spPr bwMode="auto">
          <a:xfrm>
            <a:off x="2146300" y="34655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97" name="Oval 788"/>
          <p:cNvSpPr>
            <a:spLocks noChangeAspect="1" noChangeArrowheads="1"/>
          </p:cNvSpPr>
          <p:nvPr userDrawn="1"/>
        </p:nvSpPr>
        <p:spPr bwMode="auto">
          <a:xfrm>
            <a:off x="2265363" y="34655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98" name="Oval 789"/>
          <p:cNvSpPr>
            <a:spLocks noChangeAspect="1" noChangeArrowheads="1"/>
          </p:cNvSpPr>
          <p:nvPr userDrawn="1"/>
        </p:nvSpPr>
        <p:spPr bwMode="auto">
          <a:xfrm>
            <a:off x="4040188" y="34655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799" name="Oval 790"/>
          <p:cNvSpPr>
            <a:spLocks noChangeAspect="1" noChangeArrowheads="1"/>
          </p:cNvSpPr>
          <p:nvPr userDrawn="1"/>
        </p:nvSpPr>
        <p:spPr bwMode="auto">
          <a:xfrm>
            <a:off x="4157663" y="34655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00" name="Oval 791"/>
          <p:cNvSpPr>
            <a:spLocks noChangeAspect="1" noChangeArrowheads="1"/>
          </p:cNvSpPr>
          <p:nvPr userDrawn="1"/>
        </p:nvSpPr>
        <p:spPr bwMode="auto">
          <a:xfrm>
            <a:off x="4276725" y="34655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01" name="Oval 792"/>
          <p:cNvSpPr>
            <a:spLocks noChangeAspect="1" noChangeArrowheads="1"/>
          </p:cNvSpPr>
          <p:nvPr userDrawn="1"/>
        </p:nvSpPr>
        <p:spPr bwMode="auto">
          <a:xfrm>
            <a:off x="4394200" y="34655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02" name="Oval 793"/>
          <p:cNvSpPr>
            <a:spLocks noChangeAspect="1" noChangeArrowheads="1"/>
          </p:cNvSpPr>
          <p:nvPr userDrawn="1"/>
        </p:nvSpPr>
        <p:spPr bwMode="auto">
          <a:xfrm>
            <a:off x="4513263" y="34655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03" name="Oval 794"/>
          <p:cNvSpPr>
            <a:spLocks noChangeAspect="1" noChangeArrowheads="1"/>
          </p:cNvSpPr>
          <p:nvPr userDrawn="1"/>
        </p:nvSpPr>
        <p:spPr bwMode="auto">
          <a:xfrm>
            <a:off x="4630738" y="34655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04" name="Oval 795"/>
          <p:cNvSpPr>
            <a:spLocks noChangeAspect="1" noChangeArrowheads="1"/>
          </p:cNvSpPr>
          <p:nvPr userDrawn="1"/>
        </p:nvSpPr>
        <p:spPr bwMode="auto">
          <a:xfrm>
            <a:off x="4749800" y="34655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05" name="Oval 796"/>
          <p:cNvSpPr>
            <a:spLocks noChangeAspect="1" noChangeArrowheads="1"/>
          </p:cNvSpPr>
          <p:nvPr userDrawn="1"/>
        </p:nvSpPr>
        <p:spPr bwMode="auto">
          <a:xfrm>
            <a:off x="4867275" y="34655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06" name="Oval 797"/>
          <p:cNvSpPr>
            <a:spLocks noChangeAspect="1" noChangeArrowheads="1"/>
          </p:cNvSpPr>
          <p:nvPr userDrawn="1"/>
        </p:nvSpPr>
        <p:spPr bwMode="auto">
          <a:xfrm>
            <a:off x="4986338" y="34655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07" name="Oval 798"/>
          <p:cNvSpPr>
            <a:spLocks noChangeAspect="1" noChangeArrowheads="1"/>
          </p:cNvSpPr>
          <p:nvPr userDrawn="1"/>
        </p:nvSpPr>
        <p:spPr bwMode="auto">
          <a:xfrm>
            <a:off x="5222875" y="34655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08" name="Oval 799"/>
          <p:cNvSpPr>
            <a:spLocks noChangeAspect="1" noChangeArrowheads="1"/>
          </p:cNvSpPr>
          <p:nvPr userDrawn="1"/>
        </p:nvSpPr>
        <p:spPr bwMode="auto">
          <a:xfrm>
            <a:off x="5340350" y="34655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09" name="Oval 800"/>
          <p:cNvSpPr>
            <a:spLocks noChangeAspect="1" noChangeArrowheads="1"/>
          </p:cNvSpPr>
          <p:nvPr userDrawn="1"/>
        </p:nvSpPr>
        <p:spPr bwMode="auto">
          <a:xfrm>
            <a:off x="5459413" y="34655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10" name="Oval 801"/>
          <p:cNvSpPr>
            <a:spLocks noChangeAspect="1" noChangeArrowheads="1"/>
          </p:cNvSpPr>
          <p:nvPr userDrawn="1"/>
        </p:nvSpPr>
        <p:spPr bwMode="auto">
          <a:xfrm>
            <a:off x="5576888" y="34655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11" name="Oval 802"/>
          <p:cNvSpPr>
            <a:spLocks noChangeAspect="1" noChangeArrowheads="1"/>
          </p:cNvSpPr>
          <p:nvPr userDrawn="1"/>
        </p:nvSpPr>
        <p:spPr bwMode="auto">
          <a:xfrm>
            <a:off x="5695950" y="34655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12" name="Oval 803"/>
          <p:cNvSpPr>
            <a:spLocks noChangeAspect="1" noChangeArrowheads="1"/>
          </p:cNvSpPr>
          <p:nvPr userDrawn="1"/>
        </p:nvSpPr>
        <p:spPr bwMode="auto">
          <a:xfrm>
            <a:off x="5813425" y="34655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13" name="Oval 804"/>
          <p:cNvSpPr>
            <a:spLocks noChangeAspect="1" noChangeArrowheads="1"/>
          </p:cNvSpPr>
          <p:nvPr userDrawn="1"/>
        </p:nvSpPr>
        <p:spPr bwMode="auto">
          <a:xfrm>
            <a:off x="5932488" y="34655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14" name="Oval 805"/>
          <p:cNvSpPr>
            <a:spLocks noChangeAspect="1" noChangeArrowheads="1"/>
          </p:cNvSpPr>
          <p:nvPr userDrawn="1"/>
        </p:nvSpPr>
        <p:spPr bwMode="auto">
          <a:xfrm>
            <a:off x="6051550" y="34655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15" name="Oval 806"/>
          <p:cNvSpPr>
            <a:spLocks noChangeAspect="1" noChangeArrowheads="1"/>
          </p:cNvSpPr>
          <p:nvPr userDrawn="1"/>
        </p:nvSpPr>
        <p:spPr bwMode="auto">
          <a:xfrm>
            <a:off x="6169025" y="34655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16" name="Oval 807"/>
          <p:cNvSpPr>
            <a:spLocks noChangeAspect="1" noChangeArrowheads="1"/>
          </p:cNvSpPr>
          <p:nvPr userDrawn="1"/>
        </p:nvSpPr>
        <p:spPr bwMode="auto">
          <a:xfrm>
            <a:off x="6288088" y="34655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17" name="Oval 808"/>
          <p:cNvSpPr>
            <a:spLocks noChangeAspect="1" noChangeArrowheads="1"/>
          </p:cNvSpPr>
          <p:nvPr userDrawn="1"/>
        </p:nvSpPr>
        <p:spPr bwMode="auto">
          <a:xfrm>
            <a:off x="6405563" y="34655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18" name="Oval 809"/>
          <p:cNvSpPr>
            <a:spLocks noChangeAspect="1" noChangeArrowheads="1"/>
          </p:cNvSpPr>
          <p:nvPr userDrawn="1"/>
        </p:nvSpPr>
        <p:spPr bwMode="auto">
          <a:xfrm>
            <a:off x="6524625" y="34655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19" name="Oval 810"/>
          <p:cNvSpPr>
            <a:spLocks noChangeAspect="1" noChangeArrowheads="1"/>
          </p:cNvSpPr>
          <p:nvPr userDrawn="1"/>
        </p:nvSpPr>
        <p:spPr bwMode="auto">
          <a:xfrm>
            <a:off x="6642100" y="34655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20" name="Oval 811"/>
          <p:cNvSpPr>
            <a:spLocks noChangeAspect="1" noChangeArrowheads="1"/>
          </p:cNvSpPr>
          <p:nvPr userDrawn="1"/>
        </p:nvSpPr>
        <p:spPr bwMode="auto">
          <a:xfrm>
            <a:off x="6761163" y="34655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21" name="Oval 812"/>
          <p:cNvSpPr>
            <a:spLocks noChangeAspect="1" noChangeArrowheads="1"/>
          </p:cNvSpPr>
          <p:nvPr userDrawn="1"/>
        </p:nvSpPr>
        <p:spPr bwMode="auto">
          <a:xfrm>
            <a:off x="6878638" y="34655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22" name="Oval 813"/>
          <p:cNvSpPr>
            <a:spLocks noChangeAspect="1" noChangeArrowheads="1"/>
          </p:cNvSpPr>
          <p:nvPr userDrawn="1"/>
        </p:nvSpPr>
        <p:spPr bwMode="auto">
          <a:xfrm>
            <a:off x="6997700" y="34655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23" name="Oval 814"/>
          <p:cNvSpPr>
            <a:spLocks noChangeAspect="1" noChangeArrowheads="1"/>
          </p:cNvSpPr>
          <p:nvPr userDrawn="1"/>
        </p:nvSpPr>
        <p:spPr bwMode="auto">
          <a:xfrm>
            <a:off x="7115175" y="34655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24" name="Oval 815"/>
          <p:cNvSpPr>
            <a:spLocks noChangeAspect="1" noChangeArrowheads="1"/>
          </p:cNvSpPr>
          <p:nvPr userDrawn="1"/>
        </p:nvSpPr>
        <p:spPr bwMode="auto">
          <a:xfrm>
            <a:off x="7234238" y="34655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25" name="Oval 816"/>
          <p:cNvSpPr>
            <a:spLocks noChangeAspect="1" noChangeArrowheads="1"/>
          </p:cNvSpPr>
          <p:nvPr userDrawn="1"/>
        </p:nvSpPr>
        <p:spPr bwMode="auto">
          <a:xfrm>
            <a:off x="1436688" y="35750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26" name="Oval 817"/>
          <p:cNvSpPr>
            <a:spLocks noChangeAspect="1" noChangeArrowheads="1"/>
          </p:cNvSpPr>
          <p:nvPr userDrawn="1"/>
        </p:nvSpPr>
        <p:spPr bwMode="auto">
          <a:xfrm>
            <a:off x="1555750" y="35750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27" name="Oval 818"/>
          <p:cNvSpPr>
            <a:spLocks noChangeAspect="1" noChangeArrowheads="1"/>
          </p:cNvSpPr>
          <p:nvPr userDrawn="1"/>
        </p:nvSpPr>
        <p:spPr bwMode="auto">
          <a:xfrm>
            <a:off x="1673225" y="35750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28" name="Oval 819"/>
          <p:cNvSpPr>
            <a:spLocks noChangeAspect="1" noChangeArrowheads="1"/>
          </p:cNvSpPr>
          <p:nvPr userDrawn="1"/>
        </p:nvSpPr>
        <p:spPr bwMode="auto">
          <a:xfrm>
            <a:off x="1792288" y="35750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29" name="Oval 820"/>
          <p:cNvSpPr>
            <a:spLocks noChangeAspect="1" noChangeArrowheads="1"/>
          </p:cNvSpPr>
          <p:nvPr userDrawn="1"/>
        </p:nvSpPr>
        <p:spPr bwMode="auto">
          <a:xfrm>
            <a:off x="2265363" y="35750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30" name="Oval 821"/>
          <p:cNvSpPr>
            <a:spLocks noChangeAspect="1" noChangeArrowheads="1"/>
          </p:cNvSpPr>
          <p:nvPr userDrawn="1"/>
        </p:nvSpPr>
        <p:spPr bwMode="auto">
          <a:xfrm>
            <a:off x="4040188" y="35750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31" name="Oval 822"/>
          <p:cNvSpPr>
            <a:spLocks noChangeAspect="1" noChangeArrowheads="1"/>
          </p:cNvSpPr>
          <p:nvPr userDrawn="1"/>
        </p:nvSpPr>
        <p:spPr bwMode="auto">
          <a:xfrm>
            <a:off x="4157663" y="35750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32" name="Oval 823"/>
          <p:cNvSpPr>
            <a:spLocks noChangeAspect="1" noChangeArrowheads="1"/>
          </p:cNvSpPr>
          <p:nvPr userDrawn="1"/>
        </p:nvSpPr>
        <p:spPr bwMode="auto">
          <a:xfrm>
            <a:off x="4276725" y="35750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33" name="Oval 824"/>
          <p:cNvSpPr>
            <a:spLocks noChangeAspect="1" noChangeArrowheads="1"/>
          </p:cNvSpPr>
          <p:nvPr userDrawn="1"/>
        </p:nvSpPr>
        <p:spPr bwMode="auto">
          <a:xfrm>
            <a:off x="4394200" y="35750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34" name="Oval 825"/>
          <p:cNvSpPr>
            <a:spLocks noChangeAspect="1" noChangeArrowheads="1"/>
          </p:cNvSpPr>
          <p:nvPr userDrawn="1"/>
        </p:nvSpPr>
        <p:spPr bwMode="auto">
          <a:xfrm>
            <a:off x="4513263" y="35750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35" name="Oval 826"/>
          <p:cNvSpPr>
            <a:spLocks noChangeAspect="1" noChangeArrowheads="1"/>
          </p:cNvSpPr>
          <p:nvPr userDrawn="1"/>
        </p:nvSpPr>
        <p:spPr bwMode="auto">
          <a:xfrm>
            <a:off x="4630738" y="35750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36" name="Oval 827"/>
          <p:cNvSpPr>
            <a:spLocks noChangeAspect="1" noChangeArrowheads="1"/>
          </p:cNvSpPr>
          <p:nvPr userDrawn="1"/>
        </p:nvSpPr>
        <p:spPr bwMode="auto">
          <a:xfrm>
            <a:off x="4749800" y="35750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37" name="Oval 828"/>
          <p:cNvSpPr>
            <a:spLocks noChangeAspect="1" noChangeArrowheads="1"/>
          </p:cNvSpPr>
          <p:nvPr userDrawn="1"/>
        </p:nvSpPr>
        <p:spPr bwMode="auto">
          <a:xfrm>
            <a:off x="4867275" y="35750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38" name="Oval 829"/>
          <p:cNvSpPr>
            <a:spLocks noChangeAspect="1" noChangeArrowheads="1"/>
          </p:cNvSpPr>
          <p:nvPr userDrawn="1"/>
        </p:nvSpPr>
        <p:spPr bwMode="auto">
          <a:xfrm>
            <a:off x="4986338" y="35750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39" name="Oval 830"/>
          <p:cNvSpPr>
            <a:spLocks noChangeAspect="1" noChangeArrowheads="1"/>
          </p:cNvSpPr>
          <p:nvPr userDrawn="1"/>
        </p:nvSpPr>
        <p:spPr bwMode="auto">
          <a:xfrm>
            <a:off x="5103813" y="35750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40" name="Oval 831"/>
          <p:cNvSpPr>
            <a:spLocks noChangeAspect="1" noChangeArrowheads="1"/>
          </p:cNvSpPr>
          <p:nvPr userDrawn="1"/>
        </p:nvSpPr>
        <p:spPr bwMode="auto">
          <a:xfrm>
            <a:off x="5222875" y="35750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41" name="Oval 832"/>
          <p:cNvSpPr>
            <a:spLocks noChangeAspect="1" noChangeArrowheads="1"/>
          </p:cNvSpPr>
          <p:nvPr userDrawn="1"/>
        </p:nvSpPr>
        <p:spPr bwMode="auto">
          <a:xfrm>
            <a:off x="5340350" y="35750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42" name="Oval 833"/>
          <p:cNvSpPr>
            <a:spLocks noChangeAspect="1" noChangeArrowheads="1"/>
          </p:cNvSpPr>
          <p:nvPr userDrawn="1"/>
        </p:nvSpPr>
        <p:spPr bwMode="auto">
          <a:xfrm>
            <a:off x="5459413" y="35750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43" name="Oval 834"/>
          <p:cNvSpPr>
            <a:spLocks noChangeAspect="1" noChangeArrowheads="1"/>
          </p:cNvSpPr>
          <p:nvPr userDrawn="1"/>
        </p:nvSpPr>
        <p:spPr bwMode="auto">
          <a:xfrm>
            <a:off x="5576888" y="35750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44" name="Oval 835"/>
          <p:cNvSpPr>
            <a:spLocks noChangeAspect="1" noChangeArrowheads="1"/>
          </p:cNvSpPr>
          <p:nvPr userDrawn="1"/>
        </p:nvSpPr>
        <p:spPr bwMode="auto">
          <a:xfrm>
            <a:off x="5695950" y="35750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45" name="Oval 836"/>
          <p:cNvSpPr>
            <a:spLocks noChangeAspect="1" noChangeArrowheads="1"/>
          </p:cNvSpPr>
          <p:nvPr userDrawn="1"/>
        </p:nvSpPr>
        <p:spPr bwMode="auto">
          <a:xfrm>
            <a:off x="5813425" y="35750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46" name="Oval 837"/>
          <p:cNvSpPr>
            <a:spLocks noChangeAspect="1" noChangeArrowheads="1"/>
          </p:cNvSpPr>
          <p:nvPr userDrawn="1"/>
        </p:nvSpPr>
        <p:spPr bwMode="auto">
          <a:xfrm>
            <a:off x="5932488" y="35750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47" name="Oval 838"/>
          <p:cNvSpPr>
            <a:spLocks noChangeAspect="1" noChangeArrowheads="1"/>
          </p:cNvSpPr>
          <p:nvPr userDrawn="1"/>
        </p:nvSpPr>
        <p:spPr bwMode="auto">
          <a:xfrm>
            <a:off x="6051550" y="35750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48" name="Oval 839"/>
          <p:cNvSpPr>
            <a:spLocks noChangeAspect="1" noChangeArrowheads="1"/>
          </p:cNvSpPr>
          <p:nvPr userDrawn="1"/>
        </p:nvSpPr>
        <p:spPr bwMode="auto">
          <a:xfrm>
            <a:off x="6169025" y="35750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49" name="Oval 840"/>
          <p:cNvSpPr>
            <a:spLocks noChangeAspect="1" noChangeArrowheads="1"/>
          </p:cNvSpPr>
          <p:nvPr userDrawn="1"/>
        </p:nvSpPr>
        <p:spPr bwMode="auto">
          <a:xfrm>
            <a:off x="6288088" y="35750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50" name="Oval 841"/>
          <p:cNvSpPr>
            <a:spLocks noChangeAspect="1" noChangeArrowheads="1"/>
          </p:cNvSpPr>
          <p:nvPr userDrawn="1"/>
        </p:nvSpPr>
        <p:spPr bwMode="auto">
          <a:xfrm>
            <a:off x="6405563" y="35750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51" name="Oval 842"/>
          <p:cNvSpPr>
            <a:spLocks noChangeAspect="1" noChangeArrowheads="1"/>
          </p:cNvSpPr>
          <p:nvPr userDrawn="1"/>
        </p:nvSpPr>
        <p:spPr bwMode="auto">
          <a:xfrm>
            <a:off x="6524625" y="35750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52" name="Oval 843"/>
          <p:cNvSpPr>
            <a:spLocks noChangeAspect="1" noChangeArrowheads="1"/>
          </p:cNvSpPr>
          <p:nvPr userDrawn="1"/>
        </p:nvSpPr>
        <p:spPr bwMode="auto">
          <a:xfrm>
            <a:off x="6642100" y="35750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53" name="Oval 844"/>
          <p:cNvSpPr>
            <a:spLocks noChangeAspect="1" noChangeArrowheads="1"/>
          </p:cNvSpPr>
          <p:nvPr userDrawn="1"/>
        </p:nvSpPr>
        <p:spPr bwMode="auto">
          <a:xfrm>
            <a:off x="6761163" y="35750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54" name="Oval 845"/>
          <p:cNvSpPr>
            <a:spLocks noChangeAspect="1" noChangeArrowheads="1"/>
          </p:cNvSpPr>
          <p:nvPr userDrawn="1"/>
        </p:nvSpPr>
        <p:spPr bwMode="auto">
          <a:xfrm>
            <a:off x="6878638" y="35750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55" name="Oval 846"/>
          <p:cNvSpPr>
            <a:spLocks noChangeAspect="1" noChangeArrowheads="1"/>
          </p:cNvSpPr>
          <p:nvPr userDrawn="1"/>
        </p:nvSpPr>
        <p:spPr bwMode="auto">
          <a:xfrm>
            <a:off x="6997700" y="35750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56" name="Oval 847"/>
          <p:cNvSpPr>
            <a:spLocks noChangeAspect="1" noChangeArrowheads="1"/>
          </p:cNvSpPr>
          <p:nvPr userDrawn="1"/>
        </p:nvSpPr>
        <p:spPr bwMode="auto">
          <a:xfrm>
            <a:off x="7115175" y="35750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57" name="Oval 848"/>
          <p:cNvSpPr>
            <a:spLocks noChangeAspect="1" noChangeArrowheads="1"/>
          </p:cNvSpPr>
          <p:nvPr userDrawn="1"/>
        </p:nvSpPr>
        <p:spPr bwMode="auto">
          <a:xfrm>
            <a:off x="7234238" y="35750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58" name="Oval 849"/>
          <p:cNvSpPr>
            <a:spLocks noChangeAspect="1" noChangeArrowheads="1"/>
          </p:cNvSpPr>
          <p:nvPr userDrawn="1"/>
        </p:nvSpPr>
        <p:spPr bwMode="auto">
          <a:xfrm>
            <a:off x="1555750" y="36830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59" name="Oval 850"/>
          <p:cNvSpPr>
            <a:spLocks noChangeAspect="1" noChangeArrowheads="1"/>
          </p:cNvSpPr>
          <p:nvPr userDrawn="1"/>
        </p:nvSpPr>
        <p:spPr bwMode="auto">
          <a:xfrm>
            <a:off x="1673225" y="36830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60" name="Oval 851"/>
          <p:cNvSpPr>
            <a:spLocks noChangeAspect="1" noChangeArrowheads="1"/>
          </p:cNvSpPr>
          <p:nvPr userDrawn="1"/>
        </p:nvSpPr>
        <p:spPr bwMode="auto">
          <a:xfrm>
            <a:off x="1792288" y="36830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61" name="Oval 852"/>
          <p:cNvSpPr>
            <a:spLocks noChangeAspect="1" noChangeArrowheads="1"/>
          </p:cNvSpPr>
          <p:nvPr userDrawn="1"/>
        </p:nvSpPr>
        <p:spPr bwMode="auto">
          <a:xfrm>
            <a:off x="3921125" y="36830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62" name="Oval 853"/>
          <p:cNvSpPr>
            <a:spLocks noChangeAspect="1" noChangeArrowheads="1"/>
          </p:cNvSpPr>
          <p:nvPr userDrawn="1"/>
        </p:nvSpPr>
        <p:spPr bwMode="auto">
          <a:xfrm>
            <a:off x="4040188" y="36830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63" name="Oval 854"/>
          <p:cNvSpPr>
            <a:spLocks noChangeAspect="1" noChangeArrowheads="1"/>
          </p:cNvSpPr>
          <p:nvPr userDrawn="1"/>
        </p:nvSpPr>
        <p:spPr bwMode="auto">
          <a:xfrm>
            <a:off x="4157663" y="36830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64" name="Oval 855"/>
          <p:cNvSpPr>
            <a:spLocks noChangeAspect="1" noChangeArrowheads="1"/>
          </p:cNvSpPr>
          <p:nvPr userDrawn="1"/>
        </p:nvSpPr>
        <p:spPr bwMode="auto">
          <a:xfrm>
            <a:off x="4276725" y="36830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65" name="Oval 856"/>
          <p:cNvSpPr>
            <a:spLocks noChangeAspect="1" noChangeArrowheads="1"/>
          </p:cNvSpPr>
          <p:nvPr userDrawn="1"/>
        </p:nvSpPr>
        <p:spPr bwMode="auto">
          <a:xfrm>
            <a:off x="4394200" y="36830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66" name="Oval 857"/>
          <p:cNvSpPr>
            <a:spLocks noChangeAspect="1" noChangeArrowheads="1"/>
          </p:cNvSpPr>
          <p:nvPr userDrawn="1"/>
        </p:nvSpPr>
        <p:spPr bwMode="auto">
          <a:xfrm>
            <a:off x="4513263" y="36830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67" name="Oval 858"/>
          <p:cNvSpPr>
            <a:spLocks noChangeAspect="1" noChangeArrowheads="1"/>
          </p:cNvSpPr>
          <p:nvPr userDrawn="1"/>
        </p:nvSpPr>
        <p:spPr bwMode="auto">
          <a:xfrm>
            <a:off x="4630738" y="36830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68" name="Oval 859"/>
          <p:cNvSpPr>
            <a:spLocks noChangeAspect="1" noChangeArrowheads="1"/>
          </p:cNvSpPr>
          <p:nvPr userDrawn="1"/>
        </p:nvSpPr>
        <p:spPr bwMode="auto">
          <a:xfrm>
            <a:off x="4749800" y="36830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69" name="Oval 860"/>
          <p:cNvSpPr>
            <a:spLocks noChangeAspect="1" noChangeArrowheads="1"/>
          </p:cNvSpPr>
          <p:nvPr userDrawn="1"/>
        </p:nvSpPr>
        <p:spPr bwMode="auto">
          <a:xfrm>
            <a:off x="4867275" y="36830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70" name="Oval 861"/>
          <p:cNvSpPr>
            <a:spLocks noChangeAspect="1" noChangeArrowheads="1"/>
          </p:cNvSpPr>
          <p:nvPr userDrawn="1"/>
        </p:nvSpPr>
        <p:spPr bwMode="auto">
          <a:xfrm>
            <a:off x="4986338" y="36830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71" name="Oval 862"/>
          <p:cNvSpPr>
            <a:spLocks noChangeAspect="1" noChangeArrowheads="1"/>
          </p:cNvSpPr>
          <p:nvPr userDrawn="1"/>
        </p:nvSpPr>
        <p:spPr bwMode="auto">
          <a:xfrm>
            <a:off x="5103813" y="36830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72" name="Oval 863"/>
          <p:cNvSpPr>
            <a:spLocks noChangeAspect="1" noChangeArrowheads="1"/>
          </p:cNvSpPr>
          <p:nvPr userDrawn="1"/>
        </p:nvSpPr>
        <p:spPr bwMode="auto">
          <a:xfrm>
            <a:off x="5222875" y="36830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73" name="Oval 864"/>
          <p:cNvSpPr>
            <a:spLocks noChangeAspect="1" noChangeArrowheads="1"/>
          </p:cNvSpPr>
          <p:nvPr userDrawn="1"/>
        </p:nvSpPr>
        <p:spPr bwMode="auto">
          <a:xfrm>
            <a:off x="5340350" y="36830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74" name="Oval 865"/>
          <p:cNvSpPr>
            <a:spLocks noChangeAspect="1" noChangeArrowheads="1"/>
          </p:cNvSpPr>
          <p:nvPr userDrawn="1"/>
        </p:nvSpPr>
        <p:spPr bwMode="auto">
          <a:xfrm>
            <a:off x="5459413" y="36830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75" name="Oval 866"/>
          <p:cNvSpPr>
            <a:spLocks noChangeAspect="1" noChangeArrowheads="1"/>
          </p:cNvSpPr>
          <p:nvPr userDrawn="1"/>
        </p:nvSpPr>
        <p:spPr bwMode="auto">
          <a:xfrm>
            <a:off x="5576888" y="36830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76" name="Oval 867"/>
          <p:cNvSpPr>
            <a:spLocks noChangeAspect="1" noChangeArrowheads="1"/>
          </p:cNvSpPr>
          <p:nvPr userDrawn="1"/>
        </p:nvSpPr>
        <p:spPr bwMode="auto">
          <a:xfrm>
            <a:off x="5695950" y="36830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77" name="Oval 868"/>
          <p:cNvSpPr>
            <a:spLocks noChangeAspect="1" noChangeArrowheads="1"/>
          </p:cNvSpPr>
          <p:nvPr userDrawn="1"/>
        </p:nvSpPr>
        <p:spPr bwMode="auto">
          <a:xfrm>
            <a:off x="5813425" y="36830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78" name="Oval 869"/>
          <p:cNvSpPr>
            <a:spLocks noChangeAspect="1" noChangeArrowheads="1"/>
          </p:cNvSpPr>
          <p:nvPr userDrawn="1"/>
        </p:nvSpPr>
        <p:spPr bwMode="auto">
          <a:xfrm>
            <a:off x="5932488" y="36830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79" name="Oval 870"/>
          <p:cNvSpPr>
            <a:spLocks noChangeAspect="1" noChangeArrowheads="1"/>
          </p:cNvSpPr>
          <p:nvPr userDrawn="1"/>
        </p:nvSpPr>
        <p:spPr bwMode="auto">
          <a:xfrm>
            <a:off x="6051550" y="36830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80" name="Oval 871"/>
          <p:cNvSpPr>
            <a:spLocks noChangeAspect="1" noChangeArrowheads="1"/>
          </p:cNvSpPr>
          <p:nvPr userDrawn="1"/>
        </p:nvSpPr>
        <p:spPr bwMode="auto">
          <a:xfrm>
            <a:off x="6169025" y="36830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81" name="Oval 872"/>
          <p:cNvSpPr>
            <a:spLocks noChangeAspect="1" noChangeArrowheads="1"/>
          </p:cNvSpPr>
          <p:nvPr userDrawn="1"/>
        </p:nvSpPr>
        <p:spPr bwMode="auto">
          <a:xfrm>
            <a:off x="6288088" y="36830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82" name="Oval 873"/>
          <p:cNvSpPr>
            <a:spLocks noChangeAspect="1" noChangeArrowheads="1"/>
          </p:cNvSpPr>
          <p:nvPr userDrawn="1"/>
        </p:nvSpPr>
        <p:spPr bwMode="auto">
          <a:xfrm>
            <a:off x="6405563" y="36830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83" name="Oval 874"/>
          <p:cNvSpPr>
            <a:spLocks noChangeAspect="1" noChangeArrowheads="1"/>
          </p:cNvSpPr>
          <p:nvPr userDrawn="1"/>
        </p:nvSpPr>
        <p:spPr bwMode="auto">
          <a:xfrm>
            <a:off x="6524625" y="36830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84" name="Oval 875"/>
          <p:cNvSpPr>
            <a:spLocks noChangeAspect="1" noChangeArrowheads="1"/>
          </p:cNvSpPr>
          <p:nvPr userDrawn="1"/>
        </p:nvSpPr>
        <p:spPr bwMode="auto">
          <a:xfrm>
            <a:off x="6642100" y="36830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85" name="Oval 876"/>
          <p:cNvSpPr>
            <a:spLocks noChangeAspect="1" noChangeArrowheads="1"/>
          </p:cNvSpPr>
          <p:nvPr userDrawn="1"/>
        </p:nvSpPr>
        <p:spPr bwMode="auto">
          <a:xfrm>
            <a:off x="6761163" y="36830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86" name="Oval 877"/>
          <p:cNvSpPr>
            <a:spLocks noChangeAspect="1" noChangeArrowheads="1"/>
          </p:cNvSpPr>
          <p:nvPr userDrawn="1"/>
        </p:nvSpPr>
        <p:spPr bwMode="auto">
          <a:xfrm>
            <a:off x="6878638" y="36830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87" name="Oval 878"/>
          <p:cNvSpPr>
            <a:spLocks noChangeAspect="1" noChangeArrowheads="1"/>
          </p:cNvSpPr>
          <p:nvPr userDrawn="1"/>
        </p:nvSpPr>
        <p:spPr bwMode="auto">
          <a:xfrm>
            <a:off x="6997700" y="36830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88" name="Oval 879"/>
          <p:cNvSpPr>
            <a:spLocks noChangeAspect="1" noChangeArrowheads="1"/>
          </p:cNvSpPr>
          <p:nvPr userDrawn="1"/>
        </p:nvSpPr>
        <p:spPr bwMode="auto">
          <a:xfrm>
            <a:off x="7115175" y="36830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89" name="Oval 880"/>
          <p:cNvSpPr>
            <a:spLocks noChangeAspect="1" noChangeArrowheads="1"/>
          </p:cNvSpPr>
          <p:nvPr userDrawn="1"/>
        </p:nvSpPr>
        <p:spPr bwMode="auto">
          <a:xfrm>
            <a:off x="7234238" y="36830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90" name="Oval 881"/>
          <p:cNvSpPr>
            <a:spLocks noChangeAspect="1" noChangeArrowheads="1"/>
          </p:cNvSpPr>
          <p:nvPr userDrawn="1"/>
        </p:nvSpPr>
        <p:spPr bwMode="auto">
          <a:xfrm>
            <a:off x="1673225" y="37925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91" name="Oval 882"/>
          <p:cNvSpPr>
            <a:spLocks noChangeAspect="1" noChangeArrowheads="1"/>
          </p:cNvSpPr>
          <p:nvPr userDrawn="1"/>
        </p:nvSpPr>
        <p:spPr bwMode="auto">
          <a:xfrm>
            <a:off x="1792288" y="37925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92" name="Oval 883"/>
          <p:cNvSpPr>
            <a:spLocks noChangeAspect="1" noChangeArrowheads="1"/>
          </p:cNvSpPr>
          <p:nvPr userDrawn="1"/>
        </p:nvSpPr>
        <p:spPr bwMode="auto">
          <a:xfrm>
            <a:off x="2028825" y="37925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93" name="Oval 884"/>
          <p:cNvSpPr>
            <a:spLocks noChangeAspect="1" noChangeArrowheads="1"/>
          </p:cNvSpPr>
          <p:nvPr userDrawn="1"/>
        </p:nvSpPr>
        <p:spPr bwMode="auto">
          <a:xfrm>
            <a:off x="2265363" y="37925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94" name="Oval 885"/>
          <p:cNvSpPr>
            <a:spLocks noChangeAspect="1" noChangeArrowheads="1"/>
          </p:cNvSpPr>
          <p:nvPr userDrawn="1"/>
        </p:nvSpPr>
        <p:spPr bwMode="auto">
          <a:xfrm>
            <a:off x="3921125" y="37925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95" name="Oval 886"/>
          <p:cNvSpPr>
            <a:spLocks noChangeAspect="1" noChangeArrowheads="1"/>
          </p:cNvSpPr>
          <p:nvPr userDrawn="1"/>
        </p:nvSpPr>
        <p:spPr bwMode="auto">
          <a:xfrm>
            <a:off x="4040188" y="37925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96" name="Oval 887"/>
          <p:cNvSpPr>
            <a:spLocks noChangeAspect="1" noChangeArrowheads="1"/>
          </p:cNvSpPr>
          <p:nvPr userDrawn="1"/>
        </p:nvSpPr>
        <p:spPr bwMode="auto">
          <a:xfrm>
            <a:off x="4157663" y="37925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97" name="Oval 888"/>
          <p:cNvSpPr>
            <a:spLocks noChangeAspect="1" noChangeArrowheads="1"/>
          </p:cNvSpPr>
          <p:nvPr userDrawn="1"/>
        </p:nvSpPr>
        <p:spPr bwMode="auto">
          <a:xfrm>
            <a:off x="4276725" y="37925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98" name="Oval 889"/>
          <p:cNvSpPr>
            <a:spLocks noChangeAspect="1" noChangeArrowheads="1"/>
          </p:cNvSpPr>
          <p:nvPr userDrawn="1"/>
        </p:nvSpPr>
        <p:spPr bwMode="auto">
          <a:xfrm>
            <a:off x="4394200" y="37925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899" name="Oval 890"/>
          <p:cNvSpPr>
            <a:spLocks noChangeAspect="1" noChangeArrowheads="1"/>
          </p:cNvSpPr>
          <p:nvPr userDrawn="1"/>
        </p:nvSpPr>
        <p:spPr bwMode="auto">
          <a:xfrm>
            <a:off x="4513263" y="37925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00" name="Oval 891"/>
          <p:cNvSpPr>
            <a:spLocks noChangeAspect="1" noChangeArrowheads="1"/>
          </p:cNvSpPr>
          <p:nvPr userDrawn="1"/>
        </p:nvSpPr>
        <p:spPr bwMode="auto">
          <a:xfrm>
            <a:off x="4630738" y="37925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01" name="Oval 892"/>
          <p:cNvSpPr>
            <a:spLocks noChangeAspect="1" noChangeArrowheads="1"/>
          </p:cNvSpPr>
          <p:nvPr userDrawn="1"/>
        </p:nvSpPr>
        <p:spPr bwMode="auto">
          <a:xfrm>
            <a:off x="4749800" y="37925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02" name="Oval 893"/>
          <p:cNvSpPr>
            <a:spLocks noChangeAspect="1" noChangeArrowheads="1"/>
          </p:cNvSpPr>
          <p:nvPr userDrawn="1"/>
        </p:nvSpPr>
        <p:spPr bwMode="auto">
          <a:xfrm>
            <a:off x="4867275" y="37925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03" name="Oval 894"/>
          <p:cNvSpPr>
            <a:spLocks noChangeAspect="1" noChangeArrowheads="1"/>
          </p:cNvSpPr>
          <p:nvPr userDrawn="1"/>
        </p:nvSpPr>
        <p:spPr bwMode="auto">
          <a:xfrm>
            <a:off x="4986338" y="37925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04" name="Oval 895"/>
          <p:cNvSpPr>
            <a:spLocks noChangeAspect="1" noChangeArrowheads="1"/>
          </p:cNvSpPr>
          <p:nvPr userDrawn="1"/>
        </p:nvSpPr>
        <p:spPr bwMode="auto">
          <a:xfrm>
            <a:off x="5103813" y="37925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05" name="Oval 896"/>
          <p:cNvSpPr>
            <a:spLocks noChangeAspect="1" noChangeArrowheads="1"/>
          </p:cNvSpPr>
          <p:nvPr userDrawn="1"/>
        </p:nvSpPr>
        <p:spPr bwMode="auto">
          <a:xfrm>
            <a:off x="5340350" y="37925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06" name="Oval 897"/>
          <p:cNvSpPr>
            <a:spLocks noChangeAspect="1" noChangeArrowheads="1"/>
          </p:cNvSpPr>
          <p:nvPr userDrawn="1"/>
        </p:nvSpPr>
        <p:spPr bwMode="auto">
          <a:xfrm>
            <a:off x="5459413" y="37925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07" name="Oval 898"/>
          <p:cNvSpPr>
            <a:spLocks noChangeAspect="1" noChangeArrowheads="1"/>
          </p:cNvSpPr>
          <p:nvPr userDrawn="1"/>
        </p:nvSpPr>
        <p:spPr bwMode="auto">
          <a:xfrm>
            <a:off x="5576888" y="37925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08" name="Oval 899"/>
          <p:cNvSpPr>
            <a:spLocks noChangeAspect="1" noChangeArrowheads="1"/>
          </p:cNvSpPr>
          <p:nvPr userDrawn="1"/>
        </p:nvSpPr>
        <p:spPr bwMode="auto">
          <a:xfrm>
            <a:off x="5695950" y="37925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09" name="Oval 900"/>
          <p:cNvSpPr>
            <a:spLocks noChangeAspect="1" noChangeArrowheads="1"/>
          </p:cNvSpPr>
          <p:nvPr userDrawn="1"/>
        </p:nvSpPr>
        <p:spPr bwMode="auto">
          <a:xfrm>
            <a:off x="6051550" y="37925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10" name="Oval 901"/>
          <p:cNvSpPr>
            <a:spLocks noChangeAspect="1" noChangeArrowheads="1"/>
          </p:cNvSpPr>
          <p:nvPr userDrawn="1"/>
        </p:nvSpPr>
        <p:spPr bwMode="auto">
          <a:xfrm>
            <a:off x="6169025" y="37925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11" name="Oval 902"/>
          <p:cNvSpPr>
            <a:spLocks noChangeAspect="1" noChangeArrowheads="1"/>
          </p:cNvSpPr>
          <p:nvPr userDrawn="1"/>
        </p:nvSpPr>
        <p:spPr bwMode="auto">
          <a:xfrm>
            <a:off x="6288088" y="37925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12" name="Oval 903"/>
          <p:cNvSpPr>
            <a:spLocks noChangeAspect="1" noChangeArrowheads="1"/>
          </p:cNvSpPr>
          <p:nvPr userDrawn="1"/>
        </p:nvSpPr>
        <p:spPr bwMode="auto">
          <a:xfrm>
            <a:off x="6405563" y="37925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13" name="Oval 904"/>
          <p:cNvSpPr>
            <a:spLocks noChangeAspect="1" noChangeArrowheads="1"/>
          </p:cNvSpPr>
          <p:nvPr userDrawn="1"/>
        </p:nvSpPr>
        <p:spPr bwMode="auto">
          <a:xfrm>
            <a:off x="6642100" y="37925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14" name="Oval 905"/>
          <p:cNvSpPr>
            <a:spLocks noChangeAspect="1" noChangeArrowheads="1"/>
          </p:cNvSpPr>
          <p:nvPr userDrawn="1"/>
        </p:nvSpPr>
        <p:spPr bwMode="auto">
          <a:xfrm>
            <a:off x="6761163" y="37925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15" name="Oval 906"/>
          <p:cNvSpPr>
            <a:spLocks noChangeAspect="1" noChangeArrowheads="1"/>
          </p:cNvSpPr>
          <p:nvPr userDrawn="1"/>
        </p:nvSpPr>
        <p:spPr bwMode="auto">
          <a:xfrm>
            <a:off x="6878638" y="37925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16" name="Oval 907"/>
          <p:cNvSpPr>
            <a:spLocks noChangeAspect="1" noChangeArrowheads="1"/>
          </p:cNvSpPr>
          <p:nvPr userDrawn="1"/>
        </p:nvSpPr>
        <p:spPr bwMode="auto">
          <a:xfrm>
            <a:off x="1673225" y="39020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17" name="Oval 908"/>
          <p:cNvSpPr>
            <a:spLocks noChangeAspect="1" noChangeArrowheads="1"/>
          </p:cNvSpPr>
          <p:nvPr userDrawn="1"/>
        </p:nvSpPr>
        <p:spPr bwMode="auto">
          <a:xfrm>
            <a:off x="1792288" y="39020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18" name="Oval 909"/>
          <p:cNvSpPr>
            <a:spLocks noChangeAspect="1" noChangeArrowheads="1"/>
          </p:cNvSpPr>
          <p:nvPr userDrawn="1"/>
        </p:nvSpPr>
        <p:spPr bwMode="auto">
          <a:xfrm>
            <a:off x="1909763" y="39020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19" name="Oval 910"/>
          <p:cNvSpPr>
            <a:spLocks noChangeAspect="1" noChangeArrowheads="1"/>
          </p:cNvSpPr>
          <p:nvPr userDrawn="1"/>
        </p:nvSpPr>
        <p:spPr bwMode="auto">
          <a:xfrm>
            <a:off x="2028825" y="39020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20" name="Oval 911"/>
          <p:cNvSpPr>
            <a:spLocks noChangeAspect="1" noChangeArrowheads="1"/>
          </p:cNvSpPr>
          <p:nvPr userDrawn="1"/>
        </p:nvSpPr>
        <p:spPr bwMode="auto">
          <a:xfrm>
            <a:off x="2501900" y="39020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21" name="Oval 912"/>
          <p:cNvSpPr>
            <a:spLocks noChangeAspect="1" noChangeArrowheads="1"/>
          </p:cNvSpPr>
          <p:nvPr userDrawn="1"/>
        </p:nvSpPr>
        <p:spPr bwMode="auto">
          <a:xfrm>
            <a:off x="3921125" y="39020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22" name="Oval 913"/>
          <p:cNvSpPr>
            <a:spLocks noChangeAspect="1" noChangeArrowheads="1"/>
          </p:cNvSpPr>
          <p:nvPr userDrawn="1"/>
        </p:nvSpPr>
        <p:spPr bwMode="auto">
          <a:xfrm>
            <a:off x="4040188" y="39020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23" name="Oval 914"/>
          <p:cNvSpPr>
            <a:spLocks noChangeAspect="1" noChangeArrowheads="1"/>
          </p:cNvSpPr>
          <p:nvPr userDrawn="1"/>
        </p:nvSpPr>
        <p:spPr bwMode="auto">
          <a:xfrm>
            <a:off x="4157663" y="39020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24" name="Oval 915"/>
          <p:cNvSpPr>
            <a:spLocks noChangeAspect="1" noChangeArrowheads="1"/>
          </p:cNvSpPr>
          <p:nvPr userDrawn="1"/>
        </p:nvSpPr>
        <p:spPr bwMode="auto">
          <a:xfrm>
            <a:off x="4276725" y="39020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25" name="Oval 916"/>
          <p:cNvSpPr>
            <a:spLocks noChangeAspect="1" noChangeArrowheads="1"/>
          </p:cNvSpPr>
          <p:nvPr userDrawn="1"/>
        </p:nvSpPr>
        <p:spPr bwMode="auto">
          <a:xfrm>
            <a:off x="4394200" y="39020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26" name="Oval 917"/>
          <p:cNvSpPr>
            <a:spLocks noChangeAspect="1" noChangeArrowheads="1"/>
          </p:cNvSpPr>
          <p:nvPr userDrawn="1"/>
        </p:nvSpPr>
        <p:spPr bwMode="auto">
          <a:xfrm>
            <a:off x="4513263" y="39020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27" name="Oval 918"/>
          <p:cNvSpPr>
            <a:spLocks noChangeAspect="1" noChangeArrowheads="1"/>
          </p:cNvSpPr>
          <p:nvPr userDrawn="1"/>
        </p:nvSpPr>
        <p:spPr bwMode="auto">
          <a:xfrm>
            <a:off x="4630738" y="39020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28" name="Oval 919"/>
          <p:cNvSpPr>
            <a:spLocks noChangeAspect="1" noChangeArrowheads="1"/>
          </p:cNvSpPr>
          <p:nvPr userDrawn="1"/>
        </p:nvSpPr>
        <p:spPr bwMode="auto">
          <a:xfrm>
            <a:off x="4749800" y="39020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29" name="Oval 920"/>
          <p:cNvSpPr>
            <a:spLocks noChangeAspect="1" noChangeArrowheads="1"/>
          </p:cNvSpPr>
          <p:nvPr userDrawn="1"/>
        </p:nvSpPr>
        <p:spPr bwMode="auto">
          <a:xfrm>
            <a:off x="4867275" y="39020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30" name="Oval 921"/>
          <p:cNvSpPr>
            <a:spLocks noChangeAspect="1" noChangeArrowheads="1"/>
          </p:cNvSpPr>
          <p:nvPr userDrawn="1"/>
        </p:nvSpPr>
        <p:spPr bwMode="auto">
          <a:xfrm>
            <a:off x="4986338" y="39020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31" name="Oval 922"/>
          <p:cNvSpPr>
            <a:spLocks noChangeAspect="1" noChangeArrowheads="1"/>
          </p:cNvSpPr>
          <p:nvPr userDrawn="1"/>
        </p:nvSpPr>
        <p:spPr bwMode="auto">
          <a:xfrm>
            <a:off x="5103813" y="39020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32" name="Oval 923"/>
          <p:cNvSpPr>
            <a:spLocks noChangeAspect="1" noChangeArrowheads="1"/>
          </p:cNvSpPr>
          <p:nvPr userDrawn="1"/>
        </p:nvSpPr>
        <p:spPr bwMode="auto">
          <a:xfrm>
            <a:off x="5340350" y="39020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33" name="Oval 924"/>
          <p:cNvSpPr>
            <a:spLocks noChangeAspect="1" noChangeArrowheads="1"/>
          </p:cNvSpPr>
          <p:nvPr userDrawn="1"/>
        </p:nvSpPr>
        <p:spPr bwMode="auto">
          <a:xfrm>
            <a:off x="5459413" y="39020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34" name="Oval 925"/>
          <p:cNvSpPr>
            <a:spLocks noChangeAspect="1" noChangeArrowheads="1"/>
          </p:cNvSpPr>
          <p:nvPr userDrawn="1"/>
        </p:nvSpPr>
        <p:spPr bwMode="auto">
          <a:xfrm>
            <a:off x="5576888" y="39020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35" name="Oval 926"/>
          <p:cNvSpPr>
            <a:spLocks noChangeAspect="1" noChangeArrowheads="1"/>
          </p:cNvSpPr>
          <p:nvPr userDrawn="1"/>
        </p:nvSpPr>
        <p:spPr bwMode="auto">
          <a:xfrm>
            <a:off x="6169025" y="39020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36" name="Oval 927"/>
          <p:cNvSpPr>
            <a:spLocks noChangeAspect="1" noChangeArrowheads="1"/>
          </p:cNvSpPr>
          <p:nvPr userDrawn="1"/>
        </p:nvSpPr>
        <p:spPr bwMode="auto">
          <a:xfrm>
            <a:off x="6288088" y="39020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37" name="Oval 928"/>
          <p:cNvSpPr>
            <a:spLocks noChangeAspect="1" noChangeArrowheads="1"/>
          </p:cNvSpPr>
          <p:nvPr userDrawn="1"/>
        </p:nvSpPr>
        <p:spPr bwMode="auto">
          <a:xfrm>
            <a:off x="6642100" y="39020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38" name="Oval 929"/>
          <p:cNvSpPr>
            <a:spLocks noChangeAspect="1" noChangeArrowheads="1"/>
          </p:cNvSpPr>
          <p:nvPr userDrawn="1"/>
        </p:nvSpPr>
        <p:spPr bwMode="auto">
          <a:xfrm>
            <a:off x="6761163" y="39020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39" name="Oval 930"/>
          <p:cNvSpPr>
            <a:spLocks noChangeAspect="1" noChangeArrowheads="1"/>
          </p:cNvSpPr>
          <p:nvPr userDrawn="1"/>
        </p:nvSpPr>
        <p:spPr bwMode="auto">
          <a:xfrm>
            <a:off x="6878638" y="39020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40" name="Oval 931"/>
          <p:cNvSpPr>
            <a:spLocks noChangeAspect="1" noChangeArrowheads="1"/>
          </p:cNvSpPr>
          <p:nvPr userDrawn="1"/>
        </p:nvSpPr>
        <p:spPr bwMode="auto">
          <a:xfrm>
            <a:off x="6997700" y="39020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41" name="Oval 932"/>
          <p:cNvSpPr>
            <a:spLocks noChangeAspect="1" noChangeArrowheads="1"/>
          </p:cNvSpPr>
          <p:nvPr userDrawn="1"/>
        </p:nvSpPr>
        <p:spPr bwMode="auto">
          <a:xfrm>
            <a:off x="7234238" y="39020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42" name="Oval 933"/>
          <p:cNvSpPr>
            <a:spLocks noChangeAspect="1" noChangeArrowheads="1"/>
          </p:cNvSpPr>
          <p:nvPr userDrawn="1"/>
        </p:nvSpPr>
        <p:spPr bwMode="auto">
          <a:xfrm>
            <a:off x="7351713" y="39020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43" name="Oval 934"/>
          <p:cNvSpPr>
            <a:spLocks noChangeAspect="1" noChangeArrowheads="1"/>
          </p:cNvSpPr>
          <p:nvPr userDrawn="1"/>
        </p:nvSpPr>
        <p:spPr bwMode="auto">
          <a:xfrm>
            <a:off x="2028825" y="40116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44" name="Oval 935"/>
          <p:cNvSpPr>
            <a:spLocks noChangeAspect="1" noChangeArrowheads="1"/>
          </p:cNvSpPr>
          <p:nvPr userDrawn="1"/>
        </p:nvSpPr>
        <p:spPr bwMode="auto">
          <a:xfrm>
            <a:off x="2146300" y="40116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45" name="Oval 936"/>
          <p:cNvSpPr>
            <a:spLocks noChangeAspect="1" noChangeArrowheads="1"/>
          </p:cNvSpPr>
          <p:nvPr userDrawn="1"/>
        </p:nvSpPr>
        <p:spPr bwMode="auto">
          <a:xfrm>
            <a:off x="3921125" y="40116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46" name="Oval 937"/>
          <p:cNvSpPr>
            <a:spLocks noChangeAspect="1" noChangeArrowheads="1"/>
          </p:cNvSpPr>
          <p:nvPr userDrawn="1"/>
        </p:nvSpPr>
        <p:spPr bwMode="auto">
          <a:xfrm>
            <a:off x="4040188" y="40116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47" name="Oval 938"/>
          <p:cNvSpPr>
            <a:spLocks noChangeAspect="1" noChangeArrowheads="1"/>
          </p:cNvSpPr>
          <p:nvPr userDrawn="1"/>
        </p:nvSpPr>
        <p:spPr bwMode="auto">
          <a:xfrm>
            <a:off x="4157663" y="40116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48" name="Oval 939"/>
          <p:cNvSpPr>
            <a:spLocks noChangeAspect="1" noChangeArrowheads="1"/>
          </p:cNvSpPr>
          <p:nvPr userDrawn="1"/>
        </p:nvSpPr>
        <p:spPr bwMode="auto">
          <a:xfrm>
            <a:off x="4276725" y="40116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49" name="Oval 940"/>
          <p:cNvSpPr>
            <a:spLocks noChangeAspect="1" noChangeArrowheads="1"/>
          </p:cNvSpPr>
          <p:nvPr userDrawn="1"/>
        </p:nvSpPr>
        <p:spPr bwMode="auto">
          <a:xfrm>
            <a:off x="4394200" y="40116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50" name="Oval 941"/>
          <p:cNvSpPr>
            <a:spLocks noChangeAspect="1" noChangeArrowheads="1"/>
          </p:cNvSpPr>
          <p:nvPr userDrawn="1"/>
        </p:nvSpPr>
        <p:spPr bwMode="auto">
          <a:xfrm>
            <a:off x="4513263" y="40116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51" name="Oval 942"/>
          <p:cNvSpPr>
            <a:spLocks noChangeAspect="1" noChangeArrowheads="1"/>
          </p:cNvSpPr>
          <p:nvPr userDrawn="1"/>
        </p:nvSpPr>
        <p:spPr bwMode="auto">
          <a:xfrm>
            <a:off x="4630738" y="40116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52" name="Oval 943"/>
          <p:cNvSpPr>
            <a:spLocks noChangeAspect="1" noChangeArrowheads="1"/>
          </p:cNvSpPr>
          <p:nvPr userDrawn="1"/>
        </p:nvSpPr>
        <p:spPr bwMode="auto">
          <a:xfrm>
            <a:off x="4749800" y="40116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53" name="Oval 944"/>
          <p:cNvSpPr>
            <a:spLocks noChangeAspect="1" noChangeArrowheads="1"/>
          </p:cNvSpPr>
          <p:nvPr userDrawn="1"/>
        </p:nvSpPr>
        <p:spPr bwMode="auto">
          <a:xfrm>
            <a:off x="4867275" y="40116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54" name="Oval 945"/>
          <p:cNvSpPr>
            <a:spLocks noChangeAspect="1" noChangeArrowheads="1"/>
          </p:cNvSpPr>
          <p:nvPr userDrawn="1"/>
        </p:nvSpPr>
        <p:spPr bwMode="auto">
          <a:xfrm>
            <a:off x="4986338" y="40116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55" name="Oval 946"/>
          <p:cNvSpPr>
            <a:spLocks noChangeAspect="1" noChangeArrowheads="1"/>
          </p:cNvSpPr>
          <p:nvPr userDrawn="1"/>
        </p:nvSpPr>
        <p:spPr bwMode="auto">
          <a:xfrm>
            <a:off x="5103813" y="40116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56" name="Oval 947"/>
          <p:cNvSpPr>
            <a:spLocks noChangeAspect="1" noChangeArrowheads="1"/>
          </p:cNvSpPr>
          <p:nvPr userDrawn="1"/>
        </p:nvSpPr>
        <p:spPr bwMode="auto">
          <a:xfrm>
            <a:off x="5222875" y="40116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57" name="Oval 948"/>
          <p:cNvSpPr>
            <a:spLocks noChangeAspect="1" noChangeArrowheads="1"/>
          </p:cNvSpPr>
          <p:nvPr userDrawn="1"/>
        </p:nvSpPr>
        <p:spPr bwMode="auto">
          <a:xfrm>
            <a:off x="6169025" y="40116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58" name="Oval 949"/>
          <p:cNvSpPr>
            <a:spLocks noChangeAspect="1" noChangeArrowheads="1"/>
          </p:cNvSpPr>
          <p:nvPr userDrawn="1"/>
        </p:nvSpPr>
        <p:spPr bwMode="auto">
          <a:xfrm>
            <a:off x="6288088" y="40116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59" name="Oval 950"/>
          <p:cNvSpPr>
            <a:spLocks noChangeAspect="1" noChangeArrowheads="1"/>
          </p:cNvSpPr>
          <p:nvPr userDrawn="1"/>
        </p:nvSpPr>
        <p:spPr bwMode="auto">
          <a:xfrm>
            <a:off x="6761163" y="40116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60" name="Oval 951"/>
          <p:cNvSpPr>
            <a:spLocks noChangeAspect="1" noChangeArrowheads="1"/>
          </p:cNvSpPr>
          <p:nvPr userDrawn="1"/>
        </p:nvSpPr>
        <p:spPr bwMode="auto">
          <a:xfrm>
            <a:off x="6878638" y="40116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61" name="Oval 952"/>
          <p:cNvSpPr>
            <a:spLocks noChangeAspect="1" noChangeArrowheads="1"/>
          </p:cNvSpPr>
          <p:nvPr userDrawn="1"/>
        </p:nvSpPr>
        <p:spPr bwMode="auto">
          <a:xfrm>
            <a:off x="7351713" y="40116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62" name="Oval 953"/>
          <p:cNvSpPr>
            <a:spLocks noChangeAspect="1" noChangeArrowheads="1"/>
          </p:cNvSpPr>
          <p:nvPr userDrawn="1"/>
        </p:nvSpPr>
        <p:spPr bwMode="auto">
          <a:xfrm>
            <a:off x="2146300" y="41211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63" name="Oval 954"/>
          <p:cNvSpPr>
            <a:spLocks noChangeAspect="1" noChangeArrowheads="1"/>
          </p:cNvSpPr>
          <p:nvPr userDrawn="1"/>
        </p:nvSpPr>
        <p:spPr bwMode="auto">
          <a:xfrm>
            <a:off x="2265363" y="41211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64" name="Oval 955"/>
          <p:cNvSpPr>
            <a:spLocks noChangeAspect="1" noChangeArrowheads="1"/>
          </p:cNvSpPr>
          <p:nvPr userDrawn="1"/>
        </p:nvSpPr>
        <p:spPr bwMode="auto">
          <a:xfrm>
            <a:off x="2382838" y="41211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65" name="Oval 956"/>
          <p:cNvSpPr>
            <a:spLocks noChangeAspect="1" noChangeArrowheads="1"/>
          </p:cNvSpPr>
          <p:nvPr userDrawn="1"/>
        </p:nvSpPr>
        <p:spPr bwMode="auto">
          <a:xfrm>
            <a:off x="2501900" y="41211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66" name="Oval 957"/>
          <p:cNvSpPr>
            <a:spLocks noChangeAspect="1" noChangeArrowheads="1"/>
          </p:cNvSpPr>
          <p:nvPr userDrawn="1"/>
        </p:nvSpPr>
        <p:spPr bwMode="auto">
          <a:xfrm>
            <a:off x="2619375" y="41211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67" name="Oval 958"/>
          <p:cNvSpPr>
            <a:spLocks noChangeAspect="1" noChangeArrowheads="1"/>
          </p:cNvSpPr>
          <p:nvPr userDrawn="1"/>
        </p:nvSpPr>
        <p:spPr bwMode="auto">
          <a:xfrm>
            <a:off x="3921125" y="41211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68" name="Oval 959"/>
          <p:cNvSpPr>
            <a:spLocks noChangeAspect="1" noChangeArrowheads="1"/>
          </p:cNvSpPr>
          <p:nvPr userDrawn="1"/>
        </p:nvSpPr>
        <p:spPr bwMode="auto">
          <a:xfrm>
            <a:off x="4040188" y="41211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69" name="Oval 960"/>
          <p:cNvSpPr>
            <a:spLocks noChangeAspect="1" noChangeArrowheads="1"/>
          </p:cNvSpPr>
          <p:nvPr userDrawn="1"/>
        </p:nvSpPr>
        <p:spPr bwMode="auto">
          <a:xfrm>
            <a:off x="4157663" y="41211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70" name="Oval 961"/>
          <p:cNvSpPr>
            <a:spLocks noChangeAspect="1" noChangeArrowheads="1"/>
          </p:cNvSpPr>
          <p:nvPr userDrawn="1"/>
        </p:nvSpPr>
        <p:spPr bwMode="auto">
          <a:xfrm>
            <a:off x="4276725" y="41211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71" name="Oval 962"/>
          <p:cNvSpPr>
            <a:spLocks noChangeAspect="1" noChangeArrowheads="1"/>
          </p:cNvSpPr>
          <p:nvPr userDrawn="1"/>
        </p:nvSpPr>
        <p:spPr bwMode="auto">
          <a:xfrm>
            <a:off x="4394200" y="41211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72" name="Oval 963"/>
          <p:cNvSpPr>
            <a:spLocks noChangeAspect="1" noChangeArrowheads="1"/>
          </p:cNvSpPr>
          <p:nvPr userDrawn="1"/>
        </p:nvSpPr>
        <p:spPr bwMode="auto">
          <a:xfrm>
            <a:off x="4513263" y="41211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73" name="Oval 964"/>
          <p:cNvSpPr>
            <a:spLocks noChangeAspect="1" noChangeArrowheads="1"/>
          </p:cNvSpPr>
          <p:nvPr userDrawn="1"/>
        </p:nvSpPr>
        <p:spPr bwMode="auto">
          <a:xfrm>
            <a:off x="4630738" y="41211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74" name="Oval 965"/>
          <p:cNvSpPr>
            <a:spLocks noChangeAspect="1" noChangeArrowheads="1"/>
          </p:cNvSpPr>
          <p:nvPr userDrawn="1"/>
        </p:nvSpPr>
        <p:spPr bwMode="auto">
          <a:xfrm>
            <a:off x="4749800" y="41211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75" name="Oval 966"/>
          <p:cNvSpPr>
            <a:spLocks noChangeAspect="1" noChangeArrowheads="1"/>
          </p:cNvSpPr>
          <p:nvPr userDrawn="1"/>
        </p:nvSpPr>
        <p:spPr bwMode="auto">
          <a:xfrm>
            <a:off x="4867275" y="41211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76" name="Oval 967"/>
          <p:cNvSpPr>
            <a:spLocks noChangeAspect="1" noChangeArrowheads="1"/>
          </p:cNvSpPr>
          <p:nvPr userDrawn="1"/>
        </p:nvSpPr>
        <p:spPr bwMode="auto">
          <a:xfrm>
            <a:off x="4986338" y="41211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77" name="Oval 968"/>
          <p:cNvSpPr>
            <a:spLocks noChangeAspect="1" noChangeArrowheads="1"/>
          </p:cNvSpPr>
          <p:nvPr userDrawn="1"/>
        </p:nvSpPr>
        <p:spPr bwMode="auto">
          <a:xfrm>
            <a:off x="5103813" y="41211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78" name="Oval 969"/>
          <p:cNvSpPr>
            <a:spLocks noChangeAspect="1" noChangeArrowheads="1"/>
          </p:cNvSpPr>
          <p:nvPr userDrawn="1"/>
        </p:nvSpPr>
        <p:spPr bwMode="auto">
          <a:xfrm>
            <a:off x="5222875" y="41211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79" name="Oval 970"/>
          <p:cNvSpPr>
            <a:spLocks noChangeAspect="1" noChangeArrowheads="1"/>
          </p:cNvSpPr>
          <p:nvPr userDrawn="1"/>
        </p:nvSpPr>
        <p:spPr bwMode="auto">
          <a:xfrm>
            <a:off x="5340350" y="41211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80" name="Oval 971"/>
          <p:cNvSpPr>
            <a:spLocks noChangeAspect="1" noChangeArrowheads="1"/>
          </p:cNvSpPr>
          <p:nvPr userDrawn="1"/>
        </p:nvSpPr>
        <p:spPr bwMode="auto">
          <a:xfrm>
            <a:off x="5459413" y="41211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81" name="Oval 972"/>
          <p:cNvSpPr>
            <a:spLocks noChangeAspect="1" noChangeArrowheads="1"/>
          </p:cNvSpPr>
          <p:nvPr userDrawn="1"/>
        </p:nvSpPr>
        <p:spPr bwMode="auto">
          <a:xfrm>
            <a:off x="5576888" y="41211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82" name="Oval 973"/>
          <p:cNvSpPr>
            <a:spLocks noChangeAspect="1" noChangeArrowheads="1"/>
          </p:cNvSpPr>
          <p:nvPr userDrawn="1"/>
        </p:nvSpPr>
        <p:spPr bwMode="auto">
          <a:xfrm>
            <a:off x="6169025" y="41211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83" name="Oval 974"/>
          <p:cNvSpPr>
            <a:spLocks noChangeAspect="1" noChangeArrowheads="1"/>
          </p:cNvSpPr>
          <p:nvPr userDrawn="1"/>
        </p:nvSpPr>
        <p:spPr bwMode="auto">
          <a:xfrm>
            <a:off x="6761163" y="41211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84" name="Oval 975"/>
          <p:cNvSpPr>
            <a:spLocks noChangeAspect="1" noChangeArrowheads="1"/>
          </p:cNvSpPr>
          <p:nvPr userDrawn="1"/>
        </p:nvSpPr>
        <p:spPr bwMode="auto">
          <a:xfrm>
            <a:off x="6878638" y="41211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85" name="Oval 976"/>
          <p:cNvSpPr>
            <a:spLocks noChangeAspect="1" noChangeArrowheads="1"/>
          </p:cNvSpPr>
          <p:nvPr userDrawn="1"/>
        </p:nvSpPr>
        <p:spPr bwMode="auto">
          <a:xfrm>
            <a:off x="7351713" y="41211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86" name="Oval 977"/>
          <p:cNvSpPr>
            <a:spLocks noChangeAspect="1" noChangeArrowheads="1"/>
          </p:cNvSpPr>
          <p:nvPr userDrawn="1"/>
        </p:nvSpPr>
        <p:spPr bwMode="auto">
          <a:xfrm>
            <a:off x="2382838" y="42291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87" name="Oval 978"/>
          <p:cNvSpPr>
            <a:spLocks noChangeAspect="1" noChangeArrowheads="1"/>
          </p:cNvSpPr>
          <p:nvPr userDrawn="1"/>
        </p:nvSpPr>
        <p:spPr bwMode="auto">
          <a:xfrm>
            <a:off x="2501900" y="42291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88" name="Oval 979"/>
          <p:cNvSpPr>
            <a:spLocks noChangeAspect="1" noChangeArrowheads="1"/>
          </p:cNvSpPr>
          <p:nvPr userDrawn="1"/>
        </p:nvSpPr>
        <p:spPr bwMode="auto">
          <a:xfrm>
            <a:off x="2619375" y="42291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89" name="Oval 980"/>
          <p:cNvSpPr>
            <a:spLocks noChangeAspect="1" noChangeArrowheads="1"/>
          </p:cNvSpPr>
          <p:nvPr userDrawn="1"/>
        </p:nvSpPr>
        <p:spPr bwMode="auto">
          <a:xfrm>
            <a:off x="2738438" y="42291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90" name="Oval 981"/>
          <p:cNvSpPr>
            <a:spLocks noChangeAspect="1" noChangeArrowheads="1"/>
          </p:cNvSpPr>
          <p:nvPr userDrawn="1"/>
        </p:nvSpPr>
        <p:spPr bwMode="auto">
          <a:xfrm>
            <a:off x="4040188" y="42291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91" name="Oval 982"/>
          <p:cNvSpPr>
            <a:spLocks noChangeAspect="1" noChangeArrowheads="1"/>
          </p:cNvSpPr>
          <p:nvPr userDrawn="1"/>
        </p:nvSpPr>
        <p:spPr bwMode="auto">
          <a:xfrm>
            <a:off x="4157663" y="42291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92" name="Oval 983"/>
          <p:cNvSpPr>
            <a:spLocks noChangeAspect="1" noChangeArrowheads="1"/>
          </p:cNvSpPr>
          <p:nvPr userDrawn="1"/>
        </p:nvSpPr>
        <p:spPr bwMode="auto">
          <a:xfrm>
            <a:off x="4276725" y="42291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93" name="Oval 984"/>
          <p:cNvSpPr>
            <a:spLocks noChangeAspect="1" noChangeArrowheads="1"/>
          </p:cNvSpPr>
          <p:nvPr userDrawn="1"/>
        </p:nvSpPr>
        <p:spPr bwMode="auto">
          <a:xfrm>
            <a:off x="4394200" y="42291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94" name="Oval 985"/>
          <p:cNvSpPr>
            <a:spLocks noChangeAspect="1" noChangeArrowheads="1"/>
          </p:cNvSpPr>
          <p:nvPr userDrawn="1"/>
        </p:nvSpPr>
        <p:spPr bwMode="auto">
          <a:xfrm>
            <a:off x="4513263" y="42291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95" name="Oval 986"/>
          <p:cNvSpPr>
            <a:spLocks noChangeAspect="1" noChangeArrowheads="1"/>
          </p:cNvSpPr>
          <p:nvPr userDrawn="1"/>
        </p:nvSpPr>
        <p:spPr bwMode="auto">
          <a:xfrm>
            <a:off x="4630738" y="42291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96" name="Oval 987"/>
          <p:cNvSpPr>
            <a:spLocks noChangeAspect="1" noChangeArrowheads="1"/>
          </p:cNvSpPr>
          <p:nvPr userDrawn="1"/>
        </p:nvSpPr>
        <p:spPr bwMode="auto">
          <a:xfrm>
            <a:off x="4749800" y="42291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97" name="Oval 988"/>
          <p:cNvSpPr>
            <a:spLocks noChangeAspect="1" noChangeArrowheads="1"/>
          </p:cNvSpPr>
          <p:nvPr userDrawn="1"/>
        </p:nvSpPr>
        <p:spPr bwMode="auto">
          <a:xfrm>
            <a:off x="4867275" y="42291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98" name="Oval 989"/>
          <p:cNvSpPr>
            <a:spLocks noChangeAspect="1" noChangeArrowheads="1"/>
          </p:cNvSpPr>
          <p:nvPr userDrawn="1"/>
        </p:nvSpPr>
        <p:spPr bwMode="auto">
          <a:xfrm>
            <a:off x="4986338" y="42291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999" name="Oval 990"/>
          <p:cNvSpPr>
            <a:spLocks noChangeAspect="1" noChangeArrowheads="1"/>
          </p:cNvSpPr>
          <p:nvPr userDrawn="1"/>
        </p:nvSpPr>
        <p:spPr bwMode="auto">
          <a:xfrm>
            <a:off x="5103813" y="42291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00" name="Oval 991"/>
          <p:cNvSpPr>
            <a:spLocks noChangeAspect="1" noChangeArrowheads="1"/>
          </p:cNvSpPr>
          <p:nvPr userDrawn="1"/>
        </p:nvSpPr>
        <p:spPr bwMode="auto">
          <a:xfrm>
            <a:off x="5222875" y="42291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01" name="Oval 992"/>
          <p:cNvSpPr>
            <a:spLocks noChangeAspect="1" noChangeArrowheads="1"/>
          </p:cNvSpPr>
          <p:nvPr userDrawn="1"/>
        </p:nvSpPr>
        <p:spPr bwMode="auto">
          <a:xfrm>
            <a:off x="5340350" y="422910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02" name="Oval 993"/>
          <p:cNvSpPr>
            <a:spLocks noChangeAspect="1" noChangeArrowheads="1"/>
          </p:cNvSpPr>
          <p:nvPr userDrawn="1"/>
        </p:nvSpPr>
        <p:spPr bwMode="auto">
          <a:xfrm>
            <a:off x="5459413" y="42291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03" name="Oval 994"/>
          <p:cNvSpPr>
            <a:spLocks noChangeAspect="1" noChangeArrowheads="1"/>
          </p:cNvSpPr>
          <p:nvPr userDrawn="1"/>
        </p:nvSpPr>
        <p:spPr bwMode="auto">
          <a:xfrm>
            <a:off x="6288088" y="42291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04" name="Oval 995"/>
          <p:cNvSpPr>
            <a:spLocks noChangeAspect="1" noChangeArrowheads="1"/>
          </p:cNvSpPr>
          <p:nvPr userDrawn="1"/>
        </p:nvSpPr>
        <p:spPr bwMode="auto">
          <a:xfrm>
            <a:off x="6761163" y="42291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05" name="Oval 996"/>
          <p:cNvSpPr>
            <a:spLocks noChangeAspect="1" noChangeArrowheads="1"/>
          </p:cNvSpPr>
          <p:nvPr userDrawn="1"/>
        </p:nvSpPr>
        <p:spPr bwMode="auto">
          <a:xfrm>
            <a:off x="7351713" y="422910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06" name="Oval 997"/>
          <p:cNvSpPr>
            <a:spLocks noChangeAspect="1" noChangeArrowheads="1"/>
          </p:cNvSpPr>
          <p:nvPr userDrawn="1"/>
        </p:nvSpPr>
        <p:spPr bwMode="auto">
          <a:xfrm>
            <a:off x="2382838" y="43386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07" name="Oval 998"/>
          <p:cNvSpPr>
            <a:spLocks noChangeAspect="1" noChangeArrowheads="1"/>
          </p:cNvSpPr>
          <p:nvPr userDrawn="1"/>
        </p:nvSpPr>
        <p:spPr bwMode="auto">
          <a:xfrm>
            <a:off x="2501900" y="43386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08" name="Oval 999"/>
          <p:cNvSpPr>
            <a:spLocks noChangeAspect="1" noChangeArrowheads="1"/>
          </p:cNvSpPr>
          <p:nvPr userDrawn="1"/>
        </p:nvSpPr>
        <p:spPr bwMode="auto">
          <a:xfrm>
            <a:off x="2619375" y="43386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09" name="Oval 1000"/>
          <p:cNvSpPr>
            <a:spLocks noChangeAspect="1" noChangeArrowheads="1"/>
          </p:cNvSpPr>
          <p:nvPr userDrawn="1"/>
        </p:nvSpPr>
        <p:spPr bwMode="auto">
          <a:xfrm>
            <a:off x="2738438" y="43386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10" name="Oval 1001"/>
          <p:cNvSpPr>
            <a:spLocks noChangeAspect="1" noChangeArrowheads="1"/>
          </p:cNvSpPr>
          <p:nvPr userDrawn="1"/>
        </p:nvSpPr>
        <p:spPr bwMode="auto">
          <a:xfrm>
            <a:off x="2855913" y="43386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11" name="Oval 1002"/>
          <p:cNvSpPr>
            <a:spLocks noChangeAspect="1" noChangeArrowheads="1"/>
          </p:cNvSpPr>
          <p:nvPr userDrawn="1"/>
        </p:nvSpPr>
        <p:spPr bwMode="auto">
          <a:xfrm>
            <a:off x="2974975" y="43386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12" name="Oval 1003"/>
          <p:cNvSpPr>
            <a:spLocks noChangeAspect="1" noChangeArrowheads="1"/>
          </p:cNvSpPr>
          <p:nvPr userDrawn="1"/>
        </p:nvSpPr>
        <p:spPr bwMode="auto">
          <a:xfrm>
            <a:off x="4513263" y="43386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13" name="Oval 1004"/>
          <p:cNvSpPr>
            <a:spLocks noChangeAspect="1" noChangeArrowheads="1"/>
          </p:cNvSpPr>
          <p:nvPr userDrawn="1"/>
        </p:nvSpPr>
        <p:spPr bwMode="auto">
          <a:xfrm>
            <a:off x="4630738" y="43386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14" name="Oval 1005"/>
          <p:cNvSpPr>
            <a:spLocks noChangeAspect="1" noChangeArrowheads="1"/>
          </p:cNvSpPr>
          <p:nvPr userDrawn="1"/>
        </p:nvSpPr>
        <p:spPr bwMode="auto">
          <a:xfrm>
            <a:off x="4749800" y="43386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15" name="Oval 1006"/>
          <p:cNvSpPr>
            <a:spLocks noChangeAspect="1" noChangeArrowheads="1"/>
          </p:cNvSpPr>
          <p:nvPr userDrawn="1"/>
        </p:nvSpPr>
        <p:spPr bwMode="auto">
          <a:xfrm>
            <a:off x="4867275" y="43386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16" name="Oval 1007"/>
          <p:cNvSpPr>
            <a:spLocks noChangeAspect="1" noChangeArrowheads="1"/>
          </p:cNvSpPr>
          <p:nvPr userDrawn="1"/>
        </p:nvSpPr>
        <p:spPr bwMode="auto">
          <a:xfrm>
            <a:off x="4986338" y="43386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17" name="Oval 1008"/>
          <p:cNvSpPr>
            <a:spLocks noChangeAspect="1" noChangeArrowheads="1"/>
          </p:cNvSpPr>
          <p:nvPr userDrawn="1"/>
        </p:nvSpPr>
        <p:spPr bwMode="auto">
          <a:xfrm>
            <a:off x="5103813" y="43386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18" name="Oval 1009"/>
          <p:cNvSpPr>
            <a:spLocks noChangeAspect="1" noChangeArrowheads="1"/>
          </p:cNvSpPr>
          <p:nvPr userDrawn="1"/>
        </p:nvSpPr>
        <p:spPr bwMode="auto">
          <a:xfrm>
            <a:off x="5222875" y="43386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19" name="Oval 1010"/>
          <p:cNvSpPr>
            <a:spLocks noChangeAspect="1" noChangeArrowheads="1"/>
          </p:cNvSpPr>
          <p:nvPr userDrawn="1"/>
        </p:nvSpPr>
        <p:spPr bwMode="auto">
          <a:xfrm>
            <a:off x="5340350" y="43386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20" name="Oval 1011"/>
          <p:cNvSpPr>
            <a:spLocks noChangeAspect="1" noChangeArrowheads="1"/>
          </p:cNvSpPr>
          <p:nvPr userDrawn="1"/>
        </p:nvSpPr>
        <p:spPr bwMode="auto">
          <a:xfrm>
            <a:off x="5459413" y="43386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21" name="Oval 1012"/>
          <p:cNvSpPr>
            <a:spLocks noChangeAspect="1" noChangeArrowheads="1"/>
          </p:cNvSpPr>
          <p:nvPr userDrawn="1"/>
        </p:nvSpPr>
        <p:spPr bwMode="auto">
          <a:xfrm>
            <a:off x="6761163" y="43386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22" name="Oval 1013"/>
          <p:cNvSpPr>
            <a:spLocks noChangeAspect="1" noChangeArrowheads="1"/>
          </p:cNvSpPr>
          <p:nvPr userDrawn="1"/>
        </p:nvSpPr>
        <p:spPr bwMode="auto">
          <a:xfrm>
            <a:off x="7115175" y="43386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23" name="Oval 1014"/>
          <p:cNvSpPr>
            <a:spLocks noChangeAspect="1" noChangeArrowheads="1"/>
          </p:cNvSpPr>
          <p:nvPr userDrawn="1"/>
        </p:nvSpPr>
        <p:spPr bwMode="auto">
          <a:xfrm>
            <a:off x="2265363" y="44481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24" name="Oval 1015"/>
          <p:cNvSpPr>
            <a:spLocks noChangeAspect="1" noChangeArrowheads="1"/>
          </p:cNvSpPr>
          <p:nvPr userDrawn="1"/>
        </p:nvSpPr>
        <p:spPr bwMode="auto">
          <a:xfrm>
            <a:off x="2382838" y="44481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25" name="Oval 1016"/>
          <p:cNvSpPr>
            <a:spLocks noChangeAspect="1" noChangeArrowheads="1"/>
          </p:cNvSpPr>
          <p:nvPr userDrawn="1"/>
        </p:nvSpPr>
        <p:spPr bwMode="auto">
          <a:xfrm>
            <a:off x="2501900" y="44481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2" name="Oval 1017"/>
          <p:cNvSpPr>
            <a:spLocks noChangeAspect="1" noChangeArrowheads="1"/>
          </p:cNvSpPr>
          <p:nvPr userDrawn="1"/>
        </p:nvSpPr>
        <p:spPr bwMode="auto">
          <a:xfrm>
            <a:off x="2619375" y="44481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3" name="Oval 1018"/>
          <p:cNvSpPr>
            <a:spLocks noChangeAspect="1" noChangeArrowheads="1"/>
          </p:cNvSpPr>
          <p:nvPr userDrawn="1"/>
        </p:nvSpPr>
        <p:spPr bwMode="auto">
          <a:xfrm>
            <a:off x="2738438" y="44481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7" name="Oval 1019"/>
          <p:cNvSpPr>
            <a:spLocks noChangeAspect="1" noChangeArrowheads="1"/>
          </p:cNvSpPr>
          <p:nvPr userDrawn="1"/>
        </p:nvSpPr>
        <p:spPr bwMode="auto">
          <a:xfrm>
            <a:off x="2855913" y="44481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29" name="Oval 1020"/>
          <p:cNvSpPr>
            <a:spLocks noChangeAspect="1" noChangeArrowheads="1"/>
          </p:cNvSpPr>
          <p:nvPr userDrawn="1"/>
        </p:nvSpPr>
        <p:spPr bwMode="auto">
          <a:xfrm>
            <a:off x="2974975" y="44481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30" name="Oval 1021"/>
          <p:cNvSpPr>
            <a:spLocks noChangeAspect="1" noChangeArrowheads="1"/>
          </p:cNvSpPr>
          <p:nvPr userDrawn="1"/>
        </p:nvSpPr>
        <p:spPr bwMode="auto">
          <a:xfrm>
            <a:off x="3094038" y="44481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31" name="Oval 1022"/>
          <p:cNvSpPr>
            <a:spLocks noChangeAspect="1" noChangeArrowheads="1"/>
          </p:cNvSpPr>
          <p:nvPr userDrawn="1"/>
        </p:nvSpPr>
        <p:spPr bwMode="auto">
          <a:xfrm>
            <a:off x="4513263" y="44481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32" name="Oval 1023"/>
          <p:cNvSpPr>
            <a:spLocks noChangeAspect="1" noChangeArrowheads="1"/>
          </p:cNvSpPr>
          <p:nvPr userDrawn="1"/>
        </p:nvSpPr>
        <p:spPr bwMode="auto">
          <a:xfrm>
            <a:off x="4630738" y="44481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33" name="Oval 1024"/>
          <p:cNvSpPr>
            <a:spLocks noChangeAspect="1" noChangeArrowheads="1"/>
          </p:cNvSpPr>
          <p:nvPr userDrawn="1"/>
        </p:nvSpPr>
        <p:spPr bwMode="auto">
          <a:xfrm>
            <a:off x="4749800" y="44481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34" name="Oval 1025"/>
          <p:cNvSpPr>
            <a:spLocks noChangeAspect="1" noChangeArrowheads="1"/>
          </p:cNvSpPr>
          <p:nvPr userDrawn="1"/>
        </p:nvSpPr>
        <p:spPr bwMode="auto">
          <a:xfrm>
            <a:off x="4867275" y="44481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35" name="Oval 1026"/>
          <p:cNvSpPr>
            <a:spLocks noChangeAspect="1" noChangeArrowheads="1"/>
          </p:cNvSpPr>
          <p:nvPr userDrawn="1"/>
        </p:nvSpPr>
        <p:spPr bwMode="auto">
          <a:xfrm>
            <a:off x="4986338" y="44481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36" name="Oval 1027"/>
          <p:cNvSpPr>
            <a:spLocks noChangeAspect="1" noChangeArrowheads="1"/>
          </p:cNvSpPr>
          <p:nvPr userDrawn="1"/>
        </p:nvSpPr>
        <p:spPr bwMode="auto">
          <a:xfrm>
            <a:off x="5103813" y="44481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37" name="Oval 1028"/>
          <p:cNvSpPr>
            <a:spLocks noChangeAspect="1" noChangeArrowheads="1"/>
          </p:cNvSpPr>
          <p:nvPr userDrawn="1"/>
        </p:nvSpPr>
        <p:spPr bwMode="auto">
          <a:xfrm>
            <a:off x="5222875" y="44481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38" name="Oval 1029"/>
          <p:cNvSpPr>
            <a:spLocks noChangeAspect="1" noChangeArrowheads="1"/>
          </p:cNvSpPr>
          <p:nvPr userDrawn="1"/>
        </p:nvSpPr>
        <p:spPr bwMode="auto">
          <a:xfrm>
            <a:off x="5340350" y="44481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39" name="Oval 1030"/>
          <p:cNvSpPr>
            <a:spLocks noChangeAspect="1" noChangeArrowheads="1"/>
          </p:cNvSpPr>
          <p:nvPr userDrawn="1"/>
        </p:nvSpPr>
        <p:spPr bwMode="auto">
          <a:xfrm>
            <a:off x="6761163" y="44481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40" name="Oval 1031"/>
          <p:cNvSpPr>
            <a:spLocks noChangeAspect="1" noChangeArrowheads="1"/>
          </p:cNvSpPr>
          <p:nvPr userDrawn="1"/>
        </p:nvSpPr>
        <p:spPr bwMode="auto">
          <a:xfrm>
            <a:off x="6997700" y="44481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41" name="Oval 1032"/>
          <p:cNvSpPr>
            <a:spLocks noChangeAspect="1" noChangeArrowheads="1"/>
          </p:cNvSpPr>
          <p:nvPr userDrawn="1"/>
        </p:nvSpPr>
        <p:spPr bwMode="auto">
          <a:xfrm>
            <a:off x="7115175" y="44481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42" name="Oval 1033"/>
          <p:cNvSpPr>
            <a:spLocks noChangeAspect="1" noChangeArrowheads="1"/>
          </p:cNvSpPr>
          <p:nvPr userDrawn="1"/>
        </p:nvSpPr>
        <p:spPr bwMode="auto">
          <a:xfrm>
            <a:off x="7234238" y="44481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43" name="Oval 1034"/>
          <p:cNvSpPr>
            <a:spLocks noChangeAspect="1" noChangeArrowheads="1"/>
          </p:cNvSpPr>
          <p:nvPr userDrawn="1"/>
        </p:nvSpPr>
        <p:spPr bwMode="auto">
          <a:xfrm>
            <a:off x="2265363" y="45577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44" name="Oval 1035"/>
          <p:cNvSpPr>
            <a:spLocks noChangeAspect="1" noChangeArrowheads="1"/>
          </p:cNvSpPr>
          <p:nvPr userDrawn="1"/>
        </p:nvSpPr>
        <p:spPr bwMode="auto">
          <a:xfrm>
            <a:off x="2382838" y="45577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45" name="Oval 1036"/>
          <p:cNvSpPr>
            <a:spLocks noChangeAspect="1" noChangeArrowheads="1"/>
          </p:cNvSpPr>
          <p:nvPr userDrawn="1"/>
        </p:nvSpPr>
        <p:spPr bwMode="auto">
          <a:xfrm>
            <a:off x="2501900" y="45577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46" name="Oval 1037"/>
          <p:cNvSpPr>
            <a:spLocks noChangeAspect="1" noChangeArrowheads="1"/>
          </p:cNvSpPr>
          <p:nvPr userDrawn="1"/>
        </p:nvSpPr>
        <p:spPr bwMode="auto">
          <a:xfrm>
            <a:off x="2619375" y="45577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47" name="Oval 1038"/>
          <p:cNvSpPr>
            <a:spLocks noChangeAspect="1" noChangeArrowheads="1"/>
          </p:cNvSpPr>
          <p:nvPr userDrawn="1"/>
        </p:nvSpPr>
        <p:spPr bwMode="auto">
          <a:xfrm>
            <a:off x="2738438" y="45577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48" name="Oval 1039"/>
          <p:cNvSpPr>
            <a:spLocks noChangeAspect="1" noChangeArrowheads="1"/>
          </p:cNvSpPr>
          <p:nvPr userDrawn="1"/>
        </p:nvSpPr>
        <p:spPr bwMode="auto">
          <a:xfrm>
            <a:off x="2855913" y="45577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49" name="Oval 1040"/>
          <p:cNvSpPr>
            <a:spLocks noChangeAspect="1" noChangeArrowheads="1"/>
          </p:cNvSpPr>
          <p:nvPr userDrawn="1"/>
        </p:nvSpPr>
        <p:spPr bwMode="auto">
          <a:xfrm>
            <a:off x="2974975" y="45577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50" name="Oval 1041"/>
          <p:cNvSpPr>
            <a:spLocks noChangeAspect="1" noChangeArrowheads="1"/>
          </p:cNvSpPr>
          <p:nvPr userDrawn="1"/>
        </p:nvSpPr>
        <p:spPr bwMode="auto">
          <a:xfrm>
            <a:off x="3094038" y="45577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51" name="Oval 1042"/>
          <p:cNvSpPr>
            <a:spLocks noChangeAspect="1" noChangeArrowheads="1"/>
          </p:cNvSpPr>
          <p:nvPr userDrawn="1"/>
        </p:nvSpPr>
        <p:spPr bwMode="auto">
          <a:xfrm>
            <a:off x="3211513" y="45577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52" name="Oval 1043"/>
          <p:cNvSpPr>
            <a:spLocks noChangeAspect="1" noChangeArrowheads="1"/>
          </p:cNvSpPr>
          <p:nvPr userDrawn="1"/>
        </p:nvSpPr>
        <p:spPr bwMode="auto">
          <a:xfrm>
            <a:off x="3330575" y="45577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53" name="Oval 1044"/>
          <p:cNvSpPr>
            <a:spLocks noChangeAspect="1" noChangeArrowheads="1"/>
          </p:cNvSpPr>
          <p:nvPr userDrawn="1"/>
        </p:nvSpPr>
        <p:spPr bwMode="auto">
          <a:xfrm>
            <a:off x="4630738" y="45577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54" name="Oval 1045"/>
          <p:cNvSpPr>
            <a:spLocks noChangeAspect="1" noChangeArrowheads="1"/>
          </p:cNvSpPr>
          <p:nvPr userDrawn="1"/>
        </p:nvSpPr>
        <p:spPr bwMode="auto">
          <a:xfrm>
            <a:off x="4749800" y="45577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55" name="Oval 1046"/>
          <p:cNvSpPr>
            <a:spLocks noChangeAspect="1" noChangeArrowheads="1"/>
          </p:cNvSpPr>
          <p:nvPr userDrawn="1"/>
        </p:nvSpPr>
        <p:spPr bwMode="auto">
          <a:xfrm>
            <a:off x="4867275" y="45577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56" name="Oval 1047"/>
          <p:cNvSpPr>
            <a:spLocks noChangeAspect="1" noChangeArrowheads="1"/>
          </p:cNvSpPr>
          <p:nvPr userDrawn="1"/>
        </p:nvSpPr>
        <p:spPr bwMode="auto">
          <a:xfrm>
            <a:off x="4986338" y="45577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57" name="Oval 1048"/>
          <p:cNvSpPr>
            <a:spLocks noChangeAspect="1" noChangeArrowheads="1"/>
          </p:cNvSpPr>
          <p:nvPr userDrawn="1"/>
        </p:nvSpPr>
        <p:spPr bwMode="auto">
          <a:xfrm>
            <a:off x="5103813" y="45577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58" name="Oval 1049"/>
          <p:cNvSpPr>
            <a:spLocks noChangeAspect="1" noChangeArrowheads="1"/>
          </p:cNvSpPr>
          <p:nvPr userDrawn="1"/>
        </p:nvSpPr>
        <p:spPr bwMode="auto">
          <a:xfrm>
            <a:off x="5222875" y="45577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59" name="Oval 1050"/>
          <p:cNvSpPr>
            <a:spLocks noChangeAspect="1" noChangeArrowheads="1"/>
          </p:cNvSpPr>
          <p:nvPr userDrawn="1"/>
        </p:nvSpPr>
        <p:spPr bwMode="auto">
          <a:xfrm>
            <a:off x="6878638" y="45577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60" name="Oval 1051"/>
          <p:cNvSpPr>
            <a:spLocks noChangeAspect="1" noChangeArrowheads="1"/>
          </p:cNvSpPr>
          <p:nvPr userDrawn="1"/>
        </p:nvSpPr>
        <p:spPr bwMode="auto">
          <a:xfrm>
            <a:off x="7234238" y="45577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61" name="Oval 1052"/>
          <p:cNvSpPr>
            <a:spLocks noChangeAspect="1" noChangeArrowheads="1"/>
          </p:cNvSpPr>
          <p:nvPr userDrawn="1"/>
        </p:nvSpPr>
        <p:spPr bwMode="auto">
          <a:xfrm>
            <a:off x="7588250" y="45577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62" name="Oval 1053"/>
          <p:cNvSpPr>
            <a:spLocks noChangeAspect="1" noChangeArrowheads="1"/>
          </p:cNvSpPr>
          <p:nvPr userDrawn="1"/>
        </p:nvSpPr>
        <p:spPr bwMode="auto">
          <a:xfrm>
            <a:off x="7707313" y="45577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63" name="Oval 1054"/>
          <p:cNvSpPr>
            <a:spLocks noChangeAspect="1" noChangeArrowheads="1"/>
          </p:cNvSpPr>
          <p:nvPr userDrawn="1"/>
        </p:nvSpPr>
        <p:spPr bwMode="auto">
          <a:xfrm>
            <a:off x="7824788" y="45577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64" name="Oval 1055"/>
          <p:cNvSpPr>
            <a:spLocks noChangeAspect="1" noChangeArrowheads="1"/>
          </p:cNvSpPr>
          <p:nvPr userDrawn="1"/>
        </p:nvSpPr>
        <p:spPr bwMode="auto">
          <a:xfrm>
            <a:off x="2382838" y="46672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65" name="Oval 1056"/>
          <p:cNvSpPr>
            <a:spLocks noChangeAspect="1" noChangeArrowheads="1"/>
          </p:cNvSpPr>
          <p:nvPr userDrawn="1"/>
        </p:nvSpPr>
        <p:spPr bwMode="auto">
          <a:xfrm>
            <a:off x="2501900" y="46672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66" name="Oval 1057"/>
          <p:cNvSpPr>
            <a:spLocks noChangeAspect="1" noChangeArrowheads="1"/>
          </p:cNvSpPr>
          <p:nvPr userDrawn="1"/>
        </p:nvSpPr>
        <p:spPr bwMode="auto">
          <a:xfrm>
            <a:off x="2619375" y="46672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67" name="Oval 1058"/>
          <p:cNvSpPr>
            <a:spLocks noChangeAspect="1" noChangeArrowheads="1"/>
          </p:cNvSpPr>
          <p:nvPr userDrawn="1"/>
        </p:nvSpPr>
        <p:spPr bwMode="auto">
          <a:xfrm>
            <a:off x="2738438" y="46672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68" name="Oval 1059"/>
          <p:cNvSpPr>
            <a:spLocks noChangeAspect="1" noChangeArrowheads="1"/>
          </p:cNvSpPr>
          <p:nvPr userDrawn="1"/>
        </p:nvSpPr>
        <p:spPr bwMode="auto">
          <a:xfrm>
            <a:off x="2855913" y="46672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69" name="Oval 1060"/>
          <p:cNvSpPr>
            <a:spLocks noChangeAspect="1" noChangeArrowheads="1"/>
          </p:cNvSpPr>
          <p:nvPr userDrawn="1"/>
        </p:nvSpPr>
        <p:spPr bwMode="auto">
          <a:xfrm>
            <a:off x="2974975" y="46672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70" name="Oval 1061"/>
          <p:cNvSpPr>
            <a:spLocks noChangeAspect="1" noChangeArrowheads="1"/>
          </p:cNvSpPr>
          <p:nvPr userDrawn="1"/>
        </p:nvSpPr>
        <p:spPr bwMode="auto">
          <a:xfrm>
            <a:off x="3094038" y="46672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71" name="Oval 1062"/>
          <p:cNvSpPr>
            <a:spLocks noChangeAspect="1" noChangeArrowheads="1"/>
          </p:cNvSpPr>
          <p:nvPr userDrawn="1"/>
        </p:nvSpPr>
        <p:spPr bwMode="auto">
          <a:xfrm>
            <a:off x="3211513" y="46672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72" name="Oval 1063"/>
          <p:cNvSpPr>
            <a:spLocks noChangeAspect="1" noChangeArrowheads="1"/>
          </p:cNvSpPr>
          <p:nvPr userDrawn="1"/>
        </p:nvSpPr>
        <p:spPr bwMode="auto">
          <a:xfrm>
            <a:off x="3330575" y="46672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73" name="Oval 1064"/>
          <p:cNvSpPr>
            <a:spLocks noChangeAspect="1" noChangeArrowheads="1"/>
          </p:cNvSpPr>
          <p:nvPr userDrawn="1"/>
        </p:nvSpPr>
        <p:spPr bwMode="auto">
          <a:xfrm>
            <a:off x="4630738" y="46672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74" name="Oval 1065"/>
          <p:cNvSpPr>
            <a:spLocks noChangeAspect="1" noChangeArrowheads="1"/>
          </p:cNvSpPr>
          <p:nvPr userDrawn="1"/>
        </p:nvSpPr>
        <p:spPr bwMode="auto">
          <a:xfrm>
            <a:off x="4749800" y="46672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75" name="Oval 1066"/>
          <p:cNvSpPr>
            <a:spLocks noChangeAspect="1" noChangeArrowheads="1"/>
          </p:cNvSpPr>
          <p:nvPr userDrawn="1"/>
        </p:nvSpPr>
        <p:spPr bwMode="auto">
          <a:xfrm>
            <a:off x="4867275" y="46672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76" name="Oval 1067"/>
          <p:cNvSpPr>
            <a:spLocks noChangeAspect="1" noChangeArrowheads="1"/>
          </p:cNvSpPr>
          <p:nvPr userDrawn="1"/>
        </p:nvSpPr>
        <p:spPr bwMode="auto">
          <a:xfrm>
            <a:off x="4986338" y="46672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77" name="Oval 1068"/>
          <p:cNvSpPr>
            <a:spLocks noChangeAspect="1" noChangeArrowheads="1"/>
          </p:cNvSpPr>
          <p:nvPr userDrawn="1"/>
        </p:nvSpPr>
        <p:spPr bwMode="auto">
          <a:xfrm>
            <a:off x="5103813" y="46672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78" name="Oval 1069"/>
          <p:cNvSpPr>
            <a:spLocks noChangeAspect="1" noChangeArrowheads="1"/>
          </p:cNvSpPr>
          <p:nvPr userDrawn="1"/>
        </p:nvSpPr>
        <p:spPr bwMode="auto">
          <a:xfrm>
            <a:off x="5222875" y="46672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79" name="Oval 1070"/>
          <p:cNvSpPr>
            <a:spLocks noChangeAspect="1" noChangeArrowheads="1"/>
          </p:cNvSpPr>
          <p:nvPr userDrawn="1"/>
        </p:nvSpPr>
        <p:spPr bwMode="auto">
          <a:xfrm>
            <a:off x="6997700" y="46672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80" name="Oval 1071"/>
          <p:cNvSpPr>
            <a:spLocks noChangeAspect="1" noChangeArrowheads="1"/>
          </p:cNvSpPr>
          <p:nvPr userDrawn="1"/>
        </p:nvSpPr>
        <p:spPr bwMode="auto">
          <a:xfrm>
            <a:off x="7115175" y="46672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81" name="Oval 1072"/>
          <p:cNvSpPr>
            <a:spLocks noChangeAspect="1" noChangeArrowheads="1"/>
          </p:cNvSpPr>
          <p:nvPr userDrawn="1"/>
        </p:nvSpPr>
        <p:spPr bwMode="auto">
          <a:xfrm>
            <a:off x="7824788" y="46672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82" name="Oval 1073"/>
          <p:cNvSpPr>
            <a:spLocks noChangeAspect="1" noChangeArrowheads="1"/>
          </p:cNvSpPr>
          <p:nvPr userDrawn="1"/>
        </p:nvSpPr>
        <p:spPr bwMode="auto">
          <a:xfrm>
            <a:off x="2382838" y="477678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83" name="Oval 1074"/>
          <p:cNvSpPr>
            <a:spLocks noChangeAspect="1" noChangeArrowheads="1"/>
          </p:cNvSpPr>
          <p:nvPr userDrawn="1"/>
        </p:nvSpPr>
        <p:spPr bwMode="auto">
          <a:xfrm>
            <a:off x="2501900" y="477678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84" name="Oval 1075"/>
          <p:cNvSpPr>
            <a:spLocks noChangeAspect="1" noChangeArrowheads="1"/>
          </p:cNvSpPr>
          <p:nvPr userDrawn="1"/>
        </p:nvSpPr>
        <p:spPr bwMode="auto">
          <a:xfrm>
            <a:off x="2619375" y="477678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85" name="Oval 1076"/>
          <p:cNvSpPr>
            <a:spLocks noChangeAspect="1" noChangeArrowheads="1"/>
          </p:cNvSpPr>
          <p:nvPr userDrawn="1"/>
        </p:nvSpPr>
        <p:spPr bwMode="auto">
          <a:xfrm>
            <a:off x="2738438" y="477678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86" name="Oval 1077"/>
          <p:cNvSpPr>
            <a:spLocks noChangeAspect="1" noChangeArrowheads="1"/>
          </p:cNvSpPr>
          <p:nvPr userDrawn="1"/>
        </p:nvSpPr>
        <p:spPr bwMode="auto">
          <a:xfrm>
            <a:off x="2855913" y="477678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87" name="Oval 1078"/>
          <p:cNvSpPr>
            <a:spLocks noChangeAspect="1" noChangeArrowheads="1"/>
          </p:cNvSpPr>
          <p:nvPr userDrawn="1"/>
        </p:nvSpPr>
        <p:spPr bwMode="auto">
          <a:xfrm>
            <a:off x="2974975" y="477678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88" name="Oval 1079"/>
          <p:cNvSpPr>
            <a:spLocks noChangeAspect="1" noChangeArrowheads="1"/>
          </p:cNvSpPr>
          <p:nvPr userDrawn="1"/>
        </p:nvSpPr>
        <p:spPr bwMode="auto">
          <a:xfrm>
            <a:off x="3094038" y="477678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89" name="Oval 1080"/>
          <p:cNvSpPr>
            <a:spLocks noChangeAspect="1" noChangeArrowheads="1"/>
          </p:cNvSpPr>
          <p:nvPr userDrawn="1"/>
        </p:nvSpPr>
        <p:spPr bwMode="auto">
          <a:xfrm>
            <a:off x="3211513" y="477678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90" name="Oval 1081"/>
          <p:cNvSpPr>
            <a:spLocks noChangeAspect="1" noChangeArrowheads="1"/>
          </p:cNvSpPr>
          <p:nvPr userDrawn="1"/>
        </p:nvSpPr>
        <p:spPr bwMode="auto">
          <a:xfrm>
            <a:off x="3330575" y="477678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91" name="Oval 1082"/>
          <p:cNvSpPr>
            <a:spLocks noChangeAspect="1" noChangeArrowheads="1"/>
          </p:cNvSpPr>
          <p:nvPr userDrawn="1"/>
        </p:nvSpPr>
        <p:spPr bwMode="auto">
          <a:xfrm>
            <a:off x="4630738" y="477678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92" name="Oval 1083"/>
          <p:cNvSpPr>
            <a:spLocks noChangeAspect="1" noChangeArrowheads="1"/>
          </p:cNvSpPr>
          <p:nvPr userDrawn="1"/>
        </p:nvSpPr>
        <p:spPr bwMode="auto">
          <a:xfrm>
            <a:off x="4749800" y="477678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93" name="Oval 1084"/>
          <p:cNvSpPr>
            <a:spLocks noChangeAspect="1" noChangeArrowheads="1"/>
          </p:cNvSpPr>
          <p:nvPr userDrawn="1"/>
        </p:nvSpPr>
        <p:spPr bwMode="auto">
          <a:xfrm>
            <a:off x="4867275" y="477678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94" name="Oval 1085"/>
          <p:cNvSpPr>
            <a:spLocks noChangeAspect="1" noChangeArrowheads="1"/>
          </p:cNvSpPr>
          <p:nvPr userDrawn="1"/>
        </p:nvSpPr>
        <p:spPr bwMode="auto">
          <a:xfrm>
            <a:off x="4986338" y="477678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95" name="Oval 1086"/>
          <p:cNvSpPr>
            <a:spLocks noChangeAspect="1" noChangeArrowheads="1"/>
          </p:cNvSpPr>
          <p:nvPr userDrawn="1"/>
        </p:nvSpPr>
        <p:spPr bwMode="auto">
          <a:xfrm>
            <a:off x="5103813" y="477678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96" name="Oval 1087"/>
          <p:cNvSpPr>
            <a:spLocks noChangeAspect="1" noChangeArrowheads="1"/>
          </p:cNvSpPr>
          <p:nvPr userDrawn="1"/>
        </p:nvSpPr>
        <p:spPr bwMode="auto">
          <a:xfrm>
            <a:off x="5222875" y="477678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97" name="Oval 1088"/>
          <p:cNvSpPr>
            <a:spLocks noChangeAspect="1" noChangeArrowheads="1"/>
          </p:cNvSpPr>
          <p:nvPr userDrawn="1"/>
        </p:nvSpPr>
        <p:spPr bwMode="auto">
          <a:xfrm>
            <a:off x="7588250" y="477678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98" name="Oval 1089"/>
          <p:cNvSpPr>
            <a:spLocks noChangeAspect="1" noChangeArrowheads="1"/>
          </p:cNvSpPr>
          <p:nvPr userDrawn="1"/>
        </p:nvSpPr>
        <p:spPr bwMode="auto">
          <a:xfrm>
            <a:off x="2501900" y="48847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099" name="Oval 1090"/>
          <p:cNvSpPr>
            <a:spLocks noChangeAspect="1" noChangeArrowheads="1"/>
          </p:cNvSpPr>
          <p:nvPr userDrawn="1"/>
        </p:nvSpPr>
        <p:spPr bwMode="auto">
          <a:xfrm>
            <a:off x="2619375" y="48847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00" name="Oval 1091"/>
          <p:cNvSpPr>
            <a:spLocks noChangeAspect="1" noChangeArrowheads="1"/>
          </p:cNvSpPr>
          <p:nvPr userDrawn="1"/>
        </p:nvSpPr>
        <p:spPr bwMode="auto">
          <a:xfrm>
            <a:off x="2738438" y="48847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01" name="Oval 1092"/>
          <p:cNvSpPr>
            <a:spLocks noChangeAspect="1" noChangeArrowheads="1"/>
          </p:cNvSpPr>
          <p:nvPr userDrawn="1"/>
        </p:nvSpPr>
        <p:spPr bwMode="auto">
          <a:xfrm>
            <a:off x="2855913" y="48847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02" name="Oval 1093"/>
          <p:cNvSpPr>
            <a:spLocks noChangeAspect="1" noChangeArrowheads="1"/>
          </p:cNvSpPr>
          <p:nvPr userDrawn="1"/>
        </p:nvSpPr>
        <p:spPr bwMode="auto">
          <a:xfrm>
            <a:off x="2974975" y="48847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03" name="Oval 1094"/>
          <p:cNvSpPr>
            <a:spLocks noChangeAspect="1" noChangeArrowheads="1"/>
          </p:cNvSpPr>
          <p:nvPr userDrawn="1"/>
        </p:nvSpPr>
        <p:spPr bwMode="auto">
          <a:xfrm>
            <a:off x="3094038" y="48847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04" name="Oval 1095"/>
          <p:cNvSpPr>
            <a:spLocks noChangeAspect="1" noChangeArrowheads="1"/>
          </p:cNvSpPr>
          <p:nvPr userDrawn="1"/>
        </p:nvSpPr>
        <p:spPr bwMode="auto">
          <a:xfrm>
            <a:off x="3211513" y="48847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05" name="Oval 1096"/>
          <p:cNvSpPr>
            <a:spLocks noChangeAspect="1" noChangeArrowheads="1"/>
          </p:cNvSpPr>
          <p:nvPr userDrawn="1"/>
        </p:nvSpPr>
        <p:spPr bwMode="auto">
          <a:xfrm>
            <a:off x="4630738" y="48847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06" name="Oval 1097"/>
          <p:cNvSpPr>
            <a:spLocks noChangeAspect="1" noChangeArrowheads="1"/>
          </p:cNvSpPr>
          <p:nvPr userDrawn="1"/>
        </p:nvSpPr>
        <p:spPr bwMode="auto">
          <a:xfrm>
            <a:off x="4749800" y="48847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07" name="Oval 1098"/>
          <p:cNvSpPr>
            <a:spLocks noChangeAspect="1" noChangeArrowheads="1"/>
          </p:cNvSpPr>
          <p:nvPr userDrawn="1"/>
        </p:nvSpPr>
        <p:spPr bwMode="auto">
          <a:xfrm>
            <a:off x="4867275" y="48847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08" name="Oval 1099"/>
          <p:cNvSpPr>
            <a:spLocks noChangeAspect="1" noChangeArrowheads="1"/>
          </p:cNvSpPr>
          <p:nvPr userDrawn="1"/>
        </p:nvSpPr>
        <p:spPr bwMode="auto">
          <a:xfrm>
            <a:off x="4986338" y="48847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09" name="Oval 1100"/>
          <p:cNvSpPr>
            <a:spLocks noChangeAspect="1" noChangeArrowheads="1"/>
          </p:cNvSpPr>
          <p:nvPr userDrawn="1"/>
        </p:nvSpPr>
        <p:spPr bwMode="auto">
          <a:xfrm>
            <a:off x="5103813" y="48847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10" name="Oval 1101"/>
          <p:cNvSpPr>
            <a:spLocks noChangeAspect="1" noChangeArrowheads="1"/>
          </p:cNvSpPr>
          <p:nvPr userDrawn="1"/>
        </p:nvSpPr>
        <p:spPr bwMode="auto">
          <a:xfrm>
            <a:off x="5222875" y="48847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11" name="Oval 1102"/>
          <p:cNvSpPr>
            <a:spLocks noChangeAspect="1" noChangeArrowheads="1"/>
          </p:cNvSpPr>
          <p:nvPr userDrawn="1"/>
        </p:nvSpPr>
        <p:spPr bwMode="auto">
          <a:xfrm>
            <a:off x="5459413" y="48847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12" name="Oval 1103"/>
          <p:cNvSpPr>
            <a:spLocks noChangeAspect="1" noChangeArrowheads="1"/>
          </p:cNvSpPr>
          <p:nvPr userDrawn="1"/>
        </p:nvSpPr>
        <p:spPr bwMode="auto">
          <a:xfrm>
            <a:off x="7470775" y="48847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13" name="Oval 1104"/>
          <p:cNvSpPr>
            <a:spLocks noChangeAspect="1" noChangeArrowheads="1"/>
          </p:cNvSpPr>
          <p:nvPr userDrawn="1"/>
        </p:nvSpPr>
        <p:spPr bwMode="auto">
          <a:xfrm>
            <a:off x="7588250" y="48847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14" name="Oval 1105"/>
          <p:cNvSpPr>
            <a:spLocks noChangeAspect="1" noChangeArrowheads="1"/>
          </p:cNvSpPr>
          <p:nvPr userDrawn="1"/>
        </p:nvSpPr>
        <p:spPr bwMode="auto">
          <a:xfrm>
            <a:off x="7824788" y="48847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15" name="Oval 1106"/>
          <p:cNvSpPr>
            <a:spLocks noChangeAspect="1" noChangeArrowheads="1"/>
          </p:cNvSpPr>
          <p:nvPr userDrawn="1"/>
        </p:nvSpPr>
        <p:spPr bwMode="auto">
          <a:xfrm>
            <a:off x="2619375" y="49942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16" name="Oval 1107"/>
          <p:cNvSpPr>
            <a:spLocks noChangeAspect="1" noChangeArrowheads="1"/>
          </p:cNvSpPr>
          <p:nvPr userDrawn="1"/>
        </p:nvSpPr>
        <p:spPr bwMode="auto">
          <a:xfrm>
            <a:off x="2738438" y="49942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17" name="Oval 1108"/>
          <p:cNvSpPr>
            <a:spLocks noChangeAspect="1" noChangeArrowheads="1"/>
          </p:cNvSpPr>
          <p:nvPr userDrawn="1"/>
        </p:nvSpPr>
        <p:spPr bwMode="auto">
          <a:xfrm>
            <a:off x="2855913" y="49942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18" name="Oval 1109"/>
          <p:cNvSpPr>
            <a:spLocks noChangeAspect="1" noChangeArrowheads="1"/>
          </p:cNvSpPr>
          <p:nvPr userDrawn="1"/>
        </p:nvSpPr>
        <p:spPr bwMode="auto">
          <a:xfrm>
            <a:off x="2974975" y="49942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19" name="Oval 1110"/>
          <p:cNvSpPr>
            <a:spLocks noChangeAspect="1" noChangeArrowheads="1"/>
          </p:cNvSpPr>
          <p:nvPr userDrawn="1"/>
        </p:nvSpPr>
        <p:spPr bwMode="auto">
          <a:xfrm>
            <a:off x="3094038" y="49942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20" name="Oval 1111"/>
          <p:cNvSpPr>
            <a:spLocks noChangeAspect="1" noChangeArrowheads="1"/>
          </p:cNvSpPr>
          <p:nvPr userDrawn="1"/>
        </p:nvSpPr>
        <p:spPr bwMode="auto">
          <a:xfrm>
            <a:off x="3211513" y="49942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21" name="Oval 1112"/>
          <p:cNvSpPr>
            <a:spLocks noChangeAspect="1" noChangeArrowheads="1"/>
          </p:cNvSpPr>
          <p:nvPr userDrawn="1"/>
        </p:nvSpPr>
        <p:spPr bwMode="auto">
          <a:xfrm>
            <a:off x="4630738" y="49942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22" name="Oval 1113"/>
          <p:cNvSpPr>
            <a:spLocks noChangeAspect="1" noChangeArrowheads="1"/>
          </p:cNvSpPr>
          <p:nvPr userDrawn="1"/>
        </p:nvSpPr>
        <p:spPr bwMode="auto">
          <a:xfrm>
            <a:off x="4749800" y="49942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23" name="Oval 1114"/>
          <p:cNvSpPr>
            <a:spLocks noChangeAspect="1" noChangeArrowheads="1"/>
          </p:cNvSpPr>
          <p:nvPr userDrawn="1"/>
        </p:nvSpPr>
        <p:spPr bwMode="auto">
          <a:xfrm>
            <a:off x="4867275" y="49942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24" name="Oval 1115"/>
          <p:cNvSpPr>
            <a:spLocks noChangeAspect="1" noChangeArrowheads="1"/>
          </p:cNvSpPr>
          <p:nvPr userDrawn="1"/>
        </p:nvSpPr>
        <p:spPr bwMode="auto">
          <a:xfrm>
            <a:off x="4986338" y="49942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25" name="Oval 1116"/>
          <p:cNvSpPr>
            <a:spLocks noChangeAspect="1" noChangeArrowheads="1"/>
          </p:cNvSpPr>
          <p:nvPr userDrawn="1"/>
        </p:nvSpPr>
        <p:spPr bwMode="auto">
          <a:xfrm>
            <a:off x="5103813" y="49942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26" name="Oval 1117"/>
          <p:cNvSpPr>
            <a:spLocks noChangeAspect="1" noChangeArrowheads="1"/>
          </p:cNvSpPr>
          <p:nvPr userDrawn="1"/>
        </p:nvSpPr>
        <p:spPr bwMode="auto">
          <a:xfrm>
            <a:off x="5222875" y="49942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27" name="Oval 1118"/>
          <p:cNvSpPr>
            <a:spLocks noChangeAspect="1" noChangeArrowheads="1"/>
          </p:cNvSpPr>
          <p:nvPr userDrawn="1"/>
        </p:nvSpPr>
        <p:spPr bwMode="auto">
          <a:xfrm>
            <a:off x="5459413" y="49942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28" name="Oval 1119"/>
          <p:cNvSpPr>
            <a:spLocks noChangeAspect="1" noChangeArrowheads="1"/>
          </p:cNvSpPr>
          <p:nvPr userDrawn="1"/>
        </p:nvSpPr>
        <p:spPr bwMode="auto">
          <a:xfrm>
            <a:off x="7351713" y="49942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29" name="Oval 1120"/>
          <p:cNvSpPr>
            <a:spLocks noChangeAspect="1" noChangeArrowheads="1"/>
          </p:cNvSpPr>
          <p:nvPr userDrawn="1"/>
        </p:nvSpPr>
        <p:spPr bwMode="auto">
          <a:xfrm>
            <a:off x="7470775" y="49942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30" name="Oval 1121"/>
          <p:cNvSpPr>
            <a:spLocks noChangeAspect="1" noChangeArrowheads="1"/>
          </p:cNvSpPr>
          <p:nvPr userDrawn="1"/>
        </p:nvSpPr>
        <p:spPr bwMode="auto">
          <a:xfrm>
            <a:off x="7588250" y="49942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31" name="Oval 1122"/>
          <p:cNvSpPr>
            <a:spLocks noChangeAspect="1" noChangeArrowheads="1"/>
          </p:cNvSpPr>
          <p:nvPr userDrawn="1"/>
        </p:nvSpPr>
        <p:spPr bwMode="auto">
          <a:xfrm>
            <a:off x="7707313" y="49942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32" name="Oval 1123"/>
          <p:cNvSpPr>
            <a:spLocks noChangeAspect="1" noChangeArrowheads="1"/>
          </p:cNvSpPr>
          <p:nvPr userDrawn="1"/>
        </p:nvSpPr>
        <p:spPr bwMode="auto">
          <a:xfrm>
            <a:off x="7824788" y="49942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33" name="Oval 1124"/>
          <p:cNvSpPr>
            <a:spLocks noChangeAspect="1" noChangeArrowheads="1"/>
          </p:cNvSpPr>
          <p:nvPr userDrawn="1"/>
        </p:nvSpPr>
        <p:spPr bwMode="auto">
          <a:xfrm>
            <a:off x="2619375" y="51038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34" name="Oval 1125"/>
          <p:cNvSpPr>
            <a:spLocks noChangeAspect="1" noChangeArrowheads="1"/>
          </p:cNvSpPr>
          <p:nvPr userDrawn="1"/>
        </p:nvSpPr>
        <p:spPr bwMode="auto">
          <a:xfrm>
            <a:off x="2738438" y="51038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35" name="Oval 1126"/>
          <p:cNvSpPr>
            <a:spLocks noChangeAspect="1" noChangeArrowheads="1"/>
          </p:cNvSpPr>
          <p:nvPr userDrawn="1"/>
        </p:nvSpPr>
        <p:spPr bwMode="auto">
          <a:xfrm>
            <a:off x="2855913" y="51038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36" name="Oval 1127"/>
          <p:cNvSpPr>
            <a:spLocks noChangeAspect="1" noChangeArrowheads="1"/>
          </p:cNvSpPr>
          <p:nvPr userDrawn="1"/>
        </p:nvSpPr>
        <p:spPr bwMode="auto">
          <a:xfrm>
            <a:off x="2974975" y="51038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37" name="Oval 1128"/>
          <p:cNvSpPr>
            <a:spLocks noChangeAspect="1" noChangeArrowheads="1"/>
          </p:cNvSpPr>
          <p:nvPr userDrawn="1"/>
        </p:nvSpPr>
        <p:spPr bwMode="auto">
          <a:xfrm>
            <a:off x="3094038" y="51038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38" name="Oval 1129"/>
          <p:cNvSpPr>
            <a:spLocks noChangeAspect="1" noChangeArrowheads="1"/>
          </p:cNvSpPr>
          <p:nvPr userDrawn="1"/>
        </p:nvSpPr>
        <p:spPr bwMode="auto">
          <a:xfrm>
            <a:off x="3211513" y="51038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39" name="Oval 1130"/>
          <p:cNvSpPr>
            <a:spLocks noChangeAspect="1" noChangeArrowheads="1"/>
          </p:cNvSpPr>
          <p:nvPr userDrawn="1"/>
        </p:nvSpPr>
        <p:spPr bwMode="auto">
          <a:xfrm>
            <a:off x="4630738" y="51038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40" name="Oval 1131"/>
          <p:cNvSpPr>
            <a:spLocks noChangeAspect="1" noChangeArrowheads="1"/>
          </p:cNvSpPr>
          <p:nvPr userDrawn="1"/>
        </p:nvSpPr>
        <p:spPr bwMode="auto">
          <a:xfrm>
            <a:off x="4749800" y="51038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41" name="Oval 1132"/>
          <p:cNvSpPr>
            <a:spLocks noChangeAspect="1" noChangeArrowheads="1"/>
          </p:cNvSpPr>
          <p:nvPr userDrawn="1"/>
        </p:nvSpPr>
        <p:spPr bwMode="auto">
          <a:xfrm>
            <a:off x="4867275" y="51038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42" name="Oval 1133"/>
          <p:cNvSpPr>
            <a:spLocks noChangeAspect="1" noChangeArrowheads="1"/>
          </p:cNvSpPr>
          <p:nvPr userDrawn="1"/>
        </p:nvSpPr>
        <p:spPr bwMode="auto">
          <a:xfrm>
            <a:off x="4986338" y="51038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43" name="Oval 1134"/>
          <p:cNvSpPr>
            <a:spLocks noChangeAspect="1" noChangeArrowheads="1"/>
          </p:cNvSpPr>
          <p:nvPr userDrawn="1"/>
        </p:nvSpPr>
        <p:spPr bwMode="auto">
          <a:xfrm>
            <a:off x="5103813" y="51038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44" name="Oval 1135"/>
          <p:cNvSpPr>
            <a:spLocks noChangeAspect="1" noChangeArrowheads="1"/>
          </p:cNvSpPr>
          <p:nvPr userDrawn="1"/>
        </p:nvSpPr>
        <p:spPr bwMode="auto">
          <a:xfrm>
            <a:off x="5459413" y="51038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45" name="Oval 1136"/>
          <p:cNvSpPr>
            <a:spLocks noChangeAspect="1" noChangeArrowheads="1"/>
          </p:cNvSpPr>
          <p:nvPr userDrawn="1"/>
        </p:nvSpPr>
        <p:spPr bwMode="auto">
          <a:xfrm>
            <a:off x="7234238" y="51038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46" name="Oval 1137"/>
          <p:cNvSpPr>
            <a:spLocks noChangeAspect="1" noChangeArrowheads="1"/>
          </p:cNvSpPr>
          <p:nvPr userDrawn="1"/>
        </p:nvSpPr>
        <p:spPr bwMode="auto">
          <a:xfrm>
            <a:off x="7351713" y="51038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47" name="Oval 1138"/>
          <p:cNvSpPr>
            <a:spLocks noChangeAspect="1" noChangeArrowheads="1"/>
          </p:cNvSpPr>
          <p:nvPr userDrawn="1"/>
        </p:nvSpPr>
        <p:spPr bwMode="auto">
          <a:xfrm>
            <a:off x="7470775" y="51038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48" name="Oval 1139"/>
          <p:cNvSpPr>
            <a:spLocks noChangeAspect="1" noChangeArrowheads="1"/>
          </p:cNvSpPr>
          <p:nvPr userDrawn="1"/>
        </p:nvSpPr>
        <p:spPr bwMode="auto">
          <a:xfrm>
            <a:off x="7588250" y="51038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49" name="Oval 1140"/>
          <p:cNvSpPr>
            <a:spLocks noChangeAspect="1" noChangeArrowheads="1"/>
          </p:cNvSpPr>
          <p:nvPr userDrawn="1"/>
        </p:nvSpPr>
        <p:spPr bwMode="auto">
          <a:xfrm>
            <a:off x="7707313" y="51038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50" name="Oval 1141"/>
          <p:cNvSpPr>
            <a:spLocks noChangeAspect="1" noChangeArrowheads="1"/>
          </p:cNvSpPr>
          <p:nvPr userDrawn="1"/>
        </p:nvSpPr>
        <p:spPr bwMode="auto">
          <a:xfrm>
            <a:off x="7824788" y="51038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51" name="Oval 1142"/>
          <p:cNvSpPr>
            <a:spLocks noChangeAspect="1" noChangeArrowheads="1"/>
          </p:cNvSpPr>
          <p:nvPr userDrawn="1"/>
        </p:nvSpPr>
        <p:spPr bwMode="auto">
          <a:xfrm>
            <a:off x="7943850" y="51038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52" name="Oval 1143"/>
          <p:cNvSpPr>
            <a:spLocks noChangeAspect="1" noChangeArrowheads="1"/>
          </p:cNvSpPr>
          <p:nvPr userDrawn="1"/>
        </p:nvSpPr>
        <p:spPr bwMode="auto">
          <a:xfrm>
            <a:off x="2501900" y="52133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53" name="Oval 1144"/>
          <p:cNvSpPr>
            <a:spLocks noChangeAspect="1" noChangeArrowheads="1"/>
          </p:cNvSpPr>
          <p:nvPr userDrawn="1"/>
        </p:nvSpPr>
        <p:spPr bwMode="auto">
          <a:xfrm>
            <a:off x="2619375" y="52133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54" name="Oval 1145"/>
          <p:cNvSpPr>
            <a:spLocks noChangeAspect="1" noChangeArrowheads="1"/>
          </p:cNvSpPr>
          <p:nvPr userDrawn="1"/>
        </p:nvSpPr>
        <p:spPr bwMode="auto">
          <a:xfrm>
            <a:off x="2738438" y="52133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55" name="Oval 1146"/>
          <p:cNvSpPr>
            <a:spLocks noChangeAspect="1" noChangeArrowheads="1"/>
          </p:cNvSpPr>
          <p:nvPr userDrawn="1"/>
        </p:nvSpPr>
        <p:spPr bwMode="auto">
          <a:xfrm>
            <a:off x="2855913" y="52133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56" name="Oval 1147"/>
          <p:cNvSpPr>
            <a:spLocks noChangeAspect="1" noChangeArrowheads="1"/>
          </p:cNvSpPr>
          <p:nvPr userDrawn="1"/>
        </p:nvSpPr>
        <p:spPr bwMode="auto">
          <a:xfrm>
            <a:off x="2974975" y="52133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57" name="Oval 1148"/>
          <p:cNvSpPr>
            <a:spLocks noChangeAspect="1" noChangeArrowheads="1"/>
          </p:cNvSpPr>
          <p:nvPr userDrawn="1"/>
        </p:nvSpPr>
        <p:spPr bwMode="auto">
          <a:xfrm>
            <a:off x="3094038" y="52133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58" name="Oval 1149"/>
          <p:cNvSpPr>
            <a:spLocks noChangeAspect="1" noChangeArrowheads="1"/>
          </p:cNvSpPr>
          <p:nvPr userDrawn="1"/>
        </p:nvSpPr>
        <p:spPr bwMode="auto">
          <a:xfrm>
            <a:off x="4630738" y="52133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59" name="Oval 1150"/>
          <p:cNvSpPr>
            <a:spLocks noChangeAspect="1" noChangeArrowheads="1"/>
          </p:cNvSpPr>
          <p:nvPr userDrawn="1"/>
        </p:nvSpPr>
        <p:spPr bwMode="auto">
          <a:xfrm>
            <a:off x="4749800" y="52133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60" name="Oval 1151"/>
          <p:cNvSpPr>
            <a:spLocks noChangeAspect="1" noChangeArrowheads="1"/>
          </p:cNvSpPr>
          <p:nvPr userDrawn="1"/>
        </p:nvSpPr>
        <p:spPr bwMode="auto">
          <a:xfrm>
            <a:off x="4867275" y="52133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61" name="Oval 1152"/>
          <p:cNvSpPr>
            <a:spLocks noChangeAspect="1" noChangeArrowheads="1"/>
          </p:cNvSpPr>
          <p:nvPr userDrawn="1"/>
        </p:nvSpPr>
        <p:spPr bwMode="auto">
          <a:xfrm>
            <a:off x="4986338" y="52133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62" name="Oval 1153"/>
          <p:cNvSpPr>
            <a:spLocks noChangeAspect="1" noChangeArrowheads="1"/>
          </p:cNvSpPr>
          <p:nvPr userDrawn="1"/>
        </p:nvSpPr>
        <p:spPr bwMode="auto">
          <a:xfrm>
            <a:off x="5103813" y="52133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63" name="Oval 1154"/>
          <p:cNvSpPr>
            <a:spLocks noChangeAspect="1" noChangeArrowheads="1"/>
          </p:cNvSpPr>
          <p:nvPr userDrawn="1"/>
        </p:nvSpPr>
        <p:spPr bwMode="auto">
          <a:xfrm>
            <a:off x="5459413" y="52133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64" name="Oval 1155"/>
          <p:cNvSpPr>
            <a:spLocks noChangeAspect="1" noChangeArrowheads="1"/>
          </p:cNvSpPr>
          <p:nvPr userDrawn="1"/>
        </p:nvSpPr>
        <p:spPr bwMode="auto">
          <a:xfrm>
            <a:off x="7115175" y="52133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65" name="Oval 1156"/>
          <p:cNvSpPr>
            <a:spLocks noChangeAspect="1" noChangeArrowheads="1"/>
          </p:cNvSpPr>
          <p:nvPr userDrawn="1"/>
        </p:nvSpPr>
        <p:spPr bwMode="auto">
          <a:xfrm>
            <a:off x="7234238" y="52133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66" name="Oval 1157"/>
          <p:cNvSpPr>
            <a:spLocks noChangeAspect="1" noChangeArrowheads="1"/>
          </p:cNvSpPr>
          <p:nvPr userDrawn="1"/>
        </p:nvSpPr>
        <p:spPr bwMode="auto">
          <a:xfrm>
            <a:off x="7351713" y="52133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67" name="Oval 1158"/>
          <p:cNvSpPr>
            <a:spLocks noChangeAspect="1" noChangeArrowheads="1"/>
          </p:cNvSpPr>
          <p:nvPr userDrawn="1"/>
        </p:nvSpPr>
        <p:spPr bwMode="auto">
          <a:xfrm>
            <a:off x="7470775" y="52133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68" name="Oval 1159"/>
          <p:cNvSpPr>
            <a:spLocks noChangeAspect="1" noChangeArrowheads="1"/>
          </p:cNvSpPr>
          <p:nvPr userDrawn="1"/>
        </p:nvSpPr>
        <p:spPr bwMode="auto">
          <a:xfrm>
            <a:off x="7588250" y="52133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69" name="Oval 1160"/>
          <p:cNvSpPr>
            <a:spLocks noChangeAspect="1" noChangeArrowheads="1"/>
          </p:cNvSpPr>
          <p:nvPr userDrawn="1"/>
        </p:nvSpPr>
        <p:spPr bwMode="auto">
          <a:xfrm>
            <a:off x="7707313" y="52133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70" name="Oval 1161"/>
          <p:cNvSpPr>
            <a:spLocks noChangeAspect="1" noChangeArrowheads="1"/>
          </p:cNvSpPr>
          <p:nvPr userDrawn="1"/>
        </p:nvSpPr>
        <p:spPr bwMode="auto">
          <a:xfrm>
            <a:off x="7824788" y="52133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71" name="Oval 1162"/>
          <p:cNvSpPr>
            <a:spLocks noChangeAspect="1" noChangeArrowheads="1"/>
          </p:cNvSpPr>
          <p:nvPr userDrawn="1"/>
        </p:nvSpPr>
        <p:spPr bwMode="auto">
          <a:xfrm>
            <a:off x="7943850" y="52133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72" name="Oval 1163"/>
          <p:cNvSpPr>
            <a:spLocks noChangeAspect="1" noChangeArrowheads="1"/>
          </p:cNvSpPr>
          <p:nvPr userDrawn="1"/>
        </p:nvSpPr>
        <p:spPr bwMode="auto">
          <a:xfrm>
            <a:off x="8061325" y="52133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73" name="Oval 1164"/>
          <p:cNvSpPr>
            <a:spLocks noChangeAspect="1" noChangeArrowheads="1"/>
          </p:cNvSpPr>
          <p:nvPr userDrawn="1"/>
        </p:nvSpPr>
        <p:spPr bwMode="auto">
          <a:xfrm>
            <a:off x="2501900" y="532288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74" name="Oval 1165"/>
          <p:cNvSpPr>
            <a:spLocks noChangeAspect="1" noChangeArrowheads="1"/>
          </p:cNvSpPr>
          <p:nvPr userDrawn="1"/>
        </p:nvSpPr>
        <p:spPr bwMode="auto">
          <a:xfrm>
            <a:off x="2619375" y="532288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75" name="Oval 1166"/>
          <p:cNvSpPr>
            <a:spLocks noChangeAspect="1" noChangeArrowheads="1"/>
          </p:cNvSpPr>
          <p:nvPr userDrawn="1"/>
        </p:nvSpPr>
        <p:spPr bwMode="auto">
          <a:xfrm>
            <a:off x="2738438" y="532288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76" name="Oval 1167"/>
          <p:cNvSpPr>
            <a:spLocks noChangeAspect="1" noChangeArrowheads="1"/>
          </p:cNvSpPr>
          <p:nvPr userDrawn="1"/>
        </p:nvSpPr>
        <p:spPr bwMode="auto">
          <a:xfrm>
            <a:off x="2855913" y="532288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77" name="Oval 1168"/>
          <p:cNvSpPr>
            <a:spLocks noChangeAspect="1" noChangeArrowheads="1"/>
          </p:cNvSpPr>
          <p:nvPr userDrawn="1"/>
        </p:nvSpPr>
        <p:spPr bwMode="auto">
          <a:xfrm>
            <a:off x="2974975" y="532288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78" name="Oval 1169"/>
          <p:cNvSpPr>
            <a:spLocks noChangeAspect="1" noChangeArrowheads="1"/>
          </p:cNvSpPr>
          <p:nvPr userDrawn="1"/>
        </p:nvSpPr>
        <p:spPr bwMode="auto">
          <a:xfrm>
            <a:off x="4630738" y="532288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79" name="Oval 1170"/>
          <p:cNvSpPr>
            <a:spLocks noChangeAspect="1" noChangeArrowheads="1"/>
          </p:cNvSpPr>
          <p:nvPr userDrawn="1"/>
        </p:nvSpPr>
        <p:spPr bwMode="auto">
          <a:xfrm>
            <a:off x="4749800" y="532288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80" name="Oval 1171"/>
          <p:cNvSpPr>
            <a:spLocks noChangeAspect="1" noChangeArrowheads="1"/>
          </p:cNvSpPr>
          <p:nvPr userDrawn="1"/>
        </p:nvSpPr>
        <p:spPr bwMode="auto">
          <a:xfrm>
            <a:off x="4867275" y="532288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81" name="Oval 1172"/>
          <p:cNvSpPr>
            <a:spLocks noChangeAspect="1" noChangeArrowheads="1"/>
          </p:cNvSpPr>
          <p:nvPr userDrawn="1"/>
        </p:nvSpPr>
        <p:spPr bwMode="auto">
          <a:xfrm>
            <a:off x="4986338" y="532288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82" name="Oval 1173"/>
          <p:cNvSpPr>
            <a:spLocks noChangeAspect="1" noChangeArrowheads="1"/>
          </p:cNvSpPr>
          <p:nvPr userDrawn="1"/>
        </p:nvSpPr>
        <p:spPr bwMode="auto">
          <a:xfrm>
            <a:off x="7115175" y="532288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83" name="Oval 1174"/>
          <p:cNvSpPr>
            <a:spLocks noChangeAspect="1" noChangeArrowheads="1"/>
          </p:cNvSpPr>
          <p:nvPr userDrawn="1"/>
        </p:nvSpPr>
        <p:spPr bwMode="auto">
          <a:xfrm>
            <a:off x="7234238" y="532288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84" name="Oval 1175"/>
          <p:cNvSpPr>
            <a:spLocks noChangeAspect="1" noChangeArrowheads="1"/>
          </p:cNvSpPr>
          <p:nvPr userDrawn="1"/>
        </p:nvSpPr>
        <p:spPr bwMode="auto">
          <a:xfrm>
            <a:off x="7351713" y="532288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85" name="Oval 1176"/>
          <p:cNvSpPr>
            <a:spLocks noChangeAspect="1" noChangeArrowheads="1"/>
          </p:cNvSpPr>
          <p:nvPr userDrawn="1"/>
        </p:nvSpPr>
        <p:spPr bwMode="auto">
          <a:xfrm>
            <a:off x="7470775" y="532288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86" name="Oval 1177"/>
          <p:cNvSpPr>
            <a:spLocks noChangeAspect="1" noChangeArrowheads="1"/>
          </p:cNvSpPr>
          <p:nvPr userDrawn="1"/>
        </p:nvSpPr>
        <p:spPr bwMode="auto">
          <a:xfrm>
            <a:off x="7588250" y="532288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87" name="Oval 1178"/>
          <p:cNvSpPr>
            <a:spLocks noChangeAspect="1" noChangeArrowheads="1"/>
          </p:cNvSpPr>
          <p:nvPr userDrawn="1"/>
        </p:nvSpPr>
        <p:spPr bwMode="auto">
          <a:xfrm>
            <a:off x="7707313" y="532288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88" name="Oval 1179"/>
          <p:cNvSpPr>
            <a:spLocks noChangeAspect="1" noChangeArrowheads="1"/>
          </p:cNvSpPr>
          <p:nvPr userDrawn="1"/>
        </p:nvSpPr>
        <p:spPr bwMode="auto">
          <a:xfrm>
            <a:off x="7824788" y="532288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89" name="Oval 1180"/>
          <p:cNvSpPr>
            <a:spLocks noChangeAspect="1" noChangeArrowheads="1"/>
          </p:cNvSpPr>
          <p:nvPr userDrawn="1"/>
        </p:nvSpPr>
        <p:spPr bwMode="auto">
          <a:xfrm>
            <a:off x="7943850" y="532288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90" name="Oval 1181"/>
          <p:cNvSpPr>
            <a:spLocks noChangeAspect="1" noChangeArrowheads="1"/>
          </p:cNvSpPr>
          <p:nvPr userDrawn="1"/>
        </p:nvSpPr>
        <p:spPr bwMode="auto">
          <a:xfrm>
            <a:off x="8061325" y="532288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91" name="Oval 1182"/>
          <p:cNvSpPr>
            <a:spLocks noChangeAspect="1" noChangeArrowheads="1"/>
          </p:cNvSpPr>
          <p:nvPr userDrawn="1"/>
        </p:nvSpPr>
        <p:spPr bwMode="auto">
          <a:xfrm>
            <a:off x="2501900" y="54308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92" name="Oval 1183"/>
          <p:cNvSpPr>
            <a:spLocks noChangeAspect="1" noChangeArrowheads="1"/>
          </p:cNvSpPr>
          <p:nvPr userDrawn="1"/>
        </p:nvSpPr>
        <p:spPr bwMode="auto">
          <a:xfrm>
            <a:off x="2619375" y="54308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93" name="Oval 1184"/>
          <p:cNvSpPr>
            <a:spLocks noChangeAspect="1" noChangeArrowheads="1"/>
          </p:cNvSpPr>
          <p:nvPr userDrawn="1"/>
        </p:nvSpPr>
        <p:spPr bwMode="auto">
          <a:xfrm>
            <a:off x="2738438" y="54308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94" name="Oval 1185"/>
          <p:cNvSpPr>
            <a:spLocks noChangeAspect="1" noChangeArrowheads="1"/>
          </p:cNvSpPr>
          <p:nvPr userDrawn="1"/>
        </p:nvSpPr>
        <p:spPr bwMode="auto">
          <a:xfrm>
            <a:off x="2855913" y="54308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95" name="Oval 1186"/>
          <p:cNvSpPr>
            <a:spLocks noChangeAspect="1" noChangeArrowheads="1"/>
          </p:cNvSpPr>
          <p:nvPr userDrawn="1"/>
        </p:nvSpPr>
        <p:spPr bwMode="auto">
          <a:xfrm>
            <a:off x="2974975" y="54308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96" name="Oval 1187"/>
          <p:cNvSpPr>
            <a:spLocks noChangeAspect="1" noChangeArrowheads="1"/>
          </p:cNvSpPr>
          <p:nvPr userDrawn="1"/>
        </p:nvSpPr>
        <p:spPr bwMode="auto">
          <a:xfrm>
            <a:off x="4749800" y="54308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97" name="Oval 1188"/>
          <p:cNvSpPr>
            <a:spLocks noChangeAspect="1" noChangeArrowheads="1"/>
          </p:cNvSpPr>
          <p:nvPr userDrawn="1"/>
        </p:nvSpPr>
        <p:spPr bwMode="auto">
          <a:xfrm>
            <a:off x="4867275" y="54308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98" name="Oval 1189"/>
          <p:cNvSpPr>
            <a:spLocks noChangeAspect="1" noChangeArrowheads="1"/>
          </p:cNvSpPr>
          <p:nvPr userDrawn="1"/>
        </p:nvSpPr>
        <p:spPr bwMode="auto">
          <a:xfrm>
            <a:off x="4986338" y="54308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199" name="Oval 1190"/>
          <p:cNvSpPr>
            <a:spLocks noChangeAspect="1" noChangeArrowheads="1"/>
          </p:cNvSpPr>
          <p:nvPr userDrawn="1"/>
        </p:nvSpPr>
        <p:spPr bwMode="auto">
          <a:xfrm>
            <a:off x="7115175" y="54308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00" name="Oval 1191"/>
          <p:cNvSpPr>
            <a:spLocks noChangeAspect="1" noChangeArrowheads="1"/>
          </p:cNvSpPr>
          <p:nvPr userDrawn="1"/>
        </p:nvSpPr>
        <p:spPr bwMode="auto">
          <a:xfrm>
            <a:off x="7234238" y="54308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01" name="Oval 1192"/>
          <p:cNvSpPr>
            <a:spLocks noChangeAspect="1" noChangeArrowheads="1"/>
          </p:cNvSpPr>
          <p:nvPr userDrawn="1"/>
        </p:nvSpPr>
        <p:spPr bwMode="auto">
          <a:xfrm>
            <a:off x="7588250" y="54308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02" name="Oval 1193"/>
          <p:cNvSpPr>
            <a:spLocks noChangeAspect="1" noChangeArrowheads="1"/>
          </p:cNvSpPr>
          <p:nvPr userDrawn="1"/>
        </p:nvSpPr>
        <p:spPr bwMode="auto">
          <a:xfrm>
            <a:off x="7707313" y="54308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03" name="Oval 1194"/>
          <p:cNvSpPr>
            <a:spLocks noChangeAspect="1" noChangeArrowheads="1"/>
          </p:cNvSpPr>
          <p:nvPr userDrawn="1"/>
        </p:nvSpPr>
        <p:spPr bwMode="auto">
          <a:xfrm>
            <a:off x="7824788" y="5430838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04" name="Oval 1195"/>
          <p:cNvSpPr>
            <a:spLocks noChangeAspect="1" noChangeArrowheads="1"/>
          </p:cNvSpPr>
          <p:nvPr userDrawn="1"/>
        </p:nvSpPr>
        <p:spPr bwMode="auto">
          <a:xfrm>
            <a:off x="7943850" y="54308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05" name="Oval 1196"/>
          <p:cNvSpPr>
            <a:spLocks noChangeAspect="1" noChangeArrowheads="1"/>
          </p:cNvSpPr>
          <p:nvPr userDrawn="1"/>
        </p:nvSpPr>
        <p:spPr bwMode="auto">
          <a:xfrm>
            <a:off x="2501900" y="55403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06" name="Oval 1197"/>
          <p:cNvSpPr>
            <a:spLocks noChangeAspect="1" noChangeArrowheads="1"/>
          </p:cNvSpPr>
          <p:nvPr userDrawn="1"/>
        </p:nvSpPr>
        <p:spPr bwMode="auto">
          <a:xfrm>
            <a:off x="2619375" y="55403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07" name="Oval 1198"/>
          <p:cNvSpPr>
            <a:spLocks noChangeAspect="1" noChangeArrowheads="1"/>
          </p:cNvSpPr>
          <p:nvPr userDrawn="1"/>
        </p:nvSpPr>
        <p:spPr bwMode="auto">
          <a:xfrm>
            <a:off x="2738438" y="55403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08" name="Oval 1199"/>
          <p:cNvSpPr>
            <a:spLocks noChangeAspect="1" noChangeArrowheads="1"/>
          </p:cNvSpPr>
          <p:nvPr userDrawn="1"/>
        </p:nvSpPr>
        <p:spPr bwMode="auto">
          <a:xfrm>
            <a:off x="2855913" y="55403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09" name="Oval 1200"/>
          <p:cNvSpPr>
            <a:spLocks noChangeAspect="1" noChangeArrowheads="1"/>
          </p:cNvSpPr>
          <p:nvPr userDrawn="1"/>
        </p:nvSpPr>
        <p:spPr bwMode="auto">
          <a:xfrm>
            <a:off x="4749800" y="55403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10" name="Oval 1201"/>
          <p:cNvSpPr>
            <a:spLocks noChangeAspect="1" noChangeArrowheads="1"/>
          </p:cNvSpPr>
          <p:nvPr userDrawn="1"/>
        </p:nvSpPr>
        <p:spPr bwMode="auto">
          <a:xfrm>
            <a:off x="7707313" y="55403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11" name="Oval 1202"/>
          <p:cNvSpPr>
            <a:spLocks noChangeAspect="1" noChangeArrowheads="1"/>
          </p:cNvSpPr>
          <p:nvPr userDrawn="1"/>
        </p:nvSpPr>
        <p:spPr bwMode="auto">
          <a:xfrm>
            <a:off x="7824788" y="55403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12" name="Oval 1203"/>
          <p:cNvSpPr>
            <a:spLocks noChangeAspect="1" noChangeArrowheads="1"/>
          </p:cNvSpPr>
          <p:nvPr userDrawn="1"/>
        </p:nvSpPr>
        <p:spPr bwMode="auto">
          <a:xfrm>
            <a:off x="7943850" y="55403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13" name="Oval 1204"/>
          <p:cNvSpPr>
            <a:spLocks noChangeAspect="1" noChangeArrowheads="1"/>
          </p:cNvSpPr>
          <p:nvPr userDrawn="1"/>
        </p:nvSpPr>
        <p:spPr bwMode="auto">
          <a:xfrm>
            <a:off x="8653463" y="5540375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14" name="Oval 1205"/>
          <p:cNvSpPr>
            <a:spLocks noChangeAspect="1" noChangeArrowheads="1"/>
          </p:cNvSpPr>
          <p:nvPr userDrawn="1"/>
        </p:nvSpPr>
        <p:spPr bwMode="auto">
          <a:xfrm>
            <a:off x="2501900" y="56499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15" name="Oval 1206"/>
          <p:cNvSpPr>
            <a:spLocks noChangeAspect="1" noChangeArrowheads="1"/>
          </p:cNvSpPr>
          <p:nvPr userDrawn="1"/>
        </p:nvSpPr>
        <p:spPr bwMode="auto">
          <a:xfrm>
            <a:off x="2619375" y="56499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16" name="Oval 1207"/>
          <p:cNvSpPr>
            <a:spLocks noChangeAspect="1" noChangeArrowheads="1"/>
          </p:cNvSpPr>
          <p:nvPr userDrawn="1"/>
        </p:nvSpPr>
        <p:spPr bwMode="auto">
          <a:xfrm>
            <a:off x="2738438" y="56499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17" name="Oval 1208"/>
          <p:cNvSpPr>
            <a:spLocks noChangeAspect="1" noChangeArrowheads="1"/>
          </p:cNvSpPr>
          <p:nvPr userDrawn="1"/>
        </p:nvSpPr>
        <p:spPr bwMode="auto">
          <a:xfrm>
            <a:off x="7824788" y="56499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18" name="Oval 1209"/>
          <p:cNvSpPr>
            <a:spLocks noChangeAspect="1" noChangeArrowheads="1"/>
          </p:cNvSpPr>
          <p:nvPr userDrawn="1"/>
        </p:nvSpPr>
        <p:spPr bwMode="auto">
          <a:xfrm>
            <a:off x="7943850" y="56499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19" name="Oval 1210"/>
          <p:cNvSpPr>
            <a:spLocks noChangeAspect="1" noChangeArrowheads="1"/>
          </p:cNvSpPr>
          <p:nvPr userDrawn="1"/>
        </p:nvSpPr>
        <p:spPr bwMode="auto">
          <a:xfrm>
            <a:off x="8653463" y="5649913"/>
            <a:ext cx="90487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20" name="Oval 1211"/>
          <p:cNvSpPr>
            <a:spLocks noChangeAspect="1" noChangeArrowheads="1"/>
          </p:cNvSpPr>
          <p:nvPr userDrawn="1"/>
        </p:nvSpPr>
        <p:spPr bwMode="auto">
          <a:xfrm>
            <a:off x="2501900" y="57594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21" name="Oval 1212"/>
          <p:cNvSpPr>
            <a:spLocks noChangeAspect="1" noChangeArrowheads="1"/>
          </p:cNvSpPr>
          <p:nvPr userDrawn="1"/>
        </p:nvSpPr>
        <p:spPr bwMode="auto">
          <a:xfrm>
            <a:off x="2619375" y="57594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22" name="Oval 1213"/>
          <p:cNvSpPr>
            <a:spLocks noChangeAspect="1" noChangeArrowheads="1"/>
          </p:cNvSpPr>
          <p:nvPr userDrawn="1"/>
        </p:nvSpPr>
        <p:spPr bwMode="auto">
          <a:xfrm>
            <a:off x="7943850" y="57594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23" name="Oval 1214"/>
          <p:cNvSpPr>
            <a:spLocks noChangeAspect="1" noChangeArrowheads="1"/>
          </p:cNvSpPr>
          <p:nvPr userDrawn="1"/>
        </p:nvSpPr>
        <p:spPr bwMode="auto">
          <a:xfrm>
            <a:off x="8534400" y="5759450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24" name="Oval 1215"/>
          <p:cNvSpPr>
            <a:spLocks noChangeAspect="1" noChangeArrowheads="1"/>
          </p:cNvSpPr>
          <p:nvPr userDrawn="1"/>
        </p:nvSpPr>
        <p:spPr bwMode="auto">
          <a:xfrm>
            <a:off x="2501900" y="586898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25" name="Oval 1216"/>
          <p:cNvSpPr>
            <a:spLocks noChangeAspect="1" noChangeArrowheads="1"/>
          </p:cNvSpPr>
          <p:nvPr userDrawn="1"/>
        </p:nvSpPr>
        <p:spPr bwMode="auto">
          <a:xfrm>
            <a:off x="2619375" y="586898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26" name="Oval 1217"/>
          <p:cNvSpPr>
            <a:spLocks noChangeAspect="1" noChangeArrowheads="1"/>
          </p:cNvSpPr>
          <p:nvPr userDrawn="1"/>
        </p:nvSpPr>
        <p:spPr bwMode="auto">
          <a:xfrm>
            <a:off x="8416925" y="586898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27" name="Oval 1218"/>
          <p:cNvSpPr>
            <a:spLocks noChangeAspect="1" noChangeArrowheads="1"/>
          </p:cNvSpPr>
          <p:nvPr userDrawn="1"/>
        </p:nvSpPr>
        <p:spPr bwMode="auto">
          <a:xfrm>
            <a:off x="2501900" y="59769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28" name="Oval 1219"/>
          <p:cNvSpPr>
            <a:spLocks noChangeAspect="1" noChangeArrowheads="1"/>
          </p:cNvSpPr>
          <p:nvPr userDrawn="1"/>
        </p:nvSpPr>
        <p:spPr bwMode="auto">
          <a:xfrm>
            <a:off x="2619375" y="5976938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29" name="Oval 1220"/>
          <p:cNvSpPr>
            <a:spLocks noChangeAspect="1" noChangeArrowheads="1"/>
          </p:cNvSpPr>
          <p:nvPr userDrawn="1"/>
        </p:nvSpPr>
        <p:spPr bwMode="auto">
          <a:xfrm>
            <a:off x="2501900" y="6086475"/>
            <a:ext cx="90488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30" name="Oval 1221"/>
          <p:cNvSpPr>
            <a:spLocks noChangeAspect="1" noChangeArrowheads="1"/>
          </p:cNvSpPr>
          <p:nvPr userDrawn="1"/>
        </p:nvSpPr>
        <p:spPr bwMode="auto">
          <a:xfrm>
            <a:off x="2501900" y="61960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31" name="Oval 1222"/>
          <p:cNvSpPr>
            <a:spLocks noChangeAspect="1" noChangeArrowheads="1"/>
          </p:cNvSpPr>
          <p:nvPr userDrawn="1"/>
        </p:nvSpPr>
        <p:spPr bwMode="auto">
          <a:xfrm>
            <a:off x="2619375" y="6196013"/>
            <a:ext cx="90488" cy="90487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32" name="Oval 1223"/>
          <p:cNvSpPr>
            <a:spLocks noChangeAspect="1" noChangeArrowheads="1"/>
          </p:cNvSpPr>
          <p:nvPr userDrawn="1"/>
        </p:nvSpPr>
        <p:spPr bwMode="auto">
          <a:xfrm>
            <a:off x="4040188" y="30289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  <p:sp>
        <p:nvSpPr>
          <p:cNvPr id="1233" name="Oval 1224"/>
          <p:cNvSpPr>
            <a:spLocks noChangeAspect="1" noChangeArrowheads="1"/>
          </p:cNvSpPr>
          <p:nvPr userDrawn="1"/>
        </p:nvSpPr>
        <p:spPr bwMode="auto">
          <a:xfrm>
            <a:off x="4157663" y="3028950"/>
            <a:ext cx="90487" cy="90488"/>
          </a:xfrm>
          <a:prstGeom prst="ellipse">
            <a:avLst/>
          </a:prstGeom>
          <a:solidFill>
            <a:srgbClr val="FFFF99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AR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7" r:id="rId11"/>
    <p:sldLayoutId id="2147483760" r:id="rId12"/>
    <p:sldLayoutId id="2147483768" r:id="rId13"/>
    <p:sldLayoutId id="2147483761" r:id="rId14"/>
    <p:sldLayoutId id="2147483762" r:id="rId15"/>
    <p:sldLayoutId id="2147483763" r:id="rId16"/>
    <p:sldLayoutId id="2147483764" r:id="rId17"/>
    <p:sldLayoutId id="2147483769" r:id="rId18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arque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cbd.int/doc/strategic-plan/2011-2020/Aichi-Targets-ES.pdf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5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617"/>
          <p:cNvSpPr>
            <a:spLocks noGrp="1" noChangeArrowheads="1"/>
          </p:cNvSpPr>
          <p:nvPr>
            <p:ph type="ctrTitle"/>
          </p:nvPr>
        </p:nvSpPr>
        <p:spPr>
          <a:xfrm>
            <a:off x="1403350" y="-458788"/>
            <a:ext cx="5827713" cy="1646238"/>
          </a:xfrm>
        </p:spPr>
        <p:txBody>
          <a:bodyPr/>
          <a:lstStyle/>
          <a:p>
            <a:pPr eaLnBrk="1" hangingPunct="1"/>
            <a:r>
              <a:rPr lang="es-AR" dirty="0" smtClean="0">
                <a:solidFill>
                  <a:schemeClr val="bg1"/>
                </a:solidFill>
              </a:rPr>
              <a:t>Áreas Protegidas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691219" y="5949280"/>
            <a:ext cx="3079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Javier </a:t>
            </a:r>
            <a:r>
              <a:rPr lang="es-AR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Nori</a:t>
            </a:r>
            <a:r>
              <a:rPr lang="es-AR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AR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– CZA</a:t>
            </a:r>
          </a:p>
          <a:p>
            <a:pPr algn="ctr"/>
            <a:r>
              <a:rPr lang="es-AR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javiernori@gmail.com </a:t>
            </a:r>
            <a:endParaRPr lang="es-AR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argentour.com/images/parques_nacionales_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3456384" cy="689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6917" t="10235" r="57112" b="3909"/>
          <a:stretch/>
        </p:blipFill>
        <p:spPr>
          <a:xfrm>
            <a:off x="3597692" y="0"/>
            <a:ext cx="2270452" cy="686561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6807" t="9224" r="57628" b="4687"/>
          <a:stretch/>
        </p:blipFill>
        <p:spPr>
          <a:xfrm>
            <a:off x="5901948" y="0"/>
            <a:ext cx="2198444" cy="6839604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2555776" y="2996952"/>
            <a:ext cx="14401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1979712" y="2204864"/>
            <a:ext cx="7200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1947451" y="548680"/>
            <a:ext cx="180020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2627784" y="3074476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>
                <a:solidFill>
                  <a:schemeClr val="tx1"/>
                </a:solidFill>
              </a:rPr>
              <a:t>35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983983" y="626204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>
                <a:solidFill>
                  <a:schemeClr val="tx1"/>
                </a:solidFill>
              </a:rPr>
              <a:t>37</a:t>
            </a:r>
            <a:endParaRPr lang="es-ES" sz="1200" b="1" dirty="0">
              <a:solidFill>
                <a:schemeClr val="tx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947451" y="2210380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>
                <a:solidFill>
                  <a:schemeClr val="tx1"/>
                </a:solidFill>
              </a:rPr>
              <a:t>36</a:t>
            </a:r>
            <a:endParaRPr lang="es-E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9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395288" y="287338"/>
            <a:ext cx="8748712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sz="2800" b="0" dirty="0" err="1" smtClean="0">
                <a:latin typeface="+mj-lt"/>
              </a:rPr>
              <a:t>Categorias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Nacionales</a:t>
            </a:r>
            <a:r>
              <a:rPr lang="en-US" sz="2800" b="0" dirty="0" smtClean="0">
                <a:latin typeface="+mj-lt"/>
              </a:rPr>
              <a:t> de </a:t>
            </a:r>
            <a:r>
              <a:rPr lang="en-US" sz="2800" b="0" dirty="0" err="1" smtClean="0">
                <a:latin typeface="+mj-lt"/>
              </a:rPr>
              <a:t>áreas</a:t>
            </a:r>
            <a:r>
              <a:rPr lang="en-US" sz="2800" b="0" dirty="0" smtClean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protegidas</a:t>
            </a:r>
            <a:r>
              <a:rPr lang="en-US" sz="2800" b="0" dirty="0" smtClean="0">
                <a:latin typeface="+mj-lt"/>
              </a:rPr>
              <a:t>.</a:t>
            </a:r>
            <a:endParaRPr lang="en-US" sz="2800" b="0" dirty="0">
              <a:latin typeface="+mj-lt"/>
            </a:endParaRPr>
          </a:p>
        </p:txBody>
      </p:sp>
      <p:sp>
        <p:nvSpPr>
          <p:cNvPr id="144389" name="Text Box 7"/>
          <p:cNvSpPr txBox="1">
            <a:spLocks noChangeArrowheads="1"/>
          </p:cNvSpPr>
          <p:nvPr/>
        </p:nvSpPr>
        <p:spPr bwMode="auto">
          <a:xfrm>
            <a:off x="395288" y="1268760"/>
            <a:ext cx="8748712" cy="273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s-AR" dirty="0"/>
              <a:t>Parque Nacional</a:t>
            </a:r>
          </a:p>
          <a:p>
            <a:r>
              <a:rPr lang="es-AR" dirty="0"/>
              <a:t>Áreas a conservar en su estado natural, que sean representativas de una región </a:t>
            </a:r>
            <a:r>
              <a:rPr lang="es-AR" dirty="0" err="1"/>
              <a:t>fitozoogeográfica</a:t>
            </a:r>
            <a:r>
              <a:rPr lang="es-AR" dirty="0"/>
              <a:t> y tengan gran atractivo en bellezas escénicas o interés científico</a:t>
            </a:r>
            <a:r>
              <a:rPr lang="es-AR" dirty="0">
                <a:solidFill>
                  <a:schemeClr val="tx1"/>
                </a:solidFill>
              </a:rPr>
              <a:t>, las que serán mantenidas sin otras alteraciones que las necesarias para asegurar su control, </a:t>
            </a:r>
            <a:r>
              <a:rPr lang="es-AR" dirty="0"/>
              <a:t>la atención del visitante</a:t>
            </a:r>
            <a:r>
              <a:rPr lang="es-AR" dirty="0">
                <a:solidFill>
                  <a:schemeClr val="tx1"/>
                </a:solidFill>
              </a:rPr>
              <a:t> y aquellas que correspondan a </a:t>
            </a:r>
            <a:r>
              <a:rPr lang="es-AR" dirty="0"/>
              <a:t>medidas de Defensa Nacional </a:t>
            </a:r>
            <a:r>
              <a:rPr lang="es-AR" dirty="0">
                <a:solidFill>
                  <a:schemeClr val="tx1"/>
                </a:solidFill>
              </a:rPr>
              <a:t>adoptadas para satisfacer necesidades de Seguridad Nacional. En ellos está </a:t>
            </a:r>
            <a:r>
              <a:rPr lang="es-AR" dirty="0"/>
              <a:t>prohibida toda explotación económica con excepción de la vinculada al turismo</a:t>
            </a:r>
            <a:r>
              <a:rPr lang="es-AR" dirty="0">
                <a:solidFill>
                  <a:schemeClr val="tx1"/>
                </a:solidFill>
              </a:rPr>
              <a:t>, que se ejercerá con sujeción a las reglamentaciones que dicte la Autoridad de Aplicación.</a:t>
            </a:r>
            <a:endParaRPr lang="en-US" sz="1600" b="0" dirty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40" y="4437112"/>
            <a:ext cx="9073008" cy="213258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79512" y="4985519"/>
            <a:ext cx="170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www.sib.gov.ar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6237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9" descr="http://www.ambiente.gov.ar/archivos/web/AP/image/ap-arg-ecoreg_23sep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68" y="613196"/>
            <a:ext cx="4516438" cy="650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98876" y="-14877"/>
            <a:ext cx="8748712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sz="2800" b="0" dirty="0" smtClean="0">
                <a:latin typeface="+mj-lt"/>
              </a:rPr>
              <a:t>Areas </a:t>
            </a:r>
            <a:r>
              <a:rPr lang="en-US" sz="2800" b="0" dirty="0" err="1" smtClean="0">
                <a:latin typeface="+mj-lt"/>
              </a:rPr>
              <a:t>protegidas</a:t>
            </a:r>
            <a:r>
              <a:rPr lang="en-US" sz="2800" b="0" dirty="0">
                <a:latin typeface="+mj-lt"/>
              </a:rPr>
              <a:t> </a:t>
            </a:r>
            <a:r>
              <a:rPr lang="en-US" sz="2800" b="0" dirty="0" err="1" smtClean="0">
                <a:latin typeface="+mj-lt"/>
              </a:rPr>
              <a:t>Argentinas</a:t>
            </a:r>
            <a:r>
              <a:rPr lang="en-US" sz="2800" b="0" dirty="0" smtClean="0">
                <a:latin typeface="+mj-lt"/>
              </a:rPr>
              <a:t>.</a:t>
            </a:r>
            <a:endParaRPr lang="en-US" sz="2800" b="0" dirty="0">
              <a:latin typeface="+mj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4203" y="614513"/>
            <a:ext cx="4300518" cy="628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6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3688" y="5341"/>
            <a:ext cx="6348413" cy="1320800"/>
          </a:xfrm>
        </p:spPr>
        <p:txBody>
          <a:bodyPr/>
          <a:lstStyle/>
          <a:p>
            <a:r>
              <a:rPr lang="es-AR" dirty="0" smtClean="0">
                <a:solidFill>
                  <a:srgbClr val="FFFF00"/>
                </a:solidFill>
              </a:rPr>
              <a:t>Categorías Nacionales</a:t>
            </a:r>
            <a:endParaRPr lang="es-AR" dirty="0">
              <a:solidFill>
                <a:srgbClr val="FFFF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14801" y="1150472"/>
            <a:ext cx="8229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sz="2800" b="0" dirty="0" err="1">
                <a:solidFill>
                  <a:schemeClr val="tx1"/>
                </a:solidFill>
              </a:rPr>
              <a:t>Monumento</a:t>
            </a:r>
            <a:r>
              <a:rPr lang="en-US" sz="2800" b="0" dirty="0">
                <a:solidFill>
                  <a:schemeClr val="tx1"/>
                </a:solidFill>
              </a:rPr>
              <a:t> Natural: </a:t>
            </a:r>
            <a:r>
              <a:rPr lang="en-US" sz="2400" b="0" dirty="0" err="1">
                <a:solidFill>
                  <a:schemeClr val="tx1"/>
                </a:solidFill>
              </a:rPr>
              <a:t>rasgos</a:t>
            </a:r>
            <a:r>
              <a:rPr lang="en-US" sz="2400" b="0" dirty="0">
                <a:solidFill>
                  <a:schemeClr val="tx1"/>
                </a:solidFill>
              </a:rPr>
              <a:t> </a:t>
            </a:r>
            <a:r>
              <a:rPr lang="en-US" sz="2400" b="0" dirty="0" err="1">
                <a:solidFill>
                  <a:schemeClr val="tx1"/>
                </a:solidFill>
              </a:rPr>
              <a:t>interesantes</a:t>
            </a:r>
            <a:r>
              <a:rPr lang="en-US" sz="2400" b="0" dirty="0">
                <a:solidFill>
                  <a:schemeClr val="tx1"/>
                </a:solidFill>
              </a:rPr>
              <a:t> </a:t>
            </a:r>
            <a:r>
              <a:rPr lang="en-US" sz="2400" b="0" dirty="0" err="1">
                <a:solidFill>
                  <a:schemeClr val="tx1"/>
                </a:solidFill>
              </a:rPr>
              <a:t>inherentes</a:t>
            </a:r>
            <a:r>
              <a:rPr lang="en-US" sz="2400" b="0" dirty="0">
                <a:solidFill>
                  <a:schemeClr val="tx1"/>
                </a:solidFill>
              </a:rPr>
              <a:t> al </a:t>
            </a:r>
            <a:r>
              <a:rPr lang="en-US" sz="2400" b="0" dirty="0" err="1">
                <a:solidFill>
                  <a:schemeClr val="tx1"/>
                </a:solidFill>
              </a:rPr>
              <a:t>reino</a:t>
            </a:r>
            <a:r>
              <a:rPr lang="en-US" sz="2400" b="0" dirty="0">
                <a:solidFill>
                  <a:schemeClr val="tx1"/>
                </a:solidFill>
              </a:rPr>
              <a:t> mineral, </a:t>
            </a:r>
            <a:r>
              <a:rPr lang="en-US" sz="2400" b="0" dirty="0" err="1">
                <a:solidFill>
                  <a:schemeClr val="tx1"/>
                </a:solidFill>
              </a:rPr>
              <a:t>por</a:t>
            </a:r>
            <a:r>
              <a:rPr lang="en-US" sz="2400" b="0" dirty="0">
                <a:solidFill>
                  <a:schemeClr val="tx1"/>
                </a:solidFill>
              </a:rPr>
              <a:t> </a:t>
            </a:r>
            <a:r>
              <a:rPr lang="en-US" sz="2400" b="0" dirty="0" err="1">
                <a:solidFill>
                  <a:schemeClr val="tx1"/>
                </a:solidFill>
              </a:rPr>
              <a:t>ejemplo</a:t>
            </a:r>
            <a:r>
              <a:rPr lang="en-US" sz="2400" b="0" dirty="0">
                <a:solidFill>
                  <a:schemeClr val="tx1"/>
                </a:solidFill>
              </a:rPr>
              <a:t> </a:t>
            </a:r>
            <a:r>
              <a:rPr lang="en-US" sz="2400" b="0" dirty="0" err="1">
                <a:solidFill>
                  <a:schemeClr val="tx1"/>
                </a:solidFill>
              </a:rPr>
              <a:t>geoformas</a:t>
            </a:r>
            <a:r>
              <a:rPr lang="en-US" sz="2400" b="0" dirty="0">
                <a:solidFill>
                  <a:schemeClr val="tx1"/>
                </a:solidFill>
              </a:rPr>
              <a:t>. </a:t>
            </a:r>
            <a:r>
              <a:rPr lang="en-US" sz="2400" b="0" dirty="0" err="1">
                <a:solidFill>
                  <a:schemeClr val="tx1"/>
                </a:solidFill>
              </a:rPr>
              <a:t>También</a:t>
            </a:r>
            <a:r>
              <a:rPr lang="en-US" sz="2400" b="0" dirty="0">
                <a:solidFill>
                  <a:schemeClr val="tx1"/>
                </a:solidFill>
              </a:rPr>
              <a:t> </a:t>
            </a:r>
            <a:r>
              <a:rPr lang="en-US" sz="2400" b="0" dirty="0" err="1">
                <a:solidFill>
                  <a:schemeClr val="tx1"/>
                </a:solidFill>
              </a:rPr>
              <a:t>especies</a:t>
            </a:r>
            <a:r>
              <a:rPr lang="en-US" sz="2400" b="0" dirty="0">
                <a:solidFill>
                  <a:schemeClr val="tx1"/>
                </a:solidFill>
              </a:rPr>
              <a:t> </a:t>
            </a:r>
            <a:r>
              <a:rPr lang="en-US" sz="2400" b="0" dirty="0" err="1">
                <a:solidFill>
                  <a:schemeClr val="tx1"/>
                </a:solidFill>
              </a:rPr>
              <a:t>vivientes</a:t>
            </a:r>
            <a:r>
              <a:rPr lang="en-US" sz="2400" b="0" dirty="0">
                <a:solidFill>
                  <a:schemeClr val="tx1"/>
                </a:solidFill>
              </a:rPr>
              <a:t> </a:t>
            </a:r>
            <a:r>
              <a:rPr lang="en-US" sz="2400" b="0" dirty="0" err="1">
                <a:solidFill>
                  <a:schemeClr val="tx1"/>
                </a:solidFill>
              </a:rPr>
              <a:t>como</a:t>
            </a:r>
            <a:r>
              <a:rPr lang="en-US" sz="2400" b="0" dirty="0">
                <a:solidFill>
                  <a:schemeClr val="tx1"/>
                </a:solidFill>
              </a:rPr>
              <a:t> la </a:t>
            </a:r>
            <a:r>
              <a:rPr lang="en-US" sz="2400" b="0" dirty="0" err="1">
                <a:solidFill>
                  <a:schemeClr val="tx1"/>
                </a:solidFill>
              </a:rPr>
              <a:t>taruca</a:t>
            </a:r>
            <a:r>
              <a:rPr lang="en-US" sz="2400" b="0" dirty="0">
                <a:solidFill>
                  <a:schemeClr val="tx1"/>
                </a:solidFill>
              </a:rPr>
              <a:t>, la </a:t>
            </a:r>
            <a:r>
              <a:rPr lang="en-US" sz="2400" b="0" dirty="0" err="1">
                <a:solidFill>
                  <a:schemeClr val="tx1"/>
                </a:solidFill>
              </a:rPr>
              <a:t>ballena</a:t>
            </a:r>
            <a:r>
              <a:rPr lang="en-US" sz="2400" b="0" dirty="0">
                <a:solidFill>
                  <a:schemeClr val="tx1"/>
                </a:solidFill>
              </a:rPr>
              <a:t> franca austral, el </a:t>
            </a:r>
            <a:r>
              <a:rPr lang="en-US" sz="2400" b="0" dirty="0" err="1">
                <a:solidFill>
                  <a:schemeClr val="tx1"/>
                </a:solidFill>
              </a:rPr>
              <a:t>pino</a:t>
            </a:r>
            <a:r>
              <a:rPr lang="en-US" sz="2400" b="0" dirty="0">
                <a:solidFill>
                  <a:schemeClr val="tx1"/>
                </a:solidFill>
              </a:rPr>
              <a:t> del </a:t>
            </a:r>
            <a:r>
              <a:rPr lang="en-US" sz="2400" b="0" dirty="0" err="1">
                <a:solidFill>
                  <a:schemeClr val="tx1"/>
                </a:solidFill>
              </a:rPr>
              <a:t>cerro</a:t>
            </a:r>
            <a:r>
              <a:rPr lang="en-US" sz="2400" b="0" dirty="0">
                <a:solidFill>
                  <a:schemeClr val="tx1"/>
                </a:solidFill>
              </a:rPr>
              <a:t>, el </a:t>
            </a:r>
            <a:r>
              <a:rPr lang="en-US" sz="2400" b="0" dirty="0" err="1">
                <a:solidFill>
                  <a:schemeClr val="tx1"/>
                </a:solidFill>
              </a:rPr>
              <a:t>alerce</a:t>
            </a:r>
            <a:r>
              <a:rPr lang="en-US" sz="2400" b="0" dirty="0">
                <a:solidFill>
                  <a:schemeClr val="tx1"/>
                </a:solidFill>
              </a:rPr>
              <a:t> </a:t>
            </a:r>
            <a:r>
              <a:rPr lang="en-US" sz="2400" b="0" dirty="0" err="1">
                <a:solidFill>
                  <a:schemeClr val="tx1"/>
                </a:solidFill>
              </a:rPr>
              <a:t>patagónico</a:t>
            </a:r>
            <a:r>
              <a:rPr lang="en-US" sz="2400" b="0" dirty="0" smtClean="0">
                <a:solidFill>
                  <a:schemeClr val="tx1"/>
                </a:solidFill>
              </a:rPr>
              <a:t>. - </a:t>
            </a:r>
            <a:r>
              <a:rPr lang="en-US" sz="2400" b="0" dirty="0" err="1" smtClean="0">
                <a:solidFill>
                  <a:schemeClr val="tx1"/>
                </a:solidFill>
              </a:rPr>
              <a:t>Estricta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14801" y="3140968"/>
            <a:ext cx="8229600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kumimoji="1" b="1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>
              <a:defRPr kumimoji="1" b="1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>
              <a:defRPr kumimoji="1" b="1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>
              <a:defRPr kumimoji="1" b="1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>
              <a:defRPr kumimoji="1" b="1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b="1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b="1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b="1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en-US" sz="2800" b="0" dirty="0" err="1" smtClean="0">
                <a:solidFill>
                  <a:schemeClr val="tx1"/>
                </a:solidFill>
              </a:rPr>
              <a:t>Reserva</a:t>
            </a:r>
            <a:r>
              <a:rPr lang="en-US" sz="2800" b="0" dirty="0" smtClean="0">
                <a:solidFill>
                  <a:schemeClr val="tx1"/>
                </a:solidFill>
              </a:rPr>
              <a:t> </a:t>
            </a:r>
            <a:r>
              <a:rPr lang="en-US" sz="2800" b="0" dirty="0" err="1" smtClean="0">
                <a:solidFill>
                  <a:schemeClr val="tx1"/>
                </a:solidFill>
              </a:rPr>
              <a:t>Nacional</a:t>
            </a:r>
            <a:r>
              <a:rPr lang="en-US" sz="2800" dirty="0" smtClean="0">
                <a:solidFill>
                  <a:schemeClr val="tx1"/>
                </a:solidFill>
              </a:rPr>
              <a:t>: </a:t>
            </a:r>
            <a:r>
              <a:rPr lang="es-ES" sz="2400" b="0" dirty="0" smtClean="0">
                <a:solidFill>
                  <a:schemeClr val="tx1"/>
                </a:solidFill>
              </a:rPr>
              <a:t>suelen ser contiguas a los P.N., en las cuales se preserva un paisaje, un ecosistema o una especie. Se permiten actividades económicas humanas limitadas que no afecten al patrimonio natural.</a:t>
            </a:r>
          </a:p>
          <a:p>
            <a:pPr marL="0" indent="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defRPr/>
            </a:pPr>
            <a:endParaRPr lang="es-ES" sz="2400" b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11560" y="1244766"/>
            <a:ext cx="82296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kumimoji="1" b="1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>
              <a:defRPr kumimoji="1" b="1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>
              <a:defRPr kumimoji="1" b="1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>
              <a:defRPr kumimoji="1" b="1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>
              <a:defRPr kumimoji="1" b="1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b="1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b="1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b="1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r>
              <a:rPr lang="es-AR" sz="2400" b="0" i="1" dirty="0" smtClean="0">
                <a:solidFill>
                  <a:schemeClr val="tx1"/>
                </a:solidFill>
              </a:rPr>
              <a:t>Reserva</a:t>
            </a:r>
            <a:r>
              <a:rPr lang="es-AR" sz="2400" b="0" dirty="0" smtClean="0">
                <a:solidFill>
                  <a:schemeClr val="tx1"/>
                </a:solidFill>
              </a:rPr>
              <a:t> </a:t>
            </a:r>
            <a:r>
              <a:rPr lang="es-AR" sz="2400" b="0" dirty="0">
                <a:solidFill>
                  <a:schemeClr val="tx1"/>
                </a:solidFill>
              </a:rPr>
              <a:t>natural estricta: esta categoría significa a </a:t>
            </a:r>
            <a:r>
              <a:rPr lang="es-AR" sz="2400" b="0" dirty="0" smtClean="0">
                <a:solidFill>
                  <a:schemeClr val="tx1"/>
                </a:solidFill>
              </a:rPr>
              <a:t>zonas</a:t>
            </a:r>
          </a:p>
          <a:p>
            <a:r>
              <a:rPr lang="es-AR" sz="2400" b="0" dirty="0" smtClean="0">
                <a:solidFill>
                  <a:schemeClr val="tx1"/>
                </a:solidFill>
              </a:rPr>
              <a:t>que </a:t>
            </a:r>
            <a:r>
              <a:rPr lang="es-AR" sz="2400" b="0" dirty="0">
                <a:solidFill>
                  <a:schemeClr val="tx1"/>
                </a:solidFill>
              </a:rPr>
              <a:t>son refugio de especies autóctonas o ecosistemas </a:t>
            </a:r>
            <a:endParaRPr lang="es-AR" sz="2400" b="0" dirty="0" smtClean="0">
              <a:solidFill>
                <a:schemeClr val="tx1"/>
              </a:solidFill>
            </a:endParaRPr>
          </a:p>
          <a:p>
            <a:r>
              <a:rPr lang="es-AR" sz="2400" b="0" dirty="0">
                <a:solidFill>
                  <a:schemeClr val="tx1"/>
                </a:solidFill>
              </a:rPr>
              <a:t>b</a:t>
            </a:r>
            <a:r>
              <a:rPr lang="es-AR" sz="2400" b="0" dirty="0" smtClean="0">
                <a:solidFill>
                  <a:schemeClr val="tx1"/>
                </a:solidFill>
              </a:rPr>
              <a:t>ajo </a:t>
            </a:r>
            <a:r>
              <a:rPr lang="es-AR" sz="2400" b="0" dirty="0">
                <a:solidFill>
                  <a:schemeClr val="tx1"/>
                </a:solidFill>
              </a:rPr>
              <a:t>grave </a:t>
            </a:r>
            <a:r>
              <a:rPr lang="es-AR" sz="2400" b="0" dirty="0" smtClean="0">
                <a:solidFill>
                  <a:schemeClr val="tx1"/>
                </a:solidFill>
              </a:rPr>
              <a:t>riesgo.</a:t>
            </a:r>
          </a:p>
          <a:p>
            <a:endParaRPr lang="es-AR" sz="2400" b="0" dirty="0">
              <a:solidFill>
                <a:schemeClr val="tx1"/>
              </a:solidFill>
            </a:endParaRPr>
          </a:p>
          <a:p>
            <a:r>
              <a:rPr lang="es-AR" sz="2400" b="0" dirty="0" smtClean="0">
                <a:solidFill>
                  <a:schemeClr val="tx1"/>
                </a:solidFill>
              </a:rPr>
              <a:t>Reserva </a:t>
            </a:r>
            <a:r>
              <a:rPr lang="es-AR" sz="2400" b="0" dirty="0">
                <a:solidFill>
                  <a:schemeClr val="tx1"/>
                </a:solidFill>
              </a:rPr>
              <a:t>silvestre y educativa: en esta categoría se </a:t>
            </a:r>
            <a:r>
              <a:rPr lang="es-AR" sz="2400" b="0" dirty="0" smtClean="0">
                <a:solidFill>
                  <a:schemeClr val="tx1"/>
                </a:solidFill>
              </a:rPr>
              <a:t>incluyen</a:t>
            </a:r>
            <a:r>
              <a:rPr lang="es-AR" sz="2400" b="0" dirty="0">
                <a:solidFill>
                  <a:schemeClr val="tx1"/>
                </a:solidFill>
              </a:rPr>
              <a:t>, tal cual la denominación lo indica, zonas que pueden ser útiles para la didáctica en la preservación de la ecología y la vida silvestre</a:t>
            </a:r>
            <a:r>
              <a:rPr lang="es-AR" sz="2400" b="0" dirty="0" smtClean="0">
                <a:solidFill>
                  <a:schemeClr val="tx1"/>
                </a:solidFill>
              </a:rPr>
              <a:t>. Compatible con ciertas actividades antrópicas</a:t>
            </a:r>
          </a:p>
          <a:p>
            <a:endParaRPr lang="es-AR" sz="2400" b="0" dirty="0">
              <a:solidFill>
                <a:schemeClr val="tx1"/>
              </a:solidFill>
            </a:endParaRPr>
          </a:p>
          <a:p>
            <a:r>
              <a:rPr lang="es-AR" sz="2400" b="0" dirty="0">
                <a:solidFill>
                  <a:schemeClr val="tx1"/>
                </a:solidFill>
              </a:rPr>
              <a:t>Área protegida nacional: esta categoría es muy amplia y abarca toda zona en la cual se protege, en diversos grados, la naturaleza y la cultura del país</a:t>
            </a:r>
            <a:r>
              <a:rPr lang="es-AR" sz="2400" b="0" dirty="0" smtClean="0">
                <a:solidFill>
                  <a:schemeClr val="tx1"/>
                </a:solidFill>
              </a:rPr>
              <a:t>.</a:t>
            </a:r>
          </a:p>
          <a:p>
            <a:endParaRPr lang="es-AR" sz="2400" b="0" dirty="0">
              <a:solidFill>
                <a:schemeClr val="tx1"/>
              </a:solidFill>
            </a:endParaRPr>
          </a:p>
          <a:p>
            <a:endParaRPr lang="es-AR" sz="2400" b="0" dirty="0" smtClean="0">
              <a:solidFill>
                <a:schemeClr val="tx1"/>
              </a:solidFill>
            </a:endParaRPr>
          </a:p>
          <a:p>
            <a:endParaRPr lang="es-ES" sz="2400" b="0" dirty="0" smtClean="0">
              <a:solidFill>
                <a:schemeClr val="tx1"/>
              </a:solidFill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763688" y="5341"/>
            <a:ext cx="6348413" cy="1320800"/>
          </a:xfrm>
        </p:spPr>
        <p:txBody>
          <a:bodyPr/>
          <a:lstStyle/>
          <a:p>
            <a:r>
              <a:rPr lang="es-AR" dirty="0" smtClean="0">
                <a:solidFill>
                  <a:srgbClr val="FFFF00"/>
                </a:solidFill>
              </a:rPr>
              <a:t>Categorías Nacionales</a:t>
            </a:r>
            <a:endParaRPr lang="es-A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56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758" y="0"/>
            <a:ext cx="5040560" cy="4823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758" y="4049688"/>
            <a:ext cx="5040560" cy="280831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039689" y="404664"/>
            <a:ext cx="310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u="sng" dirty="0" smtClean="0">
                <a:solidFill>
                  <a:srgbClr val="FFFF00"/>
                </a:solidFill>
                <a:hlinkClick r:id="rId4"/>
              </a:rPr>
              <a:t>www.parques</a:t>
            </a:r>
            <a:r>
              <a:rPr lang="es-AR" u="sng" dirty="0" smtClean="0">
                <a:solidFill>
                  <a:srgbClr val="FFFF00"/>
                </a:solidFill>
              </a:rPr>
              <a:t>cionales.gob.ar</a:t>
            </a:r>
            <a:endParaRPr lang="es-AR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7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609600" y="609600"/>
            <a:ext cx="6348413" cy="13208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mtClean="0">
                <a:solidFill>
                  <a:srgbClr val="FFFF00"/>
                </a:solidFill>
              </a:rPr>
              <a:t>Áreas Protegidas de Argentina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467544" y="1700808"/>
            <a:ext cx="6624736" cy="3096344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s-AR" b="1" dirty="0" smtClean="0">
                <a:solidFill>
                  <a:schemeClr val="tx1"/>
                </a:solidFill>
              </a:rPr>
              <a:t>No existe un marco político integral </a:t>
            </a:r>
          </a:p>
          <a:p>
            <a:pPr marL="0" indent="0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s-AR" b="1" dirty="0" smtClean="0">
                <a:solidFill>
                  <a:schemeClr val="tx1"/>
                </a:solidFill>
              </a:rPr>
              <a:t>Condiciones históricas políticas y demográficas-&gt; desde S XIX “GOBERNAR ES POBLAR” </a:t>
            </a:r>
            <a:endParaRPr lang="es-AR" b="1" dirty="0">
              <a:solidFill>
                <a:schemeClr val="tx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s-AR" b="1" dirty="0" smtClean="0">
                <a:solidFill>
                  <a:schemeClr val="tx1"/>
                </a:solidFill>
              </a:rPr>
              <a:t>En la inmensidad de espacios naturales casi </a:t>
            </a:r>
            <a:r>
              <a:rPr lang="es-AR" b="1" dirty="0" err="1" smtClean="0">
                <a:solidFill>
                  <a:schemeClr val="tx1"/>
                </a:solidFill>
              </a:rPr>
              <a:t>vacios</a:t>
            </a:r>
            <a:r>
              <a:rPr lang="es-AR" b="1" dirty="0" smtClean="0">
                <a:solidFill>
                  <a:schemeClr val="tx1"/>
                </a:solidFill>
              </a:rPr>
              <a:t>, las áreas protegidas resultaban algo superfluo. Incluso hasta fines de  los 80</a:t>
            </a:r>
          </a:p>
          <a:p>
            <a:pPr marL="0" indent="0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s-AR" b="1" dirty="0" smtClean="0">
                <a:solidFill>
                  <a:schemeClr val="tx1"/>
                </a:solidFill>
              </a:rPr>
              <a:t>Solo se justificaba en sitios de alto valor escénico -&gt; recreativo/económico. O en zonas de frontera -&gt; defensa.</a:t>
            </a:r>
          </a:p>
          <a:p>
            <a:pPr marL="0" indent="0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lang="es-AR" b="1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3356992"/>
            <a:ext cx="2217741" cy="340625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747021"/>
            <a:ext cx="3600400" cy="201622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4688333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8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609600" y="609600"/>
            <a:ext cx="6348413" cy="13208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mtClean="0">
                <a:solidFill>
                  <a:srgbClr val="FFFF00"/>
                </a:solidFill>
              </a:rPr>
              <a:t>Áreas Protegidas de Argentina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467544" y="1412776"/>
            <a:ext cx="8229600" cy="4164136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s-AR" b="1" dirty="0" smtClean="0">
                <a:solidFill>
                  <a:schemeClr val="tx1"/>
                </a:solidFill>
              </a:rPr>
              <a:t>En los 90 comenzaron grandes oleadas del sector productivo, y el roll de las áreas protegidas en el contexto cambió. </a:t>
            </a:r>
          </a:p>
          <a:p>
            <a:pPr marL="0" indent="0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s-AR" b="1" dirty="0" smtClean="0">
                <a:solidFill>
                  <a:schemeClr val="tx1"/>
                </a:solidFill>
              </a:rPr>
              <a:t>Extremadamente ligadas al ordenamiento territorial -&gt; Expansión productiva sostenible</a:t>
            </a:r>
          </a:p>
          <a:p>
            <a:pPr marL="0" indent="0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s-AR" b="1" dirty="0" smtClean="0">
                <a:solidFill>
                  <a:schemeClr val="tx1"/>
                </a:solidFill>
              </a:rPr>
              <a:t>Mantener remanentes de ecosistemas INTEGRALES REPRESENTATIVAS Y VIABLES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AR" b="1" dirty="0" smtClean="0">
                <a:solidFill>
                  <a:schemeClr val="tx1"/>
                </a:solidFill>
              </a:rPr>
              <a:t>2001-&gt;</a:t>
            </a:r>
            <a:r>
              <a:rPr lang="es-ES" b="1" dirty="0">
                <a:solidFill>
                  <a:schemeClr val="tx1"/>
                </a:solidFill>
              </a:rPr>
              <a:t>“Plan de Gestión Institucional para los Parques Nacionales”.</a:t>
            </a:r>
            <a:endParaRPr lang="es-AR" b="1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149080"/>
            <a:ext cx="7128792" cy="258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3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FF00"/>
                </a:solidFill>
              </a:rPr>
              <a:t>Áreas Protegidas de Argentina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164136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" b="1" dirty="0" smtClean="0">
                <a:solidFill>
                  <a:schemeClr val="tx1"/>
                </a:solidFill>
                <a:latin typeface="VectoraLH-Roman"/>
              </a:rPr>
              <a:t>Según la constitución (vigente desde 1994), los estados </a:t>
            </a:r>
            <a:r>
              <a:rPr lang="es-ES" b="1" dirty="0">
                <a:solidFill>
                  <a:schemeClr val="tx1"/>
                </a:solidFill>
                <a:latin typeface="VectoraLH-Roman"/>
              </a:rPr>
              <a:t>Provinciales </a:t>
            </a:r>
            <a:r>
              <a:rPr lang="es-ES" b="1" dirty="0" smtClean="0">
                <a:solidFill>
                  <a:schemeClr val="tx1"/>
                </a:solidFill>
                <a:latin typeface="VectoraLH-Roman"/>
              </a:rPr>
              <a:t>tienen </a:t>
            </a:r>
            <a:r>
              <a:rPr lang="es-ES" b="1" dirty="0">
                <a:solidFill>
                  <a:schemeClr val="tx1"/>
                </a:solidFill>
                <a:latin typeface="VectoraLH-Roman"/>
              </a:rPr>
              <a:t>dominio </a:t>
            </a:r>
            <a:r>
              <a:rPr lang="es-ES" b="1" dirty="0" smtClean="0">
                <a:solidFill>
                  <a:schemeClr val="tx1"/>
                </a:solidFill>
                <a:latin typeface="VectoraLH-Roman"/>
              </a:rPr>
              <a:t>de </a:t>
            </a:r>
            <a:r>
              <a:rPr lang="es-ES" b="1" dirty="0">
                <a:solidFill>
                  <a:schemeClr val="tx1"/>
                </a:solidFill>
                <a:latin typeface="VectoraLH-Roman"/>
              </a:rPr>
              <a:t>los recursos naturales de sus respectivos </a:t>
            </a:r>
            <a:r>
              <a:rPr lang="es-ES" b="1" dirty="0" smtClean="0">
                <a:solidFill>
                  <a:schemeClr val="tx1"/>
                </a:solidFill>
                <a:latin typeface="VectoraLH-Roman"/>
              </a:rPr>
              <a:t>territorios. Cada provincia tiene su legislación. </a:t>
            </a:r>
            <a:r>
              <a:rPr lang="es-ES" b="1" dirty="0">
                <a:solidFill>
                  <a:schemeClr val="tx1"/>
                </a:solidFill>
                <a:latin typeface="VectoraLH-Roman"/>
              </a:rPr>
              <a:t/>
            </a:r>
            <a:br>
              <a:rPr lang="es-ES" b="1" dirty="0">
                <a:solidFill>
                  <a:schemeClr val="tx1"/>
                </a:solidFill>
                <a:latin typeface="VectoraLH-Roman"/>
              </a:rPr>
            </a:br>
            <a:endParaRPr lang="es-ES" b="1" dirty="0" smtClean="0">
              <a:solidFill>
                <a:schemeClr val="tx1"/>
              </a:solidFill>
              <a:latin typeface="VectoraLH-Roman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" b="1" dirty="0" smtClean="0">
                <a:solidFill>
                  <a:schemeClr val="tx1"/>
                </a:solidFill>
                <a:latin typeface="VectoraLH-Roman"/>
              </a:rPr>
              <a:t>El </a:t>
            </a:r>
            <a:r>
              <a:rPr lang="es-ES" b="1" dirty="0">
                <a:solidFill>
                  <a:schemeClr val="tx1"/>
                </a:solidFill>
                <a:latin typeface="VectoraLH-Roman"/>
              </a:rPr>
              <a:t>país no cuenta con un marco legal de carácter general e integral para todas sus AP, que conforme un sistema jurídico-institucional unificado. Se rigen por la legislación específica que cada provincia</a:t>
            </a:r>
            <a:br>
              <a:rPr lang="es-ES" b="1" dirty="0">
                <a:solidFill>
                  <a:schemeClr val="tx1"/>
                </a:solidFill>
                <a:latin typeface="VectoraLH-Roman"/>
              </a:rPr>
            </a:br>
            <a:endParaRPr lang="es-ES" b="1" dirty="0">
              <a:solidFill>
                <a:schemeClr val="tx1"/>
              </a:solidFill>
              <a:latin typeface="VectoraLH-Roman"/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" b="1" dirty="0" smtClean="0">
                <a:solidFill>
                  <a:schemeClr val="tx1"/>
                </a:solidFill>
                <a:latin typeface="VectoraLH-Roman"/>
              </a:rPr>
              <a:t>Cada </a:t>
            </a:r>
            <a:r>
              <a:rPr lang="es-ES" b="1" dirty="0">
                <a:solidFill>
                  <a:schemeClr val="tx1"/>
                </a:solidFill>
                <a:latin typeface="VectoraLH-Roman"/>
              </a:rPr>
              <a:t>provincia tiene jurisdicción propia </a:t>
            </a:r>
            <a:r>
              <a:rPr lang="es-ES" b="1" dirty="0" smtClean="0">
                <a:solidFill>
                  <a:schemeClr val="tx1"/>
                </a:solidFill>
                <a:latin typeface="VectoraLH-Roman"/>
              </a:rPr>
              <a:t>sobre las áreas protegidas de sus territorios que </a:t>
            </a:r>
            <a:r>
              <a:rPr lang="es-ES" b="1" dirty="0">
                <a:solidFill>
                  <a:schemeClr val="tx1"/>
                </a:solidFill>
                <a:latin typeface="VectoraLH-Roman"/>
              </a:rPr>
              <a:t>incluye la de AP y la </a:t>
            </a:r>
            <a:r>
              <a:rPr lang="es-ES" b="1" dirty="0" smtClean="0">
                <a:solidFill>
                  <a:schemeClr val="tx1"/>
                </a:solidFill>
                <a:latin typeface="VectoraLH-Roman"/>
              </a:rPr>
              <a:t>mayoría de </a:t>
            </a:r>
            <a:r>
              <a:rPr lang="es-ES" b="1" dirty="0">
                <a:solidFill>
                  <a:schemeClr val="tx1"/>
                </a:solidFill>
                <a:latin typeface="VectoraLH-Roman"/>
              </a:rPr>
              <a:t>ellas tiene su propia ley de </a:t>
            </a:r>
            <a:r>
              <a:rPr lang="es-ES" b="1" dirty="0" smtClean="0">
                <a:solidFill>
                  <a:schemeClr val="tx1"/>
                </a:solidFill>
                <a:latin typeface="VectoraLH-Roman"/>
              </a:rPr>
              <a:t>AP. 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s-ES" b="1" dirty="0">
              <a:solidFill>
                <a:schemeClr val="tx1"/>
              </a:solidFill>
              <a:latin typeface="VectoraLH-Roman"/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" b="1" dirty="0">
                <a:solidFill>
                  <a:schemeClr val="tx1"/>
                </a:solidFill>
                <a:latin typeface="VectoraLH-Roman"/>
              </a:rPr>
              <a:t>La excepción la conforman las AP de jurisdicción nacional, reguladas por la Ley Nacional </a:t>
            </a:r>
            <a:r>
              <a:rPr lang="es-ES" b="1" dirty="0" smtClean="0">
                <a:solidFill>
                  <a:schemeClr val="tx1"/>
                </a:solidFill>
                <a:latin typeface="VectoraLH-Roman"/>
              </a:rPr>
              <a:t>Nº 22.351 </a:t>
            </a:r>
            <a:r>
              <a:rPr lang="es-ES" b="1" dirty="0">
                <a:solidFill>
                  <a:schemeClr val="tx1"/>
                </a:solidFill>
                <a:latin typeface="VectoraLH-Roman"/>
              </a:rPr>
              <a:t>de Parques Nacionales, Monumentos Naturales y Reservas </a:t>
            </a:r>
            <a:r>
              <a:rPr lang="es-ES" b="1" dirty="0" smtClean="0">
                <a:solidFill>
                  <a:schemeClr val="tx1"/>
                </a:solidFill>
                <a:latin typeface="VectoraLH-Roman"/>
              </a:rPr>
              <a:t>Nacionales (15% del territorio protegido)</a:t>
            </a:r>
            <a:r>
              <a:rPr lang="es-ES" b="1" dirty="0">
                <a:solidFill>
                  <a:schemeClr val="tx1"/>
                </a:solidFill>
                <a:latin typeface="VectoraLH-Roman"/>
              </a:rPr>
              <a:t/>
            </a:r>
            <a:br>
              <a:rPr lang="es-ES" b="1" dirty="0">
                <a:solidFill>
                  <a:schemeClr val="tx1"/>
                </a:solidFill>
                <a:latin typeface="VectoraLH-Roman"/>
              </a:rPr>
            </a:br>
            <a:endParaRPr lang="es-AR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3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FF00"/>
                </a:solidFill>
              </a:rPr>
              <a:t>Áreas Protegidas de Argentina</a:t>
            </a:r>
            <a:br>
              <a:rPr lang="es-ES" dirty="0" smtClean="0">
                <a:solidFill>
                  <a:srgbClr val="FFFF00"/>
                </a:solidFill>
              </a:rPr>
            </a:br>
            <a:r>
              <a:rPr lang="es-ES" dirty="0" smtClean="0">
                <a:solidFill>
                  <a:srgbClr val="FFFF00"/>
                </a:solidFill>
              </a:rPr>
              <a:t>(Legislación Nacional)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1944216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" b="1" dirty="0">
                <a:solidFill>
                  <a:srgbClr val="000000"/>
                </a:solidFill>
                <a:latin typeface="VectoraLH-Roman"/>
              </a:rPr>
              <a:t>Ley N° 22.351, sancionada en 1980 </a:t>
            </a:r>
            <a:r>
              <a:rPr lang="es-ES" b="1" dirty="0" smtClean="0">
                <a:solidFill>
                  <a:srgbClr val="000000"/>
                </a:solidFill>
                <a:latin typeface="VectoraLH-Roman"/>
                <a:sym typeface="Wingdings" panose="05000000000000000000" pitchFamily="2" charset="2"/>
              </a:rPr>
              <a:t> </a:t>
            </a:r>
            <a:r>
              <a:rPr lang="es-ES" b="1" dirty="0">
                <a:solidFill>
                  <a:srgbClr val="000000"/>
                </a:solidFill>
                <a:latin typeface="VectoraLH-Roman"/>
              </a:rPr>
              <a:t>La ley establece </a:t>
            </a:r>
            <a:r>
              <a:rPr lang="es-ES" b="1" dirty="0" smtClean="0">
                <a:solidFill>
                  <a:srgbClr val="000000"/>
                </a:solidFill>
                <a:latin typeface="VectoraLH-Roman"/>
              </a:rPr>
              <a:t>los  (complicados y controversiales) mecanismos </a:t>
            </a:r>
            <a:r>
              <a:rPr lang="es-ES" b="1" dirty="0">
                <a:solidFill>
                  <a:srgbClr val="000000"/>
                </a:solidFill>
                <a:latin typeface="VectoraLH-Roman"/>
              </a:rPr>
              <a:t>jurídicos para la creación de nuevas AP </a:t>
            </a:r>
            <a:r>
              <a:rPr lang="es-ES" b="1" dirty="0" smtClean="0">
                <a:solidFill>
                  <a:srgbClr val="000000"/>
                </a:solidFill>
                <a:latin typeface="VectoraLH-Roman"/>
              </a:rPr>
              <a:t>nacionales (</a:t>
            </a:r>
            <a:r>
              <a:rPr lang="es-ES" b="1" dirty="0">
                <a:solidFill>
                  <a:srgbClr val="000000"/>
                </a:solidFill>
                <a:latin typeface="VectoraLH-Roman"/>
              </a:rPr>
              <a:t>Parque Nacional</a:t>
            </a:r>
            <a:r>
              <a:rPr lang="es-ES" sz="1400" b="1" dirty="0">
                <a:solidFill>
                  <a:srgbClr val="000000"/>
                </a:solidFill>
                <a:latin typeface="VectoraLH-Roman"/>
              </a:rPr>
              <a:t>, </a:t>
            </a:r>
            <a:r>
              <a:rPr lang="es-ES" b="1" dirty="0">
                <a:solidFill>
                  <a:srgbClr val="000000"/>
                </a:solidFill>
                <a:latin typeface="VectoraLH-Roman"/>
              </a:rPr>
              <a:t>Monumento Natural </a:t>
            </a:r>
            <a:r>
              <a:rPr lang="es-ES" sz="1400" b="1" dirty="0" smtClean="0">
                <a:solidFill>
                  <a:srgbClr val="000000"/>
                </a:solidFill>
                <a:latin typeface="VectoraLH-Roman"/>
              </a:rPr>
              <a:t>y </a:t>
            </a:r>
            <a:r>
              <a:rPr lang="es-ES" b="1" dirty="0" smtClean="0">
                <a:solidFill>
                  <a:srgbClr val="000000"/>
                </a:solidFill>
                <a:latin typeface="VectoraLH-Roman"/>
              </a:rPr>
              <a:t>Reserva Nacional). </a:t>
            </a:r>
            <a:r>
              <a:rPr lang="es-ES" b="1" dirty="0">
                <a:solidFill>
                  <a:srgbClr val="000000"/>
                </a:solidFill>
                <a:latin typeface="VectoraLH-Roman"/>
              </a:rPr>
              <a:t> </a:t>
            </a:r>
            <a:endParaRPr lang="es-ES" b="1" dirty="0" smtClean="0">
              <a:solidFill>
                <a:srgbClr val="000000"/>
              </a:solidFill>
              <a:latin typeface="VectoraLH-Roman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b="1" dirty="0" smtClean="0">
              <a:solidFill>
                <a:srgbClr val="000000"/>
              </a:solidFill>
              <a:latin typeface="VectoraLH-Roman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" b="1" dirty="0" smtClean="0">
                <a:solidFill>
                  <a:srgbClr val="000000"/>
                </a:solidFill>
                <a:latin typeface="VectoraLH-Roman"/>
              </a:rPr>
              <a:t>Decretos </a:t>
            </a:r>
            <a:r>
              <a:rPr lang="es-ES" b="1" dirty="0">
                <a:solidFill>
                  <a:srgbClr val="000000"/>
                </a:solidFill>
                <a:latin typeface="VectoraLH-Roman"/>
              </a:rPr>
              <a:t>del Poder Ejecutivo Nacional Nº 2148 y 2149, </a:t>
            </a:r>
            <a:r>
              <a:rPr lang="es-ES" b="1" dirty="0" smtClean="0">
                <a:solidFill>
                  <a:srgbClr val="000000"/>
                </a:solidFill>
                <a:latin typeface="VectoraLH-Roman"/>
              </a:rPr>
              <a:t>y 453/94 (1990) </a:t>
            </a:r>
            <a:r>
              <a:rPr lang="es-ES" b="1" dirty="0" smtClean="0">
                <a:solidFill>
                  <a:srgbClr val="000000"/>
                </a:solidFill>
                <a:latin typeface="VectoraLH-Roman"/>
                <a:sym typeface="Wingdings" panose="05000000000000000000" pitchFamily="2" charset="2"/>
              </a:rPr>
              <a:t></a:t>
            </a:r>
            <a:r>
              <a:rPr lang="es-ES" b="1" dirty="0" smtClean="0">
                <a:solidFill>
                  <a:srgbClr val="000000"/>
                </a:solidFill>
                <a:latin typeface="VectoraLH-Roman"/>
              </a:rPr>
              <a:t>se </a:t>
            </a:r>
            <a:r>
              <a:rPr lang="es-ES" b="1" dirty="0">
                <a:solidFill>
                  <a:srgbClr val="000000"/>
                </a:solidFill>
                <a:latin typeface="VectoraLH-Roman"/>
              </a:rPr>
              <a:t>amplían las categorías </a:t>
            </a:r>
            <a:r>
              <a:rPr lang="es-ES" b="1" dirty="0" smtClean="0">
                <a:solidFill>
                  <a:srgbClr val="000000"/>
                </a:solidFill>
                <a:latin typeface="VectoraLH-Roman"/>
                <a:sym typeface="Wingdings" panose="05000000000000000000" pitchFamily="2" charset="2"/>
              </a:rPr>
              <a:t> </a:t>
            </a:r>
            <a:r>
              <a:rPr lang="es-ES" b="1" dirty="0" smtClean="0">
                <a:solidFill>
                  <a:srgbClr val="000000"/>
                </a:solidFill>
                <a:latin typeface="VectoraLH-Roman"/>
              </a:rPr>
              <a:t>Reserva </a:t>
            </a:r>
            <a:r>
              <a:rPr lang="es-ES" b="1" dirty="0">
                <a:solidFill>
                  <a:srgbClr val="000000"/>
                </a:solidFill>
                <a:latin typeface="VectoraLH-Roman"/>
              </a:rPr>
              <a:t>Natural </a:t>
            </a:r>
            <a:r>
              <a:rPr lang="es-ES" b="1" dirty="0" smtClean="0">
                <a:solidFill>
                  <a:srgbClr val="000000"/>
                </a:solidFill>
                <a:latin typeface="VectoraLH-Roman"/>
              </a:rPr>
              <a:t>Estricta y </a:t>
            </a:r>
            <a:r>
              <a:rPr lang="es-ES" b="1" dirty="0">
                <a:solidFill>
                  <a:srgbClr val="000000"/>
                </a:solidFill>
                <a:latin typeface="VectoraLH-Roman"/>
              </a:rPr>
              <a:t>Reserva Natural </a:t>
            </a:r>
            <a:r>
              <a:rPr lang="es-ES" b="1" dirty="0" smtClean="0">
                <a:solidFill>
                  <a:srgbClr val="000000"/>
                </a:solidFill>
                <a:latin typeface="VectoraLH-Roman"/>
              </a:rPr>
              <a:t>Silvestre.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b="1" dirty="0">
              <a:solidFill>
                <a:srgbClr val="000000"/>
              </a:solidFill>
              <a:latin typeface="VectoraLH-Roman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" b="1" dirty="0" smtClean="0">
                <a:solidFill>
                  <a:srgbClr val="000000"/>
                </a:solidFill>
                <a:latin typeface="VectoraLH-Roman"/>
              </a:rPr>
              <a:t>A nivel provincial existen 19 leyes de manejo y gestión de AP, solo 3 reglamentadas. A nivel nacional la política es muy poco uniforme. Las provincias no han generado administrativas solidas.</a:t>
            </a:r>
            <a:r>
              <a:rPr lang="es-ES" b="1" dirty="0">
                <a:solidFill>
                  <a:srgbClr val="000000"/>
                </a:solidFill>
                <a:latin typeface="VectoraLH-Roman"/>
              </a:rPr>
              <a:t/>
            </a:r>
            <a:br>
              <a:rPr lang="es-ES" b="1" dirty="0">
                <a:solidFill>
                  <a:srgbClr val="000000"/>
                </a:solidFill>
                <a:latin typeface="VectoraLH-Roman"/>
              </a:rPr>
            </a:br>
            <a:r>
              <a:rPr lang="es-ES" b="1" dirty="0">
                <a:solidFill>
                  <a:srgbClr val="000000"/>
                </a:solidFill>
                <a:latin typeface="VectoraLH-Roman"/>
              </a:rPr>
              <a:t/>
            </a:r>
            <a:br>
              <a:rPr lang="es-ES" b="1" dirty="0">
                <a:solidFill>
                  <a:srgbClr val="000000"/>
                </a:solidFill>
                <a:latin typeface="VectoraLH-Roman"/>
              </a:rPr>
            </a:br>
            <a:endParaRPr lang="es-ES" b="1" dirty="0" smtClean="0">
              <a:solidFill>
                <a:srgbClr val="000000"/>
              </a:solidFill>
              <a:latin typeface="VectoraLH-Roman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" b="1" dirty="0">
                <a:solidFill>
                  <a:srgbClr val="000000"/>
                </a:solidFill>
                <a:latin typeface="VectoraLH-Roman"/>
              </a:rPr>
              <a:t/>
            </a:r>
            <a:br>
              <a:rPr lang="es-ES" b="1" dirty="0">
                <a:solidFill>
                  <a:srgbClr val="000000"/>
                </a:solidFill>
                <a:latin typeface="VectoraLH-Roman"/>
              </a:rPr>
            </a:br>
            <a:endParaRPr lang="es-AR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6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395288" y="2262188"/>
            <a:ext cx="8642350" cy="289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050" indent="-1905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AR" sz="2800" dirty="0">
                <a:solidFill>
                  <a:schemeClr val="tx1"/>
                </a:solidFill>
                <a:latin typeface="+mj-lt"/>
              </a:rPr>
              <a:t>IUCN 2007: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s-AR" sz="2400" b="0" dirty="0">
                <a:solidFill>
                  <a:schemeClr val="tx1"/>
                </a:solidFill>
                <a:latin typeface="+mj-lt"/>
              </a:rPr>
              <a:t>Es un espacio geográfico claramente definido, reconocido, dedicado y gestionado mediante medios legales para conseguir la conservación a largo plazo de la </a:t>
            </a:r>
            <a:r>
              <a:rPr lang="es-AR" sz="2400" b="0" u="sng" dirty="0">
                <a:solidFill>
                  <a:schemeClr val="tx1"/>
                </a:solidFill>
                <a:latin typeface="+mj-lt"/>
              </a:rPr>
              <a:t>naturaleza,</a:t>
            </a:r>
            <a:r>
              <a:rPr lang="es-AR" sz="2400" b="0" dirty="0">
                <a:solidFill>
                  <a:schemeClr val="tx1"/>
                </a:solidFill>
                <a:latin typeface="+mj-lt"/>
              </a:rPr>
              <a:t> de sus </a:t>
            </a:r>
            <a:r>
              <a:rPr lang="es-AR" sz="2400" b="0" u="sng" dirty="0">
                <a:solidFill>
                  <a:schemeClr val="tx1"/>
                </a:solidFill>
                <a:latin typeface="+mj-lt"/>
              </a:rPr>
              <a:t>servicios </a:t>
            </a:r>
            <a:r>
              <a:rPr lang="es-AR" sz="2400" b="0" u="sng" dirty="0" err="1">
                <a:solidFill>
                  <a:schemeClr val="tx1"/>
                </a:solidFill>
                <a:latin typeface="+mj-lt"/>
              </a:rPr>
              <a:t>ecosistémicos</a:t>
            </a:r>
            <a:r>
              <a:rPr lang="es-AR" sz="2400" b="0" dirty="0">
                <a:solidFill>
                  <a:schemeClr val="tx1"/>
                </a:solidFill>
                <a:latin typeface="+mj-lt"/>
              </a:rPr>
              <a:t> y sus </a:t>
            </a:r>
            <a:r>
              <a:rPr lang="es-AR" sz="2400" b="0" u="sng" dirty="0">
                <a:solidFill>
                  <a:schemeClr val="tx1"/>
                </a:solidFill>
                <a:latin typeface="+mj-lt"/>
              </a:rPr>
              <a:t>valores culturales</a:t>
            </a:r>
            <a:r>
              <a:rPr lang="es-AR" sz="2400" b="0" dirty="0">
                <a:solidFill>
                  <a:schemeClr val="tx1"/>
                </a:solidFill>
                <a:latin typeface="+mj-lt"/>
              </a:rPr>
              <a:t> asociados.</a:t>
            </a:r>
            <a:endParaRPr lang="en-US" sz="24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2771" name="Picture 5" descr="iucn_logo_v12232902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3" y="15875"/>
            <a:ext cx="105251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539750" y="1304925"/>
            <a:ext cx="80645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es-MX" sz="2800">
                <a:solidFill>
                  <a:schemeClr val="tx1"/>
                </a:solidFill>
                <a:latin typeface="+mj-lt"/>
              </a:rPr>
              <a:t>¿ QUÉ ES UN AREA PROTEGIDA?</a:t>
            </a:r>
            <a:endParaRPr kumimoji="0" lang="es-ES" sz="2800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773" name="1 Rectángulo"/>
          <p:cNvSpPr>
            <a:spLocks noChangeArrowheads="1"/>
          </p:cNvSpPr>
          <p:nvPr/>
        </p:nvSpPr>
        <p:spPr bwMode="auto">
          <a:xfrm>
            <a:off x="363538" y="5876925"/>
            <a:ext cx="8674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s-ES" b="0" i="1">
                <a:solidFill>
                  <a:schemeClr val="bg1"/>
                </a:solidFill>
                <a:latin typeface="+mj-lt"/>
              </a:rPr>
              <a:t>Dudley, N. (Editor) (2008). Directrices para la aplicación de las categorías de gestión de áreas protegidas.</a:t>
            </a:r>
            <a:endParaRPr lang="es-ES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69875"/>
            <a:ext cx="91440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r">
              <a:lnSpc>
                <a:spcPct val="90000"/>
              </a:lnSpc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es-ES_tradnl" sz="2800" b="0" i="1" dirty="0" smtClean="0">
                <a:solidFill>
                  <a:schemeClr val="bg1"/>
                </a:solidFill>
              </a:rPr>
              <a:t>AREAS DE CONSERVACION</a:t>
            </a:r>
            <a:br>
              <a:rPr lang="es-ES_tradnl" sz="2800" b="0" i="1" dirty="0" smtClean="0">
                <a:solidFill>
                  <a:schemeClr val="bg1"/>
                </a:solidFill>
              </a:rPr>
            </a:br>
            <a:r>
              <a:rPr lang="es-ES_tradnl" sz="1800" b="0" i="1" dirty="0" smtClean="0">
                <a:solidFill>
                  <a:schemeClr val="bg1"/>
                </a:solidFill>
              </a:rPr>
              <a:t>CATEGORIAS DE MANEJO IUCN </a:t>
            </a:r>
            <a:r>
              <a:rPr lang="es-ES_tradnl" sz="2800" b="0" i="1" dirty="0" smtClean="0">
                <a:solidFill>
                  <a:schemeClr val="bg1"/>
                </a:solidFill>
              </a:rPr>
              <a:t/>
            </a:r>
            <a:br>
              <a:rPr lang="es-ES_tradnl" sz="2800" b="0" i="1" dirty="0" smtClean="0">
                <a:solidFill>
                  <a:schemeClr val="bg1"/>
                </a:solidFill>
              </a:rPr>
            </a:br>
            <a:endParaRPr lang="es-ES_tradnl" sz="2800" b="0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2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0669"/>
            <a:ext cx="6348413" cy="1320800"/>
          </a:xfrm>
        </p:spPr>
        <p:txBody>
          <a:bodyPr/>
          <a:lstStyle/>
          <a:p>
            <a:r>
              <a:rPr lang="es-ES" dirty="0" smtClean="0">
                <a:solidFill>
                  <a:srgbClr val="FFFF00"/>
                </a:solidFill>
              </a:rPr>
              <a:t>Áreas Protegidas de Argentina</a:t>
            </a:r>
            <a:br>
              <a:rPr lang="es-ES" dirty="0" smtClean="0">
                <a:solidFill>
                  <a:srgbClr val="FFFF00"/>
                </a:solidFill>
              </a:rPr>
            </a:br>
            <a:r>
              <a:rPr lang="es-ES" dirty="0" smtClean="0">
                <a:solidFill>
                  <a:srgbClr val="FFFF00"/>
                </a:solidFill>
              </a:rPr>
              <a:t>(Legislación Nacional)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591469"/>
            <a:ext cx="576262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3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07504" y="2132856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tx1"/>
                </a:solidFill>
              </a:rPr>
              <a:t>La única ley nacional de AP es la </a:t>
            </a:r>
            <a:r>
              <a:rPr lang="es-ES" sz="2000" dirty="0" smtClean="0">
                <a:solidFill>
                  <a:schemeClr val="tx1"/>
                </a:solidFill>
              </a:rPr>
              <a:t>Ley </a:t>
            </a:r>
            <a:r>
              <a:rPr lang="es-ES" sz="2000" dirty="0">
                <a:solidFill>
                  <a:schemeClr val="tx1"/>
                </a:solidFill>
              </a:rPr>
              <a:t>N° 22.351, sancionada en 1980 sustituyendo leyes antecesoras de 1934 y 1968 y sin reformas posteriores. Se rigen por ella todas las AP de jurisdicción </a:t>
            </a:r>
            <a:r>
              <a:rPr lang="es-ES" sz="2000" dirty="0" smtClean="0">
                <a:solidFill>
                  <a:schemeClr val="tx1"/>
                </a:solidFill>
              </a:rPr>
              <a:t>nacional</a:t>
            </a:r>
            <a:r>
              <a:rPr lang="es-AR" sz="2000" dirty="0" smtClean="0">
                <a:solidFill>
                  <a:schemeClr val="tx1"/>
                </a:solidFill>
              </a:rPr>
              <a:t>. En ella se Definen </a:t>
            </a:r>
          </a:p>
          <a:p>
            <a:r>
              <a:rPr lang="es-AR" sz="2000" dirty="0" smtClean="0">
                <a:solidFill>
                  <a:srgbClr val="FFC000"/>
                </a:solidFill>
              </a:rPr>
              <a:t>PARQUE NACIONAL - RESERVA NACIONAL - MONUMENTO NATURAL</a:t>
            </a:r>
          </a:p>
          <a:p>
            <a:endParaRPr lang="es-AR" sz="2000" dirty="0" smtClean="0">
              <a:solidFill>
                <a:schemeClr val="tx1"/>
              </a:solidFill>
            </a:endParaRPr>
          </a:p>
          <a:p>
            <a:r>
              <a:rPr lang="es-ES" sz="2000" dirty="0">
                <a:solidFill>
                  <a:schemeClr val="tx1"/>
                </a:solidFill>
              </a:rPr>
              <a:t>En el año 1990, mediante los </a:t>
            </a:r>
            <a:r>
              <a:rPr lang="es-ES" sz="2000" dirty="0">
                <a:solidFill>
                  <a:srgbClr val="FFC000"/>
                </a:solidFill>
              </a:rPr>
              <a:t>Decretos</a:t>
            </a:r>
            <a:r>
              <a:rPr lang="es-ES" sz="2000" dirty="0">
                <a:solidFill>
                  <a:schemeClr val="tx1"/>
                </a:solidFill>
              </a:rPr>
              <a:t> del Poder Ejecutivo Nacional Nº 2148 y 2149, y 453/94 se amplían las categorías de manejo incorporándose la de </a:t>
            </a:r>
            <a:r>
              <a:rPr lang="es-ES" sz="2000" dirty="0" smtClean="0">
                <a:solidFill>
                  <a:srgbClr val="FFC000"/>
                </a:solidFill>
              </a:rPr>
              <a:t>RESERVA NATURAL ESTRICTA, Y RESERVA NATURAL SILVESTRE </a:t>
            </a:r>
            <a:r>
              <a:rPr lang="es-ES" sz="2000" dirty="0" smtClean="0">
                <a:solidFill>
                  <a:schemeClr val="tx1"/>
                </a:solidFill>
              </a:rPr>
              <a:t>destinadas </a:t>
            </a:r>
            <a:r>
              <a:rPr lang="es-ES" sz="2000" dirty="0">
                <a:solidFill>
                  <a:schemeClr val="tx1"/>
                </a:solidFill>
              </a:rPr>
              <a:t>a excluir ciertos sectores de los Parques y Reservas Nacionales del uso público o a encuadrar en dicha nominación otros predios fiscales nacionales.</a:t>
            </a:r>
            <a:endParaRPr lang="es-ES" sz="2000" dirty="0" smtClean="0">
              <a:solidFill>
                <a:schemeClr val="tx1"/>
              </a:solidFill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09600" y="270669"/>
            <a:ext cx="6348413" cy="1320800"/>
          </a:xfrm>
        </p:spPr>
        <p:txBody>
          <a:bodyPr/>
          <a:lstStyle/>
          <a:p>
            <a:r>
              <a:rPr lang="es-ES" dirty="0" smtClean="0">
                <a:solidFill>
                  <a:srgbClr val="FFFF00"/>
                </a:solidFill>
              </a:rPr>
              <a:t>Áreas Protegidas de Argentina</a:t>
            </a:r>
            <a:br>
              <a:rPr lang="es-ES" dirty="0" smtClean="0">
                <a:solidFill>
                  <a:srgbClr val="FFFF00"/>
                </a:solidFill>
              </a:rPr>
            </a:br>
            <a:r>
              <a:rPr lang="es-ES" dirty="0" smtClean="0">
                <a:solidFill>
                  <a:srgbClr val="FFFF00"/>
                </a:solidFill>
              </a:rPr>
              <a:t>(categorías </a:t>
            </a:r>
            <a:r>
              <a:rPr lang="es-ES" dirty="0">
                <a:solidFill>
                  <a:srgbClr val="FFFF00"/>
                </a:solidFill>
              </a:rPr>
              <a:t>nacionales)- </a:t>
            </a:r>
            <a:r>
              <a:rPr lang="es-ES" sz="1600" dirty="0">
                <a:solidFill>
                  <a:srgbClr val="FFFF00"/>
                </a:solidFill>
              </a:rPr>
              <a:t>http://www.parquesnacionales.gob.ar/areas-protegidas</a:t>
            </a:r>
            <a:endParaRPr lang="es-E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93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07504" y="2132856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dirty="0">
                <a:solidFill>
                  <a:srgbClr val="FFFF00"/>
                </a:solidFill>
              </a:rPr>
              <a:t>Parque </a:t>
            </a:r>
            <a:r>
              <a:rPr lang="es-AR" sz="2000" dirty="0" smtClean="0">
                <a:solidFill>
                  <a:srgbClr val="FFFF00"/>
                </a:solidFill>
              </a:rPr>
              <a:t>Nacional (IUCN II)</a:t>
            </a:r>
          </a:p>
          <a:p>
            <a:endParaRPr lang="es-AR" sz="2000" dirty="0">
              <a:solidFill>
                <a:srgbClr val="FFFF00"/>
              </a:solidFill>
            </a:endParaRPr>
          </a:p>
          <a:p>
            <a:r>
              <a:rPr lang="es-AR" sz="2000" dirty="0">
                <a:solidFill>
                  <a:srgbClr val="FFFF00"/>
                </a:solidFill>
              </a:rPr>
              <a:t>Áreas a conservar en su estado natural, que sean representativas de una región </a:t>
            </a:r>
            <a:r>
              <a:rPr lang="es-AR" sz="2000" dirty="0" err="1">
                <a:solidFill>
                  <a:srgbClr val="FFFF00"/>
                </a:solidFill>
              </a:rPr>
              <a:t>fitozoogeográfica</a:t>
            </a:r>
            <a:r>
              <a:rPr lang="es-AR" sz="2000" dirty="0">
                <a:solidFill>
                  <a:srgbClr val="FFFF00"/>
                </a:solidFill>
              </a:rPr>
              <a:t> y tengan gran atractivo en bellezas escénicas o interés científico</a:t>
            </a:r>
            <a:r>
              <a:rPr lang="es-AR" sz="2000" dirty="0">
                <a:solidFill>
                  <a:schemeClr val="tx1"/>
                </a:solidFill>
              </a:rPr>
              <a:t>, las que serán mantenidas sin otras alteraciones que las necesarias para asegurar su control, </a:t>
            </a:r>
            <a:r>
              <a:rPr lang="es-AR" sz="2000" dirty="0">
                <a:solidFill>
                  <a:srgbClr val="FFFF00"/>
                </a:solidFill>
              </a:rPr>
              <a:t>la atención del visitante</a:t>
            </a:r>
            <a:r>
              <a:rPr lang="es-AR" sz="2000" dirty="0">
                <a:solidFill>
                  <a:schemeClr val="tx1"/>
                </a:solidFill>
              </a:rPr>
              <a:t> y aquellas que correspondan a </a:t>
            </a:r>
            <a:r>
              <a:rPr lang="es-AR" sz="2000" dirty="0">
                <a:solidFill>
                  <a:srgbClr val="FFFF00"/>
                </a:solidFill>
              </a:rPr>
              <a:t>medidas de Defensa Nacional </a:t>
            </a:r>
            <a:r>
              <a:rPr lang="es-AR" sz="2000" dirty="0">
                <a:solidFill>
                  <a:schemeClr val="tx1"/>
                </a:solidFill>
              </a:rPr>
              <a:t>adoptadas para satisfacer necesidades de Seguridad Nacional. En ellos está </a:t>
            </a:r>
            <a:r>
              <a:rPr lang="es-AR" sz="2000" dirty="0">
                <a:solidFill>
                  <a:srgbClr val="FFFF00"/>
                </a:solidFill>
              </a:rPr>
              <a:t>prohibida toda explotación económica con excepción de la vinculada al turismo</a:t>
            </a:r>
            <a:r>
              <a:rPr lang="es-AR" sz="2000" dirty="0">
                <a:solidFill>
                  <a:schemeClr val="tx1"/>
                </a:solidFill>
              </a:rPr>
              <a:t>, que se ejercerá con sujeción a las reglamentaciones que dicte la Autoridad de Aplicación</a:t>
            </a:r>
            <a:r>
              <a:rPr lang="es-AR" sz="20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09600" y="270669"/>
            <a:ext cx="6348413" cy="1320800"/>
          </a:xfrm>
        </p:spPr>
        <p:txBody>
          <a:bodyPr/>
          <a:lstStyle/>
          <a:p>
            <a:r>
              <a:rPr lang="es-ES" dirty="0" smtClean="0">
                <a:solidFill>
                  <a:srgbClr val="FFFF00"/>
                </a:solidFill>
              </a:rPr>
              <a:t>Áreas Protegidas de Argentina</a:t>
            </a:r>
            <a:br>
              <a:rPr lang="es-ES" dirty="0" smtClean="0">
                <a:solidFill>
                  <a:srgbClr val="FFFF00"/>
                </a:solidFill>
              </a:rPr>
            </a:br>
            <a:r>
              <a:rPr lang="es-ES" dirty="0" smtClean="0">
                <a:solidFill>
                  <a:srgbClr val="FFFF00"/>
                </a:solidFill>
              </a:rPr>
              <a:t>(categorías </a:t>
            </a:r>
            <a:r>
              <a:rPr lang="es-ES" dirty="0">
                <a:solidFill>
                  <a:srgbClr val="FFFF00"/>
                </a:solidFill>
              </a:rPr>
              <a:t>nacionales)- </a:t>
            </a:r>
            <a:r>
              <a:rPr lang="es-ES" sz="1600" dirty="0">
                <a:solidFill>
                  <a:srgbClr val="FFFF00"/>
                </a:solidFill>
              </a:rPr>
              <a:t>http://www.parquesnacionales.gob.ar/areas-protegidas</a:t>
            </a:r>
            <a:endParaRPr lang="es-E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78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07504" y="1772816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AR" sz="2000" dirty="0" smtClean="0">
              <a:solidFill>
                <a:prstClr val="black"/>
              </a:solidFill>
            </a:endParaRPr>
          </a:p>
          <a:p>
            <a:r>
              <a:rPr lang="es-AR" sz="2000" dirty="0" smtClean="0">
                <a:solidFill>
                  <a:srgbClr val="FFFF00"/>
                </a:solidFill>
              </a:rPr>
              <a:t>Monumento </a:t>
            </a:r>
            <a:r>
              <a:rPr lang="es-AR" sz="2000" dirty="0" smtClean="0">
                <a:solidFill>
                  <a:srgbClr val="FFFF00"/>
                </a:solidFill>
              </a:rPr>
              <a:t>Natural (IUCN III)</a:t>
            </a:r>
          </a:p>
          <a:p>
            <a:endParaRPr lang="es-AR" sz="2000" dirty="0" smtClean="0">
              <a:solidFill>
                <a:srgbClr val="FFFF00"/>
              </a:solidFill>
            </a:endParaRPr>
          </a:p>
          <a:p>
            <a:r>
              <a:rPr lang="es-AR" sz="2000" dirty="0" smtClean="0">
                <a:solidFill>
                  <a:srgbClr val="FFFF00"/>
                </a:solidFill>
              </a:rPr>
              <a:t>Áreas, cosas, especies vivas de animales o plantas, de interés estético, valor histórico o científico, a los cuales se les acuerda protección absoluta</a:t>
            </a:r>
            <a:r>
              <a:rPr lang="es-AR" sz="2000" dirty="0" smtClean="0">
                <a:solidFill>
                  <a:prstClr val="black"/>
                </a:solidFill>
              </a:rPr>
              <a:t>. Serán inviolables, </a:t>
            </a:r>
            <a:r>
              <a:rPr lang="es-AR" sz="2000" dirty="0" smtClean="0">
                <a:solidFill>
                  <a:srgbClr val="FFFF00"/>
                </a:solidFill>
              </a:rPr>
              <a:t>no pudiendo realizarse en ellos o respecto a ellos actividad alguna</a:t>
            </a:r>
            <a:r>
              <a:rPr lang="es-AR" sz="2000" dirty="0" smtClean="0">
                <a:solidFill>
                  <a:prstClr val="black"/>
                </a:solidFill>
              </a:rPr>
              <a:t>, con excepción de las inspecciones oficiales e investigaciones científicas permitidas por la autoridad de aplicación, </a:t>
            </a:r>
            <a:r>
              <a:rPr lang="es-AR" sz="2000" dirty="0" smtClean="0">
                <a:solidFill>
                  <a:srgbClr val="FFC000"/>
                </a:solidFill>
              </a:rPr>
              <a:t>y la necesaria para su cuidado y atención de los visitantes.</a:t>
            </a:r>
            <a:endParaRPr lang="es-AR" sz="2000" dirty="0">
              <a:solidFill>
                <a:srgbClr val="FFC000"/>
              </a:solidFill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09600" y="270669"/>
            <a:ext cx="6348413" cy="1320800"/>
          </a:xfrm>
        </p:spPr>
        <p:txBody>
          <a:bodyPr/>
          <a:lstStyle/>
          <a:p>
            <a:r>
              <a:rPr lang="es-ES" dirty="0" smtClean="0">
                <a:solidFill>
                  <a:srgbClr val="FFFF00"/>
                </a:solidFill>
              </a:rPr>
              <a:t>Áreas Protegidas de Argentina</a:t>
            </a:r>
            <a:br>
              <a:rPr lang="es-ES" dirty="0" smtClean="0">
                <a:solidFill>
                  <a:srgbClr val="FFFF00"/>
                </a:solidFill>
              </a:rPr>
            </a:br>
            <a:r>
              <a:rPr lang="es-ES" dirty="0" smtClean="0">
                <a:solidFill>
                  <a:srgbClr val="FFFF00"/>
                </a:solidFill>
              </a:rPr>
              <a:t>(categorías </a:t>
            </a:r>
            <a:r>
              <a:rPr lang="es-ES" dirty="0">
                <a:solidFill>
                  <a:srgbClr val="FFFF00"/>
                </a:solidFill>
              </a:rPr>
              <a:t>nacionales)- </a:t>
            </a:r>
            <a:r>
              <a:rPr lang="es-ES" sz="1600" dirty="0">
                <a:solidFill>
                  <a:srgbClr val="FFFF00"/>
                </a:solidFill>
              </a:rPr>
              <a:t>http://www.parquesnacionales.gob.ar/areas-protegidas</a:t>
            </a:r>
            <a:endParaRPr lang="es-E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9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2132856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dirty="0">
                <a:solidFill>
                  <a:srgbClr val="FFFF00"/>
                </a:solidFill>
              </a:rPr>
              <a:t>Reserva </a:t>
            </a:r>
            <a:r>
              <a:rPr lang="es-AR" sz="2000" dirty="0" smtClean="0">
                <a:solidFill>
                  <a:srgbClr val="FFFF00"/>
                </a:solidFill>
              </a:rPr>
              <a:t>Nacional (IUCN IV - VI)</a:t>
            </a:r>
          </a:p>
          <a:p>
            <a:endParaRPr lang="es-AR" sz="2000" dirty="0">
              <a:solidFill>
                <a:srgbClr val="FFFF00"/>
              </a:solidFill>
            </a:endParaRPr>
          </a:p>
          <a:p>
            <a:r>
              <a:rPr lang="es-AR" sz="2000" dirty="0">
                <a:solidFill>
                  <a:srgbClr val="FFFF00"/>
                </a:solidFill>
              </a:rPr>
              <a:t>Áreas que interesan para la conservación de sistemas ecológicos, el mantenimiento de zonas protectoras del Parque Nacional contiguo, o la creación de zonas de conservación independientes, cuando la situación existente no requiera o admita el régimen de un Parque Nacional</a:t>
            </a:r>
            <a:r>
              <a:rPr lang="es-AR" sz="2000" dirty="0">
                <a:solidFill>
                  <a:schemeClr val="tx1"/>
                </a:solidFill>
              </a:rPr>
              <a:t>. La promoción y desarrollo de asentamientos humanos se hará en la medida que resulte compatible con los fines específicos y prioritarios enunciados</a:t>
            </a:r>
            <a:r>
              <a:rPr lang="es-AR" sz="2000" dirty="0" smtClean="0">
                <a:solidFill>
                  <a:schemeClr val="tx1"/>
                </a:solidFill>
              </a:rPr>
              <a:t>.</a:t>
            </a:r>
            <a:endParaRPr lang="es-AR" sz="2000" dirty="0" smtClean="0">
              <a:solidFill>
                <a:schemeClr val="tx1"/>
              </a:solidFill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09600" y="270669"/>
            <a:ext cx="6348413" cy="1320800"/>
          </a:xfrm>
        </p:spPr>
        <p:txBody>
          <a:bodyPr/>
          <a:lstStyle/>
          <a:p>
            <a:r>
              <a:rPr lang="es-ES" dirty="0" smtClean="0">
                <a:solidFill>
                  <a:srgbClr val="FFFF00"/>
                </a:solidFill>
              </a:rPr>
              <a:t>Áreas Protegidas de Argentina</a:t>
            </a:r>
            <a:br>
              <a:rPr lang="es-ES" dirty="0" smtClean="0">
                <a:solidFill>
                  <a:srgbClr val="FFFF00"/>
                </a:solidFill>
              </a:rPr>
            </a:br>
            <a:r>
              <a:rPr lang="es-ES" dirty="0" smtClean="0">
                <a:solidFill>
                  <a:srgbClr val="FFFF00"/>
                </a:solidFill>
              </a:rPr>
              <a:t>(categorías </a:t>
            </a:r>
            <a:r>
              <a:rPr lang="es-ES" dirty="0">
                <a:solidFill>
                  <a:srgbClr val="FFFF00"/>
                </a:solidFill>
              </a:rPr>
              <a:t>nacionales)-</a:t>
            </a:r>
            <a:r>
              <a:rPr lang="es-ES" sz="1800" dirty="0">
                <a:solidFill>
                  <a:srgbClr val="FFFF00"/>
                </a:solidFill>
              </a:rPr>
              <a:t>http://www.parquesnacionales.gob.ar/areas-protegidas/</a:t>
            </a:r>
          </a:p>
        </p:txBody>
      </p:sp>
    </p:spTree>
    <p:extLst>
      <p:ext uri="{BB962C8B-B14F-4D97-AF65-F5344CB8AC3E}">
        <p14:creationId xmlns:p14="http://schemas.microsoft.com/office/powerpoint/2010/main" val="376431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4036" y="2204864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dirty="0" smtClean="0">
                <a:solidFill>
                  <a:srgbClr val="FFFF00"/>
                </a:solidFill>
              </a:rPr>
              <a:t>Reserva </a:t>
            </a:r>
            <a:r>
              <a:rPr lang="es-AR" sz="2000" dirty="0">
                <a:solidFill>
                  <a:srgbClr val="FFFF00"/>
                </a:solidFill>
              </a:rPr>
              <a:t>Natural </a:t>
            </a:r>
            <a:r>
              <a:rPr lang="es-AR" sz="2000" dirty="0" smtClean="0">
                <a:solidFill>
                  <a:srgbClr val="FFFF00"/>
                </a:solidFill>
              </a:rPr>
              <a:t>Estricta -  (IUCN I)</a:t>
            </a:r>
          </a:p>
          <a:p>
            <a:endParaRPr lang="es-AR" sz="2000" dirty="0">
              <a:solidFill>
                <a:srgbClr val="FFFF00"/>
              </a:solidFill>
            </a:endParaRPr>
          </a:p>
          <a:p>
            <a:r>
              <a:rPr lang="es-AR" sz="2000" dirty="0">
                <a:solidFill>
                  <a:srgbClr val="FFFF00"/>
                </a:solidFill>
              </a:rPr>
              <a:t>Áreas del dominio de la Nación de gran valor biológico </a:t>
            </a:r>
            <a:r>
              <a:rPr lang="es-AR" sz="2000" dirty="0">
                <a:solidFill>
                  <a:prstClr val="black"/>
                </a:solidFill>
              </a:rPr>
              <a:t>representativas de los distintos ecosistemas del país o que contienen importantes poblaciones de especies animales o vegetales autóctonas</a:t>
            </a:r>
            <a:r>
              <a:rPr lang="es-AR" sz="2000" dirty="0">
                <a:solidFill>
                  <a:srgbClr val="FFFF00"/>
                </a:solidFill>
              </a:rPr>
              <a:t>. </a:t>
            </a:r>
            <a:r>
              <a:rPr lang="es-AR" sz="2000" dirty="0">
                <a:solidFill>
                  <a:prstClr val="black"/>
                </a:solidFill>
              </a:rPr>
              <a:t>El </a:t>
            </a:r>
            <a:r>
              <a:rPr lang="es-AR" sz="2000" dirty="0">
                <a:solidFill>
                  <a:srgbClr val="FFFF00"/>
                </a:solidFill>
              </a:rPr>
              <a:t>objetivo de estas áreas es el mantenimiento de la diversidad </a:t>
            </a:r>
            <a:r>
              <a:rPr lang="es-AR" sz="2000" dirty="0" smtClean="0">
                <a:solidFill>
                  <a:srgbClr val="FFFF00"/>
                </a:solidFill>
              </a:rPr>
              <a:t>biológica.</a:t>
            </a:r>
            <a:endParaRPr lang="es-AR" sz="2000" dirty="0">
              <a:solidFill>
                <a:prstClr val="black"/>
              </a:solidFill>
            </a:endParaRPr>
          </a:p>
          <a:p>
            <a:r>
              <a:rPr lang="es-AR" sz="2000" dirty="0">
                <a:solidFill>
                  <a:srgbClr val="FFFF00"/>
                </a:solidFill>
              </a:rPr>
              <a:t>Dentro de las Reservas Naturales Estrictas están prohibidas todas </a:t>
            </a:r>
            <a:r>
              <a:rPr lang="es-AR" sz="2000" dirty="0" smtClean="0">
                <a:solidFill>
                  <a:srgbClr val="FFFF00"/>
                </a:solidFill>
              </a:rPr>
              <a:t>las</a:t>
            </a:r>
            <a:endParaRPr lang="es-AR" sz="2000" dirty="0">
              <a:solidFill>
                <a:srgbClr val="FFFF00"/>
              </a:solidFill>
            </a:endParaRPr>
          </a:p>
          <a:p>
            <a:r>
              <a:rPr lang="es-AR" sz="2000" dirty="0">
                <a:solidFill>
                  <a:srgbClr val="FFFF00"/>
                </a:solidFill>
              </a:rPr>
              <a:t>actividades que modifiquen sus características </a:t>
            </a:r>
            <a:r>
              <a:rPr lang="es-AR" sz="2000" dirty="0" smtClean="0">
                <a:solidFill>
                  <a:srgbClr val="FFFF00"/>
                </a:solidFill>
              </a:rPr>
              <a:t>naturales. </a:t>
            </a:r>
            <a:endParaRPr lang="es-AR" sz="2000" dirty="0">
              <a:solidFill>
                <a:prstClr val="black"/>
              </a:solidFill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09600" y="270669"/>
            <a:ext cx="6348413" cy="1320800"/>
          </a:xfrm>
        </p:spPr>
        <p:txBody>
          <a:bodyPr/>
          <a:lstStyle/>
          <a:p>
            <a:r>
              <a:rPr lang="es-ES" dirty="0" smtClean="0">
                <a:solidFill>
                  <a:srgbClr val="FFFF00"/>
                </a:solidFill>
              </a:rPr>
              <a:t>Áreas Protegidas de Argentina</a:t>
            </a:r>
            <a:br>
              <a:rPr lang="es-ES" dirty="0" smtClean="0">
                <a:solidFill>
                  <a:srgbClr val="FFFF00"/>
                </a:solidFill>
              </a:rPr>
            </a:br>
            <a:r>
              <a:rPr lang="es-ES" dirty="0" smtClean="0">
                <a:solidFill>
                  <a:srgbClr val="FFFF00"/>
                </a:solidFill>
              </a:rPr>
              <a:t>(categorías </a:t>
            </a:r>
            <a:r>
              <a:rPr lang="es-ES" dirty="0">
                <a:solidFill>
                  <a:srgbClr val="FFFF00"/>
                </a:solidFill>
              </a:rPr>
              <a:t>nacionales)-</a:t>
            </a:r>
            <a:r>
              <a:rPr lang="es-ES" sz="1800" dirty="0">
                <a:solidFill>
                  <a:srgbClr val="FFFF00"/>
                </a:solidFill>
              </a:rPr>
              <a:t>http://www.parquesnacionales.gob.ar/areas-protegidas/</a:t>
            </a:r>
          </a:p>
        </p:txBody>
      </p:sp>
    </p:spTree>
    <p:extLst>
      <p:ext uri="{BB962C8B-B14F-4D97-AF65-F5344CB8AC3E}">
        <p14:creationId xmlns:p14="http://schemas.microsoft.com/office/powerpoint/2010/main" val="367705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564" y="0"/>
            <a:ext cx="8280920" cy="6752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Elipse"/>
          <p:cNvSpPr/>
          <p:nvPr/>
        </p:nvSpPr>
        <p:spPr>
          <a:xfrm>
            <a:off x="3779912" y="4797152"/>
            <a:ext cx="100811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Elipse"/>
          <p:cNvSpPr/>
          <p:nvPr/>
        </p:nvSpPr>
        <p:spPr>
          <a:xfrm>
            <a:off x="5580112" y="4977172"/>
            <a:ext cx="1008112" cy="6840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7920372" y="4635134"/>
            <a:ext cx="1008112" cy="10261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102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303600"/>
            <a:ext cx="7922840" cy="3881437"/>
          </a:xfrm>
        </p:spPr>
        <p:txBody>
          <a:bodyPr>
            <a:no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Velar por que el comercio internacional de especímenes de animales y plantas silvestres no constituye una amenaza para su supervivencia.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Tres </a:t>
            </a:r>
            <a:r>
              <a:rPr lang="es-MX" dirty="0" smtClean="0">
                <a:solidFill>
                  <a:schemeClr val="bg1"/>
                </a:solidFill>
                <a:latin typeface="+mj-lt"/>
              </a:rPr>
              <a:t>apéndices</a:t>
            </a:r>
            <a:r>
              <a:rPr lang="es-MX" dirty="0" smtClean="0">
                <a:solidFill>
                  <a:schemeClr val="bg1"/>
                </a:solidFill>
              </a:rPr>
              <a:t>:</a:t>
            </a:r>
          </a:p>
          <a:p>
            <a:r>
              <a:rPr lang="es-MX" b="1" dirty="0" smtClean="0">
                <a:solidFill>
                  <a:schemeClr val="bg1"/>
                </a:solidFill>
              </a:rPr>
              <a:t>Apéndice I </a:t>
            </a:r>
            <a:r>
              <a:rPr lang="es-MX" dirty="0" smtClean="0">
                <a:solidFill>
                  <a:schemeClr val="bg1"/>
                </a:solidFill>
              </a:rPr>
              <a:t>se incluyen todas las especies en peligro de extinción. El comercio en especímenes de esas especies se autoriza solamente bajo circunstancias excepcionales.</a:t>
            </a:r>
          </a:p>
          <a:p>
            <a:r>
              <a:rPr lang="es-MX" b="1" dirty="0" smtClean="0">
                <a:solidFill>
                  <a:schemeClr val="bg1"/>
                </a:solidFill>
              </a:rPr>
              <a:t>Apéndice II </a:t>
            </a:r>
            <a:r>
              <a:rPr lang="es-MX" dirty="0" smtClean="0">
                <a:solidFill>
                  <a:schemeClr val="bg1"/>
                </a:solidFill>
              </a:rPr>
              <a:t>se incluyen especies que no se encuentran necesariamente en peligro de extinción, pero cuyo comercio debe controlarse a fin de evitar una utilización incompatible con su supervivencia.</a:t>
            </a:r>
          </a:p>
          <a:p>
            <a:r>
              <a:rPr lang="es-MX" b="1" dirty="0" smtClean="0">
                <a:solidFill>
                  <a:schemeClr val="bg1"/>
                </a:solidFill>
              </a:rPr>
              <a:t>Apéndice III</a:t>
            </a:r>
            <a:r>
              <a:rPr lang="es-MX" dirty="0" smtClean="0">
                <a:solidFill>
                  <a:schemeClr val="bg1"/>
                </a:solidFill>
              </a:rPr>
              <a:t> especies que están protegidas al menos en un país, el cual ha solicitado la asistencia de otras Partes en la CITES para controlar su comercio..</a:t>
            </a:r>
          </a:p>
          <a:p>
            <a:endParaRPr lang="es-MX" dirty="0" smtClean="0">
              <a:solidFill>
                <a:schemeClr val="bg1"/>
              </a:solidFill>
            </a:endParaRPr>
          </a:p>
          <a:p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4436"/>
            <a:ext cx="9144000" cy="104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266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>
          <a:xfrm>
            <a:off x="611560" y="208698"/>
            <a:ext cx="6348413" cy="1320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AR" dirty="0" smtClean="0">
                <a:solidFill>
                  <a:srgbClr val="FFFF00"/>
                </a:solidFill>
              </a:rPr>
              <a:t>Cuan protegido esta el mundo?</a:t>
            </a:r>
            <a:br>
              <a:rPr lang="es-AR" dirty="0" smtClean="0">
                <a:solidFill>
                  <a:srgbClr val="FFFF00"/>
                </a:solidFill>
              </a:rPr>
            </a:br>
            <a:r>
              <a:rPr lang="es-AR" sz="1100" dirty="0" smtClean="0">
                <a:solidFill>
                  <a:srgbClr val="FFFF00"/>
                </a:solidFill>
              </a:rPr>
              <a:t>http://www.iucn.org/about/work/programmes/gpap_home/gpap_biodiversity/gpap_protectedplanet/?10866/ProtectedPlanet-Report</a:t>
            </a:r>
          </a:p>
        </p:txBody>
      </p:sp>
      <p:sp>
        <p:nvSpPr>
          <p:cNvPr id="24579" name="Rectángulo 3"/>
          <p:cNvSpPr>
            <a:spLocks noChangeArrowheads="1"/>
          </p:cNvSpPr>
          <p:nvPr/>
        </p:nvSpPr>
        <p:spPr bwMode="auto">
          <a:xfrm>
            <a:off x="454025" y="2205038"/>
            <a:ext cx="8435975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“Just under 15% of the world’s terrestrial and inland waters, just over 10% of the coastal and marine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areas within national jurisdiction, and approximately 4% of the global ocean are covered by PAs (Aichi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Biodiversity Target 11”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580" name="CuadroTexto 4"/>
          <p:cNvSpPr txBox="1">
            <a:spLocks noChangeArrowheads="1"/>
          </p:cNvSpPr>
          <p:nvPr/>
        </p:nvSpPr>
        <p:spPr bwMode="auto">
          <a:xfrm>
            <a:off x="454025" y="1539875"/>
            <a:ext cx="363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dirty="0" err="1">
                <a:solidFill>
                  <a:schemeClr val="tx1"/>
                </a:solidFill>
                <a:latin typeface="Arial" panose="020B0604020202020204" pitchFamily="34" charset="0"/>
              </a:rPr>
              <a:t>Protected</a:t>
            </a:r>
            <a:r>
              <a:rPr lang="es-AR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s-AR" dirty="0" err="1">
                <a:solidFill>
                  <a:schemeClr val="tx1"/>
                </a:solidFill>
                <a:latin typeface="Arial" panose="020B0604020202020204" pitchFamily="34" charset="0"/>
              </a:rPr>
              <a:t>Planet</a:t>
            </a:r>
            <a:r>
              <a:rPr lang="es-AR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s-AR" dirty="0" err="1">
                <a:solidFill>
                  <a:schemeClr val="tx1"/>
                </a:solidFill>
                <a:latin typeface="Arial" panose="020B0604020202020204" pitchFamily="34" charset="0"/>
              </a:rPr>
              <a:t>report</a:t>
            </a:r>
            <a:r>
              <a:rPr lang="es-AR" dirty="0">
                <a:solidFill>
                  <a:schemeClr val="tx1"/>
                </a:solidFill>
                <a:latin typeface="Arial" panose="020B0604020202020204" pitchFamily="34" charset="0"/>
              </a:rPr>
              <a:t> sept </a:t>
            </a:r>
            <a:r>
              <a:rPr lang="es-AR" dirty="0" smtClean="0">
                <a:solidFill>
                  <a:schemeClr val="tx1"/>
                </a:solidFill>
                <a:latin typeface="Arial" panose="020B0604020202020204" pitchFamily="34" charset="0"/>
              </a:rPr>
              <a:t>2016</a:t>
            </a:r>
            <a:endParaRPr lang="es-AR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  <p:bldP spid="2458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611560" y="208698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s-AR" dirty="0" smtClean="0">
                <a:solidFill>
                  <a:srgbClr val="FFFF00"/>
                </a:solidFill>
              </a:rPr>
              <a:t>Cuan protegido esta el mundo?</a:t>
            </a:r>
            <a:br>
              <a:rPr lang="es-AR" dirty="0" smtClean="0">
                <a:solidFill>
                  <a:srgbClr val="FFFF00"/>
                </a:solidFill>
              </a:rPr>
            </a:br>
            <a:r>
              <a:rPr lang="es-AR" sz="1100" dirty="0" smtClean="0">
                <a:solidFill>
                  <a:srgbClr val="FFFF00"/>
                </a:solidFill>
              </a:rPr>
              <a:t>http://www.iucn.org/about/work/programmes/gpap_home/gpap_biodiversity/gpap_protectedplanet/?10866/ProtectedPlanet-Report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510514"/>
            <a:ext cx="882015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7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2 Marcador de contenido"/>
          <p:cNvSpPr txBox="1">
            <a:spLocks/>
          </p:cNvSpPr>
          <p:nvPr/>
        </p:nvSpPr>
        <p:spPr bwMode="auto">
          <a:xfrm>
            <a:off x="528638" y="1628775"/>
            <a:ext cx="822960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sz="2400" dirty="0" smtClean="0">
                <a:solidFill>
                  <a:schemeClr val="tx1"/>
                </a:solidFill>
                <a:latin typeface="+mj-lt"/>
              </a:rPr>
              <a:t>Conservar fauna </a:t>
            </a:r>
            <a:r>
              <a:rPr lang="es-ES" sz="2400" dirty="0">
                <a:solidFill>
                  <a:schemeClr val="tx1"/>
                </a:solidFill>
                <a:latin typeface="+mj-lt"/>
              </a:rPr>
              <a:t>y flora silvestres.</a:t>
            </a:r>
          </a:p>
          <a:p>
            <a:r>
              <a:rPr lang="es-ES" sz="2400" dirty="0">
                <a:solidFill>
                  <a:schemeClr val="tx1"/>
                </a:solidFill>
                <a:latin typeface="+mj-lt"/>
              </a:rPr>
              <a:t>Mantener paisajes naturales.</a:t>
            </a:r>
          </a:p>
          <a:p>
            <a:r>
              <a:rPr lang="es-ES" sz="2400" dirty="0">
                <a:solidFill>
                  <a:schemeClr val="tx1"/>
                </a:solidFill>
                <a:latin typeface="+mj-lt"/>
              </a:rPr>
              <a:t>Mantener procesos ecológicos.</a:t>
            </a:r>
          </a:p>
          <a:p>
            <a:r>
              <a:rPr lang="es-ES" sz="2400" dirty="0" smtClean="0">
                <a:solidFill>
                  <a:schemeClr val="tx1"/>
                </a:solidFill>
                <a:latin typeface="+mj-lt"/>
              </a:rPr>
              <a:t>Proporcionar </a:t>
            </a:r>
            <a:r>
              <a:rPr lang="es-ES" sz="2400" dirty="0">
                <a:solidFill>
                  <a:schemeClr val="tx1"/>
                </a:solidFill>
                <a:latin typeface="+mj-lt"/>
              </a:rPr>
              <a:t>oportunidades de recreación  y turismo.</a:t>
            </a:r>
          </a:p>
          <a:p>
            <a:r>
              <a:rPr lang="es-ES" sz="2400" dirty="0">
                <a:solidFill>
                  <a:schemeClr val="tx1"/>
                </a:solidFill>
                <a:latin typeface="+mj-lt"/>
              </a:rPr>
              <a:t>Representar posibilidades de educación. </a:t>
            </a:r>
          </a:p>
          <a:p>
            <a:r>
              <a:rPr lang="es-ES" sz="2400" dirty="0" smtClean="0">
                <a:solidFill>
                  <a:schemeClr val="tx1"/>
                </a:solidFill>
                <a:latin typeface="+mj-lt"/>
              </a:rPr>
              <a:t>Posibilidad de </a:t>
            </a:r>
            <a:r>
              <a:rPr lang="es-ES" sz="2400" dirty="0">
                <a:solidFill>
                  <a:schemeClr val="tx1"/>
                </a:solidFill>
                <a:latin typeface="+mj-lt"/>
              </a:rPr>
              <a:t>investigación científica.</a:t>
            </a:r>
          </a:p>
          <a:p>
            <a:r>
              <a:rPr lang="es-ES" sz="2400" dirty="0">
                <a:solidFill>
                  <a:schemeClr val="tx1"/>
                </a:solidFill>
                <a:latin typeface="+mj-lt"/>
              </a:rPr>
              <a:t>Conservación del suelo y cuencas hídricas.</a:t>
            </a:r>
          </a:p>
          <a:p>
            <a:r>
              <a:rPr lang="es-ES" sz="2400" dirty="0">
                <a:solidFill>
                  <a:schemeClr val="tx1"/>
                </a:solidFill>
                <a:latin typeface="+mj-lt"/>
              </a:rPr>
              <a:t>Conservación de pautas culturales.</a:t>
            </a:r>
          </a:p>
          <a:p>
            <a:endParaRPr lang="es-E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3795" name="Picture 5" descr="iucn_logo_v12232902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05251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549275" y="1104900"/>
            <a:ext cx="80645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es-MX" sz="2800" dirty="0" smtClean="0">
                <a:solidFill>
                  <a:schemeClr val="tx1"/>
                </a:solidFill>
                <a:latin typeface="+mj-lt"/>
              </a:rPr>
              <a:t>ALGUNOS OBJETIVOS</a:t>
            </a:r>
            <a:endParaRPr kumimoji="0" lang="es-ES" sz="28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69875"/>
            <a:ext cx="91440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r">
              <a:lnSpc>
                <a:spcPct val="90000"/>
              </a:lnSpc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es-ES_tradnl" sz="2800" b="0" i="1" dirty="0" smtClean="0">
                <a:solidFill>
                  <a:schemeClr val="bg1"/>
                </a:solidFill>
              </a:rPr>
              <a:t>AREAS DE CONSERVACION</a:t>
            </a:r>
            <a:br>
              <a:rPr lang="es-ES_tradnl" sz="2800" b="0" i="1" dirty="0" smtClean="0">
                <a:solidFill>
                  <a:schemeClr val="bg1"/>
                </a:solidFill>
              </a:rPr>
            </a:br>
            <a:r>
              <a:rPr lang="es-ES_tradnl" sz="1800" b="0" i="1" dirty="0" smtClean="0">
                <a:solidFill>
                  <a:schemeClr val="bg1"/>
                </a:solidFill>
              </a:rPr>
              <a:t>CATEGORIAS DE MANEJO IUCN </a:t>
            </a:r>
            <a:r>
              <a:rPr lang="es-ES_tradnl" sz="2800" b="0" i="1" dirty="0" smtClean="0">
                <a:solidFill>
                  <a:schemeClr val="bg1"/>
                </a:solidFill>
              </a:rPr>
              <a:t/>
            </a:r>
            <a:br>
              <a:rPr lang="es-ES_tradnl" sz="2800" b="0" i="1" dirty="0" smtClean="0">
                <a:solidFill>
                  <a:schemeClr val="bg1"/>
                </a:solidFill>
              </a:rPr>
            </a:br>
            <a:endParaRPr lang="es-ES_tradnl" sz="2800" b="0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611560" y="208698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s-AR" dirty="0" smtClean="0">
                <a:solidFill>
                  <a:srgbClr val="FFFF00"/>
                </a:solidFill>
              </a:rPr>
              <a:t>Cuan protegido esta el mundo?</a:t>
            </a:r>
            <a:br>
              <a:rPr lang="es-AR" dirty="0" smtClean="0">
                <a:solidFill>
                  <a:srgbClr val="FFFF00"/>
                </a:solidFill>
              </a:rPr>
            </a:br>
            <a:r>
              <a:rPr lang="es-AR" sz="1100" dirty="0" smtClean="0">
                <a:solidFill>
                  <a:srgbClr val="FFFF00"/>
                </a:solidFill>
              </a:rPr>
              <a:t>http://www.iucn.org/about/work/programmes/gpap_home/gpap_biodiversity/gpap_protectedplanet/?10866/ProtectedPlanet-Report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97" y="1411595"/>
            <a:ext cx="882015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842357"/>
            <a:ext cx="6624736" cy="597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3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611560" y="208698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s-AR" dirty="0" smtClean="0">
                <a:solidFill>
                  <a:srgbClr val="FFFF00"/>
                </a:solidFill>
              </a:rPr>
              <a:t>Cuan protegido esta el mundo?</a:t>
            </a:r>
            <a:br>
              <a:rPr lang="es-AR" dirty="0" smtClean="0">
                <a:solidFill>
                  <a:srgbClr val="FFFF00"/>
                </a:solidFill>
              </a:rPr>
            </a:br>
            <a:r>
              <a:rPr lang="es-AR" sz="1100" dirty="0" smtClean="0">
                <a:solidFill>
                  <a:srgbClr val="FFFF00"/>
                </a:solidFill>
              </a:rPr>
              <a:t>http://www.iucn.org/about/work/programmes/gpap_home/gpap_biodiversity/gpap_protectedplanet/?10866/ProtectedPlanet-Report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07" y="1529498"/>
            <a:ext cx="8895551" cy="516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07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611560" y="208698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s-AR" dirty="0" smtClean="0">
                <a:solidFill>
                  <a:srgbClr val="FFFF00"/>
                </a:solidFill>
              </a:rPr>
              <a:t>Cuan protegido esta el mundo?</a:t>
            </a:r>
            <a:br>
              <a:rPr lang="es-AR" dirty="0" smtClean="0">
                <a:solidFill>
                  <a:srgbClr val="FFFF00"/>
                </a:solidFill>
              </a:rPr>
            </a:br>
            <a:r>
              <a:rPr lang="es-AR" sz="1100" dirty="0" smtClean="0">
                <a:solidFill>
                  <a:srgbClr val="FFFF00"/>
                </a:solidFill>
              </a:rPr>
              <a:t>http://www.iucn.org/about/work/programmes/gpap_home/gpap_biodiversity/gpap_protectedplanet/?10866/ProtectedPlanet-Report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0386" cy="424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87079" y="3760796"/>
            <a:ext cx="4934122" cy="287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74654" y="4567630"/>
            <a:ext cx="4769346" cy="207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0727" y1="37194" x2="20727" y2="37194"/>
                        <a14:foregroundMark x1="26326" y1="18708" x2="26326" y2="18708"/>
                        <a14:foregroundMark x1="39391" y1="14922" x2="39391" y2="14922"/>
                        <a14:foregroundMark x1="36935" y1="17149" x2="36935" y2="17149"/>
                        <a14:foregroundMark x1="38605" y1="14254" x2="38605" y2="14254"/>
                        <a14:foregroundMark x1="28880" y1="11136" x2="28880" y2="11136"/>
                        <a14:foregroundMark x1="28094" y1="14477" x2="28094" y2="14477"/>
                        <a14:foregroundMark x1="31729" y1="86637" x2="31729" y2="86637"/>
                        <a14:foregroundMark x1="62868" y1="75501" x2="62868" y2="75501"/>
                        <a14:foregroundMark x1="97741" y1="90423" x2="97741" y2="90423"/>
                        <a14:foregroundMark x1="97741" y1="87751" x2="97741" y2="87751"/>
                        <a14:foregroundMark x1="96758" y1="90423" x2="96758" y2="90423"/>
                        <a14:foregroundMark x1="96267" y1="91091" x2="96267" y2="91091"/>
                        <a14:foregroundMark x1="98232" y1="87082" x2="98232" y2="87082"/>
                        <a14:foregroundMark x1="31159" y1="62740" x2="31159" y2="62740"/>
                        <a14:foregroundMark x1="87077" y1="78082" x2="87077" y2="78082"/>
                        <a14:foregroundMark x1="81159" y1="62740" x2="81159" y2="62740"/>
                        <a14:foregroundMark x1="83333" y1="68767" x2="83333" y2="68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3284984"/>
            <a:ext cx="7855528" cy="346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7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611560" y="208698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s-AR" dirty="0" smtClean="0">
                <a:solidFill>
                  <a:srgbClr val="FFFF00"/>
                </a:solidFill>
              </a:rPr>
              <a:t>Cuan protegido esta el mundo?</a:t>
            </a:r>
            <a:br>
              <a:rPr lang="es-AR" dirty="0" smtClean="0">
                <a:solidFill>
                  <a:srgbClr val="FFFF00"/>
                </a:solidFill>
              </a:rPr>
            </a:br>
            <a:r>
              <a:rPr lang="es-AR" sz="1100" dirty="0" smtClean="0">
                <a:solidFill>
                  <a:srgbClr val="FFFF00"/>
                </a:solidFill>
              </a:rPr>
              <a:t>http://www.iucn.org/about/work/programmes/gpap_home/gpap_biodiversity/gpap_protectedplanet/?10866/ProtectedPlanet-Report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145173"/>
            <a:ext cx="8362950" cy="470535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23" y="0"/>
            <a:ext cx="6938850" cy="220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56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sz="4000" dirty="0" smtClean="0">
                <a:solidFill>
                  <a:srgbClr val="FFFF00"/>
                </a:solidFill>
                <a:hlinkClick r:id="rId2"/>
              </a:rPr>
              <a:t>Aichi targets</a:t>
            </a:r>
            <a:r>
              <a:rPr lang="es-AR" sz="1200" dirty="0" smtClean="0">
                <a:solidFill>
                  <a:srgbClr val="FFFF00"/>
                </a:solidFill>
                <a:hlinkClick r:id="rId2"/>
              </a:rPr>
              <a:t/>
            </a:r>
            <a:br>
              <a:rPr lang="es-AR" sz="1200" dirty="0" smtClean="0">
                <a:solidFill>
                  <a:srgbClr val="FFFF00"/>
                </a:solidFill>
                <a:hlinkClick r:id="rId2"/>
              </a:rPr>
            </a:br>
            <a:r>
              <a:rPr lang="es-AR" sz="1200" dirty="0" smtClean="0">
                <a:solidFill>
                  <a:srgbClr val="FFFF00"/>
                </a:solidFill>
              </a:rPr>
              <a:t>http://www.cbd.int/doc/strategic-plan/2011-2020/Aichi-Targets-ES.pdf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895850"/>
          </a:xfrm>
        </p:spPr>
        <p:txBody>
          <a:bodyPr/>
          <a:lstStyle/>
          <a:p>
            <a:pPr eaLnBrk="1" hangingPunct="1"/>
            <a:r>
              <a:rPr lang="es-AR" sz="2400" dirty="0" smtClean="0">
                <a:solidFill>
                  <a:schemeClr val="bg1"/>
                </a:solidFill>
              </a:rPr>
              <a:t>El Plan Estratégico para la Diversidad Biológica 2011-2020 - Un marco de acción de diez años para todos los países y las partes pertinentes para salvar la diversidad biológica y mejorar sus beneficios para las personas. </a:t>
            </a:r>
          </a:p>
          <a:p>
            <a:pPr eaLnBrk="1" hangingPunct="1"/>
            <a:endParaRPr lang="es-AR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s-AR" sz="2400" dirty="0" smtClean="0">
                <a:solidFill>
                  <a:schemeClr val="bg1"/>
                </a:solidFill>
              </a:rPr>
              <a:t>El Plan Estratégico se compone de una visión compartida, una misión, objetivos estratégicos y 20 metas ambiciosas pero alcanzables, conocidas como las Metas de Aichi. </a:t>
            </a:r>
          </a:p>
          <a:p>
            <a:pPr eaLnBrk="1" hangingPunct="1"/>
            <a:endParaRPr lang="es-AR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s-AR" sz="2400" dirty="0" smtClean="0">
                <a:solidFill>
                  <a:schemeClr val="bg1"/>
                </a:solidFill>
              </a:rPr>
              <a:t>Promovido principalmente por las naciones unidas.</a:t>
            </a:r>
          </a:p>
          <a:p>
            <a:pPr eaLnBrk="1" hangingPunct="1"/>
            <a:endParaRPr lang="es-AR" sz="2400" dirty="0" smtClean="0">
              <a:solidFill>
                <a:schemeClr val="bg1"/>
              </a:solidFill>
            </a:endParaRPr>
          </a:p>
        </p:txBody>
      </p:sp>
      <p:pic>
        <p:nvPicPr>
          <p:cNvPr id="6" name="Picture 5" descr="http://www.biodivcanada.ca/2C1458CF-6614-431E-863B-06E1B08B1BCF/aichi_targets_e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0"/>
            <a:ext cx="2771800" cy="17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smtClean="0">
                <a:solidFill>
                  <a:srgbClr val="FFFF00"/>
                </a:solidFill>
              </a:rPr>
              <a:t>Aichi targets - misión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2132856"/>
            <a:ext cx="7634808" cy="38814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s-A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es-AR" sz="2400" dirty="0" smtClean="0">
                <a:solidFill>
                  <a:srgbClr val="FFFF00"/>
                </a:solidFill>
              </a:rPr>
              <a:t>Tomar medidas efectivas y urgentes para detener la pérdida de diversidad biológica a fin de asegurar  que, para 2020, los ecosistemas sean </a:t>
            </a:r>
            <a:r>
              <a:rPr lang="es-AR" sz="2400" dirty="0" err="1" smtClean="0">
                <a:solidFill>
                  <a:srgbClr val="FFFF00"/>
                </a:solidFill>
              </a:rPr>
              <a:t>resilientes</a:t>
            </a:r>
            <a:r>
              <a:rPr lang="es-AR" sz="2400" dirty="0" smtClean="0">
                <a:solidFill>
                  <a:srgbClr val="FFFF00"/>
                </a:solidFill>
              </a:rPr>
              <a:t> y sigan suministrando servicios esenciales</a:t>
            </a:r>
            <a:r>
              <a:rPr lang="es-A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s-A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asegurando de este modo la variedad de la vida del planeta y contribuyendo al bienestar humano y a la erradicación de la pobreza. A este fin, las presiones sobre la diversidad biológica se reducen, los ecosistemas se restauran, los recursos biológicos se utilizan de manera sostenible y los beneficios que surgen de la utilización de los recursos genéticos se comparten en forma justa y equitativa; se proveen recursos financieros adecuados, se mejoran las capacidades, se </a:t>
            </a:r>
            <a:r>
              <a:rPr lang="es-A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transversalizan</a:t>
            </a:r>
            <a:r>
              <a:rPr lang="es-A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las cuestiones y los valores relacionados con la diversidad biológica, se aplican eficazmente las políticas adecuadas, y la adopción de decisiones se basa en fundamentos científicos sólidos y el enfoque de precaución.”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s-AR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6629" name="Picture 5" descr="http://www.biodivcanada.ca/2C1458CF-6614-431E-863B-06E1B08B1BCF/aichi_targets_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>
          <a:xfrm>
            <a:off x="14288" y="260350"/>
            <a:ext cx="8229600" cy="1143000"/>
          </a:xfrm>
        </p:spPr>
        <p:txBody>
          <a:bodyPr/>
          <a:lstStyle/>
          <a:p>
            <a:pPr eaLnBrk="1" hangingPunct="1"/>
            <a:r>
              <a:rPr lang="es-AR" dirty="0" smtClean="0">
                <a:solidFill>
                  <a:srgbClr val="FFFF00"/>
                </a:solidFill>
              </a:rPr>
              <a:t>Aichi targets – Algunos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1150" y="1931988"/>
            <a:ext cx="6348413" cy="388143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s-AR" dirty="0" smtClean="0">
                <a:solidFill>
                  <a:schemeClr val="bg1"/>
                </a:solidFill>
              </a:rPr>
              <a:t>1- Para 2020  las personas tendrán conciencia del valor de la diversidad biológica y de los pasos que pueden seguir para su conservación y utilización sostenible.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s-AR" dirty="0" smtClean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s-AR" dirty="0" smtClean="0">
                <a:solidFill>
                  <a:schemeClr val="bg1"/>
                </a:solidFill>
              </a:rPr>
              <a:t>7- Para 2020, las zonas destinadas a agricultura, acuicultura y silvicultura se gestionarán de manera sostenible, garantizándose la conservación de la diversidad biológica.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s-AR" dirty="0" smtClean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s-AR" dirty="0" smtClean="0">
                <a:solidFill>
                  <a:schemeClr val="bg1"/>
                </a:solidFill>
              </a:rPr>
              <a:t>11- Para 2020, al menos el 17 por ciento de las zonas terrestres y de aguas continentales y el 10 por ciento de las zonas marinas y costeras, especialmente aquellas de particular importancia para la diversidad biológica y los servicios de los ecosistemas, se conservan por medio de sistemas de áreas protegidas.</a:t>
            </a:r>
          </a:p>
        </p:txBody>
      </p:sp>
      <p:pic>
        <p:nvPicPr>
          <p:cNvPr id="5" name="Picture 5" descr="http://www.biodivcanada.ca/2C1458CF-6614-431E-863B-06E1B08B1BCF/aichi_targets_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http://img4.wikia.nocookie.net/__cb20110623200419/lossimpson/es/images/8/84/Ned_Flanders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563" y="3861048"/>
            <a:ext cx="2833687" cy="283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91680" y="2636912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/>
              <a:t>Que criterios han primado históricamente en la selección de Áreas Protegidas?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55837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smtClean="0"/>
              <a:t>Cómo se seleccionan las APs?</a:t>
            </a:r>
          </a:p>
        </p:txBody>
      </p:sp>
      <p:pic>
        <p:nvPicPr>
          <p:cNvPr id="28675" name="Picture 2" descr="http://us.cdn3.123rf.com/168nwm/chrupka/chrupka1312/chrupka131200261/24797341-black-outline-of-south-america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846138"/>
            <a:ext cx="4500562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e 3"/>
          <p:cNvSpPr>
            <a:spLocks noChangeArrowheads="1"/>
          </p:cNvSpPr>
          <p:nvPr/>
        </p:nvSpPr>
        <p:spPr bwMode="auto">
          <a:xfrm>
            <a:off x="6156325" y="4165600"/>
            <a:ext cx="215900" cy="2159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AR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9946" name="Picture 10" descr="http://culturademontania.com.ar/Relatos/neuquen_parque_nacional_lanin_huechulaufquen_facundo_stingo_1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548" y="2348880"/>
            <a:ext cx="4167452" cy="2876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>
            <a:spLocks noChangeArrowheads="1"/>
          </p:cNvSpPr>
          <p:nvPr/>
        </p:nvSpPr>
        <p:spPr bwMode="auto">
          <a:xfrm>
            <a:off x="250825" y="5381625"/>
            <a:ext cx="4141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sz="2400">
                <a:solidFill>
                  <a:schemeClr val="tx1"/>
                </a:solidFill>
                <a:latin typeface="Arial" panose="020B0604020202020204" pitchFamily="34" charset="0"/>
              </a:rPr>
              <a:t>Gran belleza paisajística!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sz="2400">
                <a:solidFill>
                  <a:schemeClr val="tx1"/>
                </a:solidFill>
                <a:latin typeface="Arial" panose="020B0604020202020204" pitchFamily="34" charset="0"/>
              </a:rPr>
              <a:t>Aptitud para el turismo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sz="2400">
                <a:solidFill>
                  <a:schemeClr val="tx1"/>
                </a:solidFill>
                <a:latin typeface="Arial" panose="020B0604020202020204" pitchFamily="34" charset="0"/>
              </a:rPr>
              <a:t>Bajo económico por su suelo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055813" y="1854200"/>
            <a:ext cx="8651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AR" dirty="0">
                <a:solidFill>
                  <a:srgbClr val="FFFF00"/>
                </a:solidFill>
              </a:rPr>
              <a:t>LANIN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smtClean="0"/>
              <a:t>Cómo se seleccionan las APs?</a:t>
            </a:r>
          </a:p>
        </p:txBody>
      </p:sp>
      <p:pic>
        <p:nvPicPr>
          <p:cNvPr id="29699" name="Picture 2" descr="http://us.cdn3.123rf.com/168nwm/chrupka/chrupka1312/chrupka131200261/24797341-black-outline-of-south-america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846138"/>
            <a:ext cx="4500562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e 3"/>
          <p:cNvSpPr>
            <a:spLocks noChangeArrowheads="1"/>
          </p:cNvSpPr>
          <p:nvPr/>
        </p:nvSpPr>
        <p:spPr bwMode="auto">
          <a:xfrm>
            <a:off x="6732588" y="3357563"/>
            <a:ext cx="215900" cy="2159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AR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CuadroTexto 7"/>
          <p:cNvSpPr txBox="1">
            <a:spLocks noChangeArrowheads="1"/>
          </p:cNvSpPr>
          <p:nvPr/>
        </p:nvSpPr>
        <p:spPr bwMode="auto">
          <a:xfrm>
            <a:off x="1103313" y="5087938"/>
            <a:ext cx="40211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sz="2400">
                <a:solidFill>
                  <a:schemeClr val="tx1"/>
                </a:solidFill>
                <a:latin typeface="Arial" panose="020B0604020202020204" pitchFamily="34" charset="0"/>
              </a:rPr>
              <a:t>Gran belleza paisajística!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sz="2400">
                <a:solidFill>
                  <a:schemeClr val="tx1"/>
                </a:solidFill>
                <a:latin typeface="Arial" panose="020B0604020202020204" pitchFamily="34" charset="0"/>
              </a:rPr>
              <a:t>Gran aptitud para turismo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sz="2400">
                <a:solidFill>
                  <a:schemeClr val="tx1"/>
                </a:solidFill>
                <a:latin typeface="Arial" panose="020B0604020202020204" pitchFamily="34" charset="0"/>
              </a:rPr>
              <a:t>Patrimonio de la humanidad</a:t>
            </a:r>
          </a:p>
        </p:txBody>
      </p:sp>
      <p:pic>
        <p:nvPicPr>
          <p:cNvPr id="41986" name="Picture 2" descr="http://www.cheargentina.com/wp-content/uploads/2013/07/cataratas-del-iguazu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920" y="2053249"/>
            <a:ext cx="4048904" cy="30350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411413" y="1674813"/>
            <a:ext cx="10572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AR" dirty="0">
                <a:solidFill>
                  <a:srgbClr val="FFFF00"/>
                </a:solidFill>
              </a:rPr>
              <a:t>IGUAZU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dirty="0" smtClean="0">
                <a:solidFill>
                  <a:srgbClr val="FFFF00"/>
                </a:solidFill>
              </a:rPr>
              <a:t>Categorías IUCN</a:t>
            </a:r>
            <a:br>
              <a:rPr lang="es-AR" dirty="0" smtClean="0">
                <a:solidFill>
                  <a:srgbClr val="FFFF00"/>
                </a:solidFill>
              </a:rPr>
            </a:br>
            <a:r>
              <a:rPr lang="es-AR" sz="1000" dirty="0">
                <a:solidFill>
                  <a:srgbClr val="FFFF00"/>
                </a:solidFill>
              </a:rPr>
              <a:t>http://www.iucn.org/about/work/programmes/gpap_home/gpap_quality/gpap_pacategories/</a:t>
            </a:r>
            <a:endParaRPr lang="es-AR" sz="1000" dirty="0" smtClean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84213" y="1562100"/>
            <a:ext cx="7775575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s-AR" sz="2000" dirty="0">
                <a:solidFill>
                  <a:schemeClr val="tx1"/>
                </a:solidFill>
              </a:rPr>
              <a:t>Hace más que 25 años, la UICN desarrolló un sistema preliminar de categorías para la gestión de áreas protegidas para ayudar a organizarlas y definirlas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s-AR" sz="2000" dirty="0">
              <a:solidFill>
                <a:schemeClr val="tx1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s-AR" sz="2000" dirty="0">
                <a:solidFill>
                  <a:schemeClr val="tx1"/>
                </a:solidFill>
              </a:rPr>
              <a:t>Seis categorías (una subdividida), las primeras 4 con objetivos específicos de conservación de biodiversidad.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s-AR" sz="2000" dirty="0">
              <a:solidFill>
                <a:schemeClr val="tx1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s-AR" sz="2000" dirty="0">
                <a:solidFill>
                  <a:schemeClr val="tx1"/>
                </a:solidFill>
              </a:rPr>
              <a:t>No persiguen objetivos uniformes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s-AR" sz="20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s-AR" sz="2000" dirty="0">
              <a:solidFill>
                <a:schemeClr val="tx1"/>
              </a:solidFill>
            </a:endParaRPr>
          </a:p>
        </p:txBody>
      </p:sp>
      <p:pic>
        <p:nvPicPr>
          <p:cNvPr id="14340" name="Picture 5" descr="https://encrypted-tbn2.gstatic.com/images?q=tbn:ANd9GcQMTW-ZItKBhRRLhksO18FEDDUVIo1ddVE0hhEtij7-jT1YKB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6263" y="4086225"/>
            <a:ext cx="2911475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http://www.tripincdn.com.ar/img/tematicos/parques-nacionales/copo/COPO-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" y="4797425"/>
            <a:ext cx="2768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http://upload.wikimedia.org/wikipedia/commons/1/1d/Cerro_Colorado_09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1763" y="3348038"/>
            <a:ext cx="2205037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3" descr="http://www.dayanabarrionuevo.com/wp-content/uploads/2008/11/cerro_coloradocordobaglobal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1763" y="5002213"/>
            <a:ext cx="2547937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dirty="0" smtClean="0"/>
              <a:t>Cómo se seleccionan las </a:t>
            </a:r>
            <a:r>
              <a:rPr lang="es-AR" dirty="0" err="1" smtClean="0"/>
              <a:t>APs</a:t>
            </a:r>
            <a:r>
              <a:rPr lang="es-AR" dirty="0" smtClean="0"/>
              <a:t>?</a:t>
            </a:r>
          </a:p>
        </p:txBody>
      </p:sp>
      <p:pic>
        <p:nvPicPr>
          <p:cNvPr id="30723" name="Picture 2" descr="http://us.cdn3.123rf.com/168nwm/chrupka/chrupka1312/chrupka131200261/24797341-black-outline-of-south-america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846138"/>
            <a:ext cx="4500562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e 3"/>
          <p:cNvSpPr>
            <a:spLocks noChangeArrowheads="1"/>
          </p:cNvSpPr>
          <p:nvPr/>
        </p:nvSpPr>
        <p:spPr bwMode="auto">
          <a:xfrm>
            <a:off x="6351922" y="3713718"/>
            <a:ext cx="215900" cy="2159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AR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CuadroTexto 7"/>
          <p:cNvSpPr txBox="1">
            <a:spLocks noChangeArrowheads="1"/>
          </p:cNvSpPr>
          <p:nvPr/>
        </p:nvSpPr>
        <p:spPr bwMode="auto">
          <a:xfrm>
            <a:off x="1423988" y="5318125"/>
            <a:ext cx="33543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sz="2400" dirty="0">
                <a:solidFill>
                  <a:schemeClr val="tx1"/>
                </a:solidFill>
                <a:latin typeface="Arial" panose="020B0604020202020204" pitchFamily="34" charset="0"/>
              </a:rPr>
              <a:t>Lugar remoto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sz="2400" dirty="0">
                <a:solidFill>
                  <a:schemeClr val="tx1"/>
                </a:solidFill>
                <a:latin typeface="Arial" panose="020B0604020202020204" pitchFamily="34" charset="0"/>
              </a:rPr>
              <a:t>Muy baja productividad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sz="2400" dirty="0">
                <a:solidFill>
                  <a:schemeClr val="tx1"/>
                </a:solidFill>
                <a:latin typeface="Arial" panose="020B0604020202020204" pitchFamily="34" charset="0"/>
              </a:rPr>
              <a:t>Aptitud para turismo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917700" y="1747838"/>
            <a:ext cx="23653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AR" dirty="0">
                <a:solidFill>
                  <a:srgbClr val="FFFF00"/>
                </a:solidFill>
              </a:rPr>
              <a:t>SALINAS GRANDES</a:t>
            </a:r>
          </a:p>
        </p:txBody>
      </p:sp>
      <p:pic>
        <p:nvPicPr>
          <p:cNvPr id="43010" name="Picture 2" descr="http://argentina4u.com/blog/en/wp-content/uploads/2012/07/salinas-grandes-tour-day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4310537" cy="28736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755576" y="2852936"/>
            <a:ext cx="75632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4400" dirty="0" smtClean="0"/>
              <a:t>La otra cara de la moneda en</a:t>
            </a:r>
          </a:p>
          <a:p>
            <a:pPr algn="ctr"/>
            <a:r>
              <a:rPr lang="es-AR" sz="4400" dirty="0" smtClean="0"/>
              <a:t>TRES IMAGENES</a:t>
            </a:r>
            <a:endParaRPr lang="es-AR" sz="4400" dirty="0"/>
          </a:p>
        </p:txBody>
      </p:sp>
    </p:spTree>
    <p:extLst>
      <p:ext uri="{BB962C8B-B14F-4D97-AF65-F5344CB8AC3E}">
        <p14:creationId xmlns:p14="http://schemas.microsoft.com/office/powerpoint/2010/main" val="419937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AR" smtClean="0"/>
          </a:p>
        </p:txBody>
      </p:sp>
      <p:sp>
        <p:nvSpPr>
          <p:cNvPr id="32771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AR" smtClean="0"/>
          </a:p>
        </p:txBody>
      </p:sp>
      <p:pic>
        <p:nvPicPr>
          <p:cNvPr id="32772" name="Picture 2" descr="http://blog.loroparque.com/wp-content/uploads/2012/04/semenSpi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04788"/>
            <a:ext cx="9417050" cy="706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3492500" y="6126163"/>
            <a:ext cx="4270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AR">
                <a:solidFill>
                  <a:schemeClr val="bg1"/>
                </a:solidFill>
                <a:latin typeface="Arial" panose="020B0604020202020204" pitchFamily="34" charset="0"/>
              </a:rPr>
              <a:t>Guacamayo spix (Loro Parque Tenerife)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AR">
                <a:solidFill>
                  <a:schemeClr val="bg1"/>
                </a:solidFill>
                <a:latin typeface="Arial" panose="020B0604020202020204" pitchFamily="34" charset="0"/>
              </a:rPr>
              <a:t>Extint to the wild (IUCN, 2000)</a:t>
            </a:r>
          </a:p>
        </p:txBody>
      </p:sp>
      <p:sp>
        <p:nvSpPr>
          <p:cNvPr id="6" name="Llamada ovalada 5"/>
          <p:cNvSpPr/>
          <p:nvPr/>
        </p:nvSpPr>
        <p:spPr>
          <a:xfrm>
            <a:off x="-314325" y="3763963"/>
            <a:ext cx="4991100" cy="284321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AR" dirty="0"/>
              <a:t>La cría en cautividad ha sido "clave" para la supervivencia de una especie de loro brasileño, el Guacamayo de </a:t>
            </a:r>
            <a:r>
              <a:rPr lang="es-AR" dirty="0" err="1"/>
              <a:t>Spix</a:t>
            </a:r>
            <a:r>
              <a:rPr lang="es-AR" dirty="0"/>
              <a:t>, extinto en la naturaleza desde 2000, afirmó Rafael Zamora, biólogo del zoológico tinerfeño "Loro Parque".</a:t>
            </a:r>
          </a:p>
        </p:txBody>
      </p:sp>
      <p:sp>
        <p:nvSpPr>
          <p:cNvPr id="2" name="Rectángulo redondeado 1"/>
          <p:cNvSpPr/>
          <p:nvPr/>
        </p:nvSpPr>
        <p:spPr>
          <a:xfrm>
            <a:off x="196850" y="-49213"/>
            <a:ext cx="6516688" cy="1087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Inumerables</a:t>
            </a:r>
            <a:r>
              <a:rPr lang="es-AR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s-AR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spp</a:t>
            </a:r>
            <a:r>
              <a:rPr lang="es-AR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s-AR" b="1" dirty="0">
                <a:solidFill>
                  <a:schemeClr val="bg1"/>
                </a:solidFill>
                <a:latin typeface="Arial" panose="020B0604020202020204" pitchFamily="34" charset="0"/>
              </a:rPr>
              <a:t>EXTINTAS DE LA NATURALEZA,  por causas antrópicas. Muchas respaldan importantes proyectos donde media mucho $$$$$</a:t>
            </a:r>
          </a:p>
          <a:p>
            <a:pPr algn="ctr">
              <a:defRPr/>
            </a:pPr>
            <a:endParaRPr lang="es-A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AR" smtClean="0"/>
          </a:p>
        </p:txBody>
      </p:sp>
      <p:sp>
        <p:nvSpPr>
          <p:cNvPr id="33795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AR" smtClean="0"/>
          </a:p>
        </p:txBody>
      </p:sp>
      <p:pic>
        <p:nvPicPr>
          <p:cNvPr id="33796" name="Picture 2" descr="http://antenasanluis.mx/wp-content/uploads/2014/03/jagua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395288" y="398463"/>
            <a:ext cx="78184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AR" sz="2000" b="1">
                <a:solidFill>
                  <a:schemeClr val="bg1"/>
                </a:solidFill>
                <a:latin typeface="Arial" panose="020B0604020202020204" pitchFamily="34" charset="0"/>
              </a:rPr>
              <a:t>Existen muchas especies tope (y paragua), con problemas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AR" sz="2000" b="1">
                <a:solidFill>
                  <a:schemeClr val="bg1"/>
                </a:solidFill>
                <a:latin typeface="Arial" panose="020B0604020202020204" pitchFamily="34" charset="0"/>
              </a:rPr>
              <a:t>extremadamente serios de conservación.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AR" sz="2000" b="1">
                <a:solidFill>
                  <a:schemeClr val="bg1"/>
                </a:solidFill>
                <a:latin typeface="Arial" panose="020B0604020202020204" pitchFamily="34" charset="0"/>
              </a:rPr>
              <a:t>Estamos muy lejos de asegurar su supervivencia a largo plazo.</a:t>
            </a:r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6351588" y="6399213"/>
            <a:ext cx="2181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AR">
                <a:solidFill>
                  <a:schemeClr val="bg1"/>
                </a:solidFill>
                <a:latin typeface="Arial" panose="020B0604020202020204" pitchFamily="34" charset="0"/>
              </a:rPr>
              <a:t>Jaguareté (</a:t>
            </a:r>
            <a:r>
              <a:rPr lang="es-AR" i="1">
                <a:solidFill>
                  <a:schemeClr val="bg1"/>
                </a:solidFill>
                <a:latin typeface="Arial" panose="020B0604020202020204" pitchFamily="34" charset="0"/>
              </a:rPr>
              <a:t>P. onca</a:t>
            </a:r>
            <a:r>
              <a:rPr lang="es-AR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301"/>
          <a:stretch>
            <a:fillRect/>
          </a:stretch>
        </p:blipFill>
        <p:spPr bwMode="auto">
          <a:xfrm>
            <a:off x="-79375" y="549275"/>
            <a:ext cx="922337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CuadroTexto 1"/>
          <p:cNvSpPr txBox="1">
            <a:spLocks noChangeArrowheads="1"/>
          </p:cNvSpPr>
          <p:nvPr/>
        </p:nvSpPr>
        <p:spPr bwMode="auto">
          <a:xfrm>
            <a:off x="4932363" y="1557338"/>
            <a:ext cx="34417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AR" dirty="0">
                <a:solidFill>
                  <a:schemeClr val="tx1"/>
                </a:solidFill>
                <a:latin typeface="Arial" panose="020B0604020202020204" pitchFamily="34" charset="0"/>
              </a:rPr>
              <a:t>Endémica de Sri Lanka, DD,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AR" dirty="0">
                <a:solidFill>
                  <a:schemeClr val="tx1"/>
                </a:solidFill>
                <a:latin typeface="Arial" panose="020B0604020202020204" pitchFamily="34" charset="0"/>
              </a:rPr>
              <a:t>Actualmente fuera de cualquier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AR" dirty="0">
                <a:solidFill>
                  <a:schemeClr val="tx1"/>
                </a:solidFill>
                <a:latin typeface="Arial" panose="020B0604020202020204" pitchFamily="34" charset="0"/>
              </a:rPr>
              <a:t>Área Protegida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276" y="465217"/>
            <a:ext cx="4463724" cy="60856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18" y="3951748"/>
            <a:ext cx="3936987" cy="278251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14015" y="2355521"/>
            <a:ext cx="410988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La mayoría de las especies DD en países con alto IDH reciente, y muy baja inversión en </a:t>
            </a:r>
            <a:r>
              <a:rPr lang="es-ES" dirty="0" err="1" smtClean="0"/>
              <a:t>APs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114016" y="3184892"/>
            <a:ext cx="410988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Más del 80% de las </a:t>
            </a:r>
            <a:r>
              <a:rPr lang="es-ES" dirty="0" err="1" smtClean="0"/>
              <a:t>spp</a:t>
            </a:r>
            <a:r>
              <a:rPr lang="es-ES" dirty="0" smtClean="0"/>
              <a:t> DD no representadas (&lt;1%)en </a:t>
            </a:r>
            <a:r>
              <a:rPr lang="es-ES" dirty="0" err="1" smtClean="0"/>
              <a:t>APs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r="11493"/>
          <a:stretch/>
        </p:blipFill>
        <p:spPr bwMode="auto">
          <a:xfrm>
            <a:off x="1" y="-1"/>
            <a:ext cx="4607417" cy="204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86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ítulo 1"/>
          <p:cNvSpPr>
            <a:spLocks noGrp="1"/>
          </p:cNvSpPr>
          <p:nvPr>
            <p:ph type="title"/>
          </p:nvPr>
        </p:nvSpPr>
        <p:spPr>
          <a:xfrm>
            <a:off x="0" y="1700808"/>
            <a:ext cx="9144000" cy="1320800"/>
          </a:xfrm>
        </p:spPr>
        <p:txBody>
          <a:bodyPr/>
          <a:lstStyle/>
          <a:p>
            <a:pPr eaLnBrk="1" hangingPunct="1"/>
            <a:r>
              <a:rPr lang="es-A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Enormes tasas de extinción por causas antrópicas</a:t>
            </a:r>
            <a:br>
              <a:rPr lang="es-A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A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A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A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Muchísimas especies claves con serios problemas </a:t>
            </a:r>
            <a:br>
              <a:rPr lang="es-A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A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A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A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Muchas especies no representadas en </a:t>
            </a:r>
            <a:r>
              <a:rPr lang="es-AR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</a:t>
            </a:r>
            <a:endParaRPr lang="es-AR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83568" y="476672"/>
            <a:ext cx="4790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Son Efectivas las </a:t>
            </a:r>
            <a:r>
              <a:rPr lang="es-AR" sz="3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Aps</a:t>
            </a:r>
            <a:r>
              <a:rPr lang="es-AR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??</a:t>
            </a:r>
            <a:endParaRPr lang="es-AR" sz="36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4149080"/>
            <a:ext cx="2483768" cy="158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antenasanluis.mx/wp-content/uploads/2014/03/jagua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2401630"/>
            <a:ext cx="2339752" cy="175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blog.loroparque.com/wp-content/uploads/2012/04/semenSpix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7222" y="604046"/>
            <a:ext cx="2396778" cy="179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58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2057400"/>
            <a:ext cx="51625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6" y="0"/>
            <a:ext cx="6684442" cy="265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08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0" y="1828800"/>
            <a:ext cx="8915400" cy="30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/>
            <a:r>
              <a:rPr lang="es-AR" sz="2800" dirty="0" smtClean="0">
                <a:solidFill>
                  <a:schemeClr val="bg1"/>
                </a:solidFill>
                <a:latin typeface="Agency FB" pitchFamily="34" charset="0"/>
              </a:rPr>
              <a:t>En Conservación se refiere a análisis q usan para “medir cuan completo es” un sistema de áreas protegidas en función de objetivos determinados.</a:t>
            </a:r>
          </a:p>
          <a:p>
            <a:pPr marL="45720"/>
            <a:endParaRPr lang="es-AR" sz="2800" dirty="0" smtClean="0">
              <a:solidFill>
                <a:schemeClr val="bg1"/>
              </a:solidFill>
              <a:latin typeface="Agency FB" pitchFamily="34" charset="0"/>
            </a:endParaRPr>
          </a:p>
          <a:p>
            <a:pPr marL="45720"/>
            <a:r>
              <a:rPr lang="es-AR" sz="2800" dirty="0" smtClean="0">
                <a:solidFill>
                  <a:schemeClr val="bg1"/>
                </a:solidFill>
                <a:latin typeface="Agency FB" pitchFamily="34" charset="0"/>
              </a:rPr>
              <a:t>Usualmente se utilizan grupos de especies como indicadores o sustitutos de la biodiversidad de una región.</a:t>
            </a:r>
          </a:p>
          <a:p>
            <a:pPr marL="45720"/>
            <a:endParaRPr lang="es-AR" sz="2800" dirty="0" smtClean="0">
              <a:solidFill>
                <a:schemeClr val="bg1"/>
              </a:solidFill>
              <a:latin typeface="Agency FB" pitchFamily="34" charset="0"/>
            </a:endParaRPr>
          </a:p>
          <a:p>
            <a:pPr marL="45720"/>
            <a:r>
              <a:rPr lang="es-AR" sz="2800" dirty="0" smtClean="0">
                <a:solidFill>
                  <a:schemeClr val="bg1"/>
                </a:solidFill>
                <a:latin typeface="Agency FB" pitchFamily="34" charset="0"/>
              </a:rPr>
              <a:t>También puede evaluarse un sistema de aéreas protegidas en función de determinadas especies o grupos taxonómicos </a:t>
            </a:r>
          </a:p>
          <a:p>
            <a:pPr marL="45720"/>
            <a:endParaRPr lang="es-AR" sz="2800" dirty="0" smtClean="0">
              <a:solidFill>
                <a:schemeClr val="bg1"/>
              </a:solidFill>
              <a:latin typeface="Agency FB" pitchFamily="34" charset="0"/>
            </a:endParaRPr>
          </a:p>
          <a:p>
            <a:pPr marL="45720"/>
            <a:endParaRPr lang="es-AR" sz="2800" dirty="0" smtClean="0">
              <a:solidFill>
                <a:schemeClr val="bg1"/>
              </a:solidFill>
              <a:latin typeface="Agency FB" pitchFamily="34" charset="0"/>
            </a:endParaRPr>
          </a:p>
          <a:p>
            <a:pPr marL="45720"/>
            <a:endParaRPr lang="es-AR" sz="2800" dirty="0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684789" y="304800"/>
            <a:ext cx="7317105" cy="792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b="1" dirty="0" smtClean="0">
                <a:solidFill>
                  <a:schemeClr val="bg1"/>
                </a:solidFill>
                <a:latin typeface="Agency FB" pitchFamily="34" charset="0"/>
              </a:rPr>
              <a:t>Análisis de GAP o de Vacio</a:t>
            </a:r>
            <a:endParaRPr lang="es-AR" b="1" dirty="0">
              <a:solidFill>
                <a:schemeClr val="bg1"/>
              </a:solidFill>
              <a:latin typeface="Agency FB" pitchFamily="34" charset="0"/>
            </a:endParaRPr>
          </a:p>
        </p:txBody>
      </p:sp>
      <p:pic>
        <p:nvPicPr>
          <p:cNvPr id="4" name="Picture 2" descr="http://www.nerdsraging.com/wp-content/uploads/2012/04/Kermit-Jai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7700" y="-8308"/>
            <a:ext cx="876300" cy="626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292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84789" y="1085240"/>
            <a:ext cx="7317105" cy="594276"/>
          </a:xfrm>
          <a:prstGeom prst="rect">
            <a:avLst/>
          </a:prstGeom>
        </p:spPr>
        <p:txBody>
          <a:bodyPr vert="horz" lIns="68598" tIns="34299" rIns="68598" bIns="34299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>
                <a:solidFill>
                  <a:schemeClr val="bg1"/>
                </a:solidFill>
                <a:latin typeface="Agency FB" panose="020B0503020202020204" pitchFamily="34" charset="0"/>
              </a:rPr>
              <a:t>Distribución de especies de interés</a:t>
            </a: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627625" y="2685856"/>
            <a:ext cx="7317105" cy="1200463"/>
          </a:xfrm>
          <a:prstGeom prst="rect">
            <a:avLst/>
          </a:prstGeom>
        </p:spPr>
        <p:txBody>
          <a:bodyPr vert="horz" lIns="68598" tIns="34299" rIns="68598" bIns="34299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9"/>
            <a:r>
              <a:rPr lang="es-AR" sz="2800" dirty="0">
                <a:solidFill>
                  <a:schemeClr val="bg1"/>
                </a:solidFill>
                <a:latin typeface="Agency FB" panose="020B0503020202020204" pitchFamily="34" charset="0"/>
              </a:rPr>
              <a:t>«En La actualidad existen innumerable cantidad de fuentes para obtener información sobre especies silvestres, muchas de esta masivas, no obstante estas deben ser utilizadas con en conocimiento de sus errores y asesorados por especialistas en las especies en cuestión»</a:t>
            </a:r>
          </a:p>
        </p:txBody>
      </p:sp>
      <p:pic>
        <p:nvPicPr>
          <p:cNvPr id="6" name="Picture 2" descr="http://www.nerdsraging.com/wp-content/uploads/2012/04/Kermit-Jai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7700" y="850348"/>
            <a:ext cx="876300" cy="469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46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395288" y="1268413"/>
            <a:ext cx="8748712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>
              <a:defRPr kumimoji="1" b="1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>
              <a:defRPr kumimoji="1" b="1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>
              <a:defRPr kumimoji="1" b="1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>
              <a:defRPr kumimoji="1" b="1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>
              <a:defRPr kumimoji="1" b="1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b="1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b="1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b="1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Clr>
                <a:schemeClr val="accent2"/>
              </a:buClr>
              <a:buSzPct val="80000"/>
              <a:defRPr/>
            </a:pPr>
            <a:r>
              <a:rPr lang="es-ES" sz="2400" dirty="0" smtClean="0">
                <a:solidFill>
                  <a:srgbClr val="FFC000"/>
                </a:solidFill>
              </a:rPr>
              <a:t>Categorías I-II: </a:t>
            </a:r>
            <a:r>
              <a:rPr lang="es-ES" sz="2400" b="0" dirty="0" smtClean="0">
                <a:solidFill>
                  <a:schemeClr val="tx1"/>
                </a:solidFill>
              </a:rPr>
              <a:t>áreas protegidas estrictas o áreas de protección total</a:t>
            </a:r>
          </a:p>
          <a:p>
            <a:pPr marL="0" indent="0" eaLnBrk="1" hangingPunct="1">
              <a:spcBef>
                <a:spcPct val="50000"/>
              </a:spcBef>
              <a:buClr>
                <a:schemeClr val="accent2"/>
              </a:buClr>
              <a:buSzPct val="80000"/>
              <a:defRPr/>
            </a:pPr>
            <a:r>
              <a:rPr lang="es-ES" sz="2400" dirty="0" smtClean="0">
                <a:solidFill>
                  <a:srgbClr val="FFC000"/>
                </a:solidFill>
              </a:rPr>
              <a:t>Categorías III-</a:t>
            </a:r>
            <a:r>
              <a:rPr lang="es-ES" sz="2400" dirty="0">
                <a:solidFill>
                  <a:srgbClr val="FFC000"/>
                </a:solidFill>
              </a:rPr>
              <a:t>I</a:t>
            </a:r>
            <a:r>
              <a:rPr lang="es-ES" sz="2400" dirty="0" smtClean="0">
                <a:solidFill>
                  <a:srgbClr val="FFC000"/>
                </a:solidFill>
              </a:rPr>
              <a:t>V:</a:t>
            </a:r>
            <a:r>
              <a:rPr lang="es-ES" sz="2400" b="0" dirty="0" smtClean="0">
                <a:solidFill>
                  <a:srgbClr val="FFC000"/>
                </a:solidFill>
              </a:rPr>
              <a:t> </a:t>
            </a:r>
            <a:r>
              <a:rPr lang="es-ES" sz="2400" b="0" dirty="0" smtClean="0">
                <a:solidFill>
                  <a:schemeClr val="tx1"/>
                </a:solidFill>
              </a:rPr>
              <a:t>áreas protegidas no estrictas o de protección parcial. </a:t>
            </a:r>
          </a:p>
          <a:p>
            <a:pPr marL="0" indent="0" eaLnBrk="1" hangingPunct="1">
              <a:spcBef>
                <a:spcPct val="50000"/>
              </a:spcBef>
              <a:buClr>
                <a:schemeClr val="accent2"/>
              </a:buClr>
              <a:buSzPct val="80000"/>
              <a:defRPr/>
            </a:pPr>
            <a:r>
              <a:rPr lang="es-ES" sz="2400" dirty="0">
                <a:solidFill>
                  <a:srgbClr val="FFC000"/>
                </a:solidFill>
              </a:rPr>
              <a:t>Categorías </a:t>
            </a:r>
            <a:r>
              <a:rPr lang="es-ES" sz="2400" dirty="0" smtClean="0">
                <a:solidFill>
                  <a:srgbClr val="FFC000"/>
                </a:solidFill>
              </a:rPr>
              <a:t>V-VI:</a:t>
            </a:r>
            <a:r>
              <a:rPr lang="es-ES" sz="2400" b="0" dirty="0" smtClean="0">
                <a:solidFill>
                  <a:srgbClr val="FFC000"/>
                </a:solidFill>
              </a:rPr>
              <a:t> </a:t>
            </a:r>
            <a:r>
              <a:rPr lang="es-ES" sz="2400" b="0" dirty="0" smtClean="0">
                <a:solidFill>
                  <a:schemeClr val="tx1"/>
                </a:solidFill>
              </a:rPr>
              <a:t>Sin fines </a:t>
            </a:r>
            <a:r>
              <a:rPr lang="es-ES" sz="2400" dirty="0" smtClean="0">
                <a:solidFill>
                  <a:schemeClr val="tx1"/>
                </a:solidFill>
              </a:rPr>
              <a:t>específicos</a:t>
            </a:r>
            <a:r>
              <a:rPr lang="es-ES" sz="2400" b="0" dirty="0" smtClean="0">
                <a:solidFill>
                  <a:schemeClr val="tx1"/>
                </a:solidFill>
              </a:rPr>
              <a:t> de conservación de Biodiversidad (pueden perseguir objetivos distintos a la conservación)</a:t>
            </a:r>
          </a:p>
          <a:p>
            <a:pPr marL="0" indent="0" eaLnBrk="1" hangingPunct="1">
              <a:spcBef>
                <a:spcPct val="5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es-ES" sz="2400" b="0" dirty="0" smtClean="0">
                <a:solidFill>
                  <a:schemeClr val="tx1"/>
                </a:solidFill>
              </a:rPr>
              <a:t>En Argentina: Muchas AP son administradas como una sola unidad de conservación a pesar de comprender dos o tres categorías de manejo. </a:t>
            </a:r>
            <a:endParaRPr lang="en-US" sz="2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0023" y="125413"/>
            <a:ext cx="91440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defTabSz="457200" eaLnBrk="1" hangingPunct="1">
              <a:lnSpc>
                <a:spcPct val="90000"/>
              </a:lnSpc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es-ES_tradnl" sz="2800" dirty="0" smtClean="0">
                <a:solidFill>
                  <a:srgbClr val="FFFF00"/>
                </a:solidFill>
                <a:effectLst/>
              </a:rPr>
              <a:t>Categorías IUCN</a:t>
            </a:r>
            <a:endParaRPr lang="es-ES_tradnl" sz="2800" dirty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89367" y="109946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latin typeface="Agency FB" panose="020B0503020202020204" pitchFamily="34" charset="0"/>
              </a:rPr>
              <a:t>ANALISIS DE GAP – DISTRIBUCIÓN DE ESPECIES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367" y="2228537"/>
            <a:ext cx="5029200" cy="180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2" y="4286473"/>
            <a:ext cx="4905737" cy="162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57201" y="1828383"/>
            <a:ext cx="6829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>
                <a:latin typeface="Agency FB" panose="020B0503020202020204" pitchFamily="34" charset="0"/>
              </a:rPr>
              <a:t>http://www.iucnredlist.org/technical-documents/spatial-data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561153" y="2415397"/>
            <a:ext cx="3141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latin typeface="Agency FB" panose="020B0503020202020204" pitchFamily="34" charset="0"/>
              </a:rPr>
              <a:t>Polígonos generados por especialistas en los distintos grupos taxonómicos.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74169" y="4008444"/>
            <a:ext cx="3515530" cy="187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494335" y="1547951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latin typeface="Agency FB" panose="020B0503020202020204" pitchFamily="34" charset="0"/>
              </a:rPr>
              <a:t>Polígonos de la IUCN</a:t>
            </a:r>
          </a:p>
        </p:txBody>
      </p:sp>
      <p:sp>
        <p:nvSpPr>
          <p:cNvPr id="7" name="6 Elipse"/>
          <p:cNvSpPr/>
          <p:nvPr/>
        </p:nvSpPr>
        <p:spPr>
          <a:xfrm>
            <a:off x="289367" y="4946215"/>
            <a:ext cx="1082233" cy="1977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 b="1">
              <a:solidFill>
                <a:schemeClr val="tx1"/>
              </a:solidFill>
            </a:endParaRPr>
          </a:p>
        </p:txBody>
      </p:sp>
      <p:cxnSp>
        <p:nvCxnSpPr>
          <p:cNvPr id="11" name="10 Conector recto de flecha"/>
          <p:cNvCxnSpPr/>
          <p:nvPr/>
        </p:nvCxnSpPr>
        <p:spPr>
          <a:xfrm flipV="1">
            <a:off x="1364846" y="4890302"/>
            <a:ext cx="4121554" cy="1547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Picture 2" descr="http://www.nerdsraging.com/wp-content/uploads/2012/04/Kermit-Jail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7700" y="850348"/>
            <a:ext cx="876300" cy="469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594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b="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1142405"/>
            <a:ext cx="9561444" cy="445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 descr="http://upload.wikimedia.org/wikipedia/commons/d/d0/Leptodactylus_mystacinus0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1" y="3257506"/>
            <a:ext cx="4191000" cy="21181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055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684789" y="1085240"/>
            <a:ext cx="7317105" cy="594276"/>
          </a:xfrm>
          <a:prstGeom prst="rect">
            <a:avLst/>
          </a:prstGeom>
        </p:spPr>
        <p:txBody>
          <a:bodyPr vert="horz" lIns="68598" tIns="34299" rIns="68598" bIns="34299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600" dirty="0">
                <a:solidFill>
                  <a:schemeClr val="bg1"/>
                </a:solidFill>
                <a:latin typeface="Agency FB" panose="020B0503020202020204" pitchFamily="34" charset="0"/>
              </a:rPr>
              <a:t>Distribución de las áreas protegidas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627625" y="2685857"/>
            <a:ext cx="7317105" cy="800308"/>
          </a:xfrm>
          <a:prstGeom prst="rect">
            <a:avLst/>
          </a:prstGeom>
        </p:spPr>
        <p:txBody>
          <a:bodyPr vert="horz" lIns="68598" tIns="34299" rIns="68598" bIns="34299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9"/>
            <a:r>
              <a:rPr lang="es-AR" sz="2800" dirty="0">
                <a:solidFill>
                  <a:schemeClr val="bg1"/>
                </a:solidFill>
                <a:latin typeface="Agency FB" panose="020B0503020202020204" pitchFamily="34" charset="0"/>
              </a:rPr>
              <a:t>«Siempre resulta mejor conseguir esta información para la escala a la que se desea trabajar, muchas veces pueden solicitarse a la entidades gubernamentales correspondientes»</a:t>
            </a:r>
          </a:p>
        </p:txBody>
      </p:sp>
      <p:pic>
        <p:nvPicPr>
          <p:cNvPr id="4" name="Picture 2" descr="http://www.nerdsraging.com/wp-content/uploads/2012/04/Kermit-Jai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7700" y="850348"/>
            <a:ext cx="876300" cy="469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81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80" y="1714053"/>
            <a:ext cx="7520359" cy="423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0304" y="1302988"/>
            <a:ext cx="261853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350" b="1" dirty="0"/>
              <a:t>http://www.protectedplanet.net/</a:t>
            </a:r>
          </a:p>
        </p:txBody>
      </p:sp>
      <p:pic>
        <p:nvPicPr>
          <p:cNvPr id="5" name="Picture 2" descr="http://www.nerdsraging.com/wp-content/uploads/2012/04/Kermit-Jai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7700" y="850348"/>
            <a:ext cx="876300" cy="469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483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>
            <a:off x="5638800" y="2685856"/>
            <a:ext cx="381000" cy="2286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4" name="3 Elipse"/>
          <p:cNvSpPr/>
          <p:nvPr/>
        </p:nvSpPr>
        <p:spPr>
          <a:xfrm>
            <a:off x="6172201" y="2457197"/>
            <a:ext cx="381000" cy="2286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5" name="4 Elipse"/>
          <p:cNvSpPr/>
          <p:nvPr/>
        </p:nvSpPr>
        <p:spPr>
          <a:xfrm>
            <a:off x="5943600" y="3257505"/>
            <a:ext cx="381000" cy="2286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6" name="5 Elipse"/>
          <p:cNvSpPr/>
          <p:nvPr/>
        </p:nvSpPr>
        <p:spPr>
          <a:xfrm>
            <a:off x="6705601" y="3086011"/>
            <a:ext cx="381000" cy="40015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858001" y="2571527"/>
            <a:ext cx="381000" cy="1714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620000" y="3028846"/>
            <a:ext cx="381000" cy="1714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334001" y="3028846"/>
            <a:ext cx="381000" cy="1714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172201" y="2914516"/>
            <a:ext cx="381000" cy="1714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791200" y="3771989"/>
            <a:ext cx="381000" cy="1714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181601" y="2228537"/>
            <a:ext cx="3505200" cy="29154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16" name="15 Forma libre"/>
          <p:cNvSpPr/>
          <p:nvPr/>
        </p:nvSpPr>
        <p:spPr>
          <a:xfrm>
            <a:off x="5638801" y="2457197"/>
            <a:ext cx="1219200" cy="1714947"/>
          </a:xfrm>
          <a:custGeom>
            <a:avLst/>
            <a:gdLst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828800 w 1828800"/>
              <a:gd name="connsiteY2" fmla="*/ 2286000 h 2286000"/>
              <a:gd name="connsiteX3" fmla="*/ 0 w 1828800"/>
              <a:gd name="connsiteY3" fmla="*/ 2286000 h 2286000"/>
              <a:gd name="connsiteX4" fmla="*/ 0 w 1828800"/>
              <a:gd name="connsiteY4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71600 w 1828800"/>
              <a:gd name="connsiteY2" fmla="*/ 1676400 h 2286000"/>
              <a:gd name="connsiteX3" fmla="*/ 0 w 1828800"/>
              <a:gd name="connsiteY3" fmla="*/ 2286000 h 2286000"/>
              <a:gd name="connsiteX4" fmla="*/ 0 w 1828800"/>
              <a:gd name="connsiteY4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371600 w 1828800"/>
              <a:gd name="connsiteY3" fmla="*/ 1676400 h 2286000"/>
              <a:gd name="connsiteX4" fmla="*/ 0 w 1828800"/>
              <a:gd name="connsiteY4" fmla="*/ 2286000 h 2286000"/>
              <a:gd name="connsiteX5" fmla="*/ 0 w 1828800"/>
              <a:gd name="connsiteY5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371600 w 1828800"/>
              <a:gd name="connsiteY3" fmla="*/ 1676400 h 2286000"/>
              <a:gd name="connsiteX4" fmla="*/ 0 w 1828800"/>
              <a:gd name="connsiteY4" fmla="*/ 2286000 h 2286000"/>
              <a:gd name="connsiteX5" fmla="*/ 442913 w 1828800"/>
              <a:gd name="connsiteY5" fmla="*/ 666750 h 2286000"/>
              <a:gd name="connsiteX6" fmla="*/ 0 w 1828800"/>
              <a:gd name="connsiteY6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800" h="2286000">
                <a:moveTo>
                  <a:pt x="0" y="0"/>
                </a:moveTo>
                <a:lnTo>
                  <a:pt x="1828800" y="0"/>
                </a:lnTo>
                <a:lnTo>
                  <a:pt x="1300163" y="723900"/>
                </a:lnTo>
                <a:lnTo>
                  <a:pt x="1371600" y="1676400"/>
                </a:lnTo>
                <a:lnTo>
                  <a:pt x="0" y="2286000"/>
                </a:lnTo>
                <a:lnTo>
                  <a:pt x="442913" y="66675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17" name="16 Forma libre"/>
          <p:cNvSpPr/>
          <p:nvPr/>
        </p:nvSpPr>
        <p:spPr>
          <a:xfrm>
            <a:off x="5419725" y="3657660"/>
            <a:ext cx="3267075" cy="1429122"/>
          </a:xfrm>
          <a:custGeom>
            <a:avLst/>
            <a:gdLst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828800 w 1828800"/>
              <a:gd name="connsiteY2" fmla="*/ 2286000 h 2286000"/>
              <a:gd name="connsiteX3" fmla="*/ 0 w 1828800"/>
              <a:gd name="connsiteY3" fmla="*/ 2286000 h 2286000"/>
              <a:gd name="connsiteX4" fmla="*/ 0 w 1828800"/>
              <a:gd name="connsiteY4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71600 w 1828800"/>
              <a:gd name="connsiteY2" fmla="*/ 1676400 h 2286000"/>
              <a:gd name="connsiteX3" fmla="*/ 0 w 1828800"/>
              <a:gd name="connsiteY3" fmla="*/ 2286000 h 2286000"/>
              <a:gd name="connsiteX4" fmla="*/ 0 w 1828800"/>
              <a:gd name="connsiteY4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371600 w 1828800"/>
              <a:gd name="connsiteY3" fmla="*/ 1676400 h 2286000"/>
              <a:gd name="connsiteX4" fmla="*/ 0 w 1828800"/>
              <a:gd name="connsiteY4" fmla="*/ 2286000 h 2286000"/>
              <a:gd name="connsiteX5" fmla="*/ 0 w 1828800"/>
              <a:gd name="connsiteY5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371600 w 1828800"/>
              <a:gd name="connsiteY3" fmla="*/ 1676400 h 2286000"/>
              <a:gd name="connsiteX4" fmla="*/ 0 w 1828800"/>
              <a:gd name="connsiteY4" fmla="*/ 2286000 h 2286000"/>
              <a:gd name="connsiteX5" fmla="*/ 442913 w 1828800"/>
              <a:gd name="connsiteY5" fmla="*/ 666750 h 2286000"/>
              <a:gd name="connsiteX6" fmla="*/ 0 w 1828800"/>
              <a:gd name="connsiteY6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371600 w 1828800"/>
              <a:gd name="connsiteY3" fmla="*/ 1676400 h 2286000"/>
              <a:gd name="connsiteX4" fmla="*/ 0 w 1828800"/>
              <a:gd name="connsiteY4" fmla="*/ 2286000 h 2286000"/>
              <a:gd name="connsiteX5" fmla="*/ 990600 w 1828800"/>
              <a:gd name="connsiteY5" fmla="*/ 1143000 h 2286000"/>
              <a:gd name="connsiteX6" fmla="*/ 442913 w 1828800"/>
              <a:gd name="connsiteY6" fmla="*/ 666750 h 2286000"/>
              <a:gd name="connsiteX7" fmla="*/ 0 w 1828800"/>
              <a:gd name="connsiteY7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638300 w 1828800"/>
              <a:gd name="connsiteY3" fmla="*/ 1600200 h 2286000"/>
              <a:gd name="connsiteX4" fmla="*/ 1371600 w 1828800"/>
              <a:gd name="connsiteY4" fmla="*/ 1676400 h 2286000"/>
              <a:gd name="connsiteX5" fmla="*/ 0 w 1828800"/>
              <a:gd name="connsiteY5" fmla="*/ 2286000 h 2286000"/>
              <a:gd name="connsiteX6" fmla="*/ 990600 w 1828800"/>
              <a:gd name="connsiteY6" fmla="*/ 1143000 h 2286000"/>
              <a:gd name="connsiteX7" fmla="*/ 442913 w 1828800"/>
              <a:gd name="connsiteY7" fmla="*/ 666750 h 2286000"/>
              <a:gd name="connsiteX8" fmla="*/ 0 w 1828800"/>
              <a:gd name="connsiteY8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638300 w 1828800"/>
              <a:gd name="connsiteY3" fmla="*/ 1600200 h 2286000"/>
              <a:gd name="connsiteX4" fmla="*/ 1371600 w 1828800"/>
              <a:gd name="connsiteY4" fmla="*/ 1676400 h 2286000"/>
              <a:gd name="connsiteX5" fmla="*/ 1438275 w 1828800"/>
              <a:gd name="connsiteY5" fmla="*/ 2160270 h 2286000"/>
              <a:gd name="connsiteX6" fmla="*/ 0 w 1828800"/>
              <a:gd name="connsiteY6" fmla="*/ 2286000 h 2286000"/>
              <a:gd name="connsiteX7" fmla="*/ 990600 w 1828800"/>
              <a:gd name="connsiteY7" fmla="*/ 1143000 h 2286000"/>
              <a:gd name="connsiteX8" fmla="*/ 442913 w 1828800"/>
              <a:gd name="connsiteY8" fmla="*/ 666750 h 2286000"/>
              <a:gd name="connsiteX9" fmla="*/ 0 w 1828800"/>
              <a:gd name="connsiteY9" fmla="*/ 0 h 2286000"/>
              <a:gd name="connsiteX0" fmla="*/ 1438275 w 3267075"/>
              <a:gd name="connsiteY0" fmla="*/ 0 h 2286000"/>
              <a:gd name="connsiteX1" fmla="*/ 3267075 w 3267075"/>
              <a:gd name="connsiteY1" fmla="*/ 0 h 2286000"/>
              <a:gd name="connsiteX2" fmla="*/ 2738438 w 3267075"/>
              <a:gd name="connsiteY2" fmla="*/ 723900 h 2286000"/>
              <a:gd name="connsiteX3" fmla="*/ 3076575 w 3267075"/>
              <a:gd name="connsiteY3" fmla="*/ 1600200 h 2286000"/>
              <a:gd name="connsiteX4" fmla="*/ 2809875 w 3267075"/>
              <a:gd name="connsiteY4" fmla="*/ 1676400 h 2286000"/>
              <a:gd name="connsiteX5" fmla="*/ 2876550 w 3267075"/>
              <a:gd name="connsiteY5" fmla="*/ 2160270 h 2286000"/>
              <a:gd name="connsiteX6" fmla="*/ 1438275 w 3267075"/>
              <a:gd name="connsiteY6" fmla="*/ 2286000 h 2286000"/>
              <a:gd name="connsiteX7" fmla="*/ 0 w 3267075"/>
              <a:gd name="connsiteY7" fmla="*/ 2228850 h 2286000"/>
              <a:gd name="connsiteX8" fmla="*/ 2428875 w 3267075"/>
              <a:gd name="connsiteY8" fmla="*/ 1143000 h 2286000"/>
              <a:gd name="connsiteX9" fmla="*/ 1881188 w 3267075"/>
              <a:gd name="connsiteY9" fmla="*/ 666750 h 2286000"/>
              <a:gd name="connsiteX10" fmla="*/ 1438275 w 3267075"/>
              <a:gd name="connsiteY10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7075" h="2286000">
                <a:moveTo>
                  <a:pt x="1438275" y="0"/>
                </a:moveTo>
                <a:lnTo>
                  <a:pt x="3267075" y="0"/>
                </a:lnTo>
                <a:lnTo>
                  <a:pt x="2738438" y="723900"/>
                </a:lnTo>
                <a:lnTo>
                  <a:pt x="3076575" y="1600200"/>
                </a:lnTo>
                <a:lnTo>
                  <a:pt x="2809875" y="1676400"/>
                </a:lnTo>
                <a:lnTo>
                  <a:pt x="2876550" y="2160270"/>
                </a:lnTo>
                <a:lnTo>
                  <a:pt x="1438275" y="2286000"/>
                </a:lnTo>
                <a:lnTo>
                  <a:pt x="0" y="2228850"/>
                </a:lnTo>
                <a:lnTo>
                  <a:pt x="2428875" y="1143000"/>
                </a:lnTo>
                <a:lnTo>
                  <a:pt x="1881188" y="666750"/>
                </a:lnTo>
                <a:lnTo>
                  <a:pt x="1438275" y="0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18" name="17 Forma libre"/>
          <p:cNvSpPr/>
          <p:nvPr/>
        </p:nvSpPr>
        <p:spPr>
          <a:xfrm>
            <a:off x="6934200" y="2342868"/>
            <a:ext cx="1638300" cy="1179026"/>
          </a:xfrm>
          <a:custGeom>
            <a:avLst/>
            <a:gdLst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828800 w 1828800"/>
              <a:gd name="connsiteY2" fmla="*/ 2286000 h 2286000"/>
              <a:gd name="connsiteX3" fmla="*/ 0 w 1828800"/>
              <a:gd name="connsiteY3" fmla="*/ 2286000 h 2286000"/>
              <a:gd name="connsiteX4" fmla="*/ 0 w 1828800"/>
              <a:gd name="connsiteY4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71600 w 1828800"/>
              <a:gd name="connsiteY2" fmla="*/ 1676400 h 2286000"/>
              <a:gd name="connsiteX3" fmla="*/ 0 w 1828800"/>
              <a:gd name="connsiteY3" fmla="*/ 2286000 h 2286000"/>
              <a:gd name="connsiteX4" fmla="*/ 0 w 1828800"/>
              <a:gd name="connsiteY4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371600 w 1828800"/>
              <a:gd name="connsiteY3" fmla="*/ 1676400 h 2286000"/>
              <a:gd name="connsiteX4" fmla="*/ 0 w 1828800"/>
              <a:gd name="connsiteY4" fmla="*/ 2286000 h 2286000"/>
              <a:gd name="connsiteX5" fmla="*/ 0 w 1828800"/>
              <a:gd name="connsiteY5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371600 w 1828800"/>
              <a:gd name="connsiteY3" fmla="*/ 1676400 h 2286000"/>
              <a:gd name="connsiteX4" fmla="*/ 0 w 1828800"/>
              <a:gd name="connsiteY4" fmla="*/ 2286000 h 2286000"/>
              <a:gd name="connsiteX5" fmla="*/ 442913 w 1828800"/>
              <a:gd name="connsiteY5" fmla="*/ 666750 h 2286000"/>
              <a:gd name="connsiteX6" fmla="*/ 0 w 1828800"/>
              <a:gd name="connsiteY6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371600 w 1828800"/>
              <a:gd name="connsiteY3" fmla="*/ 1676400 h 2286000"/>
              <a:gd name="connsiteX4" fmla="*/ 0 w 1828800"/>
              <a:gd name="connsiteY4" fmla="*/ 2286000 h 2286000"/>
              <a:gd name="connsiteX5" fmla="*/ 990600 w 1828800"/>
              <a:gd name="connsiteY5" fmla="*/ 1143000 h 2286000"/>
              <a:gd name="connsiteX6" fmla="*/ 442913 w 1828800"/>
              <a:gd name="connsiteY6" fmla="*/ 666750 h 2286000"/>
              <a:gd name="connsiteX7" fmla="*/ 0 w 1828800"/>
              <a:gd name="connsiteY7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638300 w 1828800"/>
              <a:gd name="connsiteY3" fmla="*/ 1600200 h 2286000"/>
              <a:gd name="connsiteX4" fmla="*/ 1371600 w 1828800"/>
              <a:gd name="connsiteY4" fmla="*/ 1676400 h 2286000"/>
              <a:gd name="connsiteX5" fmla="*/ 0 w 1828800"/>
              <a:gd name="connsiteY5" fmla="*/ 2286000 h 2286000"/>
              <a:gd name="connsiteX6" fmla="*/ 990600 w 1828800"/>
              <a:gd name="connsiteY6" fmla="*/ 1143000 h 2286000"/>
              <a:gd name="connsiteX7" fmla="*/ 442913 w 1828800"/>
              <a:gd name="connsiteY7" fmla="*/ 666750 h 2286000"/>
              <a:gd name="connsiteX8" fmla="*/ 0 w 1828800"/>
              <a:gd name="connsiteY8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638300 w 1828800"/>
              <a:gd name="connsiteY3" fmla="*/ 1600200 h 2286000"/>
              <a:gd name="connsiteX4" fmla="*/ 1371600 w 1828800"/>
              <a:gd name="connsiteY4" fmla="*/ 1676400 h 2286000"/>
              <a:gd name="connsiteX5" fmla="*/ 1438275 w 1828800"/>
              <a:gd name="connsiteY5" fmla="*/ 2160270 h 2286000"/>
              <a:gd name="connsiteX6" fmla="*/ 0 w 1828800"/>
              <a:gd name="connsiteY6" fmla="*/ 2286000 h 2286000"/>
              <a:gd name="connsiteX7" fmla="*/ 990600 w 1828800"/>
              <a:gd name="connsiteY7" fmla="*/ 1143000 h 2286000"/>
              <a:gd name="connsiteX8" fmla="*/ 442913 w 1828800"/>
              <a:gd name="connsiteY8" fmla="*/ 666750 h 2286000"/>
              <a:gd name="connsiteX9" fmla="*/ 0 w 1828800"/>
              <a:gd name="connsiteY9" fmla="*/ 0 h 2286000"/>
              <a:gd name="connsiteX0" fmla="*/ 1438275 w 3267075"/>
              <a:gd name="connsiteY0" fmla="*/ 0 h 2286000"/>
              <a:gd name="connsiteX1" fmla="*/ 3267075 w 3267075"/>
              <a:gd name="connsiteY1" fmla="*/ 0 h 2286000"/>
              <a:gd name="connsiteX2" fmla="*/ 2738438 w 3267075"/>
              <a:gd name="connsiteY2" fmla="*/ 723900 h 2286000"/>
              <a:gd name="connsiteX3" fmla="*/ 3076575 w 3267075"/>
              <a:gd name="connsiteY3" fmla="*/ 1600200 h 2286000"/>
              <a:gd name="connsiteX4" fmla="*/ 2809875 w 3267075"/>
              <a:gd name="connsiteY4" fmla="*/ 1676400 h 2286000"/>
              <a:gd name="connsiteX5" fmla="*/ 2876550 w 3267075"/>
              <a:gd name="connsiteY5" fmla="*/ 2160270 h 2286000"/>
              <a:gd name="connsiteX6" fmla="*/ 1438275 w 3267075"/>
              <a:gd name="connsiteY6" fmla="*/ 2286000 h 2286000"/>
              <a:gd name="connsiteX7" fmla="*/ 0 w 3267075"/>
              <a:gd name="connsiteY7" fmla="*/ 2228850 h 2286000"/>
              <a:gd name="connsiteX8" fmla="*/ 2428875 w 3267075"/>
              <a:gd name="connsiteY8" fmla="*/ 1143000 h 2286000"/>
              <a:gd name="connsiteX9" fmla="*/ 1881188 w 3267075"/>
              <a:gd name="connsiteY9" fmla="*/ 666750 h 2286000"/>
              <a:gd name="connsiteX10" fmla="*/ 1438275 w 3267075"/>
              <a:gd name="connsiteY10" fmla="*/ 0 h 2286000"/>
              <a:gd name="connsiteX0" fmla="*/ 1438275 w 3267075"/>
              <a:gd name="connsiteY0" fmla="*/ 0 h 2286000"/>
              <a:gd name="connsiteX1" fmla="*/ 3267075 w 3267075"/>
              <a:gd name="connsiteY1" fmla="*/ 0 h 2286000"/>
              <a:gd name="connsiteX2" fmla="*/ 2738438 w 3267075"/>
              <a:gd name="connsiteY2" fmla="*/ 723900 h 2286000"/>
              <a:gd name="connsiteX3" fmla="*/ 3076575 w 3267075"/>
              <a:gd name="connsiteY3" fmla="*/ 1600200 h 2286000"/>
              <a:gd name="connsiteX4" fmla="*/ 2809875 w 3267075"/>
              <a:gd name="connsiteY4" fmla="*/ 1676400 h 2286000"/>
              <a:gd name="connsiteX5" fmla="*/ 2876550 w 3267075"/>
              <a:gd name="connsiteY5" fmla="*/ 2160270 h 2286000"/>
              <a:gd name="connsiteX6" fmla="*/ 1438275 w 3267075"/>
              <a:gd name="connsiteY6" fmla="*/ 2286000 h 2286000"/>
              <a:gd name="connsiteX7" fmla="*/ 0 w 3267075"/>
              <a:gd name="connsiteY7" fmla="*/ 2228850 h 2286000"/>
              <a:gd name="connsiteX8" fmla="*/ 2524125 w 3267075"/>
              <a:gd name="connsiteY8" fmla="*/ 1588770 h 2286000"/>
              <a:gd name="connsiteX9" fmla="*/ 2428875 w 3267075"/>
              <a:gd name="connsiteY9" fmla="*/ 1143000 h 2286000"/>
              <a:gd name="connsiteX10" fmla="*/ 1881188 w 3267075"/>
              <a:gd name="connsiteY10" fmla="*/ 666750 h 2286000"/>
              <a:gd name="connsiteX11" fmla="*/ 1438275 w 3267075"/>
              <a:gd name="connsiteY11" fmla="*/ 0 h 2286000"/>
              <a:gd name="connsiteX0" fmla="*/ 1438275 w 3267075"/>
              <a:gd name="connsiteY0" fmla="*/ 0 h 2286000"/>
              <a:gd name="connsiteX1" fmla="*/ 3267075 w 3267075"/>
              <a:gd name="connsiteY1" fmla="*/ 0 h 2286000"/>
              <a:gd name="connsiteX2" fmla="*/ 2738438 w 3267075"/>
              <a:gd name="connsiteY2" fmla="*/ 723900 h 2286000"/>
              <a:gd name="connsiteX3" fmla="*/ 3076575 w 3267075"/>
              <a:gd name="connsiteY3" fmla="*/ 1600200 h 2286000"/>
              <a:gd name="connsiteX4" fmla="*/ 2809875 w 3267075"/>
              <a:gd name="connsiteY4" fmla="*/ 1676400 h 2286000"/>
              <a:gd name="connsiteX5" fmla="*/ 2876550 w 3267075"/>
              <a:gd name="connsiteY5" fmla="*/ 2160270 h 2286000"/>
              <a:gd name="connsiteX6" fmla="*/ 1438275 w 3267075"/>
              <a:gd name="connsiteY6" fmla="*/ 2286000 h 2286000"/>
              <a:gd name="connsiteX7" fmla="*/ 0 w 3267075"/>
              <a:gd name="connsiteY7" fmla="*/ 2228850 h 2286000"/>
              <a:gd name="connsiteX8" fmla="*/ 2362200 w 3267075"/>
              <a:gd name="connsiteY8" fmla="*/ 1840230 h 2286000"/>
              <a:gd name="connsiteX9" fmla="*/ 2524125 w 3267075"/>
              <a:gd name="connsiteY9" fmla="*/ 1588770 h 2286000"/>
              <a:gd name="connsiteX10" fmla="*/ 2428875 w 3267075"/>
              <a:gd name="connsiteY10" fmla="*/ 1143000 h 2286000"/>
              <a:gd name="connsiteX11" fmla="*/ 1881188 w 3267075"/>
              <a:gd name="connsiteY11" fmla="*/ 666750 h 2286000"/>
              <a:gd name="connsiteX12" fmla="*/ 1438275 w 3267075"/>
              <a:gd name="connsiteY12" fmla="*/ 0 h 2286000"/>
              <a:gd name="connsiteX0" fmla="*/ 1438275 w 3267075"/>
              <a:gd name="connsiteY0" fmla="*/ 0 h 2286000"/>
              <a:gd name="connsiteX1" fmla="*/ 3267075 w 3267075"/>
              <a:gd name="connsiteY1" fmla="*/ 0 h 2286000"/>
              <a:gd name="connsiteX2" fmla="*/ 2738438 w 3267075"/>
              <a:gd name="connsiteY2" fmla="*/ 723900 h 2286000"/>
              <a:gd name="connsiteX3" fmla="*/ 3076575 w 3267075"/>
              <a:gd name="connsiteY3" fmla="*/ 1600200 h 2286000"/>
              <a:gd name="connsiteX4" fmla="*/ 2809875 w 3267075"/>
              <a:gd name="connsiteY4" fmla="*/ 1676400 h 2286000"/>
              <a:gd name="connsiteX5" fmla="*/ 2876550 w 3267075"/>
              <a:gd name="connsiteY5" fmla="*/ 2160270 h 2286000"/>
              <a:gd name="connsiteX6" fmla="*/ 1438275 w 3267075"/>
              <a:gd name="connsiteY6" fmla="*/ 2286000 h 2286000"/>
              <a:gd name="connsiteX7" fmla="*/ 0 w 3267075"/>
              <a:gd name="connsiteY7" fmla="*/ 2228850 h 2286000"/>
              <a:gd name="connsiteX8" fmla="*/ 2209800 w 3267075"/>
              <a:gd name="connsiteY8" fmla="*/ 1485900 h 2286000"/>
              <a:gd name="connsiteX9" fmla="*/ 2362200 w 3267075"/>
              <a:gd name="connsiteY9" fmla="*/ 1840230 h 2286000"/>
              <a:gd name="connsiteX10" fmla="*/ 2524125 w 3267075"/>
              <a:gd name="connsiteY10" fmla="*/ 1588770 h 2286000"/>
              <a:gd name="connsiteX11" fmla="*/ 2428875 w 3267075"/>
              <a:gd name="connsiteY11" fmla="*/ 1143000 h 2286000"/>
              <a:gd name="connsiteX12" fmla="*/ 1881188 w 3267075"/>
              <a:gd name="connsiteY12" fmla="*/ 666750 h 2286000"/>
              <a:gd name="connsiteX13" fmla="*/ 1438275 w 3267075"/>
              <a:gd name="connsiteY13" fmla="*/ 0 h 2286000"/>
              <a:gd name="connsiteX0" fmla="*/ 2118360 w 3175635"/>
              <a:gd name="connsiteY0" fmla="*/ 1485900 h 2338578"/>
              <a:gd name="connsiteX1" fmla="*/ 2270760 w 3175635"/>
              <a:gd name="connsiteY1" fmla="*/ 1840230 h 2338578"/>
              <a:gd name="connsiteX2" fmla="*/ 2432685 w 3175635"/>
              <a:gd name="connsiteY2" fmla="*/ 1588770 h 2338578"/>
              <a:gd name="connsiteX3" fmla="*/ 2337435 w 3175635"/>
              <a:gd name="connsiteY3" fmla="*/ 1143000 h 2338578"/>
              <a:gd name="connsiteX4" fmla="*/ 1789748 w 3175635"/>
              <a:gd name="connsiteY4" fmla="*/ 666750 h 2338578"/>
              <a:gd name="connsiteX5" fmla="*/ 1346835 w 3175635"/>
              <a:gd name="connsiteY5" fmla="*/ 0 h 2338578"/>
              <a:gd name="connsiteX6" fmla="*/ 3175635 w 3175635"/>
              <a:gd name="connsiteY6" fmla="*/ 0 h 2338578"/>
              <a:gd name="connsiteX7" fmla="*/ 2646998 w 3175635"/>
              <a:gd name="connsiteY7" fmla="*/ 723900 h 2338578"/>
              <a:gd name="connsiteX8" fmla="*/ 2985135 w 3175635"/>
              <a:gd name="connsiteY8" fmla="*/ 1600200 h 2338578"/>
              <a:gd name="connsiteX9" fmla="*/ 2718435 w 3175635"/>
              <a:gd name="connsiteY9" fmla="*/ 1676400 h 2338578"/>
              <a:gd name="connsiteX10" fmla="*/ 2785110 w 3175635"/>
              <a:gd name="connsiteY10" fmla="*/ 2160270 h 2338578"/>
              <a:gd name="connsiteX11" fmla="*/ 1346835 w 3175635"/>
              <a:gd name="connsiteY11" fmla="*/ 2286000 h 2338578"/>
              <a:gd name="connsiteX12" fmla="*/ 0 w 3175635"/>
              <a:gd name="connsiteY12" fmla="*/ 2338578 h 2338578"/>
              <a:gd name="connsiteX0" fmla="*/ 771525 w 1828800"/>
              <a:gd name="connsiteY0" fmla="*/ 1485900 h 2286000"/>
              <a:gd name="connsiteX1" fmla="*/ 923925 w 1828800"/>
              <a:gd name="connsiteY1" fmla="*/ 1840230 h 2286000"/>
              <a:gd name="connsiteX2" fmla="*/ 1085850 w 1828800"/>
              <a:gd name="connsiteY2" fmla="*/ 1588770 h 2286000"/>
              <a:gd name="connsiteX3" fmla="*/ 990600 w 1828800"/>
              <a:gd name="connsiteY3" fmla="*/ 1143000 h 2286000"/>
              <a:gd name="connsiteX4" fmla="*/ 442913 w 1828800"/>
              <a:gd name="connsiteY4" fmla="*/ 666750 h 2286000"/>
              <a:gd name="connsiteX5" fmla="*/ 0 w 1828800"/>
              <a:gd name="connsiteY5" fmla="*/ 0 h 2286000"/>
              <a:gd name="connsiteX6" fmla="*/ 1828800 w 1828800"/>
              <a:gd name="connsiteY6" fmla="*/ 0 h 2286000"/>
              <a:gd name="connsiteX7" fmla="*/ 1300163 w 1828800"/>
              <a:gd name="connsiteY7" fmla="*/ 723900 h 2286000"/>
              <a:gd name="connsiteX8" fmla="*/ 1638300 w 1828800"/>
              <a:gd name="connsiteY8" fmla="*/ 1600200 h 2286000"/>
              <a:gd name="connsiteX9" fmla="*/ 1371600 w 1828800"/>
              <a:gd name="connsiteY9" fmla="*/ 1676400 h 2286000"/>
              <a:gd name="connsiteX10" fmla="*/ 1438275 w 1828800"/>
              <a:gd name="connsiteY10" fmla="*/ 2160270 h 2286000"/>
              <a:gd name="connsiteX11" fmla="*/ 0 w 1828800"/>
              <a:gd name="connsiteY11" fmla="*/ 2286000 h 2286000"/>
              <a:gd name="connsiteX0" fmla="*/ 771525 w 1828800"/>
              <a:gd name="connsiteY0" fmla="*/ 1485900 h 2160270"/>
              <a:gd name="connsiteX1" fmla="*/ 923925 w 1828800"/>
              <a:gd name="connsiteY1" fmla="*/ 1840230 h 2160270"/>
              <a:gd name="connsiteX2" fmla="*/ 1085850 w 1828800"/>
              <a:gd name="connsiteY2" fmla="*/ 1588770 h 2160270"/>
              <a:gd name="connsiteX3" fmla="*/ 990600 w 1828800"/>
              <a:gd name="connsiteY3" fmla="*/ 1143000 h 2160270"/>
              <a:gd name="connsiteX4" fmla="*/ 442913 w 1828800"/>
              <a:gd name="connsiteY4" fmla="*/ 666750 h 2160270"/>
              <a:gd name="connsiteX5" fmla="*/ 0 w 1828800"/>
              <a:gd name="connsiteY5" fmla="*/ 0 h 2160270"/>
              <a:gd name="connsiteX6" fmla="*/ 1828800 w 1828800"/>
              <a:gd name="connsiteY6" fmla="*/ 0 h 2160270"/>
              <a:gd name="connsiteX7" fmla="*/ 1300163 w 1828800"/>
              <a:gd name="connsiteY7" fmla="*/ 723900 h 2160270"/>
              <a:gd name="connsiteX8" fmla="*/ 1638300 w 1828800"/>
              <a:gd name="connsiteY8" fmla="*/ 1600200 h 2160270"/>
              <a:gd name="connsiteX9" fmla="*/ 1371600 w 1828800"/>
              <a:gd name="connsiteY9" fmla="*/ 1676400 h 2160270"/>
              <a:gd name="connsiteX10" fmla="*/ 1438275 w 1828800"/>
              <a:gd name="connsiteY10" fmla="*/ 2160270 h 2160270"/>
              <a:gd name="connsiteX11" fmla="*/ 838200 w 1828800"/>
              <a:gd name="connsiteY11" fmla="*/ 1737360 h 2160270"/>
              <a:gd name="connsiteX0" fmla="*/ 771525 w 1828800"/>
              <a:gd name="connsiteY0" fmla="*/ 1485900 h 1885950"/>
              <a:gd name="connsiteX1" fmla="*/ 923925 w 1828800"/>
              <a:gd name="connsiteY1" fmla="*/ 1840230 h 1885950"/>
              <a:gd name="connsiteX2" fmla="*/ 1085850 w 1828800"/>
              <a:gd name="connsiteY2" fmla="*/ 1588770 h 1885950"/>
              <a:gd name="connsiteX3" fmla="*/ 990600 w 1828800"/>
              <a:gd name="connsiteY3" fmla="*/ 1143000 h 1885950"/>
              <a:gd name="connsiteX4" fmla="*/ 442913 w 1828800"/>
              <a:gd name="connsiteY4" fmla="*/ 666750 h 1885950"/>
              <a:gd name="connsiteX5" fmla="*/ 0 w 1828800"/>
              <a:gd name="connsiteY5" fmla="*/ 0 h 1885950"/>
              <a:gd name="connsiteX6" fmla="*/ 1828800 w 1828800"/>
              <a:gd name="connsiteY6" fmla="*/ 0 h 1885950"/>
              <a:gd name="connsiteX7" fmla="*/ 1300163 w 1828800"/>
              <a:gd name="connsiteY7" fmla="*/ 723900 h 1885950"/>
              <a:gd name="connsiteX8" fmla="*/ 1638300 w 1828800"/>
              <a:gd name="connsiteY8" fmla="*/ 1600200 h 1885950"/>
              <a:gd name="connsiteX9" fmla="*/ 1371600 w 1828800"/>
              <a:gd name="connsiteY9" fmla="*/ 1676400 h 1885950"/>
              <a:gd name="connsiteX10" fmla="*/ 1590675 w 1828800"/>
              <a:gd name="connsiteY10" fmla="*/ 1885950 h 1885950"/>
              <a:gd name="connsiteX11" fmla="*/ 838200 w 1828800"/>
              <a:gd name="connsiteY11" fmla="*/ 1737360 h 1885950"/>
              <a:gd name="connsiteX0" fmla="*/ 771525 w 1828800"/>
              <a:gd name="connsiteY0" fmla="*/ 1485900 h 1885950"/>
              <a:gd name="connsiteX1" fmla="*/ 923925 w 1828800"/>
              <a:gd name="connsiteY1" fmla="*/ 1840230 h 1885950"/>
              <a:gd name="connsiteX2" fmla="*/ 1085850 w 1828800"/>
              <a:gd name="connsiteY2" fmla="*/ 1588770 h 1885950"/>
              <a:gd name="connsiteX3" fmla="*/ 990600 w 1828800"/>
              <a:gd name="connsiteY3" fmla="*/ 1143000 h 1885950"/>
              <a:gd name="connsiteX4" fmla="*/ 442913 w 1828800"/>
              <a:gd name="connsiteY4" fmla="*/ 666750 h 1885950"/>
              <a:gd name="connsiteX5" fmla="*/ 0 w 1828800"/>
              <a:gd name="connsiteY5" fmla="*/ 0 h 1885950"/>
              <a:gd name="connsiteX6" fmla="*/ 733424 w 1828800"/>
              <a:gd name="connsiteY6" fmla="*/ 1 h 1885950"/>
              <a:gd name="connsiteX7" fmla="*/ 1828800 w 1828800"/>
              <a:gd name="connsiteY7" fmla="*/ 0 h 1885950"/>
              <a:gd name="connsiteX8" fmla="*/ 1300163 w 1828800"/>
              <a:gd name="connsiteY8" fmla="*/ 723900 h 1885950"/>
              <a:gd name="connsiteX9" fmla="*/ 1638300 w 1828800"/>
              <a:gd name="connsiteY9" fmla="*/ 1600200 h 1885950"/>
              <a:gd name="connsiteX10" fmla="*/ 1371600 w 1828800"/>
              <a:gd name="connsiteY10" fmla="*/ 1676400 h 1885950"/>
              <a:gd name="connsiteX11" fmla="*/ 1590675 w 1828800"/>
              <a:gd name="connsiteY11" fmla="*/ 1885950 h 1885950"/>
              <a:gd name="connsiteX12" fmla="*/ 838200 w 1828800"/>
              <a:gd name="connsiteY12" fmla="*/ 1737360 h 1885950"/>
              <a:gd name="connsiteX0" fmla="*/ 771525 w 1828800"/>
              <a:gd name="connsiteY0" fmla="*/ 1485900 h 1885950"/>
              <a:gd name="connsiteX1" fmla="*/ 923925 w 1828800"/>
              <a:gd name="connsiteY1" fmla="*/ 1840230 h 1885950"/>
              <a:gd name="connsiteX2" fmla="*/ 1085850 w 1828800"/>
              <a:gd name="connsiteY2" fmla="*/ 1588770 h 1885950"/>
              <a:gd name="connsiteX3" fmla="*/ 990600 w 1828800"/>
              <a:gd name="connsiteY3" fmla="*/ 1143000 h 1885950"/>
              <a:gd name="connsiteX4" fmla="*/ 442913 w 1828800"/>
              <a:gd name="connsiteY4" fmla="*/ 666750 h 1885950"/>
              <a:gd name="connsiteX5" fmla="*/ 0 w 1828800"/>
              <a:gd name="connsiteY5" fmla="*/ 0 h 1885950"/>
              <a:gd name="connsiteX6" fmla="*/ 885824 w 1828800"/>
              <a:gd name="connsiteY6" fmla="*/ 365761 h 1885950"/>
              <a:gd name="connsiteX7" fmla="*/ 1828800 w 1828800"/>
              <a:gd name="connsiteY7" fmla="*/ 0 h 1885950"/>
              <a:gd name="connsiteX8" fmla="*/ 1300163 w 1828800"/>
              <a:gd name="connsiteY8" fmla="*/ 723900 h 1885950"/>
              <a:gd name="connsiteX9" fmla="*/ 1638300 w 1828800"/>
              <a:gd name="connsiteY9" fmla="*/ 1600200 h 1885950"/>
              <a:gd name="connsiteX10" fmla="*/ 1371600 w 1828800"/>
              <a:gd name="connsiteY10" fmla="*/ 1676400 h 1885950"/>
              <a:gd name="connsiteX11" fmla="*/ 1590675 w 1828800"/>
              <a:gd name="connsiteY11" fmla="*/ 1885950 h 1885950"/>
              <a:gd name="connsiteX12" fmla="*/ 838200 w 1828800"/>
              <a:gd name="connsiteY12" fmla="*/ 1737360 h 1885950"/>
              <a:gd name="connsiteX0" fmla="*/ 771525 w 1828800"/>
              <a:gd name="connsiteY0" fmla="*/ 1485900 h 1885950"/>
              <a:gd name="connsiteX1" fmla="*/ 923925 w 1828800"/>
              <a:gd name="connsiteY1" fmla="*/ 1840230 h 1885950"/>
              <a:gd name="connsiteX2" fmla="*/ 1085850 w 1828800"/>
              <a:gd name="connsiteY2" fmla="*/ 1588770 h 1885950"/>
              <a:gd name="connsiteX3" fmla="*/ 990600 w 1828800"/>
              <a:gd name="connsiteY3" fmla="*/ 1143000 h 1885950"/>
              <a:gd name="connsiteX4" fmla="*/ 442913 w 1828800"/>
              <a:gd name="connsiteY4" fmla="*/ 666750 h 1885950"/>
              <a:gd name="connsiteX5" fmla="*/ 0 w 1828800"/>
              <a:gd name="connsiteY5" fmla="*/ 0 h 1885950"/>
              <a:gd name="connsiteX6" fmla="*/ 885824 w 1828800"/>
              <a:gd name="connsiteY6" fmla="*/ 365761 h 1885950"/>
              <a:gd name="connsiteX7" fmla="*/ 1304925 w 1828800"/>
              <a:gd name="connsiteY7" fmla="*/ 228600 h 1885950"/>
              <a:gd name="connsiteX8" fmla="*/ 1828800 w 1828800"/>
              <a:gd name="connsiteY8" fmla="*/ 0 h 1885950"/>
              <a:gd name="connsiteX9" fmla="*/ 1300163 w 1828800"/>
              <a:gd name="connsiteY9" fmla="*/ 723900 h 1885950"/>
              <a:gd name="connsiteX10" fmla="*/ 1638300 w 1828800"/>
              <a:gd name="connsiteY10" fmla="*/ 1600200 h 1885950"/>
              <a:gd name="connsiteX11" fmla="*/ 1371600 w 1828800"/>
              <a:gd name="connsiteY11" fmla="*/ 1676400 h 1885950"/>
              <a:gd name="connsiteX12" fmla="*/ 1590675 w 1828800"/>
              <a:gd name="connsiteY12" fmla="*/ 1885950 h 1885950"/>
              <a:gd name="connsiteX13" fmla="*/ 838200 w 1828800"/>
              <a:gd name="connsiteY13" fmla="*/ 1737360 h 1885950"/>
              <a:gd name="connsiteX0" fmla="*/ 771525 w 1828800"/>
              <a:gd name="connsiteY0" fmla="*/ 1485900 h 1885950"/>
              <a:gd name="connsiteX1" fmla="*/ 923925 w 1828800"/>
              <a:gd name="connsiteY1" fmla="*/ 1840230 h 1885950"/>
              <a:gd name="connsiteX2" fmla="*/ 1085850 w 1828800"/>
              <a:gd name="connsiteY2" fmla="*/ 1588770 h 1885950"/>
              <a:gd name="connsiteX3" fmla="*/ 990600 w 1828800"/>
              <a:gd name="connsiteY3" fmla="*/ 1143000 h 1885950"/>
              <a:gd name="connsiteX4" fmla="*/ 442913 w 1828800"/>
              <a:gd name="connsiteY4" fmla="*/ 666750 h 1885950"/>
              <a:gd name="connsiteX5" fmla="*/ 0 w 1828800"/>
              <a:gd name="connsiteY5" fmla="*/ 0 h 1885950"/>
              <a:gd name="connsiteX6" fmla="*/ 561975 w 1828800"/>
              <a:gd name="connsiteY6" fmla="*/ 480060 h 1885950"/>
              <a:gd name="connsiteX7" fmla="*/ 885824 w 1828800"/>
              <a:gd name="connsiteY7" fmla="*/ 365761 h 1885950"/>
              <a:gd name="connsiteX8" fmla="*/ 1304925 w 1828800"/>
              <a:gd name="connsiteY8" fmla="*/ 228600 h 1885950"/>
              <a:gd name="connsiteX9" fmla="*/ 1828800 w 1828800"/>
              <a:gd name="connsiteY9" fmla="*/ 0 h 1885950"/>
              <a:gd name="connsiteX10" fmla="*/ 1300163 w 1828800"/>
              <a:gd name="connsiteY10" fmla="*/ 723900 h 1885950"/>
              <a:gd name="connsiteX11" fmla="*/ 1638300 w 1828800"/>
              <a:gd name="connsiteY11" fmla="*/ 1600200 h 1885950"/>
              <a:gd name="connsiteX12" fmla="*/ 1371600 w 1828800"/>
              <a:gd name="connsiteY12" fmla="*/ 1676400 h 1885950"/>
              <a:gd name="connsiteX13" fmla="*/ 1590675 w 1828800"/>
              <a:gd name="connsiteY13" fmla="*/ 1885950 h 1885950"/>
              <a:gd name="connsiteX14" fmla="*/ 838200 w 1828800"/>
              <a:gd name="connsiteY14" fmla="*/ 1737360 h 1885950"/>
              <a:gd name="connsiteX0" fmla="*/ 771525 w 1828800"/>
              <a:gd name="connsiteY0" fmla="*/ 1485900 h 1885950"/>
              <a:gd name="connsiteX1" fmla="*/ 923925 w 1828800"/>
              <a:gd name="connsiteY1" fmla="*/ 1840230 h 1885950"/>
              <a:gd name="connsiteX2" fmla="*/ 1085850 w 1828800"/>
              <a:gd name="connsiteY2" fmla="*/ 1588770 h 1885950"/>
              <a:gd name="connsiteX3" fmla="*/ 990600 w 1828800"/>
              <a:gd name="connsiteY3" fmla="*/ 1143000 h 1885950"/>
              <a:gd name="connsiteX4" fmla="*/ 895350 w 1828800"/>
              <a:gd name="connsiteY4" fmla="*/ 777240 h 1885950"/>
              <a:gd name="connsiteX5" fmla="*/ 442913 w 1828800"/>
              <a:gd name="connsiteY5" fmla="*/ 666750 h 1885950"/>
              <a:gd name="connsiteX6" fmla="*/ 0 w 1828800"/>
              <a:gd name="connsiteY6" fmla="*/ 0 h 1885950"/>
              <a:gd name="connsiteX7" fmla="*/ 561975 w 1828800"/>
              <a:gd name="connsiteY7" fmla="*/ 480060 h 1885950"/>
              <a:gd name="connsiteX8" fmla="*/ 885824 w 1828800"/>
              <a:gd name="connsiteY8" fmla="*/ 365761 h 1885950"/>
              <a:gd name="connsiteX9" fmla="*/ 1304925 w 1828800"/>
              <a:gd name="connsiteY9" fmla="*/ 228600 h 1885950"/>
              <a:gd name="connsiteX10" fmla="*/ 1828800 w 1828800"/>
              <a:gd name="connsiteY10" fmla="*/ 0 h 1885950"/>
              <a:gd name="connsiteX11" fmla="*/ 1300163 w 1828800"/>
              <a:gd name="connsiteY11" fmla="*/ 723900 h 1885950"/>
              <a:gd name="connsiteX12" fmla="*/ 1638300 w 1828800"/>
              <a:gd name="connsiteY12" fmla="*/ 1600200 h 1885950"/>
              <a:gd name="connsiteX13" fmla="*/ 1371600 w 1828800"/>
              <a:gd name="connsiteY13" fmla="*/ 1676400 h 1885950"/>
              <a:gd name="connsiteX14" fmla="*/ 1590675 w 1828800"/>
              <a:gd name="connsiteY14" fmla="*/ 1885950 h 1885950"/>
              <a:gd name="connsiteX15" fmla="*/ 838200 w 1828800"/>
              <a:gd name="connsiteY15" fmla="*/ 1737360 h 1885950"/>
              <a:gd name="connsiteX0" fmla="*/ 771525 w 1828800"/>
              <a:gd name="connsiteY0" fmla="*/ 1485900 h 1885950"/>
              <a:gd name="connsiteX1" fmla="*/ 923925 w 1828800"/>
              <a:gd name="connsiteY1" fmla="*/ 1840230 h 1885950"/>
              <a:gd name="connsiteX2" fmla="*/ 1085850 w 1828800"/>
              <a:gd name="connsiteY2" fmla="*/ 1588770 h 1885950"/>
              <a:gd name="connsiteX3" fmla="*/ 990600 w 1828800"/>
              <a:gd name="connsiteY3" fmla="*/ 1143000 h 1885950"/>
              <a:gd name="connsiteX4" fmla="*/ 895350 w 1828800"/>
              <a:gd name="connsiteY4" fmla="*/ 777240 h 1885950"/>
              <a:gd name="connsiteX5" fmla="*/ 442913 w 1828800"/>
              <a:gd name="connsiteY5" fmla="*/ 666750 h 1885950"/>
              <a:gd name="connsiteX6" fmla="*/ 0 w 1828800"/>
              <a:gd name="connsiteY6" fmla="*/ 0 h 1885950"/>
              <a:gd name="connsiteX7" fmla="*/ 561975 w 1828800"/>
              <a:gd name="connsiteY7" fmla="*/ 480060 h 1885950"/>
              <a:gd name="connsiteX8" fmla="*/ 885824 w 1828800"/>
              <a:gd name="connsiteY8" fmla="*/ 365761 h 1885950"/>
              <a:gd name="connsiteX9" fmla="*/ 1304925 w 1828800"/>
              <a:gd name="connsiteY9" fmla="*/ 228600 h 1885950"/>
              <a:gd name="connsiteX10" fmla="*/ 1828800 w 1828800"/>
              <a:gd name="connsiteY10" fmla="*/ 0 h 1885950"/>
              <a:gd name="connsiteX11" fmla="*/ 1428750 w 1828800"/>
              <a:gd name="connsiteY11" fmla="*/ 22860 h 1885950"/>
              <a:gd name="connsiteX12" fmla="*/ 1300163 w 1828800"/>
              <a:gd name="connsiteY12" fmla="*/ 723900 h 1885950"/>
              <a:gd name="connsiteX13" fmla="*/ 1638300 w 1828800"/>
              <a:gd name="connsiteY13" fmla="*/ 1600200 h 1885950"/>
              <a:gd name="connsiteX14" fmla="*/ 1371600 w 1828800"/>
              <a:gd name="connsiteY14" fmla="*/ 1676400 h 1885950"/>
              <a:gd name="connsiteX15" fmla="*/ 1590675 w 1828800"/>
              <a:gd name="connsiteY15" fmla="*/ 1885950 h 1885950"/>
              <a:gd name="connsiteX16" fmla="*/ 838200 w 1828800"/>
              <a:gd name="connsiteY16" fmla="*/ 1737360 h 1885950"/>
              <a:gd name="connsiteX0" fmla="*/ 771525 w 1638300"/>
              <a:gd name="connsiteY0" fmla="*/ 1485900 h 1885950"/>
              <a:gd name="connsiteX1" fmla="*/ 923925 w 1638300"/>
              <a:gd name="connsiteY1" fmla="*/ 1840230 h 1885950"/>
              <a:gd name="connsiteX2" fmla="*/ 1085850 w 1638300"/>
              <a:gd name="connsiteY2" fmla="*/ 1588770 h 1885950"/>
              <a:gd name="connsiteX3" fmla="*/ 990600 w 1638300"/>
              <a:gd name="connsiteY3" fmla="*/ 1143000 h 1885950"/>
              <a:gd name="connsiteX4" fmla="*/ 895350 w 1638300"/>
              <a:gd name="connsiteY4" fmla="*/ 777240 h 1885950"/>
              <a:gd name="connsiteX5" fmla="*/ 442913 w 1638300"/>
              <a:gd name="connsiteY5" fmla="*/ 666750 h 1885950"/>
              <a:gd name="connsiteX6" fmla="*/ 0 w 1638300"/>
              <a:gd name="connsiteY6" fmla="*/ 0 h 1885950"/>
              <a:gd name="connsiteX7" fmla="*/ 561975 w 1638300"/>
              <a:gd name="connsiteY7" fmla="*/ 480060 h 1885950"/>
              <a:gd name="connsiteX8" fmla="*/ 885824 w 1638300"/>
              <a:gd name="connsiteY8" fmla="*/ 365761 h 1885950"/>
              <a:gd name="connsiteX9" fmla="*/ 1304925 w 1638300"/>
              <a:gd name="connsiteY9" fmla="*/ 228600 h 1885950"/>
              <a:gd name="connsiteX10" fmla="*/ 1524000 w 1638300"/>
              <a:gd name="connsiteY10" fmla="*/ 0 h 1885950"/>
              <a:gd name="connsiteX11" fmla="*/ 1428750 w 1638300"/>
              <a:gd name="connsiteY11" fmla="*/ 22860 h 1885950"/>
              <a:gd name="connsiteX12" fmla="*/ 1300163 w 1638300"/>
              <a:gd name="connsiteY12" fmla="*/ 723900 h 1885950"/>
              <a:gd name="connsiteX13" fmla="*/ 1638300 w 1638300"/>
              <a:gd name="connsiteY13" fmla="*/ 1600200 h 1885950"/>
              <a:gd name="connsiteX14" fmla="*/ 1371600 w 1638300"/>
              <a:gd name="connsiteY14" fmla="*/ 1676400 h 1885950"/>
              <a:gd name="connsiteX15" fmla="*/ 1590675 w 1638300"/>
              <a:gd name="connsiteY15" fmla="*/ 1885950 h 1885950"/>
              <a:gd name="connsiteX16" fmla="*/ 838200 w 1638300"/>
              <a:gd name="connsiteY16" fmla="*/ 173736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38300" h="1885950">
                <a:moveTo>
                  <a:pt x="771525" y="1485900"/>
                </a:moveTo>
                <a:lnTo>
                  <a:pt x="923925" y="1840230"/>
                </a:lnTo>
                <a:lnTo>
                  <a:pt x="1085850" y="1588770"/>
                </a:lnTo>
                <a:lnTo>
                  <a:pt x="990600" y="1143000"/>
                </a:lnTo>
                <a:lnTo>
                  <a:pt x="895350" y="777240"/>
                </a:lnTo>
                <a:lnTo>
                  <a:pt x="442913" y="666750"/>
                </a:lnTo>
                <a:lnTo>
                  <a:pt x="0" y="0"/>
                </a:lnTo>
                <a:lnTo>
                  <a:pt x="561975" y="480060"/>
                </a:lnTo>
                <a:lnTo>
                  <a:pt x="885824" y="365761"/>
                </a:lnTo>
                <a:lnTo>
                  <a:pt x="1304925" y="228600"/>
                </a:lnTo>
                <a:lnTo>
                  <a:pt x="1524000" y="0"/>
                </a:lnTo>
                <a:lnTo>
                  <a:pt x="1428750" y="22860"/>
                </a:lnTo>
                <a:lnTo>
                  <a:pt x="1300163" y="723900"/>
                </a:lnTo>
                <a:lnTo>
                  <a:pt x="1638300" y="1600200"/>
                </a:lnTo>
                <a:lnTo>
                  <a:pt x="1371600" y="1676400"/>
                </a:lnTo>
                <a:lnTo>
                  <a:pt x="1590675" y="1885950"/>
                </a:lnTo>
                <a:lnTo>
                  <a:pt x="838200" y="1737360"/>
                </a:lnTo>
              </a:path>
            </a:pathLst>
          </a:cu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19" name="18 Forma libre"/>
          <p:cNvSpPr/>
          <p:nvPr/>
        </p:nvSpPr>
        <p:spPr>
          <a:xfrm>
            <a:off x="5410201" y="4286473"/>
            <a:ext cx="1219196" cy="520853"/>
          </a:xfrm>
          <a:custGeom>
            <a:avLst/>
            <a:gdLst>
              <a:gd name="connsiteX0" fmla="*/ 1 w 762000"/>
              <a:gd name="connsiteY0" fmla="*/ 232846 h 609600"/>
              <a:gd name="connsiteX1" fmla="*/ 291060 w 762000"/>
              <a:gd name="connsiteY1" fmla="*/ 232847 h 609600"/>
              <a:gd name="connsiteX2" fmla="*/ 381000 w 762000"/>
              <a:gd name="connsiteY2" fmla="*/ 0 h 609600"/>
              <a:gd name="connsiteX3" fmla="*/ 470940 w 762000"/>
              <a:gd name="connsiteY3" fmla="*/ 232847 h 609600"/>
              <a:gd name="connsiteX4" fmla="*/ 761999 w 762000"/>
              <a:gd name="connsiteY4" fmla="*/ 232846 h 609600"/>
              <a:gd name="connsiteX5" fmla="*/ 526527 w 762000"/>
              <a:gd name="connsiteY5" fmla="*/ 376752 h 609600"/>
              <a:gd name="connsiteX6" fmla="*/ 616471 w 762000"/>
              <a:gd name="connsiteY6" fmla="*/ 609598 h 609600"/>
              <a:gd name="connsiteX7" fmla="*/ 381000 w 762000"/>
              <a:gd name="connsiteY7" fmla="*/ 465690 h 609600"/>
              <a:gd name="connsiteX8" fmla="*/ 145529 w 762000"/>
              <a:gd name="connsiteY8" fmla="*/ 609598 h 609600"/>
              <a:gd name="connsiteX9" fmla="*/ 235473 w 762000"/>
              <a:gd name="connsiteY9" fmla="*/ 376752 h 609600"/>
              <a:gd name="connsiteX10" fmla="*/ 1 w 762000"/>
              <a:gd name="connsiteY10" fmla="*/ 232846 h 609600"/>
              <a:gd name="connsiteX0" fmla="*/ 0 w 761998"/>
              <a:gd name="connsiteY0" fmla="*/ 232846 h 609598"/>
              <a:gd name="connsiteX1" fmla="*/ 291059 w 761998"/>
              <a:gd name="connsiteY1" fmla="*/ 232847 h 609598"/>
              <a:gd name="connsiteX2" fmla="*/ 380999 w 761998"/>
              <a:gd name="connsiteY2" fmla="*/ 0 h 609598"/>
              <a:gd name="connsiteX3" fmla="*/ 613814 w 761998"/>
              <a:gd name="connsiteY3" fmla="*/ 80447 h 609598"/>
              <a:gd name="connsiteX4" fmla="*/ 761998 w 761998"/>
              <a:gd name="connsiteY4" fmla="*/ 232846 h 609598"/>
              <a:gd name="connsiteX5" fmla="*/ 526526 w 761998"/>
              <a:gd name="connsiteY5" fmla="*/ 376752 h 609598"/>
              <a:gd name="connsiteX6" fmla="*/ 616470 w 761998"/>
              <a:gd name="connsiteY6" fmla="*/ 609598 h 609598"/>
              <a:gd name="connsiteX7" fmla="*/ 380999 w 761998"/>
              <a:gd name="connsiteY7" fmla="*/ 465690 h 609598"/>
              <a:gd name="connsiteX8" fmla="*/ 145528 w 761998"/>
              <a:gd name="connsiteY8" fmla="*/ 609598 h 609598"/>
              <a:gd name="connsiteX9" fmla="*/ 235472 w 761998"/>
              <a:gd name="connsiteY9" fmla="*/ 376752 h 609598"/>
              <a:gd name="connsiteX10" fmla="*/ 0 w 761998"/>
              <a:gd name="connsiteY10" fmla="*/ 232846 h 609598"/>
              <a:gd name="connsiteX0" fmla="*/ 0 w 761998"/>
              <a:gd name="connsiteY0" fmla="*/ 232846 h 694290"/>
              <a:gd name="connsiteX1" fmla="*/ 291059 w 761998"/>
              <a:gd name="connsiteY1" fmla="*/ 232847 h 694290"/>
              <a:gd name="connsiteX2" fmla="*/ 380999 w 761998"/>
              <a:gd name="connsiteY2" fmla="*/ 0 h 694290"/>
              <a:gd name="connsiteX3" fmla="*/ 613814 w 761998"/>
              <a:gd name="connsiteY3" fmla="*/ 80447 h 694290"/>
              <a:gd name="connsiteX4" fmla="*/ 761998 w 761998"/>
              <a:gd name="connsiteY4" fmla="*/ 232846 h 694290"/>
              <a:gd name="connsiteX5" fmla="*/ 526526 w 761998"/>
              <a:gd name="connsiteY5" fmla="*/ 376752 h 694290"/>
              <a:gd name="connsiteX6" fmla="*/ 616470 w 761998"/>
              <a:gd name="connsiteY6" fmla="*/ 609598 h 694290"/>
              <a:gd name="connsiteX7" fmla="*/ 380999 w 761998"/>
              <a:gd name="connsiteY7" fmla="*/ 694290 h 694290"/>
              <a:gd name="connsiteX8" fmla="*/ 145528 w 761998"/>
              <a:gd name="connsiteY8" fmla="*/ 609598 h 694290"/>
              <a:gd name="connsiteX9" fmla="*/ 235472 w 761998"/>
              <a:gd name="connsiteY9" fmla="*/ 376752 h 694290"/>
              <a:gd name="connsiteX10" fmla="*/ 0 w 761998"/>
              <a:gd name="connsiteY10" fmla="*/ 232846 h 69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1998" h="694290">
                <a:moveTo>
                  <a:pt x="0" y="232846"/>
                </a:moveTo>
                <a:lnTo>
                  <a:pt x="291059" y="232847"/>
                </a:lnTo>
                <a:lnTo>
                  <a:pt x="380999" y="0"/>
                </a:lnTo>
                <a:lnTo>
                  <a:pt x="613814" y="80447"/>
                </a:lnTo>
                <a:lnTo>
                  <a:pt x="761998" y="232846"/>
                </a:lnTo>
                <a:lnTo>
                  <a:pt x="526526" y="376752"/>
                </a:lnTo>
                <a:lnTo>
                  <a:pt x="616470" y="609598"/>
                </a:lnTo>
                <a:lnTo>
                  <a:pt x="380999" y="694290"/>
                </a:lnTo>
                <a:lnTo>
                  <a:pt x="145528" y="609598"/>
                </a:lnTo>
                <a:lnTo>
                  <a:pt x="235472" y="376752"/>
                </a:lnTo>
                <a:lnTo>
                  <a:pt x="0" y="232846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257801" y="1771218"/>
            <a:ext cx="914400" cy="685979"/>
          </a:xfrm>
          <a:prstGeom prst="rect">
            <a:avLst/>
          </a:prstGeom>
        </p:spPr>
        <p:txBody>
          <a:bodyPr vert="horz" wrap="none" lIns="68598" tIns="34299" rIns="68598" bIns="34299" rtlCol="0" anchor="ctr">
            <a:normAutofit/>
          </a:bodyPr>
          <a:lstStyle/>
          <a:p>
            <a:pPr defTabSz="685983">
              <a:spcBef>
                <a:spcPct val="0"/>
              </a:spcBef>
            </a:pPr>
            <a:endParaRPr lang="es-AR" dirty="0"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5257801" y="1599724"/>
            <a:ext cx="2591811" cy="594276"/>
          </a:xfrm>
          <a:prstGeom prst="rect">
            <a:avLst/>
          </a:prstGeom>
        </p:spPr>
        <p:txBody>
          <a:bodyPr vert="horz" lIns="68598" tIns="34299" rIns="68598" bIns="34299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301" dirty="0">
                <a:solidFill>
                  <a:schemeClr val="tx1"/>
                </a:solidFill>
              </a:rPr>
              <a:t>Escenario 2</a:t>
            </a:r>
          </a:p>
        </p:txBody>
      </p:sp>
      <p:sp>
        <p:nvSpPr>
          <p:cNvPr id="22" name="1 Título"/>
          <p:cNvSpPr txBox="1">
            <a:spLocks/>
          </p:cNvSpPr>
          <p:nvPr/>
        </p:nvSpPr>
        <p:spPr>
          <a:xfrm>
            <a:off x="1304925" y="1599724"/>
            <a:ext cx="2591811" cy="594276"/>
          </a:xfrm>
          <a:prstGeom prst="rect">
            <a:avLst/>
          </a:prstGeom>
        </p:spPr>
        <p:txBody>
          <a:bodyPr vert="horz" lIns="68598" tIns="34299" rIns="68598" bIns="34299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301" dirty="0">
                <a:solidFill>
                  <a:schemeClr val="tx1"/>
                </a:solidFill>
              </a:rPr>
              <a:t>Escenario 1</a:t>
            </a:r>
          </a:p>
        </p:txBody>
      </p:sp>
      <p:sp>
        <p:nvSpPr>
          <p:cNvPr id="23" name="22 Elipse"/>
          <p:cNvSpPr/>
          <p:nvPr/>
        </p:nvSpPr>
        <p:spPr>
          <a:xfrm>
            <a:off x="1000124" y="2743021"/>
            <a:ext cx="381000" cy="2286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24" name="23 Elipse"/>
          <p:cNvSpPr/>
          <p:nvPr/>
        </p:nvSpPr>
        <p:spPr>
          <a:xfrm>
            <a:off x="3590925" y="3200340"/>
            <a:ext cx="381000" cy="2286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25" name="24 Elipse"/>
          <p:cNvSpPr/>
          <p:nvPr/>
        </p:nvSpPr>
        <p:spPr>
          <a:xfrm>
            <a:off x="1381124" y="4343638"/>
            <a:ext cx="381000" cy="2286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26" name="25 Elipse"/>
          <p:cNvSpPr/>
          <p:nvPr/>
        </p:nvSpPr>
        <p:spPr>
          <a:xfrm>
            <a:off x="2828924" y="3829154"/>
            <a:ext cx="381000" cy="40015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2219324" y="2628691"/>
            <a:ext cx="381000" cy="1714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3133724" y="2971681"/>
            <a:ext cx="381000" cy="1714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1304924" y="3086011"/>
            <a:ext cx="381000" cy="1714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1533524" y="3829154"/>
            <a:ext cx="381000" cy="1714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1533524" y="4743792"/>
            <a:ext cx="381000" cy="1714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542925" y="2285702"/>
            <a:ext cx="3505200" cy="29154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 dirty="0">
              <a:solidFill>
                <a:schemeClr val="tx1"/>
              </a:solidFill>
            </a:endParaRPr>
          </a:p>
        </p:txBody>
      </p:sp>
      <p:sp>
        <p:nvSpPr>
          <p:cNvPr id="33" name="32 Forma libre"/>
          <p:cNvSpPr/>
          <p:nvPr/>
        </p:nvSpPr>
        <p:spPr>
          <a:xfrm>
            <a:off x="1000125" y="2514362"/>
            <a:ext cx="1219200" cy="1714947"/>
          </a:xfrm>
          <a:custGeom>
            <a:avLst/>
            <a:gdLst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828800 w 1828800"/>
              <a:gd name="connsiteY2" fmla="*/ 2286000 h 2286000"/>
              <a:gd name="connsiteX3" fmla="*/ 0 w 1828800"/>
              <a:gd name="connsiteY3" fmla="*/ 2286000 h 2286000"/>
              <a:gd name="connsiteX4" fmla="*/ 0 w 1828800"/>
              <a:gd name="connsiteY4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71600 w 1828800"/>
              <a:gd name="connsiteY2" fmla="*/ 1676400 h 2286000"/>
              <a:gd name="connsiteX3" fmla="*/ 0 w 1828800"/>
              <a:gd name="connsiteY3" fmla="*/ 2286000 h 2286000"/>
              <a:gd name="connsiteX4" fmla="*/ 0 w 1828800"/>
              <a:gd name="connsiteY4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371600 w 1828800"/>
              <a:gd name="connsiteY3" fmla="*/ 1676400 h 2286000"/>
              <a:gd name="connsiteX4" fmla="*/ 0 w 1828800"/>
              <a:gd name="connsiteY4" fmla="*/ 2286000 h 2286000"/>
              <a:gd name="connsiteX5" fmla="*/ 0 w 1828800"/>
              <a:gd name="connsiteY5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371600 w 1828800"/>
              <a:gd name="connsiteY3" fmla="*/ 1676400 h 2286000"/>
              <a:gd name="connsiteX4" fmla="*/ 0 w 1828800"/>
              <a:gd name="connsiteY4" fmla="*/ 2286000 h 2286000"/>
              <a:gd name="connsiteX5" fmla="*/ 442913 w 1828800"/>
              <a:gd name="connsiteY5" fmla="*/ 666750 h 2286000"/>
              <a:gd name="connsiteX6" fmla="*/ 0 w 1828800"/>
              <a:gd name="connsiteY6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800" h="2286000">
                <a:moveTo>
                  <a:pt x="0" y="0"/>
                </a:moveTo>
                <a:lnTo>
                  <a:pt x="1828800" y="0"/>
                </a:lnTo>
                <a:lnTo>
                  <a:pt x="1300163" y="723900"/>
                </a:lnTo>
                <a:lnTo>
                  <a:pt x="1371600" y="1676400"/>
                </a:lnTo>
                <a:lnTo>
                  <a:pt x="0" y="2286000"/>
                </a:lnTo>
                <a:lnTo>
                  <a:pt x="442913" y="66675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34" name="33 Forma libre"/>
          <p:cNvSpPr/>
          <p:nvPr/>
        </p:nvSpPr>
        <p:spPr>
          <a:xfrm>
            <a:off x="781049" y="3714825"/>
            <a:ext cx="3267075" cy="1429122"/>
          </a:xfrm>
          <a:custGeom>
            <a:avLst/>
            <a:gdLst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828800 w 1828800"/>
              <a:gd name="connsiteY2" fmla="*/ 2286000 h 2286000"/>
              <a:gd name="connsiteX3" fmla="*/ 0 w 1828800"/>
              <a:gd name="connsiteY3" fmla="*/ 2286000 h 2286000"/>
              <a:gd name="connsiteX4" fmla="*/ 0 w 1828800"/>
              <a:gd name="connsiteY4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71600 w 1828800"/>
              <a:gd name="connsiteY2" fmla="*/ 1676400 h 2286000"/>
              <a:gd name="connsiteX3" fmla="*/ 0 w 1828800"/>
              <a:gd name="connsiteY3" fmla="*/ 2286000 h 2286000"/>
              <a:gd name="connsiteX4" fmla="*/ 0 w 1828800"/>
              <a:gd name="connsiteY4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371600 w 1828800"/>
              <a:gd name="connsiteY3" fmla="*/ 1676400 h 2286000"/>
              <a:gd name="connsiteX4" fmla="*/ 0 w 1828800"/>
              <a:gd name="connsiteY4" fmla="*/ 2286000 h 2286000"/>
              <a:gd name="connsiteX5" fmla="*/ 0 w 1828800"/>
              <a:gd name="connsiteY5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371600 w 1828800"/>
              <a:gd name="connsiteY3" fmla="*/ 1676400 h 2286000"/>
              <a:gd name="connsiteX4" fmla="*/ 0 w 1828800"/>
              <a:gd name="connsiteY4" fmla="*/ 2286000 h 2286000"/>
              <a:gd name="connsiteX5" fmla="*/ 442913 w 1828800"/>
              <a:gd name="connsiteY5" fmla="*/ 666750 h 2286000"/>
              <a:gd name="connsiteX6" fmla="*/ 0 w 1828800"/>
              <a:gd name="connsiteY6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371600 w 1828800"/>
              <a:gd name="connsiteY3" fmla="*/ 1676400 h 2286000"/>
              <a:gd name="connsiteX4" fmla="*/ 0 w 1828800"/>
              <a:gd name="connsiteY4" fmla="*/ 2286000 h 2286000"/>
              <a:gd name="connsiteX5" fmla="*/ 990600 w 1828800"/>
              <a:gd name="connsiteY5" fmla="*/ 1143000 h 2286000"/>
              <a:gd name="connsiteX6" fmla="*/ 442913 w 1828800"/>
              <a:gd name="connsiteY6" fmla="*/ 666750 h 2286000"/>
              <a:gd name="connsiteX7" fmla="*/ 0 w 1828800"/>
              <a:gd name="connsiteY7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638300 w 1828800"/>
              <a:gd name="connsiteY3" fmla="*/ 1600200 h 2286000"/>
              <a:gd name="connsiteX4" fmla="*/ 1371600 w 1828800"/>
              <a:gd name="connsiteY4" fmla="*/ 1676400 h 2286000"/>
              <a:gd name="connsiteX5" fmla="*/ 0 w 1828800"/>
              <a:gd name="connsiteY5" fmla="*/ 2286000 h 2286000"/>
              <a:gd name="connsiteX6" fmla="*/ 990600 w 1828800"/>
              <a:gd name="connsiteY6" fmla="*/ 1143000 h 2286000"/>
              <a:gd name="connsiteX7" fmla="*/ 442913 w 1828800"/>
              <a:gd name="connsiteY7" fmla="*/ 666750 h 2286000"/>
              <a:gd name="connsiteX8" fmla="*/ 0 w 1828800"/>
              <a:gd name="connsiteY8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638300 w 1828800"/>
              <a:gd name="connsiteY3" fmla="*/ 1600200 h 2286000"/>
              <a:gd name="connsiteX4" fmla="*/ 1371600 w 1828800"/>
              <a:gd name="connsiteY4" fmla="*/ 1676400 h 2286000"/>
              <a:gd name="connsiteX5" fmla="*/ 1438275 w 1828800"/>
              <a:gd name="connsiteY5" fmla="*/ 2160270 h 2286000"/>
              <a:gd name="connsiteX6" fmla="*/ 0 w 1828800"/>
              <a:gd name="connsiteY6" fmla="*/ 2286000 h 2286000"/>
              <a:gd name="connsiteX7" fmla="*/ 990600 w 1828800"/>
              <a:gd name="connsiteY7" fmla="*/ 1143000 h 2286000"/>
              <a:gd name="connsiteX8" fmla="*/ 442913 w 1828800"/>
              <a:gd name="connsiteY8" fmla="*/ 666750 h 2286000"/>
              <a:gd name="connsiteX9" fmla="*/ 0 w 1828800"/>
              <a:gd name="connsiteY9" fmla="*/ 0 h 2286000"/>
              <a:gd name="connsiteX0" fmla="*/ 1438275 w 3267075"/>
              <a:gd name="connsiteY0" fmla="*/ 0 h 2286000"/>
              <a:gd name="connsiteX1" fmla="*/ 3267075 w 3267075"/>
              <a:gd name="connsiteY1" fmla="*/ 0 h 2286000"/>
              <a:gd name="connsiteX2" fmla="*/ 2738438 w 3267075"/>
              <a:gd name="connsiteY2" fmla="*/ 723900 h 2286000"/>
              <a:gd name="connsiteX3" fmla="*/ 3076575 w 3267075"/>
              <a:gd name="connsiteY3" fmla="*/ 1600200 h 2286000"/>
              <a:gd name="connsiteX4" fmla="*/ 2809875 w 3267075"/>
              <a:gd name="connsiteY4" fmla="*/ 1676400 h 2286000"/>
              <a:gd name="connsiteX5" fmla="*/ 2876550 w 3267075"/>
              <a:gd name="connsiteY5" fmla="*/ 2160270 h 2286000"/>
              <a:gd name="connsiteX6" fmla="*/ 1438275 w 3267075"/>
              <a:gd name="connsiteY6" fmla="*/ 2286000 h 2286000"/>
              <a:gd name="connsiteX7" fmla="*/ 0 w 3267075"/>
              <a:gd name="connsiteY7" fmla="*/ 2228850 h 2286000"/>
              <a:gd name="connsiteX8" fmla="*/ 2428875 w 3267075"/>
              <a:gd name="connsiteY8" fmla="*/ 1143000 h 2286000"/>
              <a:gd name="connsiteX9" fmla="*/ 1881188 w 3267075"/>
              <a:gd name="connsiteY9" fmla="*/ 666750 h 2286000"/>
              <a:gd name="connsiteX10" fmla="*/ 1438275 w 3267075"/>
              <a:gd name="connsiteY10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7075" h="2286000">
                <a:moveTo>
                  <a:pt x="1438275" y="0"/>
                </a:moveTo>
                <a:lnTo>
                  <a:pt x="3267075" y="0"/>
                </a:lnTo>
                <a:lnTo>
                  <a:pt x="2738438" y="723900"/>
                </a:lnTo>
                <a:lnTo>
                  <a:pt x="3076575" y="1600200"/>
                </a:lnTo>
                <a:lnTo>
                  <a:pt x="2809875" y="1676400"/>
                </a:lnTo>
                <a:lnTo>
                  <a:pt x="2876550" y="2160270"/>
                </a:lnTo>
                <a:lnTo>
                  <a:pt x="1438275" y="2286000"/>
                </a:lnTo>
                <a:lnTo>
                  <a:pt x="0" y="2228850"/>
                </a:lnTo>
                <a:lnTo>
                  <a:pt x="2428875" y="1143000"/>
                </a:lnTo>
                <a:lnTo>
                  <a:pt x="1881188" y="666750"/>
                </a:lnTo>
                <a:lnTo>
                  <a:pt x="1438275" y="0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35" name="34 Forma libre"/>
          <p:cNvSpPr/>
          <p:nvPr/>
        </p:nvSpPr>
        <p:spPr>
          <a:xfrm>
            <a:off x="2295525" y="2400033"/>
            <a:ext cx="1638300" cy="1179026"/>
          </a:xfrm>
          <a:custGeom>
            <a:avLst/>
            <a:gdLst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828800 w 1828800"/>
              <a:gd name="connsiteY2" fmla="*/ 2286000 h 2286000"/>
              <a:gd name="connsiteX3" fmla="*/ 0 w 1828800"/>
              <a:gd name="connsiteY3" fmla="*/ 2286000 h 2286000"/>
              <a:gd name="connsiteX4" fmla="*/ 0 w 1828800"/>
              <a:gd name="connsiteY4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71600 w 1828800"/>
              <a:gd name="connsiteY2" fmla="*/ 1676400 h 2286000"/>
              <a:gd name="connsiteX3" fmla="*/ 0 w 1828800"/>
              <a:gd name="connsiteY3" fmla="*/ 2286000 h 2286000"/>
              <a:gd name="connsiteX4" fmla="*/ 0 w 1828800"/>
              <a:gd name="connsiteY4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371600 w 1828800"/>
              <a:gd name="connsiteY3" fmla="*/ 1676400 h 2286000"/>
              <a:gd name="connsiteX4" fmla="*/ 0 w 1828800"/>
              <a:gd name="connsiteY4" fmla="*/ 2286000 h 2286000"/>
              <a:gd name="connsiteX5" fmla="*/ 0 w 1828800"/>
              <a:gd name="connsiteY5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371600 w 1828800"/>
              <a:gd name="connsiteY3" fmla="*/ 1676400 h 2286000"/>
              <a:gd name="connsiteX4" fmla="*/ 0 w 1828800"/>
              <a:gd name="connsiteY4" fmla="*/ 2286000 h 2286000"/>
              <a:gd name="connsiteX5" fmla="*/ 442913 w 1828800"/>
              <a:gd name="connsiteY5" fmla="*/ 666750 h 2286000"/>
              <a:gd name="connsiteX6" fmla="*/ 0 w 1828800"/>
              <a:gd name="connsiteY6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371600 w 1828800"/>
              <a:gd name="connsiteY3" fmla="*/ 1676400 h 2286000"/>
              <a:gd name="connsiteX4" fmla="*/ 0 w 1828800"/>
              <a:gd name="connsiteY4" fmla="*/ 2286000 h 2286000"/>
              <a:gd name="connsiteX5" fmla="*/ 990600 w 1828800"/>
              <a:gd name="connsiteY5" fmla="*/ 1143000 h 2286000"/>
              <a:gd name="connsiteX6" fmla="*/ 442913 w 1828800"/>
              <a:gd name="connsiteY6" fmla="*/ 666750 h 2286000"/>
              <a:gd name="connsiteX7" fmla="*/ 0 w 1828800"/>
              <a:gd name="connsiteY7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638300 w 1828800"/>
              <a:gd name="connsiteY3" fmla="*/ 1600200 h 2286000"/>
              <a:gd name="connsiteX4" fmla="*/ 1371600 w 1828800"/>
              <a:gd name="connsiteY4" fmla="*/ 1676400 h 2286000"/>
              <a:gd name="connsiteX5" fmla="*/ 0 w 1828800"/>
              <a:gd name="connsiteY5" fmla="*/ 2286000 h 2286000"/>
              <a:gd name="connsiteX6" fmla="*/ 990600 w 1828800"/>
              <a:gd name="connsiteY6" fmla="*/ 1143000 h 2286000"/>
              <a:gd name="connsiteX7" fmla="*/ 442913 w 1828800"/>
              <a:gd name="connsiteY7" fmla="*/ 666750 h 2286000"/>
              <a:gd name="connsiteX8" fmla="*/ 0 w 1828800"/>
              <a:gd name="connsiteY8" fmla="*/ 0 h 2286000"/>
              <a:gd name="connsiteX0" fmla="*/ 0 w 1828800"/>
              <a:gd name="connsiteY0" fmla="*/ 0 h 2286000"/>
              <a:gd name="connsiteX1" fmla="*/ 1828800 w 1828800"/>
              <a:gd name="connsiteY1" fmla="*/ 0 h 2286000"/>
              <a:gd name="connsiteX2" fmla="*/ 1300163 w 1828800"/>
              <a:gd name="connsiteY2" fmla="*/ 723900 h 2286000"/>
              <a:gd name="connsiteX3" fmla="*/ 1638300 w 1828800"/>
              <a:gd name="connsiteY3" fmla="*/ 1600200 h 2286000"/>
              <a:gd name="connsiteX4" fmla="*/ 1371600 w 1828800"/>
              <a:gd name="connsiteY4" fmla="*/ 1676400 h 2286000"/>
              <a:gd name="connsiteX5" fmla="*/ 1438275 w 1828800"/>
              <a:gd name="connsiteY5" fmla="*/ 2160270 h 2286000"/>
              <a:gd name="connsiteX6" fmla="*/ 0 w 1828800"/>
              <a:gd name="connsiteY6" fmla="*/ 2286000 h 2286000"/>
              <a:gd name="connsiteX7" fmla="*/ 990600 w 1828800"/>
              <a:gd name="connsiteY7" fmla="*/ 1143000 h 2286000"/>
              <a:gd name="connsiteX8" fmla="*/ 442913 w 1828800"/>
              <a:gd name="connsiteY8" fmla="*/ 666750 h 2286000"/>
              <a:gd name="connsiteX9" fmla="*/ 0 w 1828800"/>
              <a:gd name="connsiteY9" fmla="*/ 0 h 2286000"/>
              <a:gd name="connsiteX0" fmla="*/ 1438275 w 3267075"/>
              <a:gd name="connsiteY0" fmla="*/ 0 h 2286000"/>
              <a:gd name="connsiteX1" fmla="*/ 3267075 w 3267075"/>
              <a:gd name="connsiteY1" fmla="*/ 0 h 2286000"/>
              <a:gd name="connsiteX2" fmla="*/ 2738438 w 3267075"/>
              <a:gd name="connsiteY2" fmla="*/ 723900 h 2286000"/>
              <a:gd name="connsiteX3" fmla="*/ 3076575 w 3267075"/>
              <a:gd name="connsiteY3" fmla="*/ 1600200 h 2286000"/>
              <a:gd name="connsiteX4" fmla="*/ 2809875 w 3267075"/>
              <a:gd name="connsiteY4" fmla="*/ 1676400 h 2286000"/>
              <a:gd name="connsiteX5" fmla="*/ 2876550 w 3267075"/>
              <a:gd name="connsiteY5" fmla="*/ 2160270 h 2286000"/>
              <a:gd name="connsiteX6" fmla="*/ 1438275 w 3267075"/>
              <a:gd name="connsiteY6" fmla="*/ 2286000 h 2286000"/>
              <a:gd name="connsiteX7" fmla="*/ 0 w 3267075"/>
              <a:gd name="connsiteY7" fmla="*/ 2228850 h 2286000"/>
              <a:gd name="connsiteX8" fmla="*/ 2428875 w 3267075"/>
              <a:gd name="connsiteY8" fmla="*/ 1143000 h 2286000"/>
              <a:gd name="connsiteX9" fmla="*/ 1881188 w 3267075"/>
              <a:gd name="connsiteY9" fmla="*/ 666750 h 2286000"/>
              <a:gd name="connsiteX10" fmla="*/ 1438275 w 3267075"/>
              <a:gd name="connsiteY10" fmla="*/ 0 h 2286000"/>
              <a:gd name="connsiteX0" fmla="*/ 1438275 w 3267075"/>
              <a:gd name="connsiteY0" fmla="*/ 0 h 2286000"/>
              <a:gd name="connsiteX1" fmla="*/ 3267075 w 3267075"/>
              <a:gd name="connsiteY1" fmla="*/ 0 h 2286000"/>
              <a:gd name="connsiteX2" fmla="*/ 2738438 w 3267075"/>
              <a:gd name="connsiteY2" fmla="*/ 723900 h 2286000"/>
              <a:gd name="connsiteX3" fmla="*/ 3076575 w 3267075"/>
              <a:gd name="connsiteY3" fmla="*/ 1600200 h 2286000"/>
              <a:gd name="connsiteX4" fmla="*/ 2809875 w 3267075"/>
              <a:gd name="connsiteY4" fmla="*/ 1676400 h 2286000"/>
              <a:gd name="connsiteX5" fmla="*/ 2876550 w 3267075"/>
              <a:gd name="connsiteY5" fmla="*/ 2160270 h 2286000"/>
              <a:gd name="connsiteX6" fmla="*/ 1438275 w 3267075"/>
              <a:gd name="connsiteY6" fmla="*/ 2286000 h 2286000"/>
              <a:gd name="connsiteX7" fmla="*/ 0 w 3267075"/>
              <a:gd name="connsiteY7" fmla="*/ 2228850 h 2286000"/>
              <a:gd name="connsiteX8" fmla="*/ 2524125 w 3267075"/>
              <a:gd name="connsiteY8" fmla="*/ 1588770 h 2286000"/>
              <a:gd name="connsiteX9" fmla="*/ 2428875 w 3267075"/>
              <a:gd name="connsiteY9" fmla="*/ 1143000 h 2286000"/>
              <a:gd name="connsiteX10" fmla="*/ 1881188 w 3267075"/>
              <a:gd name="connsiteY10" fmla="*/ 666750 h 2286000"/>
              <a:gd name="connsiteX11" fmla="*/ 1438275 w 3267075"/>
              <a:gd name="connsiteY11" fmla="*/ 0 h 2286000"/>
              <a:gd name="connsiteX0" fmla="*/ 1438275 w 3267075"/>
              <a:gd name="connsiteY0" fmla="*/ 0 h 2286000"/>
              <a:gd name="connsiteX1" fmla="*/ 3267075 w 3267075"/>
              <a:gd name="connsiteY1" fmla="*/ 0 h 2286000"/>
              <a:gd name="connsiteX2" fmla="*/ 2738438 w 3267075"/>
              <a:gd name="connsiteY2" fmla="*/ 723900 h 2286000"/>
              <a:gd name="connsiteX3" fmla="*/ 3076575 w 3267075"/>
              <a:gd name="connsiteY3" fmla="*/ 1600200 h 2286000"/>
              <a:gd name="connsiteX4" fmla="*/ 2809875 w 3267075"/>
              <a:gd name="connsiteY4" fmla="*/ 1676400 h 2286000"/>
              <a:gd name="connsiteX5" fmla="*/ 2876550 w 3267075"/>
              <a:gd name="connsiteY5" fmla="*/ 2160270 h 2286000"/>
              <a:gd name="connsiteX6" fmla="*/ 1438275 w 3267075"/>
              <a:gd name="connsiteY6" fmla="*/ 2286000 h 2286000"/>
              <a:gd name="connsiteX7" fmla="*/ 0 w 3267075"/>
              <a:gd name="connsiteY7" fmla="*/ 2228850 h 2286000"/>
              <a:gd name="connsiteX8" fmla="*/ 2362200 w 3267075"/>
              <a:gd name="connsiteY8" fmla="*/ 1840230 h 2286000"/>
              <a:gd name="connsiteX9" fmla="*/ 2524125 w 3267075"/>
              <a:gd name="connsiteY9" fmla="*/ 1588770 h 2286000"/>
              <a:gd name="connsiteX10" fmla="*/ 2428875 w 3267075"/>
              <a:gd name="connsiteY10" fmla="*/ 1143000 h 2286000"/>
              <a:gd name="connsiteX11" fmla="*/ 1881188 w 3267075"/>
              <a:gd name="connsiteY11" fmla="*/ 666750 h 2286000"/>
              <a:gd name="connsiteX12" fmla="*/ 1438275 w 3267075"/>
              <a:gd name="connsiteY12" fmla="*/ 0 h 2286000"/>
              <a:gd name="connsiteX0" fmla="*/ 1438275 w 3267075"/>
              <a:gd name="connsiteY0" fmla="*/ 0 h 2286000"/>
              <a:gd name="connsiteX1" fmla="*/ 3267075 w 3267075"/>
              <a:gd name="connsiteY1" fmla="*/ 0 h 2286000"/>
              <a:gd name="connsiteX2" fmla="*/ 2738438 w 3267075"/>
              <a:gd name="connsiteY2" fmla="*/ 723900 h 2286000"/>
              <a:gd name="connsiteX3" fmla="*/ 3076575 w 3267075"/>
              <a:gd name="connsiteY3" fmla="*/ 1600200 h 2286000"/>
              <a:gd name="connsiteX4" fmla="*/ 2809875 w 3267075"/>
              <a:gd name="connsiteY4" fmla="*/ 1676400 h 2286000"/>
              <a:gd name="connsiteX5" fmla="*/ 2876550 w 3267075"/>
              <a:gd name="connsiteY5" fmla="*/ 2160270 h 2286000"/>
              <a:gd name="connsiteX6" fmla="*/ 1438275 w 3267075"/>
              <a:gd name="connsiteY6" fmla="*/ 2286000 h 2286000"/>
              <a:gd name="connsiteX7" fmla="*/ 0 w 3267075"/>
              <a:gd name="connsiteY7" fmla="*/ 2228850 h 2286000"/>
              <a:gd name="connsiteX8" fmla="*/ 2209800 w 3267075"/>
              <a:gd name="connsiteY8" fmla="*/ 1485900 h 2286000"/>
              <a:gd name="connsiteX9" fmla="*/ 2362200 w 3267075"/>
              <a:gd name="connsiteY9" fmla="*/ 1840230 h 2286000"/>
              <a:gd name="connsiteX10" fmla="*/ 2524125 w 3267075"/>
              <a:gd name="connsiteY10" fmla="*/ 1588770 h 2286000"/>
              <a:gd name="connsiteX11" fmla="*/ 2428875 w 3267075"/>
              <a:gd name="connsiteY11" fmla="*/ 1143000 h 2286000"/>
              <a:gd name="connsiteX12" fmla="*/ 1881188 w 3267075"/>
              <a:gd name="connsiteY12" fmla="*/ 666750 h 2286000"/>
              <a:gd name="connsiteX13" fmla="*/ 1438275 w 3267075"/>
              <a:gd name="connsiteY13" fmla="*/ 0 h 2286000"/>
              <a:gd name="connsiteX0" fmla="*/ 2118360 w 3175635"/>
              <a:gd name="connsiteY0" fmla="*/ 1485900 h 2338578"/>
              <a:gd name="connsiteX1" fmla="*/ 2270760 w 3175635"/>
              <a:gd name="connsiteY1" fmla="*/ 1840230 h 2338578"/>
              <a:gd name="connsiteX2" fmla="*/ 2432685 w 3175635"/>
              <a:gd name="connsiteY2" fmla="*/ 1588770 h 2338578"/>
              <a:gd name="connsiteX3" fmla="*/ 2337435 w 3175635"/>
              <a:gd name="connsiteY3" fmla="*/ 1143000 h 2338578"/>
              <a:gd name="connsiteX4" fmla="*/ 1789748 w 3175635"/>
              <a:gd name="connsiteY4" fmla="*/ 666750 h 2338578"/>
              <a:gd name="connsiteX5" fmla="*/ 1346835 w 3175635"/>
              <a:gd name="connsiteY5" fmla="*/ 0 h 2338578"/>
              <a:gd name="connsiteX6" fmla="*/ 3175635 w 3175635"/>
              <a:gd name="connsiteY6" fmla="*/ 0 h 2338578"/>
              <a:gd name="connsiteX7" fmla="*/ 2646998 w 3175635"/>
              <a:gd name="connsiteY7" fmla="*/ 723900 h 2338578"/>
              <a:gd name="connsiteX8" fmla="*/ 2985135 w 3175635"/>
              <a:gd name="connsiteY8" fmla="*/ 1600200 h 2338578"/>
              <a:gd name="connsiteX9" fmla="*/ 2718435 w 3175635"/>
              <a:gd name="connsiteY9" fmla="*/ 1676400 h 2338578"/>
              <a:gd name="connsiteX10" fmla="*/ 2785110 w 3175635"/>
              <a:gd name="connsiteY10" fmla="*/ 2160270 h 2338578"/>
              <a:gd name="connsiteX11" fmla="*/ 1346835 w 3175635"/>
              <a:gd name="connsiteY11" fmla="*/ 2286000 h 2338578"/>
              <a:gd name="connsiteX12" fmla="*/ 0 w 3175635"/>
              <a:gd name="connsiteY12" fmla="*/ 2338578 h 2338578"/>
              <a:gd name="connsiteX0" fmla="*/ 771525 w 1828800"/>
              <a:gd name="connsiteY0" fmla="*/ 1485900 h 2286000"/>
              <a:gd name="connsiteX1" fmla="*/ 923925 w 1828800"/>
              <a:gd name="connsiteY1" fmla="*/ 1840230 h 2286000"/>
              <a:gd name="connsiteX2" fmla="*/ 1085850 w 1828800"/>
              <a:gd name="connsiteY2" fmla="*/ 1588770 h 2286000"/>
              <a:gd name="connsiteX3" fmla="*/ 990600 w 1828800"/>
              <a:gd name="connsiteY3" fmla="*/ 1143000 h 2286000"/>
              <a:gd name="connsiteX4" fmla="*/ 442913 w 1828800"/>
              <a:gd name="connsiteY4" fmla="*/ 666750 h 2286000"/>
              <a:gd name="connsiteX5" fmla="*/ 0 w 1828800"/>
              <a:gd name="connsiteY5" fmla="*/ 0 h 2286000"/>
              <a:gd name="connsiteX6" fmla="*/ 1828800 w 1828800"/>
              <a:gd name="connsiteY6" fmla="*/ 0 h 2286000"/>
              <a:gd name="connsiteX7" fmla="*/ 1300163 w 1828800"/>
              <a:gd name="connsiteY7" fmla="*/ 723900 h 2286000"/>
              <a:gd name="connsiteX8" fmla="*/ 1638300 w 1828800"/>
              <a:gd name="connsiteY8" fmla="*/ 1600200 h 2286000"/>
              <a:gd name="connsiteX9" fmla="*/ 1371600 w 1828800"/>
              <a:gd name="connsiteY9" fmla="*/ 1676400 h 2286000"/>
              <a:gd name="connsiteX10" fmla="*/ 1438275 w 1828800"/>
              <a:gd name="connsiteY10" fmla="*/ 2160270 h 2286000"/>
              <a:gd name="connsiteX11" fmla="*/ 0 w 1828800"/>
              <a:gd name="connsiteY11" fmla="*/ 2286000 h 2286000"/>
              <a:gd name="connsiteX0" fmla="*/ 771525 w 1828800"/>
              <a:gd name="connsiteY0" fmla="*/ 1485900 h 2160270"/>
              <a:gd name="connsiteX1" fmla="*/ 923925 w 1828800"/>
              <a:gd name="connsiteY1" fmla="*/ 1840230 h 2160270"/>
              <a:gd name="connsiteX2" fmla="*/ 1085850 w 1828800"/>
              <a:gd name="connsiteY2" fmla="*/ 1588770 h 2160270"/>
              <a:gd name="connsiteX3" fmla="*/ 990600 w 1828800"/>
              <a:gd name="connsiteY3" fmla="*/ 1143000 h 2160270"/>
              <a:gd name="connsiteX4" fmla="*/ 442913 w 1828800"/>
              <a:gd name="connsiteY4" fmla="*/ 666750 h 2160270"/>
              <a:gd name="connsiteX5" fmla="*/ 0 w 1828800"/>
              <a:gd name="connsiteY5" fmla="*/ 0 h 2160270"/>
              <a:gd name="connsiteX6" fmla="*/ 1828800 w 1828800"/>
              <a:gd name="connsiteY6" fmla="*/ 0 h 2160270"/>
              <a:gd name="connsiteX7" fmla="*/ 1300163 w 1828800"/>
              <a:gd name="connsiteY7" fmla="*/ 723900 h 2160270"/>
              <a:gd name="connsiteX8" fmla="*/ 1638300 w 1828800"/>
              <a:gd name="connsiteY8" fmla="*/ 1600200 h 2160270"/>
              <a:gd name="connsiteX9" fmla="*/ 1371600 w 1828800"/>
              <a:gd name="connsiteY9" fmla="*/ 1676400 h 2160270"/>
              <a:gd name="connsiteX10" fmla="*/ 1438275 w 1828800"/>
              <a:gd name="connsiteY10" fmla="*/ 2160270 h 2160270"/>
              <a:gd name="connsiteX11" fmla="*/ 838200 w 1828800"/>
              <a:gd name="connsiteY11" fmla="*/ 1737360 h 2160270"/>
              <a:gd name="connsiteX0" fmla="*/ 771525 w 1828800"/>
              <a:gd name="connsiteY0" fmla="*/ 1485900 h 1885950"/>
              <a:gd name="connsiteX1" fmla="*/ 923925 w 1828800"/>
              <a:gd name="connsiteY1" fmla="*/ 1840230 h 1885950"/>
              <a:gd name="connsiteX2" fmla="*/ 1085850 w 1828800"/>
              <a:gd name="connsiteY2" fmla="*/ 1588770 h 1885950"/>
              <a:gd name="connsiteX3" fmla="*/ 990600 w 1828800"/>
              <a:gd name="connsiteY3" fmla="*/ 1143000 h 1885950"/>
              <a:gd name="connsiteX4" fmla="*/ 442913 w 1828800"/>
              <a:gd name="connsiteY4" fmla="*/ 666750 h 1885950"/>
              <a:gd name="connsiteX5" fmla="*/ 0 w 1828800"/>
              <a:gd name="connsiteY5" fmla="*/ 0 h 1885950"/>
              <a:gd name="connsiteX6" fmla="*/ 1828800 w 1828800"/>
              <a:gd name="connsiteY6" fmla="*/ 0 h 1885950"/>
              <a:gd name="connsiteX7" fmla="*/ 1300163 w 1828800"/>
              <a:gd name="connsiteY7" fmla="*/ 723900 h 1885950"/>
              <a:gd name="connsiteX8" fmla="*/ 1638300 w 1828800"/>
              <a:gd name="connsiteY8" fmla="*/ 1600200 h 1885950"/>
              <a:gd name="connsiteX9" fmla="*/ 1371600 w 1828800"/>
              <a:gd name="connsiteY9" fmla="*/ 1676400 h 1885950"/>
              <a:gd name="connsiteX10" fmla="*/ 1590675 w 1828800"/>
              <a:gd name="connsiteY10" fmla="*/ 1885950 h 1885950"/>
              <a:gd name="connsiteX11" fmla="*/ 838200 w 1828800"/>
              <a:gd name="connsiteY11" fmla="*/ 1737360 h 1885950"/>
              <a:gd name="connsiteX0" fmla="*/ 771525 w 1828800"/>
              <a:gd name="connsiteY0" fmla="*/ 1485900 h 1885950"/>
              <a:gd name="connsiteX1" fmla="*/ 923925 w 1828800"/>
              <a:gd name="connsiteY1" fmla="*/ 1840230 h 1885950"/>
              <a:gd name="connsiteX2" fmla="*/ 1085850 w 1828800"/>
              <a:gd name="connsiteY2" fmla="*/ 1588770 h 1885950"/>
              <a:gd name="connsiteX3" fmla="*/ 990600 w 1828800"/>
              <a:gd name="connsiteY3" fmla="*/ 1143000 h 1885950"/>
              <a:gd name="connsiteX4" fmla="*/ 442913 w 1828800"/>
              <a:gd name="connsiteY4" fmla="*/ 666750 h 1885950"/>
              <a:gd name="connsiteX5" fmla="*/ 0 w 1828800"/>
              <a:gd name="connsiteY5" fmla="*/ 0 h 1885950"/>
              <a:gd name="connsiteX6" fmla="*/ 733424 w 1828800"/>
              <a:gd name="connsiteY6" fmla="*/ 1 h 1885950"/>
              <a:gd name="connsiteX7" fmla="*/ 1828800 w 1828800"/>
              <a:gd name="connsiteY7" fmla="*/ 0 h 1885950"/>
              <a:gd name="connsiteX8" fmla="*/ 1300163 w 1828800"/>
              <a:gd name="connsiteY8" fmla="*/ 723900 h 1885950"/>
              <a:gd name="connsiteX9" fmla="*/ 1638300 w 1828800"/>
              <a:gd name="connsiteY9" fmla="*/ 1600200 h 1885950"/>
              <a:gd name="connsiteX10" fmla="*/ 1371600 w 1828800"/>
              <a:gd name="connsiteY10" fmla="*/ 1676400 h 1885950"/>
              <a:gd name="connsiteX11" fmla="*/ 1590675 w 1828800"/>
              <a:gd name="connsiteY11" fmla="*/ 1885950 h 1885950"/>
              <a:gd name="connsiteX12" fmla="*/ 838200 w 1828800"/>
              <a:gd name="connsiteY12" fmla="*/ 1737360 h 1885950"/>
              <a:gd name="connsiteX0" fmla="*/ 771525 w 1828800"/>
              <a:gd name="connsiteY0" fmla="*/ 1485900 h 1885950"/>
              <a:gd name="connsiteX1" fmla="*/ 923925 w 1828800"/>
              <a:gd name="connsiteY1" fmla="*/ 1840230 h 1885950"/>
              <a:gd name="connsiteX2" fmla="*/ 1085850 w 1828800"/>
              <a:gd name="connsiteY2" fmla="*/ 1588770 h 1885950"/>
              <a:gd name="connsiteX3" fmla="*/ 990600 w 1828800"/>
              <a:gd name="connsiteY3" fmla="*/ 1143000 h 1885950"/>
              <a:gd name="connsiteX4" fmla="*/ 442913 w 1828800"/>
              <a:gd name="connsiteY4" fmla="*/ 666750 h 1885950"/>
              <a:gd name="connsiteX5" fmla="*/ 0 w 1828800"/>
              <a:gd name="connsiteY5" fmla="*/ 0 h 1885950"/>
              <a:gd name="connsiteX6" fmla="*/ 885824 w 1828800"/>
              <a:gd name="connsiteY6" fmla="*/ 365761 h 1885950"/>
              <a:gd name="connsiteX7" fmla="*/ 1828800 w 1828800"/>
              <a:gd name="connsiteY7" fmla="*/ 0 h 1885950"/>
              <a:gd name="connsiteX8" fmla="*/ 1300163 w 1828800"/>
              <a:gd name="connsiteY8" fmla="*/ 723900 h 1885950"/>
              <a:gd name="connsiteX9" fmla="*/ 1638300 w 1828800"/>
              <a:gd name="connsiteY9" fmla="*/ 1600200 h 1885950"/>
              <a:gd name="connsiteX10" fmla="*/ 1371600 w 1828800"/>
              <a:gd name="connsiteY10" fmla="*/ 1676400 h 1885950"/>
              <a:gd name="connsiteX11" fmla="*/ 1590675 w 1828800"/>
              <a:gd name="connsiteY11" fmla="*/ 1885950 h 1885950"/>
              <a:gd name="connsiteX12" fmla="*/ 838200 w 1828800"/>
              <a:gd name="connsiteY12" fmla="*/ 1737360 h 1885950"/>
              <a:gd name="connsiteX0" fmla="*/ 771525 w 1828800"/>
              <a:gd name="connsiteY0" fmla="*/ 1485900 h 1885950"/>
              <a:gd name="connsiteX1" fmla="*/ 923925 w 1828800"/>
              <a:gd name="connsiteY1" fmla="*/ 1840230 h 1885950"/>
              <a:gd name="connsiteX2" fmla="*/ 1085850 w 1828800"/>
              <a:gd name="connsiteY2" fmla="*/ 1588770 h 1885950"/>
              <a:gd name="connsiteX3" fmla="*/ 990600 w 1828800"/>
              <a:gd name="connsiteY3" fmla="*/ 1143000 h 1885950"/>
              <a:gd name="connsiteX4" fmla="*/ 442913 w 1828800"/>
              <a:gd name="connsiteY4" fmla="*/ 666750 h 1885950"/>
              <a:gd name="connsiteX5" fmla="*/ 0 w 1828800"/>
              <a:gd name="connsiteY5" fmla="*/ 0 h 1885950"/>
              <a:gd name="connsiteX6" fmla="*/ 885824 w 1828800"/>
              <a:gd name="connsiteY6" fmla="*/ 365761 h 1885950"/>
              <a:gd name="connsiteX7" fmla="*/ 1304925 w 1828800"/>
              <a:gd name="connsiteY7" fmla="*/ 228600 h 1885950"/>
              <a:gd name="connsiteX8" fmla="*/ 1828800 w 1828800"/>
              <a:gd name="connsiteY8" fmla="*/ 0 h 1885950"/>
              <a:gd name="connsiteX9" fmla="*/ 1300163 w 1828800"/>
              <a:gd name="connsiteY9" fmla="*/ 723900 h 1885950"/>
              <a:gd name="connsiteX10" fmla="*/ 1638300 w 1828800"/>
              <a:gd name="connsiteY10" fmla="*/ 1600200 h 1885950"/>
              <a:gd name="connsiteX11" fmla="*/ 1371600 w 1828800"/>
              <a:gd name="connsiteY11" fmla="*/ 1676400 h 1885950"/>
              <a:gd name="connsiteX12" fmla="*/ 1590675 w 1828800"/>
              <a:gd name="connsiteY12" fmla="*/ 1885950 h 1885950"/>
              <a:gd name="connsiteX13" fmla="*/ 838200 w 1828800"/>
              <a:gd name="connsiteY13" fmla="*/ 1737360 h 1885950"/>
              <a:gd name="connsiteX0" fmla="*/ 771525 w 1828800"/>
              <a:gd name="connsiteY0" fmla="*/ 1485900 h 1885950"/>
              <a:gd name="connsiteX1" fmla="*/ 923925 w 1828800"/>
              <a:gd name="connsiteY1" fmla="*/ 1840230 h 1885950"/>
              <a:gd name="connsiteX2" fmla="*/ 1085850 w 1828800"/>
              <a:gd name="connsiteY2" fmla="*/ 1588770 h 1885950"/>
              <a:gd name="connsiteX3" fmla="*/ 990600 w 1828800"/>
              <a:gd name="connsiteY3" fmla="*/ 1143000 h 1885950"/>
              <a:gd name="connsiteX4" fmla="*/ 442913 w 1828800"/>
              <a:gd name="connsiteY4" fmla="*/ 666750 h 1885950"/>
              <a:gd name="connsiteX5" fmla="*/ 0 w 1828800"/>
              <a:gd name="connsiteY5" fmla="*/ 0 h 1885950"/>
              <a:gd name="connsiteX6" fmla="*/ 561975 w 1828800"/>
              <a:gd name="connsiteY6" fmla="*/ 480060 h 1885950"/>
              <a:gd name="connsiteX7" fmla="*/ 885824 w 1828800"/>
              <a:gd name="connsiteY7" fmla="*/ 365761 h 1885950"/>
              <a:gd name="connsiteX8" fmla="*/ 1304925 w 1828800"/>
              <a:gd name="connsiteY8" fmla="*/ 228600 h 1885950"/>
              <a:gd name="connsiteX9" fmla="*/ 1828800 w 1828800"/>
              <a:gd name="connsiteY9" fmla="*/ 0 h 1885950"/>
              <a:gd name="connsiteX10" fmla="*/ 1300163 w 1828800"/>
              <a:gd name="connsiteY10" fmla="*/ 723900 h 1885950"/>
              <a:gd name="connsiteX11" fmla="*/ 1638300 w 1828800"/>
              <a:gd name="connsiteY11" fmla="*/ 1600200 h 1885950"/>
              <a:gd name="connsiteX12" fmla="*/ 1371600 w 1828800"/>
              <a:gd name="connsiteY12" fmla="*/ 1676400 h 1885950"/>
              <a:gd name="connsiteX13" fmla="*/ 1590675 w 1828800"/>
              <a:gd name="connsiteY13" fmla="*/ 1885950 h 1885950"/>
              <a:gd name="connsiteX14" fmla="*/ 838200 w 1828800"/>
              <a:gd name="connsiteY14" fmla="*/ 1737360 h 1885950"/>
              <a:gd name="connsiteX0" fmla="*/ 771525 w 1828800"/>
              <a:gd name="connsiteY0" fmla="*/ 1485900 h 1885950"/>
              <a:gd name="connsiteX1" fmla="*/ 923925 w 1828800"/>
              <a:gd name="connsiteY1" fmla="*/ 1840230 h 1885950"/>
              <a:gd name="connsiteX2" fmla="*/ 1085850 w 1828800"/>
              <a:gd name="connsiteY2" fmla="*/ 1588770 h 1885950"/>
              <a:gd name="connsiteX3" fmla="*/ 990600 w 1828800"/>
              <a:gd name="connsiteY3" fmla="*/ 1143000 h 1885950"/>
              <a:gd name="connsiteX4" fmla="*/ 895350 w 1828800"/>
              <a:gd name="connsiteY4" fmla="*/ 777240 h 1885950"/>
              <a:gd name="connsiteX5" fmla="*/ 442913 w 1828800"/>
              <a:gd name="connsiteY5" fmla="*/ 666750 h 1885950"/>
              <a:gd name="connsiteX6" fmla="*/ 0 w 1828800"/>
              <a:gd name="connsiteY6" fmla="*/ 0 h 1885950"/>
              <a:gd name="connsiteX7" fmla="*/ 561975 w 1828800"/>
              <a:gd name="connsiteY7" fmla="*/ 480060 h 1885950"/>
              <a:gd name="connsiteX8" fmla="*/ 885824 w 1828800"/>
              <a:gd name="connsiteY8" fmla="*/ 365761 h 1885950"/>
              <a:gd name="connsiteX9" fmla="*/ 1304925 w 1828800"/>
              <a:gd name="connsiteY9" fmla="*/ 228600 h 1885950"/>
              <a:gd name="connsiteX10" fmla="*/ 1828800 w 1828800"/>
              <a:gd name="connsiteY10" fmla="*/ 0 h 1885950"/>
              <a:gd name="connsiteX11" fmla="*/ 1300163 w 1828800"/>
              <a:gd name="connsiteY11" fmla="*/ 723900 h 1885950"/>
              <a:gd name="connsiteX12" fmla="*/ 1638300 w 1828800"/>
              <a:gd name="connsiteY12" fmla="*/ 1600200 h 1885950"/>
              <a:gd name="connsiteX13" fmla="*/ 1371600 w 1828800"/>
              <a:gd name="connsiteY13" fmla="*/ 1676400 h 1885950"/>
              <a:gd name="connsiteX14" fmla="*/ 1590675 w 1828800"/>
              <a:gd name="connsiteY14" fmla="*/ 1885950 h 1885950"/>
              <a:gd name="connsiteX15" fmla="*/ 838200 w 1828800"/>
              <a:gd name="connsiteY15" fmla="*/ 1737360 h 1885950"/>
              <a:gd name="connsiteX0" fmla="*/ 771525 w 1828800"/>
              <a:gd name="connsiteY0" fmla="*/ 1485900 h 1885950"/>
              <a:gd name="connsiteX1" fmla="*/ 923925 w 1828800"/>
              <a:gd name="connsiteY1" fmla="*/ 1840230 h 1885950"/>
              <a:gd name="connsiteX2" fmla="*/ 1085850 w 1828800"/>
              <a:gd name="connsiteY2" fmla="*/ 1588770 h 1885950"/>
              <a:gd name="connsiteX3" fmla="*/ 990600 w 1828800"/>
              <a:gd name="connsiteY3" fmla="*/ 1143000 h 1885950"/>
              <a:gd name="connsiteX4" fmla="*/ 895350 w 1828800"/>
              <a:gd name="connsiteY4" fmla="*/ 777240 h 1885950"/>
              <a:gd name="connsiteX5" fmla="*/ 442913 w 1828800"/>
              <a:gd name="connsiteY5" fmla="*/ 666750 h 1885950"/>
              <a:gd name="connsiteX6" fmla="*/ 0 w 1828800"/>
              <a:gd name="connsiteY6" fmla="*/ 0 h 1885950"/>
              <a:gd name="connsiteX7" fmla="*/ 561975 w 1828800"/>
              <a:gd name="connsiteY7" fmla="*/ 480060 h 1885950"/>
              <a:gd name="connsiteX8" fmla="*/ 885824 w 1828800"/>
              <a:gd name="connsiteY8" fmla="*/ 365761 h 1885950"/>
              <a:gd name="connsiteX9" fmla="*/ 1304925 w 1828800"/>
              <a:gd name="connsiteY9" fmla="*/ 228600 h 1885950"/>
              <a:gd name="connsiteX10" fmla="*/ 1828800 w 1828800"/>
              <a:gd name="connsiteY10" fmla="*/ 0 h 1885950"/>
              <a:gd name="connsiteX11" fmla="*/ 1428750 w 1828800"/>
              <a:gd name="connsiteY11" fmla="*/ 22860 h 1885950"/>
              <a:gd name="connsiteX12" fmla="*/ 1300163 w 1828800"/>
              <a:gd name="connsiteY12" fmla="*/ 723900 h 1885950"/>
              <a:gd name="connsiteX13" fmla="*/ 1638300 w 1828800"/>
              <a:gd name="connsiteY13" fmla="*/ 1600200 h 1885950"/>
              <a:gd name="connsiteX14" fmla="*/ 1371600 w 1828800"/>
              <a:gd name="connsiteY14" fmla="*/ 1676400 h 1885950"/>
              <a:gd name="connsiteX15" fmla="*/ 1590675 w 1828800"/>
              <a:gd name="connsiteY15" fmla="*/ 1885950 h 1885950"/>
              <a:gd name="connsiteX16" fmla="*/ 838200 w 1828800"/>
              <a:gd name="connsiteY16" fmla="*/ 1737360 h 1885950"/>
              <a:gd name="connsiteX0" fmla="*/ 771525 w 1638300"/>
              <a:gd name="connsiteY0" fmla="*/ 1485900 h 1885950"/>
              <a:gd name="connsiteX1" fmla="*/ 923925 w 1638300"/>
              <a:gd name="connsiteY1" fmla="*/ 1840230 h 1885950"/>
              <a:gd name="connsiteX2" fmla="*/ 1085850 w 1638300"/>
              <a:gd name="connsiteY2" fmla="*/ 1588770 h 1885950"/>
              <a:gd name="connsiteX3" fmla="*/ 990600 w 1638300"/>
              <a:gd name="connsiteY3" fmla="*/ 1143000 h 1885950"/>
              <a:gd name="connsiteX4" fmla="*/ 895350 w 1638300"/>
              <a:gd name="connsiteY4" fmla="*/ 777240 h 1885950"/>
              <a:gd name="connsiteX5" fmla="*/ 442913 w 1638300"/>
              <a:gd name="connsiteY5" fmla="*/ 666750 h 1885950"/>
              <a:gd name="connsiteX6" fmla="*/ 0 w 1638300"/>
              <a:gd name="connsiteY6" fmla="*/ 0 h 1885950"/>
              <a:gd name="connsiteX7" fmla="*/ 561975 w 1638300"/>
              <a:gd name="connsiteY7" fmla="*/ 480060 h 1885950"/>
              <a:gd name="connsiteX8" fmla="*/ 885824 w 1638300"/>
              <a:gd name="connsiteY8" fmla="*/ 365761 h 1885950"/>
              <a:gd name="connsiteX9" fmla="*/ 1304925 w 1638300"/>
              <a:gd name="connsiteY9" fmla="*/ 228600 h 1885950"/>
              <a:gd name="connsiteX10" fmla="*/ 1524000 w 1638300"/>
              <a:gd name="connsiteY10" fmla="*/ 0 h 1885950"/>
              <a:gd name="connsiteX11" fmla="*/ 1428750 w 1638300"/>
              <a:gd name="connsiteY11" fmla="*/ 22860 h 1885950"/>
              <a:gd name="connsiteX12" fmla="*/ 1300163 w 1638300"/>
              <a:gd name="connsiteY12" fmla="*/ 723900 h 1885950"/>
              <a:gd name="connsiteX13" fmla="*/ 1638300 w 1638300"/>
              <a:gd name="connsiteY13" fmla="*/ 1600200 h 1885950"/>
              <a:gd name="connsiteX14" fmla="*/ 1371600 w 1638300"/>
              <a:gd name="connsiteY14" fmla="*/ 1676400 h 1885950"/>
              <a:gd name="connsiteX15" fmla="*/ 1590675 w 1638300"/>
              <a:gd name="connsiteY15" fmla="*/ 1885950 h 1885950"/>
              <a:gd name="connsiteX16" fmla="*/ 838200 w 1638300"/>
              <a:gd name="connsiteY16" fmla="*/ 173736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38300" h="1885950">
                <a:moveTo>
                  <a:pt x="771525" y="1485900"/>
                </a:moveTo>
                <a:lnTo>
                  <a:pt x="923925" y="1840230"/>
                </a:lnTo>
                <a:lnTo>
                  <a:pt x="1085850" y="1588770"/>
                </a:lnTo>
                <a:lnTo>
                  <a:pt x="990600" y="1143000"/>
                </a:lnTo>
                <a:lnTo>
                  <a:pt x="895350" y="777240"/>
                </a:lnTo>
                <a:lnTo>
                  <a:pt x="442913" y="666750"/>
                </a:lnTo>
                <a:lnTo>
                  <a:pt x="0" y="0"/>
                </a:lnTo>
                <a:lnTo>
                  <a:pt x="561975" y="480060"/>
                </a:lnTo>
                <a:lnTo>
                  <a:pt x="885824" y="365761"/>
                </a:lnTo>
                <a:lnTo>
                  <a:pt x="1304925" y="228600"/>
                </a:lnTo>
                <a:lnTo>
                  <a:pt x="1524000" y="0"/>
                </a:lnTo>
                <a:lnTo>
                  <a:pt x="1428750" y="22860"/>
                </a:lnTo>
                <a:lnTo>
                  <a:pt x="1300163" y="723900"/>
                </a:lnTo>
                <a:lnTo>
                  <a:pt x="1638300" y="1600200"/>
                </a:lnTo>
                <a:lnTo>
                  <a:pt x="1371600" y="1676400"/>
                </a:lnTo>
                <a:lnTo>
                  <a:pt x="1590675" y="1885950"/>
                </a:lnTo>
                <a:lnTo>
                  <a:pt x="838200" y="1737360"/>
                </a:lnTo>
              </a:path>
            </a:pathLst>
          </a:cu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36" name="35 Forma libre"/>
          <p:cNvSpPr/>
          <p:nvPr/>
        </p:nvSpPr>
        <p:spPr>
          <a:xfrm>
            <a:off x="771525" y="4343638"/>
            <a:ext cx="1219196" cy="520853"/>
          </a:xfrm>
          <a:custGeom>
            <a:avLst/>
            <a:gdLst>
              <a:gd name="connsiteX0" fmla="*/ 1 w 762000"/>
              <a:gd name="connsiteY0" fmla="*/ 232846 h 609600"/>
              <a:gd name="connsiteX1" fmla="*/ 291060 w 762000"/>
              <a:gd name="connsiteY1" fmla="*/ 232847 h 609600"/>
              <a:gd name="connsiteX2" fmla="*/ 381000 w 762000"/>
              <a:gd name="connsiteY2" fmla="*/ 0 h 609600"/>
              <a:gd name="connsiteX3" fmla="*/ 470940 w 762000"/>
              <a:gd name="connsiteY3" fmla="*/ 232847 h 609600"/>
              <a:gd name="connsiteX4" fmla="*/ 761999 w 762000"/>
              <a:gd name="connsiteY4" fmla="*/ 232846 h 609600"/>
              <a:gd name="connsiteX5" fmla="*/ 526527 w 762000"/>
              <a:gd name="connsiteY5" fmla="*/ 376752 h 609600"/>
              <a:gd name="connsiteX6" fmla="*/ 616471 w 762000"/>
              <a:gd name="connsiteY6" fmla="*/ 609598 h 609600"/>
              <a:gd name="connsiteX7" fmla="*/ 381000 w 762000"/>
              <a:gd name="connsiteY7" fmla="*/ 465690 h 609600"/>
              <a:gd name="connsiteX8" fmla="*/ 145529 w 762000"/>
              <a:gd name="connsiteY8" fmla="*/ 609598 h 609600"/>
              <a:gd name="connsiteX9" fmla="*/ 235473 w 762000"/>
              <a:gd name="connsiteY9" fmla="*/ 376752 h 609600"/>
              <a:gd name="connsiteX10" fmla="*/ 1 w 762000"/>
              <a:gd name="connsiteY10" fmla="*/ 232846 h 609600"/>
              <a:gd name="connsiteX0" fmla="*/ 0 w 761998"/>
              <a:gd name="connsiteY0" fmla="*/ 232846 h 609598"/>
              <a:gd name="connsiteX1" fmla="*/ 291059 w 761998"/>
              <a:gd name="connsiteY1" fmla="*/ 232847 h 609598"/>
              <a:gd name="connsiteX2" fmla="*/ 380999 w 761998"/>
              <a:gd name="connsiteY2" fmla="*/ 0 h 609598"/>
              <a:gd name="connsiteX3" fmla="*/ 613814 w 761998"/>
              <a:gd name="connsiteY3" fmla="*/ 80447 h 609598"/>
              <a:gd name="connsiteX4" fmla="*/ 761998 w 761998"/>
              <a:gd name="connsiteY4" fmla="*/ 232846 h 609598"/>
              <a:gd name="connsiteX5" fmla="*/ 526526 w 761998"/>
              <a:gd name="connsiteY5" fmla="*/ 376752 h 609598"/>
              <a:gd name="connsiteX6" fmla="*/ 616470 w 761998"/>
              <a:gd name="connsiteY6" fmla="*/ 609598 h 609598"/>
              <a:gd name="connsiteX7" fmla="*/ 380999 w 761998"/>
              <a:gd name="connsiteY7" fmla="*/ 465690 h 609598"/>
              <a:gd name="connsiteX8" fmla="*/ 145528 w 761998"/>
              <a:gd name="connsiteY8" fmla="*/ 609598 h 609598"/>
              <a:gd name="connsiteX9" fmla="*/ 235472 w 761998"/>
              <a:gd name="connsiteY9" fmla="*/ 376752 h 609598"/>
              <a:gd name="connsiteX10" fmla="*/ 0 w 761998"/>
              <a:gd name="connsiteY10" fmla="*/ 232846 h 609598"/>
              <a:gd name="connsiteX0" fmla="*/ 0 w 761998"/>
              <a:gd name="connsiteY0" fmla="*/ 232846 h 694290"/>
              <a:gd name="connsiteX1" fmla="*/ 291059 w 761998"/>
              <a:gd name="connsiteY1" fmla="*/ 232847 h 694290"/>
              <a:gd name="connsiteX2" fmla="*/ 380999 w 761998"/>
              <a:gd name="connsiteY2" fmla="*/ 0 h 694290"/>
              <a:gd name="connsiteX3" fmla="*/ 613814 w 761998"/>
              <a:gd name="connsiteY3" fmla="*/ 80447 h 694290"/>
              <a:gd name="connsiteX4" fmla="*/ 761998 w 761998"/>
              <a:gd name="connsiteY4" fmla="*/ 232846 h 694290"/>
              <a:gd name="connsiteX5" fmla="*/ 526526 w 761998"/>
              <a:gd name="connsiteY5" fmla="*/ 376752 h 694290"/>
              <a:gd name="connsiteX6" fmla="*/ 616470 w 761998"/>
              <a:gd name="connsiteY6" fmla="*/ 609598 h 694290"/>
              <a:gd name="connsiteX7" fmla="*/ 380999 w 761998"/>
              <a:gd name="connsiteY7" fmla="*/ 694290 h 694290"/>
              <a:gd name="connsiteX8" fmla="*/ 145528 w 761998"/>
              <a:gd name="connsiteY8" fmla="*/ 609598 h 694290"/>
              <a:gd name="connsiteX9" fmla="*/ 235472 w 761998"/>
              <a:gd name="connsiteY9" fmla="*/ 376752 h 694290"/>
              <a:gd name="connsiteX10" fmla="*/ 0 w 761998"/>
              <a:gd name="connsiteY10" fmla="*/ 232846 h 69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1998" h="694290">
                <a:moveTo>
                  <a:pt x="0" y="232846"/>
                </a:moveTo>
                <a:lnTo>
                  <a:pt x="291059" y="232847"/>
                </a:lnTo>
                <a:lnTo>
                  <a:pt x="380999" y="0"/>
                </a:lnTo>
                <a:lnTo>
                  <a:pt x="613814" y="80447"/>
                </a:lnTo>
                <a:lnTo>
                  <a:pt x="761998" y="232846"/>
                </a:lnTo>
                <a:lnTo>
                  <a:pt x="526526" y="376752"/>
                </a:lnTo>
                <a:lnTo>
                  <a:pt x="616470" y="609598"/>
                </a:lnTo>
                <a:lnTo>
                  <a:pt x="380999" y="694290"/>
                </a:lnTo>
                <a:lnTo>
                  <a:pt x="145528" y="609598"/>
                </a:lnTo>
                <a:lnTo>
                  <a:pt x="235472" y="376752"/>
                </a:lnTo>
                <a:lnTo>
                  <a:pt x="0" y="232846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>
              <a:solidFill>
                <a:schemeClr val="tx1"/>
              </a:solidFill>
            </a:endParaRPr>
          </a:p>
        </p:txBody>
      </p:sp>
      <p:sp>
        <p:nvSpPr>
          <p:cNvPr id="37" name="1 Título"/>
          <p:cNvSpPr txBox="1">
            <a:spLocks/>
          </p:cNvSpPr>
          <p:nvPr/>
        </p:nvSpPr>
        <p:spPr>
          <a:xfrm>
            <a:off x="1066801" y="856580"/>
            <a:ext cx="7317105" cy="594276"/>
          </a:xfrm>
          <a:prstGeom prst="rect">
            <a:avLst/>
          </a:prstGeom>
        </p:spPr>
        <p:txBody>
          <a:bodyPr vert="horz" lIns="68598" tIns="34299" rIns="68598" bIns="34299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701" dirty="0" smtClean="0">
                <a:solidFill>
                  <a:schemeClr val="tx1"/>
                </a:solidFill>
              </a:rPr>
              <a:t>Cuan bien distribuidas están las </a:t>
            </a:r>
            <a:r>
              <a:rPr lang="es-AR" sz="2701" dirty="0" err="1" smtClean="0">
                <a:solidFill>
                  <a:schemeClr val="tx1"/>
                </a:solidFill>
              </a:rPr>
              <a:t>Aps</a:t>
            </a:r>
            <a:r>
              <a:rPr lang="es-AR" sz="2701" dirty="0" smtClean="0">
                <a:solidFill>
                  <a:schemeClr val="tx1"/>
                </a:solidFill>
              </a:rPr>
              <a:t>?</a:t>
            </a:r>
            <a:endParaRPr lang="es-AR" sz="2701" dirty="0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66724" y="2257716"/>
            <a:ext cx="914400" cy="674665"/>
          </a:xfrm>
          <a:prstGeom prst="rect">
            <a:avLst/>
          </a:prstGeom>
        </p:spPr>
        <p:txBody>
          <a:bodyPr vert="horz" wrap="none" lIns="68598" tIns="34299" rIns="68598" bIns="34299" rtlCol="0" anchor="ctr">
            <a:normAutofit/>
          </a:bodyPr>
          <a:lstStyle/>
          <a:p>
            <a:pPr defTabSz="685983">
              <a:spcBef>
                <a:spcPct val="0"/>
              </a:spcBef>
            </a:pPr>
            <a:r>
              <a:rPr lang="es-AR" dirty="0">
                <a:latin typeface="Perpetua" pitchFamily="18" charset="0"/>
                <a:ea typeface="+mj-ea"/>
                <a:cs typeface="+mj-cs"/>
              </a:rPr>
              <a:t>Sp1</a:t>
            </a:r>
          </a:p>
        </p:txBody>
      </p:sp>
      <p:sp>
        <p:nvSpPr>
          <p:cNvPr id="38" name="37 CuadroTexto"/>
          <p:cNvSpPr txBox="1"/>
          <p:nvPr/>
        </p:nvSpPr>
        <p:spPr>
          <a:xfrm>
            <a:off x="3439536" y="4457968"/>
            <a:ext cx="914400" cy="685979"/>
          </a:xfrm>
          <a:prstGeom prst="rect">
            <a:avLst/>
          </a:prstGeom>
        </p:spPr>
        <p:txBody>
          <a:bodyPr vert="horz" wrap="none" lIns="68598" tIns="34299" rIns="68598" bIns="34299" rtlCol="0" anchor="ctr">
            <a:normAutofit/>
          </a:bodyPr>
          <a:lstStyle/>
          <a:p>
            <a:pPr defTabSz="685983">
              <a:spcBef>
                <a:spcPct val="0"/>
              </a:spcBef>
            </a:pPr>
            <a:r>
              <a:rPr lang="es-AR" dirty="0">
                <a:latin typeface="Perpetua" pitchFamily="18" charset="0"/>
                <a:ea typeface="+mj-ea"/>
                <a:cs typeface="+mj-cs"/>
              </a:rPr>
              <a:t>Sp4</a:t>
            </a:r>
          </a:p>
        </p:txBody>
      </p:sp>
      <p:sp>
        <p:nvSpPr>
          <p:cNvPr id="39" name="38 CuadroTexto"/>
          <p:cNvSpPr txBox="1"/>
          <p:nvPr/>
        </p:nvSpPr>
        <p:spPr>
          <a:xfrm>
            <a:off x="111124" y="4086396"/>
            <a:ext cx="914400" cy="685979"/>
          </a:xfrm>
          <a:prstGeom prst="rect">
            <a:avLst/>
          </a:prstGeom>
        </p:spPr>
        <p:txBody>
          <a:bodyPr vert="horz" wrap="none" lIns="68598" tIns="34299" rIns="68598" bIns="34299" rtlCol="0" anchor="ctr">
            <a:normAutofit/>
          </a:bodyPr>
          <a:lstStyle/>
          <a:p>
            <a:pPr defTabSz="685983">
              <a:spcBef>
                <a:spcPct val="0"/>
              </a:spcBef>
            </a:pPr>
            <a:r>
              <a:rPr lang="es-AR" dirty="0">
                <a:latin typeface="Perpetua" pitchFamily="18" charset="0"/>
                <a:ea typeface="+mj-ea"/>
                <a:cs typeface="+mj-cs"/>
              </a:rPr>
              <a:t>Sp3</a:t>
            </a:r>
          </a:p>
        </p:txBody>
      </p:sp>
      <p:sp>
        <p:nvSpPr>
          <p:cNvPr id="40" name="39 CuadroTexto"/>
          <p:cNvSpPr txBox="1"/>
          <p:nvPr/>
        </p:nvSpPr>
        <p:spPr>
          <a:xfrm>
            <a:off x="3308349" y="2285702"/>
            <a:ext cx="914400" cy="685979"/>
          </a:xfrm>
          <a:prstGeom prst="rect">
            <a:avLst/>
          </a:prstGeom>
        </p:spPr>
        <p:txBody>
          <a:bodyPr vert="horz" wrap="none" lIns="68598" tIns="34299" rIns="68598" bIns="34299" rtlCol="0" anchor="ctr">
            <a:normAutofit/>
          </a:bodyPr>
          <a:lstStyle/>
          <a:p>
            <a:pPr defTabSz="685983">
              <a:spcBef>
                <a:spcPct val="0"/>
              </a:spcBef>
            </a:pPr>
            <a:r>
              <a:rPr lang="es-AR" dirty="0">
                <a:latin typeface="Perpetua" pitchFamily="18" charset="0"/>
                <a:ea typeface="+mj-ea"/>
                <a:cs typeface="+mj-cs"/>
              </a:rPr>
              <a:t>Sp2</a:t>
            </a:r>
          </a:p>
        </p:txBody>
      </p:sp>
      <p:pic>
        <p:nvPicPr>
          <p:cNvPr id="41" name="Picture 2" descr="http://www.nerdsraging.com/wp-content/uploads/2012/04/Kermit-Jai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7700" y="850348"/>
            <a:ext cx="876300" cy="469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142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smtClean="0"/>
              <a:t>Son efectivas las APs??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3" y="100013"/>
            <a:ext cx="8243887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9" y="2736850"/>
            <a:ext cx="9228979" cy="3721146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 bwMode="auto">
          <a:xfrm>
            <a:off x="3755131" y="5805264"/>
            <a:ext cx="1512888" cy="503237"/>
          </a:xfrm>
          <a:prstGeom prst="ellipse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endParaRPr lang="es-AR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AR" smtClean="0"/>
          </a:p>
        </p:txBody>
      </p:sp>
      <p:sp>
        <p:nvSpPr>
          <p:cNvPr id="36867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AR" smtClean="0"/>
          </a:p>
        </p:txBody>
      </p:sp>
      <p:pic>
        <p:nvPicPr>
          <p:cNvPr id="36868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692150"/>
            <a:ext cx="9217025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33446"/>
            <a:ext cx="6842720" cy="642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6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" y="0"/>
            <a:ext cx="9277934" cy="434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9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260648"/>
            <a:ext cx="9396047" cy="637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4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dirty="0" smtClean="0">
                <a:solidFill>
                  <a:schemeClr val="bg1"/>
                </a:solidFill>
              </a:rPr>
              <a:t>Categorías </a:t>
            </a:r>
            <a:r>
              <a:rPr lang="es-AR" dirty="0">
                <a:solidFill>
                  <a:schemeClr val="bg1"/>
                </a:solidFill>
              </a:rPr>
              <a:t>IUCN </a:t>
            </a:r>
            <a:r>
              <a:rPr lang="es-AR" sz="1100" dirty="0">
                <a:solidFill>
                  <a:schemeClr val="bg1"/>
                </a:solidFill>
              </a:rPr>
              <a:t/>
            </a:r>
            <a:br>
              <a:rPr lang="es-AR" sz="1100" dirty="0">
                <a:solidFill>
                  <a:schemeClr val="bg1"/>
                </a:solidFill>
              </a:rPr>
            </a:br>
            <a:r>
              <a:rPr lang="es-AR" sz="1100" dirty="0">
                <a:solidFill>
                  <a:schemeClr val="bg1"/>
                </a:solidFill>
              </a:rPr>
              <a:t>http://www.iucn.org/about/work/programmes/gpap_home/gpap_quality/gpap_pacategories/</a:t>
            </a:r>
            <a:endParaRPr lang="es-AR" sz="1100" dirty="0" smtClean="0">
              <a:solidFill>
                <a:schemeClr val="bg1"/>
              </a:solidFill>
            </a:endParaRPr>
          </a:p>
        </p:txBody>
      </p:sp>
      <p:sp>
        <p:nvSpPr>
          <p:cNvPr id="21507" name="Rectángulo 3"/>
          <p:cNvSpPr>
            <a:spLocks noChangeArrowheads="1"/>
          </p:cNvSpPr>
          <p:nvPr/>
        </p:nvSpPr>
        <p:spPr bwMode="auto">
          <a:xfrm>
            <a:off x="539552" y="2060848"/>
            <a:ext cx="810895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b="1" dirty="0">
                <a:solidFill>
                  <a:srgbClr val="FFFF00"/>
                </a:solidFill>
                <a:latin typeface="Arial" panose="020B0604020202020204" pitchFamily="34" charset="0"/>
              </a:rPr>
              <a:t>Categoría I. Protección estricta (zonas intangibles de </a:t>
            </a:r>
            <a:r>
              <a:rPr lang="es-AR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parques algunas reservas como </a:t>
            </a:r>
            <a:r>
              <a:rPr lang="es-AR" b="1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uruagua</a:t>
            </a:r>
            <a:r>
              <a:rPr lang="es-AR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-í en Misiones)</a:t>
            </a:r>
            <a:endParaRPr lang="es-AR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b="1" dirty="0" err="1">
                <a:solidFill>
                  <a:srgbClr val="FFFF00"/>
                </a:solidFill>
                <a:latin typeface="Arial" panose="020B0604020202020204" pitchFamily="34" charset="0"/>
              </a:rPr>
              <a:t>Ia</a:t>
            </a:r>
            <a:r>
              <a:rPr lang="es-AR" b="1" dirty="0">
                <a:solidFill>
                  <a:srgbClr val="FFFF00"/>
                </a:solidFill>
                <a:latin typeface="Arial" panose="020B0604020202020204" pitchFamily="34" charset="0"/>
              </a:rPr>
              <a:t>. Reserva Natural </a:t>
            </a:r>
            <a:r>
              <a:rPr lang="es-AR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Estricta</a:t>
            </a:r>
            <a:endParaRPr lang="es-AR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b="1" dirty="0">
                <a:solidFill>
                  <a:srgbClr val="FFFF00"/>
                </a:solidFill>
                <a:latin typeface="Arial" panose="020B0604020202020204" pitchFamily="34" charset="0"/>
              </a:rPr>
              <a:t>Objetivo</a:t>
            </a:r>
            <a:endParaRPr lang="es-AR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dirty="0">
                <a:solidFill>
                  <a:schemeClr val="bg1"/>
                </a:solidFill>
                <a:latin typeface="Arial" panose="020B0604020202020204" pitchFamily="34" charset="0"/>
              </a:rPr>
              <a:t>Conservar a escala regional, nacional o global ecosistemas, especies (presencia o agregaciones) y/o rasgos de </a:t>
            </a:r>
            <a:r>
              <a:rPr lang="es-AR" dirty="0" err="1">
                <a:solidFill>
                  <a:schemeClr val="bg1"/>
                </a:solidFill>
                <a:latin typeface="Arial" panose="020B0604020202020204" pitchFamily="34" charset="0"/>
              </a:rPr>
              <a:t>geodiversidad</a:t>
            </a:r>
            <a:r>
              <a:rPr lang="es-AR" dirty="0">
                <a:solidFill>
                  <a:schemeClr val="bg1"/>
                </a:solidFill>
                <a:latin typeface="Arial" panose="020B0604020202020204" pitchFamily="34" charset="0"/>
              </a:rPr>
              <a:t> extraordinarios</a:t>
            </a:r>
            <a:r>
              <a:rPr lang="es-AR" dirty="0">
                <a:solidFill>
                  <a:schemeClr val="tx1"/>
                </a:solidFill>
                <a:latin typeface="Arial" panose="020B0604020202020204" pitchFamily="34" charset="0"/>
              </a:rPr>
              <a:t>: dichos atributos se han conformado principalmente o exclusivamente por fuerzas no humanas y se degradarían o destruirían si se viesen sometidos a cualquier impacto humano significativos</a:t>
            </a:r>
            <a:r>
              <a:rPr lang="es-AR" dirty="0" smtClean="0">
                <a:solidFill>
                  <a:schemeClr val="tx1"/>
                </a:solidFill>
                <a:latin typeface="Arial" panose="020B0604020202020204" pitchFamily="34" charset="0"/>
              </a:rPr>
              <a:t>. (</a:t>
            </a:r>
            <a:r>
              <a:rPr lang="es-AR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Urugua</a:t>
            </a:r>
            <a:r>
              <a:rPr lang="es-AR" dirty="0" smtClean="0">
                <a:solidFill>
                  <a:schemeClr val="tx1"/>
                </a:solidFill>
                <a:latin typeface="Arial" panose="020B0604020202020204" pitchFamily="34" charset="0"/>
              </a:rPr>
              <a:t>-í, El Bagual)</a:t>
            </a:r>
            <a:endParaRPr lang="es-AR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AR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734425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82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0"/>
            <a:ext cx="6624736" cy="707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7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0"/>
            <a:ext cx="6408712" cy="695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24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552" y="0"/>
            <a:ext cx="10001250" cy="34385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733" y="3212976"/>
            <a:ext cx="8100392" cy="376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90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457200" y="2433638"/>
            <a:ext cx="8229600" cy="377825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s-AR" sz="2000" dirty="0" smtClean="0">
                <a:solidFill>
                  <a:srgbClr val="FFFF00"/>
                </a:solidFill>
              </a:rPr>
              <a:t>Las reservas deben representar la biodiversidad de cada región y deben separar esta biodiversidad de los procesos que amenazan su persistencia.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s-AR" sz="2000" dirty="0" smtClean="0">
              <a:solidFill>
                <a:srgbClr val="FFFF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s-AR" sz="2000" dirty="0" smtClean="0">
                <a:solidFill>
                  <a:srgbClr val="FFFF00"/>
                </a:solidFill>
              </a:rPr>
              <a:t>Sistemas de reserva existentes en todo el mundo contienen una muestra sesgada de biodiversidad, por lo general la de lugares remotos y otras áreas que no son adecuados para las actividades comerciales.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s-AR" sz="2000" dirty="0" smtClean="0">
              <a:solidFill>
                <a:srgbClr val="FFFF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s-AR" sz="2000" dirty="0" smtClean="0">
                <a:solidFill>
                  <a:srgbClr val="FFFF00"/>
                </a:solidFill>
              </a:rPr>
              <a:t>Urge un enfoque más sistemático para la localización y el diseño de las reservas </a:t>
            </a:r>
          </a:p>
        </p:txBody>
      </p:sp>
      <p:sp>
        <p:nvSpPr>
          <p:cNvPr id="41988" name="CuadroTexto 7"/>
          <p:cNvSpPr txBox="1">
            <a:spLocks noChangeArrowheads="1"/>
          </p:cNvSpPr>
          <p:nvPr/>
        </p:nvSpPr>
        <p:spPr bwMode="auto">
          <a:xfrm>
            <a:off x="719138" y="476250"/>
            <a:ext cx="7480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sz="2400">
                <a:solidFill>
                  <a:schemeClr val="tx1"/>
                </a:solidFill>
                <a:latin typeface="Arial" panose="020B0604020202020204" pitchFamily="34" charset="0"/>
              </a:rPr>
              <a:t>Cómo deberían seleccionarse las áreas protegidas??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063" y="7938"/>
            <a:ext cx="788987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mtClean="0"/>
              <a:t>Como deberían seleccionarse?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2852738"/>
            <a:ext cx="4608513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600" y="249238"/>
            <a:ext cx="788987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ipse 5"/>
          <p:cNvSpPr>
            <a:spLocks noChangeArrowheads="1"/>
          </p:cNvSpPr>
          <p:nvPr/>
        </p:nvSpPr>
        <p:spPr bwMode="auto">
          <a:xfrm>
            <a:off x="4284663" y="2847975"/>
            <a:ext cx="2590800" cy="1949450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AR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194425" y="2541588"/>
            <a:ext cx="24923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AR" dirty="0">
                <a:solidFill>
                  <a:srgbClr val="FF0000"/>
                </a:solidFill>
              </a:rPr>
              <a:t>MAXIMA PRIORIDAD!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/>
          <p:cNvSpPr/>
          <p:nvPr/>
        </p:nvSpPr>
        <p:spPr>
          <a:xfrm>
            <a:off x="1335974" y="3108428"/>
            <a:ext cx="6260361" cy="6819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Grupo 5"/>
          <p:cNvGrpSpPr/>
          <p:nvPr/>
        </p:nvGrpSpPr>
        <p:grpSpPr>
          <a:xfrm>
            <a:off x="1595888" y="3192007"/>
            <a:ext cx="6000447" cy="685059"/>
            <a:chOff x="1701209" y="2020773"/>
            <a:chExt cx="5803516" cy="685059"/>
          </a:xfrm>
        </p:grpSpPr>
        <p:sp>
          <p:nvSpPr>
            <p:cNvPr id="4" name="Rectángulo 3"/>
            <p:cNvSpPr/>
            <p:nvPr/>
          </p:nvSpPr>
          <p:spPr>
            <a:xfrm>
              <a:off x="1701209" y="2020773"/>
              <a:ext cx="5624624" cy="685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es-ES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Maximizar </a:t>
              </a:r>
              <a:r>
                <a:rPr lang="es-ES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Z = ∑ </a:t>
              </a:r>
              <a:r>
                <a:rPr lang="es-ES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</a:t>
              </a:r>
              <a:r>
                <a:rPr lang="es-ES" b="1" baseline="-25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j</a:t>
              </a:r>
              <a:r>
                <a:rPr lang="es-ES" b="1" baseline="-25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s-ES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s-ES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dado que </a:t>
              </a:r>
              <a:r>
                <a:rPr lang="es-ES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∑ </a:t>
              </a:r>
              <a:r>
                <a:rPr lang="es-ES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</a:t>
              </a:r>
              <a:r>
                <a:rPr lang="es-ES" b="1" baseline="-25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ij</a:t>
              </a:r>
              <a:r>
                <a:rPr lang="es-ES" b="1" baseline="-25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s-ES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</a:t>
              </a:r>
              <a:r>
                <a:rPr lang="es-ES" b="1" baseline="-25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  <a:r>
                <a:rPr lang="es-ES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s-ES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y que ∑ </a:t>
              </a:r>
              <a:r>
                <a:rPr lang="es-ES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lang="es-ES" b="1" baseline="-25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 </a:t>
              </a:r>
              <a:r>
                <a:rPr lang="es-ES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</a:t>
              </a:r>
              <a:r>
                <a:rPr lang="es-ES" b="1" baseline="-25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  <a:r>
                <a:rPr lang="es-ES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≤ </a:t>
              </a:r>
              <a:r>
                <a:rPr lang="es-ES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  <a:endParaRPr lang="es-E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3167640" y="2166228"/>
              <a:ext cx="4337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baseline="-250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s-ES" b="1" baseline="-25000" dirty="0" err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jЄJ</a:t>
              </a:r>
              <a:r>
                <a:rPr lang="es-ES" b="1" baseline="-25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</a:t>
              </a:r>
              <a:r>
                <a:rPr lang="es-ES" b="1" baseline="-250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</a:t>
              </a:r>
              <a:r>
                <a:rPr lang="es-ES" b="1" baseline="-250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iЄI</a:t>
              </a:r>
              <a:r>
                <a:rPr lang="es-ES" b="1" baseline="-25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</a:t>
              </a:r>
              <a:r>
                <a:rPr lang="es-ES" b="1" baseline="-250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</a:t>
              </a:r>
              <a:r>
                <a:rPr lang="es-ES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</a:t>
              </a:r>
              <a:r>
                <a:rPr lang="es-ES" b="1" baseline="-250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s-ES" b="1" baseline="-25000" dirty="0" err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iЄI</a:t>
              </a:r>
              <a:endParaRPr lang="es-ES" b="1" dirty="0"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840" y="0"/>
            <a:ext cx="1183160" cy="1620982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30453" y="2221828"/>
            <a:ext cx="694933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AR" b="1" dirty="0" smtClean="0"/>
              <a:t>Maximizar el numero de especies representadas en la solución</a:t>
            </a:r>
            <a:endParaRPr lang="es-AR" b="1" dirty="0"/>
          </a:p>
        </p:txBody>
      </p:sp>
      <p:sp>
        <p:nvSpPr>
          <p:cNvPr id="22" name="21 CuadroTexto"/>
          <p:cNvSpPr txBox="1"/>
          <p:nvPr/>
        </p:nvSpPr>
        <p:spPr>
          <a:xfrm>
            <a:off x="0" y="5373216"/>
            <a:ext cx="913096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AR" b="1" dirty="0" smtClean="0"/>
              <a:t>Considerando un grado de representatividad mínimo establecido para cada </a:t>
            </a:r>
            <a:r>
              <a:rPr lang="es-AR" b="1" dirty="0" err="1" smtClean="0"/>
              <a:t>espcies</a:t>
            </a:r>
            <a:endParaRPr lang="es-AR" b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1382400" y="862155"/>
            <a:ext cx="738214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AR" b="1" dirty="0" smtClean="0"/>
              <a:t>Los costos de seleccionar estos sitios no superen un presupuesto X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3563888" y="499315"/>
            <a:ext cx="428995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AR" b="1" dirty="0" smtClean="0"/>
              <a:t>El área seleccionada no sea mayor a X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466659" y="3192007"/>
            <a:ext cx="1721866" cy="51478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8" name="7 Conector recto de flecha"/>
          <p:cNvCxnSpPr>
            <a:stCxn id="3" idx="0"/>
            <a:endCxn id="2" idx="2"/>
          </p:cNvCxnSpPr>
          <p:nvPr/>
        </p:nvCxnSpPr>
        <p:spPr>
          <a:xfrm flipV="1">
            <a:off x="2327592" y="2591160"/>
            <a:ext cx="1377530" cy="60084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Rectángulo"/>
          <p:cNvSpPr/>
          <p:nvPr/>
        </p:nvSpPr>
        <p:spPr>
          <a:xfrm>
            <a:off x="3861615" y="3192007"/>
            <a:ext cx="573820" cy="51478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26" name="25 Conector recto de flecha"/>
          <p:cNvCxnSpPr>
            <a:stCxn id="25" idx="2"/>
            <a:endCxn id="22" idx="0"/>
          </p:cNvCxnSpPr>
          <p:nvPr/>
        </p:nvCxnSpPr>
        <p:spPr>
          <a:xfrm>
            <a:off x="4148525" y="3706794"/>
            <a:ext cx="416956" cy="166642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Rectángulo"/>
          <p:cNvSpPr/>
          <p:nvPr/>
        </p:nvSpPr>
        <p:spPr>
          <a:xfrm>
            <a:off x="4848751" y="3175698"/>
            <a:ext cx="965606" cy="51478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35" name="34 Conector recto de flecha"/>
          <p:cNvCxnSpPr>
            <a:stCxn id="32" idx="0"/>
            <a:endCxn id="23" idx="2"/>
          </p:cNvCxnSpPr>
          <p:nvPr/>
        </p:nvCxnSpPr>
        <p:spPr>
          <a:xfrm flipH="1" flipV="1">
            <a:off x="5073475" y="1231487"/>
            <a:ext cx="258079" cy="194421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20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22" grpId="0" animBg="1"/>
      <p:bldP spid="23" grpId="0" animBg="1"/>
      <p:bldP spid="24" grpId="0" animBg="1"/>
      <p:bldP spid="3" grpId="0" animBg="1"/>
      <p:bldP spid="25" grpId="0" animBg="1"/>
      <p:bldP spid="3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50" y="260648"/>
            <a:ext cx="7542712" cy="527881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455" y="102566"/>
            <a:ext cx="5472608" cy="67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1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884367" cy="176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1"/>
          <a:stretch/>
        </p:blipFill>
        <p:spPr bwMode="auto">
          <a:xfrm>
            <a:off x="1" y="1769824"/>
            <a:ext cx="3670051" cy="514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3" y="2708920"/>
            <a:ext cx="9147467" cy="416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925802" y="3103652"/>
            <a:ext cx="746871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AR" dirty="0" smtClean="0"/>
              <a:t>17% de vertebrados amenazados totalmente fuera de áreas protegidas</a:t>
            </a:r>
            <a:endParaRPr lang="es-AR" dirty="0"/>
          </a:p>
        </p:txBody>
      </p:sp>
      <p:sp>
        <p:nvSpPr>
          <p:cNvPr id="8" name="7 CuadroTexto"/>
          <p:cNvSpPr txBox="1"/>
          <p:nvPr/>
        </p:nvSpPr>
        <p:spPr>
          <a:xfrm>
            <a:off x="944058" y="3643968"/>
            <a:ext cx="404630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AR" dirty="0" smtClean="0"/>
              <a:t>85% representados insuficientemente</a:t>
            </a:r>
            <a:endParaRPr lang="es-AR" dirty="0"/>
          </a:p>
        </p:txBody>
      </p:sp>
      <p:sp>
        <p:nvSpPr>
          <p:cNvPr id="9" name="8 CuadroTexto"/>
          <p:cNvSpPr txBox="1"/>
          <p:nvPr/>
        </p:nvSpPr>
        <p:spPr>
          <a:xfrm>
            <a:off x="925802" y="4340074"/>
            <a:ext cx="404630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AR" dirty="0" smtClean="0"/>
              <a:t>85% representados insuficientemente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925802" y="4872212"/>
            <a:ext cx="746871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AR" dirty="0" smtClean="0"/>
              <a:t>Si las áreas protegidas se seleccionan en zonas baratas, para cubrir el 17% de cada </a:t>
            </a:r>
            <a:r>
              <a:rPr lang="es-AR" dirty="0" err="1" smtClean="0"/>
              <a:t>ecoregión</a:t>
            </a:r>
            <a:r>
              <a:rPr lang="es-AR" dirty="0" smtClean="0"/>
              <a:t>, el desempeño no mejora. </a:t>
            </a:r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925801" y="5703086"/>
            <a:ext cx="746871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AR" dirty="0" smtClean="0"/>
              <a:t>Si se tienen en cuenta las distribuciones de </a:t>
            </a:r>
            <a:r>
              <a:rPr lang="es-AR" dirty="0" err="1" smtClean="0"/>
              <a:t>espcies</a:t>
            </a:r>
            <a:r>
              <a:rPr lang="es-AR" dirty="0" smtClean="0"/>
              <a:t>, el desempeño de las AP puede ser 5 veces mejor que en la actualidad.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006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1"/>
          <p:cNvSpPr>
            <a:spLocks noGrp="1"/>
          </p:cNvSpPr>
          <p:nvPr>
            <p:ph type="title"/>
          </p:nvPr>
        </p:nvSpPr>
        <p:spPr>
          <a:xfrm>
            <a:off x="323850" y="242093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AR" dirty="0" smtClean="0">
                <a:solidFill>
                  <a:srgbClr val="FFFF00"/>
                </a:solidFill>
              </a:rPr>
              <a:t>El sistema de áreas protegidas de Córdoba: </a:t>
            </a:r>
            <a:br>
              <a:rPr lang="es-AR" dirty="0" smtClean="0">
                <a:solidFill>
                  <a:srgbClr val="FFFF00"/>
                </a:solidFill>
              </a:rPr>
            </a:br>
            <a:r>
              <a:rPr lang="es-AR" dirty="0" smtClean="0">
                <a:solidFill>
                  <a:srgbClr val="FFFF00"/>
                </a:solidFill>
              </a:rPr>
              <a:t/>
            </a:r>
            <a:br>
              <a:rPr lang="es-AR" dirty="0" smtClean="0">
                <a:solidFill>
                  <a:srgbClr val="FFFF00"/>
                </a:solidFill>
              </a:rPr>
            </a:br>
            <a:r>
              <a:rPr lang="es-AR" dirty="0" smtClean="0">
                <a:solidFill>
                  <a:srgbClr val="FFFF00"/>
                </a:solidFill>
              </a:rPr>
              <a:t/>
            </a:r>
            <a:br>
              <a:rPr lang="es-AR" dirty="0" smtClean="0">
                <a:solidFill>
                  <a:srgbClr val="FFFF00"/>
                </a:solidFill>
              </a:rPr>
            </a:br>
            <a:r>
              <a:rPr lang="es-AR" dirty="0" smtClean="0">
                <a:solidFill>
                  <a:srgbClr val="FFFF00"/>
                </a:solidFill>
              </a:rPr>
              <a:t/>
            </a:r>
            <a:br>
              <a:rPr lang="es-AR" dirty="0" smtClean="0">
                <a:solidFill>
                  <a:srgbClr val="FFFF00"/>
                </a:solidFill>
              </a:rPr>
            </a:br>
            <a:r>
              <a:rPr lang="es-AR" dirty="0" smtClean="0">
                <a:solidFill>
                  <a:srgbClr val="FFFF00"/>
                </a:solidFill>
              </a:rPr>
              <a:t/>
            </a:r>
            <a:br>
              <a:rPr lang="es-AR" dirty="0" smtClean="0">
                <a:solidFill>
                  <a:srgbClr val="FFFF00"/>
                </a:solidFill>
              </a:rPr>
            </a:br>
            <a:r>
              <a:rPr lang="es-AR" dirty="0" smtClean="0">
                <a:solidFill>
                  <a:srgbClr val="FFFF00"/>
                </a:solidFill>
              </a:rPr>
              <a:t>Un excelente EJEMPLO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dirty="0" err="1" smtClean="0">
                <a:solidFill>
                  <a:srgbClr val="FFFF00"/>
                </a:solidFill>
              </a:rPr>
              <a:t>Categorias</a:t>
            </a:r>
            <a:r>
              <a:rPr lang="es-AR" dirty="0" smtClean="0">
                <a:solidFill>
                  <a:srgbClr val="FFFF00"/>
                </a:solidFill>
              </a:rPr>
              <a:t> IUCN</a:t>
            </a:r>
          </a:p>
        </p:txBody>
      </p:sp>
      <p:sp>
        <p:nvSpPr>
          <p:cNvPr id="22531" name="Rectángulo 3"/>
          <p:cNvSpPr>
            <a:spLocks noChangeArrowheads="1"/>
          </p:cNvSpPr>
          <p:nvPr/>
        </p:nvSpPr>
        <p:spPr bwMode="auto">
          <a:xfrm>
            <a:off x="395536" y="1196752"/>
            <a:ext cx="80645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b="1" dirty="0">
                <a:solidFill>
                  <a:srgbClr val="FFFF00"/>
                </a:solidFill>
                <a:latin typeface="Arial" panose="020B0604020202020204" pitchFamily="34" charset="0"/>
              </a:rPr>
              <a:t>Categoría II: Conservación y protección del </a:t>
            </a:r>
            <a:r>
              <a:rPr lang="es-AR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ecosistema- Estricta (Parques Nacionales)</a:t>
            </a:r>
            <a:endParaRPr lang="es-AR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Objetivo</a:t>
            </a:r>
            <a:endParaRPr lang="es-AR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dirty="0">
                <a:solidFill>
                  <a:schemeClr val="tx1"/>
                </a:solidFill>
                <a:latin typeface="Arial" panose="020B0604020202020204" pitchFamily="34" charset="0"/>
              </a:rPr>
              <a:t>Proteger la biodiversidad natural junto con la estructura ecológica subyacente y los procesos ambientales sobre los que se apoya, y promover la educación y el uso recreativo</a:t>
            </a:r>
            <a:r>
              <a:rPr lang="es-AR" dirty="0" smtClean="0">
                <a:solidFill>
                  <a:schemeClr val="tx1"/>
                </a:solidFill>
                <a:latin typeface="Arial" panose="020B0604020202020204" pitchFamily="34" charset="0"/>
              </a:rPr>
              <a:t>. (</a:t>
            </a:r>
            <a:r>
              <a:rPr lang="es-AR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Ischigualasto</a:t>
            </a:r>
            <a:r>
              <a:rPr lang="es-AR" dirty="0" smtClean="0">
                <a:solidFill>
                  <a:schemeClr val="tx1"/>
                </a:solidFill>
                <a:latin typeface="Arial" panose="020B0604020202020204" pitchFamily="34" charset="0"/>
              </a:rPr>
              <a:t>, San Guillermo, Parques Nacionales)</a:t>
            </a:r>
            <a:endParaRPr lang="es-AR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AR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Categoría </a:t>
            </a:r>
            <a:r>
              <a:rPr lang="es-AR" b="1" dirty="0">
                <a:solidFill>
                  <a:srgbClr val="FFFF00"/>
                </a:solidFill>
                <a:latin typeface="Arial" panose="020B0604020202020204" pitchFamily="34" charset="0"/>
              </a:rPr>
              <a:t>III: Conservación de los rasgos </a:t>
            </a:r>
            <a:r>
              <a:rPr lang="es-AR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naturales –No estricta (Monumentos naturales)</a:t>
            </a:r>
            <a:endParaRPr lang="es-AR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Objetivo</a:t>
            </a:r>
            <a:r>
              <a:rPr lang="es-AR" b="1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  <a:endParaRPr lang="es-AR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 dirty="0">
                <a:solidFill>
                  <a:schemeClr val="tx1"/>
                </a:solidFill>
                <a:latin typeface="Arial" panose="020B0604020202020204" pitchFamily="34" charset="0"/>
              </a:rPr>
              <a:t>Proteger </a:t>
            </a:r>
            <a:r>
              <a:rPr lang="es-AR" dirty="0" smtClean="0">
                <a:solidFill>
                  <a:schemeClr val="tx1"/>
                </a:solidFill>
                <a:latin typeface="Arial" panose="020B0604020202020204" pitchFamily="34" charset="0"/>
              </a:rPr>
              <a:t>rasgos naturales específicos sobresalientes y la biodiversidad y los hábitats asociados a ellos. El objetivo principal, es proteger ese rasgo o característica, </a:t>
            </a:r>
            <a:r>
              <a:rPr lang="es-AR" dirty="0" smtClean="0">
                <a:solidFill>
                  <a:srgbClr val="FFC000"/>
                </a:solidFill>
                <a:latin typeface="Arial" panose="020B0604020202020204" pitchFamily="34" charset="0"/>
              </a:rPr>
              <a:t>pero se permiten actividades de manejo activo </a:t>
            </a:r>
            <a:r>
              <a:rPr lang="es-AR" dirty="0" smtClean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s-AR" dirty="0" smtClean="0">
                <a:solidFill>
                  <a:schemeClr val="tx1"/>
                </a:solidFill>
                <a:latin typeface="Arial" panose="020B0604020202020204" pitchFamily="34" charset="0"/>
              </a:rPr>
              <a:t>Bosques petrificados, laguna pozuelos)</a:t>
            </a:r>
            <a:endParaRPr lang="es-AR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AR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s-AR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Categoría IV: Conservación mediante manejo activo (Reserva nacional)</a:t>
            </a:r>
            <a:endParaRPr lang="es-AR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s-AR" dirty="0" smtClean="0">
                <a:solidFill>
                  <a:schemeClr val="tx1"/>
                </a:solidFill>
                <a:latin typeface="Arial" panose="020B0604020202020204" pitchFamily="34" charset="0"/>
              </a:rPr>
              <a:t>Área terrestre y/o marina </a:t>
            </a:r>
            <a:r>
              <a:rPr lang="es-AR" dirty="0" smtClean="0">
                <a:solidFill>
                  <a:srgbClr val="FFC000"/>
                </a:solidFill>
                <a:latin typeface="Arial" panose="020B0604020202020204" pitchFamily="34" charset="0"/>
              </a:rPr>
              <a:t>sujeta a intervención activa con fines de manejo, </a:t>
            </a:r>
            <a:r>
              <a:rPr lang="es-AR" dirty="0" smtClean="0">
                <a:solidFill>
                  <a:schemeClr val="tx1"/>
                </a:solidFill>
                <a:latin typeface="Arial" panose="020B0604020202020204" pitchFamily="34" charset="0"/>
              </a:rPr>
              <a:t>para mantener, conservar y restaurar especies y hábitats. (</a:t>
            </a:r>
            <a:r>
              <a:rPr lang="es-AR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Chasicó</a:t>
            </a:r>
            <a:r>
              <a:rPr lang="es-AR" dirty="0" smtClean="0">
                <a:solidFill>
                  <a:schemeClr val="tx1"/>
                </a:solidFill>
                <a:latin typeface="Arial" panose="020B0604020202020204" pitchFamily="34" charset="0"/>
              </a:rPr>
              <a:t>, Punta </a:t>
            </a:r>
            <a:r>
              <a:rPr lang="es-AR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Tombo</a:t>
            </a:r>
            <a:r>
              <a:rPr lang="es-AR" dirty="0" smtClean="0">
                <a:solidFill>
                  <a:schemeClr val="tx1"/>
                </a:solidFill>
                <a:latin typeface="Arial" panose="020B0604020202020204" pitchFamily="34" charset="0"/>
              </a:rPr>
              <a:t>, Loro Hablador)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es-AR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065917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7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595438"/>
            <a:ext cx="4033837" cy="518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10" name="Picture 3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0" y="4237038"/>
            <a:ext cx="307657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Elipse"/>
          <p:cNvSpPr/>
          <p:nvPr/>
        </p:nvSpPr>
        <p:spPr>
          <a:xfrm>
            <a:off x="1258888" y="5489575"/>
            <a:ext cx="1296987" cy="13684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/>
          </a:p>
        </p:txBody>
      </p:sp>
      <p:cxnSp>
        <p:nvCxnSpPr>
          <p:cNvPr id="9" name="8 Conector recto de flecha"/>
          <p:cNvCxnSpPr/>
          <p:nvPr/>
        </p:nvCxnSpPr>
        <p:spPr>
          <a:xfrm flipV="1">
            <a:off x="2700338" y="5805488"/>
            <a:ext cx="2951162" cy="5032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411" name="Picture 3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0375" y="1306513"/>
            <a:ext cx="2398713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45 Elipse"/>
          <p:cNvSpPr/>
          <p:nvPr/>
        </p:nvSpPr>
        <p:spPr>
          <a:xfrm>
            <a:off x="1052513" y="1830388"/>
            <a:ext cx="1295400" cy="13684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/>
          </a:p>
        </p:txBody>
      </p:sp>
      <p:cxnSp>
        <p:nvCxnSpPr>
          <p:cNvPr id="48" name="47 Conector recto de flecha"/>
          <p:cNvCxnSpPr/>
          <p:nvPr/>
        </p:nvCxnSpPr>
        <p:spPr>
          <a:xfrm flipV="1">
            <a:off x="2544763" y="2011363"/>
            <a:ext cx="2952750" cy="5032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1331913" y="3527425"/>
            <a:ext cx="71437" cy="460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/>
          </a:p>
        </p:txBody>
      </p:sp>
      <p:pic>
        <p:nvPicPr>
          <p:cNvPr id="101413" name="Picture 3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9275" y="5703888"/>
            <a:ext cx="89058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14" name="Picture 3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9888" y="5370513"/>
            <a:ext cx="8969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611188" y="350488"/>
            <a:ext cx="6348413" cy="1320800"/>
          </a:xfrm>
        </p:spPr>
        <p:txBody>
          <a:bodyPr/>
          <a:lstStyle/>
          <a:p>
            <a:pPr eaLnBrk="1" hangingPunct="1"/>
            <a:r>
              <a:rPr lang="es-AR" dirty="0" err="1" smtClean="0"/>
              <a:t>Areas</a:t>
            </a:r>
            <a:r>
              <a:rPr lang="es-AR" dirty="0" smtClean="0"/>
              <a:t> Protegidas de Córdoba</a:t>
            </a:r>
          </a:p>
        </p:txBody>
      </p:sp>
    </p:spTree>
    <p:extLst>
      <p:ext uri="{BB962C8B-B14F-4D97-AF65-F5344CB8AC3E}">
        <p14:creationId xmlns:p14="http://schemas.microsoft.com/office/powerpoint/2010/main" val="30605703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1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smtClean="0"/>
              <a:t>Areas Protegidas de Córdoba</a:t>
            </a:r>
          </a:p>
        </p:txBody>
      </p:sp>
      <p:sp>
        <p:nvSpPr>
          <p:cNvPr id="4608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AR" smtClean="0"/>
          </a:p>
        </p:txBody>
      </p:sp>
      <p:pic>
        <p:nvPicPr>
          <p:cNvPr id="46084" name="Picture 3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1309687"/>
            <a:ext cx="4321175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 descr="http://www.ambiente.gov.ar/archivos/web/sifap/image/sifap-cordoba_21jun12_750px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414" y="1339801"/>
            <a:ext cx="4384561" cy="55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28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smtClean="0"/>
              <a:t>Areas Protegidas de Córdoba</a:t>
            </a:r>
          </a:p>
        </p:txBody>
      </p:sp>
      <p:sp>
        <p:nvSpPr>
          <p:cNvPr id="47107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AR" smtClean="0"/>
          </a:p>
        </p:txBody>
      </p:sp>
      <p:pic>
        <p:nvPicPr>
          <p:cNvPr id="47108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838" y="1700213"/>
            <a:ext cx="793432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Reserva Salinas Grandes"/>
          <p:cNvPicPr>
            <a:picLocks noGrp="1"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8735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6899" name="Rectangle 3"/>
          <p:cNvSpPr>
            <a:spLocks noChangeArrowheads="1"/>
          </p:cNvSpPr>
          <p:nvPr/>
        </p:nvSpPr>
        <p:spPr bwMode="auto">
          <a:xfrm>
            <a:off x="3814763" y="4625975"/>
            <a:ext cx="5329237" cy="22320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sz="2000" b="1">
                <a:solidFill>
                  <a:schemeClr val="bg2"/>
                </a:solidFill>
                <a:latin typeface="Arial" panose="020B0604020202020204" pitchFamily="34" charset="0"/>
              </a:rPr>
              <a:t>190.000 Ha, &gt;ría privadas</a:t>
            </a:r>
          </a:p>
          <a:p>
            <a:pPr algn="ctr" eaLnBrk="1" hangingPunct="1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Chaco Árido Occidental- Bolsones Salinos</a:t>
            </a:r>
          </a:p>
          <a:p>
            <a:pPr algn="ctr" eaLnBrk="1" hangingPunct="1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Caza, actividades varias</a:t>
            </a:r>
          </a:p>
          <a:p>
            <a:pPr algn="ctr" eaLnBrk="1" hangingPunct="1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Protección de área núcleo, Ref. Vida Silvestre Monte de las Barrancas </a:t>
            </a:r>
          </a:p>
          <a:p>
            <a:pPr algn="ctr" eaLnBrk="1" hangingPunct="1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Veda Permanente de caza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6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6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689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Reserva Salinas Grandes"/>
          <p:cNvPicPr>
            <a:picLocks noGrp="1"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8735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salinasguan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49434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 descr="salinasjar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2781300"/>
            <a:ext cx="496252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oto7 Monte Baranca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8947" name="Rectangle 3"/>
          <p:cNvSpPr>
            <a:spLocks noChangeArrowheads="1"/>
          </p:cNvSpPr>
          <p:nvPr/>
        </p:nvSpPr>
        <p:spPr bwMode="auto">
          <a:xfrm>
            <a:off x="3814763" y="4365625"/>
            <a:ext cx="5329237" cy="21161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7.656 Ha. privadas</a:t>
            </a:r>
          </a:p>
          <a:p>
            <a:pPr algn="ctr" eaLnBrk="1" hangingPunct="1"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Chaco Árido Occidental- Bolsones Salinos</a:t>
            </a:r>
          </a:p>
          <a:p>
            <a:pPr algn="ctr" eaLnBrk="1" hangingPunct="1"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Caza, entre otros</a:t>
            </a:r>
            <a:endParaRPr kumimoji="1" lang="es-AR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Protección de un ambiente salino</a:t>
            </a:r>
          </a:p>
          <a:p>
            <a:pPr algn="ctr" eaLnBrk="1" hangingPunct="1"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Decreto 1222/88. Área Natural Protegida</a:t>
            </a:r>
            <a:endParaRPr kumimoji="1" lang="es-ES" b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8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8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894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oto7 Monte Baranca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montebarranc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1728788"/>
            <a:ext cx="46672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oto6 Mar Chiquit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0211" name="Rectangle 3"/>
          <p:cNvSpPr>
            <a:spLocks noChangeArrowheads="1"/>
          </p:cNvSpPr>
          <p:nvPr/>
        </p:nvSpPr>
        <p:spPr bwMode="auto">
          <a:xfrm>
            <a:off x="0" y="3933825"/>
            <a:ext cx="5329238" cy="29241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lang="es-AR" b="1">
                <a:solidFill>
                  <a:schemeClr val="bg2"/>
                </a:solidFill>
                <a:latin typeface="Arial" panose="020B0604020202020204" pitchFamily="34" charset="0"/>
              </a:rPr>
              <a:t>1.060.000 has.  &gt;ría privada</a:t>
            </a:r>
          </a:p>
          <a:p>
            <a:pPr algn="ctr" eaLnBrk="1" hangingPunct="1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lang="es-AR" b="1">
                <a:solidFill>
                  <a:schemeClr val="bg2"/>
                </a:solidFill>
                <a:latin typeface="Arial" panose="020B0604020202020204" pitchFamily="34" charset="0"/>
              </a:rPr>
              <a:t>Bosque chaqueño Oriental- transición con Espinal</a:t>
            </a:r>
          </a:p>
          <a:p>
            <a:pPr algn="ctr" eaLnBrk="1" hangingPunct="1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lang="es-AR" b="1">
                <a:solidFill>
                  <a:schemeClr val="bg2"/>
                </a:solidFill>
                <a:latin typeface="Arial" panose="020B0604020202020204" pitchFamily="34" charset="0"/>
              </a:rPr>
              <a:t>Avance de la frontera agrícola, incendios, caza, contaminación del espejo de agua</a:t>
            </a:r>
          </a:p>
          <a:p>
            <a:pPr algn="ctr" eaLnBrk="1" hangingPunct="1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lang="es-AR" b="1">
                <a:solidFill>
                  <a:schemeClr val="bg2"/>
                </a:solidFill>
                <a:latin typeface="Arial" panose="020B0604020202020204" pitchFamily="34" charset="0"/>
              </a:rPr>
              <a:t>Conservación de humedal salobre</a:t>
            </a:r>
          </a:p>
          <a:p>
            <a:pPr algn="ctr" eaLnBrk="1" hangingPunct="1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lang="es-AR" b="1">
                <a:solidFill>
                  <a:schemeClr val="bg2"/>
                </a:solidFill>
                <a:latin typeface="Arial" panose="020B0604020202020204" pitchFamily="34" charset="0"/>
              </a:rPr>
              <a:t>Decreto 321594 reserva provincial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AR" b="1">
                <a:solidFill>
                  <a:schemeClr val="bg2"/>
                </a:solidFill>
                <a:latin typeface="Arial" panose="020B0604020202020204" pitchFamily="34" charset="0"/>
              </a:rPr>
              <a:t>	Red Hemisférica de Aves Playeras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AR" b="1">
                <a:solidFill>
                  <a:schemeClr val="bg2"/>
                </a:solidFill>
                <a:latin typeface="Arial" panose="020B0604020202020204" pitchFamily="34" charset="0"/>
              </a:rPr>
              <a:t>	Sitio Ramsar</a:t>
            </a:r>
            <a:endParaRPr lang="es-ES" b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pic>
        <p:nvPicPr>
          <p:cNvPr id="52228" name="Picture 4" descr="marchiquita atardec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0"/>
            <a:ext cx="277177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0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0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021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oto9 Cerro Colorad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675688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cerrocolorado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7725" y="3357563"/>
            <a:ext cx="321627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7139" name="Rectangle 3"/>
          <p:cNvSpPr>
            <a:spLocks noChangeArrowheads="1"/>
          </p:cNvSpPr>
          <p:nvPr/>
        </p:nvSpPr>
        <p:spPr bwMode="auto">
          <a:xfrm>
            <a:off x="3814763" y="4652963"/>
            <a:ext cx="5329237" cy="22050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 dirty="0">
                <a:solidFill>
                  <a:schemeClr val="bg2"/>
                </a:solidFill>
                <a:latin typeface="Arial" panose="020B0604020202020204" pitchFamily="34" charset="0"/>
              </a:rPr>
              <a:t>3.000 Ha. privadas</a:t>
            </a:r>
          </a:p>
          <a:p>
            <a:pPr algn="ctr" eaLnBrk="1" hangingPunct="1"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 dirty="0">
                <a:solidFill>
                  <a:schemeClr val="bg2"/>
                </a:solidFill>
                <a:latin typeface="Arial" panose="020B0604020202020204" pitchFamily="34" charset="0"/>
              </a:rPr>
              <a:t>Chaco serrano</a:t>
            </a:r>
          </a:p>
          <a:p>
            <a:pPr algn="ctr" eaLnBrk="1" hangingPunct="1"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 dirty="0">
                <a:solidFill>
                  <a:schemeClr val="bg2"/>
                </a:solidFill>
                <a:latin typeface="Arial" panose="020B0604020202020204" pitchFamily="34" charset="0"/>
              </a:rPr>
              <a:t>Desmonte, incendios, turismo</a:t>
            </a:r>
          </a:p>
          <a:p>
            <a:pPr algn="ctr" eaLnBrk="1" hangingPunct="1"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 dirty="0">
                <a:solidFill>
                  <a:schemeClr val="bg2"/>
                </a:solidFill>
                <a:latin typeface="Arial" panose="020B0604020202020204" pitchFamily="34" charset="0"/>
              </a:rPr>
              <a:t>Conservación pictografías y bosque Mato</a:t>
            </a:r>
          </a:p>
          <a:p>
            <a:pPr algn="ctr" eaLnBrk="1" hangingPunct="1"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 dirty="0">
                <a:solidFill>
                  <a:schemeClr val="bg2"/>
                </a:solidFill>
                <a:latin typeface="Arial" panose="020B0604020202020204" pitchFamily="34" charset="0"/>
              </a:rPr>
              <a:t>Decreto 282/92. Área Natural Protegida	         Decreto 881/61 Parque Histórico Nacional</a:t>
            </a:r>
            <a:endParaRPr kumimoji="1" lang="es-ES" b="1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7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7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71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6348413" cy="1320800"/>
          </a:xfrm>
        </p:spPr>
        <p:txBody>
          <a:bodyPr/>
          <a:lstStyle/>
          <a:p>
            <a:pPr eaLnBrk="1" hangingPunct="1"/>
            <a:r>
              <a:rPr lang="es-AR" dirty="0" err="1" smtClean="0">
                <a:solidFill>
                  <a:srgbClr val="FFFF00"/>
                </a:solidFill>
              </a:rPr>
              <a:t>Categorias</a:t>
            </a:r>
            <a:r>
              <a:rPr lang="es-AR" dirty="0" smtClean="0">
                <a:solidFill>
                  <a:srgbClr val="FFFF00"/>
                </a:solidFill>
              </a:rPr>
              <a:t> IUCN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164136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AR" b="1" dirty="0" smtClean="0">
                <a:solidFill>
                  <a:srgbClr val="FFFF00"/>
                </a:solidFill>
              </a:rPr>
              <a:t>Categoría V: Conservación de paisajes terrestres y marinos y recreación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AR" b="1" dirty="0" smtClean="0">
                <a:solidFill>
                  <a:srgbClr val="FFFF00"/>
                </a:solidFill>
              </a:rPr>
              <a:t>Paisaje terrestre y marino protegido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AR" dirty="0" smtClean="0">
                <a:solidFill>
                  <a:schemeClr val="tx1"/>
                </a:solidFill>
              </a:rPr>
              <a:t>Proteger y mantener paisajes terrestres/marinos importantes y la conservación de la naturaleza asociada a ellos, así como otros valores creados por las interacciones con los seres humanos </a:t>
            </a:r>
            <a:r>
              <a:rPr lang="es-AR" dirty="0" smtClean="0">
                <a:solidFill>
                  <a:srgbClr val="FFC000"/>
                </a:solidFill>
              </a:rPr>
              <a:t>mediante prácticas de manejo </a:t>
            </a:r>
            <a:r>
              <a:rPr lang="es-AR" dirty="0" smtClean="0">
                <a:solidFill>
                  <a:schemeClr val="tx1"/>
                </a:solidFill>
              </a:rPr>
              <a:t>tradicionales. Se prioriza la belleza escénica y la cultura sobre la biodiversidad </a:t>
            </a:r>
            <a:r>
              <a:rPr lang="es-AR" dirty="0" smtClean="0">
                <a:solidFill>
                  <a:schemeClr val="tx1"/>
                </a:solidFill>
              </a:rPr>
              <a:t>(Quebrada de Humahuaca</a:t>
            </a:r>
            <a:r>
              <a:rPr lang="es-AR" dirty="0" smtClean="0">
                <a:solidFill>
                  <a:schemeClr val="tx1"/>
                </a:solidFill>
              </a:rPr>
              <a:t>)</a:t>
            </a:r>
            <a:endParaRPr lang="es-AR" dirty="0" smtClean="0">
              <a:solidFill>
                <a:schemeClr val="tx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AR" b="1" dirty="0" smtClean="0">
                <a:solidFill>
                  <a:srgbClr val="FFFF00"/>
                </a:solidFill>
              </a:rPr>
              <a:t>Categoría VI: Uso sostenible de los recursos naturales (Zonas de amortiguamiento de reservas de la Biósfera)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AR" b="1" dirty="0" smtClean="0">
                <a:solidFill>
                  <a:srgbClr val="FFFF00"/>
                </a:solidFill>
              </a:rPr>
              <a:t>Área protegida manejada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AR" dirty="0" smtClean="0">
                <a:solidFill>
                  <a:schemeClr val="tx1"/>
                </a:solidFill>
              </a:rPr>
              <a:t>Proteger los ecosistemas naturales </a:t>
            </a:r>
            <a:r>
              <a:rPr lang="es-AR" dirty="0" smtClean="0">
                <a:solidFill>
                  <a:srgbClr val="FFC000"/>
                </a:solidFill>
              </a:rPr>
              <a:t>y usar los recursos naturales </a:t>
            </a:r>
            <a:r>
              <a:rPr lang="es-AR" dirty="0" smtClean="0">
                <a:solidFill>
                  <a:schemeClr val="tx1"/>
                </a:solidFill>
              </a:rPr>
              <a:t>de forma sostenible, cuando la conservación y el uso sostenible puedan beneficiarse mutuamente. (Lago </a:t>
            </a:r>
            <a:r>
              <a:rPr lang="es-AR" dirty="0" err="1" smtClean="0">
                <a:solidFill>
                  <a:schemeClr val="tx1"/>
                </a:solidFill>
              </a:rPr>
              <a:t>Puelo</a:t>
            </a:r>
            <a:r>
              <a:rPr lang="es-AR" dirty="0" smtClean="0">
                <a:solidFill>
                  <a:schemeClr val="tx1"/>
                </a:solidFill>
              </a:rPr>
              <a:t>, Cachi)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es-A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8785225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oto3 Chancaní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2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0995" name="Rectangle 3"/>
          <p:cNvSpPr>
            <a:spLocks noChangeArrowheads="1"/>
          </p:cNvSpPr>
          <p:nvPr/>
        </p:nvSpPr>
        <p:spPr bwMode="auto">
          <a:xfrm>
            <a:off x="0" y="4149725"/>
            <a:ext cx="5329238" cy="23749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5.000 Ha.  fiscales</a:t>
            </a:r>
          </a:p>
          <a:p>
            <a:pPr algn="ctr" eaLnBrk="1" hangingPunct="1">
              <a:lnSpc>
                <a:spcPct val="11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Bosque Serrano y Chaco Semiárido</a:t>
            </a:r>
          </a:p>
          <a:p>
            <a:pPr algn="ctr" eaLnBrk="1" hangingPunct="1">
              <a:lnSpc>
                <a:spcPct val="11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Avance de la frontera agricola, incendios....</a:t>
            </a:r>
            <a:endParaRPr kumimoji="1" lang="es-AR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Protección del bosque relictual del Chaco Árido y faldeos serranos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Decreto 657386. Área de Reserva</a:t>
            </a:r>
            <a:endParaRPr kumimoji="1" lang="es-ES" b="1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endParaRPr kumimoji="1" lang="es-ES" b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0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0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099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hanca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8625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 descr="chancani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3644900"/>
            <a:ext cx="3984625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oto4 La Quebrad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43" name="Rectangle 3"/>
          <p:cNvSpPr>
            <a:spLocks noChangeArrowheads="1"/>
          </p:cNvSpPr>
          <p:nvPr/>
        </p:nvSpPr>
        <p:spPr bwMode="auto">
          <a:xfrm>
            <a:off x="0" y="4076700"/>
            <a:ext cx="5329238" cy="24479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4.200 Ha. privadas</a:t>
            </a:r>
          </a:p>
          <a:p>
            <a:pPr algn="ctr" eaLnBrk="1" hangingPunct="1">
              <a:lnSpc>
                <a:spcPct val="11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Bosque Serrano</a:t>
            </a:r>
          </a:p>
          <a:p>
            <a:pPr algn="ctr" eaLnBrk="1" hangingPunct="1">
              <a:lnSpc>
                <a:spcPct val="11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Incendios, construcciones, contaminación</a:t>
            </a:r>
            <a:endParaRPr kumimoji="1" lang="es-AR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Conservación de la Cuenca de alimentación del Embalse de Río Ceballos</a:t>
            </a:r>
          </a:p>
          <a:p>
            <a:pPr algn="ctr" eaLnBrk="1" hangingPunct="1">
              <a:lnSpc>
                <a:spcPct val="11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Decreto: 5620/87. Area Natural</a:t>
            </a:r>
            <a:endParaRPr kumimoji="1" lang="es-ES" b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4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laquebradapicaflorcolud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4000500"/>
            <a:ext cx="358457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laquebrada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836613"/>
            <a:ext cx="4233863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laquebr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39909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oto8 Los Condorit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5091" name="Rectangle 3"/>
          <p:cNvSpPr>
            <a:spLocks noChangeArrowheads="1"/>
          </p:cNvSpPr>
          <p:nvPr/>
        </p:nvSpPr>
        <p:spPr bwMode="auto">
          <a:xfrm>
            <a:off x="3814763" y="4652963"/>
            <a:ext cx="5329237" cy="22050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146.000 Ha. privadas</a:t>
            </a:r>
          </a:p>
          <a:p>
            <a:pPr algn="ctr" eaLnBrk="1" hangingPunct="1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Chaco (Pastizales y Bosquecillos de Altura)</a:t>
            </a:r>
          </a:p>
          <a:p>
            <a:pPr algn="ctr" eaLnBrk="1" hangingPunct="1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Incendio, turismo, ganadería...</a:t>
            </a:r>
          </a:p>
          <a:p>
            <a:pPr algn="ctr" eaLnBrk="1" hangingPunct="1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Conservación de pastizales y bosquecillos de altura</a:t>
            </a:r>
          </a:p>
          <a:p>
            <a:pPr algn="ctr" eaLnBrk="1" hangingPunct="1">
              <a:lnSpc>
                <a:spcPct val="90000"/>
              </a:lnSpc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Decreto 24.749/96. Ley Parque Condorito</a:t>
            </a:r>
            <a:endParaRPr kumimoji="1" lang="es-ES" b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5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5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5091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oto8 Los Condorit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 descr="cond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260350"/>
            <a:ext cx="485775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 descr="condorpampaachal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997200"/>
            <a:ext cx="49434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8401050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oto5 La Felip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0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8163" name="Rectangle 3"/>
          <p:cNvSpPr>
            <a:spLocks noChangeArrowheads="1"/>
          </p:cNvSpPr>
          <p:nvPr/>
        </p:nvSpPr>
        <p:spPr bwMode="auto">
          <a:xfrm>
            <a:off x="0" y="4652963"/>
            <a:ext cx="5329238" cy="22050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1.307 Ha. dominio fiscal</a:t>
            </a:r>
          </a:p>
          <a:p>
            <a:pPr algn="ctr" eaLnBrk="1" hangingPunct="1"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Espinal Pampeano</a:t>
            </a:r>
          </a:p>
          <a:p>
            <a:pPr algn="ctr" eaLnBrk="1" hangingPunct="1"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Desmontes, frontera agrícola, caza…</a:t>
            </a:r>
          </a:p>
          <a:p>
            <a:pPr algn="ctr" eaLnBrk="1" hangingPunct="1"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Conservación de la laguna, educación</a:t>
            </a:r>
          </a:p>
          <a:p>
            <a:pPr algn="ctr" eaLnBrk="1" hangingPunct="1">
              <a:spcBef>
                <a:spcPct val="55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s-AR" b="1">
                <a:solidFill>
                  <a:schemeClr val="bg2"/>
                </a:solidFill>
                <a:latin typeface="Arial" panose="020B0604020202020204" pitchFamily="34" charset="0"/>
              </a:rPr>
              <a:t>Decreto 31610/86 área protegida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8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8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816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oto5 La Felip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0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 descr="lafelipajunc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49530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4" descr="lafelip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0050" y="3213100"/>
            <a:ext cx="49339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 descr="lafelipachana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97200"/>
            <a:ext cx="48291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23528" y="1556792"/>
            <a:ext cx="849694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200" dirty="0">
                <a:solidFill>
                  <a:schemeClr val="tx1"/>
                </a:solidFill>
              </a:rPr>
              <a:t>Las Reservas de Biosfera son "zonas de ecosistemas terrestres o costeros/ marinos, o una combinación de los mismos, reconocidas como tales en un plano internacional en el marco del Programa MAB de la UNESCO". </a:t>
            </a:r>
            <a:r>
              <a:rPr lang="es-AR" sz="2200" dirty="0">
                <a:solidFill>
                  <a:srgbClr val="FFFF00"/>
                </a:solidFill>
              </a:rPr>
              <a:t>Sirven para impulsar armónicamente la integración de las poblaciones y la naturaleza, a fin de promover un desarrollo sostenible mediante un diálogo participativo, el intercambio de conocimiento, la reducción de la pobreza, la mejora del bienestar, el respeto a los valores culturales </a:t>
            </a:r>
            <a:r>
              <a:rPr lang="es-AR" sz="2200" dirty="0">
                <a:solidFill>
                  <a:schemeClr val="tx1"/>
                </a:solidFill>
              </a:rPr>
              <a:t>y la capacidad de adaptación de la sociedad ante los cambios. </a:t>
            </a:r>
            <a:endParaRPr lang="es-AR" sz="2200" dirty="0" smtClean="0">
              <a:solidFill>
                <a:schemeClr val="tx1"/>
              </a:solidFill>
            </a:endParaRPr>
          </a:p>
          <a:p>
            <a:endParaRPr lang="es-AR" sz="2200" dirty="0"/>
          </a:p>
          <a:p>
            <a:r>
              <a:rPr lang="es-AR" sz="2200" dirty="0">
                <a:solidFill>
                  <a:schemeClr val="tx1"/>
                </a:solidFill>
              </a:rPr>
              <a:t>A mayo de 2010 son </a:t>
            </a:r>
            <a:r>
              <a:rPr lang="es-AR" sz="2200" dirty="0" smtClean="0">
                <a:solidFill>
                  <a:schemeClr val="tx1"/>
                </a:solidFill>
              </a:rPr>
              <a:t>669 sitios </a:t>
            </a:r>
            <a:r>
              <a:rPr lang="es-AR" sz="2200" dirty="0">
                <a:solidFill>
                  <a:schemeClr val="tx1"/>
                </a:solidFill>
              </a:rPr>
              <a:t>en </a:t>
            </a:r>
            <a:r>
              <a:rPr lang="es-AR" sz="2200" dirty="0" smtClean="0">
                <a:solidFill>
                  <a:schemeClr val="tx1"/>
                </a:solidFill>
              </a:rPr>
              <a:t>120 países. </a:t>
            </a:r>
            <a:r>
              <a:rPr lang="es-AR" sz="2200" dirty="0">
                <a:solidFill>
                  <a:schemeClr val="tx1"/>
                </a:solidFill>
              </a:rPr>
              <a:t>En </a:t>
            </a:r>
            <a:r>
              <a:rPr lang="es-AR" sz="2200" dirty="0" smtClean="0">
                <a:solidFill>
                  <a:schemeClr val="tx1"/>
                </a:solidFill>
              </a:rPr>
              <a:t>América </a:t>
            </a:r>
            <a:r>
              <a:rPr lang="es-AR" sz="2200" dirty="0">
                <a:solidFill>
                  <a:schemeClr val="tx1"/>
                </a:solidFill>
              </a:rPr>
              <a:t>Latina y el Caribe son </a:t>
            </a:r>
            <a:r>
              <a:rPr lang="es-AR" sz="2200" dirty="0" smtClean="0">
                <a:solidFill>
                  <a:schemeClr val="tx1"/>
                </a:solidFill>
              </a:rPr>
              <a:t>129 </a:t>
            </a:r>
            <a:r>
              <a:rPr lang="es-AR" sz="2200" dirty="0">
                <a:solidFill>
                  <a:schemeClr val="tx1"/>
                </a:solidFill>
              </a:rPr>
              <a:t>reservas en </a:t>
            </a:r>
            <a:r>
              <a:rPr lang="es-AR" sz="2200" dirty="0" smtClean="0">
                <a:solidFill>
                  <a:schemeClr val="tx1"/>
                </a:solidFill>
              </a:rPr>
              <a:t>21 países.</a:t>
            </a:r>
          </a:p>
          <a:p>
            <a:r>
              <a:rPr lang="es-AR" sz="2200" dirty="0" smtClean="0">
                <a:solidFill>
                  <a:schemeClr val="tx1"/>
                </a:solidFill>
              </a:rPr>
              <a:t>(Reserva Las Yungas, Delta del Paraná)</a:t>
            </a:r>
            <a:endParaRPr lang="es-AR" sz="2200" dirty="0">
              <a:solidFill>
                <a:schemeClr val="tx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83568" y="188640"/>
            <a:ext cx="4417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 smtClean="0">
                <a:latin typeface="+mj-lt"/>
              </a:rPr>
              <a:t>Reservas de la Biósfera</a:t>
            </a:r>
            <a:endParaRPr lang="es-AR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2726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ítulo 1"/>
          <p:cNvSpPr>
            <a:spLocks noGrp="1"/>
          </p:cNvSpPr>
          <p:nvPr>
            <p:ph type="title"/>
          </p:nvPr>
        </p:nvSpPr>
        <p:spPr>
          <a:xfrm>
            <a:off x="2051720" y="188640"/>
            <a:ext cx="6348413" cy="1320800"/>
          </a:xfrm>
        </p:spPr>
        <p:txBody>
          <a:bodyPr/>
          <a:lstStyle/>
          <a:p>
            <a:pPr eaLnBrk="1" hangingPunct="1"/>
            <a:r>
              <a:rPr lang="es-AR" dirty="0" smtClean="0">
                <a:solidFill>
                  <a:srgbClr val="FFFF00"/>
                </a:solidFill>
              </a:rPr>
              <a:t>Son eficientes las áreas protegidas de Córdoba?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AR" smtClean="0"/>
          </a:p>
        </p:txBody>
      </p:sp>
      <p:sp>
        <p:nvSpPr>
          <p:cNvPr id="65539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AR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595438"/>
            <a:ext cx="4033837" cy="518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1 Título"/>
          <p:cNvSpPr txBox="1">
            <a:spLocks/>
          </p:cNvSpPr>
          <p:nvPr/>
        </p:nvSpPr>
        <p:spPr bwMode="auto">
          <a:xfrm>
            <a:off x="611188" y="730250"/>
            <a:ext cx="3602037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s-AR" sz="2400" dirty="0" smtClean="0">
                <a:solidFill>
                  <a:srgbClr val="FFC000"/>
                </a:solidFill>
              </a:rPr>
              <a:t>Áreas protegidas…</a:t>
            </a:r>
            <a:endParaRPr lang="es-AR" sz="2400" dirty="0">
              <a:solidFill>
                <a:srgbClr val="FFC000"/>
              </a:solidFill>
            </a:endParaRPr>
          </a:p>
        </p:txBody>
      </p:sp>
      <p:pic>
        <p:nvPicPr>
          <p:cNvPr id="101410" name="Picture 3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0" y="4237038"/>
            <a:ext cx="307657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Elipse"/>
          <p:cNvSpPr/>
          <p:nvPr/>
        </p:nvSpPr>
        <p:spPr>
          <a:xfrm>
            <a:off x="1258888" y="5489575"/>
            <a:ext cx="1296987" cy="13684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/>
          </a:p>
        </p:txBody>
      </p:sp>
      <p:cxnSp>
        <p:nvCxnSpPr>
          <p:cNvPr id="9" name="8 Conector recto de flecha"/>
          <p:cNvCxnSpPr/>
          <p:nvPr/>
        </p:nvCxnSpPr>
        <p:spPr>
          <a:xfrm flipV="1">
            <a:off x="2700338" y="5805488"/>
            <a:ext cx="2951162" cy="5032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411" name="Picture 3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0375" y="1306513"/>
            <a:ext cx="2398713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45 Elipse"/>
          <p:cNvSpPr/>
          <p:nvPr/>
        </p:nvSpPr>
        <p:spPr>
          <a:xfrm>
            <a:off x="1052513" y="1830388"/>
            <a:ext cx="1295400" cy="13684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/>
          </a:p>
        </p:txBody>
      </p:sp>
      <p:cxnSp>
        <p:nvCxnSpPr>
          <p:cNvPr id="48" name="47 Conector recto de flecha"/>
          <p:cNvCxnSpPr/>
          <p:nvPr/>
        </p:nvCxnSpPr>
        <p:spPr>
          <a:xfrm flipV="1">
            <a:off x="2544763" y="2011363"/>
            <a:ext cx="2952750" cy="5032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1331913" y="3527425"/>
            <a:ext cx="71437" cy="460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/>
          </a:p>
        </p:txBody>
      </p:sp>
      <p:pic>
        <p:nvPicPr>
          <p:cNvPr id="101413" name="Picture 3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9275" y="5703888"/>
            <a:ext cx="89058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14" name="Picture 3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9888" y="5370513"/>
            <a:ext cx="8969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3" name="Rectángulo 1"/>
          <p:cNvSpPr>
            <a:spLocks noChangeArrowheads="1"/>
          </p:cNvSpPr>
          <p:nvPr/>
        </p:nvSpPr>
        <p:spPr bwMode="auto">
          <a:xfrm>
            <a:off x="1185863" y="163513"/>
            <a:ext cx="696595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AR">
                <a:solidFill>
                  <a:schemeClr val="tx1"/>
                </a:solidFill>
                <a:latin typeface="Verdana, Arial, Helvetica, sans"/>
              </a:rPr>
              <a:t>Un corredor biogeográfico es un espacio geográfico determinado que </a:t>
            </a:r>
            <a:r>
              <a:rPr lang="es-AR">
                <a:solidFill>
                  <a:srgbClr val="FFFF70"/>
                </a:solidFill>
                <a:latin typeface="Verdana, Arial, Helvetica, sans"/>
              </a:rPr>
              <a:t>establece regiones con diversos grados de conservación y categorías de manejo</a:t>
            </a:r>
            <a:r>
              <a:rPr lang="es-AR">
                <a:solidFill>
                  <a:schemeClr val="tx1"/>
                </a:solidFill>
                <a:latin typeface="Verdana, Arial, Helvetica, sans"/>
              </a:rPr>
              <a:t>. </a:t>
            </a:r>
            <a:r>
              <a:rPr lang="es-AR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es-AR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es-AR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1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11" name="Picture 27" descr="http://www.ambiente.gov.ar/archivos/web/sifap/image/sifap-cordoba_21jun12_750px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238" y="1583079"/>
            <a:ext cx="4123638" cy="525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1 Título"/>
          <p:cNvSpPr txBox="1">
            <a:spLocks/>
          </p:cNvSpPr>
          <p:nvPr/>
        </p:nvSpPr>
        <p:spPr bwMode="auto">
          <a:xfrm>
            <a:off x="611188" y="730250"/>
            <a:ext cx="3602037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s-AR" sz="2400" dirty="0" smtClean="0">
                <a:solidFill>
                  <a:srgbClr val="FFC000"/>
                </a:solidFill>
              </a:rPr>
              <a:t>Áreas protegidas…</a:t>
            </a:r>
            <a:endParaRPr lang="es-AR" sz="2400" dirty="0">
              <a:solidFill>
                <a:srgbClr val="FFC000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331913" y="3527425"/>
            <a:ext cx="71437" cy="460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/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4787900" y="730250"/>
            <a:ext cx="4608513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s-AR" sz="2400" dirty="0" smtClean="0">
                <a:solidFill>
                  <a:srgbClr val="FFFF00"/>
                </a:solidFill>
              </a:rPr>
              <a:t>¿Cuáles son las AP </a:t>
            </a:r>
          </a:p>
          <a:p>
            <a:pPr>
              <a:defRPr/>
            </a:pPr>
            <a:r>
              <a:rPr lang="es-AR" sz="2400" dirty="0" smtClean="0">
                <a:solidFill>
                  <a:srgbClr val="FFFF00"/>
                </a:solidFill>
              </a:rPr>
              <a:t>En ambientes productivos?</a:t>
            </a:r>
            <a:endParaRPr lang="es-AR" sz="2400" dirty="0">
              <a:solidFill>
                <a:srgbClr val="FFFF00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2700338" y="4868863"/>
            <a:ext cx="215900" cy="1905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/>
          </a:p>
        </p:txBody>
      </p:sp>
      <p:sp>
        <p:nvSpPr>
          <p:cNvPr id="15" name="14 Elipse"/>
          <p:cNvSpPr/>
          <p:nvPr/>
        </p:nvSpPr>
        <p:spPr>
          <a:xfrm>
            <a:off x="1566069" y="6333947"/>
            <a:ext cx="353219" cy="4425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/>
          </a:p>
        </p:txBody>
      </p:sp>
      <p:sp>
        <p:nvSpPr>
          <p:cNvPr id="17" name="1 Título"/>
          <p:cNvSpPr txBox="1">
            <a:spLocks/>
          </p:cNvSpPr>
          <p:nvPr/>
        </p:nvSpPr>
        <p:spPr bwMode="auto">
          <a:xfrm>
            <a:off x="5418138" y="1898650"/>
            <a:ext cx="2322512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s-AR" sz="2000" dirty="0" smtClean="0">
                <a:solidFill>
                  <a:srgbClr val="FF0000"/>
                </a:solidFill>
              </a:rPr>
              <a:t>La Felipa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8" name="1 Título"/>
          <p:cNvSpPr txBox="1">
            <a:spLocks/>
          </p:cNvSpPr>
          <p:nvPr/>
        </p:nvSpPr>
        <p:spPr bwMode="auto">
          <a:xfrm>
            <a:off x="5418138" y="2276475"/>
            <a:ext cx="3697287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s-AR" sz="2000" dirty="0" err="1" smtClean="0">
                <a:solidFill>
                  <a:srgbClr val="FF0000"/>
                </a:solidFill>
              </a:rPr>
              <a:t>Realicó</a:t>
            </a:r>
            <a:r>
              <a:rPr lang="es-AR" sz="2000" dirty="0" smtClean="0">
                <a:solidFill>
                  <a:srgbClr val="FF0000"/>
                </a:solidFill>
              </a:rPr>
              <a:t> (Privado)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 bwMode="auto">
          <a:xfrm>
            <a:off x="5281613" y="3408363"/>
            <a:ext cx="2692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s-AR" sz="2400" dirty="0" smtClean="0">
                <a:solidFill>
                  <a:srgbClr val="FFC000"/>
                </a:solidFill>
              </a:rPr>
              <a:t>En Resumen</a:t>
            </a:r>
            <a:endParaRPr lang="es-AR" sz="2400" b="1" dirty="0">
              <a:solidFill>
                <a:srgbClr val="FFC000"/>
              </a:solidFill>
            </a:endParaRPr>
          </a:p>
        </p:txBody>
      </p:sp>
      <p:sp>
        <p:nvSpPr>
          <p:cNvPr id="19" name="1 Título"/>
          <p:cNvSpPr txBox="1">
            <a:spLocks/>
          </p:cNvSpPr>
          <p:nvPr/>
        </p:nvSpPr>
        <p:spPr bwMode="auto">
          <a:xfrm>
            <a:off x="5354638" y="3938588"/>
            <a:ext cx="36687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s-AR" sz="2000" dirty="0" smtClean="0">
                <a:solidFill>
                  <a:srgbClr val="FFC000"/>
                </a:solidFill>
              </a:rPr>
              <a:t>70% </a:t>
            </a:r>
            <a:r>
              <a:rPr lang="es-AR" sz="2000" dirty="0" smtClean="0">
                <a:solidFill>
                  <a:srgbClr val="FFC000"/>
                </a:solidFill>
                <a:sym typeface="Wingdings" pitchFamily="2" charset="2"/>
              </a:rPr>
              <a:t> Mar chiquita (H</a:t>
            </a:r>
            <a:r>
              <a:rPr lang="es-AR" sz="2000" baseline="-25000" dirty="0" smtClean="0">
                <a:solidFill>
                  <a:srgbClr val="FFC000"/>
                </a:solidFill>
                <a:sym typeface="Wingdings" pitchFamily="2" charset="2"/>
              </a:rPr>
              <a:t>2</a:t>
            </a:r>
            <a:r>
              <a:rPr lang="es-AR" sz="2000" dirty="0" smtClean="0">
                <a:solidFill>
                  <a:srgbClr val="FFC000"/>
                </a:solidFill>
                <a:sym typeface="Wingdings" pitchFamily="2" charset="2"/>
              </a:rPr>
              <a:t>0)</a:t>
            </a:r>
            <a:endParaRPr lang="es-AR" sz="2000" b="1" dirty="0">
              <a:solidFill>
                <a:srgbClr val="FFC000"/>
              </a:solidFill>
            </a:endParaRPr>
          </a:p>
        </p:txBody>
      </p:sp>
      <p:sp>
        <p:nvSpPr>
          <p:cNvPr id="20" name="1 Título"/>
          <p:cNvSpPr txBox="1">
            <a:spLocks/>
          </p:cNvSpPr>
          <p:nvPr/>
        </p:nvSpPr>
        <p:spPr bwMode="auto">
          <a:xfrm>
            <a:off x="5357813" y="4437063"/>
            <a:ext cx="36687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s-AR" sz="2000" dirty="0" smtClean="0">
                <a:solidFill>
                  <a:srgbClr val="FFC000"/>
                </a:solidFill>
              </a:rPr>
              <a:t>75% restantes </a:t>
            </a:r>
            <a:r>
              <a:rPr lang="es-AR" sz="2000" dirty="0" smtClean="0">
                <a:solidFill>
                  <a:srgbClr val="FFC000"/>
                </a:solidFill>
                <a:sym typeface="Wingdings" pitchFamily="2" charset="2"/>
              </a:rPr>
              <a:t> Salinas</a:t>
            </a:r>
            <a:endParaRPr lang="es-AR" sz="2000" b="1" dirty="0">
              <a:solidFill>
                <a:srgbClr val="FFC000"/>
              </a:solidFill>
            </a:endParaRPr>
          </a:p>
        </p:txBody>
      </p:sp>
      <p:sp>
        <p:nvSpPr>
          <p:cNvPr id="21" name="1 Título"/>
          <p:cNvSpPr txBox="1">
            <a:spLocks/>
          </p:cNvSpPr>
          <p:nvPr/>
        </p:nvSpPr>
        <p:spPr bwMode="auto">
          <a:xfrm>
            <a:off x="5357813" y="4964113"/>
            <a:ext cx="36687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s-AR" sz="2000" dirty="0" smtClean="0">
                <a:solidFill>
                  <a:srgbClr val="FFC000"/>
                </a:solidFill>
              </a:rPr>
              <a:t>5% </a:t>
            </a:r>
            <a:r>
              <a:rPr lang="es-AR" sz="2000" dirty="0" smtClean="0">
                <a:solidFill>
                  <a:srgbClr val="FFC000"/>
                </a:solidFill>
                <a:sym typeface="Wingdings" pitchFamily="2" charset="2"/>
              </a:rPr>
              <a:t> Ambientes poco productivos </a:t>
            </a:r>
            <a:endParaRPr lang="es-AR" sz="2000" b="1" dirty="0">
              <a:solidFill>
                <a:srgbClr val="FFC000"/>
              </a:solidFill>
            </a:endParaRPr>
          </a:p>
        </p:txBody>
      </p:sp>
      <p:sp>
        <p:nvSpPr>
          <p:cNvPr id="22" name="21 Elipse"/>
          <p:cNvSpPr/>
          <p:nvPr/>
        </p:nvSpPr>
        <p:spPr>
          <a:xfrm>
            <a:off x="2808288" y="2232025"/>
            <a:ext cx="1404937" cy="809625"/>
          </a:xfrm>
          <a:prstGeom prst="ellips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/>
          </a:p>
        </p:txBody>
      </p:sp>
      <p:sp>
        <p:nvSpPr>
          <p:cNvPr id="23" name="22 Elipse"/>
          <p:cNvSpPr/>
          <p:nvPr/>
        </p:nvSpPr>
        <p:spPr>
          <a:xfrm rot="19321586">
            <a:off x="938213" y="1855788"/>
            <a:ext cx="1255712" cy="660400"/>
          </a:xfrm>
          <a:prstGeom prst="ellips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/>
          </a:p>
        </p:txBody>
      </p:sp>
      <p:sp>
        <p:nvSpPr>
          <p:cNvPr id="24" name="23 Elipse"/>
          <p:cNvSpPr/>
          <p:nvPr/>
        </p:nvSpPr>
        <p:spPr>
          <a:xfrm>
            <a:off x="1631950" y="3546475"/>
            <a:ext cx="357188" cy="242888"/>
          </a:xfrm>
          <a:prstGeom prst="ellips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/>
          </a:p>
        </p:txBody>
      </p:sp>
      <p:sp>
        <p:nvSpPr>
          <p:cNvPr id="25" name="24 Elipse"/>
          <p:cNvSpPr/>
          <p:nvPr/>
        </p:nvSpPr>
        <p:spPr>
          <a:xfrm>
            <a:off x="2055813" y="3041650"/>
            <a:ext cx="207962" cy="242888"/>
          </a:xfrm>
          <a:prstGeom prst="ellips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/>
          </a:p>
        </p:txBody>
      </p:sp>
      <p:sp>
        <p:nvSpPr>
          <p:cNvPr id="26" name="25 Elipse"/>
          <p:cNvSpPr/>
          <p:nvPr/>
        </p:nvSpPr>
        <p:spPr>
          <a:xfrm>
            <a:off x="2438400" y="2136775"/>
            <a:ext cx="207963" cy="280988"/>
          </a:xfrm>
          <a:prstGeom prst="ellips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/>
          </a:p>
        </p:txBody>
      </p:sp>
      <p:sp>
        <p:nvSpPr>
          <p:cNvPr id="27" name="26 Elipse"/>
          <p:cNvSpPr/>
          <p:nvPr/>
        </p:nvSpPr>
        <p:spPr>
          <a:xfrm>
            <a:off x="1423988" y="2316163"/>
            <a:ext cx="207962" cy="242887"/>
          </a:xfrm>
          <a:prstGeom prst="ellips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/>
          </a:p>
        </p:txBody>
      </p:sp>
      <p:sp>
        <p:nvSpPr>
          <p:cNvPr id="28" name="1 Título"/>
          <p:cNvSpPr txBox="1">
            <a:spLocks/>
          </p:cNvSpPr>
          <p:nvPr/>
        </p:nvSpPr>
        <p:spPr bwMode="auto">
          <a:xfrm rot="20026884">
            <a:off x="1054100" y="3359150"/>
            <a:ext cx="3668713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s-AR" sz="2000" b="1" dirty="0" smtClean="0">
                <a:solidFill>
                  <a:srgbClr val="C00000"/>
                </a:solidFill>
              </a:rPr>
              <a:t>Solo el </a:t>
            </a:r>
            <a:r>
              <a:rPr lang="es-AR" sz="3200" b="1" dirty="0" smtClean="0">
                <a:solidFill>
                  <a:srgbClr val="C00000"/>
                </a:solidFill>
              </a:rPr>
              <a:t>1% </a:t>
            </a:r>
            <a:r>
              <a:rPr lang="es-AR" sz="2000" b="1" dirty="0" smtClean="0">
                <a:solidFill>
                  <a:srgbClr val="C00000"/>
                </a:solidFill>
              </a:rPr>
              <a:t>de las reservas están ubicadas en Ambientes altamente productivos </a:t>
            </a:r>
            <a:endParaRPr lang="es-AR" sz="2000" b="1" dirty="0">
              <a:solidFill>
                <a:srgbClr val="C00000"/>
              </a:solidFill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0" y="2786063"/>
            <a:ext cx="4000500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7" name="Picture 2" descr="http://www.nerdsraging.com/wp-content/uploads/2012/04/Kermit-Jai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7700" y="-7938"/>
            <a:ext cx="876300" cy="62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  <p:bldP spid="17" grpId="0"/>
      <p:bldP spid="18" grpId="0"/>
      <p:bldP spid="13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AR" smtClean="0"/>
          </a:p>
        </p:txBody>
      </p:sp>
      <p:pic>
        <p:nvPicPr>
          <p:cNvPr id="68611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3838" y="52388"/>
            <a:ext cx="9591676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123" y="35948"/>
            <a:ext cx="5367878" cy="682205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837" y="3123252"/>
            <a:ext cx="6668046" cy="3734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65" y="0"/>
            <a:ext cx="6348413" cy="1320800"/>
          </a:xfrm>
        </p:spPr>
        <p:txBody>
          <a:bodyPr/>
          <a:lstStyle/>
          <a:p>
            <a:r>
              <a:rPr lang="es-AR" dirty="0" smtClean="0"/>
              <a:t>Las AP s y el cambio climático</a:t>
            </a:r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" y="660400"/>
            <a:ext cx="6048672" cy="224246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543" y="2902867"/>
            <a:ext cx="91630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5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65" y="0"/>
            <a:ext cx="6348413" cy="1320800"/>
          </a:xfrm>
        </p:spPr>
        <p:txBody>
          <a:bodyPr/>
          <a:lstStyle/>
          <a:p>
            <a:r>
              <a:rPr lang="es-AR" dirty="0" smtClean="0"/>
              <a:t>Las AP s y el cambio climático</a:t>
            </a:r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" y="647749"/>
            <a:ext cx="6048672" cy="22424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" y="2636912"/>
            <a:ext cx="9203172" cy="318455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018" y="5787113"/>
            <a:ext cx="8847734" cy="107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0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1675254"/>
            <a:ext cx="7225734" cy="2448272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4123526"/>
            <a:ext cx="6048672" cy="270836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16632"/>
            <a:ext cx="8767784" cy="143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5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65" y="0"/>
            <a:ext cx="6348413" cy="1320800"/>
          </a:xfrm>
        </p:spPr>
        <p:txBody>
          <a:bodyPr/>
          <a:lstStyle/>
          <a:p>
            <a:r>
              <a:rPr lang="es-AR" dirty="0" smtClean="0"/>
              <a:t>Las AP s y el cambio climático</a:t>
            </a:r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" y="647749"/>
            <a:ext cx="6048672" cy="224246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11560" y="3537965"/>
            <a:ext cx="8064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“The </a:t>
            </a:r>
            <a:r>
              <a:rPr lang="en-US" sz="2000" dirty="0"/>
              <a:t>number of species should decline within </a:t>
            </a:r>
            <a:r>
              <a:rPr lang="en-US" sz="2000" dirty="0" smtClean="0"/>
              <a:t>Atlantic Forest </a:t>
            </a:r>
            <a:r>
              <a:rPr lang="en-US" sz="2000" dirty="0"/>
              <a:t>network of PAs under changing climate conditions. Only altitude was a </a:t>
            </a:r>
            <a:r>
              <a:rPr lang="en-US" sz="2000" dirty="0" smtClean="0"/>
              <a:t>good predictor </a:t>
            </a:r>
            <a:r>
              <a:rPr lang="en-US" sz="2000" dirty="0"/>
              <a:t>of species gains or lost inside PAs. Therefore, we suggest that new PAs established in highlands would be more effective to alleviate the effects of climate change </a:t>
            </a:r>
            <a:r>
              <a:rPr lang="en-US" sz="2000" dirty="0" smtClean="0"/>
              <a:t>on this </a:t>
            </a:r>
            <a:r>
              <a:rPr lang="en-US" sz="2000" dirty="0"/>
              <a:t>imperiled </a:t>
            </a:r>
            <a:r>
              <a:rPr lang="en-US" sz="2000" dirty="0" smtClean="0"/>
              <a:t>fauna”</a:t>
            </a:r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250640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2613</TotalTime>
  <Words>3163</Words>
  <Application>Microsoft Office PowerPoint</Application>
  <PresentationFormat>Presentación en pantalla (4:3)</PresentationFormat>
  <Paragraphs>297</Paragraphs>
  <Slides>98</Slides>
  <Notes>3</Notes>
  <HiddenSlides>36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98</vt:i4>
      </vt:variant>
    </vt:vector>
  </HeadingPairs>
  <TitlesOfParts>
    <vt:vector size="111" baseType="lpstr">
      <vt:lpstr>Agency FB</vt:lpstr>
      <vt:lpstr>Arial</vt:lpstr>
      <vt:lpstr>Arial Rounded MT Bold</vt:lpstr>
      <vt:lpstr>Calibri</vt:lpstr>
      <vt:lpstr>Courier New</vt:lpstr>
      <vt:lpstr>Perpetua</vt:lpstr>
      <vt:lpstr>Times New Roman</vt:lpstr>
      <vt:lpstr>Trebuchet MS</vt:lpstr>
      <vt:lpstr>VectoraLH-Roman</vt:lpstr>
      <vt:lpstr>Verdana, Arial, Helvetica, sans</vt:lpstr>
      <vt:lpstr>Wingdings</vt:lpstr>
      <vt:lpstr>Wingdings 3</vt:lpstr>
      <vt:lpstr>Faceta</vt:lpstr>
      <vt:lpstr>Áreas Protegidas </vt:lpstr>
      <vt:lpstr>Presentación de PowerPoint</vt:lpstr>
      <vt:lpstr>Presentación de PowerPoint</vt:lpstr>
      <vt:lpstr>Categorías IUCN http://www.iucn.org/about/work/programmes/gpap_home/gpap_quality/gpap_pacategories/</vt:lpstr>
      <vt:lpstr>Presentación de PowerPoint</vt:lpstr>
      <vt:lpstr>Categorías IUCN  http://www.iucn.org/about/work/programmes/gpap_home/gpap_quality/gpap_pacategories/</vt:lpstr>
      <vt:lpstr>Categorias IUCN</vt:lpstr>
      <vt:lpstr>Categorias IUCN</vt:lpstr>
      <vt:lpstr>Presentación de PowerPoint</vt:lpstr>
      <vt:lpstr>Presentación de PowerPoint</vt:lpstr>
      <vt:lpstr>Presentación de PowerPoint</vt:lpstr>
      <vt:lpstr>Presentación de PowerPoint</vt:lpstr>
      <vt:lpstr>Categorías Nacionales</vt:lpstr>
      <vt:lpstr>Categorías Nacionales</vt:lpstr>
      <vt:lpstr>Presentación de PowerPoint</vt:lpstr>
      <vt:lpstr>Presentación de PowerPoint</vt:lpstr>
      <vt:lpstr>Presentación de PowerPoint</vt:lpstr>
      <vt:lpstr>Áreas Protegidas de Argentina</vt:lpstr>
      <vt:lpstr>Áreas Protegidas de Argentina (Legislación Nacional)</vt:lpstr>
      <vt:lpstr>Áreas Protegidas de Argentina (Legislación Nacional)</vt:lpstr>
      <vt:lpstr>Áreas Protegidas de Argentina (categorías nacionales)- http://www.parquesnacionales.gob.ar/areas-protegidas</vt:lpstr>
      <vt:lpstr>Áreas Protegidas de Argentina (categorías nacionales)- http://www.parquesnacionales.gob.ar/areas-protegidas</vt:lpstr>
      <vt:lpstr>Áreas Protegidas de Argentina (categorías nacionales)- http://www.parquesnacionales.gob.ar/areas-protegidas</vt:lpstr>
      <vt:lpstr>Áreas Protegidas de Argentina (categorías nacionales)-http://www.parquesnacionales.gob.ar/areas-protegidas/</vt:lpstr>
      <vt:lpstr>Áreas Protegidas de Argentina (categorías nacionales)-http://www.parquesnacionales.gob.ar/areas-protegidas/</vt:lpstr>
      <vt:lpstr>Presentación de PowerPoint</vt:lpstr>
      <vt:lpstr>Presentación de PowerPoint</vt:lpstr>
      <vt:lpstr>Cuan protegido esta el mundo? http://www.iucn.org/about/work/programmes/gpap_home/gpap_biodiversity/gpap_protectedplanet/?10866/ProtectedPlanet-Report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Aichi targets http://www.cbd.int/doc/strategic-plan/2011-2020/Aichi-Targets-ES.pdf</vt:lpstr>
      <vt:lpstr>Aichi targets - misión</vt:lpstr>
      <vt:lpstr>Aichi targets – Algunos</vt:lpstr>
      <vt:lpstr>Presentación de PowerPoint</vt:lpstr>
      <vt:lpstr>Cómo se seleccionan las APs?</vt:lpstr>
      <vt:lpstr>Cómo se seleccionan las APs?</vt:lpstr>
      <vt:lpstr>Cómo se seleccionan las APs?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Enormes tasas de extinción por causas antrópicas    Muchísimas especies claves con serios problemas     Muchas especies no representadas en APs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Son efectivas las APs??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Como deberían seleccionarse?</vt:lpstr>
      <vt:lpstr>Presentación de PowerPoint</vt:lpstr>
      <vt:lpstr>Presentación de PowerPoint</vt:lpstr>
      <vt:lpstr>Presentación de PowerPoint</vt:lpstr>
      <vt:lpstr>El sistema de áreas protegidas de Córdoba:      Un excelente EJEMPLO</vt:lpstr>
      <vt:lpstr>Presentación de PowerPoint</vt:lpstr>
      <vt:lpstr>Areas Protegidas de Córdoba</vt:lpstr>
      <vt:lpstr>Areas Protegidas de Córdoba</vt:lpstr>
      <vt:lpstr>Areas Protegidas de Córdoba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Son eficientes las áreas protegidas de Córdoba?</vt:lpstr>
      <vt:lpstr>Presentación de PowerPoint</vt:lpstr>
      <vt:lpstr>Presentación de PowerPoint</vt:lpstr>
      <vt:lpstr>Presentación de PowerPoint</vt:lpstr>
      <vt:lpstr>Presentación de PowerPoint</vt:lpstr>
      <vt:lpstr>Las AP s y el cambio climático</vt:lpstr>
      <vt:lpstr>Las AP s y el cambio climático</vt:lpstr>
      <vt:lpstr>Presentación de PowerPoint</vt:lpstr>
      <vt:lpstr>Las AP s y el cambio climático</vt:lpstr>
    </vt:vector>
  </TitlesOfParts>
  <Company>Presentation Magazine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Dot map of the World</dc:title>
  <dc:subject>Striking map of the world created in spots (dots)</dc:subject>
  <dc:creator>Presentation Magazine</dc:creator>
  <cp:lastModifiedBy>Nori Javier</cp:lastModifiedBy>
  <cp:revision>155</cp:revision>
  <dcterms:created xsi:type="dcterms:W3CDTF">2008-11-01T18:15:31Z</dcterms:created>
  <dcterms:modified xsi:type="dcterms:W3CDTF">2018-05-21T17:42:04Z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ditor">
    <vt:lpwstr>Presentation Helper</vt:lpwstr>
  </property>
</Properties>
</file>