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1.xml" ContentType="application/vnd.openxmlformats-officedocument.presentationml.tags+xml"/>
  <Override PartName="/ppt/notesSlides/notesSlide23.xml" ContentType="application/vnd.openxmlformats-officedocument.presentationml.notesSlide+xml"/>
  <Override PartName="/ppt/tags/tag12.xml" ContentType="application/vnd.openxmlformats-officedocument.presentationml.tags+xml"/>
  <Override PartName="/ppt/notesSlides/notesSlide24.xml" ContentType="application/vnd.openxmlformats-officedocument.presentationml.notesSlide+xml"/>
  <Override PartName="/ppt/tags/tag13.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9" r:id="rId3"/>
    <p:sldMasterId id="2147483721" r:id="rId4"/>
    <p:sldMasterId id="2147483733" r:id="rId5"/>
    <p:sldMasterId id="2147483745" r:id="rId6"/>
    <p:sldMasterId id="2147483769" r:id="rId7"/>
  </p:sldMasterIdLst>
  <p:notesMasterIdLst>
    <p:notesMasterId r:id="rId44"/>
  </p:notesMasterIdLst>
  <p:sldIdLst>
    <p:sldId id="318" r:id="rId8"/>
    <p:sldId id="271" r:id="rId9"/>
    <p:sldId id="269" r:id="rId10"/>
    <p:sldId id="266" r:id="rId11"/>
    <p:sldId id="279" r:id="rId12"/>
    <p:sldId id="257" r:id="rId13"/>
    <p:sldId id="258" r:id="rId14"/>
    <p:sldId id="259" r:id="rId15"/>
    <p:sldId id="322" r:id="rId16"/>
    <p:sldId id="260" r:id="rId17"/>
    <p:sldId id="276" r:id="rId18"/>
    <p:sldId id="261" r:id="rId19"/>
    <p:sldId id="319" r:id="rId20"/>
    <p:sldId id="270" r:id="rId21"/>
    <p:sldId id="268" r:id="rId22"/>
    <p:sldId id="262" r:id="rId23"/>
    <p:sldId id="275" r:id="rId24"/>
    <p:sldId id="320" r:id="rId25"/>
    <p:sldId id="272" r:id="rId26"/>
    <p:sldId id="283" r:id="rId27"/>
    <p:sldId id="278" r:id="rId28"/>
    <p:sldId id="281" r:id="rId29"/>
    <p:sldId id="285" r:id="rId30"/>
    <p:sldId id="280" r:id="rId31"/>
    <p:sldId id="286" r:id="rId32"/>
    <p:sldId id="263" r:id="rId33"/>
    <p:sldId id="274" r:id="rId34"/>
    <p:sldId id="288" r:id="rId35"/>
    <p:sldId id="295" r:id="rId36"/>
    <p:sldId id="296" r:id="rId37"/>
    <p:sldId id="297" r:id="rId38"/>
    <p:sldId id="299" r:id="rId39"/>
    <p:sldId id="300" r:id="rId40"/>
    <p:sldId id="313" r:id="rId41"/>
    <p:sldId id="315" r:id="rId42"/>
    <p:sldId id="324" r:id="rId43"/>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00" autoAdjust="0"/>
    <p:restoredTop sz="86427" autoAdjust="0"/>
  </p:normalViewPr>
  <p:slideViewPr>
    <p:cSldViewPr snapToGrid="0">
      <p:cViewPr varScale="1">
        <p:scale>
          <a:sx n="100" d="100"/>
          <a:sy n="100" d="100"/>
        </p:scale>
        <p:origin x="1962"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D0D90EE7-86B3-4848-A254-BF009BACFBCA}" type="datetimeFigureOut">
              <a:rPr lang="es-ES"/>
              <a:pPr>
                <a:defRPr/>
              </a:pPr>
              <a:t>24/04/2020</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AEDBB421-9D36-49AE-9176-68F6E115D5E2}"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s.wikipedia.org/wiki/Clim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47377A7-D970-45CA-8A16-49B47589F4EC}" type="slidenum">
              <a:rPr lang="fr-FR" altLang="en-US">
                <a:solidFill>
                  <a:srgbClr val="000000"/>
                </a:solidFill>
              </a:rPr>
              <a:pPr fontAlgn="base">
                <a:spcBef>
                  <a:spcPct val="0"/>
                </a:spcBef>
                <a:spcAft>
                  <a:spcPct val="0"/>
                </a:spcAft>
              </a:pPr>
              <a:t>2</a:t>
            </a:fld>
            <a:endParaRPr lang="fr-FR" altLang="en-US">
              <a:solidFill>
                <a:srgbClr val="000000"/>
              </a:solidFill>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CB01DA1-03E8-4D10-923A-DDFF7010D023}" type="slidenum">
              <a:rPr lang="en-US" altLang="en-US"/>
              <a:pPr fontAlgn="base">
                <a:spcBef>
                  <a:spcPct val="0"/>
                </a:spcBef>
                <a:spcAft>
                  <a:spcPct val="0"/>
                </a:spcAft>
              </a:pPr>
              <a:t>15</a:t>
            </a:fld>
            <a:endParaRPr lang="en-US" altLang="en-US"/>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[Image 1] Snow and ice reflect the sun’s energy back to space. Without this white cover, more water can evaporate into the atmosphere where it acts as a greenhouse gas, and the ground absorbs more heat. Snow and ice are melting at rates unseen for thousands of years. In Glacier National Park, for example, there were 150 glaciers in 1850. Today, there are 26.   </a:t>
            </a:r>
          </a:p>
          <a:p>
            <a:pPr>
              <a:spcBef>
                <a:spcPct val="0"/>
              </a:spcBef>
            </a:pPr>
            <a:endParaRPr lang="en-US" altLang="en-US" smtClean="0"/>
          </a:p>
          <a:p>
            <a:pPr>
              <a:spcBef>
                <a:spcPct val="0"/>
              </a:spcBef>
            </a:pPr>
            <a:r>
              <a:rPr lang="en-US" altLang="en-US" smtClean="0"/>
              <a:t>[click, Image 2] Sea ice is dwindling too, especially in the Northern Hemisphere. Satellites have seen average Arctic sea ice shrink by 2.7% per decade from 1978 to 2006, with faster melting in summer. </a:t>
            </a:r>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5069FED-A9B3-4FD6-A0D8-4891E05F7D79}" type="slidenum">
              <a:rPr lang="en-US" altLang="en-US">
                <a:solidFill>
                  <a:srgbClr val="000000"/>
                </a:solidFill>
              </a:rPr>
              <a:pPr fontAlgn="base">
                <a:spcBef>
                  <a:spcPct val="0"/>
                </a:spcBef>
                <a:spcAft>
                  <a:spcPct val="0"/>
                </a:spcAft>
              </a:pPr>
              <a:t>16</a:t>
            </a:fld>
            <a:endParaRPr lang="en-US" altLang="en-US">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a:defRPr>
                <a:solidFill>
                  <a:schemeClr val="tx1"/>
                </a:solidFill>
                <a:latin typeface="Calibri" panose="020F0502020204030204" pitchFamily="34" charset="0"/>
              </a:defRPr>
            </a:lvl1pPr>
            <a:lvl2pPr marL="742950" indent="-285750" defTabSz="966788">
              <a:defRPr>
                <a:solidFill>
                  <a:schemeClr val="tx1"/>
                </a:solidFill>
                <a:latin typeface="Calibri" panose="020F0502020204030204" pitchFamily="34" charset="0"/>
              </a:defRPr>
            </a:lvl2pPr>
            <a:lvl3pPr marL="1143000" indent="-228600" defTabSz="966788">
              <a:defRPr>
                <a:solidFill>
                  <a:schemeClr val="tx1"/>
                </a:solidFill>
                <a:latin typeface="Calibri" panose="020F0502020204030204" pitchFamily="34" charset="0"/>
              </a:defRPr>
            </a:lvl3pPr>
            <a:lvl4pPr marL="1600200" indent="-228600" defTabSz="966788">
              <a:defRPr>
                <a:solidFill>
                  <a:schemeClr val="tx1"/>
                </a:solidFill>
                <a:latin typeface="Calibri" panose="020F0502020204030204" pitchFamily="34" charset="0"/>
              </a:defRPr>
            </a:lvl4pPr>
            <a:lvl5pPr marL="2057400" indent="-228600" defTabSz="966788">
              <a:defRPr>
                <a:solidFill>
                  <a:schemeClr val="tx1"/>
                </a:solidFill>
                <a:latin typeface="Calibri" panose="020F0502020204030204" pitchFamily="34" charset="0"/>
              </a:defRPr>
            </a:lvl5pPr>
            <a:lvl6pPr marL="2514600" indent="-228600" defTabSz="966788" fontAlgn="base">
              <a:spcBef>
                <a:spcPct val="0"/>
              </a:spcBef>
              <a:spcAft>
                <a:spcPct val="0"/>
              </a:spcAft>
              <a:defRPr>
                <a:solidFill>
                  <a:schemeClr val="tx1"/>
                </a:solidFill>
                <a:latin typeface="Calibri" panose="020F0502020204030204" pitchFamily="34" charset="0"/>
              </a:defRPr>
            </a:lvl6pPr>
            <a:lvl7pPr marL="2971800" indent="-228600" defTabSz="966788" fontAlgn="base">
              <a:spcBef>
                <a:spcPct val="0"/>
              </a:spcBef>
              <a:spcAft>
                <a:spcPct val="0"/>
              </a:spcAft>
              <a:defRPr>
                <a:solidFill>
                  <a:schemeClr val="tx1"/>
                </a:solidFill>
                <a:latin typeface="Calibri" panose="020F0502020204030204" pitchFamily="34" charset="0"/>
              </a:defRPr>
            </a:lvl7pPr>
            <a:lvl8pPr marL="3429000" indent="-228600" defTabSz="966788" fontAlgn="base">
              <a:spcBef>
                <a:spcPct val="0"/>
              </a:spcBef>
              <a:spcAft>
                <a:spcPct val="0"/>
              </a:spcAft>
              <a:defRPr>
                <a:solidFill>
                  <a:schemeClr val="tx1"/>
                </a:solidFill>
                <a:latin typeface="Calibri" panose="020F0502020204030204" pitchFamily="34" charset="0"/>
              </a:defRPr>
            </a:lvl8pPr>
            <a:lvl9pPr marL="3886200" indent="-228600" defTabSz="96678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83BD2B5-76FB-4315-BAC9-B601F60569A6}" type="slidenum">
              <a:rPr lang="en-US" altLang="en-US">
                <a:latin typeface="Arial" panose="020B0604020202020204" pitchFamily="34" charset="0"/>
              </a:rPr>
              <a:pPr fontAlgn="base">
                <a:spcBef>
                  <a:spcPct val="0"/>
                </a:spcBef>
                <a:spcAft>
                  <a:spcPct val="0"/>
                </a:spcAft>
              </a:pPr>
              <a:t>17</a:t>
            </a:fld>
            <a:endParaRPr lang="en-US" altLang="en-US">
              <a:latin typeface="Arial" panose="020B0604020202020204" pitchFamily="34" charset="0"/>
            </a:endParaRPr>
          </a:p>
        </p:txBody>
      </p:sp>
      <p:sp>
        <p:nvSpPr>
          <p:cNvPr id="9318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9318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b="1" smtClean="0"/>
              <a:t>Figure SPM.7. </a:t>
            </a:r>
            <a:r>
              <a:rPr lang="en-US" altLang="en-US" i="1" smtClean="0"/>
              <a:t>Relative changes in precipitation (in percent) for the period 2090–2099, relative to 1980–1999. Values are multi-model averages based on the SRES A1B scenario for December to February (left) and June to August (right). White areas are where less than 66% of the models agree in the sign of the change and stippled areas are where more than 90% of the models agree in the sign of the change. {Figure 10.9}</a:t>
            </a:r>
            <a:endParaRPr lang="en-US" altLang="en-US" smtClean="0"/>
          </a:p>
          <a:p>
            <a:pPr>
              <a:spcBef>
                <a:spcPct val="0"/>
              </a:spcBef>
            </a:pPr>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[Image 1] There will always be natural variability, and some places and some years will be warmer or cooler than average. In general, however, summers will get hotter, not only because of higher temperatures but also because humidities will increase. That means that heat waves, like the one that killed 35,000 people in Europe in 2003, will become more common. </a:t>
            </a:r>
          </a:p>
          <a:p>
            <a:pPr>
              <a:spcBef>
                <a:spcPct val="0"/>
              </a:spcBef>
            </a:pPr>
            <a:endParaRPr lang="en-US" altLang="en-US" smtClean="0"/>
          </a:p>
          <a:p>
            <a:pPr>
              <a:spcBef>
                <a:spcPct val="0"/>
              </a:spcBef>
            </a:pPr>
            <a:r>
              <a:rPr lang="en-US" altLang="en-US" smtClean="0"/>
              <a:t>[click, Image 2] On the plus side, winters will be warmer in many places, reducing heating bills. And the number of days with frosts is likely to decrease. </a:t>
            </a:r>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4AE1DA-BDBA-41EC-A2AF-973B26120BD8}" type="slidenum">
              <a:rPr lang="en-US" altLang="en-US">
                <a:solidFill>
                  <a:srgbClr val="000000"/>
                </a:solidFill>
              </a:rPr>
              <a:pPr fontAlgn="base">
                <a:spcBef>
                  <a:spcPct val="0"/>
                </a:spcBef>
                <a:spcAft>
                  <a:spcPct val="0"/>
                </a:spcAft>
              </a:pPr>
              <a:t>19</a:t>
            </a:fld>
            <a:endParaRPr lang="en-US" alt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[Image 1] </a:t>
            </a:r>
            <a:r>
              <a:rPr lang="en-US" altLang="en-US" smtClean="0">
                <a:solidFill>
                  <a:schemeClr val="bg1"/>
                </a:solidFill>
              </a:rPr>
              <a:t>The main tool for both past and present climate analyses are computer climate models. </a:t>
            </a:r>
            <a:r>
              <a:rPr lang="en-US" altLang="en-US" smtClean="0"/>
              <a:t>Much like the models used to forecast weather, climate models simulate the climate system with a 3-dimensional grid that extends through the land, ocean, and atmosphere. The grid may have 10 to 60 different levels in the atmosphere and surface grid spacings of about 60 by 90 miles (100 by 150 km)—the size of Connecticut. The models perform trillions of calculations that describe changes in many climate factors in the grid. </a:t>
            </a:r>
          </a:p>
          <a:p>
            <a:pPr>
              <a:spcBef>
                <a:spcPct val="0"/>
              </a:spcBef>
            </a:pPr>
            <a:endParaRPr lang="en-US" altLang="en-US" smtClean="0"/>
          </a:p>
          <a:p>
            <a:pPr>
              <a:spcBef>
                <a:spcPct val="0"/>
              </a:spcBef>
            </a:pPr>
            <a:r>
              <a:rPr lang="en-US" altLang="en-US" smtClean="0"/>
              <a:t>[click, Image 2] The models project possible climates based on scenarios that cover a range of assumptions about global population, greenhouse gas emissions, technologies, fuel sources, etc. The model results provide a range of possible impacts based on these assumptions.</a:t>
            </a:r>
          </a:p>
          <a:p>
            <a:pPr>
              <a:spcBef>
                <a:spcPct val="0"/>
              </a:spcBef>
            </a:pPr>
            <a:endParaRPr lang="en-US" altLang="en-US" smtClean="0">
              <a:solidFill>
                <a:schemeClr val="bg1"/>
              </a:solidFill>
            </a:endParaRPr>
          </a:p>
        </p:txBody>
      </p:sp>
      <p:sp>
        <p:nvSpPr>
          <p:cNvPr id="993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CE0E1B6-2C15-454B-A681-3AC492A64CDE}" type="slidenum">
              <a:rPr lang="en-US" altLang="en-US"/>
              <a:pPr fontAlgn="base">
                <a:spcBef>
                  <a:spcPct val="0"/>
                </a:spcBef>
                <a:spcAft>
                  <a:spcPct val="0"/>
                </a:spcAft>
              </a:pPr>
              <a:t>21</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Climate models are not only used to look at how climate might change, they’re also used to figure out WHY it’s changing. When models are run with only natural influences from the sun and volcanic eruptions, they say that during the latter half of the 20</a:t>
            </a:r>
            <a:r>
              <a:rPr lang="en-US" altLang="en-US" baseline="30000" dirty="0" smtClean="0"/>
              <a:t>th</a:t>
            </a:r>
            <a:r>
              <a:rPr lang="en-US" altLang="en-US" dirty="0" smtClean="0"/>
              <a:t> century, we would have expected little change from normal conditions (the blue line). Only the addition of human emissions (greenhouse gases, sulfates, and ozone) produce the model results in red that most closely reproduce the black line of actual observations.</a:t>
            </a:r>
          </a:p>
          <a:p>
            <a:pPr>
              <a:spcBef>
                <a:spcPct val="0"/>
              </a:spcBef>
            </a:pPr>
            <a:endParaRPr lang="en-US" altLang="en-US" dirty="0" smtClean="0"/>
          </a:p>
          <a:p>
            <a:pPr>
              <a:spcBef>
                <a:spcPct val="0"/>
              </a:spcBef>
            </a:pPr>
            <a:r>
              <a:rPr lang="en-US" altLang="en-US" dirty="0" smtClean="0"/>
              <a:t>So, although they aren’t perfect, climate models can reproduce many of the larger features of climate change in Earth’s distant past, and they replicate the pattern of warming in the last 100+ years. This gives us confidence that they correctly identify that the warming is due to man’s activities, and that projections of future warming are realistic.</a:t>
            </a:r>
          </a:p>
        </p:txBody>
      </p:sp>
      <p:sp>
        <p:nvSpPr>
          <p:cNvPr id="1013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905CBB8-1C30-4400-B289-0A0B1239BD58}" type="slidenum">
              <a:rPr lang="en-US" altLang="en-US"/>
              <a:pPr fontAlgn="base">
                <a:spcBef>
                  <a:spcPct val="0"/>
                </a:spcBef>
                <a:spcAft>
                  <a:spcPct val="0"/>
                </a:spcAft>
              </a:pPr>
              <a:t>22</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a:defRPr>
                <a:solidFill>
                  <a:schemeClr val="tx1"/>
                </a:solidFill>
                <a:latin typeface="Calibri" panose="020F0502020204030204" pitchFamily="34" charset="0"/>
              </a:defRPr>
            </a:lvl1pPr>
            <a:lvl2pPr marL="742950" indent="-285750" defTabSz="966788">
              <a:defRPr>
                <a:solidFill>
                  <a:schemeClr val="tx1"/>
                </a:solidFill>
                <a:latin typeface="Calibri" panose="020F0502020204030204" pitchFamily="34" charset="0"/>
              </a:defRPr>
            </a:lvl2pPr>
            <a:lvl3pPr marL="1143000" indent="-228600" defTabSz="966788">
              <a:defRPr>
                <a:solidFill>
                  <a:schemeClr val="tx1"/>
                </a:solidFill>
                <a:latin typeface="Calibri" panose="020F0502020204030204" pitchFamily="34" charset="0"/>
              </a:defRPr>
            </a:lvl3pPr>
            <a:lvl4pPr marL="1600200" indent="-228600" defTabSz="966788">
              <a:defRPr>
                <a:solidFill>
                  <a:schemeClr val="tx1"/>
                </a:solidFill>
                <a:latin typeface="Calibri" panose="020F0502020204030204" pitchFamily="34" charset="0"/>
              </a:defRPr>
            </a:lvl4pPr>
            <a:lvl5pPr marL="2057400" indent="-228600" defTabSz="966788">
              <a:defRPr>
                <a:solidFill>
                  <a:schemeClr val="tx1"/>
                </a:solidFill>
                <a:latin typeface="Calibri" panose="020F0502020204030204" pitchFamily="34" charset="0"/>
              </a:defRPr>
            </a:lvl5pPr>
            <a:lvl6pPr marL="2514600" indent="-228600" defTabSz="966788" fontAlgn="base">
              <a:spcBef>
                <a:spcPct val="0"/>
              </a:spcBef>
              <a:spcAft>
                <a:spcPct val="0"/>
              </a:spcAft>
              <a:defRPr>
                <a:solidFill>
                  <a:schemeClr val="tx1"/>
                </a:solidFill>
                <a:latin typeface="Calibri" panose="020F0502020204030204" pitchFamily="34" charset="0"/>
              </a:defRPr>
            </a:lvl6pPr>
            <a:lvl7pPr marL="2971800" indent="-228600" defTabSz="966788" fontAlgn="base">
              <a:spcBef>
                <a:spcPct val="0"/>
              </a:spcBef>
              <a:spcAft>
                <a:spcPct val="0"/>
              </a:spcAft>
              <a:defRPr>
                <a:solidFill>
                  <a:schemeClr val="tx1"/>
                </a:solidFill>
                <a:latin typeface="Calibri" panose="020F0502020204030204" pitchFamily="34" charset="0"/>
              </a:defRPr>
            </a:lvl7pPr>
            <a:lvl8pPr marL="3429000" indent="-228600" defTabSz="966788" fontAlgn="base">
              <a:spcBef>
                <a:spcPct val="0"/>
              </a:spcBef>
              <a:spcAft>
                <a:spcPct val="0"/>
              </a:spcAft>
              <a:defRPr>
                <a:solidFill>
                  <a:schemeClr val="tx1"/>
                </a:solidFill>
                <a:latin typeface="Calibri" panose="020F0502020204030204" pitchFamily="34" charset="0"/>
              </a:defRPr>
            </a:lvl8pPr>
            <a:lvl9pPr marL="3886200" indent="-228600" defTabSz="96678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F4A02A5-60C6-4E31-A371-171F2815D57D}" type="slidenum">
              <a:rPr lang="en-US" altLang="en-US">
                <a:latin typeface="Arial" panose="020B0604020202020204" pitchFamily="34" charset="0"/>
              </a:rPr>
              <a:pPr fontAlgn="base">
                <a:spcBef>
                  <a:spcPct val="0"/>
                </a:spcBef>
                <a:spcAft>
                  <a:spcPct val="0"/>
                </a:spcAft>
              </a:pPr>
              <a:t>23</a:t>
            </a:fld>
            <a:endParaRPr lang="en-US" altLang="en-US">
              <a:latin typeface="Arial" panose="020B0604020202020204" pitchFamily="34" charset="0"/>
            </a:endParaRPr>
          </a:p>
        </p:txBody>
      </p:sp>
      <p:sp>
        <p:nvSpPr>
          <p:cNvPr id="10342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342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b="1" smtClean="0"/>
              <a:t>Figure SPM.4. </a:t>
            </a:r>
            <a:r>
              <a:rPr lang="en-US" altLang="en-US" i="1" smtClean="0"/>
              <a:t>Comparison of observed continental- and global-scale changes in surface temperature with results simulated by climate models using natural and anthropogenic forcings. Decadal averages of observations are shown for the period 1906 to 2005 (black line) plotted against the centre of the decade and relative to the corresponding average for 1901–1950. Lines are dashed where spatial coverage is less than 50%. Blue shaded bands show the 5–95% range for 19 simulations from five climate models using only the natural forcings due to solar activity and volcanoes. Red shaded bands show the 5–95% range for 58 simulations from 14 climate models using both natural and anthropogenic forcings. {FAQ 9.2, Figure 1}</a:t>
            </a:r>
            <a:endParaRPr lang="en-US" altLang="en-US" smtClean="0"/>
          </a:p>
          <a:p>
            <a:pPr>
              <a:spcBef>
                <a:spcPct val="0"/>
              </a:spcBef>
            </a:pPr>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[Image 1] A common critique of climate predictions is, “If weather model forecasts aren’t reliable more than a week out, how can models predict climate decades in the future?” While weather and climate models are based on similar physics, they are not predicting the same thing. Weather forecasts look at the day-to-day changes on a local level, and subtle chaotic atmospheric variations make short-term weather forecasts difficult beyond 8-10 days. </a:t>
            </a:r>
          </a:p>
          <a:p>
            <a:pPr>
              <a:spcBef>
                <a:spcPct val="0"/>
              </a:spcBef>
            </a:pPr>
            <a:endParaRPr lang="en-US" altLang="en-US" smtClean="0"/>
          </a:p>
          <a:p>
            <a:pPr>
              <a:spcBef>
                <a:spcPct val="0"/>
              </a:spcBef>
            </a:pPr>
            <a:r>
              <a:rPr lang="en-US" altLang="en-US" smtClean="0"/>
              <a:t>[click, Image 2] Climate predictions are focused on longer-term influences of the sun, oceans, land, and ice on the atmosphere. Instead of predicting a temperature at a particular place at a particular hour, climate modules project an average temperature over a year or longer in a large region or over the entire globe. </a:t>
            </a:r>
          </a:p>
        </p:txBody>
      </p:sp>
      <p:sp>
        <p:nvSpPr>
          <p:cNvPr id="105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817F2F7-3254-429D-8FCB-E3EF6F272784}" type="slidenum">
              <a:rPr lang="en-US" altLang="en-US"/>
              <a:pPr fontAlgn="base">
                <a:spcBef>
                  <a:spcPct val="0"/>
                </a:spcBef>
                <a:spcAft>
                  <a:spcPct val="0"/>
                </a:spcAft>
              </a:pPr>
              <a:t>24</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a:defRPr>
                <a:solidFill>
                  <a:schemeClr val="tx1"/>
                </a:solidFill>
                <a:latin typeface="Calibri" panose="020F0502020204030204" pitchFamily="34" charset="0"/>
              </a:defRPr>
            </a:lvl1pPr>
            <a:lvl2pPr marL="742950" indent="-285750" defTabSz="966788">
              <a:defRPr>
                <a:solidFill>
                  <a:schemeClr val="tx1"/>
                </a:solidFill>
                <a:latin typeface="Calibri" panose="020F0502020204030204" pitchFamily="34" charset="0"/>
              </a:defRPr>
            </a:lvl2pPr>
            <a:lvl3pPr marL="1143000" indent="-228600" defTabSz="966788">
              <a:defRPr>
                <a:solidFill>
                  <a:schemeClr val="tx1"/>
                </a:solidFill>
                <a:latin typeface="Calibri" panose="020F0502020204030204" pitchFamily="34" charset="0"/>
              </a:defRPr>
            </a:lvl3pPr>
            <a:lvl4pPr marL="1600200" indent="-228600" defTabSz="966788">
              <a:defRPr>
                <a:solidFill>
                  <a:schemeClr val="tx1"/>
                </a:solidFill>
                <a:latin typeface="Calibri" panose="020F0502020204030204" pitchFamily="34" charset="0"/>
              </a:defRPr>
            </a:lvl4pPr>
            <a:lvl5pPr marL="2057400" indent="-228600" defTabSz="966788">
              <a:defRPr>
                <a:solidFill>
                  <a:schemeClr val="tx1"/>
                </a:solidFill>
                <a:latin typeface="Calibri" panose="020F0502020204030204" pitchFamily="34" charset="0"/>
              </a:defRPr>
            </a:lvl5pPr>
            <a:lvl6pPr marL="2514600" indent="-228600" defTabSz="966788" fontAlgn="base">
              <a:spcBef>
                <a:spcPct val="0"/>
              </a:spcBef>
              <a:spcAft>
                <a:spcPct val="0"/>
              </a:spcAft>
              <a:defRPr>
                <a:solidFill>
                  <a:schemeClr val="tx1"/>
                </a:solidFill>
                <a:latin typeface="Calibri" panose="020F0502020204030204" pitchFamily="34" charset="0"/>
              </a:defRPr>
            </a:lvl6pPr>
            <a:lvl7pPr marL="2971800" indent="-228600" defTabSz="966788" fontAlgn="base">
              <a:spcBef>
                <a:spcPct val="0"/>
              </a:spcBef>
              <a:spcAft>
                <a:spcPct val="0"/>
              </a:spcAft>
              <a:defRPr>
                <a:solidFill>
                  <a:schemeClr val="tx1"/>
                </a:solidFill>
                <a:latin typeface="Calibri" panose="020F0502020204030204" pitchFamily="34" charset="0"/>
              </a:defRPr>
            </a:lvl7pPr>
            <a:lvl8pPr marL="3429000" indent="-228600" defTabSz="966788" fontAlgn="base">
              <a:spcBef>
                <a:spcPct val="0"/>
              </a:spcBef>
              <a:spcAft>
                <a:spcPct val="0"/>
              </a:spcAft>
              <a:defRPr>
                <a:solidFill>
                  <a:schemeClr val="tx1"/>
                </a:solidFill>
                <a:latin typeface="Calibri" panose="020F0502020204030204" pitchFamily="34" charset="0"/>
              </a:defRPr>
            </a:lvl8pPr>
            <a:lvl9pPr marL="3886200" indent="-228600" defTabSz="96678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BE427BC-32BB-431E-93E4-D8948712FB3C}" type="slidenum">
              <a:rPr lang="en-US" altLang="en-US">
                <a:latin typeface="Arial" panose="020B0604020202020204" pitchFamily="34" charset="0"/>
              </a:rPr>
              <a:pPr fontAlgn="base">
                <a:spcBef>
                  <a:spcPct val="0"/>
                </a:spcBef>
                <a:spcAft>
                  <a:spcPct val="0"/>
                </a:spcAft>
              </a:pPr>
              <a:t>25</a:t>
            </a:fld>
            <a:endParaRPr lang="en-US" altLang="en-US">
              <a:latin typeface="Arial" panose="020B0604020202020204" pitchFamily="34" charset="0"/>
            </a:endParaRPr>
          </a:p>
        </p:txBody>
      </p:sp>
      <p:sp>
        <p:nvSpPr>
          <p:cNvPr id="10957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0957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b="1" smtClean="0"/>
              <a:t>Figure SPM.7. </a:t>
            </a:r>
            <a:r>
              <a:rPr lang="en-US" altLang="en-US" i="1" smtClean="0"/>
              <a:t>Relative changes in precipitation (in percent) for the period 2090–2099, relative to 1980–1999. Values are multi-model averages based on the SRES A1B scenario for December to February (left) and June to August (right). White areas are where less than 66% of the models agree in the sign of the change and stippled areas are where more than 90% of the models agree in the sign of the change. {Figure 10.9}</a:t>
            </a:r>
            <a:endParaRPr lang="en-US" altLang="en-US" smtClean="0"/>
          </a:p>
          <a:p>
            <a:pPr>
              <a:spcBef>
                <a:spcPct val="0"/>
              </a:spcBef>
            </a:pPr>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[Image 1] More water vapor held by a warmer atmosphere also leads to heavier rains and more snowfall.  Intense precipitation over the U.S. has increased 20% over the last century.</a:t>
            </a:r>
          </a:p>
          <a:p>
            <a:pPr>
              <a:spcBef>
                <a:spcPct val="0"/>
              </a:spcBef>
            </a:pPr>
            <a:endParaRPr lang="en-US" altLang="en-US" smtClean="0"/>
          </a:p>
          <a:p>
            <a:pPr>
              <a:spcBef>
                <a:spcPct val="0"/>
              </a:spcBef>
            </a:pPr>
            <a:r>
              <a:rPr lang="en-US" altLang="en-US" smtClean="0"/>
              <a:t>[click, Image 2] But as storm tracks shift, it can also mean some areas get drier. A 2004 study by the National Center for Atmospheric Research found that the percentage of Earth’s land experiencing serious drought had more than doubled since the 1970s.</a:t>
            </a:r>
          </a:p>
        </p:txBody>
      </p:sp>
      <p:sp>
        <p:nvSpPr>
          <p:cNvPr id="111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644BA5D-4C9A-4E8A-852E-46B546D294D4}" type="slidenum">
              <a:rPr lang="en-US" altLang="en-US">
                <a:solidFill>
                  <a:srgbClr val="000000"/>
                </a:solidFill>
              </a:rPr>
              <a:pPr fontAlgn="base">
                <a:spcBef>
                  <a:spcPct val="0"/>
                </a:spcBef>
                <a:spcAft>
                  <a:spcPct val="0"/>
                </a:spcAft>
              </a:pPr>
              <a:t>26</a:t>
            </a:fld>
            <a:endParaRPr lang="en-US"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B3EDE8F-9F0B-4A33-A095-16285AB10AB3}" type="slidenum">
              <a:rPr lang="fr-FR" altLang="en-US">
                <a:solidFill>
                  <a:srgbClr val="000000"/>
                </a:solidFill>
              </a:rPr>
              <a:pPr fontAlgn="base">
                <a:spcBef>
                  <a:spcPct val="0"/>
                </a:spcBef>
                <a:spcAft>
                  <a:spcPct val="0"/>
                </a:spcAft>
              </a:pPr>
              <a:t>3</a:t>
            </a:fld>
            <a:endParaRPr lang="fr-FR" altLang="en-US">
              <a:solidFill>
                <a:srgbClr val="000000"/>
              </a:solidFill>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The oceans will continue their rise in the coming century. The IPCC’s best estimates range from a few inches to a few feet by 2100. If the rise is 2 feet, the US could lose 10,000 square miles, If they rise three, they will inundate Miami and most of coastal Florida. Sea-level rise also increases coastal erosion and the loss of coastal wetlands, and saltwater spoils freshwater drinking supplies. Coastal populations become even more vulnerable to storm surge and flooding. Considering that half of the world’s population lives near coasts, sea-level rise is a serious concern.</a:t>
            </a:r>
          </a:p>
          <a:p>
            <a:pPr>
              <a:spcBef>
                <a:spcPct val="0"/>
              </a:spcBef>
            </a:pPr>
            <a:endParaRPr lang="en-US" altLang="en-US" smtClean="0"/>
          </a:p>
          <a:p>
            <a:pPr>
              <a:spcBef>
                <a:spcPct val="0"/>
              </a:spcBef>
            </a:pPr>
            <a:r>
              <a:rPr lang="en-US" altLang="en-US" smtClean="0"/>
              <a:t>The big unknown in all this is how much the planet’s ice sheets will melt. </a:t>
            </a:r>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84FFD68-CB31-4D52-8C0C-4C8EBCD2EBCB}" type="slidenum">
              <a:rPr lang="en-US" altLang="en-US">
                <a:solidFill>
                  <a:srgbClr val="000000"/>
                </a:solidFill>
              </a:rPr>
              <a:pPr fontAlgn="base">
                <a:spcBef>
                  <a:spcPct val="0"/>
                </a:spcBef>
                <a:spcAft>
                  <a:spcPct val="0"/>
                </a:spcAft>
              </a:pPr>
              <a:t>27</a:t>
            </a:fld>
            <a:endParaRPr lang="en-US" altLang="en-US">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AR" altLang="en-US" smtClean="0"/>
          </a:p>
        </p:txBody>
      </p:sp>
      <p:sp>
        <p:nvSpPr>
          <p:cNvPr id="1167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1EFD382-0CFF-4B97-829F-416EFFA8FFE8}" type="slidenum">
              <a:rPr lang="es-AR" altLang="en-US">
                <a:solidFill>
                  <a:srgbClr val="000000"/>
                </a:solidFill>
              </a:rPr>
              <a:pPr fontAlgn="base">
                <a:spcBef>
                  <a:spcPct val="0"/>
                </a:spcBef>
                <a:spcAft>
                  <a:spcPct val="0"/>
                </a:spcAft>
              </a:pPr>
              <a:t>29</a:t>
            </a:fld>
            <a:endParaRPr lang="es-AR" altLang="en-US">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AR" altLang="en-US" smtClean="0"/>
          </a:p>
        </p:txBody>
      </p:sp>
      <p:sp>
        <p:nvSpPr>
          <p:cNvPr id="1187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AD0040E-F363-44F7-BB0B-04604B511472}" type="slidenum">
              <a:rPr lang="es-AR" altLang="en-US">
                <a:solidFill>
                  <a:srgbClr val="000000"/>
                </a:solidFill>
              </a:rPr>
              <a:pPr fontAlgn="base">
                <a:spcBef>
                  <a:spcPct val="0"/>
                </a:spcBef>
                <a:spcAft>
                  <a:spcPct val="0"/>
                </a:spcAft>
              </a:pPr>
              <a:t>30</a:t>
            </a:fld>
            <a:endParaRPr lang="es-AR" altLang="en-US">
              <a:solidFill>
                <a:srgbClr val="00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AR" altLang="en-US" smtClean="0"/>
              <a:t>Aca mencionar que se espera que las espcies mas expuestas sean aquellas con posiciones o requerimientos marginales de nicho climático, y auqellas que poseen nichos chiquitos. Porque cualquier movimiento en cualquier variables los puede afectar.</a:t>
            </a:r>
          </a:p>
        </p:txBody>
      </p:sp>
      <p:sp>
        <p:nvSpPr>
          <p:cNvPr id="1208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11934CC-37D4-41AA-BBFD-FE222A3CF6FA}" type="slidenum">
              <a:rPr lang="es-AR" altLang="en-US">
                <a:solidFill>
                  <a:srgbClr val="000000"/>
                </a:solidFill>
              </a:rPr>
              <a:pPr fontAlgn="base">
                <a:spcBef>
                  <a:spcPct val="0"/>
                </a:spcBef>
                <a:spcAft>
                  <a:spcPct val="0"/>
                </a:spcAft>
              </a:pPr>
              <a:t>31</a:t>
            </a:fld>
            <a:endParaRPr lang="es-AR"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s-AR" altLang="en-US" smtClean="0"/>
              <a:t>Mencionar no solo que se mueven a los polos, tb que las que ya están arriba, pueen no tener dde migrar. </a:t>
            </a:r>
          </a:p>
          <a:p>
            <a:pPr>
              <a:spcBef>
                <a:spcPct val="0"/>
              </a:spcBef>
            </a:pPr>
            <a:r>
              <a:rPr lang="es-AR" altLang="en-US" smtClean="0"/>
              <a:t>TODAS ESTAS MIGRACIONES Y MOVIMIENTOS TIENEN MUCHAS VARIABLES, ESTAN MUY ASOCIADAS POR EJEMPLO A LA CAPACIDAD DE LAS ESPCIES DE MOVERSE COMO TB A LA PRESECIA DE BARRERAS QUE LIMITEN LA MIGRACION Y POR ENDE ACOTEN EL NICHO CLIMATICO DE LA ESPECIE.</a:t>
            </a:r>
          </a:p>
        </p:txBody>
      </p:sp>
      <p:sp>
        <p:nvSpPr>
          <p:cNvPr id="12288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B20DCA3-6992-42FC-A2CF-81D22B39455A}" type="slidenum">
              <a:rPr lang="es-AR" altLang="en-US">
                <a:solidFill>
                  <a:srgbClr val="000000"/>
                </a:solidFill>
              </a:rPr>
              <a:pPr fontAlgn="base">
                <a:spcBef>
                  <a:spcPct val="0"/>
                </a:spcBef>
                <a:spcAft>
                  <a:spcPct val="0"/>
                </a:spcAft>
              </a:pPr>
              <a:t>32</a:t>
            </a:fld>
            <a:endParaRPr lang="es-AR" altLang="en-US">
              <a:solidFill>
                <a:srgbClr val="00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446529C-C9F9-4382-A4FB-1935745F45C2}" type="slidenum">
              <a:rPr lang="en-US" altLang="en-US">
                <a:latin typeface="Arial" panose="020B0604020202020204" pitchFamily="34" charset="0"/>
              </a:rPr>
              <a:pPr fontAlgn="base">
                <a:spcBef>
                  <a:spcPct val="0"/>
                </a:spcBef>
                <a:spcAft>
                  <a:spcPct val="0"/>
                </a:spcAft>
              </a:pPr>
              <a:t>34</a:t>
            </a:fld>
            <a:endParaRPr lang="en-US" altLang="en-US">
              <a:latin typeface="Arial" panose="020B0604020202020204" pitchFamily="34" charset="0"/>
            </a:endParaRPr>
          </a:p>
        </p:txBody>
      </p:sp>
      <p:sp>
        <p:nvSpPr>
          <p:cNvPr id="1259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smtClean="0"/>
              <a:t>See Ecological Impacts of Climate Change booklet, p. 8-9</a:t>
            </a:r>
          </a:p>
          <a:p>
            <a:pPr>
              <a:spcBef>
                <a:spcPct val="0"/>
              </a:spcBef>
            </a:pPr>
            <a:endParaRPr lang="en-US" altLang="en-US" b="1" smtClean="0"/>
          </a:p>
          <a:p>
            <a:pPr>
              <a:spcBef>
                <a:spcPct val="0"/>
              </a:spcBef>
            </a:pPr>
            <a:r>
              <a:rPr lang="en-US" altLang="en-US" smtClean="0"/>
              <a:t>About 40 percent of wild plants and animals that have been studied over decades are relocating to stay within their tolerable climate ranges. </a:t>
            </a:r>
          </a:p>
          <a:p>
            <a:pPr>
              <a:spcBef>
                <a:spcPct val="0"/>
              </a:spcBef>
            </a:pPr>
            <a:endParaRPr lang="en-US" altLang="en-US" smtClean="0"/>
          </a:p>
          <a:p>
            <a:pPr>
              <a:spcBef>
                <a:spcPct val="0"/>
              </a:spcBef>
            </a:pPr>
            <a:r>
              <a:rPr lang="en-US" altLang="en-US" smtClean="0"/>
              <a:t>Some organisms—those that cannot move fast enough or those whose ranges are actually shrinking—are being left with no place to go. For example, as arctic sea ice shrinks, so too shrink the habitats of animals that call this ice home, such as polar bears and seals. As these habitats contract toward the North and South poles, the animals that depend on them will reach the end of the Earth as they know it.</a:t>
            </a:r>
            <a:endParaRPr lang="en-US" altLang="en-US" b="1" smtClean="0"/>
          </a:p>
          <a:p>
            <a:pPr>
              <a:spcBef>
                <a:spcPct val="0"/>
              </a:spcBef>
            </a:pPr>
            <a:endParaRPr lang="en-US" altLang="en-US" smtClean="0"/>
          </a:p>
          <a:p>
            <a:pPr>
              <a:spcBef>
                <a:spcPct val="0"/>
              </a:spcBef>
            </a:pPr>
            <a:r>
              <a:rPr lang="en-US" altLang="en-US" smtClean="0"/>
              <a:t>We will see specific examples of range shifts in some of the geographic area slides (such as the Checkerspot butterflies in the Pacific Coastline and the American Pika in the Western Mountains).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CB0299-AB2D-421E-B6E9-1C1BE66BE30D}" type="slidenum">
              <a:rPr lang="en-US" altLang="en-US">
                <a:latin typeface="Arial" panose="020B0604020202020204" pitchFamily="34" charset="0"/>
              </a:rPr>
              <a:pPr fontAlgn="base">
                <a:spcBef>
                  <a:spcPct val="0"/>
                </a:spcBef>
                <a:spcAft>
                  <a:spcPct val="0"/>
                </a:spcAft>
              </a:pPr>
              <a:t>35</a:t>
            </a:fld>
            <a:endParaRPr lang="en-US" altLang="en-US">
              <a:latin typeface="Arial" panose="020B0604020202020204" pitchFamily="34" charset="0"/>
            </a:endParaRPr>
          </a:p>
        </p:txBody>
      </p:sp>
      <p:sp>
        <p:nvSpPr>
          <p:cNvPr id="1484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smtClean="0"/>
              <a:t>See Ecological Impacts of Climate Change booklet, p. 9</a:t>
            </a:r>
          </a:p>
          <a:p>
            <a:pPr>
              <a:spcBef>
                <a:spcPct val="0"/>
              </a:spcBef>
            </a:pPr>
            <a:endParaRPr lang="en-US" altLang="en-US" b="1" smtClean="0"/>
          </a:p>
          <a:p>
            <a:pPr>
              <a:spcBef>
                <a:spcPct val="0"/>
              </a:spcBef>
            </a:pPr>
            <a:r>
              <a:rPr lang="en-US" altLang="en-US" smtClean="0"/>
              <a:t>If all of the species in an ecosystem shifted their seasonal behavior in exactly the same way, shifts in the timing of biological activity might not create problems. But when a species depends upon another for survival and only one changes its timing, these shifts can disrupt important ecological interactions, such as that between predators and their prey. </a:t>
            </a:r>
          </a:p>
          <a:p>
            <a:pPr>
              <a:spcBef>
                <a:spcPct val="0"/>
              </a:spcBef>
            </a:pPr>
            <a:endParaRPr lang="en-US" altLang="en-US" smtClean="0"/>
          </a:p>
          <a:p>
            <a:pPr>
              <a:spcBef>
                <a:spcPct val="0"/>
              </a:spcBef>
            </a:pPr>
            <a:r>
              <a:rPr lang="en-US" altLang="en-US" smtClean="0"/>
              <a:t>For example, the European pied flycatcher has not changed the time it arrives on its breeding grounds even though the caterpillars it feeds its young are emerging earlier. Missing the peak of food availability means fewer chicks are surviving, in turn causing the flycatcher’s population to decline.</a:t>
            </a:r>
          </a:p>
          <a:p>
            <a:pPr>
              <a:spcBef>
                <a:spcPct val="0"/>
              </a:spcBef>
              <a:buFontTx/>
              <a:buChar char="•"/>
            </a:pPr>
            <a:endParaRPr lang="en-US" altLang="en-US" smtClean="0"/>
          </a:p>
          <a:p>
            <a:pPr>
              <a:spcBef>
                <a:spcPct val="0"/>
              </a:spcBef>
              <a:buFontTx/>
              <a:buChar char="•"/>
            </a:pPr>
            <a:r>
              <a:rPr lang="en-US" altLang="en-US" smtClean="0"/>
              <a:t>How might earlier blooming of trees and flowers affect other species? </a:t>
            </a:r>
          </a:p>
          <a:p>
            <a:pPr>
              <a:spcBef>
                <a:spcPct val="0"/>
              </a:spcBef>
              <a:buFontTx/>
              <a:buChar char="•"/>
            </a:pPr>
            <a:r>
              <a:rPr lang="en-US" altLang="en-US" smtClean="0"/>
              <a:t>What about the species that pollinate them? </a:t>
            </a:r>
            <a:endParaRPr lang="en-US" altLang="en-US" b="1" smtClean="0"/>
          </a:p>
          <a:p>
            <a:pPr>
              <a:spcBef>
                <a:spcPct val="0"/>
              </a:spcBef>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[Image 1] Earth’s surface absorbs heat from the sun and then re-radiates it back into the atmosphere and to space. </a:t>
            </a:r>
          </a:p>
          <a:p>
            <a:pPr>
              <a:spcBef>
                <a:spcPct val="0"/>
              </a:spcBef>
            </a:pPr>
            <a:endParaRPr lang="en-US" altLang="en-US" smtClean="0"/>
          </a:p>
          <a:p>
            <a:pPr>
              <a:spcBef>
                <a:spcPct val="0"/>
              </a:spcBef>
            </a:pPr>
            <a:r>
              <a:rPr lang="en-US" altLang="en-US" smtClean="0"/>
              <a:t>[click, Image 2] Much of this heat is absorbed by greenhouse gases, which then send the heat back to the surface, to other greenhouse gas molecules, or out to space. Though only 1% of atmospheric gases are greenhouse gases, they are extremely powerful heat trappers. By burning fossil fuels faster and faster, humans are effectively piling on more blankets, heating the planet so much and so quickly that it’s hard for Mother Nature and human societies to adapt.  </a:t>
            </a:r>
          </a:p>
          <a:p>
            <a:pPr>
              <a:spcBef>
                <a:spcPct val="0"/>
              </a:spcBef>
            </a:pPr>
            <a:endParaRPr lang="en-US" altLang="en-US" smtClean="0"/>
          </a:p>
          <a:p>
            <a:pPr>
              <a:spcBef>
                <a:spcPct val="0"/>
              </a:spcBef>
            </a:pPr>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F3B953E-B3FF-474C-ABC6-91F08A3385FB}" type="slidenum">
              <a:rPr lang="en-US" altLang="en-US">
                <a:solidFill>
                  <a:srgbClr val="000000"/>
                </a:solidFill>
              </a:rPr>
              <a:pPr fontAlgn="base">
                <a:spcBef>
                  <a:spcPct val="0"/>
                </a:spcBef>
                <a:spcAft>
                  <a:spcPct val="0"/>
                </a:spcAft>
              </a:pPr>
              <a:t>6</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While there are many substances that act as greenhouse gases, two of the most important are water and carbon dioxide, or CO2.</a:t>
            </a:r>
          </a:p>
          <a:p>
            <a:pPr>
              <a:spcBef>
                <a:spcPct val="0"/>
              </a:spcBef>
            </a:pPr>
            <a:endParaRPr lang="en-US" alt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9164F2-B27A-4D60-8BFD-4283F2C0279A}" type="slidenum">
              <a:rPr lang="en-US" altLang="en-US">
                <a:solidFill>
                  <a:srgbClr val="000000"/>
                </a:solidFill>
              </a:rPr>
              <a:pPr fontAlgn="base">
                <a:spcBef>
                  <a:spcPct val="0"/>
                </a:spcBef>
                <a:spcAft>
                  <a:spcPct val="0"/>
                </a:spcAft>
              </a:pPr>
              <a:t>7</a:t>
            </a:fld>
            <a:endParaRPr lang="en-US" altLang="en-US">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[Image 1] CO2 comes from a variety of sources. For example, plants take up carbon dioxide in the air to make wood, stems, and leaves, and then release it back into the air when the leaves fall or the plants die. The concern today is that fossil fuel use is putting huge amounts of CO2 in the atmosphere at a rate faster than the climate system can adapt to.</a:t>
            </a:r>
          </a:p>
          <a:p>
            <a:pPr>
              <a:spcBef>
                <a:spcPct val="0"/>
              </a:spcBef>
            </a:pPr>
            <a:endParaRPr lang="en-US" altLang="en-US" dirty="0" smtClean="0"/>
          </a:p>
          <a:p>
            <a:pPr>
              <a:spcBef>
                <a:spcPct val="0"/>
              </a:spcBef>
            </a:pPr>
            <a:r>
              <a:rPr lang="en-US" altLang="en-US" dirty="0" smtClean="0"/>
              <a:t>[click, Image 2] In addition, the warming resulting from CO2 and other greenhouse gases also has the effect of increasing evaporation.  This adds water vapor to the atmosphere as well. Water vapor is the most important gas in the natural greenhouse effect, contributing 60% of the effect to carbon dioxide’s 26%. And in fact, satellites have detected an increase in atmospheric moisture over the oceans at a rate of 4% per degree F of warming (7% per degree C) since 1988. This additional water vapor amplifies the warming effect.</a:t>
            </a:r>
          </a:p>
          <a:p>
            <a:pPr>
              <a:spcBef>
                <a:spcPct val="0"/>
              </a:spcBef>
            </a:pPr>
            <a:endParaRPr lang="en-US" altLang="en-US" dirty="0"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724ECF-99B5-40B5-A01E-0B84872CBACA}" type="slidenum">
              <a:rPr lang="en-US" altLang="en-US">
                <a:solidFill>
                  <a:srgbClr val="000000"/>
                </a:solidFill>
              </a:rPr>
              <a:pPr fontAlgn="base">
                <a:spcBef>
                  <a:spcPct val="0"/>
                </a:spcBef>
                <a:spcAft>
                  <a:spcPct val="0"/>
                </a:spcAft>
              </a:pPr>
              <a:t>8</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mtClean="0"/>
              <a:t>Certainly, past temperatures past have been higher (and lower) than today, and</a:t>
            </a:r>
          </a:p>
          <a:p>
            <a:pPr>
              <a:spcBef>
                <a:spcPct val="0"/>
              </a:spcBef>
            </a:pPr>
            <a:r>
              <a:rPr lang="en-US" altLang="en-US" smtClean="0"/>
              <a:t>CO</a:t>
            </a:r>
            <a:r>
              <a:rPr lang="en-US" altLang="en-US" baseline="-25000" smtClean="0"/>
              <a:t>2</a:t>
            </a:r>
            <a:r>
              <a:rPr lang="en-US" altLang="en-US" smtClean="0"/>
              <a:t> concentrations have also varied. Large global swings were probably caused by such things as changes in Earth’s orbit, which changed the distribution of sunlight over the planet. When this caused warming, more CO2 and other greenhouse gases were released, producing additional warming. </a:t>
            </a:r>
          </a:p>
          <a:p>
            <a:pPr>
              <a:spcBef>
                <a:spcPct val="0"/>
              </a:spcBef>
            </a:pPr>
            <a:endParaRPr lang="en-US" altLang="en-US" smtClean="0"/>
          </a:p>
          <a:p>
            <a:pPr>
              <a:spcBef>
                <a:spcPct val="0"/>
              </a:spcBef>
            </a:pPr>
            <a:r>
              <a:rPr lang="en-US" altLang="en-US" smtClean="0"/>
              <a:t>[click to reveal today’s CO2 level] But today, the CO</a:t>
            </a:r>
            <a:r>
              <a:rPr lang="en-US" altLang="en-US" baseline="-25000" smtClean="0"/>
              <a:t>2 </a:t>
            </a:r>
            <a:r>
              <a:rPr lang="en-US" altLang="en-US" smtClean="0"/>
              <a:t>released by human activities is far above amounts in the previous 800,000 years. This CO2 is triggering the increase in temperatures we’ve seen.</a:t>
            </a:r>
            <a:endParaRPr lang="en-US" altLang="en-US" b="1"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242F66D-A195-44B4-B4E3-333061C9C3FD}" type="slidenum">
              <a:rPr lang="en-US" altLang="en-US">
                <a:solidFill>
                  <a:srgbClr val="000000"/>
                </a:solidFill>
              </a:rPr>
              <a:pPr fontAlgn="base">
                <a:spcBef>
                  <a:spcPct val="0"/>
                </a:spcBef>
                <a:spcAft>
                  <a:spcPct val="0"/>
                </a:spcAft>
              </a:pPr>
              <a:t>10</a:t>
            </a:fld>
            <a:endParaRPr lang="en-US" altLang="en-US">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6788">
              <a:defRPr>
                <a:solidFill>
                  <a:schemeClr val="tx1"/>
                </a:solidFill>
                <a:latin typeface="Calibri" panose="020F0502020204030204" pitchFamily="34" charset="0"/>
              </a:defRPr>
            </a:lvl1pPr>
            <a:lvl2pPr marL="742950" indent="-285750" defTabSz="966788">
              <a:defRPr>
                <a:solidFill>
                  <a:schemeClr val="tx1"/>
                </a:solidFill>
                <a:latin typeface="Calibri" panose="020F0502020204030204" pitchFamily="34" charset="0"/>
              </a:defRPr>
            </a:lvl2pPr>
            <a:lvl3pPr marL="1143000" indent="-228600" defTabSz="966788">
              <a:defRPr>
                <a:solidFill>
                  <a:schemeClr val="tx1"/>
                </a:solidFill>
                <a:latin typeface="Calibri" panose="020F0502020204030204" pitchFamily="34" charset="0"/>
              </a:defRPr>
            </a:lvl3pPr>
            <a:lvl4pPr marL="1600200" indent="-228600" defTabSz="966788">
              <a:defRPr>
                <a:solidFill>
                  <a:schemeClr val="tx1"/>
                </a:solidFill>
                <a:latin typeface="Calibri" panose="020F0502020204030204" pitchFamily="34" charset="0"/>
              </a:defRPr>
            </a:lvl4pPr>
            <a:lvl5pPr marL="2057400" indent="-228600" defTabSz="966788">
              <a:defRPr>
                <a:solidFill>
                  <a:schemeClr val="tx1"/>
                </a:solidFill>
                <a:latin typeface="Calibri" panose="020F0502020204030204" pitchFamily="34" charset="0"/>
              </a:defRPr>
            </a:lvl5pPr>
            <a:lvl6pPr marL="2514600" indent="-228600" defTabSz="966788" fontAlgn="base">
              <a:spcBef>
                <a:spcPct val="0"/>
              </a:spcBef>
              <a:spcAft>
                <a:spcPct val="0"/>
              </a:spcAft>
              <a:defRPr>
                <a:solidFill>
                  <a:schemeClr val="tx1"/>
                </a:solidFill>
                <a:latin typeface="Calibri" panose="020F0502020204030204" pitchFamily="34" charset="0"/>
              </a:defRPr>
            </a:lvl6pPr>
            <a:lvl7pPr marL="2971800" indent="-228600" defTabSz="966788" fontAlgn="base">
              <a:spcBef>
                <a:spcPct val="0"/>
              </a:spcBef>
              <a:spcAft>
                <a:spcPct val="0"/>
              </a:spcAft>
              <a:defRPr>
                <a:solidFill>
                  <a:schemeClr val="tx1"/>
                </a:solidFill>
                <a:latin typeface="Calibri" panose="020F0502020204030204" pitchFamily="34" charset="0"/>
              </a:defRPr>
            </a:lvl7pPr>
            <a:lvl8pPr marL="3429000" indent="-228600" defTabSz="966788" fontAlgn="base">
              <a:spcBef>
                <a:spcPct val="0"/>
              </a:spcBef>
              <a:spcAft>
                <a:spcPct val="0"/>
              </a:spcAft>
              <a:defRPr>
                <a:solidFill>
                  <a:schemeClr val="tx1"/>
                </a:solidFill>
                <a:latin typeface="Calibri" panose="020F0502020204030204" pitchFamily="34" charset="0"/>
              </a:defRPr>
            </a:lvl8pPr>
            <a:lvl9pPr marL="3886200" indent="-228600" defTabSz="966788"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94463A3-BB03-4B27-8622-510F3E574533}" type="slidenum">
              <a:rPr lang="en-US" altLang="en-US">
                <a:latin typeface="Arial" panose="020B0604020202020204" pitchFamily="34" charset="0"/>
              </a:rPr>
              <a:pPr fontAlgn="base">
                <a:spcBef>
                  <a:spcPct val="0"/>
                </a:spcBef>
                <a:spcAft>
                  <a:spcPct val="0"/>
                </a:spcAft>
              </a:pPr>
              <a:t>11</a:t>
            </a:fld>
            <a:endParaRPr lang="en-US" altLang="en-US">
              <a:latin typeface="Arial" panose="020B0604020202020204" pitchFamily="34" charset="0"/>
            </a:endParaRPr>
          </a:p>
        </p:txBody>
      </p:sp>
      <p:sp>
        <p:nvSpPr>
          <p:cNvPr id="8192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8192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n-US" altLang="en-US" b="1" smtClean="0"/>
              <a:t>Figure SPM.2. </a:t>
            </a:r>
            <a:r>
              <a:rPr lang="en-US" altLang="en-US" i="1" smtClean="0"/>
              <a:t>Global average radiative forcing (RF) estimates and ranges in 2005 for anthropogenic carbon dioxide (CO</a:t>
            </a:r>
            <a:r>
              <a:rPr lang="en-US" altLang="en-US" i="1" baseline="-25000" smtClean="0"/>
              <a:t>2</a:t>
            </a:r>
            <a:r>
              <a:rPr lang="en-US" altLang="en-US" i="1" smtClean="0"/>
              <a:t>), methane (CH</a:t>
            </a:r>
            <a:r>
              <a:rPr lang="en-US" altLang="en-US" i="1" baseline="-25000" smtClean="0"/>
              <a:t>4</a:t>
            </a:r>
            <a:r>
              <a:rPr lang="en-US" altLang="en-US" i="1" smtClean="0"/>
              <a:t>), nitrous oxide (N</a:t>
            </a:r>
            <a:r>
              <a:rPr lang="en-US" altLang="en-US" i="1" baseline="-25000" smtClean="0"/>
              <a:t>2</a:t>
            </a:r>
            <a:r>
              <a:rPr lang="en-US" altLang="en-US" i="1" smtClean="0"/>
              <a:t>O) and other important agents and mechanisms, together with the typical geographical extent (spatial scale) of the forcing and the assessed level of scientific understanding (LOSU). The net anthropogenic radiative forcing and its range are also shown. These require summing asymmetric uncertainty estimates from the component terms, and cannot be obtained by simple addition. Additional forcing factors not included here are considered to have a very low LOSU. Volcanic aerosols contribute an additional natural forcing but are not included in this figure due to their episodic nature. The range for linear contrails does not include other possible effects of aviation on cloudiness. {2.9, Figure 2.20}</a:t>
            </a:r>
            <a:endParaRPr lang="en-US" altLang="en-US" smtClean="0"/>
          </a:p>
          <a:p>
            <a:pPr>
              <a:spcBef>
                <a:spcPct val="0"/>
              </a:spcBef>
            </a:pPr>
            <a:r>
              <a:rPr lang="es-ES" altLang="en-US" b="1" smtClean="0">
                <a:latin typeface="Arial" panose="020B0604020202020204" pitchFamily="34" charset="0"/>
              </a:rPr>
              <a:t>forzamiento radiativo</a:t>
            </a:r>
            <a:r>
              <a:rPr lang="es-ES" altLang="en-US" smtClean="0">
                <a:latin typeface="Arial" panose="020B0604020202020204" pitchFamily="34" charset="0"/>
              </a:rPr>
              <a:t> en </a:t>
            </a:r>
            <a:r>
              <a:rPr lang="es-ES" altLang="en-US" smtClean="0">
                <a:latin typeface="Arial" panose="020B0604020202020204" pitchFamily="34" charset="0"/>
                <a:hlinkClick r:id="rId3" tooltip="Clima"/>
              </a:rPr>
              <a:t>clima</a:t>
            </a:r>
            <a:r>
              <a:rPr lang="es-ES" altLang="en-US" smtClean="0">
                <a:latin typeface="Arial" panose="020B0604020202020204" pitchFamily="34" charset="0"/>
              </a:rPr>
              <a:t> significa cualquier cambio en la radiación (calor) entrante o saliente de un sistema climático. Puede deberse a cambios en la radiación solar incidente, o a diferentes cantidades de gases activos radiativos.</a:t>
            </a:r>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smtClean="0"/>
              <a:t>Earth is getting warmer by virtually every measure we know, and the temperature has been well above normal for more than 25 years. Although increases of 1.0-1.6°F (0.6-0.9°C) over the last century or so may not sound very threatening, remember that’s a global average. The warming is stronger over land than over oceans and in the higher latitudes than in the tropics. </a:t>
            </a:r>
          </a:p>
          <a:p>
            <a:pPr>
              <a:spcBef>
                <a:spcPct val="0"/>
              </a:spcBef>
            </a:pPr>
            <a:endParaRPr lang="en-US" altLang="en-US" dirty="0"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14F5374-A95E-4E90-9F20-44DCD294CB5F}" type="slidenum">
              <a:rPr lang="en-US" altLang="en-US">
                <a:solidFill>
                  <a:srgbClr val="000000"/>
                </a:solidFill>
              </a:rPr>
              <a:pPr fontAlgn="base">
                <a:spcBef>
                  <a:spcPct val="0"/>
                </a:spcBef>
                <a:spcAft>
                  <a:spcPct val="0"/>
                </a:spcAft>
              </a:pPr>
              <a:t>12</a:t>
            </a:fld>
            <a:endParaRPr lang="en-US" alt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C02C2C7-0C9E-4006-A321-66BAA84A6EA0}" type="slidenum">
              <a:rPr lang="en-US" altLang="en-US">
                <a:solidFill>
                  <a:srgbClr val="000000"/>
                </a:solidFill>
              </a:rPr>
              <a:pPr fontAlgn="base">
                <a:spcBef>
                  <a:spcPct val="0"/>
                </a:spcBef>
                <a:spcAft>
                  <a:spcPct val="0"/>
                </a:spcAft>
              </a:pPr>
              <a:t>14</a:t>
            </a:fld>
            <a:endParaRPr lang="en-US" altLang="en-US">
              <a:solidFill>
                <a:srgbClr val="000000"/>
              </a:solidFill>
            </a:endParaRPr>
          </a:p>
        </p:txBody>
      </p:sp>
      <p:sp>
        <p:nvSpPr>
          <p:cNvPr id="87043" name="Rectangle 2"/>
          <p:cNvSpPr>
            <a:spLocks noGrp="1" noRot="1" noChangeAspect="1" noChangeArrowheads="1" noTextEdit="1"/>
          </p:cNvSpPr>
          <p:nvPr>
            <p:ph type="sldImg"/>
          </p:nvPr>
        </p:nvSpPr>
        <p:spPr bwMode="auto">
          <a:xfrm>
            <a:off x="1257300" y="720725"/>
            <a:ext cx="4800600" cy="3600450"/>
          </a:xfrm>
          <a:solidFill>
            <a:srgbClr val="FFFFFF"/>
          </a:solidFill>
          <a:ln>
            <a:solidFill>
              <a:srgbClr val="000000"/>
            </a:solidFill>
            <a:miter lim="800000"/>
            <a:headEnd/>
            <a:tailEnd/>
          </a:ln>
        </p:spPr>
      </p:sp>
      <p:sp>
        <p:nvSpPr>
          <p:cNvPr id="87044" name="Rectangle 3"/>
          <p:cNvSpPr>
            <a:spLocks noGrp="1" noChangeArrowheads="1"/>
          </p:cNvSpPr>
          <p:nvPr>
            <p:ph type="body" idx="1"/>
          </p:nvPr>
        </p:nvSpPr>
        <p:spPr bwMode="auto">
          <a:xfrm>
            <a:off x="731838" y="4560888"/>
            <a:ext cx="5851525" cy="4319587"/>
          </a:xfrm>
          <a:solidFill>
            <a:srgbClr val="FFFFFF"/>
          </a:solidFill>
          <a:ln>
            <a:solidFill>
              <a:srgbClr val="000000"/>
            </a:solidFill>
            <a:miter lim="800000"/>
            <a:headEnd/>
            <a:tailEnd/>
          </a:ln>
        </p:spPr>
        <p:txBody>
          <a:bodyPr wrap="square" lIns="96661" tIns="48331" rIns="96661" bIns="48331" numCol="1" anchor="t" anchorCtr="0" compatLnSpc="1">
            <a:prstTxWarp prst="textNoShape">
              <a:avLst/>
            </a:prstTxWarp>
          </a:bodyPr>
          <a:lstStyle/>
          <a:p>
            <a:pPr>
              <a:spcBef>
                <a:spcPct val="0"/>
              </a:spcBef>
            </a:pPr>
            <a:r>
              <a:rPr lang="en-US" altLang="en-US" b="1" smtClean="0"/>
              <a:t>Figure SPM.3. </a:t>
            </a:r>
            <a:r>
              <a:rPr lang="en-US" altLang="en-US" i="1" smtClean="0"/>
              <a:t>Observed changes in (a) global average surface temperature, (b) global average sea level from tide gauge (blue) and satellite (red) data and (c) Northern Hemisphere snow cover for March-April. All changes are relative to corresponding averages for the period 1961–1990. Smoothed curves represent decadal average values while circles show yearly values. The shaded areas are the uncertainty intervals estimated from a comprehensive analysis of known uncertainties (a and b) and from the time series (c). {FAQ 3.1, Figure 1, Figure 4.2, Figure 5.13}</a:t>
            </a:r>
            <a:endParaRPr lang="en-US" altLang="en-US" smtClean="0"/>
          </a:p>
          <a:p>
            <a:pPr>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F27BA83-5CC2-4B20-8AC4-E940E75556E7}"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41E9D911-46EB-4CE2-A5CF-0985367BF392}" type="slidenum">
              <a:rPr lang="en-US"/>
              <a:pPr>
                <a:defRPr/>
              </a:pPr>
              <a:t>‹Nº›</a:t>
            </a:fld>
            <a:endParaRPr lang="en-US"/>
          </a:p>
        </p:txBody>
      </p:sp>
    </p:spTree>
    <p:extLst>
      <p:ext uri="{BB962C8B-B14F-4D97-AF65-F5344CB8AC3E}">
        <p14:creationId xmlns:p14="http://schemas.microsoft.com/office/powerpoint/2010/main" val="1541495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F40E287-EED3-4E14-97E3-3D40F5100078}"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BF4427C-B1C8-435D-9917-E249083A6544}" type="slidenum">
              <a:rPr lang="en-US"/>
              <a:pPr>
                <a:defRPr/>
              </a:pPr>
              <a:t>‹Nº›</a:t>
            </a:fld>
            <a:endParaRPr lang="en-US"/>
          </a:p>
        </p:txBody>
      </p:sp>
    </p:spTree>
    <p:extLst>
      <p:ext uri="{BB962C8B-B14F-4D97-AF65-F5344CB8AC3E}">
        <p14:creationId xmlns:p14="http://schemas.microsoft.com/office/powerpoint/2010/main" val="212027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89B7448-B943-4AF0-84A9-9CE25F16CB9C}"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D496244-C3D2-40FE-B090-142263BF4C0E}" type="slidenum">
              <a:rPr lang="en-US"/>
              <a:pPr>
                <a:defRPr/>
              </a:pPr>
              <a:t>‹Nº›</a:t>
            </a:fld>
            <a:endParaRPr lang="en-US"/>
          </a:p>
        </p:txBody>
      </p:sp>
    </p:spTree>
    <p:extLst>
      <p:ext uri="{BB962C8B-B14F-4D97-AF65-F5344CB8AC3E}">
        <p14:creationId xmlns:p14="http://schemas.microsoft.com/office/powerpoint/2010/main" val="2334553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808688E-8A5D-4FBE-84C0-7959FEDB2556}"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0064D515-89DF-475E-B58B-C8D366104CA1}" type="slidenum">
              <a:rPr lang="en-US"/>
              <a:pPr>
                <a:defRPr/>
              </a:pPr>
              <a:t>‹Nº›</a:t>
            </a:fld>
            <a:endParaRPr lang="en-US"/>
          </a:p>
        </p:txBody>
      </p:sp>
    </p:spTree>
    <p:extLst>
      <p:ext uri="{BB962C8B-B14F-4D97-AF65-F5344CB8AC3E}">
        <p14:creationId xmlns:p14="http://schemas.microsoft.com/office/powerpoint/2010/main" val="3479145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2E892EE-0086-4F5C-B235-AC72458583D6}"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B8B4D59-D268-4C48-91ED-BEEAA59FA01A}" type="slidenum">
              <a:rPr lang="en-US"/>
              <a:pPr>
                <a:defRPr/>
              </a:pPr>
              <a:t>‹Nº›</a:t>
            </a:fld>
            <a:endParaRPr lang="en-US"/>
          </a:p>
        </p:txBody>
      </p:sp>
    </p:spTree>
    <p:extLst>
      <p:ext uri="{BB962C8B-B14F-4D97-AF65-F5344CB8AC3E}">
        <p14:creationId xmlns:p14="http://schemas.microsoft.com/office/powerpoint/2010/main" val="3452517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F5EE6D8-483B-4846-A829-AAA448089FCB}"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02CA588-86AD-4E5A-B4D0-63B58E19EFB0}" type="slidenum">
              <a:rPr lang="en-US"/>
              <a:pPr>
                <a:defRPr/>
              </a:pPr>
              <a:t>‹Nº›</a:t>
            </a:fld>
            <a:endParaRPr lang="en-US"/>
          </a:p>
        </p:txBody>
      </p:sp>
    </p:spTree>
    <p:extLst>
      <p:ext uri="{BB962C8B-B14F-4D97-AF65-F5344CB8AC3E}">
        <p14:creationId xmlns:p14="http://schemas.microsoft.com/office/powerpoint/2010/main" val="2696736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1F5E465-0336-4617-8B59-D1BBA81ABA2E}" type="datetimeFigureOut">
              <a:rPr lang="en-US"/>
              <a:pPr>
                <a:defRPr/>
              </a:pPr>
              <a:t>4/24/2020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01F5615-73B4-4AE5-B1B6-DB7CD0C3C589}" type="slidenum">
              <a:rPr lang="en-US"/>
              <a:pPr>
                <a:defRPr/>
              </a:pPr>
              <a:t>‹Nº›</a:t>
            </a:fld>
            <a:endParaRPr lang="en-US"/>
          </a:p>
        </p:txBody>
      </p:sp>
    </p:spTree>
    <p:extLst>
      <p:ext uri="{BB962C8B-B14F-4D97-AF65-F5344CB8AC3E}">
        <p14:creationId xmlns:p14="http://schemas.microsoft.com/office/powerpoint/2010/main" val="19030514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D85D27E-85C7-4C2F-B899-C7DB76AB15DF}" type="datetimeFigureOut">
              <a:rPr lang="en-US"/>
              <a:pPr>
                <a:defRPr/>
              </a:pPr>
              <a:t>4/24/2020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DC2CE21-8C32-4D57-BB02-1283901A21AC}" type="slidenum">
              <a:rPr lang="en-US"/>
              <a:pPr>
                <a:defRPr/>
              </a:pPr>
              <a:t>‹Nº›</a:t>
            </a:fld>
            <a:endParaRPr lang="en-US"/>
          </a:p>
        </p:txBody>
      </p:sp>
    </p:spTree>
    <p:extLst>
      <p:ext uri="{BB962C8B-B14F-4D97-AF65-F5344CB8AC3E}">
        <p14:creationId xmlns:p14="http://schemas.microsoft.com/office/powerpoint/2010/main" val="3140929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CC720C2-3C1F-4E0D-8817-60BB17FB5D09}" type="datetimeFigureOut">
              <a:rPr lang="en-US"/>
              <a:pPr>
                <a:defRPr/>
              </a:pPr>
              <a:t>4/24/2020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DE42532-AAFB-43CF-8894-4757654F5A67}" type="slidenum">
              <a:rPr lang="en-US"/>
              <a:pPr>
                <a:defRPr/>
              </a:pPr>
              <a:t>‹Nº›</a:t>
            </a:fld>
            <a:endParaRPr lang="en-US"/>
          </a:p>
        </p:txBody>
      </p:sp>
    </p:spTree>
    <p:extLst>
      <p:ext uri="{BB962C8B-B14F-4D97-AF65-F5344CB8AC3E}">
        <p14:creationId xmlns:p14="http://schemas.microsoft.com/office/powerpoint/2010/main" val="16204848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1FB9D0-D32C-4FF1-8214-C2A7AB7B0074}" type="datetimeFigureOut">
              <a:rPr lang="en-US"/>
              <a:pPr>
                <a:defRPr/>
              </a:pPr>
              <a:t>4/24/2020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77B0DA2-9CBF-4A26-BE59-C9373A701D9A}" type="slidenum">
              <a:rPr lang="en-US"/>
              <a:pPr>
                <a:defRPr/>
              </a:pPr>
              <a:t>‹Nº›</a:t>
            </a:fld>
            <a:endParaRPr lang="en-US"/>
          </a:p>
        </p:txBody>
      </p:sp>
    </p:spTree>
    <p:extLst>
      <p:ext uri="{BB962C8B-B14F-4D97-AF65-F5344CB8AC3E}">
        <p14:creationId xmlns:p14="http://schemas.microsoft.com/office/powerpoint/2010/main" val="2575583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C81E968-CD3C-474A-8DF3-0279E5655463}" type="datetimeFigureOut">
              <a:rPr lang="en-US"/>
              <a:pPr>
                <a:defRPr/>
              </a:pPr>
              <a:t>4/24/2020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8819F402-29C1-492E-984F-CCF330B04DE8}" type="slidenum">
              <a:rPr lang="en-US"/>
              <a:pPr>
                <a:defRPr/>
              </a:pPr>
              <a:t>‹Nº›</a:t>
            </a:fld>
            <a:endParaRPr lang="en-US"/>
          </a:p>
        </p:txBody>
      </p:sp>
    </p:spTree>
    <p:extLst>
      <p:ext uri="{BB962C8B-B14F-4D97-AF65-F5344CB8AC3E}">
        <p14:creationId xmlns:p14="http://schemas.microsoft.com/office/powerpoint/2010/main" val="510947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6EE2D5-29D9-4299-8026-97FD817B10B0}"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7064EB2-9B29-4A39-9E20-CFC892C7BA19}" type="slidenum">
              <a:rPr lang="en-US"/>
              <a:pPr>
                <a:defRPr/>
              </a:pPr>
              <a:t>‹Nº›</a:t>
            </a:fld>
            <a:endParaRPr lang="en-US"/>
          </a:p>
        </p:txBody>
      </p:sp>
    </p:spTree>
    <p:extLst>
      <p:ext uri="{BB962C8B-B14F-4D97-AF65-F5344CB8AC3E}">
        <p14:creationId xmlns:p14="http://schemas.microsoft.com/office/powerpoint/2010/main" val="24938106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9F68D85-2086-48B9-970B-A0CB3BC09023}" type="datetimeFigureOut">
              <a:rPr lang="en-US"/>
              <a:pPr>
                <a:defRPr/>
              </a:pPr>
              <a:t>4/24/2020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6B4615C-16FC-42BB-BDDF-4E21665C7A75}" type="slidenum">
              <a:rPr lang="en-US"/>
              <a:pPr>
                <a:defRPr/>
              </a:pPr>
              <a:t>‹Nº›</a:t>
            </a:fld>
            <a:endParaRPr lang="en-US"/>
          </a:p>
        </p:txBody>
      </p:sp>
    </p:spTree>
    <p:extLst>
      <p:ext uri="{BB962C8B-B14F-4D97-AF65-F5344CB8AC3E}">
        <p14:creationId xmlns:p14="http://schemas.microsoft.com/office/powerpoint/2010/main" val="1231889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2FDE4D0-330C-4E28-8B40-19380822F1BF}"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560DB34F-971B-4CAD-BF35-1DE714DF7D83}" type="slidenum">
              <a:rPr lang="en-US"/>
              <a:pPr>
                <a:defRPr/>
              </a:pPr>
              <a:t>‹Nº›</a:t>
            </a:fld>
            <a:endParaRPr lang="en-US"/>
          </a:p>
        </p:txBody>
      </p:sp>
    </p:spTree>
    <p:extLst>
      <p:ext uri="{BB962C8B-B14F-4D97-AF65-F5344CB8AC3E}">
        <p14:creationId xmlns:p14="http://schemas.microsoft.com/office/powerpoint/2010/main" val="32763300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358ADB8-4373-44B0-A523-1E1B28F4E862}"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BC3A1BE1-F54F-4938-BCD9-8A214D746909}" type="slidenum">
              <a:rPr lang="en-US"/>
              <a:pPr>
                <a:defRPr/>
              </a:pPr>
              <a:t>‹Nº›</a:t>
            </a:fld>
            <a:endParaRPr lang="en-US"/>
          </a:p>
        </p:txBody>
      </p:sp>
    </p:spTree>
    <p:extLst>
      <p:ext uri="{BB962C8B-B14F-4D97-AF65-F5344CB8AC3E}">
        <p14:creationId xmlns:p14="http://schemas.microsoft.com/office/powerpoint/2010/main" val="733559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EBD211C-6960-434A-BB2E-3064B96D7E67}"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0AD5386B-038D-4D98-AE9E-D93EB4D8F41B}" type="slidenum">
              <a:rPr lang="en-US"/>
              <a:pPr>
                <a:defRPr/>
              </a:pPr>
              <a:t>‹Nº›</a:t>
            </a:fld>
            <a:endParaRPr lang="en-US"/>
          </a:p>
        </p:txBody>
      </p:sp>
    </p:spTree>
    <p:extLst>
      <p:ext uri="{BB962C8B-B14F-4D97-AF65-F5344CB8AC3E}">
        <p14:creationId xmlns:p14="http://schemas.microsoft.com/office/powerpoint/2010/main" val="548913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06C275-57F9-41A1-B604-95357B7AB2B6}"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10074D9-128B-4776-B605-0D1626059231}" type="slidenum">
              <a:rPr lang="en-US"/>
              <a:pPr>
                <a:defRPr/>
              </a:pPr>
              <a:t>‹Nº›</a:t>
            </a:fld>
            <a:endParaRPr lang="en-US"/>
          </a:p>
        </p:txBody>
      </p:sp>
    </p:spTree>
    <p:extLst>
      <p:ext uri="{BB962C8B-B14F-4D97-AF65-F5344CB8AC3E}">
        <p14:creationId xmlns:p14="http://schemas.microsoft.com/office/powerpoint/2010/main" val="6126545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C73FB5F-61D5-4F70-B6DE-69959E3A246C}"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ED7315A-AB11-42C7-8439-7FDD96E9CA7A}" type="slidenum">
              <a:rPr lang="en-US"/>
              <a:pPr>
                <a:defRPr/>
              </a:pPr>
              <a:t>‹Nº›</a:t>
            </a:fld>
            <a:endParaRPr lang="en-US"/>
          </a:p>
        </p:txBody>
      </p:sp>
    </p:spTree>
    <p:extLst>
      <p:ext uri="{BB962C8B-B14F-4D97-AF65-F5344CB8AC3E}">
        <p14:creationId xmlns:p14="http://schemas.microsoft.com/office/powerpoint/2010/main" val="28401746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F16E9E1-99A8-4CF8-AA85-24FC7DFEB827}" type="datetimeFigureOut">
              <a:rPr lang="en-US"/>
              <a:pPr>
                <a:defRPr/>
              </a:pPr>
              <a:t>4/24/2020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8A7CBD0-25E4-4CBD-9B2B-DFCEDB131696}" type="slidenum">
              <a:rPr lang="en-US"/>
              <a:pPr>
                <a:defRPr/>
              </a:pPr>
              <a:t>‹Nº›</a:t>
            </a:fld>
            <a:endParaRPr lang="en-US"/>
          </a:p>
        </p:txBody>
      </p:sp>
    </p:spTree>
    <p:extLst>
      <p:ext uri="{BB962C8B-B14F-4D97-AF65-F5344CB8AC3E}">
        <p14:creationId xmlns:p14="http://schemas.microsoft.com/office/powerpoint/2010/main" val="34788866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5920E66-859D-4B73-8FF0-068674259265}" type="datetimeFigureOut">
              <a:rPr lang="en-US"/>
              <a:pPr>
                <a:defRPr/>
              </a:pPr>
              <a:t>4/24/2020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B6BCD09-A649-40DF-95AA-D8189627B7F2}" type="slidenum">
              <a:rPr lang="en-US"/>
              <a:pPr>
                <a:defRPr/>
              </a:pPr>
              <a:t>‹Nº›</a:t>
            </a:fld>
            <a:endParaRPr lang="en-US"/>
          </a:p>
        </p:txBody>
      </p:sp>
    </p:spTree>
    <p:extLst>
      <p:ext uri="{BB962C8B-B14F-4D97-AF65-F5344CB8AC3E}">
        <p14:creationId xmlns:p14="http://schemas.microsoft.com/office/powerpoint/2010/main" val="328893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3A574A9-742E-42A5-BBE4-8F16A9DBC6C1}" type="datetimeFigureOut">
              <a:rPr lang="en-US"/>
              <a:pPr>
                <a:defRPr/>
              </a:pPr>
              <a:t>4/24/2020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DD07FF0-6981-45F8-AD90-7FFD16DBCCB9}" type="slidenum">
              <a:rPr lang="en-US"/>
              <a:pPr>
                <a:defRPr/>
              </a:pPr>
              <a:t>‹Nº›</a:t>
            </a:fld>
            <a:endParaRPr lang="en-US"/>
          </a:p>
        </p:txBody>
      </p:sp>
    </p:spTree>
    <p:extLst>
      <p:ext uri="{BB962C8B-B14F-4D97-AF65-F5344CB8AC3E}">
        <p14:creationId xmlns:p14="http://schemas.microsoft.com/office/powerpoint/2010/main" val="2859829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FE5C73E-140E-4146-8D3C-0AE0617D20F4}" type="datetimeFigureOut">
              <a:rPr lang="en-US"/>
              <a:pPr>
                <a:defRPr/>
              </a:pPr>
              <a:t>4/24/2020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DF2A208-1F89-4C46-9873-3A6CB4A23837}" type="slidenum">
              <a:rPr lang="en-US"/>
              <a:pPr>
                <a:defRPr/>
              </a:pPr>
              <a:t>‹Nº›</a:t>
            </a:fld>
            <a:endParaRPr lang="en-US"/>
          </a:p>
        </p:txBody>
      </p:sp>
    </p:spTree>
    <p:extLst>
      <p:ext uri="{BB962C8B-B14F-4D97-AF65-F5344CB8AC3E}">
        <p14:creationId xmlns:p14="http://schemas.microsoft.com/office/powerpoint/2010/main" val="38779199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5FC0C6-31ED-43D1-BADF-B44904FA4A5F}"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7FA4DBE-A54A-4939-A166-454B9E243170}" type="slidenum">
              <a:rPr lang="en-US"/>
              <a:pPr>
                <a:defRPr/>
              </a:pPr>
              <a:t>‹Nº›</a:t>
            </a:fld>
            <a:endParaRPr lang="en-US"/>
          </a:p>
        </p:txBody>
      </p:sp>
    </p:spTree>
    <p:extLst>
      <p:ext uri="{BB962C8B-B14F-4D97-AF65-F5344CB8AC3E}">
        <p14:creationId xmlns:p14="http://schemas.microsoft.com/office/powerpoint/2010/main" val="16791609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890D6C3-4A66-4C65-B94C-2BEA6BB438A9}" type="datetimeFigureOut">
              <a:rPr lang="en-US"/>
              <a:pPr>
                <a:defRPr/>
              </a:pPr>
              <a:t>4/24/2020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D3AE58F9-115C-4D88-9F9E-2C75E09B65DB}" type="slidenum">
              <a:rPr lang="en-US"/>
              <a:pPr>
                <a:defRPr/>
              </a:pPr>
              <a:t>‹Nº›</a:t>
            </a:fld>
            <a:endParaRPr lang="en-US"/>
          </a:p>
        </p:txBody>
      </p:sp>
    </p:spTree>
    <p:extLst>
      <p:ext uri="{BB962C8B-B14F-4D97-AF65-F5344CB8AC3E}">
        <p14:creationId xmlns:p14="http://schemas.microsoft.com/office/powerpoint/2010/main" val="71553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10887BF-5C3E-4205-8C3C-D0613EE37427}" type="datetimeFigureOut">
              <a:rPr lang="en-US"/>
              <a:pPr>
                <a:defRPr/>
              </a:pPr>
              <a:t>4/24/2020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7FC2300-1D3B-4AC1-AD05-EC777C415F8E}" type="slidenum">
              <a:rPr lang="en-US"/>
              <a:pPr>
                <a:defRPr/>
              </a:pPr>
              <a:t>‹Nº›</a:t>
            </a:fld>
            <a:endParaRPr lang="en-US"/>
          </a:p>
        </p:txBody>
      </p:sp>
    </p:spTree>
    <p:extLst>
      <p:ext uri="{BB962C8B-B14F-4D97-AF65-F5344CB8AC3E}">
        <p14:creationId xmlns:p14="http://schemas.microsoft.com/office/powerpoint/2010/main" val="1538990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F00F32-93ED-4A8D-BE29-525678F9F549}"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21336A49-CF17-48E9-8FB7-0DA1C90865D2}" type="slidenum">
              <a:rPr lang="en-US"/>
              <a:pPr>
                <a:defRPr/>
              </a:pPr>
              <a:t>‹Nº›</a:t>
            </a:fld>
            <a:endParaRPr lang="en-US"/>
          </a:p>
        </p:txBody>
      </p:sp>
    </p:spTree>
    <p:extLst>
      <p:ext uri="{BB962C8B-B14F-4D97-AF65-F5344CB8AC3E}">
        <p14:creationId xmlns:p14="http://schemas.microsoft.com/office/powerpoint/2010/main" val="17538964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EBB9E25-BEAA-484B-9618-FECA2E0733BD}"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7719535D-D010-4DE9-923D-FC95B8FFD4F3}" type="slidenum">
              <a:rPr lang="en-US"/>
              <a:pPr>
                <a:defRPr/>
              </a:pPr>
              <a:t>‹Nº›</a:t>
            </a:fld>
            <a:endParaRPr lang="en-US"/>
          </a:p>
        </p:txBody>
      </p:sp>
    </p:spTree>
    <p:extLst>
      <p:ext uri="{BB962C8B-B14F-4D97-AF65-F5344CB8AC3E}">
        <p14:creationId xmlns:p14="http://schemas.microsoft.com/office/powerpoint/2010/main" val="31445426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4" name="3 Rectángulo"/>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5" name="4 Rectángulo"/>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6" name="5 Rectángulo"/>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7" name="6 Rectángulo"/>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10" name="9 Rectángulo"/>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11" name="10 Rectángulo"/>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12" name="11 Rectángulo"/>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13" name="12 Rectángulo"/>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14" name="13 Rectángulo"/>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8" name="7 Título"/>
          <p:cNvSpPr>
            <a:spLocks noGrp="1"/>
          </p:cNvSpPr>
          <p:nvPr>
            <p:ph type="ctrTitle"/>
          </p:nvPr>
        </p:nvSpPr>
        <p:spPr>
          <a:xfrm>
            <a:off x="914400" y="4343400"/>
            <a:ext cx="7772400" cy="1975104"/>
          </a:xfrm>
        </p:spPr>
        <p:txBody>
          <a:bodyPr/>
          <a:lstStyle>
            <a:lvl1pPr marR="6858" algn="l">
              <a:defRPr sz="3000" b="1" cap="all" spc="0" baseline="0">
                <a:effectLst>
                  <a:reflection blurRad="12700" stA="34000" endA="740" endPos="53000" dir="5400000" sy="-100000" algn="bl" rotWithShape="0"/>
                </a:effectLst>
              </a:defRPr>
            </a:lvl1pPr>
            <a:extLst/>
          </a:lstStyle>
          <a:p>
            <a:r>
              <a:rPr lang="es-ES" smtClean="0"/>
              <a:t>Haga clic para modificar el estilo de título del patrón</a:t>
            </a:r>
            <a:endParaRPr lang="en-US"/>
          </a:p>
        </p:txBody>
      </p:sp>
      <p:sp>
        <p:nvSpPr>
          <p:cNvPr id="9" name="8 Subtítulo"/>
          <p:cNvSpPr>
            <a:spLocks noGrp="1"/>
          </p:cNvSpPr>
          <p:nvPr>
            <p:ph type="subTitle" idx="1"/>
          </p:nvPr>
        </p:nvSpPr>
        <p:spPr>
          <a:xfrm>
            <a:off x="914400" y="2834640"/>
            <a:ext cx="7772400" cy="1508760"/>
          </a:xfrm>
        </p:spPr>
        <p:txBody>
          <a:bodyPr lIns="100584" anchor="b"/>
          <a:lstStyle>
            <a:lvl1pPr marL="0" indent="0" algn="l">
              <a:spcBef>
                <a:spcPts val="0"/>
              </a:spcBef>
              <a:buNone/>
              <a:defRPr sz="1500">
                <a:solidFill>
                  <a:schemeClr val="tx1"/>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extLst/>
          </a:lstStyle>
          <a:p>
            <a:r>
              <a:rPr lang="es-ES" smtClean="0"/>
              <a:t>Haga clic para modificar el estilo de subtítulo del patrón</a:t>
            </a:r>
            <a:endParaRPr lang="en-US"/>
          </a:p>
        </p:txBody>
      </p:sp>
      <p:sp>
        <p:nvSpPr>
          <p:cNvPr id="15" name="27 Marcador de fecha"/>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es-ES"/>
          </a:p>
        </p:txBody>
      </p:sp>
      <p:sp>
        <p:nvSpPr>
          <p:cNvPr id="16" name="16 Marcador de pie de página"/>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es-ES"/>
          </a:p>
        </p:txBody>
      </p:sp>
      <p:sp>
        <p:nvSpPr>
          <p:cNvPr id="17" name="28 Marcador de número de diapositiva"/>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BFEF78AD-9AC2-447F-A6C3-9A182A802185}" type="slidenum">
              <a:rPr lang="es-ES"/>
              <a:pPr>
                <a:defRPr/>
              </a:pPr>
              <a:t>‹Nº›</a:t>
            </a:fld>
            <a:endParaRPr lang="es-ES"/>
          </a:p>
        </p:txBody>
      </p:sp>
    </p:spTree>
    <p:extLst>
      <p:ext uri="{BB962C8B-B14F-4D97-AF65-F5344CB8AC3E}">
        <p14:creationId xmlns:p14="http://schemas.microsoft.com/office/powerpoint/2010/main" val="1636474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s-ES"/>
          </a:p>
        </p:txBody>
      </p:sp>
      <p:sp>
        <p:nvSpPr>
          <p:cNvPr id="5" name="2 Marcador de pie de página"/>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s-ES"/>
          </a:p>
        </p:txBody>
      </p:sp>
      <p:sp>
        <p:nvSpPr>
          <p:cNvPr id="6" name="22 Marcador de número de diapositiva"/>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C8AC3470-247A-448E-89BF-385A0CC24498}" type="slidenum">
              <a:rPr lang="es-ES"/>
              <a:pPr>
                <a:defRPr/>
              </a:pPr>
              <a:t>‹Nº›</a:t>
            </a:fld>
            <a:endParaRPr lang="es-ES"/>
          </a:p>
        </p:txBody>
      </p:sp>
    </p:spTree>
    <p:extLst>
      <p:ext uri="{BB962C8B-B14F-4D97-AF65-F5344CB8AC3E}">
        <p14:creationId xmlns:p14="http://schemas.microsoft.com/office/powerpoint/2010/main" val="13877854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4" name="17 Forma libre"/>
          <p:cNvSpPr>
            <a:spLocks/>
          </p:cNvSpPr>
          <p:nvPr/>
        </p:nvSpPr>
        <p:spPr bwMode="auto">
          <a:xfrm>
            <a:off x="4829175" y="1073150"/>
            <a:ext cx="4321175" cy="5791200"/>
          </a:xfrm>
          <a:custGeom>
            <a:avLst/>
            <a:gdLst>
              <a:gd name="T0" fmla="*/ 0 w 2736"/>
              <a:gd name="T1" fmla="*/ 2147483647 h 3648"/>
              <a:gd name="T2" fmla="*/ 2147483647 w 2736"/>
              <a:gd name="T3" fmla="*/ 2147483647 h 3648"/>
              <a:gd name="T4" fmla="*/ 2147483647 w 2736"/>
              <a:gd name="T5" fmla="*/ 0 h 3648"/>
              <a:gd name="T6" fmla="*/ 2147483647 w 2736"/>
              <a:gd name="T7" fmla="*/ 2147483647 h 3648"/>
              <a:gd name="T8" fmla="*/ 2147483647 w 2736"/>
              <a:gd name="T9" fmla="*/ 2147483647 h 3648"/>
              <a:gd name="T10" fmla="*/ 2147483647 w 2736"/>
              <a:gd name="T11" fmla="*/ 2147483647 h 3648"/>
              <a:gd name="T12" fmla="*/ 0 w 2736"/>
              <a:gd name="T13" fmla="*/ 2147483647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s-AR" sz="1350">
              <a:solidFill>
                <a:prstClr val="white"/>
              </a:solidFill>
              <a:latin typeface="Tahoma" pitchFamily="34" charset="0"/>
              <a:cs typeface="Arial" charset="0"/>
            </a:endParaRPr>
          </a:p>
        </p:txBody>
      </p:sp>
      <p:sp>
        <p:nvSpPr>
          <p:cNvPr id="5" name="18 Forma libre"/>
          <p:cNvSpPr>
            <a:spLocks/>
          </p:cNvSpPr>
          <p:nvPr/>
        </p:nvSpPr>
        <p:spPr bwMode="auto">
          <a:xfrm>
            <a:off x="374650" y="0"/>
            <a:ext cx="5513388" cy="6615113"/>
          </a:xfrm>
          <a:custGeom>
            <a:avLst/>
            <a:gdLst>
              <a:gd name="T0" fmla="*/ 0 w 3504"/>
              <a:gd name="T1" fmla="*/ 2147483647 h 4128"/>
              <a:gd name="T2" fmla="*/ 0 w 3504"/>
              <a:gd name="T3" fmla="*/ 2147483647 h 4128"/>
              <a:gd name="T4" fmla="*/ 2147483647 w 3504"/>
              <a:gd name="T5" fmla="*/ 2147483647 h 4128"/>
              <a:gd name="T6" fmla="*/ 2147483647 w 3504"/>
              <a:gd name="T7" fmla="*/ 0 h 4128"/>
              <a:gd name="T8" fmla="*/ 2147483647 w 3504"/>
              <a:gd name="T9" fmla="*/ 0 h 4128"/>
              <a:gd name="T10" fmla="*/ 2147483647 w 3504"/>
              <a:gd name="T11" fmla="*/ 2147483647 h 4128"/>
              <a:gd name="T12" fmla="*/ 0 w 3504"/>
              <a:gd name="T13" fmla="*/ 2147483647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eaLnBrk="1" hangingPunct="1">
              <a:defRPr/>
            </a:pPr>
            <a:endParaRPr lang="es-AR" sz="1350">
              <a:solidFill>
                <a:prstClr val="white"/>
              </a:solidFill>
              <a:latin typeface="Tahoma" pitchFamily="34" charset="0"/>
              <a:cs typeface="Arial" charset="0"/>
            </a:endParaRPr>
          </a:p>
        </p:txBody>
      </p:sp>
      <p:sp>
        <p:nvSpPr>
          <p:cNvPr id="6" name="5 Forma libre"/>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7" name="6 Forma libre"/>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8" name="7 Forma libre"/>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9" name="8 Forma libre"/>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10" name="9 Forma libre"/>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11" name="10 Forma libre"/>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12" name="11 Forma libre"/>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13" name="12 Forma libre"/>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14" name="13 Forma libre"/>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15" name="14 Forma libre"/>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16" name="15 Forma libre"/>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17" name="16 Forma libre"/>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18" name="17 Forma libre"/>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eaLnBrk="1" hangingPunct="1">
              <a:defRPr/>
            </a:pPr>
            <a:endParaRPr lang="en-US" sz="1350">
              <a:solidFill>
                <a:prstClr val="white"/>
              </a:solidFill>
              <a:latin typeface="Tahoma" pitchFamily="34" charset="0"/>
              <a:cs typeface="Arial" pitchFamily="34" charset="0"/>
            </a:endParaRPr>
          </a:p>
        </p:txBody>
      </p:sp>
      <p:sp>
        <p:nvSpPr>
          <p:cNvPr id="19" name="18 Rectángulo"/>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20" name="19 Rectángulo"/>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21" name="20 Rectángulo"/>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22" name="21 Rectángulo"/>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23" name="22 Rectángulo"/>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24" name="23 Rectángulo"/>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3" name="2 Marcador de texto"/>
          <p:cNvSpPr>
            <a:spLocks noGrp="1"/>
          </p:cNvSpPr>
          <p:nvPr>
            <p:ph type="body" idx="1"/>
          </p:nvPr>
        </p:nvSpPr>
        <p:spPr>
          <a:xfrm>
            <a:off x="706902" y="1351672"/>
            <a:ext cx="5718048" cy="977486"/>
          </a:xfrm>
        </p:spPr>
        <p:txBody>
          <a:bodyPr lIns="82296" bIns="0"/>
          <a:lstStyle>
            <a:lvl1pPr marL="41148" indent="0">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extLst/>
          </a:lstStyle>
          <a:p>
            <a:pPr lvl="0"/>
            <a:r>
              <a:rPr lang="es-ES" smtClean="0"/>
              <a:t>Haga clic para modificar el estilo de texto del patrón</a:t>
            </a:r>
          </a:p>
        </p:txBody>
      </p:sp>
      <p:sp>
        <p:nvSpPr>
          <p:cNvPr id="2" name="1 Título"/>
          <p:cNvSpPr>
            <a:spLocks noGrp="1"/>
          </p:cNvSpPr>
          <p:nvPr>
            <p:ph type="title"/>
          </p:nvPr>
        </p:nvSpPr>
        <p:spPr>
          <a:xfrm>
            <a:off x="706902" y="512064"/>
            <a:ext cx="8156448" cy="777240"/>
          </a:xfrm>
        </p:spPr>
        <p:txBody>
          <a:bodyPr tIns="64008"/>
          <a:lstStyle>
            <a:lvl1pPr algn="l">
              <a:buNone/>
              <a:defRPr sz="2850" b="0" cap="none" spc="-113" baseline="0"/>
            </a:lvl1pPr>
            <a:extLst/>
          </a:lstStyle>
          <a:p>
            <a:r>
              <a:rPr lang="es-ES" smtClean="0"/>
              <a:t>Haga clic para modificar el estilo de título del patrón</a:t>
            </a:r>
            <a:endParaRPr lang="en-US"/>
          </a:p>
        </p:txBody>
      </p:sp>
      <p:sp>
        <p:nvSpPr>
          <p:cNvPr id="25" name="3 Marcador de fecha"/>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es-ES"/>
          </a:p>
        </p:txBody>
      </p:sp>
      <p:sp>
        <p:nvSpPr>
          <p:cNvPr id="26" name="4 Marcador de pie de página"/>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es-ES"/>
          </a:p>
        </p:txBody>
      </p:sp>
      <p:sp>
        <p:nvSpPr>
          <p:cNvPr id="27" name="5 Marcador de número de diapositiva"/>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B391C572-DB51-42B9-AFA5-62C1A5E1ECEB}" type="slidenum">
              <a:rPr lang="es-ES"/>
              <a:pPr>
                <a:defRPr/>
              </a:pPr>
              <a:t>‹Nº›</a:t>
            </a:fld>
            <a:endParaRPr lang="es-ES"/>
          </a:p>
        </p:txBody>
      </p:sp>
    </p:spTree>
    <p:extLst>
      <p:ext uri="{BB962C8B-B14F-4D97-AF65-F5344CB8AC3E}">
        <p14:creationId xmlns:p14="http://schemas.microsoft.com/office/powerpoint/2010/main" val="2712562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512064"/>
            <a:ext cx="8229600" cy="914400"/>
          </a:xfrm>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464344" y="1770503"/>
            <a:ext cx="4038600" cy="4525963"/>
          </a:xfrm>
        </p:spPr>
        <p:txBody>
          <a:bodyPr/>
          <a:lstStyle>
            <a:lvl1pPr>
              <a:defRPr sz="2100"/>
            </a:lvl1pPr>
            <a:lvl2pPr>
              <a:defRPr sz="1800"/>
            </a:lvl2pPr>
            <a:lvl3pPr>
              <a:defRPr sz="1500"/>
            </a:lvl3pPr>
            <a:lvl4pPr>
              <a:defRPr sz="1350"/>
            </a:lvl4pPr>
            <a:lvl5pPr>
              <a:defRPr sz="135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4655344" y="1770503"/>
            <a:ext cx="4038600" cy="4525963"/>
          </a:xfrm>
        </p:spPr>
        <p:txBody>
          <a:bodyPr/>
          <a:lstStyle>
            <a:lvl1pPr>
              <a:defRPr sz="2100"/>
            </a:lvl1pPr>
            <a:lvl2pPr>
              <a:defRPr sz="1800"/>
            </a:lvl2pPr>
            <a:lvl3pPr>
              <a:defRPr sz="1500"/>
            </a:lvl3pPr>
            <a:lvl4pPr>
              <a:defRPr sz="1350"/>
            </a:lvl4pPr>
            <a:lvl5pPr>
              <a:defRPr sz="135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fecha"/>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es-ES"/>
          </a:p>
        </p:txBody>
      </p:sp>
      <p:sp>
        <p:nvSpPr>
          <p:cNvPr id="6" name="5 Marcador de pie de página"/>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es-ES"/>
          </a:p>
        </p:txBody>
      </p:sp>
      <p:sp>
        <p:nvSpPr>
          <p:cNvPr id="7" name="6 Marcador de número de diapositiva"/>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3214EB81-FFAA-444E-99AE-86F1DEFB44E2}" type="slidenum">
              <a:rPr lang="es-ES"/>
              <a:pPr>
                <a:defRPr/>
              </a:pPr>
              <a:t>‹Nº›</a:t>
            </a:fld>
            <a:endParaRPr lang="es-ES"/>
          </a:p>
        </p:txBody>
      </p:sp>
    </p:spTree>
    <p:extLst>
      <p:ext uri="{BB962C8B-B14F-4D97-AF65-F5344CB8AC3E}">
        <p14:creationId xmlns:p14="http://schemas.microsoft.com/office/powerpoint/2010/main" val="7748312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7" name="6 Rectángulo"/>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8" name="7 Rectángulo"/>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9" name="8 Rectángulo"/>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10" name="9 Rectángulo"/>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11" name="10 Rectángulo"/>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12" name="11 Rectángulo"/>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13" name="12 Rectángulo"/>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14" name="13 Rectángulo"/>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15" name="14 Rectángulo"/>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16" name="15 Rectángulo"/>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2" name="1 Título"/>
          <p:cNvSpPr>
            <a:spLocks noGrp="1"/>
          </p:cNvSpPr>
          <p:nvPr>
            <p:ph type="title"/>
          </p:nvPr>
        </p:nvSpPr>
        <p:spPr>
          <a:xfrm>
            <a:off x="504824" y="512064"/>
            <a:ext cx="7772400" cy="914400"/>
          </a:xfrm>
        </p:spPr>
        <p:txBody>
          <a:bodyPr/>
          <a:lstStyle>
            <a:lvl1pPr>
              <a:defRPr sz="3000"/>
            </a:lvl1pPr>
            <a:extLst/>
          </a:lstStyle>
          <a:p>
            <a:r>
              <a:rPr lang="es-ES" smtClean="0"/>
              <a:t>Haga clic para modificar el estilo de título del patrón</a:t>
            </a:r>
            <a:endParaRPr lang="en-US"/>
          </a:p>
        </p:txBody>
      </p:sp>
      <p:sp>
        <p:nvSpPr>
          <p:cNvPr id="3" name="2 Marcador de texto"/>
          <p:cNvSpPr>
            <a:spLocks noGrp="1"/>
          </p:cNvSpPr>
          <p:nvPr>
            <p:ph type="body" idx="1"/>
          </p:nvPr>
        </p:nvSpPr>
        <p:spPr>
          <a:xfrm>
            <a:off x="457200" y="1809750"/>
            <a:ext cx="4040188" cy="639762"/>
          </a:xfrm>
        </p:spPr>
        <p:txBody>
          <a:bodyPr anchor="ctr"/>
          <a:lstStyle>
            <a:lvl1pPr marL="54864" indent="0" algn="l">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a:r>
              <a:rPr lang="es-ES" smtClean="0"/>
              <a:t>Haga clic para modificar el estilo de texto del patrón</a:t>
            </a:r>
          </a:p>
        </p:txBody>
      </p:sp>
      <p:sp>
        <p:nvSpPr>
          <p:cNvPr id="4" name="3 Marcador de texto"/>
          <p:cNvSpPr>
            <a:spLocks noGrp="1"/>
          </p:cNvSpPr>
          <p:nvPr>
            <p:ph type="body" sz="half" idx="3"/>
          </p:nvPr>
        </p:nvSpPr>
        <p:spPr>
          <a:xfrm>
            <a:off x="4645026" y="1809750"/>
            <a:ext cx="4041775" cy="639762"/>
          </a:xfrm>
        </p:spPr>
        <p:txBody>
          <a:bodyPr anchor="ctr"/>
          <a:lstStyle>
            <a:lvl1pPr marL="54864" indent="0">
              <a:buNone/>
              <a:defRPr sz="1800" b="1">
                <a:solidFill>
                  <a:schemeClr val="accent2"/>
                </a:solidFill>
              </a:defRPr>
            </a:lvl1pPr>
            <a:lvl2pPr>
              <a:buNone/>
              <a:defRPr sz="1500" b="1"/>
            </a:lvl2pPr>
            <a:lvl3pPr>
              <a:buNone/>
              <a:defRPr sz="1350" b="1"/>
            </a:lvl3pPr>
            <a:lvl4pPr>
              <a:buNone/>
              <a:defRPr sz="1200" b="1"/>
            </a:lvl4pPr>
            <a:lvl5pPr>
              <a:buNone/>
              <a:defRPr sz="1200" b="1"/>
            </a:lvl5pPr>
            <a:extLst/>
          </a:lstStyle>
          <a:p>
            <a:pPr lvl="0"/>
            <a:r>
              <a:rPr lang="es-ES" smtClean="0"/>
              <a:t>Haga clic para modificar el estilo de texto del patrón</a:t>
            </a:r>
          </a:p>
        </p:txBody>
      </p:sp>
      <p:sp>
        <p:nvSpPr>
          <p:cNvPr id="5" name="4 Marcador de contenido"/>
          <p:cNvSpPr>
            <a:spLocks noGrp="1"/>
          </p:cNvSpPr>
          <p:nvPr>
            <p:ph sz="quarter" idx="2"/>
          </p:nvPr>
        </p:nvSpPr>
        <p:spPr>
          <a:xfrm>
            <a:off x="457200" y="2459037"/>
            <a:ext cx="4040188" cy="3959352"/>
          </a:xfrm>
        </p:spPr>
        <p:txBody>
          <a:bodyPr/>
          <a:lstStyle>
            <a:lvl1pPr>
              <a:defRPr sz="1800"/>
            </a:lvl1pPr>
            <a:lvl2pPr>
              <a:defRPr sz="1500"/>
            </a:lvl2pPr>
            <a:lvl3pPr>
              <a:defRPr sz="1350"/>
            </a:lvl3pPr>
            <a:lvl4pPr>
              <a:defRPr sz="1200"/>
            </a:lvl4pPr>
            <a:lvl5pPr>
              <a:defRPr sz="12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6" name="5 Marcador de contenido"/>
          <p:cNvSpPr>
            <a:spLocks noGrp="1"/>
          </p:cNvSpPr>
          <p:nvPr>
            <p:ph sz="quarter" idx="4"/>
          </p:nvPr>
        </p:nvSpPr>
        <p:spPr>
          <a:xfrm>
            <a:off x="4645026" y="2459037"/>
            <a:ext cx="4041775" cy="3959352"/>
          </a:xfrm>
        </p:spPr>
        <p:txBody>
          <a:bodyPr/>
          <a:lstStyle>
            <a:lvl1pPr>
              <a:defRPr sz="1800"/>
            </a:lvl1pPr>
            <a:lvl2pPr>
              <a:defRPr sz="1500"/>
            </a:lvl2pPr>
            <a:lvl3pPr>
              <a:defRPr sz="1350"/>
            </a:lvl3pPr>
            <a:lvl4pPr>
              <a:defRPr sz="1200"/>
            </a:lvl4pPr>
            <a:lvl5pPr>
              <a:defRPr sz="12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7" name="6 Marcador de fecha"/>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es-ES"/>
          </a:p>
        </p:txBody>
      </p:sp>
      <p:sp>
        <p:nvSpPr>
          <p:cNvPr id="18" name="7 Marcador de pie de página"/>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es-ES"/>
          </a:p>
        </p:txBody>
      </p:sp>
      <p:sp>
        <p:nvSpPr>
          <p:cNvPr id="19" name="8 Marcador de número de diapositiva"/>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393BC76D-CD0E-4043-A7A6-CB99F35B402C}" type="slidenum">
              <a:rPr lang="es-ES"/>
              <a:pPr>
                <a:defRPr/>
              </a:pPr>
              <a:t>‹Nº›</a:t>
            </a:fld>
            <a:endParaRPr lang="es-ES"/>
          </a:p>
        </p:txBody>
      </p:sp>
    </p:spTree>
    <p:extLst>
      <p:ext uri="{BB962C8B-B14F-4D97-AF65-F5344CB8AC3E}">
        <p14:creationId xmlns:p14="http://schemas.microsoft.com/office/powerpoint/2010/main" val="2239572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914400" y="512064"/>
            <a:ext cx="7772400" cy="914400"/>
          </a:xfrm>
        </p:spPr>
        <p:txBody>
          <a:bodyPr/>
          <a:lstStyle>
            <a:lvl1pPr>
              <a:defRPr sz="3000" cap="none" baseline="0"/>
            </a:lvl1pPr>
            <a:extLst/>
          </a:lstStyle>
          <a:p>
            <a:r>
              <a:rPr lang="es-ES" smtClean="0"/>
              <a:t>Haga clic para modificar el estilo de título del patrón</a:t>
            </a:r>
            <a:endParaRPr lang="en-US"/>
          </a:p>
        </p:txBody>
      </p:sp>
      <p:sp>
        <p:nvSpPr>
          <p:cNvPr id="3" name="13 Marcador de fecha"/>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s-ES"/>
          </a:p>
        </p:txBody>
      </p:sp>
      <p:sp>
        <p:nvSpPr>
          <p:cNvPr id="4" name="2 Marcador de pie de página"/>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s-ES"/>
          </a:p>
        </p:txBody>
      </p:sp>
      <p:sp>
        <p:nvSpPr>
          <p:cNvPr id="5" name="22 Marcador de número de diapositiva"/>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E2698FD-80C1-40DD-BFC4-5DB0DBEBDBB5}" type="slidenum">
              <a:rPr lang="es-ES"/>
              <a:pPr>
                <a:defRPr/>
              </a:pPr>
              <a:t>‹Nº›</a:t>
            </a:fld>
            <a:endParaRPr lang="es-ES"/>
          </a:p>
        </p:txBody>
      </p:sp>
    </p:spTree>
    <p:extLst>
      <p:ext uri="{BB962C8B-B14F-4D97-AF65-F5344CB8AC3E}">
        <p14:creationId xmlns:p14="http://schemas.microsoft.com/office/powerpoint/2010/main" val="4195318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E951139-1D84-4C1A-8CCE-014B1171882F}" type="datetimeFigureOut">
              <a:rPr lang="en-US"/>
              <a:pPr>
                <a:defRPr/>
              </a:pPr>
              <a:t>4/24/2020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9AD487C1-9540-4862-8CAF-BD7400587EF2}" type="slidenum">
              <a:rPr lang="en-US"/>
              <a:pPr>
                <a:defRPr/>
              </a:pPr>
              <a:t>‹Nº›</a:t>
            </a:fld>
            <a:endParaRPr lang="en-US"/>
          </a:p>
        </p:txBody>
      </p:sp>
    </p:spTree>
    <p:extLst>
      <p:ext uri="{BB962C8B-B14F-4D97-AF65-F5344CB8AC3E}">
        <p14:creationId xmlns:p14="http://schemas.microsoft.com/office/powerpoint/2010/main" val="41028079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fontAlgn="auto">
              <a:spcBef>
                <a:spcPts val="0"/>
              </a:spcBef>
              <a:spcAft>
                <a:spcPts val="0"/>
              </a:spcAft>
              <a:defRPr>
                <a:latin typeface="+mn-lt"/>
              </a:defRPr>
            </a:lvl1pPr>
            <a:extLst/>
          </a:lstStyle>
          <a:p>
            <a:pPr>
              <a:defRPr/>
            </a:pPr>
            <a:endParaRPr lang="es-ES"/>
          </a:p>
        </p:txBody>
      </p:sp>
      <p:sp>
        <p:nvSpPr>
          <p:cNvPr id="3" name="2 Marcador de pie de página"/>
          <p:cNvSpPr>
            <a:spLocks noGrp="1"/>
          </p:cNvSpPr>
          <p:nvPr>
            <p:ph type="ftr" sz="quarter" idx="11"/>
          </p:nvPr>
        </p:nvSpPr>
        <p:spPr/>
        <p:txBody>
          <a:bodyPr/>
          <a:lstStyle>
            <a:lvl1pPr fontAlgn="auto">
              <a:spcBef>
                <a:spcPts val="0"/>
              </a:spcBef>
              <a:spcAft>
                <a:spcPts val="0"/>
              </a:spcAft>
              <a:defRPr>
                <a:latin typeface="+mn-lt"/>
              </a:defRPr>
            </a:lvl1pPr>
            <a:extLst/>
          </a:lstStyle>
          <a:p>
            <a:pPr>
              <a:defRPr/>
            </a:pPr>
            <a:endParaRPr lang="es-ES"/>
          </a:p>
        </p:txBody>
      </p:sp>
      <p:sp>
        <p:nvSpPr>
          <p:cNvPr id="4" name="3 Marcador de número de diapositiva"/>
          <p:cNvSpPr>
            <a:spLocks noGrp="1"/>
          </p:cNvSpPr>
          <p:nvPr>
            <p:ph type="sldNum" sz="quarter" idx="12"/>
          </p:nvPr>
        </p:nvSpPr>
        <p:spPr/>
        <p:txBody>
          <a:bodyPr/>
          <a:lstStyle>
            <a:lvl1pPr fontAlgn="auto">
              <a:spcBef>
                <a:spcPts val="0"/>
              </a:spcBef>
              <a:spcAft>
                <a:spcPts val="0"/>
              </a:spcAft>
              <a:defRPr>
                <a:latin typeface="+mn-lt"/>
              </a:defRPr>
            </a:lvl1pPr>
            <a:extLst/>
          </a:lstStyle>
          <a:p>
            <a:pPr>
              <a:defRPr/>
            </a:pPr>
            <a:fld id="{A32BDAFF-C108-4BCE-83F5-BD863307F2F5}" type="slidenum">
              <a:rPr lang="es-ES"/>
              <a:pPr>
                <a:defRPr/>
              </a:pPr>
              <a:t>‹Nº›</a:t>
            </a:fld>
            <a:endParaRPr lang="es-ES"/>
          </a:p>
        </p:txBody>
      </p:sp>
    </p:spTree>
    <p:extLst>
      <p:ext uri="{BB962C8B-B14F-4D97-AF65-F5344CB8AC3E}">
        <p14:creationId xmlns:p14="http://schemas.microsoft.com/office/powerpoint/2010/main" val="17011196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273050"/>
            <a:ext cx="8229600" cy="1162050"/>
          </a:xfrm>
        </p:spPr>
        <p:txBody>
          <a:bodyPr anchor="ctr"/>
          <a:lstStyle>
            <a:lvl1pPr algn="l">
              <a:buNone/>
              <a:defRPr sz="2700" b="0"/>
            </a:lvl1pPr>
            <a:extLst/>
          </a:lstStyle>
          <a:p>
            <a:r>
              <a:rPr lang="es-ES" smtClean="0"/>
              <a:t>Haga clic para modificar el estilo de título del patrón</a:t>
            </a:r>
            <a:endParaRPr lang="en-US"/>
          </a:p>
        </p:txBody>
      </p:sp>
      <p:sp>
        <p:nvSpPr>
          <p:cNvPr id="3" name="2 Marcador de texto"/>
          <p:cNvSpPr>
            <a:spLocks noGrp="1"/>
          </p:cNvSpPr>
          <p:nvPr>
            <p:ph type="body" idx="2"/>
          </p:nvPr>
        </p:nvSpPr>
        <p:spPr>
          <a:xfrm>
            <a:off x="685800" y="1435100"/>
            <a:ext cx="2514600" cy="4572000"/>
          </a:xfrm>
        </p:spPr>
        <p:txBody>
          <a:bodyPr/>
          <a:lstStyle>
            <a:lvl1pPr marL="41148" indent="0">
              <a:buNone/>
              <a:defRPr sz="1350"/>
            </a:lvl1pPr>
            <a:lvl2pPr>
              <a:buNone/>
              <a:defRPr sz="900"/>
            </a:lvl2pPr>
            <a:lvl3pPr>
              <a:buNone/>
              <a:defRPr sz="750"/>
            </a:lvl3pPr>
            <a:lvl4pPr>
              <a:buNone/>
              <a:defRPr sz="675"/>
            </a:lvl4pPr>
            <a:lvl5pPr>
              <a:buNone/>
              <a:defRPr sz="675"/>
            </a:lvl5pPr>
            <a:extLst/>
          </a:lstStyle>
          <a:p>
            <a:pPr lvl="0"/>
            <a:r>
              <a:rPr lang="es-ES" smtClean="0"/>
              <a:t>Haga clic para modificar el estilo de texto del patrón</a:t>
            </a:r>
          </a:p>
        </p:txBody>
      </p:sp>
      <p:sp>
        <p:nvSpPr>
          <p:cNvPr id="4" name="3 Marcador de contenido"/>
          <p:cNvSpPr>
            <a:spLocks noGrp="1"/>
          </p:cNvSpPr>
          <p:nvPr>
            <p:ph sz="half" idx="1"/>
          </p:nvPr>
        </p:nvSpPr>
        <p:spPr>
          <a:xfrm>
            <a:off x="3429000" y="1435100"/>
            <a:ext cx="5486400" cy="4572000"/>
          </a:xfrm>
        </p:spPr>
        <p:txBody>
          <a:bodyPr/>
          <a:lstStyle>
            <a:lvl1pPr>
              <a:defRPr sz="2400"/>
            </a:lvl1pPr>
            <a:lvl2pPr>
              <a:defRPr sz="2100"/>
            </a:lvl2pPr>
            <a:lvl3pPr>
              <a:defRPr sz="1800"/>
            </a:lvl3pPr>
            <a:lvl4pPr>
              <a:defRPr sz="1500"/>
            </a:lvl4pPr>
            <a:lvl5pPr>
              <a:defRPr sz="1500"/>
            </a:lvl5pPr>
            <a:extLs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13 Marcador de fecha"/>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s-ES"/>
          </a:p>
        </p:txBody>
      </p:sp>
      <p:sp>
        <p:nvSpPr>
          <p:cNvPr id="6" name="2 Marcador de pie de página"/>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s-ES"/>
          </a:p>
        </p:txBody>
      </p:sp>
      <p:sp>
        <p:nvSpPr>
          <p:cNvPr id="7" name="22 Marcador de número de diapositiva"/>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A6A48DF4-16E0-48B5-A893-6807E0EB7305}" type="slidenum">
              <a:rPr lang="es-ES"/>
              <a:pPr>
                <a:defRPr/>
              </a:pPr>
              <a:t>‹Nº›</a:t>
            </a:fld>
            <a:endParaRPr lang="es-ES"/>
          </a:p>
        </p:txBody>
      </p:sp>
    </p:spTree>
    <p:extLst>
      <p:ext uri="{BB962C8B-B14F-4D97-AF65-F5344CB8AC3E}">
        <p14:creationId xmlns:p14="http://schemas.microsoft.com/office/powerpoint/2010/main" val="3198453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5" name="4 Rectángulo"/>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cxnSp>
        <p:nvCxnSpPr>
          <p:cNvPr id="6" name="5 Conector recto"/>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19 Grupo"/>
          <p:cNvGrpSpPr>
            <a:grpSpLocks/>
          </p:cNvGrpSpPr>
          <p:nvPr/>
        </p:nvGrpSpPr>
        <p:grpSpPr bwMode="auto">
          <a:xfrm rot="5400000">
            <a:off x="8515351" y="1219200"/>
            <a:ext cx="131762" cy="128587"/>
            <a:chOff x="6668087" y="1297746"/>
            <a:chExt cx="161840" cy="156602"/>
          </a:xfrm>
        </p:grpSpPr>
        <p:cxnSp>
          <p:nvCxnSpPr>
            <p:cNvPr id="8" name="7 Conector recto"/>
            <p:cNvCxnSpPr/>
            <p:nvPr/>
          </p:nvCxnSpPr>
          <p:spPr>
            <a:xfrm rot="16200000">
              <a:off x="6663593" y="1271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rot="5400000" flipH="1">
              <a:off x="6744513" y="12703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25 Grupo"/>
          <p:cNvGrpSpPr>
            <a:grpSpLocks/>
          </p:cNvGrpSpPr>
          <p:nvPr/>
        </p:nvGrpSpPr>
        <p:grpSpPr bwMode="auto">
          <a:xfrm rot="5400000">
            <a:off x="8667751" y="1371600"/>
            <a:ext cx="131762" cy="128587"/>
            <a:chOff x="6668087" y="1297746"/>
            <a:chExt cx="161840" cy="156602"/>
          </a:xfrm>
        </p:grpSpPr>
        <p:cxnSp>
          <p:nvCxnSpPr>
            <p:cNvPr id="12" name="11 Conector recto"/>
            <p:cNvCxnSpPr/>
            <p:nvPr/>
          </p:nvCxnSpPr>
          <p:spPr>
            <a:xfrm rot="16200000">
              <a:off x="6663593" y="1271308"/>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12 Conector recto"/>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13 Conector recto"/>
            <p:cNvCxnSpPr/>
            <p:nvPr/>
          </p:nvCxnSpPr>
          <p:spPr>
            <a:xfrm rot="5400000" flipH="1">
              <a:off x="6744513" y="1270333"/>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29 Grupo"/>
          <p:cNvGrpSpPr>
            <a:grpSpLocks/>
          </p:cNvGrpSpPr>
          <p:nvPr/>
        </p:nvGrpSpPr>
        <p:grpSpPr bwMode="auto">
          <a:xfrm rot="5400000">
            <a:off x="8320087" y="1474788"/>
            <a:ext cx="131763" cy="128588"/>
            <a:chOff x="6668087" y="1297746"/>
            <a:chExt cx="161840" cy="156602"/>
          </a:xfrm>
        </p:grpSpPr>
        <p:cxnSp>
          <p:nvCxnSpPr>
            <p:cNvPr id="16" name="15 Conector recto"/>
            <p:cNvCxnSpPr/>
            <p:nvPr/>
          </p:nvCxnSpPr>
          <p:spPr>
            <a:xfrm rot="16200000">
              <a:off x="6663592" y="1271306"/>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16 Conector recto"/>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17 Conector recto"/>
            <p:cNvCxnSpPr/>
            <p:nvPr/>
          </p:nvCxnSpPr>
          <p:spPr>
            <a:xfrm rot="5400000" flipH="1">
              <a:off x="6744512" y="1270332"/>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1 Título"/>
          <p:cNvSpPr>
            <a:spLocks noGrp="1"/>
          </p:cNvSpPr>
          <p:nvPr>
            <p:ph type="title"/>
          </p:nvPr>
        </p:nvSpPr>
        <p:spPr bwMode="grayWhite">
          <a:xfrm>
            <a:off x="914400" y="441253"/>
            <a:ext cx="6858000" cy="701749"/>
          </a:xfrm>
        </p:spPr>
        <p:txBody>
          <a:bodyPr anchor="b"/>
          <a:lstStyle>
            <a:lvl1pPr algn="l">
              <a:buNone/>
              <a:defRPr sz="1575" b="0"/>
            </a:lvl1pPr>
            <a:extLst/>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368032" y="1893781"/>
            <a:ext cx="8778240" cy="4960144"/>
          </a:xfrm>
          <a:solidFill>
            <a:schemeClr val="bg2"/>
          </a:solidFill>
        </p:spPr>
        <p:txBody>
          <a:bodyPr>
            <a:normAutofit/>
          </a:bodyPr>
          <a:lstStyle>
            <a:lvl1pPr marL="0" indent="0">
              <a:buNone/>
              <a:defRPr sz="2400"/>
            </a:lvl1pPr>
            <a:extLst/>
          </a:lstStyle>
          <a:p>
            <a:pPr lvl="0"/>
            <a:r>
              <a:rPr lang="es-ES" noProof="0" smtClean="0"/>
              <a:t>Haga clic en el icono para agregar una imagen</a:t>
            </a:r>
            <a:endParaRPr lang="en-US" noProof="0"/>
          </a:p>
        </p:txBody>
      </p:sp>
      <p:sp>
        <p:nvSpPr>
          <p:cNvPr id="4" name="3 Marcador de texto"/>
          <p:cNvSpPr>
            <a:spLocks noGrp="1"/>
          </p:cNvSpPr>
          <p:nvPr>
            <p:ph type="body" sz="half" idx="2"/>
          </p:nvPr>
        </p:nvSpPr>
        <p:spPr bwMode="grayWhite">
          <a:xfrm>
            <a:off x="914400" y="1150144"/>
            <a:ext cx="6858000" cy="685800"/>
          </a:xfrm>
        </p:spPr>
        <p:txBody>
          <a:bodyPr/>
          <a:lstStyle>
            <a:lvl1pPr marL="20574" indent="0">
              <a:spcBef>
                <a:spcPts val="0"/>
              </a:spcBef>
              <a:buNone/>
              <a:defRPr sz="1050">
                <a:solidFill>
                  <a:srgbClr val="FFFFFF"/>
                </a:solidFill>
              </a:defRPr>
            </a:lvl1pPr>
            <a:lvl2pPr>
              <a:defRPr sz="900"/>
            </a:lvl2pPr>
            <a:lvl3pPr>
              <a:defRPr sz="750"/>
            </a:lvl3pPr>
            <a:lvl4pPr>
              <a:defRPr sz="675"/>
            </a:lvl4pPr>
            <a:lvl5pPr>
              <a:defRPr sz="675"/>
            </a:lvl5pPr>
            <a:extLst/>
          </a:lstStyle>
          <a:p>
            <a:pPr lvl="0"/>
            <a:r>
              <a:rPr lang="es-ES" smtClean="0"/>
              <a:t>Haga clic para modificar el estilo de texto del patrón</a:t>
            </a:r>
          </a:p>
        </p:txBody>
      </p:sp>
      <p:sp>
        <p:nvSpPr>
          <p:cNvPr id="19" name="4 Marcador de fecha"/>
          <p:cNvSpPr>
            <a:spLocks noGrp="1"/>
          </p:cNvSpPr>
          <p:nvPr>
            <p:ph type="dt" sz="half" idx="10"/>
          </p:nvPr>
        </p:nvSpPr>
        <p:spPr>
          <a:xfrm>
            <a:off x="6477000" y="55563"/>
            <a:ext cx="2133600" cy="365125"/>
          </a:xfrm>
        </p:spPr>
        <p:txBody>
          <a:bodyPr/>
          <a:lstStyle>
            <a:lvl1pPr fontAlgn="auto">
              <a:spcBef>
                <a:spcPts val="0"/>
              </a:spcBef>
              <a:spcAft>
                <a:spcPts val="0"/>
              </a:spcAft>
              <a:defRPr>
                <a:latin typeface="+mn-lt"/>
              </a:defRPr>
            </a:lvl1pPr>
            <a:extLst/>
          </a:lstStyle>
          <a:p>
            <a:pPr>
              <a:defRPr/>
            </a:pPr>
            <a:endParaRPr lang="es-ES"/>
          </a:p>
        </p:txBody>
      </p:sp>
      <p:sp>
        <p:nvSpPr>
          <p:cNvPr id="20" name="5 Marcador de pie de página"/>
          <p:cNvSpPr>
            <a:spLocks noGrp="1"/>
          </p:cNvSpPr>
          <p:nvPr>
            <p:ph type="ftr" sz="quarter" idx="11"/>
          </p:nvPr>
        </p:nvSpPr>
        <p:spPr>
          <a:xfrm>
            <a:off x="914400" y="55563"/>
            <a:ext cx="5562600" cy="365125"/>
          </a:xfrm>
        </p:spPr>
        <p:txBody>
          <a:bodyPr/>
          <a:lstStyle>
            <a:lvl1pPr fontAlgn="auto">
              <a:spcBef>
                <a:spcPts val="0"/>
              </a:spcBef>
              <a:spcAft>
                <a:spcPts val="0"/>
              </a:spcAft>
              <a:defRPr>
                <a:latin typeface="+mn-lt"/>
              </a:defRPr>
            </a:lvl1pPr>
            <a:extLst/>
          </a:lstStyle>
          <a:p>
            <a:pPr>
              <a:defRPr/>
            </a:pPr>
            <a:endParaRPr lang="es-ES"/>
          </a:p>
        </p:txBody>
      </p:sp>
      <p:sp>
        <p:nvSpPr>
          <p:cNvPr id="21" name="6 Marcador de número de diapositiva"/>
          <p:cNvSpPr>
            <a:spLocks noGrp="1"/>
          </p:cNvSpPr>
          <p:nvPr>
            <p:ph type="sldNum" sz="quarter" idx="12"/>
          </p:nvPr>
        </p:nvSpPr>
        <p:spPr>
          <a:xfrm>
            <a:off x="8610600" y="55563"/>
            <a:ext cx="457200" cy="365125"/>
          </a:xfrm>
        </p:spPr>
        <p:txBody>
          <a:bodyPr/>
          <a:lstStyle>
            <a:lvl1pPr fontAlgn="auto">
              <a:spcBef>
                <a:spcPts val="0"/>
              </a:spcBef>
              <a:spcAft>
                <a:spcPts val="0"/>
              </a:spcAft>
              <a:defRPr>
                <a:latin typeface="+mn-lt"/>
              </a:defRPr>
            </a:lvl1pPr>
            <a:extLst/>
          </a:lstStyle>
          <a:p>
            <a:pPr>
              <a:defRPr/>
            </a:pPr>
            <a:fld id="{1BB5816D-ACFA-4704-88C8-21341A0CD3E7}" type="slidenum">
              <a:rPr lang="es-ES"/>
              <a:pPr>
                <a:defRPr/>
              </a:pPr>
              <a:t>‹Nº›</a:t>
            </a:fld>
            <a:endParaRPr lang="es-ES"/>
          </a:p>
        </p:txBody>
      </p:sp>
    </p:spTree>
    <p:extLst>
      <p:ext uri="{BB962C8B-B14F-4D97-AF65-F5344CB8AC3E}">
        <p14:creationId xmlns:p14="http://schemas.microsoft.com/office/powerpoint/2010/main" val="16624898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s-ES"/>
          </a:p>
        </p:txBody>
      </p:sp>
      <p:sp>
        <p:nvSpPr>
          <p:cNvPr id="5" name="2 Marcador de pie de página"/>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s-ES"/>
          </a:p>
        </p:txBody>
      </p:sp>
      <p:sp>
        <p:nvSpPr>
          <p:cNvPr id="6" name="22 Marcador de número de diapositiva"/>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86194010-2E8C-46E3-9C2E-E5B4B6D2D42F}" type="slidenum">
              <a:rPr lang="es-ES"/>
              <a:pPr>
                <a:defRPr/>
              </a:pPr>
              <a:t>‹Nº›</a:t>
            </a:fld>
            <a:endParaRPr lang="es-ES"/>
          </a:p>
        </p:txBody>
      </p:sp>
    </p:spTree>
    <p:extLst>
      <p:ext uri="{BB962C8B-B14F-4D97-AF65-F5344CB8AC3E}">
        <p14:creationId xmlns:p14="http://schemas.microsoft.com/office/powerpoint/2010/main" val="17991259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1"/>
            <a:ext cx="1981200" cy="5851525"/>
          </a:xfrm>
        </p:spPr>
        <p:txBody>
          <a:bodyPr vert="eaVert" anchor="ct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609600" y="274641"/>
            <a:ext cx="58674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13 Marcador de fecha"/>
          <p:cNvSpPr>
            <a:spLocks noGrp="1"/>
          </p:cNvSpPr>
          <p:nvPr>
            <p:ph type="dt" sz="half" idx="10"/>
          </p:nvPr>
        </p:nvSpPr>
        <p:spPr/>
        <p:txBody>
          <a:bodyPr/>
          <a:lstStyle>
            <a:lvl1pPr fontAlgn="auto">
              <a:spcBef>
                <a:spcPts val="0"/>
              </a:spcBef>
              <a:spcAft>
                <a:spcPts val="0"/>
              </a:spcAft>
              <a:defRPr>
                <a:latin typeface="+mn-lt"/>
              </a:defRPr>
            </a:lvl1pPr>
          </a:lstStyle>
          <a:p>
            <a:pPr>
              <a:defRPr/>
            </a:pPr>
            <a:endParaRPr lang="es-ES"/>
          </a:p>
        </p:txBody>
      </p:sp>
      <p:sp>
        <p:nvSpPr>
          <p:cNvPr id="5" name="2 Marcador de pie de página"/>
          <p:cNvSpPr>
            <a:spLocks noGrp="1"/>
          </p:cNvSpPr>
          <p:nvPr>
            <p:ph type="ftr" sz="quarter" idx="11"/>
          </p:nvPr>
        </p:nvSpPr>
        <p:spPr/>
        <p:txBody>
          <a:bodyPr/>
          <a:lstStyle>
            <a:lvl1pPr fontAlgn="auto">
              <a:spcBef>
                <a:spcPts val="0"/>
              </a:spcBef>
              <a:spcAft>
                <a:spcPts val="0"/>
              </a:spcAft>
              <a:defRPr>
                <a:latin typeface="+mn-lt"/>
              </a:defRPr>
            </a:lvl1pPr>
          </a:lstStyle>
          <a:p>
            <a:pPr>
              <a:defRPr/>
            </a:pPr>
            <a:endParaRPr lang="es-ES"/>
          </a:p>
        </p:txBody>
      </p:sp>
      <p:sp>
        <p:nvSpPr>
          <p:cNvPr id="6" name="22 Marcador de número de diapositiva"/>
          <p:cNvSpPr>
            <a:spLocks noGrp="1"/>
          </p:cNvSpPr>
          <p:nvPr>
            <p:ph type="sldNum" sz="quarter" idx="12"/>
          </p:nvPr>
        </p:nvSpPr>
        <p:spPr/>
        <p:txBody>
          <a:bodyPr/>
          <a:lstStyle>
            <a:lvl1pPr fontAlgn="auto">
              <a:spcBef>
                <a:spcPts val="0"/>
              </a:spcBef>
              <a:spcAft>
                <a:spcPts val="0"/>
              </a:spcAft>
              <a:defRPr>
                <a:latin typeface="+mn-lt"/>
              </a:defRPr>
            </a:lvl1pPr>
          </a:lstStyle>
          <a:p>
            <a:pPr>
              <a:defRPr/>
            </a:pPr>
            <a:fld id="{8F3BFEF9-DB66-4546-A0BC-99A87322691D}" type="slidenum">
              <a:rPr lang="es-ES"/>
              <a:pPr>
                <a:defRPr/>
              </a:pPr>
              <a:t>‹Nº›</a:t>
            </a:fld>
            <a:endParaRPr lang="es-ES"/>
          </a:p>
        </p:txBody>
      </p:sp>
    </p:spTree>
    <p:extLst>
      <p:ext uri="{BB962C8B-B14F-4D97-AF65-F5344CB8AC3E}">
        <p14:creationId xmlns:p14="http://schemas.microsoft.com/office/powerpoint/2010/main" val="38104058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7"/>
            <a:ext cx="7772400" cy="1470025"/>
          </a:xfrm>
        </p:spPr>
        <p:txBody>
          <a:bodyPr/>
          <a:lstStyle/>
          <a:p>
            <a:r>
              <a:rPr lang="es-ES" smtClean="0"/>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s-ES" smtClean="0"/>
              <a:t>Haga clic para modificar el estilo de subtítulo del patrón</a:t>
            </a:r>
            <a:endParaRPr lang="es-AR"/>
          </a:p>
        </p:txBody>
      </p:sp>
      <p:sp>
        <p:nvSpPr>
          <p:cNvPr id="4" name="3 Marcador de fecha"/>
          <p:cNvSpPr>
            <a:spLocks noGrp="1"/>
          </p:cNvSpPr>
          <p:nvPr>
            <p:ph type="dt" sz="half" idx="10"/>
          </p:nvPr>
        </p:nvSpPr>
        <p:spPr/>
        <p:txBody>
          <a:bodyPr/>
          <a:lstStyle>
            <a:lvl1pPr>
              <a:defRPr/>
            </a:lvl1pPr>
          </a:lstStyle>
          <a:p>
            <a:pPr>
              <a:defRPr/>
            </a:pPr>
            <a:fld id="{25DE4274-9B15-4A7A-AA9F-3B6E9C893012}" type="datetimeFigureOut">
              <a:rPr lang="es-AR"/>
              <a:pPr>
                <a:defRPr/>
              </a:pPr>
              <a:t>24/4/2020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5720427F-A4C6-4EAC-9BE1-841FF22835FE}" type="slidenum">
              <a:rPr lang="es-AR"/>
              <a:pPr>
                <a:defRPr/>
              </a:pPr>
              <a:t>‹Nº›</a:t>
            </a:fld>
            <a:endParaRPr lang="es-AR"/>
          </a:p>
        </p:txBody>
      </p:sp>
    </p:spTree>
    <p:extLst>
      <p:ext uri="{BB962C8B-B14F-4D97-AF65-F5344CB8AC3E}">
        <p14:creationId xmlns:p14="http://schemas.microsoft.com/office/powerpoint/2010/main" val="12024090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2243B347-A094-4900-8182-8325A65F6455}" type="datetimeFigureOut">
              <a:rPr lang="es-AR"/>
              <a:pPr>
                <a:defRPr/>
              </a:pPr>
              <a:t>24/4/2020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49A02393-6E00-4269-A23A-0034D883555C}" type="slidenum">
              <a:rPr lang="es-AR"/>
              <a:pPr>
                <a:defRPr/>
              </a:pPr>
              <a:t>‹Nº›</a:t>
            </a:fld>
            <a:endParaRPr lang="es-AR"/>
          </a:p>
        </p:txBody>
      </p:sp>
    </p:spTree>
    <p:extLst>
      <p:ext uri="{BB962C8B-B14F-4D97-AF65-F5344CB8AC3E}">
        <p14:creationId xmlns:p14="http://schemas.microsoft.com/office/powerpoint/2010/main" val="2825814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2"/>
            <a:ext cx="7772400" cy="1362075"/>
          </a:xfrm>
        </p:spPr>
        <p:txBody>
          <a:bodyPr anchor="t"/>
          <a:lstStyle>
            <a:lvl1pPr algn="l">
              <a:defRPr sz="3000" b="1" cap="all"/>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84B934D6-7D72-4C0A-9453-48D52EA37838}" type="datetimeFigureOut">
              <a:rPr lang="es-AR"/>
              <a:pPr>
                <a:defRPr/>
              </a:pPr>
              <a:t>24/4/2020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85E0A59B-BE99-4128-9E22-591F4E28F988}" type="slidenum">
              <a:rPr lang="es-AR"/>
              <a:pPr>
                <a:defRPr/>
              </a:pPr>
              <a:t>‹Nº›</a:t>
            </a:fld>
            <a:endParaRPr lang="es-AR"/>
          </a:p>
        </p:txBody>
      </p:sp>
    </p:spTree>
    <p:extLst>
      <p:ext uri="{BB962C8B-B14F-4D97-AF65-F5344CB8AC3E}">
        <p14:creationId xmlns:p14="http://schemas.microsoft.com/office/powerpoint/2010/main" val="1251644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contenido"/>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contenido"/>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3 Marcador de fecha"/>
          <p:cNvSpPr>
            <a:spLocks noGrp="1"/>
          </p:cNvSpPr>
          <p:nvPr>
            <p:ph type="dt" sz="half" idx="10"/>
          </p:nvPr>
        </p:nvSpPr>
        <p:spPr/>
        <p:txBody>
          <a:bodyPr/>
          <a:lstStyle>
            <a:lvl1pPr>
              <a:defRPr/>
            </a:lvl1pPr>
          </a:lstStyle>
          <a:p>
            <a:pPr>
              <a:defRPr/>
            </a:pPr>
            <a:fld id="{6B8EE6DE-6FD2-4835-83E0-11A3544217BD}" type="datetimeFigureOut">
              <a:rPr lang="es-AR"/>
              <a:pPr>
                <a:defRPr/>
              </a:pPr>
              <a:t>24/4/2020</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CD13FA86-3A71-43A9-A858-0A04C4D2FE0F}" type="slidenum">
              <a:rPr lang="es-AR"/>
              <a:pPr>
                <a:defRPr/>
              </a:pPr>
              <a:t>‹Nº›</a:t>
            </a:fld>
            <a:endParaRPr lang="es-AR"/>
          </a:p>
        </p:txBody>
      </p:sp>
    </p:spTree>
    <p:extLst>
      <p:ext uri="{BB962C8B-B14F-4D97-AF65-F5344CB8AC3E}">
        <p14:creationId xmlns:p14="http://schemas.microsoft.com/office/powerpoint/2010/main" val="2182267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5" name="4 Marcador de texto"/>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7" name="3 Marcador de fecha"/>
          <p:cNvSpPr>
            <a:spLocks noGrp="1"/>
          </p:cNvSpPr>
          <p:nvPr>
            <p:ph type="dt" sz="half" idx="10"/>
          </p:nvPr>
        </p:nvSpPr>
        <p:spPr/>
        <p:txBody>
          <a:bodyPr/>
          <a:lstStyle>
            <a:lvl1pPr>
              <a:defRPr/>
            </a:lvl1pPr>
          </a:lstStyle>
          <a:p>
            <a:pPr>
              <a:defRPr/>
            </a:pPr>
            <a:fld id="{EFDFFBFC-2545-47CC-99A2-276BA0CDB912}" type="datetimeFigureOut">
              <a:rPr lang="es-AR"/>
              <a:pPr>
                <a:defRPr/>
              </a:pPr>
              <a:t>24/4/2020</a:t>
            </a:fld>
            <a:endParaRPr lang="es-AR"/>
          </a:p>
        </p:txBody>
      </p:sp>
      <p:sp>
        <p:nvSpPr>
          <p:cNvPr id="8" name="4 Marcador de pie de página"/>
          <p:cNvSpPr>
            <a:spLocks noGrp="1"/>
          </p:cNvSpPr>
          <p:nvPr>
            <p:ph type="ftr" sz="quarter" idx="11"/>
          </p:nvPr>
        </p:nvSpPr>
        <p:spPr/>
        <p:txBody>
          <a:bodyPr/>
          <a:lstStyle>
            <a:lvl1pPr>
              <a:defRPr/>
            </a:lvl1pPr>
          </a:lstStyle>
          <a:p>
            <a:pPr>
              <a:defRPr/>
            </a:pPr>
            <a:endParaRPr lang="es-AR"/>
          </a:p>
        </p:txBody>
      </p:sp>
      <p:sp>
        <p:nvSpPr>
          <p:cNvPr id="9" name="5 Marcador de número de diapositiva"/>
          <p:cNvSpPr>
            <a:spLocks noGrp="1"/>
          </p:cNvSpPr>
          <p:nvPr>
            <p:ph type="sldNum" sz="quarter" idx="12"/>
          </p:nvPr>
        </p:nvSpPr>
        <p:spPr/>
        <p:txBody>
          <a:bodyPr/>
          <a:lstStyle>
            <a:lvl1pPr>
              <a:defRPr/>
            </a:lvl1pPr>
          </a:lstStyle>
          <a:p>
            <a:pPr>
              <a:defRPr/>
            </a:pPr>
            <a:fld id="{E6F8267D-D0B2-4B47-B360-50F26B5CD897}" type="slidenum">
              <a:rPr lang="es-AR"/>
              <a:pPr>
                <a:defRPr/>
              </a:pPr>
              <a:t>‹Nº›</a:t>
            </a:fld>
            <a:endParaRPr lang="es-AR"/>
          </a:p>
        </p:txBody>
      </p:sp>
    </p:spTree>
    <p:extLst>
      <p:ext uri="{BB962C8B-B14F-4D97-AF65-F5344CB8AC3E}">
        <p14:creationId xmlns:p14="http://schemas.microsoft.com/office/powerpoint/2010/main" val="2574935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2B330DB-7EEC-450A-B6C9-95B1839F23E2}" type="datetimeFigureOut">
              <a:rPr lang="en-US"/>
              <a:pPr>
                <a:defRPr/>
              </a:pPr>
              <a:t>4/24/2020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6F080110-92D2-4F48-93BD-7350CCC13EB0}" type="slidenum">
              <a:rPr lang="en-US"/>
              <a:pPr>
                <a:defRPr/>
              </a:pPr>
              <a:t>‹Nº›</a:t>
            </a:fld>
            <a:endParaRPr lang="en-US"/>
          </a:p>
        </p:txBody>
      </p:sp>
    </p:spTree>
    <p:extLst>
      <p:ext uri="{BB962C8B-B14F-4D97-AF65-F5344CB8AC3E}">
        <p14:creationId xmlns:p14="http://schemas.microsoft.com/office/powerpoint/2010/main" val="4281997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3 Marcador de fecha"/>
          <p:cNvSpPr>
            <a:spLocks noGrp="1"/>
          </p:cNvSpPr>
          <p:nvPr>
            <p:ph type="dt" sz="half" idx="10"/>
          </p:nvPr>
        </p:nvSpPr>
        <p:spPr/>
        <p:txBody>
          <a:bodyPr/>
          <a:lstStyle>
            <a:lvl1pPr>
              <a:defRPr/>
            </a:lvl1pPr>
          </a:lstStyle>
          <a:p>
            <a:pPr>
              <a:defRPr/>
            </a:pPr>
            <a:fld id="{BFEEAF4D-314E-449B-89F1-798D690069F8}" type="datetimeFigureOut">
              <a:rPr lang="es-AR"/>
              <a:pPr>
                <a:defRPr/>
              </a:pPr>
              <a:t>24/4/2020</a:t>
            </a:fld>
            <a:endParaRPr lang="es-AR"/>
          </a:p>
        </p:txBody>
      </p:sp>
      <p:sp>
        <p:nvSpPr>
          <p:cNvPr id="4" name="4 Marcador de pie de página"/>
          <p:cNvSpPr>
            <a:spLocks noGrp="1"/>
          </p:cNvSpPr>
          <p:nvPr>
            <p:ph type="ftr" sz="quarter" idx="11"/>
          </p:nvPr>
        </p:nvSpPr>
        <p:spPr/>
        <p:txBody>
          <a:bodyPr/>
          <a:lstStyle>
            <a:lvl1pPr>
              <a:defRPr/>
            </a:lvl1pPr>
          </a:lstStyle>
          <a:p>
            <a:pPr>
              <a:defRPr/>
            </a:pPr>
            <a:endParaRPr lang="es-AR"/>
          </a:p>
        </p:txBody>
      </p:sp>
      <p:sp>
        <p:nvSpPr>
          <p:cNvPr id="5" name="5 Marcador de número de diapositiva"/>
          <p:cNvSpPr>
            <a:spLocks noGrp="1"/>
          </p:cNvSpPr>
          <p:nvPr>
            <p:ph type="sldNum" sz="quarter" idx="12"/>
          </p:nvPr>
        </p:nvSpPr>
        <p:spPr/>
        <p:txBody>
          <a:bodyPr/>
          <a:lstStyle>
            <a:lvl1pPr>
              <a:defRPr/>
            </a:lvl1pPr>
          </a:lstStyle>
          <a:p>
            <a:pPr>
              <a:defRPr/>
            </a:pPr>
            <a:fld id="{8530F3F2-E1DB-4AD6-98A9-2705BDCFE6B7}" type="slidenum">
              <a:rPr lang="es-AR"/>
              <a:pPr>
                <a:defRPr/>
              </a:pPr>
              <a:t>‹Nº›</a:t>
            </a:fld>
            <a:endParaRPr lang="es-AR"/>
          </a:p>
        </p:txBody>
      </p:sp>
    </p:spTree>
    <p:extLst>
      <p:ext uri="{BB962C8B-B14F-4D97-AF65-F5344CB8AC3E}">
        <p14:creationId xmlns:p14="http://schemas.microsoft.com/office/powerpoint/2010/main" val="151062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764DA3F6-28F3-4167-B3C3-EE152AD3B60D}" type="datetimeFigureOut">
              <a:rPr lang="es-AR"/>
              <a:pPr>
                <a:defRPr/>
              </a:pPr>
              <a:t>24/4/2020</a:t>
            </a:fld>
            <a:endParaRPr lang="es-AR"/>
          </a:p>
        </p:txBody>
      </p:sp>
      <p:sp>
        <p:nvSpPr>
          <p:cNvPr id="3" name="4 Marcador de pie de página"/>
          <p:cNvSpPr>
            <a:spLocks noGrp="1"/>
          </p:cNvSpPr>
          <p:nvPr>
            <p:ph type="ftr" sz="quarter" idx="11"/>
          </p:nvPr>
        </p:nvSpPr>
        <p:spPr/>
        <p:txBody>
          <a:bodyPr/>
          <a:lstStyle>
            <a:lvl1pPr>
              <a:defRPr/>
            </a:lvl1pPr>
          </a:lstStyle>
          <a:p>
            <a:pPr>
              <a:defRPr/>
            </a:pPr>
            <a:endParaRPr lang="es-AR"/>
          </a:p>
        </p:txBody>
      </p:sp>
      <p:sp>
        <p:nvSpPr>
          <p:cNvPr id="4" name="5 Marcador de número de diapositiva"/>
          <p:cNvSpPr>
            <a:spLocks noGrp="1"/>
          </p:cNvSpPr>
          <p:nvPr>
            <p:ph type="sldNum" sz="quarter" idx="12"/>
          </p:nvPr>
        </p:nvSpPr>
        <p:spPr/>
        <p:txBody>
          <a:bodyPr/>
          <a:lstStyle>
            <a:lvl1pPr>
              <a:defRPr/>
            </a:lvl1pPr>
          </a:lstStyle>
          <a:p>
            <a:pPr>
              <a:defRPr/>
            </a:pPr>
            <a:fld id="{D7B6A647-6705-4652-8298-9A75FDAAA2C1}" type="slidenum">
              <a:rPr lang="es-AR"/>
              <a:pPr>
                <a:defRPr/>
              </a:pPr>
              <a:t>‹Nº›</a:t>
            </a:fld>
            <a:endParaRPr lang="es-AR"/>
          </a:p>
        </p:txBody>
      </p:sp>
    </p:spTree>
    <p:extLst>
      <p:ext uri="{BB962C8B-B14F-4D97-AF65-F5344CB8AC3E}">
        <p14:creationId xmlns:p14="http://schemas.microsoft.com/office/powerpoint/2010/main" val="33856486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1" y="273050"/>
            <a:ext cx="3008313" cy="1162050"/>
          </a:xfrm>
        </p:spPr>
        <p:txBody>
          <a:bodyPr anchor="b"/>
          <a:lstStyle>
            <a:lvl1pPr algn="l">
              <a:defRPr sz="1500" b="1"/>
            </a:lvl1pPr>
          </a:lstStyle>
          <a:p>
            <a:r>
              <a:rPr lang="es-ES" smtClean="0"/>
              <a:t>Haga clic para modificar el estilo de título del patrón</a:t>
            </a:r>
            <a:endParaRPr lang="es-AR"/>
          </a:p>
        </p:txBody>
      </p:sp>
      <p:sp>
        <p:nvSpPr>
          <p:cNvPr id="3" name="2 Marcador de contenido"/>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texto"/>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2F3B7BD8-30CD-418C-9697-048CCA7E6951}" type="datetimeFigureOut">
              <a:rPr lang="es-AR"/>
              <a:pPr>
                <a:defRPr/>
              </a:pPr>
              <a:t>24/4/2020</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EED16E1E-F520-4237-878F-D398293C0D6B}" type="slidenum">
              <a:rPr lang="es-AR"/>
              <a:pPr>
                <a:defRPr/>
              </a:pPr>
              <a:t>‹Nº›</a:t>
            </a:fld>
            <a:endParaRPr lang="es-AR"/>
          </a:p>
        </p:txBody>
      </p:sp>
    </p:spTree>
    <p:extLst>
      <p:ext uri="{BB962C8B-B14F-4D97-AF65-F5344CB8AC3E}">
        <p14:creationId xmlns:p14="http://schemas.microsoft.com/office/powerpoint/2010/main" val="18328622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1500" b="1"/>
            </a:lvl1pPr>
          </a:lstStyle>
          <a:p>
            <a:r>
              <a:rPr lang="es-ES" smtClean="0"/>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s-A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D426AE88-760B-4CD1-B6AD-31F90026CEF9}" type="datetimeFigureOut">
              <a:rPr lang="es-AR"/>
              <a:pPr>
                <a:defRPr/>
              </a:pPr>
              <a:t>24/4/2020</a:t>
            </a:fld>
            <a:endParaRPr lang="es-AR"/>
          </a:p>
        </p:txBody>
      </p:sp>
      <p:sp>
        <p:nvSpPr>
          <p:cNvPr id="6" name="4 Marcador de pie de página"/>
          <p:cNvSpPr>
            <a:spLocks noGrp="1"/>
          </p:cNvSpPr>
          <p:nvPr>
            <p:ph type="ftr" sz="quarter" idx="11"/>
          </p:nvPr>
        </p:nvSpPr>
        <p:spPr/>
        <p:txBody>
          <a:bodyPr/>
          <a:lstStyle>
            <a:lvl1pPr>
              <a:defRPr/>
            </a:lvl1pPr>
          </a:lstStyle>
          <a:p>
            <a:pPr>
              <a:defRPr/>
            </a:pPr>
            <a:endParaRPr lang="es-AR"/>
          </a:p>
        </p:txBody>
      </p:sp>
      <p:sp>
        <p:nvSpPr>
          <p:cNvPr id="7" name="5 Marcador de número de diapositiva"/>
          <p:cNvSpPr>
            <a:spLocks noGrp="1"/>
          </p:cNvSpPr>
          <p:nvPr>
            <p:ph type="sldNum" sz="quarter" idx="12"/>
          </p:nvPr>
        </p:nvSpPr>
        <p:spPr/>
        <p:txBody>
          <a:bodyPr/>
          <a:lstStyle>
            <a:lvl1pPr>
              <a:defRPr/>
            </a:lvl1pPr>
          </a:lstStyle>
          <a:p>
            <a:pPr>
              <a:defRPr/>
            </a:pPr>
            <a:fld id="{B39A23CD-26E6-453E-BC7A-69A5CF276EAF}" type="slidenum">
              <a:rPr lang="es-AR"/>
              <a:pPr>
                <a:defRPr/>
              </a:pPr>
              <a:t>‹Nº›</a:t>
            </a:fld>
            <a:endParaRPr lang="es-AR"/>
          </a:p>
        </p:txBody>
      </p:sp>
    </p:spTree>
    <p:extLst>
      <p:ext uri="{BB962C8B-B14F-4D97-AF65-F5344CB8AC3E}">
        <p14:creationId xmlns:p14="http://schemas.microsoft.com/office/powerpoint/2010/main" val="22630838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52F35562-077D-4064-9B52-3BDA03D62B0A}" type="datetimeFigureOut">
              <a:rPr lang="es-AR"/>
              <a:pPr>
                <a:defRPr/>
              </a:pPr>
              <a:t>24/4/2020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41ECF94B-8D21-4AB3-A1C4-19A1B72A130C}" type="slidenum">
              <a:rPr lang="es-AR"/>
              <a:pPr>
                <a:defRPr/>
              </a:pPr>
              <a:t>‹Nº›</a:t>
            </a:fld>
            <a:endParaRPr lang="es-AR"/>
          </a:p>
        </p:txBody>
      </p:sp>
    </p:spTree>
    <p:extLst>
      <p:ext uri="{BB962C8B-B14F-4D97-AF65-F5344CB8AC3E}">
        <p14:creationId xmlns:p14="http://schemas.microsoft.com/office/powerpoint/2010/main" val="6387649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40"/>
            <a:ext cx="2057400" cy="5851525"/>
          </a:xfrm>
        </p:spPr>
        <p:txBody>
          <a:bodyPr vert="eaVert"/>
          <a:lstStyle/>
          <a:p>
            <a:r>
              <a:rPr lang="es-ES" smtClean="0"/>
              <a:t>Haga clic para modificar el estilo de título del patrón</a:t>
            </a:r>
            <a:endParaRPr lang="es-AR"/>
          </a:p>
        </p:txBody>
      </p:sp>
      <p:sp>
        <p:nvSpPr>
          <p:cNvPr id="3" name="2 Marcador de texto vertical"/>
          <p:cNvSpPr>
            <a:spLocks noGrp="1"/>
          </p:cNvSpPr>
          <p:nvPr>
            <p:ph type="body" orient="vert" idx="1"/>
          </p:nvPr>
        </p:nvSpPr>
        <p:spPr>
          <a:xfrm>
            <a:off x="457200" y="274640"/>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AR"/>
          </a:p>
        </p:txBody>
      </p:sp>
      <p:sp>
        <p:nvSpPr>
          <p:cNvPr id="4" name="3 Marcador de fecha"/>
          <p:cNvSpPr>
            <a:spLocks noGrp="1"/>
          </p:cNvSpPr>
          <p:nvPr>
            <p:ph type="dt" sz="half" idx="10"/>
          </p:nvPr>
        </p:nvSpPr>
        <p:spPr/>
        <p:txBody>
          <a:bodyPr/>
          <a:lstStyle>
            <a:lvl1pPr>
              <a:defRPr/>
            </a:lvl1pPr>
          </a:lstStyle>
          <a:p>
            <a:pPr>
              <a:defRPr/>
            </a:pPr>
            <a:fld id="{6B36C8EA-6C96-4E3D-8D9D-AD7A70F8AB3D}" type="datetimeFigureOut">
              <a:rPr lang="es-AR"/>
              <a:pPr>
                <a:defRPr/>
              </a:pPr>
              <a:t>24/4/2020</a:t>
            </a:fld>
            <a:endParaRPr lang="es-AR"/>
          </a:p>
        </p:txBody>
      </p:sp>
      <p:sp>
        <p:nvSpPr>
          <p:cNvPr id="5" name="4 Marcador de pie de página"/>
          <p:cNvSpPr>
            <a:spLocks noGrp="1"/>
          </p:cNvSpPr>
          <p:nvPr>
            <p:ph type="ftr" sz="quarter" idx="11"/>
          </p:nvPr>
        </p:nvSpPr>
        <p:spPr/>
        <p:txBody>
          <a:bodyPr/>
          <a:lstStyle>
            <a:lvl1pPr>
              <a:defRPr/>
            </a:lvl1pPr>
          </a:lstStyle>
          <a:p>
            <a:pPr>
              <a:defRPr/>
            </a:pPr>
            <a:endParaRPr lang="es-AR"/>
          </a:p>
        </p:txBody>
      </p:sp>
      <p:sp>
        <p:nvSpPr>
          <p:cNvPr id="6" name="5 Marcador de número de diapositiva"/>
          <p:cNvSpPr>
            <a:spLocks noGrp="1"/>
          </p:cNvSpPr>
          <p:nvPr>
            <p:ph type="sldNum" sz="quarter" idx="12"/>
          </p:nvPr>
        </p:nvSpPr>
        <p:spPr/>
        <p:txBody>
          <a:bodyPr/>
          <a:lstStyle>
            <a:lvl1pPr>
              <a:defRPr/>
            </a:lvl1pPr>
          </a:lstStyle>
          <a:p>
            <a:pPr>
              <a:defRPr/>
            </a:pPr>
            <a:fld id="{BEA919B2-09AB-46E3-B2F1-D71DAB664398}" type="slidenum">
              <a:rPr lang="es-AR"/>
              <a:pPr>
                <a:defRPr/>
              </a:pPr>
              <a:t>‹Nº›</a:t>
            </a:fld>
            <a:endParaRPr lang="es-AR"/>
          </a:p>
        </p:txBody>
      </p:sp>
    </p:spTree>
    <p:extLst>
      <p:ext uri="{BB962C8B-B14F-4D97-AF65-F5344CB8AC3E}">
        <p14:creationId xmlns:p14="http://schemas.microsoft.com/office/powerpoint/2010/main" val="27461162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a:lvl1pPr>
          </a:lstStyle>
          <a:p>
            <a:pPr>
              <a:defRPr/>
            </a:pPr>
            <a:fld id="{8DA2533E-067A-4C63-B886-4C6763EBB28F}" type="datetimeFigureOut">
              <a:rPr lang="es-ES"/>
              <a:pPr>
                <a:defRPr/>
              </a:pPr>
              <a:t>24/04/2020</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869A4530-1F3B-402C-8DC0-04DF4C5E6B43}" type="slidenum">
              <a:rPr lang="es-ES"/>
              <a:pPr>
                <a:defRPr/>
              </a:pPr>
              <a:t>‹Nº›</a:t>
            </a:fld>
            <a:endParaRPr lang="es-ES"/>
          </a:p>
        </p:txBody>
      </p:sp>
    </p:spTree>
    <p:extLst>
      <p:ext uri="{BB962C8B-B14F-4D97-AF65-F5344CB8AC3E}">
        <p14:creationId xmlns:p14="http://schemas.microsoft.com/office/powerpoint/2010/main" val="37696706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C6885178-EF0D-4A03-BE28-6913AFCA8E4A}" type="datetimeFigureOut">
              <a:rPr lang="es-ES"/>
              <a:pPr>
                <a:defRPr/>
              </a:pPr>
              <a:t>24/04/2020</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48A4C09B-297E-4156-9301-2C59EFC233A3}" type="slidenum">
              <a:rPr lang="es-ES"/>
              <a:pPr>
                <a:defRPr/>
              </a:pPr>
              <a:t>‹Nº›</a:t>
            </a:fld>
            <a:endParaRPr lang="es-ES"/>
          </a:p>
        </p:txBody>
      </p:sp>
    </p:spTree>
    <p:extLst>
      <p:ext uri="{BB962C8B-B14F-4D97-AF65-F5344CB8AC3E}">
        <p14:creationId xmlns:p14="http://schemas.microsoft.com/office/powerpoint/2010/main" val="14292385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a:lvl1pPr>
          </a:lstStyle>
          <a:p>
            <a:pPr>
              <a:defRPr/>
            </a:pPr>
            <a:fld id="{B9665451-05E7-4F91-989F-F62D4DCF0B15}" type="datetimeFigureOut">
              <a:rPr lang="es-ES"/>
              <a:pPr>
                <a:defRPr/>
              </a:pPr>
              <a:t>24/04/2020</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6CB9A097-03D7-45C0-8F55-29B606F4240B}" type="slidenum">
              <a:rPr lang="es-ES"/>
              <a:pPr>
                <a:defRPr/>
              </a:pPr>
              <a:t>‹Nº›</a:t>
            </a:fld>
            <a:endParaRPr lang="es-ES"/>
          </a:p>
        </p:txBody>
      </p:sp>
    </p:spTree>
    <p:extLst>
      <p:ext uri="{BB962C8B-B14F-4D97-AF65-F5344CB8AC3E}">
        <p14:creationId xmlns:p14="http://schemas.microsoft.com/office/powerpoint/2010/main" val="747186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3"/>
          <p:cNvSpPr>
            <a:spLocks noGrp="1"/>
          </p:cNvSpPr>
          <p:nvPr>
            <p:ph type="dt" sz="half" idx="10"/>
          </p:nvPr>
        </p:nvSpPr>
        <p:spPr/>
        <p:txBody>
          <a:bodyPr/>
          <a:lstStyle>
            <a:lvl1pPr>
              <a:defRPr/>
            </a:lvl1pPr>
          </a:lstStyle>
          <a:p>
            <a:pPr>
              <a:defRPr/>
            </a:pPr>
            <a:fld id="{3F909DDF-FB87-4B36-B2C6-7EE850CA1442}" type="datetimeFigureOut">
              <a:rPr lang="es-ES"/>
              <a:pPr>
                <a:defRPr/>
              </a:pPr>
              <a:t>24/04/2020</a:t>
            </a:fld>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8EDFC4FD-A972-4EB6-80ED-636A84015974}" type="slidenum">
              <a:rPr lang="es-ES"/>
              <a:pPr>
                <a:defRPr/>
              </a:pPr>
              <a:t>‹Nº›</a:t>
            </a:fld>
            <a:endParaRPr lang="es-ES"/>
          </a:p>
        </p:txBody>
      </p:sp>
    </p:spTree>
    <p:extLst>
      <p:ext uri="{BB962C8B-B14F-4D97-AF65-F5344CB8AC3E}">
        <p14:creationId xmlns:p14="http://schemas.microsoft.com/office/powerpoint/2010/main" val="4030052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8AADAE7-8792-4D08-A441-529240300513}" type="datetimeFigureOut">
              <a:rPr lang="en-US"/>
              <a:pPr>
                <a:defRPr/>
              </a:pPr>
              <a:t>4/24/2020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3C3E3B3A-BEBB-4213-A273-08DE6067D86B}" type="slidenum">
              <a:rPr lang="en-US"/>
              <a:pPr>
                <a:defRPr/>
              </a:pPr>
              <a:t>‹Nº›</a:t>
            </a:fld>
            <a:endParaRPr lang="en-US"/>
          </a:p>
        </p:txBody>
      </p:sp>
    </p:spTree>
    <p:extLst>
      <p:ext uri="{BB962C8B-B14F-4D97-AF65-F5344CB8AC3E}">
        <p14:creationId xmlns:p14="http://schemas.microsoft.com/office/powerpoint/2010/main" val="9107070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lvl1pPr>
              <a:defRPr/>
            </a:lvl1pPr>
          </a:lstStyle>
          <a:p>
            <a:pPr>
              <a:defRPr/>
            </a:pPr>
            <a:fld id="{FB2523A4-2929-4C3F-BC35-7BE53DE20BC6}" type="datetimeFigureOut">
              <a:rPr lang="es-ES"/>
              <a:pPr>
                <a:defRPr/>
              </a:pPr>
              <a:t>24/04/2020</a:t>
            </a:fld>
            <a:endParaRPr lang="es-ES"/>
          </a:p>
        </p:txBody>
      </p:sp>
      <p:sp>
        <p:nvSpPr>
          <p:cNvPr id="8" name="Footer Placeholder 4"/>
          <p:cNvSpPr>
            <a:spLocks noGrp="1"/>
          </p:cNvSpPr>
          <p:nvPr>
            <p:ph type="ftr" sz="quarter" idx="11"/>
          </p:nvPr>
        </p:nvSpPr>
        <p:spPr/>
        <p:txBody>
          <a:bodyPr/>
          <a:lstStyle>
            <a:lvl1pPr>
              <a:defRPr/>
            </a:lvl1pPr>
          </a:lstStyle>
          <a:p>
            <a:pPr>
              <a:defRPr/>
            </a:pPr>
            <a:endParaRPr lang="es-ES"/>
          </a:p>
        </p:txBody>
      </p:sp>
      <p:sp>
        <p:nvSpPr>
          <p:cNvPr id="9" name="Slide Number Placeholder 5"/>
          <p:cNvSpPr>
            <a:spLocks noGrp="1"/>
          </p:cNvSpPr>
          <p:nvPr>
            <p:ph type="sldNum" sz="quarter" idx="12"/>
          </p:nvPr>
        </p:nvSpPr>
        <p:spPr/>
        <p:txBody>
          <a:bodyPr/>
          <a:lstStyle>
            <a:lvl1pPr>
              <a:defRPr/>
            </a:lvl1pPr>
          </a:lstStyle>
          <a:p>
            <a:pPr>
              <a:defRPr/>
            </a:pPr>
            <a:fld id="{C57B5050-AB6C-4AC6-B1ED-E54C23BE4DBE}" type="slidenum">
              <a:rPr lang="es-ES"/>
              <a:pPr>
                <a:defRPr/>
              </a:pPr>
              <a:t>‹Nº›</a:t>
            </a:fld>
            <a:endParaRPr lang="es-ES"/>
          </a:p>
        </p:txBody>
      </p:sp>
    </p:spTree>
    <p:extLst>
      <p:ext uri="{BB962C8B-B14F-4D97-AF65-F5344CB8AC3E}">
        <p14:creationId xmlns:p14="http://schemas.microsoft.com/office/powerpoint/2010/main" val="23121278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3"/>
          <p:cNvSpPr>
            <a:spLocks noGrp="1"/>
          </p:cNvSpPr>
          <p:nvPr>
            <p:ph type="dt" sz="half" idx="10"/>
          </p:nvPr>
        </p:nvSpPr>
        <p:spPr/>
        <p:txBody>
          <a:bodyPr/>
          <a:lstStyle>
            <a:lvl1pPr>
              <a:defRPr/>
            </a:lvl1pPr>
          </a:lstStyle>
          <a:p>
            <a:pPr>
              <a:defRPr/>
            </a:pPr>
            <a:fld id="{C55C043C-86DF-4885-A818-8E2C66DAACFF}" type="datetimeFigureOut">
              <a:rPr lang="es-ES"/>
              <a:pPr>
                <a:defRPr/>
              </a:pPr>
              <a:t>24/04/2020</a:t>
            </a:fld>
            <a:endParaRPr lang="es-ES"/>
          </a:p>
        </p:txBody>
      </p:sp>
      <p:sp>
        <p:nvSpPr>
          <p:cNvPr id="4" name="Footer Placeholder 4"/>
          <p:cNvSpPr>
            <a:spLocks noGrp="1"/>
          </p:cNvSpPr>
          <p:nvPr>
            <p:ph type="ftr" sz="quarter" idx="11"/>
          </p:nvPr>
        </p:nvSpPr>
        <p:spPr/>
        <p:txBody>
          <a:bodyPr/>
          <a:lstStyle>
            <a:lvl1pPr>
              <a:defRPr/>
            </a:lvl1pPr>
          </a:lstStyle>
          <a:p>
            <a:pPr>
              <a:defRPr/>
            </a:pPr>
            <a:endParaRPr lang="es-ES"/>
          </a:p>
        </p:txBody>
      </p:sp>
      <p:sp>
        <p:nvSpPr>
          <p:cNvPr id="5" name="Slide Number Placeholder 5"/>
          <p:cNvSpPr>
            <a:spLocks noGrp="1"/>
          </p:cNvSpPr>
          <p:nvPr>
            <p:ph type="sldNum" sz="quarter" idx="12"/>
          </p:nvPr>
        </p:nvSpPr>
        <p:spPr/>
        <p:txBody>
          <a:bodyPr/>
          <a:lstStyle>
            <a:lvl1pPr>
              <a:defRPr/>
            </a:lvl1pPr>
          </a:lstStyle>
          <a:p>
            <a:pPr>
              <a:defRPr/>
            </a:pPr>
            <a:fld id="{934702F2-D8A9-452C-8478-2FAD32DEFAD5}" type="slidenum">
              <a:rPr lang="es-ES"/>
              <a:pPr>
                <a:defRPr/>
              </a:pPr>
              <a:t>‹Nº›</a:t>
            </a:fld>
            <a:endParaRPr lang="es-ES"/>
          </a:p>
        </p:txBody>
      </p:sp>
    </p:spTree>
    <p:extLst>
      <p:ext uri="{BB962C8B-B14F-4D97-AF65-F5344CB8AC3E}">
        <p14:creationId xmlns:p14="http://schemas.microsoft.com/office/powerpoint/2010/main" val="34109008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9AB7DE3-8814-4BDB-8DAD-67697DECD361}" type="datetimeFigureOut">
              <a:rPr lang="es-ES"/>
              <a:pPr>
                <a:defRPr/>
              </a:pPr>
              <a:t>24/04/2020</a:t>
            </a:fld>
            <a:endParaRPr lang="es-ES"/>
          </a:p>
        </p:txBody>
      </p:sp>
      <p:sp>
        <p:nvSpPr>
          <p:cNvPr id="3" name="Footer Placeholder 4"/>
          <p:cNvSpPr>
            <a:spLocks noGrp="1"/>
          </p:cNvSpPr>
          <p:nvPr>
            <p:ph type="ftr" sz="quarter" idx="11"/>
          </p:nvPr>
        </p:nvSpPr>
        <p:spPr/>
        <p:txBody>
          <a:bodyPr/>
          <a:lstStyle>
            <a:lvl1pPr>
              <a:defRPr/>
            </a:lvl1pPr>
          </a:lstStyle>
          <a:p>
            <a:pPr>
              <a:defRPr/>
            </a:pPr>
            <a:endParaRPr lang="es-ES"/>
          </a:p>
        </p:txBody>
      </p:sp>
      <p:sp>
        <p:nvSpPr>
          <p:cNvPr id="4" name="Slide Number Placeholder 5"/>
          <p:cNvSpPr>
            <a:spLocks noGrp="1"/>
          </p:cNvSpPr>
          <p:nvPr>
            <p:ph type="sldNum" sz="quarter" idx="12"/>
          </p:nvPr>
        </p:nvSpPr>
        <p:spPr/>
        <p:txBody>
          <a:bodyPr/>
          <a:lstStyle>
            <a:lvl1pPr>
              <a:defRPr/>
            </a:lvl1pPr>
          </a:lstStyle>
          <a:p>
            <a:pPr>
              <a:defRPr/>
            </a:pPr>
            <a:fld id="{9AE1BC0B-F332-40F8-BA14-9806CA47090E}" type="slidenum">
              <a:rPr lang="es-ES"/>
              <a:pPr>
                <a:defRPr/>
              </a:pPr>
              <a:t>‹Nº›</a:t>
            </a:fld>
            <a:endParaRPr lang="es-ES"/>
          </a:p>
        </p:txBody>
      </p:sp>
    </p:spTree>
    <p:extLst>
      <p:ext uri="{BB962C8B-B14F-4D97-AF65-F5344CB8AC3E}">
        <p14:creationId xmlns:p14="http://schemas.microsoft.com/office/powerpoint/2010/main" val="4965750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E5B369BC-7A5E-4451-93D9-DFFD012FF69A}" type="datetimeFigureOut">
              <a:rPr lang="es-ES"/>
              <a:pPr>
                <a:defRPr/>
              </a:pPr>
              <a:t>24/04/2020</a:t>
            </a:fld>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F5E04100-8779-449E-80C5-119F5A4A4D00}" type="slidenum">
              <a:rPr lang="es-ES"/>
              <a:pPr>
                <a:defRPr/>
              </a:pPr>
              <a:t>‹Nº›</a:t>
            </a:fld>
            <a:endParaRPr lang="es-ES"/>
          </a:p>
        </p:txBody>
      </p:sp>
    </p:spTree>
    <p:extLst>
      <p:ext uri="{BB962C8B-B14F-4D97-AF65-F5344CB8AC3E}">
        <p14:creationId xmlns:p14="http://schemas.microsoft.com/office/powerpoint/2010/main" val="3513003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3"/>
          <p:cNvSpPr>
            <a:spLocks noGrp="1"/>
          </p:cNvSpPr>
          <p:nvPr>
            <p:ph type="dt" sz="half" idx="10"/>
          </p:nvPr>
        </p:nvSpPr>
        <p:spPr/>
        <p:txBody>
          <a:bodyPr/>
          <a:lstStyle>
            <a:lvl1pPr>
              <a:defRPr/>
            </a:lvl1pPr>
          </a:lstStyle>
          <a:p>
            <a:pPr>
              <a:defRPr/>
            </a:pPr>
            <a:fld id="{23866454-37FD-49DF-A2BB-C9100FC9B42D}" type="datetimeFigureOut">
              <a:rPr lang="es-ES"/>
              <a:pPr>
                <a:defRPr/>
              </a:pPr>
              <a:t>24/04/2020</a:t>
            </a:fld>
            <a:endParaRPr lang="es-ES"/>
          </a:p>
        </p:txBody>
      </p:sp>
      <p:sp>
        <p:nvSpPr>
          <p:cNvPr id="6" name="Footer Placeholder 4"/>
          <p:cNvSpPr>
            <a:spLocks noGrp="1"/>
          </p:cNvSpPr>
          <p:nvPr>
            <p:ph type="ftr" sz="quarter" idx="11"/>
          </p:nvPr>
        </p:nvSpPr>
        <p:spPr/>
        <p:txBody>
          <a:bodyPr/>
          <a:lstStyle>
            <a:lvl1pPr>
              <a:defRPr/>
            </a:lvl1pPr>
          </a:lstStyle>
          <a:p>
            <a:pPr>
              <a:defRPr/>
            </a:pPr>
            <a:endParaRPr lang="es-ES"/>
          </a:p>
        </p:txBody>
      </p:sp>
      <p:sp>
        <p:nvSpPr>
          <p:cNvPr id="7" name="Slide Number Placeholder 5"/>
          <p:cNvSpPr>
            <a:spLocks noGrp="1"/>
          </p:cNvSpPr>
          <p:nvPr>
            <p:ph type="sldNum" sz="quarter" idx="12"/>
          </p:nvPr>
        </p:nvSpPr>
        <p:spPr/>
        <p:txBody>
          <a:bodyPr/>
          <a:lstStyle>
            <a:lvl1pPr>
              <a:defRPr/>
            </a:lvl1pPr>
          </a:lstStyle>
          <a:p>
            <a:pPr>
              <a:defRPr/>
            </a:pPr>
            <a:fld id="{594FE087-C437-467C-B9C2-FAF52BA43F4A}" type="slidenum">
              <a:rPr lang="es-ES"/>
              <a:pPr>
                <a:defRPr/>
              </a:pPr>
              <a:t>‹Nº›</a:t>
            </a:fld>
            <a:endParaRPr lang="es-ES"/>
          </a:p>
        </p:txBody>
      </p:sp>
    </p:spTree>
    <p:extLst>
      <p:ext uri="{BB962C8B-B14F-4D97-AF65-F5344CB8AC3E}">
        <p14:creationId xmlns:p14="http://schemas.microsoft.com/office/powerpoint/2010/main" val="299310885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47F63800-771A-4FA2-A4A3-A44836C75C8F}" type="datetimeFigureOut">
              <a:rPr lang="es-ES"/>
              <a:pPr>
                <a:defRPr/>
              </a:pPr>
              <a:t>24/04/2020</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B36F550B-0DA9-4605-99D9-39235A841F5E}" type="slidenum">
              <a:rPr lang="es-ES"/>
              <a:pPr>
                <a:defRPr/>
              </a:pPr>
              <a:t>‹Nº›</a:t>
            </a:fld>
            <a:endParaRPr lang="es-ES"/>
          </a:p>
        </p:txBody>
      </p:sp>
    </p:spTree>
    <p:extLst>
      <p:ext uri="{BB962C8B-B14F-4D97-AF65-F5344CB8AC3E}">
        <p14:creationId xmlns:p14="http://schemas.microsoft.com/office/powerpoint/2010/main" val="32355675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a:lvl1pPr>
          </a:lstStyle>
          <a:p>
            <a:pPr>
              <a:defRPr/>
            </a:pPr>
            <a:fld id="{326936FA-E6CF-476F-8B7F-F08B9DB7C47C}" type="datetimeFigureOut">
              <a:rPr lang="es-ES"/>
              <a:pPr>
                <a:defRPr/>
              </a:pPr>
              <a:t>24/04/2020</a:t>
            </a:fld>
            <a:endParaRPr lang="es-ES"/>
          </a:p>
        </p:txBody>
      </p:sp>
      <p:sp>
        <p:nvSpPr>
          <p:cNvPr id="5" name="Footer Placeholder 4"/>
          <p:cNvSpPr>
            <a:spLocks noGrp="1"/>
          </p:cNvSpPr>
          <p:nvPr>
            <p:ph type="ftr" sz="quarter" idx="11"/>
          </p:nvPr>
        </p:nvSpPr>
        <p:spPr/>
        <p:txBody>
          <a:bodyPr/>
          <a:lstStyle>
            <a:lvl1pPr>
              <a:defRPr/>
            </a:lvl1pPr>
          </a:lstStyle>
          <a:p>
            <a:pPr>
              <a:defRPr/>
            </a:pPr>
            <a:endParaRPr lang="es-ES"/>
          </a:p>
        </p:txBody>
      </p:sp>
      <p:sp>
        <p:nvSpPr>
          <p:cNvPr id="6" name="Slide Number Placeholder 5"/>
          <p:cNvSpPr>
            <a:spLocks noGrp="1"/>
          </p:cNvSpPr>
          <p:nvPr>
            <p:ph type="sldNum" sz="quarter" idx="12"/>
          </p:nvPr>
        </p:nvSpPr>
        <p:spPr/>
        <p:txBody>
          <a:bodyPr/>
          <a:lstStyle>
            <a:lvl1pPr>
              <a:defRPr/>
            </a:lvl1pPr>
          </a:lstStyle>
          <a:p>
            <a:pPr>
              <a:defRPr/>
            </a:pPr>
            <a:fld id="{F7E17715-2F9A-4A21-AE79-9529FE97C887}" type="slidenum">
              <a:rPr lang="es-ES"/>
              <a:pPr>
                <a:defRPr/>
              </a:pPr>
              <a:t>‹Nº›</a:t>
            </a:fld>
            <a:endParaRPr lang="es-ES"/>
          </a:p>
        </p:txBody>
      </p:sp>
    </p:spTree>
    <p:extLst>
      <p:ext uri="{BB962C8B-B14F-4D97-AF65-F5344CB8AC3E}">
        <p14:creationId xmlns:p14="http://schemas.microsoft.com/office/powerpoint/2010/main" val="40069708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defRPr dirty="0">
                <a:solidFill>
                  <a:schemeClr val="tx1">
                    <a:tint val="75000"/>
                  </a:schemeClr>
                </a:solidFill>
              </a:defRPr>
            </a:lvl1pPr>
          </a:lstStyle>
          <a:p>
            <a:pPr>
              <a:defRPr/>
            </a:pPr>
            <a:fld id="{90572DA8-04FE-4148-AEA1-447262AE4DA1}"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dirty="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dirty="0"/>
            </a:lvl1pPr>
          </a:lstStyle>
          <a:p>
            <a:pPr>
              <a:defRPr/>
            </a:pPr>
            <a:fld id="{E4755B5E-BDEC-49A2-A952-B3A9238CFFFD}" type="slidenum">
              <a:rPr lang="en-US"/>
              <a:pPr>
                <a:defRPr/>
              </a:pPr>
              <a:t>‹Nº›</a:t>
            </a:fld>
            <a:endParaRPr lang="en-US"/>
          </a:p>
        </p:txBody>
      </p:sp>
    </p:spTree>
    <p:extLst>
      <p:ext uri="{BB962C8B-B14F-4D97-AF65-F5344CB8AC3E}">
        <p14:creationId xmlns:p14="http://schemas.microsoft.com/office/powerpoint/2010/main" val="39249191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dirty="0">
                <a:solidFill>
                  <a:schemeClr val="tx1">
                    <a:tint val="75000"/>
                  </a:schemeClr>
                </a:solidFill>
              </a:defRPr>
            </a:lvl1pPr>
          </a:lstStyle>
          <a:p>
            <a:pPr>
              <a:defRPr/>
            </a:pPr>
            <a:fld id="{EFE93A52-209B-4576-999D-7A4FFB68FADE}"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dirty="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dirty="0"/>
            </a:lvl1pPr>
          </a:lstStyle>
          <a:p>
            <a:pPr>
              <a:defRPr/>
            </a:pPr>
            <a:fld id="{649AE57A-7508-4A9E-A01E-A82F8CD02712}" type="slidenum">
              <a:rPr lang="en-US"/>
              <a:pPr>
                <a:defRPr/>
              </a:pPr>
              <a:t>‹Nº›</a:t>
            </a:fld>
            <a:endParaRPr lang="en-US"/>
          </a:p>
        </p:txBody>
      </p:sp>
    </p:spTree>
    <p:extLst>
      <p:ext uri="{BB962C8B-B14F-4D97-AF65-F5344CB8AC3E}">
        <p14:creationId xmlns:p14="http://schemas.microsoft.com/office/powerpoint/2010/main" val="5988077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lvl1pPr>
              <a:defRPr dirty="0">
                <a:solidFill>
                  <a:schemeClr val="tx1">
                    <a:tint val="75000"/>
                  </a:schemeClr>
                </a:solidFill>
              </a:defRPr>
            </a:lvl1pPr>
          </a:lstStyle>
          <a:p>
            <a:pPr>
              <a:defRPr/>
            </a:pPr>
            <a:fld id="{86B062A5-3E6B-4F1C-A608-C178355B5ABE}"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dirty="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dirty="0"/>
            </a:lvl1pPr>
          </a:lstStyle>
          <a:p>
            <a:pPr>
              <a:defRPr/>
            </a:pPr>
            <a:fld id="{A7A83137-4426-4CD5-8158-62A9FA1DF2B2}" type="slidenum">
              <a:rPr lang="en-US"/>
              <a:pPr>
                <a:defRPr/>
              </a:pPr>
              <a:t>‹Nº›</a:t>
            </a:fld>
            <a:endParaRPr lang="en-US"/>
          </a:p>
        </p:txBody>
      </p:sp>
    </p:spTree>
    <p:extLst>
      <p:ext uri="{BB962C8B-B14F-4D97-AF65-F5344CB8AC3E}">
        <p14:creationId xmlns:p14="http://schemas.microsoft.com/office/powerpoint/2010/main" val="2433764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BEEA441-77DD-43D3-8455-C6DD6308A24C}" type="datetimeFigureOut">
              <a:rPr lang="en-US"/>
              <a:pPr>
                <a:defRPr/>
              </a:pPr>
              <a:t>4/24/2020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FB973BCA-78B3-4822-A047-26AC8110FC8F}" type="slidenum">
              <a:rPr lang="en-US"/>
              <a:pPr>
                <a:defRPr/>
              </a:pPr>
              <a:t>‹Nº›</a:t>
            </a:fld>
            <a:endParaRPr lang="en-US"/>
          </a:p>
        </p:txBody>
      </p:sp>
    </p:spTree>
    <p:extLst>
      <p:ext uri="{BB962C8B-B14F-4D97-AF65-F5344CB8AC3E}">
        <p14:creationId xmlns:p14="http://schemas.microsoft.com/office/powerpoint/2010/main" val="21519030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lvl1pPr>
              <a:defRPr dirty="0">
                <a:solidFill>
                  <a:schemeClr val="tx1">
                    <a:tint val="75000"/>
                  </a:schemeClr>
                </a:solidFill>
              </a:defRPr>
            </a:lvl1pPr>
          </a:lstStyle>
          <a:p>
            <a:pPr>
              <a:defRPr/>
            </a:pPr>
            <a:fld id="{A36CF87C-A684-45DA-BE21-7B14513296DB}" type="datetimeFigureOut">
              <a:rPr lang="en-US"/>
              <a:pPr>
                <a:defRPr/>
              </a:pPr>
              <a:t>4/24/2020</a:t>
            </a:fld>
            <a:endParaRPr lang="en-US"/>
          </a:p>
        </p:txBody>
      </p:sp>
      <p:sp>
        <p:nvSpPr>
          <p:cNvPr id="6" name="Footer Placeholder 5"/>
          <p:cNvSpPr>
            <a:spLocks noGrp="1"/>
          </p:cNvSpPr>
          <p:nvPr>
            <p:ph type="ftr" sz="quarter" idx="11"/>
          </p:nvPr>
        </p:nvSpPr>
        <p:spPr/>
        <p:txBody>
          <a:bodyPr/>
          <a:lstStyle>
            <a:lvl1pPr>
              <a:defRPr dirty="0">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dirty="0"/>
            </a:lvl1pPr>
          </a:lstStyle>
          <a:p>
            <a:pPr>
              <a:defRPr/>
            </a:pPr>
            <a:fld id="{B9778465-C34A-4736-8A5E-62E5B5A83A05}" type="slidenum">
              <a:rPr lang="en-US"/>
              <a:pPr>
                <a:defRPr/>
              </a:pPr>
              <a:t>‹Nº›</a:t>
            </a:fld>
            <a:endParaRPr lang="en-US"/>
          </a:p>
        </p:txBody>
      </p:sp>
    </p:spTree>
    <p:extLst>
      <p:ext uri="{BB962C8B-B14F-4D97-AF65-F5344CB8AC3E}">
        <p14:creationId xmlns:p14="http://schemas.microsoft.com/office/powerpoint/2010/main" val="1608941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lvl1pPr>
              <a:defRPr dirty="0">
                <a:solidFill>
                  <a:schemeClr val="tx1">
                    <a:tint val="75000"/>
                  </a:schemeClr>
                </a:solidFill>
              </a:defRPr>
            </a:lvl1pPr>
          </a:lstStyle>
          <a:p>
            <a:pPr>
              <a:defRPr/>
            </a:pPr>
            <a:fld id="{54D4B8CB-F40C-45FA-9B6B-5B32EB2B1838}" type="datetimeFigureOut">
              <a:rPr lang="en-US"/>
              <a:pPr>
                <a:defRPr/>
              </a:pPr>
              <a:t>4/24/2020</a:t>
            </a:fld>
            <a:endParaRPr lang="en-US"/>
          </a:p>
        </p:txBody>
      </p:sp>
      <p:sp>
        <p:nvSpPr>
          <p:cNvPr id="8" name="Footer Placeholder 7"/>
          <p:cNvSpPr>
            <a:spLocks noGrp="1"/>
          </p:cNvSpPr>
          <p:nvPr>
            <p:ph type="ftr" sz="quarter" idx="11"/>
          </p:nvPr>
        </p:nvSpPr>
        <p:spPr/>
        <p:txBody>
          <a:bodyPr/>
          <a:lstStyle>
            <a:lvl1pPr>
              <a:defRPr dirty="0">
                <a:solidFill>
                  <a:schemeClr val="tx1">
                    <a:tint val="75000"/>
                  </a:schemeClr>
                </a:solidFill>
              </a:defRPr>
            </a:lvl1pPr>
          </a:lstStyle>
          <a:p>
            <a:pPr>
              <a:defRPr/>
            </a:pPr>
            <a:endParaRPr lang="en-US"/>
          </a:p>
        </p:txBody>
      </p:sp>
      <p:sp>
        <p:nvSpPr>
          <p:cNvPr id="9" name="Slide Number Placeholder 8"/>
          <p:cNvSpPr>
            <a:spLocks noGrp="1"/>
          </p:cNvSpPr>
          <p:nvPr>
            <p:ph type="sldNum" sz="quarter" idx="12"/>
          </p:nvPr>
        </p:nvSpPr>
        <p:spPr/>
        <p:txBody>
          <a:bodyPr/>
          <a:lstStyle>
            <a:lvl1pPr fontAlgn="auto">
              <a:spcBef>
                <a:spcPts val="0"/>
              </a:spcBef>
              <a:spcAft>
                <a:spcPts val="0"/>
              </a:spcAft>
              <a:defRPr dirty="0"/>
            </a:lvl1pPr>
          </a:lstStyle>
          <a:p>
            <a:pPr>
              <a:defRPr/>
            </a:pPr>
            <a:fld id="{4CFEFADB-B40C-41B5-B5B1-794E92718AD1}" type="slidenum">
              <a:rPr lang="en-US"/>
              <a:pPr>
                <a:defRPr/>
              </a:pPr>
              <a:t>‹Nº›</a:t>
            </a:fld>
            <a:endParaRPr lang="en-US"/>
          </a:p>
        </p:txBody>
      </p:sp>
    </p:spTree>
    <p:extLst>
      <p:ext uri="{BB962C8B-B14F-4D97-AF65-F5344CB8AC3E}">
        <p14:creationId xmlns:p14="http://schemas.microsoft.com/office/powerpoint/2010/main" val="1696095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lvl1pPr>
              <a:defRPr dirty="0">
                <a:solidFill>
                  <a:schemeClr val="tx1">
                    <a:tint val="75000"/>
                  </a:schemeClr>
                </a:solidFill>
              </a:defRPr>
            </a:lvl1pPr>
          </a:lstStyle>
          <a:p>
            <a:pPr>
              <a:defRPr/>
            </a:pPr>
            <a:fld id="{4B5F9E72-33E3-4B2D-98F4-6D15DBCCBB1F}" type="datetimeFigureOut">
              <a:rPr lang="en-US"/>
              <a:pPr>
                <a:defRPr/>
              </a:pPr>
              <a:t>4/24/2020</a:t>
            </a:fld>
            <a:endParaRPr lang="en-US"/>
          </a:p>
        </p:txBody>
      </p:sp>
      <p:sp>
        <p:nvSpPr>
          <p:cNvPr id="4" name="Footer Placeholder 3"/>
          <p:cNvSpPr>
            <a:spLocks noGrp="1"/>
          </p:cNvSpPr>
          <p:nvPr>
            <p:ph type="ftr" sz="quarter" idx="11"/>
          </p:nvPr>
        </p:nvSpPr>
        <p:spPr/>
        <p:txBody>
          <a:bodyPr/>
          <a:lstStyle>
            <a:lvl1pPr>
              <a:defRPr dirty="0">
                <a:solidFill>
                  <a:schemeClr val="tx1">
                    <a:tint val="75000"/>
                  </a:schemeClr>
                </a:solidFill>
              </a:defRPr>
            </a:lvl1pPr>
          </a:lstStyle>
          <a:p>
            <a:pPr>
              <a:defRPr/>
            </a:pPr>
            <a:endParaRPr lang="en-US"/>
          </a:p>
        </p:txBody>
      </p:sp>
      <p:sp>
        <p:nvSpPr>
          <p:cNvPr id="5" name="Slide Number Placeholder 4"/>
          <p:cNvSpPr>
            <a:spLocks noGrp="1"/>
          </p:cNvSpPr>
          <p:nvPr>
            <p:ph type="sldNum" sz="quarter" idx="12"/>
          </p:nvPr>
        </p:nvSpPr>
        <p:spPr/>
        <p:txBody>
          <a:bodyPr/>
          <a:lstStyle>
            <a:lvl1pPr fontAlgn="auto">
              <a:spcBef>
                <a:spcPts val="0"/>
              </a:spcBef>
              <a:spcAft>
                <a:spcPts val="0"/>
              </a:spcAft>
              <a:defRPr dirty="0"/>
            </a:lvl1pPr>
          </a:lstStyle>
          <a:p>
            <a:pPr>
              <a:defRPr/>
            </a:pPr>
            <a:fld id="{DEB35C50-E6E5-450B-B1B5-844247FD7D70}" type="slidenum">
              <a:rPr lang="en-US"/>
              <a:pPr>
                <a:defRPr/>
              </a:pPr>
              <a:t>‹Nº›</a:t>
            </a:fld>
            <a:endParaRPr lang="en-US"/>
          </a:p>
        </p:txBody>
      </p:sp>
    </p:spTree>
    <p:extLst>
      <p:ext uri="{BB962C8B-B14F-4D97-AF65-F5344CB8AC3E}">
        <p14:creationId xmlns:p14="http://schemas.microsoft.com/office/powerpoint/2010/main" val="38400678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dirty="0">
                <a:solidFill>
                  <a:schemeClr val="tx1">
                    <a:tint val="75000"/>
                  </a:schemeClr>
                </a:solidFill>
              </a:defRPr>
            </a:lvl1pPr>
          </a:lstStyle>
          <a:p>
            <a:pPr>
              <a:defRPr/>
            </a:pPr>
            <a:fld id="{D4913A31-E05C-4928-842F-5FBFD444F91B}" type="datetimeFigureOut">
              <a:rPr lang="en-US"/>
              <a:pPr>
                <a:defRPr/>
              </a:pPr>
              <a:t>4/24/2020</a:t>
            </a:fld>
            <a:endParaRPr lang="en-US"/>
          </a:p>
        </p:txBody>
      </p:sp>
      <p:sp>
        <p:nvSpPr>
          <p:cNvPr id="3" name="Footer Placeholder 2"/>
          <p:cNvSpPr>
            <a:spLocks noGrp="1"/>
          </p:cNvSpPr>
          <p:nvPr>
            <p:ph type="ftr" sz="quarter" idx="11"/>
          </p:nvPr>
        </p:nvSpPr>
        <p:spPr/>
        <p:txBody>
          <a:bodyPr/>
          <a:lstStyle>
            <a:lvl1pPr>
              <a:defRPr dirty="0">
                <a:solidFill>
                  <a:schemeClr val="tx1">
                    <a:tint val="75000"/>
                  </a:schemeClr>
                </a:solidFill>
              </a:defRPr>
            </a:lvl1pPr>
          </a:lstStyle>
          <a:p>
            <a:pPr>
              <a:defRPr/>
            </a:pPr>
            <a:endParaRPr lang="en-US"/>
          </a:p>
        </p:txBody>
      </p:sp>
      <p:sp>
        <p:nvSpPr>
          <p:cNvPr id="4" name="Slide Number Placeholder 3"/>
          <p:cNvSpPr>
            <a:spLocks noGrp="1"/>
          </p:cNvSpPr>
          <p:nvPr>
            <p:ph type="sldNum" sz="quarter" idx="12"/>
          </p:nvPr>
        </p:nvSpPr>
        <p:spPr/>
        <p:txBody>
          <a:bodyPr/>
          <a:lstStyle>
            <a:lvl1pPr fontAlgn="auto">
              <a:spcBef>
                <a:spcPts val="0"/>
              </a:spcBef>
              <a:spcAft>
                <a:spcPts val="0"/>
              </a:spcAft>
              <a:defRPr dirty="0"/>
            </a:lvl1pPr>
          </a:lstStyle>
          <a:p>
            <a:pPr>
              <a:defRPr/>
            </a:pPr>
            <a:fld id="{BD400B4D-D605-4E19-A043-9094B92B1086}" type="slidenum">
              <a:rPr lang="en-US"/>
              <a:pPr>
                <a:defRPr/>
              </a:pPr>
              <a:t>‹Nº›</a:t>
            </a:fld>
            <a:endParaRPr lang="en-US"/>
          </a:p>
        </p:txBody>
      </p:sp>
    </p:spTree>
    <p:extLst>
      <p:ext uri="{BB962C8B-B14F-4D97-AF65-F5344CB8AC3E}">
        <p14:creationId xmlns:p14="http://schemas.microsoft.com/office/powerpoint/2010/main" val="3825412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dirty="0">
                <a:solidFill>
                  <a:schemeClr val="tx1">
                    <a:tint val="75000"/>
                  </a:schemeClr>
                </a:solidFill>
              </a:defRPr>
            </a:lvl1pPr>
          </a:lstStyle>
          <a:p>
            <a:pPr>
              <a:defRPr/>
            </a:pPr>
            <a:fld id="{84F959B3-7F1B-4B63-831D-F049D6DD2AC9}" type="datetimeFigureOut">
              <a:rPr lang="en-US"/>
              <a:pPr>
                <a:defRPr/>
              </a:pPr>
              <a:t>4/24/2020</a:t>
            </a:fld>
            <a:endParaRPr lang="en-US"/>
          </a:p>
        </p:txBody>
      </p:sp>
      <p:sp>
        <p:nvSpPr>
          <p:cNvPr id="6" name="Footer Placeholder 5"/>
          <p:cNvSpPr>
            <a:spLocks noGrp="1"/>
          </p:cNvSpPr>
          <p:nvPr>
            <p:ph type="ftr" sz="quarter" idx="11"/>
          </p:nvPr>
        </p:nvSpPr>
        <p:spPr/>
        <p:txBody>
          <a:bodyPr/>
          <a:lstStyle>
            <a:lvl1pPr>
              <a:defRPr dirty="0">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dirty="0"/>
            </a:lvl1pPr>
          </a:lstStyle>
          <a:p>
            <a:pPr>
              <a:defRPr/>
            </a:pPr>
            <a:fld id="{B3868281-74E5-46DD-BA4D-7A17928EB7A5}" type="slidenum">
              <a:rPr lang="en-US"/>
              <a:pPr>
                <a:defRPr/>
              </a:pPr>
              <a:t>‹Nº›</a:t>
            </a:fld>
            <a:endParaRPr lang="en-US"/>
          </a:p>
        </p:txBody>
      </p:sp>
    </p:spTree>
    <p:extLst>
      <p:ext uri="{BB962C8B-B14F-4D97-AF65-F5344CB8AC3E}">
        <p14:creationId xmlns:p14="http://schemas.microsoft.com/office/powerpoint/2010/main" val="32820767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lvl1pPr>
              <a:defRPr dirty="0">
                <a:solidFill>
                  <a:schemeClr val="tx1">
                    <a:tint val="75000"/>
                  </a:schemeClr>
                </a:solidFill>
              </a:defRPr>
            </a:lvl1pPr>
          </a:lstStyle>
          <a:p>
            <a:pPr>
              <a:defRPr/>
            </a:pPr>
            <a:fld id="{13169B4F-6994-41CE-B7B3-E1E47A58BB95}" type="datetimeFigureOut">
              <a:rPr lang="en-US"/>
              <a:pPr>
                <a:defRPr/>
              </a:pPr>
              <a:t>4/24/2020</a:t>
            </a:fld>
            <a:endParaRPr lang="en-US"/>
          </a:p>
        </p:txBody>
      </p:sp>
      <p:sp>
        <p:nvSpPr>
          <p:cNvPr id="6" name="Footer Placeholder 5"/>
          <p:cNvSpPr>
            <a:spLocks noGrp="1"/>
          </p:cNvSpPr>
          <p:nvPr>
            <p:ph type="ftr" sz="quarter" idx="11"/>
          </p:nvPr>
        </p:nvSpPr>
        <p:spPr/>
        <p:txBody>
          <a:bodyPr/>
          <a:lstStyle>
            <a:lvl1pPr>
              <a:defRPr dirty="0">
                <a:solidFill>
                  <a:schemeClr val="tx1">
                    <a:tint val="75000"/>
                  </a:schemeClr>
                </a:solidFill>
              </a:defRPr>
            </a:lvl1pPr>
          </a:lstStyle>
          <a:p>
            <a:pPr>
              <a:defRPr/>
            </a:pPr>
            <a:endParaRPr lang="en-US"/>
          </a:p>
        </p:txBody>
      </p:sp>
      <p:sp>
        <p:nvSpPr>
          <p:cNvPr id="7" name="Slide Number Placeholder 6"/>
          <p:cNvSpPr>
            <a:spLocks noGrp="1"/>
          </p:cNvSpPr>
          <p:nvPr>
            <p:ph type="sldNum" sz="quarter" idx="12"/>
          </p:nvPr>
        </p:nvSpPr>
        <p:spPr/>
        <p:txBody>
          <a:bodyPr/>
          <a:lstStyle>
            <a:lvl1pPr fontAlgn="auto">
              <a:spcBef>
                <a:spcPts val="0"/>
              </a:spcBef>
              <a:spcAft>
                <a:spcPts val="0"/>
              </a:spcAft>
              <a:defRPr dirty="0"/>
            </a:lvl1pPr>
          </a:lstStyle>
          <a:p>
            <a:pPr>
              <a:defRPr/>
            </a:pPr>
            <a:fld id="{5643C2FF-4A60-4DAC-9587-95A4C724319E}" type="slidenum">
              <a:rPr lang="en-US"/>
              <a:pPr>
                <a:defRPr/>
              </a:pPr>
              <a:t>‹Nº›</a:t>
            </a:fld>
            <a:endParaRPr lang="en-US"/>
          </a:p>
        </p:txBody>
      </p:sp>
    </p:spTree>
    <p:extLst>
      <p:ext uri="{BB962C8B-B14F-4D97-AF65-F5344CB8AC3E}">
        <p14:creationId xmlns:p14="http://schemas.microsoft.com/office/powerpoint/2010/main" val="39403882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dirty="0">
                <a:solidFill>
                  <a:schemeClr val="tx1">
                    <a:tint val="75000"/>
                  </a:schemeClr>
                </a:solidFill>
              </a:defRPr>
            </a:lvl1pPr>
          </a:lstStyle>
          <a:p>
            <a:pPr>
              <a:defRPr/>
            </a:pPr>
            <a:fld id="{5024EB32-EB09-44A0-AE58-14D7F1E5BAC6}"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dirty="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dirty="0"/>
            </a:lvl1pPr>
          </a:lstStyle>
          <a:p>
            <a:pPr>
              <a:defRPr/>
            </a:pPr>
            <a:fld id="{355B554C-0D65-438B-A7B0-8A4910466428}" type="slidenum">
              <a:rPr lang="en-US"/>
              <a:pPr>
                <a:defRPr/>
              </a:pPr>
              <a:t>‹Nº›</a:t>
            </a:fld>
            <a:endParaRPr lang="en-US"/>
          </a:p>
        </p:txBody>
      </p:sp>
    </p:spTree>
    <p:extLst>
      <p:ext uri="{BB962C8B-B14F-4D97-AF65-F5344CB8AC3E}">
        <p14:creationId xmlns:p14="http://schemas.microsoft.com/office/powerpoint/2010/main" val="17140853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lvl1pPr>
              <a:defRPr dirty="0">
                <a:solidFill>
                  <a:schemeClr val="tx1">
                    <a:tint val="75000"/>
                  </a:schemeClr>
                </a:solidFill>
              </a:defRPr>
            </a:lvl1pPr>
          </a:lstStyle>
          <a:p>
            <a:pPr>
              <a:defRPr/>
            </a:pPr>
            <a:fld id="{BF726A7E-A978-4286-B1A9-32DAC93C7D5C}" type="datetimeFigureOut">
              <a:rPr lang="en-US"/>
              <a:pPr>
                <a:defRPr/>
              </a:pPr>
              <a:t>4/24/2020</a:t>
            </a:fld>
            <a:endParaRPr lang="en-US"/>
          </a:p>
        </p:txBody>
      </p:sp>
      <p:sp>
        <p:nvSpPr>
          <p:cNvPr id="5" name="Footer Placeholder 4"/>
          <p:cNvSpPr>
            <a:spLocks noGrp="1"/>
          </p:cNvSpPr>
          <p:nvPr>
            <p:ph type="ftr" sz="quarter" idx="11"/>
          </p:nvPr>
        </p:nvSpPr>
        <p:spPr/>
        <p:txBody>
          <a:bodyPr/>
          <a:lstStyle>
            <a:lvl1pPr>
              <a:defRPr dirty="0">
                <a:solidFill>
                  <a:schemeClr val="tx1">
                    <a:tint val="75000"/>
                  </a:schemeClr>
                </a:solidFill>
              </a:defRPr>
            </a:lvl1pPr>
          </a:lstStyle>
          <a:p>
            <a:pPr>
              <a:defRPr/>
            </a:pPr>
            <a:endParaRPr lang="en-US"/>
          </a:p>
        </p:txBody>
      </p:sp>
      <p:sp>
        <p:nvSpPr>
          <p:cNvPr id="6" name="Slide Number Placeholder 5"/>
          <p:cNvSpPr>
            <a:spLocks noGrp="1"/>
          </p:cNvSpPr>
          <p:nvPr>
            <p:ph type="sldNum" sz="quarter" idx="12"/>
          </p:nvPr>
        </p:nvSpPr>
        <p:spPr/>
        <p:txBody>
          <a:bodyPr/>
          <a:lstStyle>
            <a:lvl1pPr fontAlgn="auto">
              <a:spcBef>
                <a:spcPts val="0"/>
              </a:spcBef>
              <a:spcAft>
                <a:spcPts val="0"/>
              </a:spcAft>
              <a:defRPr dirty="0"/>
            </a:lvl1pPr>
          </a:lstStyle>
          <a:p>
            <a:pPr>
              <a:defRPr/>
            </a:pPr>
            <a:fld id="{443A8CB5-1961-4C83-BBE2-849AF947A6BF}" type="slidenum">
              <a:rPr lang="en-US"/>
              <a:pPr>
                <a:defRPr/>
              </a:pPr>
              <a:t>‹Nº›</a:t>
            </a:fld>
            <a:endParaRPr lang="en-US"/>
          </a:p>
        </p:txBody>
      </p:sp>
    </p:spTree>
    <p:extLst>
      <p:ext uri="{BB962C8B-B14F-4D97-AF65-F5344CB8AC3E}">
        <p14:creationId xmlns:p14="http://schemas.microsoft.com/office/powerpoint/2010/main" val="4112343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47A87A-3DB1-49D6-A525-79B4E55F4F0B}" type="datetimeFigureOut">
              <a:rPr lang="en-US"/>
              <a:pPr>
                <a:defRPr/>
              </a:pPr>
              <a:t>4/24/2020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CD66DDBB-D38A-46D6-A5FF-1579DF90013C}" type="slidenum">
              <a:rPr lang="en-US"/>
              <a:pPr>
                <a:defRPr/>
              </a:pPr>
              <a:t>‹Nº›</a:t>
            </a:fld>
            <a:endParaRPr lang="en-US"/>
          </a:p>
        </p:txBody>
      </p:sp>
    </p:spTree>
    <p:extLst>
      <p:ext uri="{BB962C8B-B14F-4D97-AF65-F5344CB8AC3E}">
        <p14:creationId xmlns:p14="http://schemas.microsoft.com/office/powerpoint/2010/main" val="3464475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74AFEFB-58ED-43C8-B245-DA9A50395B73}" type="datetimeFigureOut">
              <a:rPr lang="en-US"/>
              <a:pPr>
                <a:defRPr/>
              </a:pPr>
              <a:t>4/24/2020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fontAlgn="auto">
              <a:spcBef>
                <a:spcPts val="0"/>
              </a:spcBef>
              <a:spcAft>
                <a:spcPts val="0"/>
              </a:spcAft>
              <a:defRPr/>
            </a:lvl1pPr>
          </a:lstStyle>
          <a:p>
            <a:pPr>
              <a:defRPr/>
            </a:pPr>
            <a:fld id="{A5931DD3-7D15-41CC-9369-DBA48BA8FEF9}" type="slidenum">
              <a:rPr lang="en-US"/>
              <a:pPr>
                <a:defRPr/>
              </a:pPr>
              <a:t>‹Nº›</a:t>
            </a:fld>
            <a:endParaRPr lang="en-US"/>
          </a:p>
        </p:txBody>
      </p:sp>
    </p:spTree>
    <p:extLst>
      <p:ext uri="{BB962C8B-B14F-4D97-AF65-F5344CB8AC3E}">
        <p14:creationId xmlns:p14="http://schemas.microsoft.com/office/powerpoint/2010/main" val="4237192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3.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defRPr>
            </a:lvl1pPr>
          </a:lstStyle>
          <a:p>
            <a:pPr>
              <a:defRPr/>
            </a:pPr>
            <a:fld id="{A6E7672B-8A60-496C-BD2B-5B2A9F58E4B2}" type="datetimeFigureOut">
              <a:rPr lang="en-US"/>
              <a:pPr>
                <a:defRPr/>
              </a:pPr>
              <a:t>4/24/2020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6A859094-9A21-4688-AFD8-0847153F6009}"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defRPr>
            </a:lvl1pPr>
          </a:lstStyle>
          <a:p>
            <a:pPr>
              <a:defRPr/>
            </a:pPr>
            <a:fld id="{3C20726F-3555-4B29-9596-ED1E278672F2}" type="datetimeFigureOut">
              <a:rPr lang="en-US"/>
              <a:pPr>
                <a:defRPr/>
              </a:pPr>
              <a:t>4/24/2020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E501140A-67B4-4949-AC2C-4A187DEB2BE0}"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mn-lt"/>
              </a:defRPr>
            </a:lvl1pPr>
          </a:lstStyle>
          <a:p>
            <a:pPr>
              <a:defRPr/>
            </a:pPr>
            <a:fld id="{04D4827C-F1C0-4CBA-9C33-D8D888E1648D}" type="datetimeFigureOut">
              <a:rPr lang="en-US"/>
              <a:pPr>
                <a:defRPr/>
              </a:pPr>
              <a:t>4/24/2020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898989"/>
                </a:solidFill>
                <a:latin typeface="Calibri" panose="020F0502020204030204" pitchFamily="34" charset="0"/>
              </a:defRPr>
            </a:lvl1pPr>
          </a:lstStyle>
          <a:p>
            <a:pPr>
              <a:defRPr/>
            </a:pPr>
            <a:fld id="{46A73A54-3D6A-4647-AF15-74F52CDD9ED0}"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6 Rectángulo"/>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8" name="7 Rectángulo"/>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9" name="8 Rectángulo"/>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10" name="9 Rectángulo"/>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11" name="10 Rectángulo"/>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12" name="11 Rectángulo"/>
          <p:cNvSpPr/>
          <p:nvPr/>
        </p:nvSpPr>
        <p:spPr>
          <a:xfrm>
            <a:off x="309563" y="681038"/>
            <a:ext cx="46037"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15" name="14 Rectángulo"/>
          <p:cNvSpPr/>
          <p:nvPr/>
        </p:nvSpPr>
        <p:spPr>
          <a:xfrm>
            <a:off x="268288" y="681038"/>
            <a:ext cx="2857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16" name="15 Rectángulo"/>
          <p:cNvSpPr/>
          <p:nvPr/>
        </p:nvSpPr>
        <p:spPr>
          <a:xfrm>
            <a:off x="249238" y="681038"/>
            <a:ext cx="9525"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a:solidFill>
                <a:prstClr val="white"/>
              </a:solidFill>
            </a:endParaRPr>
          </a:p>
        </p:txBody>
      </p:sp>
      <p:sp>
        <p:nvSpPr>
          <p:cNvPr id="17" name="16 Rectángulo"/>
          <p:cNvSpPr/>
          <p:nvPr/>
        </p:nvSpPr>
        <p:spPr>
          <a:xfrm>
            <a:off x="222250" y="681038"/>
            <a:ext cx="7938"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350" dirty="0">
              <a:solidFill>
                <a:prstClr val="white"/>
              </a:solidFill>
            </a:endParaRPr>
          </a:p>
        </p:txBody>
      </p:sp>
      <p:sp>
        <p:nvSpPr>
          <p:cNvPr id="22" name="21 Marcador de título"/>
          <p:cNvSpPr>
            <a:spLocks noGrp="1"/>
          </p:cNvSpPr>
          <p:nvPr>
            <p:ph type="title"/>
          </p:nvPr>
        </p:nvSpPr>
        <p:spPr>
          <a:xfrm>
            <a:off x="914400" y="512763"/>
            <a:ext cx="7772400" cy="914400"/>
          </a:xfrm>
          <a:prstGeom prst="rect">
            <a:avLst/>
          </a:prstGeom>
        </p:spPr>
        <p:txBody>
          <a:bodyPr vert="horz" anchor="t">
            <a:noAutofit/>
          </a:bodyPr>
          <a:lstStyle/>
          <a:p>
            <a:r>
              <a:rPr lang="es-ES" smtClean="0"/>
              <a:t>Haga clic para modificar el estilo de título del patrón</a:t>
            </a:r>
            <a:endParaRPr lang="en-US"/>
          </a:p>
        </p:txBody>
      </p:sp>
      <p:sp>
        <p:nvSpPr>
          <p:cNvPr id="2060" name="12 Marcador de texto"/>
          <p:cNvSpPr>
            <a:spLocks noGrp="1"/>
          </p:cNvSpPr>
          <p:nvPr>
            <p:ph type="body" idx="1"/>
          </p:nvPr>
        </p:nvSpPr>
        <p:spPr bwMode="auto">
          <a:xfrm>
            <a:off x="914400" y="1784350"/>
            <a:ext cx="7772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14" name="13 Marcador de fecha"/>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825">
                <a:solidFill>
                  <a:srgbClr val="D6ECFF"/>
                </a:solidFill>
                <a:latin typeface="Tahoma" pitchFamily="34" charset="0"/>
                <a:cs typeface="Arial" pitchFamily="34" charset="0"/>
              </a:defRPr>
            </a:lvl1pPr>
            <a:extLst/>
          </a:lstStyle>
          <a:p>
            <a:pPr>
              <a:defRPr/>
            </a:pPr>
            <a:endParaRPr lang="es-ES"/>
          </a:p>
        </p:txBody>
      </p:sp>
      <p:sp>
        <p:nvSpPr>
          <p:cNvPr id="3" name="2 Marcador de pie de página"/>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825">
                <a:solidFill>
                  <a:srgbClr val="D6ECFF"/>
                </a:solidFill>
                <a:latin typeface="Tahoma" pitchFamily="34" charset="0"/>
                <a:cs typeface="Arial" pitchFamily="34" charset="0"/>
              </a:defRPr>
            </a:lvl1pPr>
            <a:extLst/>
          </a:lstStyle>
          <a:p>
            <a:pPr>
              <a:defRPr/>
            </a:pPr>
            <a:endParaRPr lang="es-ES"/>
          </a:p>
        </p:txBody>
      </p:sp>
      <p:sp>
        <p:nvSpPr>
          <p:cNvPr id="23" name="22 Marcador de número de diapositiva"/>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900">
                <a:solidFill>
                  <a:srgbClr val="D6ECFF"/>
                </a:solidFill>
                <a:latin typeface="Tahoma" pitchFamily="34" charset="0"/>
                <a:cs typeface="Arial" pitchFamily="34" charset="0"/>
              </a:defRPr>
            </a:lvl1pPr>
            <a:extLst/>
          </a:lstStyle>
          <a:p>
            <a:pPr>
              <a:defRPr/>
            </a:pPr>
            <a:fld id="{9F566EB3-AF8D-4959-9AED-8E4E66E9380F}" type="slidenum">
              <a:rPr lang="es-ES"/>
              <a:pPr>
                <a:defRPr/>
              </a:pPr>
              <a:t>‹Nº›</a:t>
            </a:fld>
            <a:endParaRPr lang="es-ES"/>
          </a:p>
        </p:txBody>
      </p:sp>
    </p:spTree>
  </p:cSld>
  <p:clrMap bg1="dk1" tx1="lt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rtl="0" eaLnBrk="0" fontAlgn="base" hangingPunct="0">
        <a:spcBef>
          <a:spcPct val="0"/>
        </a:spcBef>
        <a:spcAft>
          <a:spcPct val="0"/>
        </a:spcAft>
        <a:defRPr sz="3000" kern="1200" spc="-75">
          <a:solidFill>
            <a:srgbClr val="C1EEFF"/>
          </a:solidFill>
          <a:latin typeface="+mj-lt"/>
          <a:ea typeface="+mj-ea"/>
          <a:cs typeface="+mj-cs"/>
        </a:defRPr>
      </a:lvl1pPr>
      <a:lvl2pPr algn="l" rtl="0" eaLnBrk="0" fontAlgn="base" hangingPunct="0">
        <a:spcBef>
          <a:spcPct val="0"/>
        </a:spcBef>
        <a:spcAft>
          <a:spcPct val="0"/>
        </a:spcAft>
        <a:defRPr sz="3000">
          <a:solidFill>
            <a:srgbClr val="C1EEFF"/>
          </a:solidFill>
          <a:latin typeface="Consolas" pitchFamily="49" charset="0"/>
        </a:defRPr>
      </a:lvl2pPr>
      <a:lvl3pPr algn="l" rtl="0" eaLnBrk="0" fontAlgn="base" hangingPunct="0">
        <a:spcBef>
          <a:spcPct val="0"/>
        </a:spcBef>
        <a:spcAft>
          <a:spcPct val="0"/>
        </a:spcAft>
        <a:defRPr sz="3000">
          <a:solidFill>
            <a:srgbClr val="C1EEFF"/>
          </a:solidFill>
          <a:latin typeface="Consolas" pitchFamily="49" charset="0"/>
        </a:defRPr>
      </a:lvl3pPr>
      <a:lvl4pPr algn="l" rtl="0" eaLnBrk="0" fontAlgn="base" hangingPunct="0">
        <a:spcBef>
          <a:spcPct val="0"/>
        </a:spcBef>
        <a:spcAft>
          <a:spcPct val="0"/>
        </a:spcAft>
        <a:defRPr sz="3000">
          <a:solidFill>
            <a:srgbClr val="C1EEFF"/>
          </a:solidFill>
          <a:latin typeface="Consolas" pitchFamily="49" charset="0"/>
        </a:defRPr>
      </a:lvl4pPr>
      <a:lvl5pPr algn="l" rtl="0" eaLnBrk="0" fontAlgn="base" hangingPunct="0">
        <a:spcBef>
          <a:spcPct val="0"/>
        </a:spcBef>
        <a:spcAft>
          <a:spcPct val="0"/>
        </a:spcAft>
        <a:defRPr sz="3000">
          <a:solidFill>
            <a:srgbClr val="C1EEFF"/>
          </a:solidFill>
          <a:latin typeface="Consolas" pitchFamily="49" charset="0"/>
        </a:defRPr>
      </a:lvl5pPr>
      <a:lvl6pPr marL="342900" algn="l" rtl="0" fontAlgn="base">
        <a:spcBef>
          <a:spcPct val="0"/>
        </a:spcBef>
        <a:spcAft>
          <a:spcPct val="0"/>
        </a:spcAft>
        <a:defRPr sz="3000">
          <a:solidFill>
            <a:srgbClr val="C1EEFF"/>
          </a:solidFill>
          <a:latin typeface="Consolas" pitchFamily="49" charset="0"/>
        </a:defRPr>
      </a:lvl6pPr>
      <a:lvl7pPr marL="685800" algn="l" rtl="0" fontAlgn="base">
        <a:spcBef>
          <a:spcPct val="0"/>
        </a:spcBef>
        <a:spcAft>
          <a:spcPct val="0"/>
        </a:spcAft>
        <a:defRPr sz="3000">
          <a:solidFill>
            <a:srgbClr val="C1EEFF"/>
          </a:solidFill>
          <a:latin typeface="Consolas" pitchFamily="49" charset="0"/>
        </a:defRPr>
      </a:lvl7pPr>
      <a:lvl8pPr marL="1028700" algn="l" rtl="0" fontAlgn="base">
        <a:spcBef>
          <a:spcPct val="0"/>
        </a:spcBef>
        <a:spcAft>
          <a:spcPct val="0"/>
        </a:spcAft>
        <a:defRPr sz="3000">
          <a:solidFill>
            <a:srgbClr val="C1EEFF"/>
          </a:solidFill>
          <a:latin typeface="Consolas" pitchFamily="49" charset="0"/>
        </a:defRPr>
      </a:lvl8pPr>
      <a:lvl9pPr marL="1371600" algn="l" rtl="0" fontAlgn="base">
        <a:spcBef>
          <a:spcPct val="0"/>
        </a:spcBef>
        <a:spcAft>
          <a:spcPct val="0"/>
        </a:spcAft>
        <a:defRPr sz="3000">
          <a:solidFill>
            <a:srgbClr val="C1EEFF"/>
          </a:solidFill>
          <a:latin typeface="Consolas" pitchFamily="49" charset="0"/>
        </a:defRPr>
      </a:lvl9pPr>
      <a:extLst/>
    </p:titleStyle>
    <p:bodyStyle>
      <a:lvl1pPr marL="307975" indent="-257175" algn="l" rtl="0" eaLnBrk="0" fontAlgn="base" hangingPunct="0">
        <a:spcBef>
          <a:spcPts val="525"/>
        </a:spcBef>
        <a:spcAft>
          <a:spcPct val="0"/>
        </a:spcAft>
        <a:buClr>
          <a:schemeClr val="tx2"/>
        </a:buClr>
        <a:buSzPct val="95000"/>
        <a:buFont typeface="Wingdings" panose="05000000000000000000" pitchFamily="2" charset="2"/>
        <a:buChar char=""/>
        <a:defRPr sz="2200" kern="1200">
          <a:solidFill>
            <a:schemeClr val="tx1"/>
          </a:solidFill>
          <a:latin typeface="+mn-lt"/>
          <a:ea typeface="+mn-ea"/>
          <a:cs typeface="+mn-cs"/>
        </a:defRPr>
      </a:lvl1pPr>
      <a:lvl2pPr marL="554038" indent="-214313" algn="l" rtl="0" eaLnBrk="0" fontAlgn="base" hangingPunct="0">
        <a:spcBef>
          <a:spcPct val="20000"/>
        </a:spcBef>
        <a:spcAft>
          <a:spcPct val="0"/>
        </a:spcAft>
        <a:buClr>
          <a:schemeClr val="accent2"/>
        </a:buClr>
        <a:buSzPct val="90000"/>
        <a:buFont typeface="Wingdings" panose="05000000000000000000" pitchFamily="2" charset="2"/>
        <a:buChar char=""/>
        <a:defRPr sz="1900" kern="1200">
          <a:solidFill>
            <a:schemeClr val="tx1"/>
          </a:solidFill>
          <a:latin typeface="+mn-lt"/>
          <a:ea typeface="+mn-ea"/>
          <a:cs typeface="+mn-cs"/>
        </a:defRPr>
      </a:lvl2pPr>
      <a:lvl3pPr marL="746125" indent="-171450" algn="l" rtl="0" eaLnBrk="0" fontAlgn="base" hangingPunct="0">
        <a:spcBef>
          <a:spcPct val="2000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3pPr>
      <a:lvl4pPr marL="944563" indent="-171450" algn="l" rtl="0" eaLnBrk="0" fontAlgn="base" hangingPunct="0">
        <a:spcBef>
          <a:spcPct val="20000"/>
        </a:spcBef>
        <a:spcAft>
          <a:spcPct val="0"/>
        </a:spcAft>
        <a:buClr>
          <a:srgbClr val="FEB80A"/>
        </a:buClr>
        <a:buFont typeface="Wingdings 3" panose="05040102010807070707" pitchFamily="18" charset="2"/>
        <a:buChar char=""/>
        <a:defRPr sz="1600" kern="1200">
          <a:solidFill>
            <a:schemeClr val="tx1"/>
          </a:solidFill>
          <a:latin typeface="+mn-lt"/>
          <a:ea typeface="+mn-ea"/>
          <a:cs typeface="+mn-cs"/>
        </a:defRPr>
      </a:lvl4pPr>
      <a:lvl5pPr marL="1109663" indent="-157163" algn="l" rtl="0" eaLnBrk="0" fontAlgn="base" hangingPunct="0">
        <a:spcBef>
          <a:spcPct val="20000"/>
        </a:spcBef>
        <a:spcAft>
          <a:spcPct val="0"/>
        </a:spcAft>
        <a:buClr>
          <a:srgbClr val="FEB80A"/>
        </a:buClr>
        <a:buFont typeface="Wingdings 2" panose="05020102010507070707" pitchFamily="18" charset="2"/>
        <a:buChar char=""/>
        <a:defRPr sz="1500" kern="1200">
          <a:solidFill>
            <a:schemeClr val="tx1"/>
          </a:solidFill>
          <a:latin typeface="+mn-lt"/>
          <a:ea typeface="+mn-ea"/>
          <a:cs typeface="+mn-cs"/>
        </a:defRPr>
      </a:lvl5pPr>
      <a:lvl6pPr marL="1282446" indent="-157734" algn="l" rtl="0" eaLnBrk="1" latinLnBrk="0" hangingPunct="1">
        <a:spcBef>
          <a:spcPct val="20000"/>
        </a:spcBef>
        <a:buClr>
          <a:schemeClr val="accent3"/>
        </a:buClr>
        <a:buFont typeface="Wingdings 2"/>
        <a:buChar char=""/>
        <a:defRPr kumimoji="0" sz="1350" kern="1200">
          <a:solidFill>
            <a:schemeClr val="tx1"/>
          </a:solidFill>
          <a:latin typeface="+mn-lt"/>
          <a:ea typeface="+mn-ea"/>
          <a:cs typeface="+mn-cs"/>
        </a:defRPr>
      </a:lvl6pPr>
      <a:lvl7pPr marL="1426464"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7pPr>
      <a:lvl8pPr marL="1570482"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8pPr>
      <a:lvl9pPr marL="1714500" indent="-137160" algn="l" rtl="0" eaLnBrk="1" latinLnBrk="0" hangingPunct="1">
        <a:spcBef>
          <a:spcPct val="20000"/>
        </a:spcBef>
        <a:buClr>
          <a:schemeClr val="accent4"/>
        </a:buClr>
        <a:buFont typeface="Wingdings 2"/>
        <a:buChar char=""/>
        <a:defRPr kumimoji="0" sz="12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Haga clic para modificar el estilo de título del patrón</a:t>
            </a:r>
            <a:endParaRPr lang="es-AR" altLang="en-US" smtClean="0"/>
          </a:p>
        </p:txBody>
      </p:sp>
      <p:sp>
        <p:nvSpPr>
          <p:cNvPr id="5123"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endParaRPr lang="es-AR" altLang="en-US"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prstClr val="black">
                    <a:tint val="75000"/>
                  </a:prstClr>
                </a:solidFill>
                <a:latin typeface="+mn-lt"/>
              </a:defRPr>
            </a:lvl1pPr>
          </a:lstStyle>
          <a:p>
            <a:pPr>
              <a:defRPr/>
            </a:pPr>
            <a:fld id="{CE409600-3B9B-49C5-93DD-0F22BE984F21}" type="datetimeFigureOut">
              <a:rPr lang="es-AR"/>
              <a:pPr>
                <a:defRPr/>
              </a:pPr>
              <a:t>24/4/2020</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mn-lt"/>
              </a:defRPr>
            </a:lvl1pPr>
          </a:lstStyle>
          <a:p>
            <a:pPr>
              <a:defRPr/>
            </a:pPr>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prstClr val="black">
                    <a:tint val="75000"/>
                  </a:prstClr>
                </a:solidFill>
                <a:latin typeface="+mn-lt"/>
              </a:defRPr>
            </a:lvl1pPr>
          </a:lstStyle>
          <a:p>
            <a:pPr>
              <a:defRPr/>
            </a:pPr>
            <a:fld id="{99A945B4-5A32-494B-854D-6737652FB4FB}" type="slidenum">
              <a:rPr lang="es-AR"/>
              <a:pPr>
                <a:defRPr/>
              </a:pPr>
              <a:t>‹Nº›</a:t>
            </a:fld>
            <a:endParaRPr lang="es-AR"/>
          </a:p>
        </p:txBody>
      </p:sp>
    </p:spTree>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685800" rtl="0" fontAlgn="base">
        <a:spcBef>
          <a:spcPct val="0"/>
        </a:spcBef>
        <a:spcAft>
          <a:spcPct val="0"/>
        </a:spcAft>
        <a:defRPr sz="3300" kern="1200">
          <a:solidFill>
            <a:schemeClr val="tx1"/>
          </a:solidFill>
          <a:latin typeface="+mj-lt"/>
          <a:ea typeface="+mj-ea"/>
          <a:cs typeface="+mj-cs"/>
        </a:defRPr>
      </a:lvl1pPr>
      <a:lvl2pPr algn="ctr" defTabSz="685800" rtl="0" fontAlgn="base">
        <a:spcBef>
          <a:spcPct val="0"/>
        </a:spcBef>
        <a:spcAft>
          <a:spcPct val="0"/>
        </a:spcAft>
        <a:defRPr sz="3300">
          <a:solidFill>
            <a:schemeClr val="tx1"/>
          </a:solidFill>
          <a:latin typeface="Calibri" panose="020F0502020204030204" pitchFamily="34" charset="0"/>
        </a:defRPr>
      </a:lvl2pPr>
      <a:lvl3pPr algn="ctr" defTabSz="685800" rtl="0" fontAlgn="base">
        <a:spcBef>
          <a:spcPct val="0"/>
        </a:spcBef>
        <a:spcAft>
          <a:spcPct val="0"/>
        </a:spcAft>
        <a:defRPr sz="3300">
          <a:solidFill>
            <a:schemeClr val="tx1"/>
          </a:solidFill>
          <a:latin typeface="Calibri" panose="020F0502020204030204" pitchFamily="34" charset="0"/>
        </a:defRPr>
      </a:lvl3pPr>
      <a:lvl4pPr algn="ctr" defTabSz="685800" rtl="0" fontAlgn="base">
        <a:spcBef>
          <a:spcPct val="0"/>
        </a:spcBef>
        <a:spcAft>
          <a:spcPct val="0"/>
        </a:spcAft>
        <a:defRPr sz="3300">
          <a:solidFill>
            <a:schemeClr val="tx1"/>
          </a:solidFill>
          <a:latin typeface="Calibri" panose="020F0502020204030204" pitchFamily="34" charset="0"/>
        </a:defRPr>
      </a:lvl4pPr>
      <a:lvl5pPr algn="ctr" defTabSz="685800" rtl="0" fontAlgn="base">
        <a:spcBef>
          <a:spcPct val="0"/>
        </a:spcBef>
        <a:spcAft>
          <a:spcPct val="0"/>
        </a:spcAft>
        <a:defRPr sz="3300">
          <a:solidFill>
            <a:schemeClr val="tx1"/>
          </a:solidFill>
          <a:latin typeface="Calibri" panose="020F0502020204030204" pitchFamily="34" charset="0"/>
        </a:defRPr>
      </a:lvl5pPr>
      <a:lvl6pPr marL="457200" algn="ctr" defTabSz="685800" rtl="0" fontAlgn="base">
        <a:spcBef>
          <a:spcPct val="0"/>
        </a:spcBef>
        <a:spcAft>
          <a:spcPct val="0"/>
        </a:spcAft>
        <a:defRPr sz="3300">
          <a:solidFill>
            <a:schemeClr val="tx1"/>
          </a:solidFill>
          <a:latin typeface="Calibri" panose="020F0502020204030204" pitchFamily="34" charset="0"/>
        </a:defRPr>
      </a:lvl6pPr>
      <a:lvl7pPr marL="914400" algn="ctr" defTabSz="685800" rtl="0" fontAlgn="base">
        <a:spcBef>
          <a:spcPct val="0"/>
        </a:spcBef>
        <a:spcAft>
          <a:spcPct val="0"/>
        </a:spcAft>
        <a:defRPr sz="3300">
          <a:solidFill>
            <a:schemeClr val="tx1"/>
          </a:solidFill>
          <a:latin typeface="Calibri" panose="020F0502020204030204" pitchFamily="34" charset="0"/>
        </a:defRPr>
      </a:lvl7pPr>
      <a:lvl8pPr marL="1371600" algn="ctr" defTabSz="685800" rtl="0" fontAlgn="base">
        <a:spcBef>
          <a:spcPct val="0"/>
        </a:spcBef>
        <a:spcAft>
          <a:spcPct val="0"/>
        </a:spcAft>
        <a:defRPr sz="3300">
          <a:solidFill>
            <a:schemeClr val="tx1"/>
          </a:solidFill>
          <a:latin typeface="Calibri" panose="020F0502020204030204" pitchFamily="34" charset="0"/>
        </a:defRPr>
      </a:lvl8pPr>
      <a:lvl9pPr marL="1828800" algn="ctr" defTabSz="685800" rtl="0" fontAlgn="base">
        <a:spcBef>
          <a:spcPct val="0"/>
        </a:spcBef>
        <a:spcAft>
          <a:spcPct val="0"/>
        </a:spcAft>
        <a:defRPr sz="3300">
          <a:solidFill>
            <a:schemeClr val="tx1"/>
          </a:solidFill>
          <a:latin typeface="Calibri" panose="020F0502020204030204" pitchFamily="34" charset="0"/>
        </a:defRPr>
      </a:lvl9pPr>
    </p:titleStyle>
    <p:bodyStyle>
      <a:lvl1pPr marL="257175" indent="-257175" algn="l" defTabSz="685800"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fontAlgn="base">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fontAlgn="base">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fontAlgn="base">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s-A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Haga clic para modificar el estilo de título del patrón</a:t>
            </a:r>
            <a:endParaRPr lang="en-US" altLang="en-US" smtClean="0"/>
          </a:p>
        </p:txBody>
      </p:sp>
      <p:sp>
        <p:nvSpPr>
          <p:cNvPr id="614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endParaRPr lang="en-US" alt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C684C9D1-BDCE-45A8-8BF9-DF0264DAE126}" type="datetimeFigureOut">
              <a:rPr lang="es-ES"/>
              <a:pPr>
                <a:defRPr/>
              </a:pPr>
              <a:t>24/04/2020</a:t>
            </a:fld>
            <a:endParaRPr lang="es-E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C16EA1E9-E841-4F8A-8781-04F236B6B05B}"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n-US" smtClean="0"/>
              <a:t>Haga clic para modificar el estilo de título del patrón</a:t>
            </a:r>
            <a:endParaRPr lang="en-US" altLang="en-US" smtClean="0"/>
          </a:p>
        </p:txBody>
      </p:sp>
      <p:sp>
        <p:nvSpPr>
          <p:cNvPr id="717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n-US" smtClean="0"/>
              <a:t>Haga clic para modificar el estilo de texto del patrón</a:t>
            </a:r>
          </a:p>
          <a:p>
            <a:pPr lvl="1"/>
            <a:r>
              <a:rPr lang="es-ES" altLang="en-US" smtClean="0"/>
              <a:t>Segundo nivel</a:t>
            </a:r>
          </a:p>
          <a:p>
            <a:pPr lvl="2"/>
            <a:r>
              <a:rPr lang="es-ES" altLang="en-US" smtClean="0"/>
              <a:t>Tercer nivel</a:t>
            </a:r>
          </a:p>
          <a:p>
            <a:pPr lvl="3"/>
            <a:r>
              <a:rPr lang="es-ES" altLang="en-US" smtClean="0"/>
              <a:t>Cuarto nivel</a:t>
            </a:r>
          </a:p>
          <a:p>
            <a:pPr lvl="4"/>
            <a:r>
              <a:rPr lang="es-ES" altLang="en-US" smtClean="0"/>
              <a:t>Quinto nivel</a:t>
            </a:r>
            <a:endParaRPr lang="en-US" altLang="en-US"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prstClr val="black">
                    <a:tint val="75000"/>
                  </a:prstClr>
                </a:solidFill>
                <a:latin typeface="+mn-lt"/>
              </a:defRPr>
            </a:lvl1pPr>
          </a:lstStyle>
          <a:p>
            <a:pPr>
              <a:defRPr/>
            </a:pPr>
            <a:fld id="{CD123705-CC0A-4A57-B714-06C25D59D61F}" type="datetimeFigureOut">
              <a:rPr lang="en-US"/>
              <a:pPr>
                <a:defRPr/>
              </a:pPr>
              <a:t>4/24/2020</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eaLnBrk="1" hangingPunct="1">
              <a:defRPr sz="1200" smtClean="0">
                <a:solidFill>
                  <a:schemeClr val="tx1">
                    <a:tint val="75000"/>
                  </a:schemeClr>
                </a:solidFill>
                <a:latin typeface="+mn-lt"/>
              </a:defRPr>
            </a:lvl1pPr>
          </a:lstStyle>
          <a:p>
            <a:pPr>
              <a:defRPr/>
            </a:pPr>
            <a:fld id="{85FD82E0-F2FE-48ED-B439-BA5A72123DFA}" type="slidenum">
              <a:rPr lang="en-US"/>
              <a:pPr>
                <a:defRPr/>
              </a:pPr>
              <a:t>‹Nº›</a:t>
            </a:fld>
            <a:endParaRPr lang="en-US"/>
          </a:p>
        </p:txBody>
      </p:sp>
      <p:pic>
        <p:nvPicPr>
          <p:cNvPr id="7175" name="Picture 9" descr="COMMERCE"/>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686800" y="6405563"/>
            <a:ext cx="4572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0" descr="NOAA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400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5.png"/><Relationship Id="rId2" Type="http://schemas.microsoft.com/office/2007/relationships/media" Target="../media/media10.m4a"/><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21.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4.m4a"/><Relationship Id="rId7" Type="http://schemas.openxmlformats.org/officeDocument/2006/relationships/image" Target="../media/image22.wmf"/><Relationship Id="rId2" Type="http://schemas.microsoft.com/office/2007/relationships/media" Target="../media/media14.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0.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media15.m4a"/><Relationship Id="rId7" Type="http://schemas.openxmlformats.org/officeDocument/2006/relationships/image" Target="../media/image24.jpeg"/><Relationship Id="rId2" Type="http://schemas.microsoft.com/office/2007/relationships/media" Target="../media/media15.m4a"/><Relationship Id="rId1" Type="http://schemas.openxmlformats.org/officeDocument/2006/relationships/tags" Target="../tags/tag7.xml"/><Relationship Id="rId6" Type="http://schemas.openxmlformats.org/officeDocument/2006/relationships/image" Target="../media/image23.jpeg"/><Relationship Id="rId5" Type="http://schemas.openxmlformats.org/officeDocument/2006/relationships/notesSlide" Target="../notesSlides/notesSlide11.xml"/><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26.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5.png"/><Relationship Id="rId2" Type="http://schemas.microsoft.com/office/2007/relationships/media" Target="../media/media18.m4a"/><Relationship Id="rId1" Type="http://schemas.openxmlformats.org/officeDocument/2006/relationships/tags" Target="../tags/tag8.xml"/><Relationship Id="rId6" Type="http://schemas.openxmlformats.org/officeDocument/2006/relationships/image" Target="../media/image29.jpeg"/><Relationship Id="rId5" Type="http://schemas.openxmlformats.org/officeDocument/2006/relationships/notesSlide" Target="../notesSlides/notesSlide13.xml"/><Relationship Id="rId4"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xml"/><Relationship Id="rId4"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0.m4a"/><Relationship Id="rId7" Type="http://schemas.openxmlformats.org/officeDocument/2006/relationships/image" Target="../media/image31.jpeg"/><Relationship Id="rId2" Type="http://schemas.microsoft.com/office/2007/relationships/media" Target="../media/media20.m4a"/><Relationship Id="rId1" Type="http://schemas.openxmlformats.org/officeDocument/2006/relationships/tags" Target="../tags/tag9.xml"/><Relationship Id="rId6" Type="http://schemas.openxmlformats.org/officeDocument/2006/relationships/image" Target="../media/image30.jpeg"/><Relationship Id="rId5" Type="http://schemas.openxmlformats.org/officeDocument/2006/relationships/notesSlide" Target="../notesSlides/notesSlide14.xml"/><Relationship Id="rId4"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32.jpe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5.png"/><Relationship Id="rId5" Type="http://schemas.openxmlformats.org/officeDocument/2006/relationships/image" Target="../media/image34.jpeg"/><Relationship Id="rId4"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5.png"/><Relationship Id="rId5" Type="http://schemas.openxmlformats.org/officeDocument/2006/relationships/image" Target="../media/image35.png"/><Relationship Id="rId4"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5.png"/><Relationship Id="rId5" Type="http://schemas.openxmlformats.org/officeDocument/2006/relationships/image" Target="../media/image38.jpeg"/><Relationship Id="rId4"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27.m4a"/><Relationship Id="rId7" Type="http://schemas.openxmlformats.org/officeDocument/2006/relationships/image" Target="../media/image40.png"/><Relationship Id="rId2" Type="http://schemas.microsoft.com/office/2007/relationships/media" Target="../media/media27.m4a"/><Relationship Id="rId1" Type="http://schemas.openxmlformats.org/officeDocument/2006/relationships/tags" Target="../tags/tag10.xml"/><Relationship Id="rId6" Type="http://schemas.openxmlformats.org/officeDocument/2006/relationships/image" Target="../media/image39.png"/><Relationship Id="rId5" Type="http://schemas.openxmlformats.org/officeDocument/2006/relationships/notesSlide" Target="../notesSlides/notesSlide21.xml"/><Relationship Id="rId4" Type="http://schemas.openxmlformats.org/officeDocument/2006/relationships/slideLayout" Target="../slideLayouts/slideLayout46.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46.xml"/><Relationship Id="rId7" Type="http://schemas.openxmlformats.org/officeDocument/2006/relationships/image" Target="../media/image41.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5.png"/><Relationship Id="rId4" Type="http://schemas.openxmlformats.org/officeDocument/2006/relationships/notesSlide" Target="../notesSlides/notesSlide22.xml"/><Relationship Id="rId9"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29.m4a"/><Relationship Id="rId7" Type="http://schemas.openxmlformats.org/officeDocument/2006/relationships/image" Target="../media/image40.png"/><Relationship Id="rId12" Type="http://schemas.openxmlformats.org/officeDocument/2006/relationships/image" Target="../media/image5.png"/><Relationship Id="rId2" Type="http://schemas.microsoft.com/office/2007/relationships/media" Target="../media/media29.m4a"/><Relationship Id="rId1" Type="http://schemas.openxmlformats.org/officeDocument/2006/relationships/tags" Target="../tags/tag11.xml"/><Relationship Id="rId6" Type="http://schemas.openxmlformats.org/officeDocument/2006/relationships/image" Target="../media/image39.png"/><Relationship Id="rId11" Type="http://schemas.openxmlformats.org/officeDocument/2006/relationships/image" Target="../media/image43.png"/><Relationship Id="rId5" Type="http://schemas.openxmlformats.org/officeDocument/2006/relationships/notesSlide" Target="../notesSlides/notesSlide23.xml"/><Relationship Id="rId10" Type="http://schemas.openxmlformats.org/officeDocument/2006/relationships/image" Target="../media/image44.png"/><Relationship Id="rId4" Type="http://schemas.openxmlformats.org/officeDocument/2006/relationships/slideLayout" Target="../slideLayouts/slideLayout46.xml"/><Relationship Id="rId9" Type="http://schemas.openxmlformats.org/officeDocument/2006/relationships/image" Target="../media/image42.png"/></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media30.m4a"/><Relationship Id="rId7" Type="http://schemas.openxmlformats.org/officeDocument/2006/relationships/image" Target="../media/image46.png"/><Relationship Id="rId2" Type="http://schemas.microsoft.com/office/2007/relationships/media" Target="../media/media30.m4a"/><Relationship Id="rId1" Type="http://schemas.openxmlformats.org/officeDocument/2006/relationships/tags" Target="../tags/tag12.xml"/><Relationship Id="rId6" Type="http://schemas.openxmlformats.org/officeDocument/2006/relationships/image" Target="../media/image45.png"/><Relationship Id="rId5" Type="http://schemas.openxmlformats.org/officeDocument/2006/relationships/notesSlide" Target="../notesSlides/notesSlide24.xml"/><Relationship Id="rId4" Type="http://schemas.openxmlformats.org/officeDocument/2006/relationships/slideLayout" Target="../slideLayouts/slideLayout46.xml"/><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31.m4a"/><Relationship Id="rId7" Type="http://schemas.openxmlformats.org/officeDocument/2006/relationships/image" Target="../media/image42.png"/><Relationship Id="rId2" Type="http://schemas.microsoft.com/office/2007/relationships/media" Target="../media/media31.m4a"/><Relationship Id="rId1" Type="http://schemas.openxmlformats.org/officeDocument/2006/relationships/tags" Target="../tags/tag13.xml"/><Relationship Id="rId6" Type="http://schemas.openxmlformats.org/officeDocument/2006/relationships/image" Target="../media/image46.png"/><Relationship Id="rId5" Type="http://schemas.openxmlformats.org/officeDocument/2006/relationships/image" Target="../media/image47.jpeg"/><Relationship Id="rId4"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slideLayout" Target="../slideLayouts/slideLayout46.xml"/><Relationship Id="rId7" Type="http://schemas.openxmlformats.org/officeDocument/2006/relationships/image" Target="../media/image50.jpe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49.jpeg"/><Relationship Id="rId5" Type="http://schemas.openxmlformats.org/officeDocument/2006/relationships/image" Target="../media/image48.jpeg"/><Relationship Id="rId10" Type="http://schemas.openxmlformats.org/officeDocument/2006/relationships/image" Target="../media/image5.png"/><Relationship Id="rId4" Type="http://schemas.openxmlformats.org/officeDocument/2006/relationships/notesSlide" Target="../notesSlides/notesSlide25.xml"/><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5.xml"/><Relationship Id="rId7" Type="http://schemas.openxmlformats.org/officeDocument/2006/relationships/image" Target="../media/image52.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5.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m4a"/><Relationship Id="rId7" Type="http://schemas.openxmlformats.org/officeDocument/2006/relationships/image" Target="../media/image10.jpe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xml"/><Relationship Id="rId7" Type="http://schemas.openxmlformats.org/officeDocument/2006/relationships/image" Target="../media/image13.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jpeg"/><Relationship Id="rId5" Type="http://schemas.openxmlformats.org/officeDocument/2006/relationships/image" Target="../media/image11.jpeg"/><Relationship Id="rId10" Type="http://schemas.openxmlformats.org/officeDocument/2006/relationships/image" Target="../media/image5.png"/><Relationship Id="rId4" Type="http://schemas.openxmlformats.org/officeDocument/2006/relationships/notesSlide" Target="../notesSlides/notesSlide4.xml"/><Relationship Id="rId9"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5.png"/><Relationship Id="rId2" Type="http://schemas.microsoft.com/office/2007/relationships/media" Target="../media/media8.m4a"/><Relationship Id="rId1" Type="http://schemas.openxmlformats.org/officeDocument/2006/relationships/tags" Target="../tags/tag4.xml"/><Relationship Id="rId6" Type="http://schemas.openxmlformats.org/officeDocument/2006/relationships/image" Target="../media/image16.jpe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idx="1"/>
          </p:nvPr>
        </p:nvSpPr>
        <p:spPr>
          <a:xfrm>
            <a:off x="2470821" y="2701925"/>
            <a:ext cx="5260975" cy="585788"/>
          </a:xfrm>
        </p:spPr>
        <p:txBody>
          <a:bodyPr/>
          <a:lstStyle/>
          <a:p>
            <a:pPr marL="0" indent="0">
              <a:buFont typeface="Arial" panose="020B0604020202020204" pitchFamily="34" charset="0"/>
              <a:buNone/>
            </a:pPr>
            <a:r>
              <a:rPr lang="fr-FR" altLang="en-US" sz="3200" b="1" dirty="0" smtClean="0">
                <a:latin typeface="Arial Narrow" panose="020B0606020202030204" pitchFamily="34" charset="0"/>
              </a:rPr>
              <a:t>CAMBIO CLIMATICO GLOBAL</a:t>
            </a:r>
          </a:p>
        </p:txBody>
      </p:sp>
      <p:sp>
        <p:nvSpPr>
          <p:cNvPr id="3" name="Rectangle 3"/>
          <p:cNvSpPr txBox="1">
            <a:spLocks noChangeArrowheads="1"/>
          </p:cNvSpPr>
          <p:nvPr/>
        </p:nvSpPr>
        <p:spPr bwMode="auto">
          <a:xfrm>
            <a:off x="6398724" y="6186610"/>
            <a:ext cx="266614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anose="020B0604020202020204" pitchFamily="34" charset="0"/>
              <a:buNone/>
            </a:pPr>
            <a:r>
              <a:rPr lang="fr-FR" altLang="en-US" sz="2000" b="1" dirty="0" smtClean="0">
                <a:latin typeface="Arial Narrow" panose="020B0606020202030204" pitchFamily="34" charset="0"/>
              </a:rPr>
              <a:t>javiernori@gmail.com</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455"/>
    </mc:Choice>
    <mc:Fallback xmlns="">
      <p:transition spd="slow" advTm="40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altLang="en-US" b="1" smtClean="0">
                <a:latin typeface="Arial Narrow" panose="020B0606020202030204" pitchFamily="34" charset="0"/>
              </a:rPr>
              <a:t>Could the warming be natural?</a:t>
            </a:r>
          </a:p>
        </p:txBody>
      </p:sp>
      <p:pic>
        <p:nvPicPr>
          <p:cNvPr id="78851" name="Content Placeholder 3" descr="luthi.gif"/>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1143000" y="1943100"/>
            <a:ext cx="6858000" cy="3816350"/>
          </a:xfrm>
        </p:spPr>
      </p:pic>
      <p:sp>
        <p:nvSpPr>
          <p:cNvPr id="5" name="Rectangle 4"/>
          <p:cNvSpPr/>
          <p:nvPr/>
        </p:nvSpPr>
        <p:spPr>
          <a:xfrm>
            <a:off x="7143750" y="1943100"/>
            <a:ext cx="17145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prstClr val="white"/>
              </a:solidFill>
            </a:endParaRPr>
          </a:p>
        </p:txBody>
      </p:sp>
      <p:sp>
        <p:nvSpPr>
          <p:cNvPr id="6" name="Right Arrow 5"/>
          <p:cNvSpPr/>
          <p:nvPr/>
        </p:nvSpPr>
        <p:spPr>
          <a:xfrm>
            <a:off x="6457950" y="1943100"/>
            <a:ext cx="628650" cy="2857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a:solidFill>
                <a:prstClr val="white"/>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8526"/>
    </mc:Choice>
    <mc:Fallback xmlns="">
      <p:transition spd="slow" advTm="158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314450" y="857250"/>
            <a:ext cx="6343650" cy="536575"/>
          </a:xfrm>
        </p:spPr>
        <p:txBody>
          <a:bodyPr/>
          <a:lstStyle/>
          <a:p>
            <a:pPr eaLnBrk="1" hangingPunct="1"/>
            <a:r>
              <a:rPr lang="en-US" altLang="en-US" sz="2700" b="1" i="1" smtClean="0">
                <a:latin typeface="Arial Narrow" panose="020B0606020202030204" pitchFamily="34" charset="0"/>
              </a:rPr>
              <a:t>Estimaciones del forzamiento radiativo</a:t>
            </a:r>
          </a:p>
        </p:txBody>
      </p:sp>
      <p:pic>
        <p:nvPicPr>
          <p:cNvPr id="80899" name="Picture 3" descr="SPM-2_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485900"/>
            <a:ext cx="5715000" cy="41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Rectangle 4"/>
          <p:cNvSpPr>
            <a:spLocks noChangeArrowheads="1"/>
          </p:cNvSpPr>
          <p:nvPr/>
        </p:nvSpPr>
        <p:spPr bwMode="auto">
          <a:xfrm>
            <a:off x="1371600" y="2571750"/>
            <a:ext cx="400050" cy="108585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endParaRPr lang="es-ES" sz="1350"/>
          </a:p>
        </p:txBody>
      </p:sp>
      <p:sp>
        <p:nvSpPr>
          <p:cNvPr id="24581" name="Rectangle 5"/>
          <p:cNvSpPr>
            <a:spLocks noChangeArrowheads="1"/>
          </p:cNvSpPr>
          <p:nvPr/>
        </p:nvSpPr>
        <p:spPr bwMode="auto">
          <a:xfrm>
            <a:off x="1371600" y="4286250"/>
            <a:ext cx="400050" cy="800100"/>
          </a:xfrm>
          <a:prstGeom prst="rect">
            <a:avLst/>
          </a:prstGeom>
          <a:noFill/>
          <a:ln w="76200">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endParaRPr lang="es-ES" sz="1350"/>
          </a:p>
        </p:txBody>
      </p:sp>
      <p:sp>
        <p:nvSpPr>
          <p:cNvPr id="24582" name="Rectangle 6"/>
          <p:cNvSpPr>
            <a:spLocks noChangeArrowheads="1"/>
          </p:cNvSpPr>
          <p:nvPr/>
        </p:nvSpPr>
        <p:spPr bwMode="auto">
          <a:xfrm>
            <a:off x="1885950" y="4857750"/>
            <a:ext cx="1143000" cy="342900"/>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endParaRPr lang="es-ES" sz="1350"/>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ln>
            <a:solidFill>
              <a:srgbClr val="3399FF"/>
            </a:solidFill>
            <a:miter lim="800000"/>
            <a:headEnd/>
            <a:tailEnd/>
          </a:ln>
        </p:spPr>
        <p:txBody>
          <a:bodyPr/>
          <a:lstStyle/>
          <a:p>
            <a:pPr eaLnBrk="1" hangingPunct="1"/>
            <a:r>
              <a:rPr lang="en-US" altLang="en-US" b="1" smtClean="0">
                <a:latin typeface="Arial Narrow" panose="020B0606020202030204" pitchFamily="34" charset="0"/>
              </a:rPr>
              <a:t>El cambio es real</a:t>
            </a:r>
          </a:p>
        </p:txBody>
      </p:sp>
      <p:pic>
        <p:nvPicPr>
          <p:cNvPr id="82947" name="Picture 2" descr="V:\broadcastmet\climate\media\graphics\globe_3graphs_tmp.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1275" y="1082675"/>
            <a:ext cx="7218363"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830"/>
    </mc:Choice>
    <mc:Fallback xmlns="">
      <p:transition spd="slow" advTm="49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ítulo 1"/>
          <p:cNvSpPr>
            <a:spLocks noGrp="1"/>
          </p:cNvSpPr>
          <p:nvPr>
            <p:ph type="title"/>
          </p:nvPr>
        </p:nvSpPr>
        <p:spPr/>
        <p:txBody>
          <a:bodyPr/>
          <a:lstStyle/>
          <a:p>
            <a:endParaRPr lang="en-US" altLang="en-US" smtClean="0"/>
          </a:p>
        </p:txBody>
      </p:sp>
      <p:sp>
        <p:nvSpPr>
          <p:cNvPr id="84995" name="Marcador de contenido 2"/>
          <p:cNvSpPr>
            <a:spLocks noGrp="1"/>
          </p:cNvSpPr>
          <p:nvPr>
            <p:ph idx="1"/>
          </p:nvPr>
        </p:nvSpPr>
        <p:spPr/>
        <p:txBody>
          <a:bodyPr/>
          <a:lstStyle/>
          <a:p>
            <a:endParaRPr lang="en-US" altLang="en-US" smtClean="0"/>
          </a:p>
        </p:txBody>
      </p:sp>
      <p:pic>
        <p:nvPicPr>
          <p:cNvPr id="4" name="Picture 5"/>
          <p:cNvPicPr>
            <a:picLocks noChangeAspect="1" noChangeArrowheads="1"/>
          </p:cNvPicPr>
          <p:nvPr/>
        </p:nvPicPr>
        <p:blipFill>
          <a:blip r:embed="rId5">
            <a:extLst>
              <a:ext uri="{28A0092B-C50C-407E-A947-70E740481C1C}">
                <a14:useLocalDpi xmlns:a14="http://schemas.microsoft.com/office/drawing/2010/main" val="0"/>
              </a:ext>
            </a:extLst>
          </a:blip>
          <a:srcRect b="48550"/>
          <a:stretch>
            <a:fillRect/>
          </a:stretch>
        </p:blipFill>
        <p:spPr bwMode="auto">
          <a:xfrm>
            <a:off x="909638" y="1600200"/>
            <a:ext cx="7324725" cy="37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8577"/>
    </mc:Choice>
    <mc:Fallback xmlns="">
      <p:transition spd="slow" advTm="68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311275" y="479425"/>
            <a:ext cx="6858000" cy="514350"/>
          </a:xfrm>
        </p:spPr>
        <p:txBody>
          <a:bodyPr/>
          <a:lstStyle/>
          <a:p>
            <a:r>
              <a:rPr lang="en-US" altLang="en-US" sz="2700" b="1" smtClean="0">
                <a:latin typeface="Arial Narrow" panose="020B0606020202030204" pitchFamily="34" charset="0"/>
              </a:rPr>
              <a:t>Registros históricos de cambios climáticos</a:t>
            </a:r>
          </a:p>
        </p:txBody>
      </p:sp>
      <p:pic>
        <p:nvPicPr>
          <p:cNvPr id="86019" name="Picture 3" descr="SPM-3_FINA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02113" y="1428750"/>
            <a:ext cx="35814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0" name="Rectangle 7"/>
          <p:cNvSpPr>
            <a:spLocks noChangeArrowheads="1"/>
          </p:cNvSpPr>
          <p:nvPr/>
        </p:nvSpPr>
        <p:spPr bwMode="auto">
          <a:xfrm>
            <a:off x="377825" y="1935163"/>
            <a:ext cx="3824288" cy="286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2000" b="1"/>
              <a:t>El calentamiento del sistema climático es inequívoco. Es evidente a partir de las observaciones de los aumentos en las temperaturas promedio mundiales del aire y los océanos,</a:t>
            </a:r>
          </a:p>
          <a:p>
            <a:pPr eaLnBrk="1" hangingPunct="1"/>
            <a:r>
              <a:rPr lang="es-ES" altLang="en-US" sz="2000" b="1"/>
              <a:t>derretimiento generalizado de la nieve y el hielo, y aumento del nivel medio del mar</a:t>
            </a:r>
            <a:r>
              <a:rPr lang="en-US" altLang="en-US" sz="2000" b="1"/>
              <a:t>.</a:t>
            </a:r>
          </a:p>
        </p:txBody>
      </p:sp>
      <p:sp>
        <p:nvSpPr>
          <p:cNvPr id="86021" name="Rectángulo 1"/>
          <p:cNvSpPr>
            <a:spLocks noChangeArrowheads="1"/>
          </p:cNvSpPr>
          <p:nvPr/>
        </p:nvSpPr>
        <p:spPr bwMode="auto">
          <a:xfrm>
            <a:off x="6332538" y="3937000"/>
            <a:ext cx="13001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i="1"/>
              <a:t>March-April</a:t>
            </a:r>
            <a:endParaRPr lang="es-ES" alt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607"/>
    </mc:Choice>
    <mc:Fallback xmlns="">
      <p:transition spd="slow" advTm="75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066" name="Object 2"/>
          <p:cNvGraphicFramePr>
            <a:graphicFrameLocks noChangeAspect="1"/>
          </p:cNvGraphicFramePr>
          <p:nvPr/>
        </p:nvGraphicFramePr>
        <p:xfrm>
          <a:off x="1414463" y="363538"/>
          <a:ext cx="6638925" cy="6178550"/>
        </p:xfrm>
        <a:graphic>
          <a:graphicData uri="http://schemas.openxmlformats.org/presentationml/2006/ole">
            <mc:AlternateContent xmlns:mc="http://schemas.openxmlformats.org/markup-compatibility/2006">
              <mc:Choice xmlns:v="urn:schemas-microsoft-com:vml" Requires="v">
                <p:oleObj spid="_x0000_s88076" name="Document" r:id="rId6" imgW="5486400" imgH="5105400" progId="Word.Document.8">
                  <p:embed/>
                </p:oleObj>
              </mc:Choice>
              <mc:Fallback>
                <p:oleObj name="Document" r:id="rId6" imgW="5486400" imgH="5105400" progId="Word.Document.8">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14463" y="363538"/>
                        <a:ext cx="6638925" cy="617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8067" name="Rectangle 3"/>
          <p:cNvSpPr>
            <a:spLocks noChangeArrowheads="1"/>
          </p:cNvSpPr>
          <p:nvPr/>
        </p:nvSpPr>
        <p:spPr bwMode="auto">
          <a:xfrm>
            <a:off x="915988" y="2312988"/>
            <a:ext cx="185737"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endParaRPr lang="en-US" altLang="en-US">
              <a:solidFill>
                <a:srgbClr val="FFFF00"/>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179"/>
    </mc:Choice>
    <mc:Fallback xmlns="">
      <p:transition spd="slow" advTm="58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altLang="en-US" b="1" smtClean="0">
                <a:latin typeface="Arial Narrow" panose="020B0606020202030204" pitchFamily="34" charset="0"/>
              </a:rPr>
              <a:t>Derretimientos</a:t>
            </a:r>
          </a:p>
        </p:txBody>
      </p:sp>
      <p:pic>
        <p:nvPicPr>
          <p:cNvPr id="3076" name="Picture 4" descr="V:\broadcastmet\climate\media\graphics\Grinnell1_1900_Mathes.jpg"/>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428750" y="2114550"/>
            <a:ext cx="3079750" cy="2286000"/>
          </a:xfrm>
        </p:spPr>
      </p:pic>
      <p:pic>
        <p:nvPicPr>
          <p:cNvPr id="7" name="Picture 6" descr="GrnTrail1_2008_McKeon_c_L.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646613" y="2114550"/>
            <a:ext cx="3068637"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3028950" y="4743450"/>
            <a:ext cx="2914650" cy="508000"/>
          </a:xfrm>
          <a:prstGeom prst="rect">
            <a:avLst/>
          </a:prstGeom>
          <a:noFill/>
          <a:ln w="9525">
            <a:solidFill>
              <a:srgbClr val="3399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1350" dirty="0">
                <a:latin typeface="Calibri" panose="020F0502020204030204" pitchFamily="34" charset="0"/>
              </a:rPr>
              <a:t>Grinnell Glacier, Glacier National Park</a:t>
            </a:r>
          </a:p>
          <a:p>
            <a:pPr algn="ctr" eaLnBrk="1" hangingPunct="1">
              <a:defRPr/>
            </a:pPr>
            <a:r>
              <a:rPr lang="en-US" sz="1350" dirty="0">
                <a:latin typeface="Calibri" panose="020F0502020204030204" pitchFamily="34" charset="0"/>
              </a:rPr>
              <a:t>1900 and 2008</a:t>
            </a:r>
          </a:p>
        </p:txBody>
      </p:sp>
      <p:pic>
        <p:nvPicPr>
          <p:cNvPr id="3077" name="Picture 5" descr="V:\broadcastmet\climate\media\graphics\2009seaice.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9350" y="1695450"/>
            <a:ext cx="462915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1843"/>
    </mc:Choice>
    <mc:Fallback xmlns="">
      <p:transition spd="slow" advTm="71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3076"/>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026"/>
          <p:cNvSpPr>
            <a:spLocks noGrp="1" noChangeArrowheads="1"/>
          </p:cNvSpPr>
          <p:nvPr>
            <p:ph type="title"/>
          </p:nvPr>
        </p:nvSpPr>
        <p:spPr>
          <a:xfrm>
            <a:off x="1285875" y="288925"/>
            <a:ext cx="6572250" cy="800100"/>
          </a:xfrm>
        </p:spPr>
        <p:txBody>
          <a:bodyPr/>
          <a:lstStyle/>
          <a:p>
            <a:pPr eaLnBrk="1" hangingPunct="1"/>
            <a:r>
              <a:rPr lang="en-US" altLang="en-US" sz="2700" b="1" i="1" smtClean="0">
                <a:latin typeface="Arial Narrow" panose="020B0606020202030204" pitchFamily="34" charset="0"/>
              </a:rPr>
              <a:t>Aumento de la proporción de eventos extremos de precipitaciones</a:t>
            </a:r>
          </a:p>
        </p:txBody>
      </p:sp>
      <p:sp>
        <p:nvSpPr>
          <p:cNvPr id="92163" name="Rectangle 1029"/>
          <p:cNvSpPr>
            <a:spLocks noChangeArrowheads="1"/>
          </p:cNvSpPr>
          <p:nvPr/>
        </p:nvSpPr>
        <p:spPr bwMode="auto">
          <a:xfrm>
            <a:off x="2243138" y="2198688"/>
            <a:ext cx="12985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latin typeface="Arial" panose="020B0604020202020204" pitchFamily="34" charset="0"/>
              </a:rPr>
              <a:t>NH Winter</a:t>
            </a:r>
          </a:p>
        </p:txBody>
      </p:sp>
      <p:sp>
        <p:nvSpPr>
          <p:cNvPr id="92164" name="Rectangle 1030"/>
          <p:cNvSpPr>
            <a:spLocks noChangeArrowheads="1"/>
          </p:cNvSpPr>
          <p:nvPr/>
        </p:nvSpPr>
        <p:spPr bwMode="auto">
          <a:xfrm>
            <a:off x="5614988" y="2171700"/>
            <a:ext cx="15049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latin typeface="Arial" panose="020B0604020202020204" pitchFamily="34" charset="0"/>
              </a:rPr>
              <a:t>NH Summer</a:t>
            </a:r>
          </a:p>
        </p:txBody>
      </p:sp>
      <p:pic>
        <p:nvPicPr>
          <p:cNvPr id="92165" name="Picture 1031"/>
          <p:cNvPicPr>
            <a:picLocks noChangeAspect="1" noChangeArrowheads="1"/>
          </p:cNvPicPr>
          <p:nvPr/>
        </p:nvPicPr>
        <p:blipFill>
          <a:blip r:embed="rId5">
            <a:extLst>
              <a:ext uri="{28A0092B-C50C-407E-A947-70E740481C1C}">
                <a14:useLocalDpi xmlns:a14="http://schemas.microsoft.com/office/drawing/2010/main" val="0"/>
              </a:ext>
            </a:extLst>
          </a:blip>
          <a:srcRect b="8551"/>
          <a:stretch>
            <a:fillRect/>
          </a:stretch>
        </p:blipFill>
        <p:spPr bwMode="auto">
          <a:xfrm>
            <a:off x="614363" y="1338263"/>
            <a:ext cx="7915275"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6" name="Rectangle 1033"/>
          <p:cNvSpPr>
            <a:spLocks noChangeArrowheads="1"/>
          </p:cNvSpPr>
          <p:nvPr/>
        </p:nvSpPr>
        <p:spPr bwMode="auto">
          <a:xfrm>
            <a:off x="1425575" y="4533900"/>
            <a:ext cx="6686550" cy="175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b="1">
                <a:latin typeface="Arial" panose="020B0604020202020204" pitchFamily="34" charset="0"/>
              </a:rPr>
              <a:t>La frecuencia de eventos de precipitación intensa ha aumentado en la mayoría de las áreas terrestres, lo que concuerda con el calentamiento y los aumentos del vapor de agua atmosférico, mientras que se han observado sequías más intensas y prolongadas desde la década de 1970, particularmente en los trópicos y subtrópicos.</a:t>
            </a:r>
            <a:endParaRPr lang="en-US" altLang="en-US" b="1">
              <a:latin typeface="Arial" panose="020B0604020202020204"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792"/>
    </mc:Choice>
    <mc:Fallback xmlns="">
      <p:transition spd="slow" advTm="557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Imagen 2"/>
          <p:cNvPicPr>
            <a:picLocks noChangeAspect="1"/>
          </p:cNvPicPr>
          <p:nvPr/>
        </p:nvPicPr>
        <p:blipFill>
          <a:blip r:embed="rId4">
            <a:extLst>
              <a:ext uri="{28A0092B-C50C-407E-A947-70E740481C1C}">
                <a14:useLocalDpi xmlns:a14="http://schemas.microsoft.com/office/drawing/2010/main" val="0"/>
              </a:ext>
            </a:extLst>
          </a:blip>
          <a:srcRect l="28557" t="24742" r="8969" b="43916"/>
          <a:stretch>
            <a:fillRect/>
          </a:stretch>
        </p:blipFill>
        <p:spPr bwMode="auto">
          <a:xfrm>
            <a:off x="708025" y="981075"/>
            <a:ext cx="743267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Imagen 3"/>
          <p:cNvPicPr>
            <a:picLocks noChangeAspect="1"/>
          </p:cNvPicPr>
          <p:nvPr/>
        </p:nvPicPr>
        <p:blipFill>
          <a:blip r:embed="rId5">
            <a:extLst>
              <a:ext uri="{28A0092B-C50C-407E-A947-70E740481C1C}">
                <a14:useLocalDpi xmlns:a14="http://schemas.microsoft.com/office/drawing/2010/main" val="0"/>
              </a:ext>
            </a:extLst>
          </a:blip>
          <a:srcRect t="32027" r="35838" b="34657"/>
          <a:stretch>
            <a:fillRect/>
          </a:stretch>
        </p:blipFill>
        <p:spPr bwMode="auto">
          <a:xfrm>
            <a:off x="511175" y="3657600"/>
            <a:ext cx="78263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963"/>
    </mc:Choice>
    <mc:Fallback xmlns="">
      <p:transition spd="slow" advTm="47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odis_lst_europe_2001-2003_lrg.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114300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3314700" y="5200650"/>
            <a:ext cx="2628900" cy="6461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buFontTx/>
              <a:buNone/>
            </a:pPr>
            <a:r>
              <a:rPr lang="en-US" altLang="en-US" sz="1800">
                <a:solidFill>
                  <a:srgbClr val="000000"/>
                </a:solidFill>
              </a:rPr>
              <a:t>2003 European Heat Wave</a:t>
            </a:r>
          </a:p>
        </p:txBody>
      </p:sp>
      <p:sp>
        <p:nvSpPr>
          <p:cNvPr id="8194" name="Text Box 2"/>
          <p:cNvSpPr txBox="1">
            <a:spLocks noChangeArrowheads="1"/>
          </p:cNvSpPr>
          <p:nvPr/>
        </p:nvSpPr>
        <p:spPr bwMode="auto">
          <a:xfrm>
            <a:off x="5029200" y="2686050"/>
            <a:ext cx="1943100" cy="40005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spcAft>
                <a:spcPts val="750"/>
              </a:spcAft>
              <a:buFont typeface="Arial" panose="020B0604020202020204" pitchFamily="34" charset="0"/>
              <a:buNone/>
            </a:pPr>
            <a:r>
              <a:rPr lang="en-US" altLang="en-US" sz="1200">
                <a:solidFill>
                  <a:srgbClr val="000000"/>
                </a:solidFill>
              </a:rPr>
              <a:t>Germany: Lowest river levels this century</a:t>
            </a:r>
            <a:endParaRPr lang="en-US" altLang="en-US" sz="1200">
              <a:solidFill>
                <a:srgbClr val="000000"/>
              </a:solidFill>
              <a:latin typeface="Arial" panose="020B0604020202020204" pitchFamily="34" charset="0"/>
            </a:endParaRPr>
          </a:p>
        </p:txBody>
      </p:sp>
      <p:sp>
        <p:nvSpPr>
          <p:cNvPr id="8195" name="Text Box 3"/>
          <p:cNvSpPr txBox="1">
            <a:spLocks noChangeArrowheads="1"/>
          </p:cNvSpPr>
          <p:nvPr/>
        </p:nvSpPr>
        <p:spPr bwMode="auto">
          <a:xfrm>
            <a:off x="5143500" y="3371850"/>
            <a:ext cx="1828800" cy="40005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spcAft>
                <a:spcPts val="750"/>
              </a:spcAft>
              <a:buFont typeface="Arial" panose="020B0604020202020204" pitchFamily="34" charset="0"/>
              <a:buNone/>
            </a:pPr>
            <a:r>
              <a:rPr lang="en-US" altLang="en-US" sz="1200">
                <a:solidFill>
                  <a:srgbClr val="000000"/>
                </a:solidFill>
              </a:rPr>
              <a:t>Switzerland: Melting glaciers, avalanches</a:t>
            </a:r>
            <a:endParaRPr lang="en-US" altLang="en-US" sz="1200">
              <a:solidFill>
                <a:srgbClr val="000000"/>
              </a:solidFill>
              <a:latin typeface="Arial" panose="020B0604020202020204" pitchFamily="34" charset="0"/>
            </a:endParaRPr>
          </a:p>
        </p:txBody>
      </p:sp>
      <p:sp>
        <p:nvSpPr>
          <p:cNvPr id="8196" name="Text Box 4"/>
          <p:cNvSpPr txBox="1">
            <a:spLocks noChangeArrowheads="1"/>
          </p:cNvSpPr>
          <p:nvPr/>
        </p:nvSpPr>
        <p:spPr bwMode="auto">
          <a:xfrm>
            <a:off x="3371850" y="3143250"/>
            <a:ext cx="1143000" cy="40005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spcAft>
                <a:spcPts val="750"/>
              </a:spcAft>
              <a:buFont typeface="Arial" panose="020B0604020202020204" pitchFamily="34" charset="0"/>
              <a:buNone/>
            </a:pPr>
            <a:r>
              <a:rPr lang="en-US" altLang="en-US" sz="1200">
                <a:solidFill>
                  <a:srgbClr val="000000"/>
                </a:solidFill>
              </a:rPr>
              <a:t>France: &gt;14,000 muertes</a:t>
            </a:r>
            <a:endParaRPr lang="en-US" altLang="en-US" sz="1200">
              <a:solidFill>
                <a:srgbClr val="000000"/>
              </a:solidFill>
              <a:latin typeface="Arial" panose="020B0604020202020204" pitchFamily="34" charset="0"/>
            </a:endParaRPr>
          </a:p>
        </p:txBody>
      </p:sp>
      <p:sp>
        <p:nvSpPr>
          <p:cNvPr id="8197" name="Text Box 5"/>
          <p:cNvSpPr txBox="1">
            <a:spLocks noChangeArrowheads="1"/>
          </p:cNvSpPr>
          <p:nvPr/>
        </p:nvSpPr>
        <p:spPr bwMode="auto">
          <a:xfrm>
            <a:off x="1885950" y="4686300"/>
            <a:ext cx="1485900" cy="51435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spcAft>
                <a:spcPts val="750"/>
              </a:spcAft>
              <a:buFont typeface="Arial" panose="020B0604020202020204" pitchFamily="34" charset="0"/>
              <a:buNone/>
            </a:pPr>
            <a:r>
              <a:rPr lang="en-US" altLang="en-US" sz="1200">
                <a:solidFill>
                  <a:srgbClr val="000000"/>
                </a:solidFill>
              </a:rPr>
              <a:t>Portugal: incendios Forestales inmensos</a:t>
            </a:r>
            <a:endParaRPr lang="en-US" altLang="en-US" sz="1200">
              <a:solidFill>
                <a:srgbClr val="000000"/>
              </a:solidFill>
              <a:latin typeface="Arial" panose="020B0604020202020204" pitchFamily="34" charset="0"/>
            </a:endParaRPr>
          </a:p>
        </p:txBody>
      </p:sp>
      <p:sp>
        <p:nvSpPr>
          <p:cNvPr id="8198" name="Text Box 6"/>
          <p:cNvSpPr txBox="1">
            <a:spLocks noChangeArrowheads="1"/>
          </p:cNvSpPr>
          <p:nvPr/>
        </p:nvSpPr>
        <p:spPr bwMode="auto">
          <a:xfrm>
            <a:off x="3486150" y="1600200"/>
            <a:ext cx="1543050" cy="228600"/>
          </a:xfrm>
          <a:prstGeom prst="rect">
            <a:avLst/>
          </a:prstGeom>
          <a:solidFill>
            <a:srgbClr val="FFFFFF"/>
          </a:solidFill>
          <a:ln w="9525">
            <a:solidFill>
              <a:srgbClr val="000000"/>
            </a:solidFill>
            <a:miter lim="800000"/>
            <a:headEnd/>
            <a:tailEnd/>
          </a:ln>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spcAft>
                <a:spcPts val="750"/>
              </a:spcAft>
              <a:buFont typeface="Arial" panose="020B0604020202020204" pitchFamily="34" charset="0"/>
              <a:buNone/>
            </a:pPr>
            <a:r>
              <a:rPr lang="en-US" altLang="en-US" sz="1200">
                <a:solidFill>
                  <a:srgbClr val="000000"/>
                </a:solidFill>
              </a:rPr>
              <a:t>U.K.: Train rails buckle</a:t>
            </a:r>
            <a:endParaRPr lang="en-US" altLang="en-US" sz="1200">
              <a:solidFill>
                <a:srgbClr val="000000"/>
              </a:solidFill>
              <a:latin typeface="Arial" panose="020B0604020202020204" pitchFamily="34" charset="0"/>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61984"/>
    </mc:Choice>
    <mc:Fallback xmlns="">
      <p:transition spd="slow" advTm="61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819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194"/>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8195"/>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8196"/>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8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4" grpId="0" animBg="1"/>
      <p:bldP spid="8194" grpId="0" animBg="1"/>
      <p:bldP spid="8195" grpId="0" animBg="1"/>
      <p:bldP spid="8196" grpId="0" animBg="1"/>
      <p:bldP spid="8197" grpId="0" animBg="1"/>
      <p:bldP spid="819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782638" y="1020763"/>
            <a:ext cx="8277225" cy="519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buFontTx/>
              <a:buChar char="•"/>
            </a:pPr>
            <a:r>
              <a:rPr lang="en-US" altLang="en-US" b="1" dirty="0">
                <a:latin typeface="Arial Narrow" panose="020B0606020202030204" pitchFamily="34" charset="0"/>
              </a:rPr>
              <a:t>El </a:t>
            </a:r>
            <a:r>
              <a:rPr lang="en-US" altLang="en-US" b="1" dirty="0" err="1">
                <a:latin typeface="Arial Narrow" panose="020B0606020202030204" pitchFamily="34" charset="0"/>
              </a:rPr>
              <a:t>clima</a:t>
            </a:r>
            <a:r>
              <a:rPr lang="fr-FR" altLang="en-US" b="1" dirty="0">
                <a:latin typeface="Arial Narrow" panose="020B0606020202030204" pitchFamily="34" charset="0"/>
              </a:rPr>
              <a:t> son las condiciones atmosféricas a largo plazo</a:t>
            </a:r>
            <a:r>
              <a:rPr lang="fr-FR" altLang="en-US" b="1" dirty="0">
                <a:solidFill>
                  <a:schemeClr val="bg1"/>
                </a:solidFill>
                <a:latin typeface="Arial Narrow" panose="020B0606020202030204" pitchFamily="34" charset="0"/>
              </a:rPr>
              <a:t> </a:t>
            </a:r>
            <a:r>
              <a:rPr lang="en-US" altLang="en-US" b="1" dirty="0">
                <a:latin typeface="Arial Narrow" panose="020B0606020202030204" pitchFamily="34" charset="0"/>
              </a:rPr>
              <a:t>se describe a </a:t>
            </a:r>
            <a:r>
              <a:rPr lang="en-US" altLang="en-US" b="1" dirty="0" err="1">
                <a:latin typeface="Arial Narrow" panose="020B0606020202030204" pitchFamily="34" charset="0"/>
              </a:rPr>
              <a:t>partir</a:t>
            </a:r>
            <a:r>
              <a:rPr lang="en-US" altLang="en-US" b="1" dirty="0">
                <a:latin typeface="Arial Narrow" panose="020B0606020202030204" pitchFamily="34" charset="0"/>
              </a:rPr>
              <a:t> de </a:t>
            </a:r>
            <a:r>
              <a:rPr lang="en-US" altLang="en-US" b="1" dirty="0" err="1">
                <a:latin typeface="Arial Narrow" panose="020B0606020202030204" pitchFamily="34" charset="0"/>
              </a:rPr>
              <a:t>de</a:t>
            </a:r>
            <a:r>
              <a:rPr lang="en-US" altLang="en-US" b="1" dirty="0">
                <a:latin typeface="Arial Narrow" panose="020B0606020202030204" pitchFamily="34" charset="0"/>
              </a:rPr>
              <a:t> </a:t>
            </a:r>
            <a:r>
              <a:rPr lang="en-US" altLang="en-US" b="1" dirty="0" err="1">
                <a:latin typeface="Arial Narrow" panose="020B0606020202030204" pitchFamily="34" charset="0"/>
              </a:rPr>
              <a:t>promedios</a:t>
            </a:r>
            <a:r>
              <a:rPr lang="en-US" altLang="en-US" b="1" dirty="0">
                <a:latin typeface="Arial Narrow" panose="020B0606020202030204" pitchFamily="34" charset="0"/>
              </a:rPr>
              <a:t>, </a:t>
            </a:r>
            <a:r>
              <a:rPr lang="en-US" altLang="en-US" b="1" dirty="0" err="1">
                <a:latin typeface="Arial Narrow" panose="020B0606020202030204" pitchFamily="34" charset="0"/>
              </a:rPr>
              <a:t>extremos</a:t>
            </a:r>
            <a:r>
              <a:rPr lang="en-US" altLang="en-US" b="1" dirty="0">
                <a:latin typeface="Arial Narrow" panose="020B0606020202030204" pitchFamily="34" charset="0"/>
              </a:rPr>
              <a:t> y </a:t>
            </a:r>
            <a:r>
              <a:rPr lang="en-US" altLang="en-US" b="1" dirty="0" err="1">
                <a:latin typeface="Arial Narrow" panose="020B0606020202030204" pitchFamily="34" charset="0"/>
              </a:rPr>
              <a:t>variaciones</a:t>
            </a:r>
            <a:r>
              <a:rPr lang="en-US" altLang="en-US" b="1" dirty="0">
                <a:latin typeface="Arial Narrow" panose="020B0606020202030204" pitchFamily="34" charset="0"/>
              </a:rPr>
              <a:t> </a:t>
            </a:r>
            <a:r>
              <a:rPr lang="en-US" altLang="en-US" b="1" dirty="0" err="1">
                <a:latin typeface="Arial Narrow" panose="020B0606020202030204" pitchFamily="34" charset="0"/>
              </a:rPr>
              <a:t>espaciales</a:t>
            </a:r>
            <a:r>
              <a:rPr lang="en-US" altLang="en-US" b="1" dirty="0">
                <a:latin typeface="Arial Narrow" panose="020B0606020202030204" pitchFamily="34" charset="0"/>
              </a:rPr>
              <a:t> y </a:t>
            </a:r>
            <a:r>
              <a:rPr lang="en-US" altLang="en-US" b="1" dirty="0" err="1">
                <a:latin typeface="Arial Narrow" panose="020B0606020202030204" pitchFamily="34" charset="0"/>
              </a:rPr>
              <a:t>temporales</a:t>
            </a:r>
            <a:r>
              <a:rPr lang="en-US" altLang="en-US" b="1" dirty="0">
                <a:latin typeface="Arial Narrow" panose="020B0606020202030204" pitchFamily="34" charset="0"/>
              </a:rPr>
              <a:t> de</a:t>
            </a:r>
          </a:p>
          <a:p>
            <a:pPr eaLnBrk="1" hangingPunct="1">
              <a:lnSpc>
                <a:spcPct val="80000"/>
              </a:lnSpc>
              <a:spcBef>
                <a:spcPct val="0"/>
              </a:spcBef>
              <a:buFontTx/>
              <a:buNone/>
            </a:pPr>
            <a:endParaRPr lang="en-US" altLang="en-US" b="1" dirty="0">
              <a:latin typeface="Arial Narrow" panose="020B0606020202030204" pitchFamily="34" charset="0"/>
            </a:endParaRPr>
          </a:p>
          <a:p>
            <a:pPr eaLnBrk="1" hangingPunct="1">
              <a:lnSpc>
                <a:spcPct val="80000"/>
              </a:lnSpc>
              <a:spcBef>
                <a:spcPct val="40000"/>
              </a:spcBef>
              <a:buFontTx/>
              <a:buChar char="•"/>
            </a:pPr>
            <a:r>
              <a:rPr lang="en-US" altLang="en-US" sz="1800" b="1" dirty="0">
                <a:latin typeface="Arial Narrow" panose="020B0606020202030204" pitchFamily="34" charset="0"/>
              </a:rPr>
              <a:t>Frio y </a:t>
            </a:r>
            <a:r>
              <a:rPr lang="en-US" altLang="en-US" sz="1800" b="1" dirty="0" err="1">
                <a:latin typeface="Arial Narrow" panose="020B0606020202030204" pitchFamily="34" charset="0"/>
              </a:rPr>
              <a:t>calor</a:t>
            </a:r>
            <a:endParaRPr lang="en-US" altLang="en-US" sz="1800" b="1" dirty="0">
              <a:latin typeface="Arial Narrow" panose="020B0606020202030204" pitchFamily="34" charset="0"/>
            </a:endParaRPr>
          </a:p>
          <a:p>
            <a:pPr eaLnBrk="1" hangingPunct="1">
              <a:lnSpc>
                <a:spcPct val="80000"/>
              </a:lnSpc>
              <a:spcBef>
                <a:spcPct val="40000"/>
              </a:spcBef>
              <a:buFontTx/>
              <a:buChar char="•"/>
            </a:pPr>
            <a:r>
              <a:rPr lang="en-US" altLang="en-US" sz="1800" b="1" dirty="0" err="1">
                <a:latin typeface="Arial Narrow" panose="020B0606020202030204" pitchFamily="34" charset="0"/>
              </a:rPr>
              <a:t>Nubosidad</a:t>
            </a:r>
            <a:r>
              <a:rPr lang="en-US" altLang="en-US" sz="1800" b="1" dirty="0">
                <a:latin typeface="Arial Narrow" panose="020B0606020202030204" pitchFamily="34" charset="0"/>
              </a:rPr>
              <a:t> </a:t>
            </a:r>
          </a:p>
          <a:p>
            <a:pPr eaLnBrk="1" hangingPunct="1">
              <a:lnSpc>
                <a:spcPct val="80000"/>
              </a:lnSpc>
              <a:spcBef>
                <a:spcPct val="40000"/>
              </a:spcBef>
              <a:buFontTx/>
              <a:buChar char="•"/>
            </a:pPr>
            <a:r>
              <a:rPr lang="en-US" altLang="en-US" sz="1800" b="1" dirty="0" err="1">
                <a:latin typeface="Arial Narrow" panose="020B0606020202030204" pitchFamily="34" charset="0"/>
              </a:rPr>
              <a:t>Humedad</a:t>
            </a:r>
            <a:endParaRPr lang="en-US" altLang="en-US" sz="1800" b="1" dirty="0">
              <a:latin typeface="Arial Narrow" panose="020B0606020202030204" pitchFamily="34" charset="0"/>
            </a:endParaRPr>
          </a:p>
          <a:p>
            <a:pPr eaLnBrk="1" hangingPunct="1">
              <a:lnSpc>
                <a:spcPct val="80000"/>
              </a:lnSpc>
              <a:spcBef>
                <a:spcPct val="40000"/>
              </a:spcBef>
              <a:buFontTx/>
              <a:buChar char="•"/>
            </a:pPr>
            <a:r>
              <a:rPr lang="en-US" altLang="en-US" sz="1800" b="1" dirty="0" err="1">
                <a:latin typeface="Arial Narrow" panose="020B0606020202030204" pitchFamily="34" charset="0"/>
              </a:rPr>
              <a:t>Precipitaciones</a:t>
            </a:r>
            <a:r>
              <a:rPr lang="en-US" altLang="en-US" sz="1800" b="1" dirty="0">
                <a:latin typeface="Arial Narrow" panose="020B0606020202030204" pitchFamily="34" charset="0"/>
              </a:rPr>
              <a:t> </a:t>
            </a:r>
          </a:p>
          <a:p>
            <a:pPr eaLnBrk="1" hangingPunct="1">
              <a:lnSpc>
                <a:spcPct val="80000"/>
              </a:lnSpc>
              <a:spcBef>
                <a:spcPct val="40000"/>
              </a:spcBef>
              <a:buFontTx/>
              <a:buChar char="•"/>
            </a:pPr>
            <a:r>
              <a:rPr lang="en-US" altLang="en-US" sz="1800" b="1" dirty="0" err="1">
                <a:latin typeface="Arial Narrow" panose="020B0606020202030204" pitchFamily="34" charset="0"/>
              </a:rPr>
              <a:t>Nevadas</a:t>
            </a:r>
            <a:r>
              <a:rPr lang="en-US" altLang="en-US" sz="1800" b="1" dirty="0">
                <a:latin typeface="Arial Narrow" panose="020B0606020202030204" pitchFamily="34" charset="0"/>
              </a:rPr>
              <a:t> </a:t>
            </a:r>
          </a:p>
          <a:p>
            <a:pPr eaLnBrk="1" hangingPunct="1">
              <a:lnSpc>
                <a:spcPct val="80000"/>
              </a:lnSpc>
              <a:spcBef>
                <a:spcPct val="40000"/>
              </a:spcBef>
              <a:buFontTx/>
              <a:buChar char="•"/>
            </a:pPr>
            <a:r>
              <a:rPr lang="en-US" altLang="en-US" sz="1800" b="1" dirty="0">
                <a:latin typeface="Arial Narrow" panose="020B0606020202030204" pitchFamily="34" charset="0"/>
              </a:rPr>
              <a:t>ETC </a:t>
            </a:r>
          </a:p>
          <a:p>
            <a:pPr eaLnBrk="1" hangingPunct="1">
              <a:lnSpc>
                <a:spcPct val="80000"/>
              </a:lnSpc>
              <a:spcBef>
                <a:spcPct val="40000"/>
              </a:spcBef>
              <a:buFontTx/>
              <a:buChar char="•"/>
            </a:pPr>
            <a:endParaRPr lang="en-US" altLang="en-US" b="1" dirty="0">
              <a:latin typeface="Arial Narrow" panose="020B0606020202030204" pitchFamily="34" charset="0"/>
            </a:endParaRPr>
          </a:p>
          <a:p>
            <a:pPr eaLnBrk="1" hangingPunct="1">
              <a:lnSpc>
                <a:spcPct val="80000"/>
              </a:lnSpc>
              <a:spcBef>
                <a:spcPct val="50000"/>
              </a:spcBef>
              <a:buFontTx/>
              <a:buNone/>
            </a:pPr>
            <a:r>
              <a:rPr lang="en-US" altLang="en-US" b="1" dirty="0">
                <a:latin typeface="Arial Narrow" panose="020B0606020202030204" pitchFamily="34" charset="0"/>
              </a:rPr>
              <a:t>El </a:t>
            </a:r>
            <a:r>
              <a:rPr lang="en-US" altLang="en-US" b="1" dirty="0" err="1">
                <a:latin typeface="Arial Narrow" panose="020B0606020202030204" pitchFamily="34" charset="0"/>
              </a:rPr>
              <a:t>cambio</a:t>
            </a:r>
            <a:r>
              <a:rPr lang="en-US" altLang="en-US" b="1" dirty="0">
                <a:latin typeface="Arial Narrow" panose="020B0606020202030204" pitchFamily="34" charset="0"/>
              </a:rPr>
              <a:t> </a:t>
            </a:r>
            <a:r>
              <a:rPr lang="en-US" altLang="en-US" b="1" dirty="0" err="1">
                <a:latin typeface="Arial Narrow" panose="020B0606020202030204" pitchFamily="34" charset="0"/>
              </a:rPr>
              <a:t>climático</a:t>
            </a:r>
            <a:r>
              <a:rPr lang="en-US" altLang="en-US" b="1" dirty="0">
                <a:latin typeface="Arial Narrow" panose="020B0606020202030204" pitchFamily="34" charset="0"/>
              </a:rPr>
              <a:t> se </a:t>
            </a:r>
            <a:r>
              <a:rPr lang="en-US" altLang="en-US" b="1" dirty="0" err="1">
                <a:latin typeface="Arial Narrow" panose="020B0606020202030204" pitchFamily="34" charset="0"/>
              </a:rPr>
              <a:t>refiere</a:t>
            </a:r>
            <a:r>
              <a:rPr lang="en-US" altLang="en-US" b="1" dirty="0">
                <a:latin typeface="Arial Narrow" panose="020B0606020202030204" pitchFamily="34" charset="0"/>
              </a:rPr>
              <a:t> a la </a:t>
            </a:r>
            <a:r>
              <a:rPr lang="en-US" altLang="en-US" b="1" dirty="0" err="1" smtClean="0">
                <a:latin typeface="Arial Narrow" panose="020B0606020202030204" pitchFamily="34" charset="0"/>
              </a:rPr>
              <a:t>alteración</a:t>
            </a:r>
            <a:r>
              <a:rPr lang="en-US" altLang="en-US" b="1" dirty="0" smtClean="0">
                <a:latin typeface="Arial Narrow" panose="020B0606020202030204" pitchFamily="34" charset="0"/>
              </a:rPr>
              <a:t> </a:t>
            </a:r>
            <a:r>
              <a:rPr lang="en-US" altLang="en-US" b="1" dirty="0">
                <a:latin typeface="Arial Narrow" panose="020B0606020202030204" pitchFamily="34" charset="0"/>
              </a:rPr>
              <a:t>de </a:t>
            </a:r>
            <a:r>
              <a:rPr lang="en-US" altLang="en-US" b="1" dirty="0" err="1">
                <a:latin typeface="Arial Narrow" panose="020B0606020202030204" pitchFamily="34" charset="0"/>
              </a:rPr>
              <a:t>estos</a:t>
            </a:r>
            <a:r>
              <a:rPr lang="en-US" altLang="en-US" b="1" dirty="0">
                <a:latin typeface="Arial Narrow" panose="020B0606020202030204" pitchFamily="34" charset="0"/>
              </a:rPr>
              <a:t> </a:t>
            </a:r>
            <a:r>
              <a:rPr lang="en-US" altLang="en-US" b="1" dirty="0" err="1">
                <a:latin typeface="Arial Narrow" panose="020B0606020202030204" pitchFamily="34" charset="0"/>
              </a:rPr>
              <a:t>patrones</a:t>
            </a:r>
            <a:endParaRPr lang="en-US" altLang="en-US" b="1" dirty="0">
              <a:latin typeface="Arial Narrow" panose="020B0606020202030204" pitchFamily="34" charset="0"/>
            </a:endParaRPr>
          </a:p>
          <a:p>
            <a:pPr eaLnBrk="1" hangingPunct="1">
              <a:lnSpc>
                <a:spcPct val="80000"/>
              </a:lnSpc>
              <a:spcBef>
                <a:spcPct val="50000"/>
              </a:spcBef>
              <a:buFontTx/>
              <a:buNone/>
            </a:pPr>
            <a:r>
              <a:rPr lang="en-US" altLang="en-US" b="1" dirty="0">
                <a:latin typeface="Arial Narrow" panose="020B0606020202030204" pitchFamily="34" charset="0"/>
              </a:rPr>
              <a:t>La </a:t>
            </a:r>
            <a:r>
              <a:rPr lang="en-US" altLang="en-US" b="1" dirty="0" err="1">
                <a:latin typeface="Arial Narrow" panose="020B0606020202030204" pitchFamily="34" charset="0"/>
              </a:rPr>
              <a:t>termperatura</a:t>
            </a:r>
            <a:r>
              <a:rPr lang="en-US" altLang="en-US" b="1" dirty="0">
                <a:latin typeface="Arial Narrow" panose="020B0606020202030204" pitchFamily="34" charset="0"/>
              </a:rPr>
              <a:t> media global </a:t>
            </a:r>
            <a:r>
              <a:rPr lang="en-US" altLang="en-US" b="1" dirty="0" err="1">
                <a:latin typeface="Arial Narrow" panose="020B0606020202030204" pitchFamily="34" charset="0"/>
              </a:rPr>
              <a:t>es</a:t>
            </a:r>
            <a:r>
              <a:rPr lang="en-US" altLang="en-US" b="1" dirty="0">
                <a:latin typeface="Arial Narrow" panose="020B0606020202030204" pitchFamily="34" charset="0"/>
              </a:rPr>
              <a:t> solo </a:t>
            </a:r>
            <a:r>
              <a:rPr lang="en-US" altLang="en-US" b="1" dirty="0" err="1">
                <a:latin typeface="Arial Narrow" panose="020B0606020202030204" pitchFamily="34" charset="0"/>
              </a:rPr>
              <a:t>una</a:t>
            </a:r>
            <a:r>
              <a:rPr lang="en-US" altLang="en-US" b="1" dirty="0">
                <a:latin typeface="Arial Narrow" panose="020B0606020202030204" pitchFamily="34" charset="0"/>
              </a:rPr>
              <a:t> </a:t>
            </a:r>
            <a:r>
              <a:rPr lang="en-US" altLang="en-US" b="1" dirty="0" err="1">
                <a:latin typeface="Arial Narrow" panose="020B0606020202030204" pitchFamily="34" charset="0"/>
              </a:rPr>
              <a:t>medida</a:t>
            </a:r>
            <a:r>
              <a:rPr lang="en-US" altLang="en-US" b="1" dirty="0">
                <a:latin typeface="Arial Narrow" panose="020B0606020202030204" pitchFamily="34" charset="0"/>
              </a:rPr>
              <a:t> del de </a:t>
            </a:r>
            <a:r>
              <a:rPr lang="en-US" altLang="en-US" b="1" dirty="0" err="1">
                <a:latin typeface="Arial Narrow" panose="020B0606020202030204" pitchFamily="34" charset="0"/>
              </a:rPr>
              <a:t>resumen</a:t>
            </a:r>
            <a:r>
              <a:rPr lang="en-US" altLang="en-US" b="1" dirty="0">
                <a:latin typeface="Arial Narrow" panose="020B0606020202030204" pitchFamily="34" charset="0"/>
              </a:rPr>
              <a:t> de las </a:t>
            </a:r>
            <a:r>
              <a:rPr lang="en-US" altLang="en-US" b="1" dirty="0" err="1">
                <a:latin typeface="Arial Narrow" panose="020B0606020202030204" pitchFamily="34" charset="0"/>
              </a:rPr>
              <a:t>condiciones</a:t>
            </a:r>
            <a:r>
              <a:rPr lang="en-US" altLang="en-US" b="1" dirty="0">
                <a:latin typeface="Arial Narrow" panose="020B0606020202030204" pitchFamily="34" charset="0"/>
              </a:rPr>
              <a:t> </a:t>
            </a:r>
            <a:r>
              <a:rPr lang="en-US" altLang="en-US" b="1" dirty="0" err="1">
                <a:latin typeface="Arial Narrow" panose="020B0606020202030204" pitchFamily="34" charset="0"/>
              </a:rPr>
              <a:t>climáticas</a:t>
            </a:r>
            <a:r>
              <a:rPr lang="en-US" altLang="en-US" b="1" dirty="0">
                <a:latin typeface="Arial Narrow" panose="020B0606020202030204" pitchFamily="34" charset="0"/>
              </a:rPr>
              <a:t>.</a:t>
            </a:r>
            <a:endParaRPr lang="en-US" altLang="en-US" sz="1800" b="1" dirty="0">
              <a:latin typeface="Arial Narrow" panose="020B0606020202030204" pitchFamily="34" charset="0"/>
            </a:endParaRPr>
          </a:p>
          <a:p>
            <a:pPr eaLnBrk="1" hangingPunct="1">
              <a:lnSpc>
                <a:spcPct val="80000"/>
              </a:lnSpc>
              <a:spcBef>
                <a:spcPct val="50000"/>
              </a:spcBef>
              <a:buFontTx/>
              <a:buNone/>
            </a:pPr>
            <a:endParaRPr lang="en-US" altLang="en-US" sz="1800" b="1" dirty="0">
              <a:latin typeface="Arial Narrow" panose="020B0606020202030204" pitchFamily="34" charset="0"/>
            </a:endParaRPr>
          </a:p>
          <a:p>
            <a:pPr eaLnBrk="1" hangingPunct="1">
              <a:lnSpc>
                <a:spcPct val="80000"/>
              </a:lnSpc>
              <a:spcBef>
                <a:spcPct val="50000"/>
              </a:spcBef>
              <a:buFontTx/>
              <a:buNone/>
            </a:pPr>
            <a:r>
              <a:rPr lang="en-US" altLang="en-US" sz="1800" b="1" dirty="0" err="1">
                <a:latin typeface="Arial Narrow" panose="020B0606020202030204" pitchFamily="34" charset="0"/>
              </a:rPr>
              <a:t>Pequeños</a:t>
            </a:r>
            <a:r>
              <a:rPr lang="en-US" altLang="en-US" sz="1800" b="1" dirty="0">
                <a:latin typeface="Arial Narrow" panose="020B0606020202030204" pitchFamily="34" charset="0"/>
              </a:rPr>
              <a:t> </a:t>
            </a:r>
            <a:r>
              <a:rPr lang="en-US" altLang="en-US" sz="1800" b="1" dirty="0" err="1">
                <a:latin typeface="Arial Narrow" panose="020B0606020202030204" pitchFamily="34" charset="0"/>
              </a:rPr>
              <a:t>cambios</a:t>
            </a:r>
            <a:r>
              <a:rPr lang="en-US" altLang="en-US" sz="1800" b="1" dirty="0">
                <a:latin typeface="Arial Narrow" panose="020B0606020202030204" pitchFamily="34" charset="0"/>
              </a:rPr>
              <a:t> </a:t>
            </a:r>
            <a:r>
              <a:rPr lang="en-US" altLang="en-US" sz="1800" b="1" dirty="0" err="1">
                <a:latin typeface="Arial Narrow" panose="020B0606020202030204" pitchFamily="34" charset="0"/>
              </a:rPr>
              <a:t>en</a:t>
            </a:r>
            <a:r>
              <a:rPr lang="en-US" altLang="en-US" sz="1800" b="1" dirty="0">
                <a:latin typeface="Arial Narrow" panose="020B0606020202030204" pitchFamily="34" charset="0"/>
              </a:rPr>
              <a:t> la T</a:t>
            </a:r>
            <a:r>
              <a:rPr lang="en-US" altLang="en-US" sz="1800" b="1" dirty="0">
                <a:latin typeface="Arial Narrow" panose="020B0606020202030204" pitchFamily="34" charset="0"/>
                <a:sym typeface="Wingdings" panose="05000000000000000000" pitchFamily="2" charset="2"/>
              </a:rPr>
              <a:t> </a:t>
            </a:r>
            <a:r>
              <a:rPr lang="en-US" altLang="en-US" sz="1800" b="1" dirty="0" err="1">
                <a:latin typeface="Arial Narrow" panose="020B0606020202030204" pitchFamily="34" charset="0"/>
                <a:sym typeface="Wingdings" panose="05000000000000000000" pitchFamily="2" charset="2"/>
              </a:rPr>
              <a:t>grandes</a:t>
            </a:r>
            <a:r>
              <a:rPr lang="en-US" altLang="en-US" sz="1800" b="1" dirty="0">
                <a:latin typeface="Arial Narrow" panose="020B0606020202030204" pitchFamily="34" charset="0"/>
                <a:sym typeface="Wingdings" panose="05000000000000000000" pitchFamily="2" charset="2"/>
              </a:rPr>
              <a:t> </a:t>
            </a:r>
            <a:r>
              <a:rPr lang="en-US" altLang="en-US" sz="1800" b="1" dirty="0" err="1">
                <a:latin typeface="Arial Narrow" panose="020B0606020202030204" pitchFamily="34" charset="0"/>
                <a:sym typeface="Wingdings" panose="05000000000000000000" pitchFamily="2" charset="2"/>
              </a:rPr>
              <a:t>cambios</a:t>
            </a:r>
            <a:r>
              <a:rPr lang="en-US" altLang="en-US" sz="1800" b="1" dirty="0">
                <a:latin typeface="Arial Narrow" panose="020B0606020202030204" pitchFamily="34" charset="0"/>
                <a:sym typeface="Wingdings" panose="05000000000000000000" pitchFamily="2" charset="2"/>
              </a:rPr>
              <a:t> </a:t>
            </a:r>
            <a:r>
              <a:rPr lang="en-US" altLang="en-US" sz="1800" b="1" dirty="0" err="1">
                <a:latin typeface="Arial Narrow" panose="020B0606020202030204" pitchFamily="34" charset="0"/>
                <a:sym typeface="Wingdings" panose="05000000000000000000" pitchFamily="2" charset="2"/>
              </a:rPr>
              <a:t>en</a:t>
            </a:r>
            <a:r>
              <a:rPr lang="en-US" altLang="en-US" sz="1800" b="1" dirty="0">
                <a:latin typeface="Arial Narrow" panose="020B0606020202030204" pitchFamily="34" charset="0"/>
                <a:sym typeface="Wingdings" panose="05000000000000000000" pitchFamily="2" charset="2"/>
              </a:rPr>
              <a:t> </a:t>
            </a:r>
            <a:r>
              <a:rPr lang="en-US" altLang="en-US" sz="1800" b="1" dirty="0" err="1">
                <a:latin typeface="Arial Narrow" panose="020B0606020202030204" pitchFamily="34" charset="0"/>
                <a:sym typeface="Wingdings" panose="05000000000000000000" pitchFamily="2" charset="2"/>
              </a:rPr>
              <a:t>los</a:t>
            </a:r>
            <a:r>
              <a:rPr lang="en-US" altLang="en-US" sz="1800" b="1" dirty="0">
                <a:latin typeface="Arial Narrow" panose="020B0606020202030204" pitchFamily="34" charset="0"/>
                <a:sym typeface="Wingdings" panose="05000000000000000000" pitchFamily="2" charset="2"/>
              </a:rPr>
              <a:t> </a:t>
            </a:r>
            <a:r>
              <a:rPr lang="en-US" altLang="en-US" sz="1800" b="1" dirty="0" err="1">
                <a:latin typeface="Arial Narrow" panose="020B0606020202030204" pitchFamily="34" charset="0"/>
                <a:sym typeface="Wingdings" panose="05000000000000000000" pitchFamily="2" charset="2"/>
              </a:rPr>
              <a:t>patrones</a:t>
            </a:r>
            <a:r>
              <a:rPr lang="en-US" altLang="en-US" sz="1800" b="1" dirty="0">
                <a:latin typeface="Arial Narrow" panose="020B0606020202030204" pitchFamily="34" charset="0"/>
              </a:rPr>
              <a:t> 	</a:t>
            </a:r>
          </a:p>
        </p:txBody>
      </p:sp>
      <p:sp>
        <p:nvSpPr>
          <p:cNvPr id="3" name="CuadroTexto 2"/>
          <p:cNvSpPr txBox="1"/>
          <p:nvPr/>
        </p:nvSpPr>
        <p:spPr>
          <a:xfrm>
            <a:off x="8086725" y="0"/>
            <a:ext cx="1057275" cy="36988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fontAlgn="auto" hangingPunct="1">
              <a:spcBef>
                <a:spcPts val="0"/>
              </a:spcBef>
              <a:spcAft>
                <a:spcPts val="0"/>
              </a:spcAft>
              <a:defRPr/>
            </a:pPr>
            <a:r>
              <a:rPr lang="es-ES" dirty="0"/>
              <a:t>EL CLIMA</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98701"/>
    </mc:Choice>
    <mc:Fallback xmlns="">
      <p:transition spd="slow" advTm="98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2"/>
                </p:tgtEl>
              </p:cMediaNode>
            </p:audio>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ítulo 1"/>
          <p:cNvSpPr txBox="1">
            <a:spLocks/>
          </p:cNvSpPr>
          <p:nvPr/>
        </p:nvSpPr>
        <p:spPr bwMode="auto">
          <a:xfrm>
            <a:off x="2997200" y="2824163"/>
            <a:ext cx="3649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20002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4574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371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a:spcBef>
                <a:spcPct val="0"/>
              </a:spcBef>
              <a:buFontTx/>
              <a:buNone/>
            </a:pPr>
            <a:r>
              <a:rPr lang="es-ES" altLang="en-US" sz="3300"/>
              <a:t>Qué puede pasar?</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169"/>
    </mc:Choice>
    <mc:Fallback xmlns="">
      <p:transition spd="slow" advTm="22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altLang="en-US" b="1" smtClean="0">
                <a:latin typeface="Arial Narrow" panose="020B0606020202030204" pitchFamily="34" charset="0"/>
              </a:rPr>
              <a:t>Modelos climáticos</a:t>
            </a:r>
          </a:p>
        </p:txBody>
      </p:sp>
      <p:pic>
        <p:nvPicPr>
          <p:cNvPr id="6" name="Content Placeholder 5" descr="AtmosphericModelSchematic.jpg"/>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2457450" y="1839913"/>
            <a:ext cx="4572000" cy="4002087"/>
          </a:xfrm>
        </p:spPr>
      </p:pic>
      <p:pic>
        <p:nvPicPr>
          <p:cNvPr id="7" name="Picture 6" descr="ipcc_fig_10_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00350" y="1257300"/>
            <a:ext cx="39052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54132"/>
    </mc:Choice>
    <mc:Fallback xmlns="">
      <p:transition spd="slow" advTm="154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V:\broadcastmet\climate\media\graphics\minmax_allnat_an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9825" y="1062038"/>
            <a:ext cx="7386638"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014"/>
    </mc:Choice>
    <mc:Fallback xmlns="">
      <p:transition spd="slow" advTm="85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022350" y="342900"/>
            <a:ext cx="6858000" cy="1028700"/>
          </a:xfrm>
        </p:spPr>
        <p:txBody>
          <a:bodyPr/>
          <a:lstStyle/>
          <a:p>
            <a:pPr eaLnBrk="1" hangingPunct="1"/>
            <a:r>
              <a:rPr lang="en-US" altLang="en-US" sz="2700" b="1" i="1" smtClean="0">
                <a:latin typeface="Arial Narrow" panose="020B0606020202030204" pitchFamily="34" charset="0"/>
              </a:rPr>
              <a:t>Observed &amp; simulated continental &amp; global scale changes in surface temperature</a:t>
            </a:r>
          </a:p>
        </p:txBody>
      </p:sp>
      <p:pic>
        <p:nvPicPr>
          <p:cNvPr id="102403" name="Picture 3" descr="SPM-4-FI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1600" y="1301750"/>
            <a:ext cx="6370638"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Rectangle 4"/>
          <p:cNvSpPr>
            <a:spLocks noChangeArrowheads="1"/>
          </p:cNvSpPr>
          <p:nvPr/>
        </p:nvSpPr>
        <p:spPr bwMode="auto">
          <a:xfrm>
            <a:off x="0" y="2757488"/>
            <a:ext cx="26416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n-US" sz="1200" i="1">
                <a:latin typeface="Arial" panose="020B0604020202020204" pitchFamily="34" charset="0"/>
              </a:rPr>
              <a:t>cambio observado (línea negra); simulaciones de modelos climáticos utilizando forzamientos naturales (azules) y antropogénicos (rojos)</a:t>
            </a:r>
          </a:p>
          <a:p>
            <a:pPr eaLnBrk="1" hangingPunct="1"/>
            <a:r>
              <a:rPr lang="es-ES" altLang="en-US" sz="1200" i="1">
                <a:latin typeface="Arial" panose="020B0604020202020204" pitchFamily="34" charset="0"/>
              </a:rPr>
              <a:t>observado</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422"/>
    </mc:Choice>
    <mc:Fallback xmlns="">
      <p:transition spd="slow" advTm="57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5543550" y="2114550"/>
            <a:ext cx="1771650" cy="2608263"/>
          </a:xfrm>
          <a:prstGeom prst="rect">
            <a:avLst/>
          </a:prstGeom>
          <a:gradFill rotWithShape="0">
            <a:gsLst>
              <a:gs pos="0">
                <a:srgbClr val="FFFFFF"/>
              </a:gs>
              <a:gs pos="7001">
                <a:srgbClr val="E6E6E6"/>
              </a:gs>
              <a:gs pos="32001">
                <a:srgbClr val="7D8496"/>
              </a:gs>
              <a:gs pos="47000">
                <a:srgbClr val="E6E6E6"/>
              </a:gs>
              <a:gs pos="85001">
                <a:srgbClr val="7D8496"/>
              </a:gs>
              <a:gs pos="100000">
                <a:srgbClr val="E6E6E6"/>
              </a:gs>
            </a:gsLst>
            <a:lin ang="5400000"/>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endParaRPr lang="en-US" sz="1500"/>
          </a:p>
          <a:p>
            <a:pPr eaLnBrk="1" fontAlgn="auto" hangingPunct="1">
              <a:spcBef>
                <a:spcPct val="0"/>
              </a:spcBef>
              <a:spcAft>
                <a:spcPts val="0"/>
              </a:spcAft>
              <a:buFontTx/>
              <a:buNone/>
              <a:defRPr/>
            </a:pPr>
            <a:r>
              <a:rPr lang="en-US" sz="1500"/>
              <a:t>Aspen, CO Forecast:</a:t>
            </a:r>
          </a:p>
          <a:p>
            <a:pPr eaLnBrk="1" fontAlgn="auto" hangingPunct="1">
              <a:spcBef>
                <a:spcPct val="0"/>
              </a:spcBef>
              <a:spcAft>
                <a:spcPts val="0"/>
              </a:spcAft>
              <a:buFontTx/>
              <a:buNone/>
              <a:defRPr/>
            </a:pPr>
            <a:endParaRPr lang="en-US" sz="1500"/>
          </a:p>
          <a:p>
            <a:pPr eaLnBrk="1" fontAlgn="auto" hangingPunct="1">
              <a:spcBef>
                <a:spcPct val="0"/>
              </a:spcBef>
              <a:spcAft>
                <a:spcPts val="0"/>
              </a:spcAft>
              <a:buFontTx/>
              <a:buNone/>
              <a:defRPr/>
            </a:pPr>
            <a:r>
              <a:rPr lang="en-US" sz="1500"/>
              <a:t>Partly cloudy today</a:t>
            </a:r>
          </a:p>
          <a:p>
            <a:pPr eaLnBrk="1" fontAlgn="auto" hangingPunct="1">
              <a:spcBef>
                <a:spcPct val="0"/>
              </a:spcBef>
              <a:spcAft>
                <a:spcPts val="0"/>
              </a:spcAft>
              <a:buFontTx/>
              <a:buNone/>
              <a:defRPr/>
            </a:pPr>
            <a:r>
              <a:rPr lang="en-US" sz="1500"/>
              <a:t>High :  28°F</a:t>
            </a:r>
          </a:p>
          <a:p>
            <a:pPr eaLnBrk="1" fontAlgn="auto" hangingPunct="1">
              <a:spcBef>
                <a:spcPct val="0"/>
              </a:spcBef>
              <a:spcAft>
                <a:spcPts val="0"/>
              </a:spcAft>
              <a:buFontTx/>
              <a:buNone/>
              <a:defRPr/>
            </a:pPr>
            <a:r>
              <a:rPr lang="en-US" sz="1500"/>
              <a:t>Low:  13°F</a:t>
            </a:r>
          </a:p>
          <a:p>
            <a:pPr eaLnBrk="1" fontAlgn="auto" hangingPunct="1">
              <a:spcBef>
                <a:spcPct val="0"/>
              </a:spcBef>
              <a:spcAft>
                <a:spcPts val="0"/>
              </a:spcAft>
              <a:buFontTx/>
              <a:buNone/>
              <a:defRPr/>
            </a:pPr>
            <a:endParaRPr lang="en-US" sz="1500"/>
          </a:p>
          <a:p>
            <a:pPr eaLnBrk="1" fontAlgn="auto" hangingPunct="1">
              <a:spcBef>
                <a:spcPct val="0"/>
              </a:spcBef>
              <a:spcAft>
                <a:spcPts val="0"/>
              </a:spcAft>
              <a:buFontTx/>
              <a:buNone/>
              <a:defRPr/>
            </a:pPr>
            <a:r>
              <a:rPr lang="en-US" sz="1500"/>
              <a:t>Increasing clouds over night. Colder tomorrow.</a:t>
            </a:r>
            <a:endParaRPr lang="en-US" sz="1350"/>
          </a:p>
          <a:p>
            <a:pPr eaLnBrk="1" fontAlgn="auto" hangingPunct="1">
              <a:spcBef>
                <a:spcPct val="0"/>
              </a:spcBef>
              <a:spcAft>
                <a:spcPts val="0"/>
              </a:spcAft>
              <a:buFontTx/>
              <a:buNone/>
              <a:defRPr/>
            </a:pPr>
            <a:endParaRPr lang="en-US" sz="1350"/>
          </a:p>
        </p:txBody>
      </p:sp>
      <p:pic>
        <p:nvPicPr>
          <p:cNvPr id="6" name="Picture 5" descr="ipcc_fig_10_8.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43050" y="1028700"/>
            <a:ext cx="611505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203"/>
    </mc:Choice>
    <mc:Fallback xmlns="">
      <p:transition spd="slow" advTm="61203"/>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1200150" y="628650"/>
            <a:ext cx="6572250" cy="971550"/>
          </a:xfrm>
        </p:spPr>
        <p:txBody>
          <a:bodyPr/>
          <a:lstStyle/>
          <a:p>
            <a:pPr eaLnBrk="1" hangingPunct="1"/>
            <a:r>
              <a:rPr lang="en-US" altLang="en-US" sz="2700" b="1" i="1" smtClean="0">
                <a:latin typeface="Arial Narrow" panose="020B0606020202030204" pitchFamily="34" charset="0"/>
              </a:rPr>
              <a:t>Cambio en las precipitaciones para el período 2090–2099</a:t>
            </a:r>
            <a:r>
              <a:rPr lang="en-US" altLang="en-US" b="1" i="1" smtClean="0">
                <a:latin typeface="Arial Narrow" panose="020B0606020202030204" pitchFamily="34" charset="0"/>
              </a:rPr>
              <a:t> </a:t>
            </a:r>
            <a:br>
              <a:rPr lang="en-US" altLang="en-US" b="1" i="1" smtClean="0">
                <a:latin typeface="Arial Narrow" panose="020B0606020202030204" pitchFamily="34" charset="0"/>
              </a:rPr>
            </a:br>
            <a:r>
              <a:rPr lang="en-US" altLang="en-US" sz="2400" b="1" i="1" smtClean="0">
                <a:latin typeface="Arial Narrow" panose="020B0606020202030204" pitchFamily="34" charset="0"/>
              </a:rPr>
              <a:t>(relative to 1980–1999)</a:t>
            </a:r>
            <a:endParaRPr lang="en-US" altLang="en-US" b="1" i="1" smtClean="0">
              <a:latin typeface="Arial Narrow" panose="020B0606020202030204" pitchFamily="34" charset="0"/>
            </a:endParaRPr>
          </a:p>
        </p:txBody>
      </p:sp>
      <p:pic>
        <p:nvPicPr>
          <p:cNvPr id="108547" name="Picture 3" descr="SPM-7-FIN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0150" y="2589213"/>
            <a:ext cx="6743700"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p:cNvSpPr txBox="1">
            <a:spLocks noChangeArrowheads="1"/>
          </p:cNvSpPr>
          <p:nvPr/>
        </p:nvSpPr>
        <p:spPr bwMode="auto">
          <a:xfrm>
            <a:off x="1517650" y="5056188"/>
            <a:ext cx="62547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n-US" b="1">
                <a:latin typeface="Arial" panose="020B0604020202020204" pitchFamily="34" charset="0"/>
              </a:rPr>
              <a:t>Clima más cálido -&gt; Más vapor de agua en la atmósfera</a:t>
            </a:r>
          </a:p>
          <a:p>
            <a:pPr algn="ctr" eaLnBrk="1" hangingPunct="1"/>
            <a:r>
              <a:rPr lang="es-ES" altLang="en-US" b="1">
                <a:latin typeface="Arial" panose="020B0604020202020204" pitchFamily="34" charset="0"/>
              </a:rPr>
              <a:t>pero un cinturón expandido de aridez subtropical</a:t>
            </a:r>
            <a:endParaRPr lang="en-US" altLang="en-US" b="1">
              <a:solidFill>
                <a:srgbClr val="FFFF00"/>
              </a:solidFill>
              <a:latin typeface="Arial" panose="020B0604020202020204" pitchFamily="34" charset="0"/>
              <a:sym typeface="Wingdings" panose="05000000000000000000" pitchFamily="2" charset="2"/>
            </a:endParaRPr>
          </a:p>
        </p:txBody>
      </p:sp>
      <p:sp>
        <p:nvSpPr>
          <p:cNvPr id="108549" name="Rectangle 5"/>
          <p:cNvSpPr>
            <a:spLocks noChangeArrowheads="1"/>
          </p:cNvSpPr>
          <p:nvPr/>
        </p:nvSpPr>
        <p:spPr bwMode="auto">
          <a:xfrm>
            <a:off x="2243138" y="2198688"/>
            <a:ext cx="1298575"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chemeClr val="accent1"/>
                </a:solidFill>
                <a:latin typeface="Arial" panose="020B0604020202020204" pitchFamily="34" charset="0"/>
              </a:rPr>
              <a:t>NH Winter</a:t>
            </a:r>
          </a:p>
        </p:txBody>
      </p:sp>
      <p:sp>
        <p:nvSpPr>
          <p:cNvPr id="108550" name="Rectangle 6"/>
          <p:cNvSpPr>
            <a:spLocks noChangeArrowheads="1"/>
          </p:cNvSpPr>
          <p:nvPr/>
        </p:nvSpPr>
        <p:spPr bwMode="auto">
          <a:xfrm>
            <a:off x="5614988" y="2171700"/>
            <a:ext cx="15049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b="1">
                <a:solidFill>
                  <a:schemeClr val="accent1"/>
                </a:solidFill>
                <a:latin typeface="Arial" panose="020B0604020202020204" pitchFamily="34" charset="0"/>
              </a:rPr>
              <a:t>NH Summer</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417"/>
    </mc:Choice>
    <mc:Fallback xmlns="">
      <p:transition spd="slow" advTm="634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ipcc_fig-10-18_preci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1771650"/>
            <a:ext cx="5715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itle 1"/>
          <p:cNvSpPr>
            <a:spLocks noGrp="1"/>
          </p:cNvSpPr>
          <p:nvPr>
            <p:ph type="title"/>
          </p:nvPr>
        </p:nvSpPr>
        <p:spPr>
          <a:xfrm>
            <a:off x="457200" y="474663"/>
            <a:ext cx="8229600" cy="857250"/>
          </a:xfrm>
        </p:spPr>
        <p:txBody>
          <a:bodyPr/>
          <a:lstStyle/>
          <a:p>
            <a:pPr eaLnBrk="1" hangingPunct="1"/>
            <a:r>
              <a:rPr lang="en-US" altLang="en-US" b="1" smtClean="0">
                <a:latin typeface="Arial Narrow" panose="020B0606020202030204" pitchFamily="34" charset="0"/>
              </a:rPr>
              <a:t>Efecto en precipitaciones</a:t>
            </a:r>
          </a:p>
        </p:txBody>
      </p:sp>
      <p:pic>
        <p:nvPicPr>
          <p:cNvPr id="5" name="Content Placeholder 4" descr="ipcc_fig-10-18_dry.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1885950" y="1724025"/>
            <a:ext cx="5715000" cy="4057650"/>
          </a:xfr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descr="DI0060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09738" y="2195513"/>
            <a:ext cx="5735637" cy="43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Box 3"/>
          <p:cNvSpPr txBox="1">
            <a:spLocks noChangeArrowheads="1"/>
          </p:cNvSpPr>
          <p:nvPr/>
        </p:nvSpPr>
        <p:spPr bwMode="auto">
          <a:xfrm>
            <a:off x="998538" y="228600"/>
            <a:ext cx="790575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buFontTx/>
              <a:buNone/>
            </a:pPr>
            <a:r>
              <a:rPr lang="es-ES" altLang="en-US" sz="1800" b="1" dirty="0"/>
              <a:t>Proyecciones de aumento del nivel del mar: algunas pulgadas a unos pocos pies</a:t>
            </a:r>
          </a:p>
          <a:p>
            <a:pPr eaLnBrk="1" hangingPunct="1">
              <a:spcBef>
                <a:spcPct val="0"/>
              </a:spcBef>
              <a:buFontTx/>
              <a:buNone/>
            </a:pPr>
            <a:endParaRPr lang="es-ES" altLang="en-US" sz="1800" b="1" dirty="0"/>
          </a:p>
          <a:p>
            <a:pPr eaLnBrk="1" hangingPunct="1">
              <a:spcBef>
                <a:spcPct val="0"/>
              </a:spcBef>
              <a:buFontTx/>
              <a:buNone/>
            </a:pPr>
            <a:r>
              <a:rPr lang="es-ES" altLang="en-US" sz="1800" b="1" dirty="0"/>
              <a:t>60 cm: EE. UU. Perdería 10,000 millas cuadradas</a:t>
            </a:r>
          </a:p>
          <a:p>
            <a:pPr eaLnBrk="1" hangingPunct="1">
              <a:spcBef>
                <a:spcPct val="0"/>
              </a:spcBef>
              <a:buFontTx/>
              <a:buNone/>
            </a:pPr>
            <a:r>
              <a:rPr lang="es-ES" altLang="en-US" sz="1800" b="1" dirty="0"/>
              <a:t>90 cm pies: inundaría Miami</a:t>
            </a:r>
          </a:p>
          <a:p>
            <a:pPr eaLnBrk="1" hangingPunct="1">
              <a:spcBef>
                <a:spcPct val="0"/>
              </a:spcBef>
              <a:buFontTx/>
              <a:buNone/>
            </a:pPr>
            <a:r>
              <a:rPr lang="es-ES" altLang="en-US" sz="1800" b="1" dirty="0"/>
              <a:t>Afecta la erosión, la pérdida de humedales, suministros de agua dulce</a:t>
            </a:r>
          </a:p>
          <a:p>
            <a:pPr eaLnBrk="1" hangingPunct="1">
              <a:spcBef>
                <a:spcPct val="0"/>
              </a:spcBef>
              <a:buFontTx/>
              <a:buNone/>
            </a:pPr>
            <a:r>
              <a:rPr lang="es-ES" altLang="en-US" sz="1800" b="1" dirty="0"/>
              <a:t>La mitad de la población mundial vive a lo largo de las costas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8374"/>
    </mc:Choice>
    <mc:Fallback xmlns="">
      <p:transition spd="slow" advTm="88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ítulo 1"/>
          <p:cNvSpPr txBox="1">
            <a:spLocks/>
          </p:cNvSpPr>
          <p:nvPr/>
        </p:nvSpPr>
        <p:spPr bwMode="auto">
          <a:xfrm>
            <a:off x="2997200" y="2824163"/>
            <a:ext cx="36496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20002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4574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371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lgn="ctr">
              <a:spcBef>
                <a:spcPct val="0"/>
              </a:spcBef>
              <a:buFontTx/>
              <a:buNone/>
            </a:pPr>
            <a:r>
              <a:rPr lang="es-ES" altLang="en-US" sz="3300" b="1"/>
              <a:t>Algunos Impactos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463"/>
    </mc:Choice>
    <mc:Fallback xmlns="">
      <p:transition spd="slow" advTm="12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3 CuadroTexto"/>
          <p:cNvSpPr txBox="1">
            <a:spLocks noChangeArrowheads="1"/>
          </p:cNvSpPr>
          <p:nvPr/>
        </p:nvSpPr>
        <p:spPr bwMode="auto">
          <a:xfrm>
            <a:off x="2000250" y="958850"/>
            <a:ext cx="50292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AR" altLang="en-US" sz="2100">
                <a:solidFill>
                  <a:srgbClr val="000000"/>
                </a:solidFill>
                <a:latin typeface="Britannic Bold" panose="020B0903060703020204" pitchFamily="34" charset="0"/>
              </a:rPr>
              <a:t>El nicho Climático, y el Cambio Climático</a:t>
            </a:r>
          </a:p>
        </p:txBody>
      </p:sp>
      <p:cxnSp>
        <p:nvCxnSpPr>
          <p:cNvPr id="24" name="23 Conector recto de flecha"/>
          <p:cNvCxnSpPr/>
          <p:nvPr/>
        </p:nvCxnSpPr>
        <p:spPr>
          <a:xfrm>
            <a:off x="2200275" y="5200650"/>
            <a:ext cx="4629150" cy="0"/>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cxnSp>
        <p:nvCxnSpPr>
          <p:cNvPr id="25" name="24 Conector recto de flecha"/>
          <p:cNvCxnSpPr/>
          <p:nvPr/>
        </p:nvCxnSpPr>
        <p:spPr>
          <a:xfrm flipV="1">
            <a:off x="2200275" y="1912938"/>
            <a:ext cx="0" cy="3287712"/>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26" name="25 Conector recto de flecha"/>
          <p:cNvCxnSpPr/>
          <p:nvPr/>
        </p:nvCxnSpPr>
        <p:spPr>
          <a:xfrm flipV="1">
            <a:off x="1590675" y="1912938"/>
            <a:ext cx="4867275" cy="3698875"/>
          </a:xfrm>
          <a:prstGeom prst="straightConnector1">
            <a:avLst/>
          </a:prstGeom>
          <a:ln w="76200">
            <a:headEnd type="arrow"/>
            <a:tailEnd type="arrow"/>
          </a:ln>
        </p:spPr>
        <p:style>
          <a:lnRef idx="3">
            <a:schemeClr val="accent5"/>
          </a:lnRef>
          <a:fillRef idx="0">
            <a:schemeClr val="accent5"/>
          </a:fillRef>
          <a:effectRef idx="2">
            <a:schemeClr val="accent5"/>
          </a:effectRef>
          <a:fontRef idx="minor">
            <a:schemeClr val="tx1"/>
          </a:fontRef>
        </p:style>
      </p:cxnSp>
      <p:sp>
        <p:nvSpPr>
          <p:cNvPr id="27" name="Text Box 13"/>
          <p:cNvSpPr txBox="1">
            <a:spLocks noChangeArrowheads="1"/>
          </p:cNvSpPr>
          <p:nvPr/>
        </p:nvSpPr>
        <p:spPr bwMode="auto">
          <a:xfrm rot="19290233">
            <a:off x="1571625" y="4545013"/>
            <a:ext cx="1485900" cy="50800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s-ES" sz="1350" b="1" dirty="0">
                <a:solidFill>
                  <a:prstClr val="black"/>
                </a:solidFill>
                <a:latin typeface="+mn-lt"/>
              </a:rPr>
              <a:t>Precipitación anual</a:t>
            </a:r>
          </a:p>
        </p:txBody>
      </p:sp>
      <p:sp>
        <p:nvSpPr>
          <p:cNvPr id="28" name="Text Box 13"/>
          <p:cNvSpPr txBox="1">
            <a:spLocks noChangeArrowheads="1"/>
          </p:cNvSpPr>
          <p:nvPr/>
        </p:nvSpPr>
        <p:spPr bwMode="auto">
          <a:xfrm rot="-5400000">
            <a:off x="1261269" y="2855119"/>
            <a:ext cx="14859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n-US" sz="1500" b="1">
                <a:solidFill>
                  <a:srgbClr val="000000"/>
                </a:solidFill>
              </a:rPr>
              <a:t>Temperatura media</a:t>
            </a:r>
          </a:p>
        </p:txBody>
      </p:sp>
      <p:sp>
        <p:nvSpPr>
          <p:cNvPr id="29" name="Text Box 13"/>
          <p:cNvSpPr txBox="1">
            <a:spLocks noChangeArrowheads="1"/>
          </p:cNvSpPr>
          <p:nvPr/>
        </p:nvSpPr>
        <p:spPr bwMode="auto">
          <a:xfrm>
            <a:off x="3314700" y="5351463"/>
            <a:ext cx="16573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n-US" sz="1500" b="1">
                <a:solidFill>
                  <a:srgbClr val="000000"/>
                </a:solidFill>
              </a:rPr>
              <a:t>Rango diurno de temperaturas</a:t>
            </a:r>
          </a:p>
        </p:txBody>
      </p:sp>
      <p:sp>
        <p:nvSpPr>
          <p:cNvPr id="58" name="57 Elipse"/>
          <p:cNvSpPr/>
          <p:nvPr/>
        </p:nvSpPr>
        <p:spPr>
          <a:xfrm>
            <a:off x="3886200" y="2914650"/>
            <a:ext cx="1313736" cy="1294644"/>
          </a:xfrm>
          <a:prstGeom prst="ellipse">
            <a:avLst/>
          </a:prstGeom>
          <a:solidFill>
            <a:schemeClr val="accent2">
              <a:lumMod val="75000"/>
            </a:schemeClr>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sp>
        <p:nvSpPr>
          <p:cNvPr id="59" name="58 Elipse"/>
          <p:cNvSpPr/>
          <p:nvPr/>
        </p:nvSpPr>
        <p:spPr>
          <a:xfrm>
            <a:off x="3955836" y="4382974"/>
            <a:ext cx="714375" cy="902527"/>
          </a:xfrm>
          <a:prstGeom prst="ellipse">
            <a:avLst/>
          </a:prstGeom>
          <a:solidFill>
            <a:schemeClr val="accent3">
              <a:lumMod val="50000"/>
            </a:schemeClr>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sp>
        <p:nvSpPr>
          <p:cNvPr id="60" name="59 Elipse"/>
          <p:cNvSpPr/>
          <p:nvPr/>
        </p:nvSpPr>
        <p:spPr>
          <a:xfrm>
            <a:off x="2926795" y="3644739"/>
            <a:ext cx="686329" cy="738235"/>
          </a:xfrm>
          <a:prstGeom prst="ellipse">
            <a:avLst/>
          </a:prstGeom>
          <a:solidFill>
            <a:schemeClr val="tx1">
              <a:lumMod val="95000"/>
              <a:lumOff val="5000"/>
            </a:schemeClr>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pic>
        <p:nvPicPr>
          <p:cNvPr id="5126"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0" y="3644900"/>
            <a:ext cx="1019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2238" y="2990850"/>
            <a:ext cx="1741487"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6" descr="http://fc00.deviantart.net/fs6/i/2005/024/a/b/gecko_lizard_cartoon_style_by_Keukentafe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4408488"/>
            <a:ext cx="1370013"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 name="75 Elipse"/>
          <p:cNvSpPr/>
          <p:nvPr/>
        </p:nvSpPr>
        <p:spPr>
          <a:xfrm>
            <a:off x="5111849" y="3873162"/>
            <a:ext cx="714375" cy="902527"/>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pic>
        <p:nvPicPr>
          <p:cNvPr id="77" name="Picture 6" descr="http://fc00.deviantart.net/fs6/i/2005/024/a/b/gecko_lizard_cartoon_style_by_Keukentafe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1900" y="3898900"/>
            <a:ext cx="1370013"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spd="slow" advTm="499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250" fill="hold"/>
                                        <p:tgtEl>
                                          <p:spTgt spid="25"/>
                                        </p:tgtEl>
                                        <p:attrNameLst>
                                          <p:attrName>ppt_x</p:attrName>
                                        </p:attrNameLst>
                                      </p:cBhvr>
                                      <p:tavLst>
                                        <p:tav tm="0">
                                          <p:val>
                                            <p:strVal val="#ppt_x"/>
                                          </p:val>
                                        </p:tav>
                                        <p:tav tm="100000">
                                          <p:val>
                                            <p:strVal val="#ppt_x"/>
                                          </p:val>
                                        </p:tav>
                                      </p:tavLst>
                                    </p:anim>
                                    <p:anim calcmode="lin" valueType="num">
                                      <p:cBhvr additive="base">
                                        <p:cTn id="12" dur="25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ppt_x"/>
                                          </p:val>
                                        </p:tav>
                                        <p:tav tm="100000">
                                          <p:val>
                                            <p:strVal val="#ppt_x"/>
                                          </p:val>
                                        </p:tav>
                                      </p:tavLst>
                                    </p:anim>
                                    <p:anim calcmode="lin" valueType="num">
                                      <p:cBhvr additive="base">
                                        <p:cTn id="16" dur="250" fill="hold"/>
                                        <p:tgtEl>
                                          <p:spTgt spid="28"/>
                                        </p:tgtEl>
                                        <p:attrNameLst>
                                          <p:attrName>ppt_y</p:attrName>
                                        </p:attrNameLst>
                                      </p:cBhvr>
                                      <p:tavLst>
                                        <p:tav tm="0">
                                          <p:val>
                                            <p:strVal val="1+#ppt_h/2"/>
                                          </p:val>
                                        </p:tav>
                                        <p:tav tm="100000">
                                          <p:val>
                                            <p:strVal val="#ppt_y"/>
                                          </p:val>
                                        </p:tav>
                                      </p:tavLst>
                                    </p:anim>
                                  </p:childTnLst>
                                </p:cTn>
                              </p:par>
                            </p:childTnLst>
                          </p:cTn>
                        </p:par>
                        <p:par>
                          <p:cTn id="17" fill="hold" nodeType="afterGroup">
                            <p:stCondLst>
                              <p:cond delay="250"/>
                            </p:stCondLst>
                            <p:childTnLst>
                              <p:par>
                                <p:cTn id="18" presetID="2" presetClass="entr" presetSubtype="8"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250" fill="hold"/>
                                        <p:tgtEl>
                                          <p:spTgt spid="24"/>
                                        </p:tgtEl>
                                        <p:attrNameLst>
                                          <p:attrName>ppt_x</p:attrName>
                                        </p:attrNameLst>
                                      </p:cBhvr>
                                      <p:tavLst>
                                        <p:tav tm="0">
                                          <p:val>
                                            <p:strVal val="0-#ppt_w/2"/>
                                          </p:val>
                                        </p:tav>
                                        <p:tav tm="100000">
                                          <p:val>
                                            <p:strVal val="#ppt_x"/>
                                          </p:val>
                                        </p:tav>
                                      </p:tavLst>
                                    </p:anim>
                                    <p:anim calcmode="lin" valueType="num">
                                      <p:cBhvr additive="base">
                                        <p:cTn id="21" dur="250" fill="hold"/>
                                        <p:tgtEl>
                                          <p:spTgt spid="24"/>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500"/>
                            </p:stCondLst>
                            <p:childTnLst>
                              <p:par>
                                <p:cTn id="23" presetID="2" presetClass="entr" presetSubtype="8"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250" fill="hold"/>
                                        <p:tgtEl>
                                          <p:spTgt spid="27"/>
                                        </p:tgtEl>
                                        <p:attrNameLst>
                                          <p:attrName>ppt_x</p:attrName>
                                        </p:attrNameLst>
                                      </p:cBhvr>
                                      <p:tavLst>
                                        <p:tav tm="0">
                                          <p:val>
                                            <p:strVal val="0-#ppt_w/2"/>
                                          </p:val>
                                        </p:tav>
                                        <p:tav tm="100000">
                                          <p:val>
                                            <p:strVal val="#ppt_x"/>
                                          </p:val>
                                        </p:tav>
                                      </p:tavLst>
                                    </p:anim>
                                    <p:anim calcmode="lin" valueType="num">
                                      <p:cBhvr additive="base">
                                        <p:cTn id="26" dur="250" fill="hold"/>
                                        <p:tgtEl>
                                          <p:spTgt spid="27"/>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750"/>
                            </p:stCondLst>
                            <p:childTnLst>
                              <p:par>
                                <p:cTn id="28" presetID="2" presetClass="entr" presetSubtype="4"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250" fill="hold"/>
                                        <p:tgtEl>
                                          <p:spTgt spid="26"/>
                                        </p:tgtEl>
                                        <p:attrNameLst>
                                          <p:attrName>ppt_x</p:attrName>
                                        </p:attrNameLst>
                                      </p:cBhvr>
                                      <p:tavLst>
                                        <p:tav tm="0">
                                          <p:val>
                                            <p:strVal val="#ppt_x"/>
                                          </p:val>
                                        </p:tav>
                                        <p:tav tm="100000">
                                          <p:val>
                                            <p:strVal val="#ppt_x"/>
                                          </p:val>
                                        </p:tav>
                                      </p:tavLst>
                                    </p:anim>
                                    <p:anim calcmode="lin" valueType="num">
                                      <p:cBhvr additive="base">
                                        <p:cTn id="31" dur="250" fill="hold"/>
                                        <p:tgtEl>
                                          <p:spTgt spid="26"/>
                                        </p:tgtEl>
                                        <p:attrNameLst>
                                          <p:attrName>ppt_y</p:attrName>
                                        </p:attrNameLst>
                                      </p:cBhvr>
                                      <p:tavLst>
                                        <p:tav tm="0">
                                          <p:val>
                                            <p:strVal val="1+#ppt_h/2"/>
                                          </p:val>
                                        </p:tav>
                                        <p:tav tm="100000">
                                          <p:val>
                                            <p:strVal val="#ppt_y"/>
                                          </p:val>
                                        </p:tav>
                                      </p:tavLst>
                                    </p:anim>
                                  </p:childTnLst>
                                </p:cTn>
                              </p:par>
                            </p:childTnLst>
                          </p:cTn>
                        </p:par>
                        <p:par>
                          <p:cTn id="32" fill="hold" nodeType="afterGroup">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250" fill="hold"/>
                                        <p:tgtEl>
                                          <p:spTgt spid="29"/>
                                        </p:tgtEl>
                                        <p:attrNameLst>
                                          <p:attrName>ppt_x</p:attrName>
                                        </p:attrNameLst>
                                      </p:cBhvr>
                                      <p:tavLst>
                                        <p:tav tm="0">
                                          <p:val>
                                            <p:strVal val="#ppt_x"/>
                                          </p:val>
                                        </p:tav>
                                        <p:tav tm="100000">
                                          <p:val>
                                            <p:strVal val="#ppt_x"/>
                                          </p:val>
                                        </p:tav>
                                      </p:tavLst>
                                    </p:anim>
                                    <p:anim calcmode="lin" valueType="num">
                                      <p:cBhvr additive="base">
                                        <p:cTn id="36" dur="25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anim calcmode="lin" valueType="num">
                                      <p:cBhvr additive="base">
                                        <p:cTn id="41" dur="250" fill="hold"/>
                                        <p:tgtEl>
                                          <p:spTgt spid="58"/>
                                        </p:tgtEl>
                                        <p:attrNameLst>
                                          <p:attrName>ppt_x</p:attrName>
                                        </p:attrNameLst>
                                      </p:cBhvr>
                                      <p:tavLst>
                                        <p:tav tm="0">
                                          <p:val>
                                            <p:strVal val="#ppt_x"/>
                                          </p:val>
                                        </p:tav>
                                        <p:tav tm="100000">
                                          <p:val>
                                            <p:strVal val="#ppt_x"/>
                                          </p:val>
                                        </p:tav>
                                      </p:tavLst>
                                    </p:anim>
                                    <p:anim calcmode="lin" valueType="num">
                                      <p:cBhvr additive="base">
                                        <p:cTn id="42" dur="250" fill="hold"/>
                                        <p:tgtEl>
                                          <p:spTgt spid="58"/>
                                        </p:tgtEl>
                                        <p:attrNameLst>
                                          <p:attrName>ppt_y</p:attrName>
                                        </p:attrNameLst>
                                      </p:cBhvr>
                                      <p:tavLst>
                                        <p:tav tm="0">
                                          <p:val>
                                            <p:strVal val="1+#ppt_h/2"/>
                                          </p:val>
                                        </p:tav>
                                        <p:tav tm="100000">
                                          <p:val>
                                            <p:strVal val="#ppt_y"/>
                                          </p:val>
                                        </p:tav>
                                      </p:tavLst>
                                    </p:anim>
                                  </p:childTnLst>
                                </p:cTn>
                              </p:par>
                            </p:childTnLst>
                          </p:cTn>
                        </p:par>
                        <p:par>
                          <p:cTn id="43" fill="hold" nodeType="afterGroup">
                            <p:stCondLst>
                              <p:cond delay="250"/>
                            </p:stCondLst>
                            <p:childTnLst>
                              <p:par>
                                <p:cTn id="44" presetID="2" presetClass="entr" presetSubtype="4" fill="hold" nodeType="after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additive="base">
                                        <p:cTn id="46" dur="250" fill="hold"/>
                                        <p:tgtEl>
                                          <p:spTgt spid="59"/>
                                        </p:tgtEl>
                                        <p:attrNameLst>
                                          <p:attrName>ppt_x</p:attrName>
                                        </p:attrNameLst>
                                      </p:cBhvr>
                                      <p:tavLst>
                                        <p:tav tm="0">
                                          <p:val>
                                            <p:strVal val="#ppt_x"/>
                                          </p:val>
                                        </p:tav>
                                        <p:tav tm="100000">
                                          <p:val>
                                            <p:strVal val="#ppt_x"/>
                                          </p:val>
                                        </p:tav>
                                      </p:tavLst>
                                    </p:anim>
                                    <p:anim calcmode="lin" valueType="num">
                                      <p:cBhvr additive="base">
                                        <p:cTn id="47" dur="250" fill="hold"/>
                                        <p:tgtEl>
                                          <p:spTgt spid="59"/>
                                        </p:tgtEl>
                                        <p:attrNameLst>
                                          <p:attrName>ppt_y</p:attrName>
                                        </p:attrNameLst>
                                      </p:cBhvr>
                                      <p:tavLst>
                                        <p:tav tm="0">
                                          <p:val>
                                            <p:strVal val="1+#ppt_h/2"/>
                                          </p:val>
                                        </p:tav>
                                        <p:tav tm="100000">
                                          <p:val>
                                            <p:strVal val="#ppt_y"/>
                                          </p:val>
                                        </p:tav>
                                      </p:tavLst>
                                    </p:anim>
                                  </p:childTnLst>
                                </p:cTn>
                              </p:par>
                            </p:childTnLst>
                          </p:cTn>
                        </p:par>
                        <p:par>
                          <p:cTn id="48" fill="hold" nodeType="afterGroup">
                            <p:stCondLst>
                              <p:cond delay="500"/>
                            </p:stCondLst>
                            <p:childTnLst>
                              <p:par>
                                <p:cTn id="49" presetID="2" presetClass="entr" presetSubtype="4"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 calcmode="lin" valueType="num">
                                      <p:cBhvr additive="base">
                                        <p:cTn id="51" dur="250" fill="hold"/>
                                        <p:tgtEl>
                                          <p:spTgt spid="60"/>
                                        </p:tgtEl>
                                        <p:attrNameLst>
                                          <p:attrName>ppt_x</p:attrName>
                                        </p:attrNameLst>
                                      </p:cBhvr>
                                      <p:tavLst>
                                        <p:tav tm="0">
                                          <p:val>
                                            <p:strVal val="#ppt_x"/>
                                          </p:val>
                                        </p:tav>
                                        <p:tav tm="100000">
                                          <p:val>
                                            <p:strVal val="#ppt_x"/>
                                          </p:val>
                                        </p:tav>
                                      </p:tavLst>
                                    </p:anim>
                                    <p:anim calcmode="lin" valueType="num">
                                      <p:cBhvr additive="base">
                                        <p:cTn id="52" dur="250" fill="hold"/>
                                        <p:tgtEl>
                                          <p:spTgt spid="60"/>
                                        </p:tgtEl>
                                        <p:attrNameLst>
                                          <p:attrName>ppt_y</p:attrName>
                                        </p:attrNameLst>
                                      </p:cBhvr>
                                      <p:tavLst>
                                        <p:tav tm="0">
                                          <p:val>
                                            <p:strVal val="1+#ppt_h/2"/>
                                          </p:val>
                                        </p:tav>
                                        <p:tav tm="100000">
                                          <p:val>
                                            <p:strVal val="#ppt_y"/>
                                          </p:val>
                                        </p:tav>
                                      </p:tavLst>
                                    </p:anim>
                                  </p:childTnLst>
                                </p:cTn>
                              </p:par>
                            </p:childTnLst>
                          </p:cTn>
                        </p:par>
                        <p:par>
                          <p:cTn id="53" fill="hold" nodeType="afterGroup">
                            <p:stCondLst>
                              <p:cond delay="750"/>
                            </p:stCondLst>
                            <p:childTnLst>
                              <p:par>
                                <p:cTn id="54" presetID="2" presetClass="entr" presetSubtype="4" fill="hold" nodeType="afterEffect">
                                  <p:stCondLst>
                                    <p:cond delay="0"/>
                                  </p:stCondLst>
                                  <p:childTnLst>
                                    <p:set>
                                      <p:cBhvr>
                                        <p:cTn id="55" dur="1" fill="hold">
                                          <p:stCondLst>
                                            <p:cond delay="0"/>
                                          </p:stCondLst>
                                        </p:cTn>
                                        <p:tgtEl>
                                          <p:spTgt spid="5126"/>
                                        </p:tgtEl>
                                        <p:attrNameLst>
                                          <p:attrName>style.visibility</p:attrName>
                                        </p:attrNameLst>
                                      </p:cBhvr>
                                      <p:to>
                                        <p:strVal val="visible"/>
                                      </p:to>
                                    </p:set>
                                    <p:anim calcmode="lin" valueType="num">
                                      <p:cBhvr additive="base">
                                        <p:cTn id="56" dur="250" fill="hold"/>
                                        <p:tgtEl>
                                          <p:spTgt spid="5126"/>
                                        </p:tgtEl>
                                        <p:attrNameLst>
                                          <p:attrName>ppt_x</p:attrName>
                                        </p:attrNameLst>
                                      </p:cBhvr>
                                      <p:tavLst>
                                        <p:tav tm="0">
                                          <p:val>
                                            <p:strVal val="#ppt_x"/>
                                          </p:val>
                                        </p:tav>
                                        <p:tav tm="100000">
                                          <p:val>
                                            <p:strVal val="#ppt_x"/>
                                          </p:val>
                                        </p:tav>
                                      </p:tavLst>
                                    </p:anim>
                                    <p:anim calcmode="lin" valueType="num">
                                      <p:cBhvr additive="base">
                                        <p:cTn id="57" dur="250" fill="hold"/>
                                        <p:tgtEl>
                                          <p:spTgt spid="5126"/>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73"/>
                                        </p:tgtEl>
                                        <p:attrNameLst>
                                          <p:attrName>style.visibility</p:attrName>
                                        </p:attrNameLst>
                                      </p:cBhvr>
                                      <p:to>
                                        <p:strVal val="visible"/>
                                      </p:to>
                                    </p:set>
                                    <p:anim calcmode="lin" valueType="num">
                                      <p:cBhvr additive="base">
                                        <p:cTn id="60" dur="250" fill="hold"/>
                                        <p:tgtEl>
                                          <p:spTgt spid="73"/>
                                        </p:tgtEl>
                                        <p:attrNameLst>
                                          <p:attrName>ppt_x</p:attrName>
                                        </p:attrNameLst>
                                      </p:cBhvr>
                                      <p:tavLst>
                                        <p:tav tm="0">
                                          <p:val>
                                            <p:strVal val="#ppt_x"/>
                                          </p:val>
                                        </p:tav>
                                        <p:tav tm="100000">
                                          <p:val>
                                            <p:strVal val="#ppt_x"/>
                                          </p:val>
                                        </p:tav>
                                      </p:tavLst>
                                    </p:anim>
                                    <p:anim calcmode="lin" valueType="num">
                                      <p:cBhvr additive="base">
                                        <p:cTn id="61" dur="250" fill="hold"/>
                                        <p:tgtEl>
                                          <p:spTgt spid="73"/>
                                        </p:tgtEl>
                                        <p:attrNameLst>
                                          <p:attrName>ppt_y</p:attrName>
                                        </p:attrNameLst>
                                      </p:cBhvr>
                                      <p:tavLst>
                                        <p:tav tm="0">
                                          <p:val>
                                            <p:strVal val="1+#ppt_h/2"/>
                                          </p:val>
                                        </p:tav>
                                        <p:tav tm="100000">
                                          <p:val>
                                            <p:strVal val="#ppt_y"/>
                                          </p:val>
                                        </p:tav>
                                      </p:tavLst>
                                    </p:anim>
                                  </p:childTnLst>
                                </p:cTn>
                              </p:par>
                            </p:childTnLst>
                          </p:cTn>
                        </p:par>
                        <p:par>
                          <p:cTn id="62" fill="hold" nodeType="afterGroup">
                            <p:stCondLst>
                              <p:cond delay="1000"/>
                            </p:stCondLst>
                            <p:childTnLst>
                              <p:par>
                                <p:cTn id="63" presetID="2" presetClass="entr" presetSubtype="4" fill="hold" nodeType="afterEffect">
                                  <p:stCondLst>
                                    <p:cond delay="0"/>
                                  </p:stCondLst>
                                  <p:childTnLst>
                                    <p:set>
                                      <p:cBhvr>
                                        <p:cTn id="64" dur="1" fill="hold">
                                          <p:stCondLst>
                                            <p:cond delay="0"/>
                                          </p:stCondLst>
                                        </p:cTn>
                                        <p:tgtEl>
                                          <p:spTgt spid="74"/>
                                        </p:tgtEl>
                                        <p:attrNameLst>
                                          <p:attrName>style.visibility</p:attrName>
                                        </p:attrNameLst>
                                      </p:cBhvr>
                                      <p:to>
                                        <p:strVal val="visible"/>
                                      </p:to>
                                    </p:set>
                                    <p:anim calcmode="lin" valueType="num">
                                      <p:cBhvr additive="base">
                                        <p:cTn id="65" dur="250" fill="hold"/>
                                        <p:tgtEl>
                                          <p:spTgt spid="74"/>
                                        </p:tgtEl>
                                        <p:attrNameLst>
                                          <p:attrName>ppt_x</p:attrName>
                                        </p:attrNameLst>
                                      </p:cBhvr>
                                      <p:tavLst>
                                        <p:tav tm="0">
                                          <p:val>
                                            <p:strVal val="#ppt_x"/>
                                          </p:val>
                                        </p:tav>
                                        <p:tav tm="100000">
                                          <p:val>
                                            <p:strVal val="#ppt_x"/>
                                          </p:val>
                                        </p:tav>
                                      </p:tavLst>
                                    </p:anim>
                                    <p:anim calcmode="lin" valueType="num">
                                      <p:cBhvr additive="base">
                                        <p:cTn id="66" dur="250" fill="hold"/>
                                        <p:tgtEl>
                                          <p:spTgt spid="74"/>
                                        </p:tgtEl>
                                        <p:attrNameLst>
                                          <p:attrName>ppt_y</p:attrName>
                                        </p:attrNameLst>
                                      </p:cBhvr>
                                      <p:tavLst>
                                        <p:tav tm="0">
                                          <p:val>
                                            <p:strVal val="1+#ppt_h/2"/>
                                          </p:val>
                                        </p:tav>
                                        <p:tav tm="100000">
                                          <p:val>
                                            <p:strVal val="#ppt_y"/>
                                          </p:val>
                                        </p:tav>
                                      </p:tavLst>
                                    </p:anim>
                                  </p:childTnLst>
                                </p:cTn>
                              </p:par>
                            </p:childTnLst>
                          </p:cTn>
                        </p:par>
                        <p:par>
                          <p:cTn id="67" fill="hold" nodeType="afterGroup">
                            <p:stCondLst>
                              <p:cond delay="1250"/>
                            </p:stCondLst>
                            <p:childTnLst>
                              <p:par>
                                <p:cTn id="68" presetID="2" presetClass="entr" presetSubtype="4" fill="hold" nodeType="afterEffect">
                                  <p:stCondLst>
                                    <p:cond delay="0"/>
                                  </p:stCondLst>
                                  <p:childTnLst>
                                    <p:set>
                                      <p:cBhvr>
                                        <p:cTn id="69" dur="1" fill="hold">
                                          <p:stCondLst>
                                            <p:cond delay="0"/>
                                          </p:stCondLst>
                                        </p:cTn>
                                        <p:tgtEl>
                                          <p:spTgt spid="76"/>
                                        </p:tgtEl>
                                        <p:attrNameLst>
                                          <p:attrName>style.visibility</p:attrName>
                                        </p:attrNameLst>
                                      </p:cBhvr>
                                      <p:to>
                                        <p:strVal val="visible"/>
                                      </p:to>
                                    </p:set>
                                    <p:anim calcmode="lin" valueType="num">
                                      <p:cBhvr additive="base">
                                        <p:cTn id="70" dur="250" fill="hold"/>
                                        <p:tgtEl>
                                          <p:spTgt spid="76"/>
                                        </p:tgtEl>
                                        <p:attrNameLst>
                                          <p:attrName>ppt_x</p:attrName>
                                        </p:attrNameLst>
                                      </p:cBhvr>
                                      <p:tavLst>
                                        <p:tav tm="0">
                                          <p:val>
                                            <p:strVal val="#ppt_x"/>
                                          </p:val>
                                        </p:tav>
                                        <p:tav tm="100000">
                                          <p:val>
                                            <p:strVal val="#ppt_x"/>
                                          </p:val>
                                        </p:tav>
                                      </p:tavLst>
                                    </p:anim>
                                    <p:anim calcmode="lin" valueType="num">
                                      <p:cBhvr additive="base">
                                        <p:cTn id="71" dur="250" fill="hold"/>
                                        <p:tgtEl>
                                          <p:spTgt spid="76"/>
                                        </p:tgtEl>
                                        <p:attrNameLst>
                                          <p:attrName>ppt_y</p:attrName>
                                        </p:attrNameLst>
                                      </p:cBhvr>
                                      <p:tavLst>
                                        <p:tav tm="0">
                                          <p:val>
                                            <p:strVal val="1+#ppt_h/2"/>
                                          </p:val>
                                        </p:tav>
                                        <p:tav tm="100000">
                                          <p:val>
                                            <p:strVal val="#ppt_y"/>
                                          </p:val>
                                        </p:tav>
                                      </p:tavLst>
                                    </p:anim>
                                  </p:childTnLst>
                                </p:cTn>
                              </p:par>
                            </p:childTnLst>
                          </p:cTn>
                        </p:par>
                        <p:par>
                          <p:cTn id="72" fill="hold" nodeType="afterGroup">
                            <p:stCondLst>
                              <p:cond delay="1500"/>
                            </p:stCondLst>
                            <p:childTnLst>
                              <p:par>
                                <p:cTn id="73" presetID="2" presetClass="entr" presetSubtype="4" fill="hold" nodeType="afterEffect">
                                  <p:stCondLst>
                                    <p:cond delay="0"/>
                                  </p:stCondLst>
                                  <p:childTnLst>
                                    <p:set>
                                      <p:cBhvr>
                                        <p:cTn id="74" dur="1" fill="hold">
                                          <p:stCondLst>
                                            <p:cond delay="0"/>
                                          </p:stCondLst>
                                        </p:cTn>
                                        <p:tgtEl>
                                          <p:spTgt spid="77"/>
                                        </p:tgtEl>
                                        <p:attrNameLst>
                                          <p:attrName>style.visibility</p:attrName>
                                        </p:attrNameLst>
                                      </p:cBhvr>
                                      <p:to>
                                        <p:strVal val="visible"/>
                                      </p:to>
                                    </p:set>
                                    <p:anim calcmode="lin" valueType="num">
                                      <p:cBhvr additive="base">
                                        <p:cTn id="75" dur="500" fill="hold"/>
                                        <p:tgtEl>
                                          <p:spTgt spid="77"/>
                                        </p:tgtEl>
                                        <p:attrNameLst>
                                          <p:attrName>ppt_x</p:attrName>
                                        </p:attrNameLst>
                                      </p:cBhvr>
                                      <p:tavLst>
                                        <p:tav tm="0">
                                          <p:val>
                                            <p:strVal val="#ppt_x"/>
                                          </p:val>
                                        </p:tav>
                                        <p:tav tm="100000">
                                          <p:val>
                                            <p:strVal val="#ppt_x"/>
                                          </p:val>
                                        </p:tav>
                                      </p:tavLst>
                                    </p:anim>
                                    <p:anim calcmode="lin" valueType="num">
                                      <p:cBhvr additive="base">
                                        <p:cTn id="76" dur="500" fill="hold"/>
                                        <p:tgtEl>
                                          <p:spTgt spid="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7" fill="hold" display="0">
                  <p:stCondLst>
                    <p:cond delay="indefinite"/>
                  </p:stCondLst>
                  <p:endCondLst>
                    <p:cond evt="onStopAudio" delay="0">
                      <p:tgtEl>
                        <p:sldTgt/>
                      </p:tgtEl>
                    </p:cond>
                  </p:endCondLst>
                </p:cTn>
                <p:tgtEl>
                  <p:spTgt spid="2"/>
                </p:tgtEl>
              </p:cMediaNode>
            </p:audio>
          </p:childTnLst>
        </p:cTn>
      </p:par>
    </p:tnLst>
    <p:bldLst>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9" name="Rectangle 3"/>
          <p:cNvSpPr>
            <a:spLocks noGrp="1" noChangeArrowheads="1"/>
          </p:cNvSpPr>
          <p:nvPr>
            <p:ph idx="1"/>
          </p:nvPr>
        </p:nvSpPr>
        <p:spPr>
          <a:xfrm>
            <a:off x="715963" y="865188"/>
            <a:ext cx="7977187" cy="3565525"/>
          </a:xfrm>
        </p:spPr>
        <p:txBody>
          <a:bodyPr>
            <a:normAutofit lnSpcReduction="10000"/>
          </a:bodyPr>
          <a:lstStyle/>
          <a:p>
            <a:pPr>
              <a:defRPr/>
            </a:pPr>
            <a:r>
              <a:rPr lang="fr-FR" b="1" dirty="0" smtClean="0">
                <a:latin typeface="Arial Narrow" panose="020B0606020202030204" pitchFamily="34" charset="0"/>
              </a:rPr>
              <a:t>El </a:t>
            </a:r>
            <a:r>
              <a:rPr lang="fr-FR" b="1" dirty="0" err="1">
                <a:latin typeface="Arial Narrow" panose="020B0606020202030204" pitchFamily="34" charset="0"/>
              </a:rPr>
              <a:t>clima</a:t>
            </a:r>
            <a:r>
              <a:rPr lang="fr-FR" b="1" dirty="0">
                <a:latin typeface="Arial Narrow" panose="020B0606020202030204" pitchFamily="34" charset="0"/>
              </a:rPr>
              <a:t> </a:t>
            </a:r>
            <a:r>
              <a:rPr lang="fr-FR" b="1" dirty="0" err="1">
                <a:latin typeface="Arial Narrow" panose="020B0606020202030204" pitchFamily="34" charset="0"/>
              </a:rPr>
              <a:t>cambia</a:t>
            </a:r>
            <a:r>
              <a:rPr lang="fr-FR" b="1" dirty="0">
                <a:latin typeface="Arial Narrow" panose="020B0606020202030204" pitchFamily="34" charset="0"/>
              </a:rPr>
              <a:t> de forma </a:t>
            </a:r>
            <a:r>
              <a:rPr lang="fr-FR" b="1" dirty="0" err="1">
                <a:latin typeface="Arial Narrow" panose="020B0606020202030204" pitchFamily="34" charset="0"/>
              </a:rPr>
              <a:t>natural</a:t>
            </a:r>
            <a:r>
              <a:rPr lang="fr-FR" b="1" dirty="0">
                <a:latin typeface="Arial Narrow" panose="020B0606020202030204" pitchFamily="34" charset="0"/>
              </a:rPr>
              <a:t>: </a:t>
            </a:r>
            <a:r>
              <a:rPr lang="fr-FR" b="1" dirty="0" err="1">
                <a:latin typeface="Arial Narrow" panose="020B0606020202030204" pitchFamily="34" charset="0"/>
              </a:rPr>
              <a:t>por</a:t>
            </a:r>
            <a:r>
              <a:rPr lang="fr-FR" b="1" dirty="0">
                <a:latin typeface="Arial Narrow" panose="020B0606020202030204" pitchFamily="34" charset="0"/>
              </a:rPr>
              <a:t> </a:t>
            </a:r>
            <a:r>
              <a:rPr lang="fr-FR" b="1" dirty="0" err="1">
                <a:latin typeface="Arial Narrow" panose="020B0606020202030204" pitchFamily="34" charset="0"/>
              </a:rPr>
              <a:t>ejemplo</a:t>
            </a:r>
            <a:r>
              <a:rPr lang="fr-FR" b="1" dirty="0">
                <a:latin typeface="Arial Narrow" panose="020B0606020202030204" pitchFamily="34" charset="0"/>
              </a:rPr>
              <a:t>, al </a:t>
            </a:r>
            <a:r>
              <a:rPr lang="fr-FR" b="1" dirty="0" err="1">
                <a:latin typeface="Arial Narrow" panose="020B0606020202030204" pitchFamily="34" charset="0"/>
              </a:rPr>
              <a:t>término</a:t>
            </a:r>
            <a:r>
              <a:rPr lang="fr-FR" b="1" dirty="0">
                <a:latin typeface="Arial Narrow" panose="020B0606020202030204" pitchFamily="34" charset="0"/>
              </a:rPr>
              <a:t> de la </a:t>
            </a:r>
            <a:r>
              <a:rPr lang="fr-FR" b="1" dirty="0" err="1">
                <a:latin typeface="Arial Narrow" panose="020B0606020202030204" pitchFamily="34" charset="0"/>
              </a:rPr>
              <a:t>última</a:t>
            </a:r>
            <a:r>
              <a:rPr lang="fr-FR" b="1" dirty="0">
                <a:latin typeface="Arial Narrow" panose="020B0606020202030204" pitchFamily="34" charset="0"/>
              </a:rPr>
              <a:t> </a:t>
            </a:r>
            <a:r>
              <a:rPr lang="fr-FR" b="1" dirty="0" err="1">
                <a:latin typeface="Arial Narrow" panose="020B0606020202030204" pitchFamily="34" charset="0"/>
              </a:rPr>
              <a:t>glaciación</a:t>
            </a:r>
            <a:r>
              <a:rPr lang="fr-FR" b="1" dirty="0">
                <a:latin typeface="Arial Narrow" panose="020B0606020202030204" pitchFamily="34" charset="0"/>
              </a:rPr>
              <a:t> (</a:t>
            </a:r>
            <a:r>
              <a:rPr lang="fr-FR" b="1" dirty="0" err="1">
                <a:latin typeface="Arial Narrow" panose="020B0606020202030204" pitchFamily="34" charset="0"/>
              </a:rPr>
              <a:t>hace</a:t>
            </a:r>
            <a:r>
              <a:rPr lang="fr-FR" b="1" dirty="0">
                <a:latin typeface="Arial Narrow" panose="020B0606020202030204" pitchFamily="34" charset="0"/>
              </a:rPr>
              <a:t> 11 500 </a:t>
            </a:r>
            <a:r>
              <a:rPr lang="fr-FR" b="1" dirty="0" err="1">
                <a:latin typeface="Arial Narrow" panose="020B0606020202030204" pitchFamily="34" charset="0"/>
              </a:rPr>
              <a:t>años</a:t>
            </a:r>
            <a:r>
              <a:rPr lang="fr-FR" b="1" dirty="0">
                <a:latin typeface="Arial Narrow" panose="020B0606020202030204" pitchFamily="34" charset="0"/>
              </a:rPr>
              <a:t>), la </a:t>
            </a:r>
            <a:r>
              <a:rPr lang="fr-FR" b="1" dirty="0" err="1">
                <a:latin typeface="Arial Narrow" panose="020B0606020202030204" pitchFamily="34" charset="0"/>
              </a:rPr>
              <a:t>temperatura</a:t>
            </a:r>
            <a:r>
              <a:rPr lang="fr-FR" b="1" dirty="0">
                <a:latin typeface="Arial Narrow" panose="020B0606020202030204" pitchFamily="34" charset="0"/>
              </a:rPr>
              <a:t> </a:t>
            </a:r>
            <a:r>
              <a:rPr lang="fr-FR" b="1" dirty="0" err="1">
                <a:latin typeface="Arial Narrow" panose="020B0606020202030204" pitchFamily="34" charset="0"/>
              </a:rPr>
              <a:t>planetaria</a:t>
            </a:r>
            <a:r>
              <a:rPr lang="fr-FR" b="1" dirty="0">
                <a:latin typeface="Arial Narrow" panose="020B0606020202030204" pitchFamily="34" charset="0"/>
              </a:rPr>
              <a:t> </a:t>
            </a:r>
            <a:r>
              <a:rPr lang="fr-FR" b="1" dirty="0" err="1">
                <a:latin typeface="Arial Narrow" panose="020B0606020202030204" pitchFamily="34" charset="0"/>
              </a:rPr>
              <a:t>era</a:t>
            </a:r>
            <a:r>
              <a:rPr lang="fr-FR" b="1" dirty="0">
                <a:latin typeface="Arial Narrow" panose="020B0606020202030204" pitchFamily="34" charset="0"/>
              </a:rPr>
              <a:t> </a:t>
            </a:r>
            <a:r>
              <a:rPr lang="fr-FR" b="1" dirty="0" smtClean="0">
                <a:latin typeface="Arial Narrow" panose="020B0606020202030204" pitchFamily="34" charset="0"/>
              </a:rPr>
              <a:t>5/6 </a:t>
            </a:r>
            <a:r>
              <a:rPr lang="fr-FR" b="1" dirty="0">
                <a:latin typeface="Arial Narrow" panose="020B0606020202030204" pitchFamily="34" charset="0"/>
              </a:rPr>
              <a:t>°C </a:t>
            </a:r>
            <a:r>
              <a:rPr lang="fr-FR" b="1" dirty="0" err="1">
                <a:latin typeface="Arial Narrow" panose="020B0606020202030204" pitchFamily="34" charset="0"/>
              </a:rPr>
              <a:t>más</a:t>
            </a:r>
            <a:r>
              <a:rPr lang="fr-FR" b="1" dirty="0">
                <a:latin typeface="Arial Narrow" panose="020B0606020202030204" pitchFamily="34" charset="0"/>
              </a:rPr>
              <a:t> </a:t>
            </a:r>
            <a:r>
              <a:rPr lang="fr-FR" b="1" dirty="0" err="1">
                <a:latin typeface="Arial Narrow" panose="020B0606020202030204" pitchFamily="34" charset="0"/>
              </a:rPr>
              <a:t>baja</a:t>
            </a:r>
            <a:r>
              <a:rPr lang="fr-FR" b="1" dirty="0">
                <a:latin typeface="Arial Narrow" panose="020B0606020202030204" pitchFamily="34" charset="0"/>
              </a:rPr>
              <a:t> que </a:t>
            </a:r>
            <a:r>
              <a:rPr lang="fr-FR" b="1" dirty="0" err="1">
                <a:latin typeface="Arial Narrow" panose="020B0606020202030204" pitchFamily="34" charset="0"/>
              </a:rPr>
              <a:t>ahora</a:t>
            </a:r>
            <a:r>
              <a:rPr lang="fr-FR" b="1" dirty="0">
                <a:latin typeface="Arial Narrow" panose="020B0606020202030204" pitchFamily="34" charset="0"/>
              </a:rPr>
              <a:t>.</a:t>
            </a:r>
          </a:p>
          <a:p>
            <a:pPr>
              <a:defRPr/>
            </a:pPr>
            <a:endParaRPr lang="fr-FR" b="1" dirty="0">
              <a:latin typeface="Arial Narrow" panose="020B0606020202030204" pitchFamily="34" charset="0"/>
            </a:endParaRPr>
          </a:p>
          <a:p>
            <a:pPr>
              <a:defRPr/>
            </a:pPr>
            <a:r>
              <a:rPr lang="fr-FR" b="1" dirty="0">
                <a:latin typeface="Arial Narrow" panose="020B0606020202030204" pitchFamily="34" charset="0"/>
              </a:rPr>
              <a:t>PERO </a:t>
            </a:r>
            <a:r>
              <a:rPr lang="fr-FR" b="1" dirty="0" err="1">
                <a:latin typeface="Arial Narrow" panose="020B0606020202030204" pitchFamily="34" charset="0"/>
              </a:rPr>
              <a:t>ahora</a:t>
            </a:r>
            <a:r>
              <a:rPr lang="fr-FR" b="1" dirty="0">
                <a:latin typeface="Arial Narrow" panose="020B0606020202030204" pitchFamily="34" charset="0"/>
              </a:rPr>
              <a:t> se </a:t>
            </a:r>
            <a:r>
              <a:rPr lang="fr-FR" b="1" dirty="0" err="1">
                <a:latin typeface="Arial Narrow" panose="020B0606020202030204" pitchFamily="34" charset="0"/>
              </a:rPr>
              <a:t>están</a:t>
            </a:r>
            <a:r>
              <a:rPr lang="fr-FR" b="1" dirty="0">
                <a:latin typeface="Arial Narrow" panose="020B0606020202030204" pitchFamily="34" charset="0"/>
              </a:rPr>
              <a:t> </a:t>
            </a:r>
            <a:r>
              <a:rPr lang="fr-FR" b="1" dirty="0" err="1">
                <a:latin typeface="Arial Narrow" panose="020B0606020202030204" pitchFamily="34" charset="0"/>
              </a:rPr>
              <a:t>produciendo</a:t>
            </a:r>
            <a:r>
              <a:rPr lang="fr-FR" b="1" dirty="0">
                <a:latin typeface="Arial Narrow" panose="020B0606020202030204" pitchFamily="34" charset="0"/>
              </a:rPr>
              <a:t> </a:t>
            </a:r>
            <a:r>
              <a:rPr lang="fr-FR" b="1" dirty="0" err="1">
                <a:latin typeface="Arial Narrow" panose="020B0606020202030204" pitchFamily="34" charset="0"/>
              </a:rPr>
              <a:t>aumentos</a:t>
            </a:r>
            <a:r>
              <a:rPr lang="fr-FR" b="1" dirty="0">
                <a:latin typeface="Arial Narrow" panose="020B0606020202030204" pitchFamily="34" charset="0"/>
              </a:rPr>
              <a:t> de </a:t>
            </a:r>
            <a:r>
              <a:rPr lang="fr-FR" b="1" dirty="0" err="1">
                <a:latin typeface="Arial Narrow" panose="020B0606020202030204" pitchFamily="34" charset="0"/>
              </a:rPr>
              <a:t>temperatura</a:t>
            </a:r>
            <a:r>
              <a:rPr lang="fr-FR" b="1" dirty="0">
                <a:latin typeface="Arial Narrow" panose="020B0606020202030204" pitchFamily="34" charset="0"/>
              </a:rPr>
              <a:t> a </a:t>
            </a:r>
            <a:r>
              <a:rPr lang="fr-FR" b="1" dirty="0" err="1">
                <a:latin typeface="Arial Narrow" panose="020B0606020202030204" pitchFamily="34" charset="0"/>
              </a:rPr>
              <a:t>una</a:t>
            </a:r>
            <a:r>
              <a:rPr lang="fr-FR" b="1" dirty="0">
                <a:latin typeface="Arial Narrow" panose="020B0606020202030204" pitchFamily="34" charset="0"/>
              </a:rPr>
              <a:t> </a:t>
            </a:r>
            <a:r>
              <a:rPr lang="fr-FR" b="1" dirty="0" err="1">
                <a:latin typeface="Arial Narrow" panose="020B0606020202030204" pitchFamily="34" charset="0"/>
              </a:rPr>
              <a:t>velocidad</a:t>
            </a:r>
            <a:r>
              <a:rPr lang="fr-FR" b="1" dirty="0">
                <a:latin typeface="Arial Narrow" panose="020B0606020202030204" pitchFamily="34" charset="0"/>
              </a:rPr>
              <a:t> sin </a:t>
            </a:r>
            <a:r>
              <a:rPr lang="fr-FR" b="1" dirty="0" err="1">
                <a:latin typeface="Arial Narrow" panose="020B0606020202030204" pitchFamily="34" charset="0"/>
              </a:rPr>
              <a:t>precedentes</a:t>
            </a:r>
            <a:r>
              <a:rPr lang="fr-FR" b="1" dirty="0">
                <a:latin typeface="Arial Narrow" panose="020B0606020202030204" pitchFamily="34" charset="0"/>
              </a:rPr>
              <a:t>.</a:t>
            </a:r>
          </a:p>
          <a:p>
            <a:pPr>
              <a:defRPr/>
            </a:pPr>
            <a:endParaRPr lang="fr-FR" b="1" dirty="0">
              <a:latin typeface="Arial Narrow" panose="020B0606020202030204" pitchFamily="34" charset="0"/>
            </a:endParaRPr>
          </a:p>
          <a:p>
            <a:pPr>
              <a:defRPr/>
            </a:pPr>
            <a:r>
              <a:rPr lang="fr-FR" b="1" dirty="0">
                <a:latin typeface="Arial Narrow" panose="020B0606020202030204" pitchFamily="34" charset="0"/>
              </a:rPr>
              <a:t>Los </a:t>
            </a:r>
            <a:r>
              <a:rPr lang="fr-FR" b="1" dirty="0" err="1">
                <a:latin typeface="Arial Narrow" panose="020B0606020202030204" pitchFamily="34" charset="0"/>
              </a:rPr>
              <a:t>científicos</a:t>
            </a:r>
            <a:r>
              <a:rPr lang="fr-FR" b="1" dirty="0">
                <a:latin typeface="Arial Narrow" panose="020B0606020202030204" pitchFamily="34" charset="0"/>
              </a:rPr>
              <a:t> </a:t>
            </a:r>
            <a:r>
              <a:rPr lang="fr-FR" b="1" dirty="0" err="1">
                <a:latin typeface="Arial Narrow" panose="020B0606020202030204" pitchFamily="34" charset="0"/>
              </a:rPr>
              <a:t>piensan</a:t>
            </a:r>
            <a:r>
              <a:rPr lang="fr-FR" b="1" dirty="0">
                <a:latin typeface="Arial Narrow" panose="020B0606020202030204" pitchFamily="34" charset="0"/>
              </a:rPr>
              <a:t> que la </a:t>
            </a:r>
            <a:r>
              <a:rPr lang="fr-FR" b="1" dirty="0" err="1">
                <a:latin typeface="Arial Narrow" panose="020B0606020202030204" pitchFamily="34" charset="0"/>
              </a:rPr>
              <a:t>actividad</a:t>
            </a:r>
            <a:r>
              <a:rPr lang="fr-FR" b="1" dirty="0">
                <a:latin typeface="Arial Narrow" panose="020B0606020202030204" pitchFamily="34" charset="0"/>
              </a:rPr>
              <a:t> </a:t>
            </a:r>
            <a:r>
              <a:rPr lang="fr-FR" b="1" dirty="0" err="1">
                <a:latin typeface="Arial Narrow" panose="020B0606020202030204" pitchFamily="34" charset="0"/>
              </a:rPr>
              <a:t>humana</a:t>
            </a:r>
            <a:r>
              <a:rPr lang="fr-FR" b="1" dirty="0">
                <a:latin typeface="Arial Narrow" panose="020B0606020202030204" pitchFamily="34" charset="0"/>
              </a:rPr>
              <a:t> es responsable de </a:t>
            </a:r>
            <a:r>
              <a:rPr lang="fr-FR" b="1" dirty="0" err="1">
                <a:latin typeface="Arial Narrow" panose="020B0606020202030204" pitchFamily="34" charset="0"/>
              </a:rPr>
              <a:t>ello</a:t>
            </a:r>
            <a:r>
              <a:rPr lang="fr-FR" b="1" dirty="0">
                <a:latin typeface="Arial Narrow" panose="020B0606020202030204" pitchFamily="34" charset="0"/>
              </a:rPr>
              <a:t>.</a:t>
            </a:r>
          </a:p>
        </p:txBody>
      </p:sp>
      <p:sp>
        <p:nvSpPr>
          <p:cNvPr id="2" name="CuadroTexto 1"/>
          <p:cNvSpPr txBox="1"/>
          <p:nvPr/>
        </p:nvSpPr>
        <p:spPr>
          <a:xfrm>
            <a:off x="8086725" y="0"/>
            <a:ext cx="1057275" cy="36988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fontAlgn="auto" hangingPunct="1">
              <a:spcBef>
                <a:spcPts val="0"/>
              </a:spcBef>
              <a:spcAft>
                <a:spcPts val="0"/>
              </a:spcAft>
              <a:defRPr/>
            </a:pPr>
            <a:r>
              <a:rPr lang="es-ES" dirty="0"/>
              <a:t>EL CLIMA</a:t>
            </a:r>
          </a:p>
        </p:txBody>
      </p:sp>
      <p:pic>
        <p:nvPicPr>
          <p:cNvPr id="68612" name="Picture 2" descr="Resultado de imagen para TEMPERATURA DEL PLANETA GLACIACION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3263" y="4746625"/>
            <a:ext cx="52768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609"/>
    </mc:Choice>
    <mc:Fallback xmlns="">
      <p:transition spd="slow" advTm="106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3 CuadroTexto"/>
          <p:cNvSpPr txBox="1">
            <a:spLocks noChangeArrowheads="1"/>
          </p:cNvSpPr>
          <p:nvPr/>
        </p:nvSpPr>
        <p:spPr bwMode="auto">
          <a:xfrm>
            <a:off x="2000250" y="958850"/>
            <a:ext cx="50292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AR" altLang="en-US" sz="2100">
                <a:solidFill>
                  <a:srgbClr val="000000"/>
                </a:solidFill>
                <a:latin typeface="Britannic Bold" panose="020B0903060703020204" pitchFamily="34" charset="0"/>
              </a:rPr>
              <a:t>El nicho Climático, y el Cambio Climático</a:t>
            </a:r>
          </a:p>
        </p:txBody>
      </p:sp>
      <p:cxnSp>
        <p:nvCxnSpPr>
          <p:cNvPr id="24" name="23 Conector recto de flecha"/>
          <p:cNvCxnSpPr/>
          <p:nvPr/>
        </p:nvCxnSpPr>
        <p:spPr>
          <a:xfrm>
            <a:off x="2200275" y="5200650"/>
            <a:ext cx="4629150" cy="0"/>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cxnSp>
        <p:nvCxnSpPr>
          <p:cNvPr id="25" name="24 Conector recto de flecha"/>
          <p:cNvCxnSpPr/>
          <p:nvPr/>
        </p:nvCxnSpPr>
        <p:spPr>
          <a:xfrm flipV="1">
            <a:off x="2200275" y="1912938"/>
            <a:ext cx="0" cy="3287712"/>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26" name="25 Conector recto de flecha"/>
          <p:cNvCxnSpPr/>
          <p:nvPr/>
        </p:nvCxnSpPr>
        <p:spPr>
          <a:xfrm flipV="1">
            <a:off x="1590675" y="1912938"/>
            <a:ext cx="4867275" cy="3698875"/>
          </a:xfrm>
          <a:prstGeom prst="straightConnector1">
            <a:avLst/>
          </a:prstGeom>
          <a:ln w="76200">
            <a:headEnd type="arrow"/>
            <a:tailEnd type="arrow"/>
          </a:ln>
        </p:spPr>
        <p:style>
          <a:lnRef idx="3">
            <a:schemeClr val="accent5"/>
          </a:lnRef>
          <a:fillRef idx="0">
            <a:schemeClr val="accent5"/>
          </a:fillRef>
          <a:effectRef idx="2">
            <a:schemeClr val="accent5"/>
          </a:effectRef>
          <a:fontRef idx="minor">
            <a:schemeClr val="tx1"/>
          </a:fontRef>
        </p:style>
      </p:cxnSp>
      <p:sp>
        <p:nvSpPr>
          <p:cNvPr id="27" name="Text Box 13"/>
          <p:cNvSpPr txBox="1">
            <a:spLocks noChangeArrowheads="1"/>
          </p:cNvSpPr>
          <p:nvPr/>
        </p:nvSpPr>
        <p:spPr bwMode="auto">
          <a:xfrm rot="19290233">
            <a:off x="1571625" y="4545013"/>
            <a:ext cx="1485900" cy="50800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s-ES" sz="1350" b="1" dirty="0">
                <a:solidFill>
                  <a:prstClr val="black"/>
                </a:solidFill>
                <a:latin typeface="+mn-lt"/>
              </a:rPr>
              <a:t>Precipitación anual</a:t>
            </a:r>
          </a:p>
        </p:txBody>
      </p:sp>
      <p:sp>
        <p:nvSpPr>
          <p:cNvPr id="117767" name="Text Box 13"/>
          <p:cNvSpPr txBox="1">
            <a:spLocks noChangeArrowheads="1"/>
          </p:cNvSpPr>
          <p:nvPr/>
        </p:nvSpPr>
        <p:spPr bwMode="auto">
          <a:xfrm rot="-5400000">
            <a:off x="1261269" y="2855119"/>
            <a:ext cx="14859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n-US" sz="1500" b="1">
                <a:solidFill>
                  <a:srgbClr val="000000"/>
                </a:solidFill>
              </a:rPr>
              <a:t>Temp max del verano</a:t>
            </a:r>
          </a:p>
        </p:txBody>
      </p:sp>
      <p:sp>
        <p:nvSpPr>
          <p:cNvPr id="117768" name="Text Box 13"/>
          <p:cNvSpPr txBox="1">
            <a:spLocks noChangeArrowheads="1"/>
          </p:cNvSpPr>
          <p:nvPr/>
        </p:nvSpPr>
        <p:spPr bwMode="auto">
          <a:xfrm>
            <a:off x="3314700" y="5351463"/>
            <a:ext cx="16573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n-US" sz="1500" b="1">
                <a:solidFill>
                  <a:srgbClr val="000000"/>
                </a:solidFill>
              </a:rPr>
              <a:t>Rango diurno de temp.</a:t>
            </a:r>
          </a:p>
        </p:txBody>
      </p:sp>
      <p:sp>
        <p:nvSpPr>
          <p:cNvPr id="43" name="42 Elipse"/>
          <p:cNvSpPr/>
          <p:nvPr/>
        </p:nvSpPr>
        <p:spPr>
          <a:xfrm>
            <a:off x="2990747" y="2357851"/>
            <a:ext cx="3334703" cy="2993264"/>
          </a:xfrm>
          <a:prstGeom prst="ellipse">
            <a:avLst/>
          </a:prstGeom>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sp>
        <p:nvSpPr>
          <p:cNvPr id="58" name="57 Elipse"/>
          <p:cNvSpPr/>
          <p:nvPr/>
        </p:nvSpPr>
        <p:spPr>
          <a:xfrm>
            <a:off x="3886200" y="2914650"/>
            <a:ext cx="1313736" cy="1294644"/>
          </a:xfrm>
          <a:prstGeom prst="ellipse">
            <a:avLst/>
          </a:prstGeom>
          <a:solidFill>
            <a:schemeClr val="accent2">
              <a:lumMod val="75000"/>
            </a:schemeClr>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sp>
        <p:nvSpPr>
          <p:cNvPr id="59" name="58 Elipse"/>
          <p:cNvSpPr/>
          <p:nvPr/>
        </p:nvSpPr>
        <p:spPr>
          <a:xfrm>
            <a:off x="3955836" y="4382974"/>
            <a:ext cx="714375" cy="902527"/>
          </a:xfrm>
          <a:prstGeom prst="ellipse">
            <a:avLst/>
          </a:prstGeom>
          <a:solidFill>
            <a:schemeClr val="accent3">
              <a:lumMod val="50000"/>
            </a:schemeClr>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sp>
        <p:nvSpPr>
          <p:cNvPr id="60" name="59 Elipse"/>
          <p:cNvSpPr/>
          <p:nvPr/>
        </p:nvSpPr>
        <p:spPr>
          <a:xfrm>
            <a:off x="2926795" y="3644739"/>
            <a:ext cx="686329" cy="738235"/>
          </a:xfrm>
          <a:prstGeom prst="ellipse">
            <a:avLst/>
          </a:prstGeom>
          <a:solidFill>
            <a:schemeClr val="tx1">
              <a:lumMod val="95000"/>
              <a:lumOff val="5000"/>
            </a:schemeClr>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pic>
        <p:nvPicPr>
          <p:cNvPr id="117781" name="Picture 6" descr="http://fc00.deviantart.net/fs6/i/2005/024/a/b/gecko_lizard_cartoon_style_by_Keukentaf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350" y="3644900"/>
            <a:ext cx="1019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2"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2238" y="2990850"/>
            <a:ext cx="1741487"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83"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4408488"/>
            <a:ext cx="1370013"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 Box 13"/>
          <p:cNvSpPr txBox="1">
            <a:spLocks noChangeArrowheads="1"/>
          </p:cNvSpPr>
          <p:nvPr/>
        </p:nvSpPr>
        <p:spPr bwMode="auto">
          <a:xfrm>
            <a:off x="3514725" y="1908175"/>
            <a:ext cx="21129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n-US" sz="1500" b="1">
                <a:solidFill>
                  <a:srgbClr val="000000"/>
                </a:solidFill>
                <a:latin typeface="Britannic Bold" panose="020B0903060703020204" pitchFamily="34" charset="0"/>
              </a:rPr>
              <a:t>RANGO AMBIENTAL</a:t>
            </a:r>
          </a:p>
        </p:txBody>
      </p:sp>
      <p:sp>
        <p:nvSpPr>
          <p:cNvPr id="76" name="75 Elipse"/>
          <p:cNvSpPr/>
          <p:nvPr/>
        </p:nvSpPr>
        <p:spPr>
          <a:xfrm>
            <a:off x="5111849" y="3873162"/>
            <a:ext cx="714375" cy="902527"/>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pic>
        <p:nvPicPr>
          <p:cNvPr id="117788"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41900" y="3898900"/>
            <a:ext cx="1370013"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http://www.relaismahana.com/test/wp-content/uploads/2014/05/20130808182600Sun_Pi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00250" y="1301750"/>
            <a:ext cx="97472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https://commentry.files.wordpress.com/2010/04/hangover_imag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62713" y="1422400"/>
            <a:ext cx="11334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p:transition advTm="3156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2" presetClass="entr" presetSubtype="4"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anim calcmode="lin" valueType="num">
                                      <p:cBhvr additive="base">
                                        <p:cTn id="9" dur="500" fill="hold"/>
                                        <p:tgtEl>
                                          <p:spTgt spid="75"/>
                                        </p:tgtEl>
                                        <p:attrNameLst>
                                          <p:attrName>ppt_x</p:attrName>
                                        </p:attrNameLst>
                                      </p:cBhvr>
                                      <p:tavLst>
                                        <p:tav tm="0">
                                          <p:val>
                                            <p:strVal val="#ppt_x"/>
                                          </p:val>
                                        </p:tav>
                                        <p:tav tm="100000">
                                          <p:val>
                                            <p:strVal val="#ppt_x"/>
                                          </p:val>
                                        </p:tav>
                                      </p:tavLst>
                                    </p:anim>
                                    <p:anim calcmode="lin" valueType="num">
                                      <p:cBhvr additive="base">
                                        <p:cTn id="10" dur="500" fill="hold"/>
                                        <p:tgtEl>
                                          <p:spTgt spid="75"/>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7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29 Conector recto de flecha"/>
          <p:cNvCxnSpPr/>
          <p:nvPr/>
        </p:nvCxnSpPr>
        <p:spPr>
          <a:xfrm flipV="1">
            <a:off x="1590675" y="1912938"/>
            <a:ext cx="4867275" cy="3698875"/>
          </a:xfrm>
          <a:prstGeom prst="straightConnector1">
            <a:avLst/>
          </a:prstGeom>
          <a:ln w="76200">
            <a:headEnd type="arrow"/>
            <a:tailEnd type="arrow"/>
          </a:ln>
        </p:spPr>
        <p:style>
          <a:lnRef idx="3">
            <a:schemeClr val="accent5"/>
          </a:lnRef>
          <a:fillRef idx="0">
            <a:schemeClr val="accent5"/>
          </a:fillRef>
          <a:effectRef idx="2">
            <a:schemeClr val="accent5"/>
          </a:effectRef>
          <a:fontRef idx="minor">
            <a:schemeClr val="tx1"/>
          </a:fontRef>
        </p:style>
      </p:cxnSp>
      <p:sp>
        <p:nvSpPr>
          <p:cNvPr id="119811" name="3 CuadroTexto"/>
          <p:cNvSpPr txBox="1">
            <a:spLocks noChangeArrowheads="1"/>
          </p:cNvSpPr>
          <p:nvPr/>
        </p:nvSpPr>
        <p:spPr bwMode="auto">
          <a:xfrm>
            <a:off x="2000250" y="958850"/>
            <a:ext cx="5029200"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AR" altLang="en-US" sz="2100">
                <a:solidFill>
                  <a:srgbClr val="000000"/>
                </a:solidFill>
                <a:latin typeface="Britannic Bold" panose="020B0903060703020204" pitchFamily="34" charset="0"/>
              </a:rPr>
              <a:t>El nicho Climático, y el Cambio Climático</a:t>
            </a:r>
          </a:p>
        </p:txBody>
      </p:sp>
      <p:cxnSp>
        <p:nvCxnSpPr>
          <p:cNvPr id="24" name="23 Conector recto de flecha"/>
          <p:cNvCxnSpPr/>
          <p:nvPr/>
        </p:nvCxnSpPr>
        <p:spPr>
          <a:xfrm>
            <a:off x="2200275" y="5200650"/>
            <a:ext cx="4629150" cy="0"/>
          </a:xfrm>
          <a:prstGeom prst="straightConnector1">
            <a:avLst/>
          </a:prstGeom>
          <a:ln w="76200">
            <a:tailEnd type="arrow"/>
          </a:ln>
        </p:spPr>
        <p:style>
          <a:lnRef idx="2">
            <a:schemeClr val="accent2"/>
          </a:lnRef>
          <a:fillRef idx="0">
            <a:schemeClr val="accent2"/>
          </a:fillRef>
          <a:effectRef idx="1">
            <a:schemeClr val="accent2"/>
          </a:effectRef>
          <a:fontRef idx="minor">
            <a:schemeClr val="tx1"/>
          </a:fontRef>
        </p:style>
      </p:cxnSp>
      <p:cxnSp>
        <p:nvCxnSpPr>
          <p:cNvPr id="25" name="24 Conector recto de flecha"/>
          <p:cNvCxnSpPr/>
          <p:nvPr/>
        </p:nvCxnSpPr>
        <p:spPr>
          <a:xfrm flipV="1">
            <a:off x="2200275" y="1912938"/>
            <a:ext cx="0" cy="3287712"/>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27" name="Text Box 13"/>
          <p:cNvSpPr txBox="1">
            <a:spLocks noChangeArrowheads="1"/>
          </p:cNvSpPr>
          <p:nvPr/>
        </p:nvSpPr>
        <p:spPr bwMode="auto">
          <a:xfrm rot="19290233">
            <a:off x="1571625" y="4545013"/>
            <a:ext cx="1485900" cy="508000"/>
          </a:xfrm>
          <a:prstGeom prst="rect">
            <a:avLst/>
          </a:prstGeom>
          <a:noFill/>
          <a:ln w="9525">
            <a:noFill/>
            <a:miter lim="800000"/>
            <a:headEnd/>
            <a:tailEnd/>
          </a:ln>
        </p:spPr>
        <p:txBody>
          <a:bodyPr>
            <a:spAutoFit/>
          </a:bodyPr>
          <a:lstStyle/>
          <a:p>
            <a:pPr algn="ctr" eaLnBrk="1" fontAlgn="auto" hangingPunct="1">
              <a:spcBef>
                <a:spcPts val="0"/>
              </a:spcBef>
              <a:spcAft>
                <a:spcPts val="0"/>
              </a:spcAft>
              <a:defRPr/>
            </a:pPr>
            <a:r>
              <a:rPr lang="es-ES" sz="1350" b="1" dirty="0">
                <a:solidFill>
                  <a:prstClr val="black"/>
                </a:solidFill>
                <a:latin typeface="+mn-lt"/>
              </a:rPr>
              <a:t>Precipitación anual</a:t>
            </a:r>
          </a:p>
        </p:txBody>
      </p:sp>
      <p:sp>
        <p:nvSpPr>
          <p:cNvPr id="119815" name="Text Box 13"/>
          <p:cNvSpPr txBox="1">
            <a:spLocks noChangeArrowheads="1"/>
          </p:cNvSpPr>
          <p:nvPr/>
        </p:nvSpPr>
        <p:spPr bwMode="auto">
          <a:xfrm rot="-5400000">
            <a:off x="1261269" y="2855119"/>
            <a:ext cx="14859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n-US" sz="1500" b="1">
                <a:solidFill>
                  <a:srgbClr val="000000"/>
                </a:solidFill>
              </a:rPr>
              <a:t>Temp max del verano</a:t>
            </a:r>
          </a:p>
        </p:txBody>
      </p:sp>
      <p:sp>
        <p:nvSpPr>
          <p:cNvPr id="119816" name="Text Box 13"/>
          <p:cNvSpPr txBox="1">
            <a:spLocks noChangeArrowheads="1"/>
          </p:cNvSpPr>
          <p:nvPr/>
        </p:nvSpPr>
        <p:spPr bwMode="auto">
          <a:xfrm>
            <a:off x="3314700" y="5351463"/>
            <a:ext cx="16573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n-US" sz="1500" b="1">
                <a:solidFill>
                  <a:srgbClr val="000000"/>
                </a:solidFill>
              </a:rPr>
              <a:t>Rango diurno de temp.</a:t>
            </a:r>
          </a:p>
        </p:txBody>
      </p:sp>
      <p:sp>
        <p:nvSpPr>
          <p:cNvPr id="43" name="42 Elipse"/>
          <p:cNvSpPr/>
          <p:nvPr/>
        </p:nvSpPr>
        <p:spPr>
          <a:xfrm>
            <a:off x="2990747" y="2357851"/>
            <a:ext cx="3334703" cy="2993264"/>
          </a:xfrm>
          <a:prstGeom prst="ellipse">
            <a:avLst/>
          </a:prstGeom>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sp>
        <p:nvSpPr>
          <p:cNvPr id="58" name="57 Elipse"/>
          <p:cNvSpPr/>
          <p:nvPr/>
        </p:nvSpPr>
        <p:spPr>
          <a:xfrm>
            <a:off x="4224875" y="2842362"/>
            <a:ext cx="1313736" cy="1294644"/>
          </a:xfrm>
          <a:prstGeom prst="ellipse">
            <a:avLst/>
          </a:prstGeom>
          <a:solidFill>
            <a:schemeClr val="accent2">
              <a:lumMod val="75000"/>
            </a:schemeClr>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sp>
        <p:nvSpPr>
          <p:cNvPr id="60" name="59 Elipse"/>
          <p:cNvSpPr/>
          <p:nvPr/>
        </p:nvSpPr>
        <p:spPr>
          <a:xfrm>
            <a:off x="2926795" y="3644739"/>
            <a:ext cx="686329" cy="738235"/>
          </a:xfrm>
          <a:prstGeom prst="ellipse">
            <a:avLst/>
          </a:prstGeom>
          <a:solidFill>
            <a:schemeClr val="tx1">
              <a:lumMod val="95000"/>
              <a:lumOff val="5000"/>
            </a:schemeClr>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pic>
        <p:nvPicPr>
          <p:cNvPr id="5126"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7350" y="3644900"/>
            <a:ext cx="101917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27"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70375" y="2874963"/>
            <a:ext cx="1743075"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 Box 13"/>
          <p:cNvSpPr txBox="1">
            <a:spLocks noChangeArrowheads="1"/>
          </p:cNvSpPr>
          <p:nvPr/>
        </p:nvSpPr>
        <p:spPr bwMode="auto">
          <a:xfrm>
            <a:off x="3514725" y="1908175"/>
            <a:ext cx="2112963"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ES" altLang="en-US" sz="1500" b="1">
                <a:solidFill>
                  <a:srgbClr val="000000"/>
                </a:solidFill>
                <a:latin typeface="Britannic Bold" panose="020B0903060703020204" pitchFamily="34" charset="0"/>
              </a:rPr>
              <a:t>RANGO AMBIENTAL</a:t>
            </a:r>
          </a:p>
        </p:txBody>
      </p:sp>
      <p:sp>
        <p:nvSpPr>
          <p:cNvPr id="76" name="75 Elipse"/>
          <p:cNvSpPr/>
          <p:nvPr/>
        </p:nvSpPr>
        <p:spPr>
          <a:xfrm>
            <a:off x="5111849" y="3873162"/>
            <a:ext cx="714375" cy="902527"/>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pic>
        <p:nvPicPr>
          <p:cNvPr id="119832" name="Picture 6" descr="http://fc00.deviantart.net/fs6/i/2005/024/a/b/gecko_lizard_cartoon_style_by_Keukentafe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1900" y="3898900"/>
            <a:ext cx="1370013"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http://www.relaismahana.com/test/wp-content/uploads/2014/05/20130808182600Sun_Pi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0250" y="1301750"/>
            <a:ext cx="97472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21 Elipse"/>
          <p:cNvSpPr/>
          <p:nvPr/>
        </p:nvSpPr>
        <p:spPr>
          <a:xfrm>
            <a:off x="3955836" y="4382974"/>
            <a:ext cx="714375" cy="902527"/>
          </a:xfrm>
          <a:prstGeom prst="ellipse">
            <a:avLst/>
          </a:prstGeom>
          <a:solidFill>
            <a:schemeClr val="accent3">
              <a:lumMod val="50000"/>
            </a:schemeClr>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pic>
        <p:nvPicPr>
          <p:cNvPr id="23" name="Picture 6" descr="http://fc00.deviantart.net/fs6/i/2005/024/a/b/gecko_lizard_cartoon_style_by_Keukentafe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9050" y="4438650"/>
            <a:ext cx="1371600"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19 Elipse"/>
          <p:cNvSpPr/>
          <p:nvPr/>
        </p:nvSpPr>
        <p:spPr>
          <a:xfrm>
            <a:off x="4443011" y="4453954"/>
            <a:ext cx="286557" cy="472199"/>
          </a:xfrm>
          <a:prstGeom prst="ellipse">
            <a:avLst/>
          </a:prstGeom>
          <a:solidFill>
            <a:schemeClr val="accent3">
              <a:lumMod val="50000"/>
            </a:schemeClr>
          </a:solidFill>
          <a:scene3d>
            <a:camera prst="orthographicFront"/>
            <a:lightRig rig="threePt" dir="t"/>
          </a:scene3d>
          <a:sp3d>
            <a:bevelT w="1270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AR" sz="1350">
              <a:solidFill>
                <a:prstClr val="white"/>
              </a:solidFill>
            </a:endParaRPr>
          </a:p>
        </p:txBody>
      </p:sp>
      <p:pic>
        <p:nvPicPr>
          <p:cNvPr id="74" name="Picture 6" descr="http://fc00.deviantart.net/fs6/i/2005/024/a/b/gecko_lizard_cartoon_style_by_Keukentafel.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97363" y="4430713"/>
            <a:ext cx="84296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0" name="Picture 2" descr="https://commentry.files.wordpress.com/2010/04/hangover_imag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62713" y="1422400"/>
            <a:ext cx="113347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382000" y="6096000"/>
            <a:ext cx="609600" cy="609600"/>
          </a:xfrm>
          <a:prstGeom prst="rect">
            <a:avLst/>
          </a:prstGeom>
        </p:spPr>
      </p:pic>
    </p:spTree>
    <p:custDataLst>
      <p:tags r:id="rId1"/>
    </p:custDataLst>
  </p:cSld>
  <p:clrMapOvr>
    <a:masterClrMapping/>
  </p:clrMapOvr>
  <p:transition spd="slow" advTm="2727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6" presetClass="emph" presetSubtype="0" fill="hold" nodeType="withEffect">
                                  <p:stCondLst>
                                    <p:cond delay="0"/>
                                  </p:stCondLst>
                                  <p:childTnLst>
                                    <p:animScale>
                                      <p:cBhvr>
                                        <p:cTn id="8" dur="1000" fill="hold"/>
                                        <p:tgtEl>
                                          <p:spTgt spid="19"/>
                                        </p:tgtEl>
                                      </p:cBhvr>
                                      <p:by x="150000" y="150000"/>
                                    </p:animScale>
                                  </p:childTnLst>
                                </p:cTn>
                              </p:par>
                              <p:par>
                                <p:cTn id="9" presetID="6" presetClass="emph" presetSubtype="0" fill="hold" nodeType="withEffect">
                                  <p:stCondLst>
                                    <p:cond delay="0"/>
                                  </p:stCondLst>
                                  <p:childTnLst>
                                    <p:animScale>
                                      <p:cBhvr>
                                        <p:cTn id="10" dur="1000" fill="hold"/>
                                        <p:tgtEl>
                                          <p:spTgt spid="7170"/>
                                        </p:tgtEl>
                                      </p:cBhvr>
                                      <p:by x="150000" y="150000"/>
                                    </p:animScale>
                                  </p:childTnLst>
                                </p:cTn>
                              </p:par>
                              <p:par>
                                <p:cTn id="11" presetID="42" presetClass="path" presetSubtype="0" accel="50000" decel="50000" fill="hold" nodeType="withEffect">
                                  <p:stCondLst>
                                    <p:cond delay="0"/>
                                  </p:stCondLst>
                                  <p:childTnLst>
                                    <p:animMotion origin="layout" path="M -1.11022E-16 1.11111E-6 L 0.10417 -0.04931 " pathEditMode="relative" rAng="0" ptsTypes="AA">
                                      <p:cBhvr>
                                        <p:cTn id="12" dur="2000" fill="hold"/>
                                        <p:tgtEl>
                                          <p:spTgt spid="43"/>
                                        </p:tgtEl>
                                        <p:attrNameLst>
                                          <p:attrName>ppt_x</p:attrName>
                                          <p:attrName>ppt_y</p:attrName>
                                        </p:attrNameLst>
                                      </p:cBhvr>
                                      <p:rCtr x="5208" y="-2477"/>
                                    </p:animMotion>
                                  </p:childTnLst>
                                </p:cTn>
                              </p:par>
                              <p:par>
                                <p:cTn id="13" presetID="42" presetClass="path" presetSubtype="0" accel="50000" decel="50000" fill="hold" grpId="0" nodeType="withEffect">
                                  <p:stCondLst>
                                    <p:cond delay="0"/>
                                  </p:stCondLst>
                                  <p:childTnLst>
                                    <p:animMotion origin="layout" path="M 3.61111E-6 -3.33333E-6 L 0.1085 -0.05555 " pathEditMode="relative" rAng="0" ptsTypes="AA">
                                      <p:cBhvr>
                                        <p:cTn id="14" dur="2000" fill="hold"/>
                                        <p:tgtEl>
                                          <p:spTgt spid="75"/>
                                        </p:tgtEl>
                                        <p:attrNameLst>
                                          <p:attrName>ppt_x</p:attrName>
                                          <p:attrName>ppt_y</p:attrName>
                                        </p:attrNameLst>
                                      </p:cBhvr>
                                      <p:rCtr x="5417" y="-2778"/>
                                    </p:animMotion>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xit" presetSubtype="0" fill="hold" nodeType="clickEffect">
                                  <p:stCondLst>
                                    <p:cond delay="0"/>
                                  </p:stCondLst>
                                  <p:childTnLst>
                                    <p:animEffect transition="out" filter="fade">
                                      <p:cBhvr>
                                        <p:cTn id="18" dur="500"/>
                                        <p:tgtEl>
                                          <p:spTgt spid="5126"/>
                                        </p:tgtEl>
                                      </p:cBhvr>
                                    </p:animEffect>
                                    <p:set>
                                      <p:cBhvr>
                                        <p:cTn id="19" dur="1" fill="hold">
                                          <p:stCondLst>
                                            <p:cond delay="499"/>
                                          </p:stCondLst>
                                        </p:cTn>
                                        <p:tgtEl>
                                          <p:spTgt spid="5126"/>
                                        </p:tgtEl>
                                        <p:attrNameLst>
                                          <p:attrName>style.visibility</p:attrName>
                                        </p:attrNameLst>
                                      </p:cBhvr>
                                      <p:to>
                                        <p:strVal val="hidden"/>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xit" presetSubtype="0" fill="hold" nodeType="clickEffect">
                                  <p:stCondLst>
                                    <p:cond delay="0"/>
                                  </p:stCondLst>
                                  <p:childTnLst>
                                    <p:set>
                                      <p:cBhvr>
                                        <p:cTn id="23" dur="1" fill="hold">
                                          <p:stCondLst>
                                            <p:cond delay="0"/>
                                          </p:stCondLst>
                                        </p:cTn>
                                        <p:tgtEl>
                                          <p:spTgt spid="2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6" presetClass="emph" presetSubtype="0" fill="hold" nodeType="clickEffect">
                                  <p:stCondLst>
                                    <p:cond delay="0"/>
                                  </p:stCondLst>
                                  <p:childTnLst>
                                    <p:animScale>
                                      <p:cBhvr>
                                        <p:cTn id="35" dur="2000" fill="hold"/>
                                        <p:tgtEl>
                                          <p:spTgt spid="5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7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3 CuadroTexto"/>
          <p:cNvSpPr txBox="1">
            <a:spLocks noChangeArrowheads="1"/>
          </p:cNvSpPr>
          <p:nvPr/>
        </p:nvSpPr>
        <p:spPr bwMode="auto">
          <a:xfrm>
            <a:off x="1543050" y="971550"/>
            <a:ext cx="50292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AR" altLang="en-US" sz="2100">
                <a:solidFill>
                  <a:srgbClr val="000000"/>
                </a:solidFill>
                <a:latin typeface="Britannic Bold" panose="020B0903060703020204" pitchFamily="34" charset="0"/>
              </a:rPr>
              <a:t>El Nicho Climático y el Cambio Climático</a:t>
            </a:r>
          </a:p>
        </p:txBody>
      </p:sp>
      <p:pic>
        <p:nvPicPr>
          <p:cNvPr id="121859" name="Picture 4" descr="http://1.bp.blogspot.com/_XXpvlSXUPdU/TO9BMl-FEZI/AAAAAAAAAjk/LY3e3L2xaUs/s400/tb-america.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213" y="1168400"/>
            <a:ext cx="5730875" cy="573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7650" y="3943350"/>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1950" y="4057650"/>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6250" y="4171950"/>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4090988"/>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3400" y="3867150"/>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9925" y="3025775"/>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4225" y="3140075"/>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8525" y="3254375"/>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4750" y="3173413"/>
            <a:ext cx="3429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5675" y="2949575"/>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descr="http://www.relaismahana.com/test/wp-content/uploads/2014/05/20130808182600Sun_Pi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5725" y="1735138"/>
            <a:ext cx="974725"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1"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7700" y="5748338"/>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72" name="Picture 6" descr="http://fc00.deviantart.net/fs6/i/2005/024/a/b/gecko_lizard_cartoon_style_by_Keukentafe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57700" y="1984375"/>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lamada ovalada 1"/>
          <p:cNvSpPr/>
          <p:nvPr/>
        </p:nvSpPr>
        <p:spPr>
          <a:xfrm>
            <a:off x="4457700" y="1550988"/>
            <a:ext cx="857250" cy="407987"/>
          </a:xfrm>
          <a:prstGeom prst="wedgeEllipseCallou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s-AR" sz="1350" dirty="0">
                <a:solidFill>
                  <a:prstClr val="white"/>
                </a:solidFill>
              </a:rPr>
              <a:t>??</a:t>
            </a:r>
            <a:endParaRPr lang="es-ES" sz="1350" dirty="0">
              <a:solidFill>
                <a:prstClr val="white"/>
              </a:solidFill>
            </a:endParaRPr>
          </a:p>
        </p:txBody>
      </p:sp>
      <p:sp>
        <p:nvSpPr>
          <p:cNvPr id="20" name="Llamada ovalada 19"/>
          <p:cNvSpPr/>
          <p:nvPr/>
        </p:nvSpPr>
        <p:spPr>
          <a:xfrm>
            <a:off x="4514850" y="5335588"/>
            <a:ext cx="857250" cy="407987"/>
          </a:xfrm>
          <a:prstGeom prst="wedgeEllipseCallou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s-AR" sz="1350" dirty="0">
                <a:solidFill>
                  <a:prstClr val="white"/>
                </a:solidFill>
              </a:rPr>
              <a:t>??</a:t>
            </a:r>
            <a:endParaRPr lang="es-ES" sz="1350" dirty="0">
              <a:solidFill>
                <a:prstClr val="white"/>
              </a:solidFill>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cSld>
  <p:clrMapOvr>
    <a:masterClrMapping/>
  </p:clrMapOvr>
  <p:transition spd="slow" advTm="12341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1000" fill="hold"/>
                                        <p:tgtEl>
                                          <p:spTgt spid="17"/>
                                        </p:tgtEl>
                                      </p:cBhvr>
                                      <p:by x="400000" y="400000"/>
                                    </p:animScale>
                                  </p:childTnLst>
                                </p:cTn>
                              </p:par>
                            </p:childTnLst>
                          </p:cTn>
                        </p:par>
                        <p:par>
                          <p:cTn id="11" fill="hold" nodeType="afterGroup">
                            <p:stCondLst>
                              <p:cond delay="1000"/>
                            </p:stCondLst>
                            <p:childTnLst>
                              <p:par>
                                <p:cTn id="12" presetID="42" presetClass="path" presetSubtype="0" accel="50000" decel="50000" fill="hold" nodeType="afterEffect">
                                  <p:stCondLst>
                                    <p:cond delay="0"/>
                                  </p:stCondLst>
                                  <p:childTnLst>
                                    <p:animMotion origin="layout" path="M 0.04167 0.01203 L 0.04167 0.26203 " pathEditMode="relative" rAng="0" ptsTypes="AA">
                                      <p:cBhvr>
                                        <p:cTn id="13" dur="1000" fill="hold"/>
                                        <p:tgtEl>
                                          <p:spTgt spid="6"/>
                                        </p:tgtEl>
                                        <p:attrNameLst>
                                          <p:attrName>ppt_x</p:attrName>
                                          <p:attrName>ppt_y</p:attrName>
                                        </p:attrNameLst>
                                      </p:cBhvr>
                                      <p:rCtr x="0" y="12500"/>
                                    </p:animMotion>
                                  </p:childTnLst>
                                </p:cTn>
                              </p:par>
                              <p:par>
                                <p:cTn id="14" presetID="42" presetClass="path" presetSubtype="0" accel="50000" decel="50000" fill="hold" nodeType="withEffect">
                                  <p:stCondLst>
                                    <p:cond delay="0"/>
                                  </p:stCondLst>
                                  <p:childTnLst>
                                    <p:animMotion origin="layout" path="M 3.33333E-6 3.7037E-7 L 0.00833 0.21204 " pathEditMode="relative" rAng="0" ptsTypes="AA">
                                      <p:cBhvr>
                                        <p:cTn id="15" dur="1000" fill="hold"/>
                                        <p:tgtEl>
                                          <p:spTgt spid="8"/>
                                        </p:tgtEl>
                                        <p:attrNameLst>
                                          <p:attrName>ppt_x</p:attrName>
                                          <p:attrName>ppt_y</p:attrName>
                                        </p:attrNameLst>
                                      </p:cBhvr>
                                      <p:rCtr x="417" y="10602"/>
                                    </p:animMotion>
                                  </p:childTnLst>
                                </p:cTn>
                              </p:par>
                              <p:par>
                                <p:cTn id="16" presetID="42" presetClass="path" presetSubtype="0" accel="50000" decel="50000" fill="hold" nodeType="withEffect">
                                  <p:stCondLst>
                                    <p:cond delay="0"/>
                                  </p:stCondLst>
                                  <p:childTnLst>
                                    <p:animMotion origin="layout" path="M -3.33333E-6 -1.85185E-6 L 0.01545 0.17871 " pathEditMode="relative" rAng="0" ptsTypes="AA">
                                      <p:cBhvr>
                                        <p:cTn id="17" dur="1000" fill="hold"/>
                                        <p:tgtEl>
                                          <p:spTgt spid="9"/>
                                        </p:tgtEl>
                                        <p:attrNameLst>
                                          <p:attrName>ppt_x</p:attrName>
                                          <p:attrName>ppt_y</p:attrName>
                                        </p:attrNameLst>
                                      </p:cBhvr>
                                      <p:rCtr x="764" y="8935"/>
                                    </p:animMotion>
                                  </p:childTnLst>
                                </p:cTn>
                              </p:par>
                              <p:par>
                                <p:cTn id="18" presetID="42" presetClass="path" presetSubtype="0" accel="50000" decel="50000" fill="hold" nodeType="withEffect">
                                  <p:stCondLst>
                                    <p:cond delay="0"/>
                                  </p:stCondLst>
                                  <p:childTnLst>
                                    <p:animMotion origin="layout" path="M -4.72222E-6 -1.11111E-6 L 0.00122 0.12778 " pathEditMode="relative" rAng="0" ptsTypes="AA">
                                      <p:cBhvr>
                                        <p:cTn id="19" dur="1000" fill="hold"/>
                                        <p:tgtEl>
                                          <p:spTgt spid="10"/>
                                        </p:tgtEl>
                                        <p:attrNameLst>
                                          <p:attrName>ppt_x</p:attrName>
                                          <p:attrName>ppt_y</p:attrName>
                                        </p:attrNameLst>
                                      </p:cBhvr>
                                      <p:rCtr x="52" y="6389"/>
                                    </p:animMotion>
                                  </p:childTnLst>
                                </p:cTn>
                              </p:par>
                              <p:par>
                                <p:cTn id="20" presetID="42" presetClass="path" presetSubtype="0" accel="50000" decel="50000" fill="hold" nodeType="withEffect">
                                  <p:stCondLst>
                                    <p:cond delay="0"/>
                                  </p:stCondLst>
                                  <p:childTnLst>
                                    <p:animMotion origin="layout" path="M 3.33333E-6 -2.59259E-6 L 0.00711 0.18241 " pathEditMode="relative" rAng="0" ptsTypes="AA">
                                      <p:cBhvr>
                                        <p:cTn id="21" dur="1000" fill="hold"/>
                                        <p:tgtEl>
                                          <p:spTgt spid="11"/>
                                        </p:tgtEl>
                                        <p:attrNameLst>
                                          <p:attrName>ppt_x</p:attrName>
                                          <p:attrName>ppt_y</p:attrName>
                                        </p:attrNameLst>
                                      </p:cBhvr>
                                      <p:rCtr x="347" y="9120"/>
                                    </p:animMotion>
                                  </p:childTnLst>
                                </p:cTn>
                              </p:par>
                            </p:childTnLst>
                          </p:cTn>
                        </p:par>
                        <p:par>
                          <p:cTn id="22" fill="hold" nodeType="afterGroup">
                            <p:stCondLst>
                              <p:cond delay="2000"/>
                            </p:stCondLst>
                            <p:childTnLst>
                              <p:par>
                                <p:cTn id="23" presetID="42" presetClass="path" presetSubtype="0" accel="50000" decel="50000" fill="hold" nodeType="afterEffect">
                                  <p:stCondLst>
                                    <p:cond delay="0"/>
                                  </p:stCondLst>
                                  <p:childTnLst>
                                    <p:animMotion origin="layout" path="M 4.72222E-6 4.81481E-6 L -0.01528 -0.13172 " pathEditMode="relative" rAng="0" ptsTypes="AA">
                                      <p:cBhvr>
                                        <p:cTn id="24" dur="1000" fill="hold"/>
                                        <p:tgtEl>
                                          <p:spTgt spid="12"/>
                                        </p:tgtEl>
                                        <p:attrNameLst>
                                          <p:attrName>ppt_x</p:attrName>
                                          <p:attrName>ppt_y</p:attrName>
                                        </p:attrNameLst>
                                      </p:cBhvr>
                                      <p:rCtr x="-764" y="-6597"/>
                                    </p:animMotion>
                                  </p:childTnLst>
                                </p:cTn>
                              </p:par>
                              <p:par>
                                <p:cTn id="25" presetID="42" presetClass="path" presetSubtype="0" accel="50000" decel="50000" fill="hold" nodeType="withEffect">
                                  <p:stCondLst>
                                    <p:cond delay="0"/>
                                  </p:stCondLst>
                                  <p:childTnLst>
                                    <p:animMotion origin="layout" path="M -1.94444E-6 2.59259E-6 L 0.11545 -0.17616 " pathEditMode="relative" rAng="0" ptsTypes="AA">
                                      <p:cBhvr>
                                        <p:cTn id="26" dur="1000" fill="hold"/>
                                        <p:tgtEl>
                                          <p:spTgt spid="13"/>
                                        </p:tgtEl>
                                        <p:attrNameLst>
                                          <p:attrName>ppt_x</p:attrName>
                                          <p:attrName>ppt_y</p:attrName>
                                        </p:attrNameLst>
                                      </p:cBhvr>
                                      <p:rCtr x="5764" y="-8819"/>
                                    </p:animMotion>
                                  </p:childTnLst>
                                </p:cTn>
                              </p:par>
                              <p:par>
                                <p:cTn id="27" presetID="42" presetClass="path" presetSubtype="0" accel="50000" decel="50000" fill="hold" nodeType="withEffect">
                                  <p:stCondLst>
                                    <p:cond delay="0"/>
                                  </p:stCondLst>
                                  <p:childTnLst>
                                    <p:animMotion origin="layout" path="M 0.00885 0.00903 L 0.04878 -0.16505 " pathEditMode="relative" rAng="0" ptsTypes="AA">
                                      <p:cBhvr>
                                        <p:cTn id="28" dur="1000" fill="hold"/>
                                        <p:tgtEl>
                                          <p:spTgt spid="14"/>
                                        </p:tgtEl>
                                        <p:attrNameLst>
                                          <p:attrName>ppt_x</p:attrName>
                                          <p:attrName>ppt_y</p:attrName>
                                        </p:attrNameLst>
                                      </p:cBhvr>
                                      <p:rCtr x="1997" y="-8704"/>
                                    </p:animMotion>
                                  </p:childTnLst>
                                </p:cTn>
                              </p:par>
                              <p:par>
                                <p:cTn id="29" presetID="42" presetClass="path" presetSubtype="0" accel="50000" decel="50000" fill="hold" nodeType="withEffect">
                                  <p:stCondLst>
                                    <p:cond delay="0"/>
                                  </p:stCondLst>
                                  <p:childTnLst>
                                    <p:animMotion origin="layout" path="M 0 1.11111E-6 L 0.02622 -0.16042 " pathEditMode="relative" rAng="0" ptsTypes="AA">
                                      <p:cBhvr>
                                        <p:cTn id="30" dur="1000" fill="hold"/>
                                        <p:tgtEl>
                                          <p:spTgt spid="15"/>
                                        </p:tgtEl>
                                        <p:attrNameLst>
                                          <p:attrName>ppt_x</p:attrName>
                                          <p:attrName>ppt_y</p:attrName>
                                        </p:attrNameLst>
                                      </p:cBhvr>
                                      <p:rCtr x="1302" y="-8032"/>
                                    </p:animMotion>
                                  </p:childTnLst>
                                </p:cTn>
                              </p:par>
                              <p:par>
                                <p:cTn id="31" presetID="42" presetClass="path" presetSubtype="0" accel="50000" decel="50000" fill="hold" nodeType="withEffect">
                                  <p:stCondLst>
                                    <p:cond delay="0"/>
                                  </p:stCondLst>
                                  <p:childTnLst>
                                    <p:animMotion origin="layout" path="M -1.94444E-6 -3.7037E-7 L -1.94444E-6 -0.09167 " pathEditMode="relative" rAng="0" ptsTypes="AA">
                                      <p:cBhvr>
                                        <p:cTn id="32" dur="1000" fill="hold"/>
                                        <p:tgtEl>
                                          <p:spTgt spid="16"/>
                                        </p:tgtEl>
                                        <p:attrNameLst>
                                          <p:attrName>ppt_x</p:attrName>
                                          <p:attrName>ppt_y</p:attrName>
                                        </p:attrNameLst>
                                      </p:cBhvr>
                                      <p:rCtr x="0" y="-4583"/>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heel(1)">
                                      <p:cBhvr>
                                        <p:cTn id="37" dur="2000"/>
                                        <p:tgtEl>
                                          <p:spTgt spid="2"/>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heel(1)">
                                      <p:cBhvr>
                                        <p:cTn id="40"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2" grpId="0" animBg="1"/>
      <p:bldP spid="2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http://i.ytimg.com/vi/gwvXtfRjonc/maxres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 y="914400"/>
            <a:ext cx="6592888"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1625" y="4767263"/>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5925" y="4881563"/>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0225" y="4995863"/>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450" y="4914900"/>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67375" y="4691063"/>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5575" y="3167063"/>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9875" y="3281363"/>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4175" y="3395663"/>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314700"/>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http://www.relaismahana.com/test/wp-content/uploads/2014/05/20130808182600Sun_Pi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5725" y="1735138"/>
            <a:ext cx="974725"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lamada ovalada 14"/>
          <p:cNvSpPr/>
          <p:nvPr/>
        </p:nvSpPr>
        <p:spPr>
          <a:xfrm>
            <a:off x="4400550" y="857250"/>
            <a:ext cx="857250" cy="407988"/>
          </a:xfrm>
          <a:prstGeom prst="wedgeEllipseCallout">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eaLnBrk="1" fontAlgn="auto" hangingPunct="1">
              <a:spcBef>
                <a:spcPts val="0"/>
              </a:spcBef>
              <a:spcAft>
                <a:spcPts val="0"/>
              </a:spcAft>
              <a:defRPr/>
            </a:pPr>
            <a:r>
              <a:rPr lang="es-AR" sz="1350" dirty="0">
                <a:solidFill>
                  <a:prstClr val="white"/>
                </a:solidFill>
              </a:rPr>
              <a:t>??</a:t>
            </a:r>
            <a:endParaRPr lang="es-ES" sz="1350" dirty="0">
              <a:solidFill>
                <a:prstClr val="white"/>
              </a:solidFill>
            </a:endParaRPr>
          </a:p>
        </p:txBody>
      </p:sp>
      <p:pic>
        <p:nvPicPr>
          <p:cNvPr id="123918" name="Picture 6" descr="http://fc00.deviantart.net/fs6/i/2005/024/a/b/gecko_lizard_cartoon_style_by_Keukentafe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8163" y="1322388"/>
            <a:ext cx="34290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p:transition spd="slow" advTm="5520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fill="hold" nodeType="clickEffect">
                                  <p:stCondLst>
                                    <p:cond delay="0"/>
                                  </p:stCondLst>
                                  <p:childTnLst>
                                    <p:animScale>
                                      <p:cBhvr>
                                        <p:cTn id="10" dur="1000" fill="hold"/>
                                        <p:tgtEl>
                                          <p:spTgt spid="14"/>
                                        </p:tgtEl>
                                      </p:cBhvr>
                                      <p:by x="400000" y="400000"/>
                                    </p:animScale>
                                  </p:childTnLst>
                                </p:cTn>
                              </p:par>
                            </p:childTnLst>
                          </p:cTn>
                        </p:par>
                        <p:par>
                          <p:cTn id="11" fill="hold" nodeType="afterGroup">
                            <p:stCondLst>
                              <p:cond delay="1000"/>
                            </p:stCondLst>
                            <p:childTnLst>
                              <p:par>
                                <p:cTn id="12" presetID="42" presetClass="path" presetSubtype="0" accel="50000" decel="50000" fill="hold" nodeType="afterEffect">
                                  <p:stCondLst>
                                    <p:cond delay="0"/>
                                  </p:stCondLst>
                                  <p:childTnLst>
                                    <p:animMotion origin="layout" path="M 0.04167 0.01204 L 0.00834 -0.2787 " pathEditMode="relative" rAng="0" ptsTypes="AA">
                                      <p:cBhvr>
                                        <p:cTn id="13" dur="1000" fill="hold"/>
                                        <p:tgtEl>
                                          <p:spTgt spid="5"/>
                                        </p:tgtEl>
                                        <p:attrNameLst>
                                          <p:attrName>ppt_x</p:attrName>
                                          <p:attrName>ppt_y</p:attrName>
                                        </p:attrNameLst>
                                      </p:cBhvr>
                                      <p:rCtr x="-1667" y="-14537"/>
                                    </p:animMotion>
                                  </p:childTnLst>
                                </p:cTn>
                              </p:par>
                              <p:par>
                                <p:cTn id="14" presetID="42" presetClass="path" presetSubtype="0" accel="50000" decel="50000" fill="hold" nodeType="withEffect">
                                  <p:stCondLst>
                                    <p:cond delay="0"/>
                                  </p:stCondLst>
                                  <p:childTnLst>
                                    <p:animMotion origin="layout" path="M 1.38889E-6 -4.81481E-6 L -0.13455 -0.2375 " pathEditMode="relative" rAng="0" ptsTypes="AA">
                                      <p:cBhvr>
                                        <p:cTn id="15" dur="1000" fill="hold"/>
                                        <p:tgtEl>
                                          <p:spTgt spid="6"/>
                                        </p:tgtEl>
                                        <p:attrNameLst>
                                          <p:attrName>ppt_x</p:attrName>
                                          <p:attrName>ppt_y</p:attrName>
                                        </p:attrNameLst>
                                      </p:cBhvr>
                                      <p:rCtr x="-6736" y="-11875"/>
                                    </p:animMotion>
                                  </p:childTnLst>
                                </p:cTn>
                              </p:par>
                              <p:par>
                                <p:cTn id="16" presetID="42" presetClass="path" presetSubtype="0" accel="50000" decel="50000" fill="hold" nodeType="withEffect">
                                  <p:stCondLst>
                                    <p:cond delay="0"/>
                                  </p:stCondLst>
                                  <p:childTnLst>
                                    <p:animMotion origin="layout" path="M 4.72222E-6 2.96296E-6 L -0.12362 -0.30093 " pathEditMode="relative" rAng="0" ptsTypes="AA">
                                      <p:cBhvr>
                                        <p:cTn id="17" dur="1000" fill="hold"/>
                                        <p:tgtEl>
                                          <p:spTgt spid="7"/>
                                        </p:tgtEl>
                                        <p:attrNameLst>
                                          <p:attrName>ppt_x</p:attrName>
                                          <p:attrName>ppt_y</p:attrName>
                                        </p:attrNameLst>
                                      </p:cBhvr>
                                      <p:rCtr x="-6181" y="-15046"/>
                                    </p:animMotion>
                                  </p:childTnLst>
                                </p:cTn>
                              </p:par>
                              <p:par>
                                <p:cTn id="18" presetID="42" presetClass="path" presetSubtype="0" accel="50000" decel="50000" fill="hold" nodeType="withEffect">
                                  <p:stCondLst>
                                    <p:cond delay="0"/>
                                  </p:stCondLst>
                                  <p:childTnLst>
                                    <p:animMotion origin="layout" path="M 3.33333E-6 3.7037E-6 L -0.1 -0.32778 " pathEditMode="relative" rAng="0" ptsTypes="AA">
                                      <p:cBhvr>
                                        <p:cTn id="19" dur="1000" fill="hold"/>
                                        <p:tgtEl>
                                          <p:spTgt spid="8"/>
                                        </p:tgtEl>
                                        <p:attrNameLst>
                                          <p:attrName>ppt_x</p:attrName>
                                          <p:attrName>ppt_y</p:attrName>
                                        </p:attrNameLst>
                                      </p:cBhvr>
                                      <p:rCtr x="-5000" y="-16389"/>
                                    </p:animMotion>
                                  </p:childTnLst>
                                </p:cTn>
                              </p:par>
                              <p:par>
                                <p:cTn id="20" presetID="42" presetClass="path" presetSubtype="0" accel="50000" decel="50000" fill="hold" nodeType="withEffect">
                                  <p:stCondLst>
                                    <p:cond delay="0"/>
                                  </p:stCondLst>
                                  <p:childTnLst>
                                    <p:animMotion origin="layout" path="M 1.38889E-6 2.22222E-6 L -0.10122 -0.26389 " pathEditMode="relative" rAng="0" ptsTypes="AA">
                                      <p:cBhvr>
                                        <p:cTn id="21" dur="1000" fill="hold"/>
                                        <p:tgtEl>
                                          <p:spTgt spid="9"/>
                                        </p:tgtEl>
                                        <p:attrNameLst>
                                          <p:attrName>ppt_x</p:attrName>
                                          <p:attrName>ppt_y</p:attrName>
                                        </p:attrNameLst>
                                      </p:cBhvr>
                                      <p:rCtr x="-5069" y="-13194"/>
                                    </p:animMotion>
                                  </p:childTnLst>
                                </p:cTn>
                              </p:par>
                            </p:childTnLst>
                          </p:cTn>
                        </p:par>
                        <p:par>
                          <p:cTn id="22" fill="hold" nodeType="afterGroup">
                            <p:stCondLst>
                              <p:cond delay="2000"/>
                            </p:stCondLst>
                            <p:childTnLst>
                              <p:par>
                                <p:cTn id="23" presetID="42" presetClass="path" presetSubtype="0" accel="50000" decel="50000" fill="hold" nodeType="afterEffect">
                                  <p:stCondLst>
                                    <p:cond delay="0"/>
                                  </p:stCondLst>
                                  <p:childTnLst>
                                    <p:animMotion origin="layout" path="M 4.72222E-6 -1.48148E-6 L 0.17378 -0.26921 " pathEditMode="relative" rAng="0" ptsTypes="AA">
                                      <p:cBhvr>
                                        <p:cTn id="24" dur="1000" fill="hold"/>
                                        <p:tgtEl>
                                          <p:spTgt spid="10"/>
                                        </p:tgtEl>
                                        <p:attrNameLst>
                                          <p:attrName>ppt_x</p:attrName>
                                          <p:attrName>ppt_y</p:attrName>
                                        </p:attrNameLst>
                                      </p:cBhvr>
                                      <p:rCtr x="8681" y="-13472"/>
                                    </p:animMotion>
                                  </p:childTnLst>
                                </p:cTn>
                              </p:par>
                              <p:par>
                                <p:cTn id="25" presetID="42" presetClass="path" presetSubtype="0" accel="50000" decel="50000" fill="hold" nodeType="withEffect">
                                  <p:stCondLst>
                                    <p:cond delay="0"/>
                                  </p:stCondLst>
                                  <p:childTnLst>
                                    <p:animMotion origin="layout" path="M -1.94444E-6 -3.7037E-6 L 0.19045 -0.26921 " pathEditMode="relative" rAng="0" ptsTypes="AA">
                                      <p:cBhvr>
                                        <p:cTn id="26" dur="1000" fill="hold"/>
                                        <p:tgtEl>
                                          <p:spTgt spid="11"/>
                                        </p:tgtEl>
                                        <p:attrNameLst>
                                          <p:attrName>ppt_x</p:attrName>
                                          <p:attrName>ppt_y</p:attrName>
                                        </p:attrNameLst>
                                      </p:cBhvr>
                                      <p:rCtr x="9514" y="-13472"/>
                                    </p:animMotion>
                                  </p:childTnLst>
                                </p:cTn>
                              </p:par>
                              <p:par>
                                <p:cTn id="27" presetID="42" presetClass="path" presetSubtype="0" accel="50000" decel="50000" fill="hold" nodeType="withEffect">
                                  <p:stCondLst>
                                    <p:cond delay="0"/>
                                  </p:stCondLst>
                                  <p:childTnLst>
                                    <p:animMotion origin="layout" path="M 0.00885 0.00902 L 0.14878 -0.2926 " pathEditMode="relative" rAng="0" ptsTypes="AA">
                                      <p:cBhvr>
                                        <p:cTn id="28" dur="1000" fill="hold"/>
                                        <p:tgtEl>
                                          <p:spTgt spid="12"/>
                                        </p:tgtEl>
                                        <p:attrNameLst>
                                          <p:attrName>ppt_x</p:attrName>
                                          <p:attrName>ppt_y</p:attrName>
                                        </p:attrNameLst>
                                      </p:cBhvr>
                                      <p:rCtr x="6997" y="-15093"/>
                                    </p:animMotion>
                                  </p:childTnLst>
                                </p:cTn>
                              </p:par>
                              <p:par>
                                <p:cTn id="29" presetID="42" presetClass="path" presetSubtype="0" accel="50000" decel="50000" fill="hold" nodeType="withEffect">
                                  <p:stCondLst>
                                    <p:cond delay="0"/>
                                  </p:stCondLst>
                                  <p:childTnLst>
                                    <p:animMotion origin="layout" path="M 5.55112E-17 4.81481E-6 L 0.15 -0.29792 " pathEditMode="relative" rAng="0" ptsTypes="AA">
                                      <p:cBhvr>
                                        <p:cTn id="30" dur="1000" fill="hold"/>
                                        <p:tgtEl>
                                          <p:spTgt spid="13"/>
                                        </p:tgtEl>
                                        <p:attrNameLst>
                                          <p:attrName>ppt_x</p:attrName>
                                          <p:attrName>ppt_y</p:attrName>
                                        </p:attrNameLst>
                                      </p:cBhvr>
                                      <p:rCtr x="7500" y="-14907"/>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heel(1)">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471613" y="412750"/>
            <a:ext cx="6172200" cy="857250"/>
          </a:xfrm>
        </p:spPr>
        <p:txBody>
          <a:bodyPr/>
          <a:lstStyle/>
          <a:p>
            <a:r>
              <a:rPr lang="en-US" altLang="en-US" b="1" smtClean="0">
                <a:latin typeface="Arial Narrow" panose="020B0606020202030204" pitchFamily="34" charset="0"/>
              </a:rPr>
              <a:t>Cambios</a:t>
            </a:r>
            <a:r>
              <a:rPr lang="en-US" altLang="en-US" b="1" smtClean="0">
                <a:solidFill>
                  <a:schemeClr val="bg1"/>
                </a:solidFill>
                <a:latin typeface="Arial Narrow" panose="020B0606020202030204" pitchFamily="34" charset="0"/>
              </a:rPr>
              <a:t> </a:t>
            </a:r>
            <a:r>
              <a:rPr lang="en-US" altLang="en-US" b="1" smtClean="0">
                <a:latin typeface="Arial Narrow" panose="020B0606020202030204" pitchFamily="34" charset="0"/>
              </a:rPr>
              <a:t>de Rango</a:t>
            </a:r>
          </a:p>
        </p:txBody>
      </p:sp>
      <p:sp>
        <p:nvSpPr>
          <p:cNvPr id="124931" name="Rectangle 3"/>
          <p:cNvSpPr>
            <a:spLocks noGrp="1" noChangeArrowheads="1"/>
          </p:cNvSpPr>
          <p:nvPr>
            <p:ph idx="1"/>
          </p:nvPr>
        </p:nvSpPr>
        <p:spPr>
          <a:xfrm>
            <a:off x="598488" y="1685925"/>
            <a:ext cx="4702175" cy="3943350"/>
          </a:xfrm>
        </p:spPr>
        <p:txBody>
          <a:bodyPr/>
          <a:lstStyle/>
          <a:p>
            <a:pPr>
              <a:spcAft>
                <a:spcPct val="30000"/>
              </a:spcAft>
              <a:buFontTx/>
              <a:buNone/>
            </a:pPr>
            <a:r>
              <a:rPr lang="en-US" altLang="en-US" sz="2100" b="1" dirty="0" err="1" smtClean="0">
                <a:latin typeface="Arial Narrow" panose="020B0606020202030204" pitchFamily="34" charset="0"/>
              </a:rPr>
              <a:t>Reubicación</a:t>
            </a:r>
            <a:r>
              <a:rPr lang="en-US" altLang="en-US" sz="2100" b="1" dirty="0" smtClean="0">
                <a:latin typeface="Arial Narrow" panose="020B0606020202030204" pitchFamily="34" charset="0"/>
              </a:rPr>
              <a:t> de </a:t>
            </a:r>
            <a:r>
              <a:rPr lang="en-US" altLang="en-US" sz="2100" b="1" dirty="0" err="1" smtClean="0">
                <a:latin typeface="Arial Narrow" panose="020B0606020202030204" pitchFamily="34" charset="0"/>
              </a:rPr>
              <a:t>especies</a:t>
            </a:r>
            <a:r>
              <a:rPr lang="en-US" altLang="en-US" sz="2100" b="1" dirty="0" smtClean="0">
                <a:latin typeface="Arial Narrow" panose="020B0606020202030204" pitchFamily="34" charset="0"/>
              </a:rPr>
              <a:t> a zonas con </a:t>
            </a:r>
            <a:r>
              <a:rPr lang="en-US" altLang="en-US" sz="2100" b="1" dirty="0" err="1" smtClean="0">
                <a:latin typeface="Arial Narrow" panose="020B0606020202030204" pitchFamily="34" charset="0"/>
              </a:rPr>
              <a:t>climas</a:t>
            </a:r>
            <a:r>
              <a:rPr lang="en-US" altLang="en-US" sz="2100" b="1" dirty="0" smtClean="0">
                <a:latin typeface="Arial Narrow" panose="020B0606020202030204" pitchFamily="34" charset="0"/>
              </a:rPr>
              <a:t> </a:t>
            </a:r>
            <a:r>
              <a:rPr lang="en-US" altLang="en-US" sz="2100" b="1" dirty="0" err="1" smtClean="0">
                <a:latin typeface="Arial Narrow" panose="020B0606020202030204" pitchFamily="34" charset="0"/>
              </a:rPr>
              <a:t>favorables</a:t>
            </a:r>
            <a:endParaRPr lang="en-US" altLang="en-US" sz="2100" b="1" dirty="0" smtClean="0">
              <a:latin typeface="Arial Narrow" panose="020B0606020202030204" pitchFamily="34" charset="0"/>
            </a:endParaRPr>
          </a:p>
          <a:p>
            <a:pPr>
              <a:spcAft>
                <a:spcPct val="30000"/>
              </a:spcAft>
              <a:buFontTx/>
              <a:buNone/>
            </a:pPr>
            <a:r>
              <a:rPr lang="en-US" altLang="en-US" sz="2100" b="1" dirty="0" err="1" smtClean="0">
                <a:latin typeface="Arial Narrow" panose="020B0606020202030204" pitchFamily="34" charset="0"/>
              </a:rPr>
              <a:t>Especies</a:t>
            </a:r>
            <a:r>
              <a:rPr lang="en-US" altLang="en-US" sz="2100" b="1" dirty="0" smtClean="0">
                <a:latin typeface="Arial Narrow" panose="020B0606020202030204" pitchFamily="34" charset="0"/>
              </a:rPr>
              <a:t> </a:t>
            </a:r>
            <a:r>
              <a:rPr lang="en-US" altLang="en-US" sz="2100" b="1" dirty="0" err="1" smtClean="0">
                <a:latin typeface="Arial Narrow" panose="020B0606020202030204" pitchFamily="34" charset="0"/>
              </a:rPr>
              <a:t>particularmente</a:t>
            </a:r>
            <a:r>
              <a:rPr lang="en-US" altLang="en-US" sz="2100" b="1" dirty="0" smtClean="0">
                <a:latin typeface="Arial Narrow" panose="020B0606020202030204" pitchFamily="34" charset="0"/>
              </a:rPr>
              <a:t> </a:t>
            </a:r>
            <a:r>
              <a:rPr lang="en-US" altLang="en-US" sz="2100" b="1" dirty="0" err="1" smtClean="0">
                <a:latin typeface="Arial Narrow" panose="020B0606020202030204" pitchFamily="34" charset="0"/>
              </a:rPr>
              <a:t>amenzadas</a:t>
            </a:r>
            <a:endParaRPr lang="en-US" altLang="en-US" sz="2100" b="1" dirty="0" smtClean="0">
              <a:latin typeface="Arial Narrow" panose="020B0606020202030204" pitchFamily="34" charset="0"/>
            </a:endParaRPr>
          </a:p>
          <a:p>
            <a:pPr lvl="1"/>
            <a:endParaRPr lang="en-US" altLang="en-US" b="1" dirty="0" smtClean="0">
              <a:latin typeface="Arial Narrow" panose="020B0606020202030204" pitchFamily="34" charset="0"/>
            </a:endParaRPr>
          </a:p>
          <a:p>
            <a:pPr lvl="1"/>
            <a:r>
              <a:rPr lang="en-US" altLang="en-US" sz="1500" b="1" dirty="0" smtClean="0">
                <a:latin typeface="Arial Narrow" panose="020B0606020202030204" pitchFamily="34" charset="0"/>
              </a:rPr>
              <a:t>Baja </a:t>
            </a:r>
            <a:r>
              <a:rPr lang="en-US" altLang="en-US" sz="1500" b="1" dirty="0" err="1" smtClean="0">
                <a:latin typeface="Arial Narrow" panose="020B0606020202030204" pitchFamily="34" charset="0"/>
              </a:rPr>
              <a:t>vagilidad</a:t>
            </a:r>
            <a:endParaRPr lang="en-US" altLang="en-US" sz="1500" b="1" dirty="0" smtClean="0">
              <a:latin typeface="Arial Narrow" panose="020B0606020202030204" pitchFamily="34" charset="0"/>
            </a:endParaRPr>
          </a:p>
          <a:p>
            <a:pPr lvl="1"/>
            <a:r>
              <a:rPr lang="en-US" altLang="en-US" sz="1500" b="1" dirty="0" err="1" smtClean="0">
                <a:latin typeface="Arial Narrow" panose="020B0606020202030204" pitchFamily="34" charset="0"/>
              </a:rPr>
              <a:t>Dependen</a:t>
            </a:r>
            <a:r>
              <a:rPr lang="en-US" altLang="en-US" sz="1500" b="1" dirty="0" smtClean="0">
                <a:latin typeface="Arial Narrow" panose="020B0606020202030204" pitchFamily="34" charset="0"/>
              </a:rPr>
              <a:t> de </a:t>
            </a:r>
            <a:r>
              <a:rPr lang="en-US" altLang="en-US" sz="1500" b="1" dirty="0" err="1" smtClean="0">
                <a:latin typeface="Arial Narrow" panose="020B0606020202030204" pitchFamily="34" charset="0"/>
              </a:rPr>
              <a:t>ambientes</a:t>
            </a:r>
            <a:r>
              <a:rPr lang="en-US" altLang="en-US" sz="1500" b="1" dirty="0" smtClean="0">
                <a:latin typeface="Arial Narrow" panose="020B0606020202030204" pitchFamily="34" charset="0"/>
              </a:rPr>
              <a:t> </a:t>
            </a:r>
            <a:r>
              <a:rPr lang="en-US" altLang="en-US" sz="1500" b="1" dirty="0" err="1" smtClean="0">
                <a:latin typeface="Arial Narrow" panose="020B0606020202030204" pitchFamily="34" charset="0"/>
              </a:rPr>
              <a:t>poco</a:t>
            </a:r>
            <a:r>
              <a:rPr lang="en-US" altLang="en-US" sz="1500" b="1" dirty="0" smtClean="0">
                <a:latin typeface="Arial Narrow" panose="020B0606020202030204" pitchFamily="34" charset="0"/>
              </a:rPr>
              <a:t> </a:t>
            </a:r>
            <a:r>
              <a:rPr lang="en-US" altLang="en-US" sz="1500" b="1" dirty="0" err="1" smtClean="0">
                <a:latin typeface="Arial Narrow" panose="020B0606020202030204" pitchFamily="34" charset="0"/>
              </a:rPr>
              <a:t>frecuentes</a:t>
            </a:r>
            <a:r>
              <a:rPr lang="en-US" altLang="en-US" sz="1500" b="1" dirty="0" smtClean="0">
                <a:latin typeface="Arial Narrow" panose="020B0606020202030204" pitchFamily="34" charset="0"/>
              </a:rPr>
              <a:t> o </a:t>
            </a:r>
            <a:r>
              <a:rPr lang="en-US" altLang="en-US" sz="1500" b="1" dirty="0" err="1" smtClean="0">
                <a:latin typeface="Arial Narrow" panose="020B0606020202030204" pitchFamily="34" charset="0"/>
              </a:rPr>
              <a:t>extremos</a:t>
            </a:r>
            <a:r>
              <a:rPr lang="en-US" altLang="en-US" sz="1500" b="1" dirty="0" smtClean="0">
                <a:latin typeface="Arial Narrow" panose="020B0606020202030204" pitchFamily="34" charset="0"/>
              </a:rPr>
              <a:t>. </a:t>
            </a:r>
          </a:p>
        </p:txBody>
      </p:sp>
      <p:pic>
        <p:nvPicPr>
          <p:cNvPr id="124932" name="Picture 7" descr="polar bea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1650" y="4738688"/>
            <a:ext cx="2401888"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3" name="Picture 8" descr="map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3730625"/>
            <a:ext cx="25146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4" name="Picture 9" descr="map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2035175"/>
            <a:ext cx="25146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10"/>
          <p:cNvSpPr txBox="1">
            <a:spLocks noChangeArrowheads="1"/>
          </p:cNvSpPr>
          <p:nvPr/>
        </p:nvSpPr>
        <p:spPr bwMode="auto">
          <a:xfrm>
            <a:off x="6248400" y="5308600"/>
            <a:ext cx="25146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sz="1050" dirty="0" err="1"/>
              <a:t>Fitoregiones</a:t>
            </a:r>
            <a:r>
              <a:rPr lang="en-US" sz="1050" dirty="0"/>
              <a:t> de USA, 1990 and 2006. </a:t>
            </a:r>
          </a:p>
        </p:txBody>
      </p:sp>
      <p:pic>
        <p:nvPicPr>
          <p:cNvPr id="124936" name="Picture 11" descr="1902187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 y="4741863"/>
            <a:ext cx="2530475"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7" name="Picture 13" descr="oc_narev"/>
          <p:cNvPicPr>
            <a:picLocks noChangeAspect="1" noChangeArrowheads="1"/>
          </p:cNvPicPr>
          <p:nvPr/>
        </p:nvPicPr>
        <p:blipFill>
          <a:blip r:embed="rId9"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15050" y="857250"/>
            <a:ext cx="188595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8" name="Text Box 14"/>
          <p:cNvSpPr txBox="1">
            <a:spLocks noChangeArrowheads="1"/>
          </p:cNvSpPr>
          <p:nvPr/>
        </p:nvSpPr>
        <p:spPr bwMode="auto">
          <a:xfrm>
            <a:off x="6800850" y="1028700"/>
            <a:ext cx="1200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600">
                <a:solidFill>
                  <a:schemeClr val="tx2"/>
                </a:solidFill>
                <a:latin typeface="Arial" panose="020B0604020202020204" pitchFamily="34" charset="0"/>
              </a:rPr>
              <a:t>National Academy of Sciences</a:t>
            </a:r>
          </a:p>
          <a:p>
            <a:pPr algn="r" eaLnBrk="1" hangingPunct="1"/>
            <a:r>
              <a:rPr lang="en-US" altLang="en-US" sz="600">
                <a:solidFill>
                  <a:schemeClr val="tx2"/>
                </a:solidFill>
                <a:latin typeface="Arial" panose="020B0604020202020204" pitchFamily="34" charset="0"/>
              </a:rPr>
              <a:t>National Academy of Engineering</a:t>
            </a:r>
          </a:p>
          <a:p>
            <a:pPr algn="r" eaLnBrk="1" hangingPunct="1"/>
            <a:r>
              <a:rPr lang="en-US" altLang="en-US" sz="600">
                <a:solidFill>
                  <a:schemeClr val="tx2"/>
                </a:solidFill>
                <a:latin typeface="Arial" panose="020B0604020202020204" pitchFamily="34" charset="0"/>
              </a:rPr>
              <a:t>Institute of Medicine</a:t>
            </a:r>
          </a:p>
          <a:p>
            <a:pPr algn="r" eaLnBrk="1" hangingPunct="1"/>
            <a:r>
              <a:rPr lang="en-US" altLang="en-US" sz="600">
                <a:solidFill>
                  <a:schemeClr val="tx2"/>
                </a:solidFill>
                <a:latin typeface="Arial" panose="020B0604020202020204" pitchFamily="34" charset="0"/>
              </a:rPr>
              <a:t>National Research Council</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845"/>
    </mc:Choice>
    <mc:Fallback xmlns="">
      <p:transition spd="slow" advTm="166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371600" y="1085850"/>
            <a:ext cx="6172200" cy="857250"/>
          </a:xfrm>
        </p:spPr>
        <p:txBody>
          <a:bodyPr/>
          <a:lstStyle/>
          <a:p>
            <a:pPr eaLnBrk="1" hangingPunct="1">
              <a:defRPr/>
            </a:pPr>
            <a:r>
              <a:rPr lang="en-US" b="1" dirty="0" err="1" smtClean="0">
                <a:solidFill>
                  <a:schemeClr val="bg1"/>
                </a:solidFill>
                <a:latin typeface="Arial Narrow" panose="020B0606020202030204" pitchFamily="34" charset="0"/>
              </a:rPr>
              <a:t>Desfasajes</a:t>
            </a:r>
            <a:r>
              <a:rPr lang="en-US" b="1" dirty="0" smtClean="0">
                <a:solidFill>
                  <a:schemeClr val="bg1"/>
                </a:solidFill>
                <a:latin typeface="Arial Narrow" panose="020B0606020202030204" pitchFamily="34" charset="0"/>
              </a:rPr>
              <a:t> </a:t>
            </a:r>
            <a:r>
              <a:rPr lang="en-US" b="1" dirty="0" err="1" smtClean="0">
                <a:solidFill>
                  <a:schemeClr val="bg1"/>
                </a:solidFill>
                <a:latin typeface="Arial Narrow" panose="020B0606020202030204" pitchFamily="34" charset="0"/>
              </a:rPr>
              <a:t>temporales</a:t>
            </a:r>
            <a:endParaRPr lang="en-US" b="1" dirty="0" smtClean="0">
              <a:solidFill>
                <a:schemeClr val="bg1"/>
              </a:solidFill>
              <a:latin typeface="Arial Narrow" panose="020B0606020202030204" pitchFamily="34" charset="0"/>
            </a:endParaRPr>
          </a:p>
        </p:txBody>
      </p:sp>
      <p:sp>
        <p:nvSpPr>
          <p:cNvPr id="147459" name="Rectangle 3"/>
          <p:cNvSpPr>
            <a:spLocks noGrp="1" noChangeArrowheads="1"/>
          </p:cNvSpPr>
          <p:nvPr>
            <p:ph type="body" idx="1"/>
          </p:nvPr>
        </p:nvSpPr>
        <p:spPr>
          <a:xfrm>
            <a:off x="1485900" y="2057400"/>
            <a:ext cx="3600450" cy="3028950"/>
          </a:xfrm>
        </p:spPr>
        <p:txBody>
          <a:bodyPr/>
          <a:lstStyle/>
          <a:p>
            <a:pPr eaLnBrk="1" hangingPunct="1">
              <a:spcAft>
                <a:spcPct val="30000"/>
              </a:spcAft>
              <a:buFontTx/>
              <a:buNone/>
            </a:pPr>
            <a:r>
              <a:rPr lang="en-US" altLang="en-US" sz="2100" b="1" smtClean="0">
                <a:solidFill>
                  <a:schemeClr val="bg1"/>
                </a:solidFill>
                <a:latin typeface="Arial Narrow" panose="020B0606020202030204" pitchFamily="34" charset="0"/>
              </a:rPr>
              <a:t>Algunas actividades biologicas estacionales estan ocurriendo hasta 1 mes antes</a:t>
            </a:r>
          </a:p>
          <a:p>
            <a:pPr lvl="1" eaLnBrk="1" hangingPunct="1"/>
            <a:r>
              <a:rPr lang="en-US" altLang="en-US" sz="1500" b="1" smtClean="0">
                <a:solidFill>
                  <a:schemeClr val="bg1"/>
                </a:solidFill>
                <a:latin typeface="Arial Narrow" panose="020B0606020202030204" pitchFamily="34" charset="0"/>
              </a:rPr>
              <a:t>Floración de arboles</a:t>
            </a:r>
          </a:p>
          <a:p>
            <a:pPr lvl="1" eaLnBrk="1" hangingPunct="1"/>
            <a:r>
              <a:rPr lang="en-US" altLang="en-US" sz="1500" b="1" smtClean="0">
                <a:solidFill>
                  <a:schemeClr val="bg1"/>
                </a:solidFill>
                <a:latin typeface="Arial Narrow" panose="020B0606020202030204" pitchFamily="34" charset="0"/>
              </a:rPr>
              <a:t>Migración de pajaros</a:t>
            </a:r>
          </a:p>
          <a:p>
            <a:pPr lvl="1" eaLnBrk="1" hangingPunct="1">
              <a:spcAft>
                <a:spcPct val="30000"/>
              </a:spcAft>
            </a:pPr>
            <a:r>
              <a:rPr lang="en-US" altLang="en-US" sz="1500" b="1" smtClean="0">
                <a:solidFill>
                  <a:schemeClr val="bg1"/>
                </a:solidFill>
                <a:latin typeface="Arial Narrow" panose="020B0606020202030204" pitchFamily="34" charset="0"/>
              </a:rPr>
              <a:t>Metamorfósis de insectos </a:t>
            </a:r>
            <a:endParaRPr lang="en-US" altLang="en-US" sz="1800" b="1" smtClean="0">
              <a:solidFill>
                <a:schemeClr val="bg1"/>
              </a:solidFill>
              <a:latin typeface="Arial Narrow" panose="020B0606020202030204" pitchFamily="34" charset="0"/>
            </a:endParaRPr>
          </a:p>
          <a:p>
            <a:pPr eaLnBrk="1" hangingPunct="1">
              <a:spcAft>
                <a:spcPct val="30000"/>
              </a:spcAft>
              <a:buFontTx/>
              <a:buNone/>
            </a:pPr>
            <a:r>
              <a:rPr lang="en-US" altLang="en-US" sz="2100" b="1" smtClean="0">
                <a:solidFill>
                  <a:schemeClr val="bg1"/>
                </a:solidFill>
                <a:latin typeface="Arial Narrow" panose="020B0606020202030204" pitchFamily="34" charset="0"/>
              </a:rPr>
              <a:t>Esto genera disrupción en procesos ecológicos </a:t>
            </a:r>
          </a:p>
        </p:txBody>
      </p:sp>
      <p:pic>
        <p:nvPicPr>
          <p:cNvPr id="147460" name="Picture 5" descr="blooming_tree_a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114550"/>
            <a:ext cx="211455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7" descr="flycatch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3486150"/>
            <a:ext cx="1616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 Box 8"/>
          <p:cNvSpPr txBox="1">
            <a:spLocks noChangeArrowheads="1"/>
          </p:cNvSpPr>
          <p:nvPr/>
        </p:nvSpPr>
        <p:spPr bwMode="auto">
          <a:xfrm>
            <a:off x="7029450" y="3571875"/>
            <a:ext cx="160020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ct val="20000"/>
              </a:spcBef>
              <a:spcAft>
                <a:spcPts val="0"/>
              </a:spcAft>
              <a:defRPr/>
            </a:pPr>
            <a:r>
              <a:rPr lang="es-ES" sz="1050" dirty="0">
                <a:solidFill>
                  <a:schemeClr val="bg1"/>
                </a:solidFill>
              </a:rPr>
              <a:t>Los pollitos </a:t>
            </a:r>
            <a:r>
              <a:rPr lang="es-ES" sz="1050" dirty="0" err="1">
                <a:solidFill>
                  <a:schemeClr val="bg1"/>
                </a:solidFill>
              </a:rPr>
              <a:t>piedcatcher</a:t>
            </a:r>
            <a:r>
              <a:rPr lang="es-ES" sz="1050" dirty="0">
                <a:solidFill>
                  <a:schemeClr val="bg1"/>
                </a:solidFill>
              </a:rPr>
              <a:t> europeos ahora nacen más tarde que las orugas que comen.</a:t>
            </a:r>
            <a:endParaRPr lang="en-US" sz="1050" dirty="0">
              <a:solidFill>
                <a:schemeClr val="bg1"/>
              </a:solidFill>
            </a:endParaRPr>
          </a:p>
        </p:txBody>
      </p:sp>
      <p:sp>
        <p:nvSpPr>
          <p:cNvPr id="17415" name="Text Box 9"/>
          <p:cNvSpPr txBox="1">
            <a:spLocks noChangeArrowheads="1"/>
          </p:cNvSpPr>
          <p:nvPr/>
        </p:nvSpPr>
        <p:spPr bwMode="auto">
          <a:xfrm>
            <a:off x="6800850" y="5532438"/>
            <a:ext cx="1314450"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defRPr/>
            </a:pPr>
            <a:r>
              <a:rPr lang="en-US" sz="750" dirty="0">
                <a:solidFill>
                  <a:schemeClr val="bg1"/>
                </a:solidFill>
              </a:rPr>
              <a:t>Images used under the terms of the GNU Free Documentation License.</a:t>
            </a:r>
          </a:p>
        </p:txBody>
      </p:sp>
      <p:pic>
        <p:nvPicPr>
          <p:cNvPr id="147464" name="Picture 10" descr="oc_narev"/>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15050" y="857250"/>
            <a:ext cx="1885950" cy="16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5" name="Text Box 11"/>
          <p:cNvSpPr txBox="1">
            <a:spLocks noChangeArrowheads="1"/>
          </p:cNvSpPr>
          <p:nvPr/>
        </p:nvSpPr>
        <p:spPr bwMode="auto">
          <a:xfrm>
            <a:off x="6800850" y="1028700"/>
            <a:ext cx="12001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r" eaLnBrk="1" hangingPunct="1"/>
            <a:r>
              <a:rPr lang="en-US" altLang="en-US" sz="600">
                <a:solidFill>
                  <a:schemeClr val="tx2"/>
                </a:solidFill>
                <a:latin typeface="Arial" panose="020B0604020202020204" pitchFamily="34" charset="0"/>
              </a:rPr>
              <a:t>National Academy of Sciences</a:t>
            </a:r>
          </a:p>
          <a:p>
            <a:pPr algn="r" eaLnBrk="1" hangingPunct="1"/>
            <a:r>
              <a:rPr lang="en-US" altLang="en-US" sz="600">
                <a:solidFill>
                  <a:schemeClr val="tx2"/>
                </a:solidFill>
                <a:latin typeface="Arial" panose="020B0604020202020204" pitchFamily="34" charset="0"/>
              </a:rPr>
              <a:t>National Academy of Engineering</a:t>
            </a:r>
          </a:p>
          <a:p>
            <a:pPr algn="r" eaLnBrk="1" hangingPunct="1"/>
            <a:r>
              <a:rPr lang="en-US" altLang="en-US" sz="600">
                <a:solidFill>
                  <a:schemeClr val="tx2"/>
                </a:solidFill>
                <a:latin typeface="Arial" panose="020B0604020202020204" pitchFamily="34" charset="0"/>
              </a:rPr>
              <a:t>Institute of Medicine</a:t>
            </a:r>
          </a:p>
          <a:p>
            <a:pPr algn="r" eaLnBrk="1" hangingPunct="1"/>
            <a:r>
              <a:rPr lang="en-US" altLang="en-US" sz="600">
                <a:solidFill>
                  <a:schemeClr val="tx2"/>
                </a:solidFill>
                <a:latin typeface="Arial" panose="020B0604020202020204" pitchFamily="34" charset="0"/>
              </a:rPr>
              <a:t>National Research Council</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492"/>
    </mc:Choice>
    <mc:Fallback xmlns="">
      <p:transition spd="slow" advTm="93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idx="1"/>
          </p:nvPr>
        </p:nvSpPr>
        <p:spPr>
          <a:xfrm>
            <a:off x="2470821" y="2701925"/>
            <a:ext cx="5260975" cy="585788"/>
          </a:xfrm>
        </p:spPr>
        <p:txBody>
          <a:bodyPr/>
          <a:lstStyle/>
          <a:p>
            <a:pPr marL="0" indent="0">
              <a:buFont typeface="Arial" panose="020B0604020202020204" pitchFamily="34" charset="0"/>
              <a:buNone/>
            </a:pPr>
            <a:r>
              <a:rPr lang="fr-FR" altLang="en-US" sz="3200" b="1" dirty="0" smtClean="0">
                <a:latin typeface="Arial Narrow" panose="020B0606020202030204" pitchFamily="34" charset="0"/>
              </a:rPr>
              <a:t>CAMBIO CLIMATICO GLOBAL</a:t>
            </a:r>
          </a:p>
        </p:txBody>
      </p:sp>
      <p:sp>
        <p:nvSpPr>
          <p:cNvPr id="3" name="Rectangle 3"/>
          <p:cNvSpPr txBox="1">
            <a:spLocks noChangeArrowheads="1"/>
          </p:cNvSpPr>
          <p:nvPr/>
        </p:nvSpPr>
        <p:spPr bwMode="auto">
          <a:xfrm>
            <a:off x="6398724" y="6186610"/>
            <a:ext cx="266614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57175" indent="-257175"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panose="020B0604020202020204" pitchFamily="34"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fr-FR" altLang="en-US" sz="20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javiernori@gmail.com</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93100125"/>
      </p:ext>
    </p:extLst>
  </p:cSld>
  <p:clrMapOvr>
    <a:masterClrMapping/>
  </p:clrMapOvr>
  <mc:AlternateContent xmlns:mc="http://schemas.openxmlformats.org/markup-compatibility/2006">
    <mc:Choice xmlns:p14="http://schemas.microsoft.com/office/powerpoint/2010/main" Requires="p14">
      <p:transition spd="slow" p14:dur="2000" advTm="36585"/>
    </mc:Choice>
    <mc:Fallback>
      <p:transition spd="slow" advTm="36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p:cNvPicPr>
            <a:picLocks noChangeAspect="1" noChangeArrowheads="1"/>
          </p:cNvPicPr>
          <p:nvPr/>
        </p:nvPicPr>
        <p:blipFill>
          <a:blip r:embed="rId5">
            <a:extLst>
              <a:ext uri="{28A0092B-C50C-407E-A947-70E740481C1C}">
                <a14:useLocalDpi xmlns:a14="http://schemas.microsoft.com/office/drawing/2010/main" val="0"/>
              </a:ext>
            </a:extLst>
          </a:blip>
          <a:srcRect t="-2350" b="50671"/>
          <a:stretch>
            <a:fillRect/>
          </a:stretch>
        </p:blipFill>
        <p:spPr bwMode="auto">
          <a:xfrm>
            <a:off x="1519238" y="922338"/>
            <a:ext cx="6567487" cy="360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uadroTexto 5"/>
          <p:cNvSpPr txBox="1"/>
          <p:nvPr/>
        </p:nvSpPr>
        <p:spPr>
          <a:xfrm>
            <a:off x="3719513" y="315913"/>
            <a:ext cx="1698625" cy="30003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fontAlgn="auto" hangingPunct="1">
              <a:spcBef>
                <a:spcPts val="0"/>
              </a:spcBef>
              <a:spcAft>
                <a:spcPts val="0"/>
              </a:spcAft>
              <a:defRPr/>
            </a:pPr>
            <a:r>
              <a:rPr lang="es-ES" sz="1350" dirty="0"/>
              <a:t>EVENTOS EXTREMOS </a:t>
            </a:r>
          </a:p>
        </p:txBody>
      </p:sp>
      <p:sp>
        <p:nvSpPr>
          <p:cNvPr id="7" name="CuadroTexto 6"/>
          <p:cNvSpPr txBox="1"/>
          <p:nvPr/>
        </p:nvSpPr>
        <p:spPr>
          <a:xfrm>
            <a:off x="8086725" y="0"/>
            <a:ext cx="1057275" cy="369888"/>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fontAlgn="auto" hangingPunct="1">
              <a:spcBef>
                <a:spcPts val="0"/>
              </a:spcBef>
              <a:spcAft>
                <a:spcPts val="0"/>
              </a:spcAft>
              <a:defRPr/>
            </a:pPr>
            <a:r>
              <a:rPr lang="es-ES" dirty="0"/>
              <a:t>EL CLIMA</a:t>
            </a:r>
          </a:p>
        </p:txBody>
      </p:sp>
      <p:cxnSp>
        <p:nvCxnSpPr>
          <p:cNvPr id="3" name="Conector recto 2"/>
          <p:cNvCxnSpPr/>
          <p:nvPr/>
        </p:nvCxnSpPr>
        <p:spPr>
          <a:xfrm flipH="1">
            <a:off x="5083175" y="1222375"/>
            <a:ext cx="11113" cy="2613025"/>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9" name="Conector recto 8"/>
          <p:cNvCxnSpPr/>
          <p:nvPr/>
        </p:nvCxnSpPr>
        <p:spPr>
          <a:xfrm flipH="1">
            <a:off x="5407025" y="1546225"/>
            <a:ext cx="11113" cy="2387600"/>
          </a:xfrm>
          <a:prstGeom prst="line">
            <a:avLst/>
          </a:prstGeom>
          <a:ln>
            <a:prstDash val="dash"/>
          </a:ln>
        </p:spPr>
        <p:style>
          <a:lnRef idx="3">
            <a:schemeClr val="dk1"/>
          </a:lnRef>
          <a:fillRef idx="0">
            <a:schemeClr val="dk1"/>
          </a:fillRef>
          <a:effectRef idx="2">
            <a:schemeClr val="dk1"/>
          </a:effectRef>
          <a:fontRef idx="minor">
            <a:schemeClr val="tx1"/>
          </a:fontRef>
        </p:style>
      </p:cxnSp>
      <p:pic>
        <p:nvPicPr>
          <p:cNvPr id="4" name="Picture 5"/>
          <p:cNvPicPr>
            <a:picLocks noChangeAspect="1" noChangeArrowheads="1"/>
          </p:cNvPicPr>
          <p:nvPr/>
        </p:nvPicPr>
        <p:blipFill>
          <a:blip r:embed="rId6">
            <a:extLst>
              <a:ext uri="{28A0092B-C50C-407E-A947-70E740481C1C}">
                <a14:useLocalDpi xmlns:a14="http://schemas.microsoft.com/office/drawing/2010/main" val="0"/>
              </a:ext>
            </a:extLst>
          </a:blip>
          <a:srcRect b="48550"/>
          <a:stretch>
            <a:fillRect/>
          </a:stretch>
        </p:blipFill>
        <p:spPr bwMode="auto">
          <a:xfrm>
            <a:off x="1447800" y="800100"/>
            <a:ext cx="7326313" cy="3776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uadroTexto 10"/>
          <p:cNvSpPr txBox="1"/>
          <p:nvPr/>
        </p:nvSpPr>
        <p:spPr>
          <a:xfrm>
            <a:off x="3065463" y="5008563"/>
            <a:ext cx="4090987" cy="300037"/>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eaLnBrk="1" fontAlgn="auto" hangingPunct="1">
              <a:spcBef>
                <a:spcPts val="0"/>
              </a:spcBef>
              <a:spcAft>
                <a:spcPts val="0"/>
              </a:spcAft>
              <a:defRPr/>
            </a:pPr>
            <a:r>
              <a:rPr lang="es-ES" sz="1350" dirty="0"/>
              <a:t>Lo que considerábamos extremo se hace más frecuente</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17514"/>
    </mc:Choice>
    <mc:Fallback xmlns="">
      <p:transition spd="slow" advTm="117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09788" y="2906713"/>
            <a:ext cx="4672012" cy="584200"/>
          </a:xfrm>
        </p:spPr>
        <p:txBody>
          <a:bodyPr>
            <a:normAutofit fontScale="90000"/>
          </a:bodyPr>
          <a:lstStyle/>
          <a:p>
            <a:pPr>
              <a:defRPr/>
            </a:pPr>
            <a:r>
              <a:rPr lang="es-ES" b="1" dirty="0" smtClean="0">
                <a:latin typeface="Arial Narrow" panose="020B0606020202030204" pitchFamily="34" charset="0"/>
              </a:rPr>
              <a:t>Qué está pasando?</a:t>
            </a:r>
            <a:endParaRPr lang="es-ES" b="1" dirty="0">
              <a:latin typeface="Arial Narrow" panose="020B0606020202030204" pitchFamily="34"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93"/>
    </mc:Choice>
    <mc:Fallback xmlns="">
      <p:transition spd="slow" advTm="26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hg_1.jpg"/>
          <p:cNvPicPr>
            <a:picLocks noGrp="1" noChangeAspect="1"/>
          </p:cNvPicPr>
          <p:nvPr>
            <p:ph idx="1"/>
          </p:nvPr>
        </p:nvPicPr>
        <p:blipFill>
          <a:blip r:embed="rId6">
            <a:extLst>
              <a:ext uri="{28A0092B-C50C-407E-A947-70E740481C1C}">
                <a14:useLocalDpi xmlns:a14="http://schemas.microsoft.com/office/drawing/2010/main" val="0"/>
              </a:ext>
            </a:extLst>
          </a:blip>
          <a:srcRect/>
          <a:stretch>
            <a:fillRect/>
          </a:stretch>
        </p:blipFill>
        <p:spPr>
          <a:xfrm>
            <a:off x="1089025" y="857250"/>
            <a:ext cx="6911975" cy="5184775"/>
          </a:xfrm>
        </p:spPr>
      </p:pic>
      <p:sp>
        <p:nvSpPr>
          <p:cNvPr id="72707" name="Title 1"/>
          <p:cNvSpPr>
            <a:spLocks noGrp="1"/>
          </p:cNvSpPr>
          <p:nvPr>
            <p:ph type="title"/>
          </p:nvPr>
        </p:nvSpPr>
        <p:spPr>
          <a:xfrm>
            <a:off x="1771650" y="1085850"/>
            <a:ext cx="6229350" cy="857250"/>
          </a:xfrm>
        </p:spPr>
        <p:txBody>
          <a:bodyPr/>
          <a:lstStyle/>
          <a:p>
            <a:pPr algn="r" eaLnBrk="1" hangingPunct="1"/>
            <a:r>
              <a:rPr lang="en-US" altLang="en-US" b="1" smtClean="0">
                <a:latin typeface="Arial Narrow" panose="020B0606020202030204" pitchFamily="34" charset="0"/>
              </a:rPr>
              <a:t>“Greenhouse effect” </a:t>
            </a:r>
          </a:p>
        </p:txBody>
      </p:sp>
      <p:pic>
        <p:nvPicPr>
          <p:cNvPr id="5" name="Picture 4" descr="ghg_3.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43000" y="1143000"/>
            <a:ext cx="6858000" cy="800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700" dirty="0">
                <a:solidFill>
                  <a:prstClr val="white"/>
                </a:solidFill>
              </a:rPr>
              <a:t>Increasing greenhouse gases trap more heat</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106129"/>
    </mc:Choice>
    <mc:Fallback xmlns="">
      <p:transition spd="slow" advTm="106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altLang="en-US" b="1" smtClean="0">
                <a:latin typeface="Arial Narrow" panose="020B0606020202030204" pitchFamily="34" charset="0"/>
              </a:rPr>
              <a:t>Greenhouse gases</a:t>
            </a:r>
          </a:p>
        </p:txBody>
      </p:sp>
      <p:pic>
        <p:nvPicPr>
          <p:cNvPr id="74755" name="Content Placeholder 3" descr="Molecules_1.jpg"/>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5715000" y="2676525"/>
            <a:ext cx="857250" cy="857250"/>
          </a:xfrm>
        </p:spPr>
      </p:pic>
      <p:pic>
        <p:nvPicPr>
          <p:cNvPr id="74756" name="Picture 4" descr="Molecules_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57625" y="1676400"/>
            <a:ext cx="1485900" cy="148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4757" name="Picture 6" descr="Molecules_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086350" y="421957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7" descr="Molecules_3.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86100" y="3762375"/>
            <a:ext cx="1485900" cy="1485900"/>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74759" name="Picture 8" descr="Molecules_4.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657350" y="2390775"/>
            <a:ext cx="10572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TextBox 10"/>
          <p:cNvSpPr txBox="1">
            <a:spLocks noChangeArrowheads="1"/>
          </p:cNvSpPr>
          <p:nvPr/>
        </p:nvSpPr>
        <p:spPr bwMode="auto">
          <a:xfrm>
            <a:off x="1600200" y="3362325"/>
            <a:ext cx="14287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1350">
                <a:latin typeface="Calibri" panose="020F0502020204030204" pitchFamily="34" charset="0"/>
              </a:rPr>
              <a:t>Nitrous oxide</a:t>
            </a:r>
          </a:p>
        </p:txBody>
      </p:sp>
      <p:sp>
        <p:nvSpPr>
          <p:cNvPr id="74761" name="TextBox 11"/>
          <p:cNvSpPr txBox="1">
            <a:spLocks noChangeArrowheads="1"/>
          </p:cNvSpPr>
          <p:nvPr/>
        </p:nvSpPr>
        <p:spPr bwMode="auto">
          <a:xfrm>
            <a:off x="3457575" y="5248275"/>
            <a:ext cx="914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buFontTx/>
              <a:buNone/>
            </a:pPr>
            <a:r>
              <a:rPr lang="en-US" altLang="en-US" sz="1800"/>
              <a:t>Water</a:t>
            </a:r>
          </a:p>
        </p:txBody>
      </p:sp>
      <p:sp>
        <p:nvSpPr>
          <p:cNvPr id="74762" name="TextBox 12"/>
          <p:cNvSpPr txBox="1">
            <a:spLocks noChangeArrowheads="1"/>
          </p:cNvSpPr>
          <p:nvPr/>
        </p:nvSpPr>
        <p:spPr bwMode="auto">
          <a:xfrm>
            <a:off x="3771900" y="3133725"/>
            <a:ext cx="1657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eaLnBrk="1" hangingPunct="1">
              <a:spcBef>
                <a:spcPct val="0"/>
              </a:spcBef>
              <a:buFontTx/>
              <a:buNone/>
            </a:pPr>
            <a:r>
              <a:rPr lang="en-US" altLang="en-US" sz="1800"/>
              <a:t>Carbon dioxide</a:t>
            </a:r>
          </a:p>
        </p:txBody>
      </p:sp>
      <p:sp>
        <p:nvSpPr>
          <p:cNvPr id="6155" name="TextBox 13"/>
          <p:cNvSpPr txBox="1">
            <a:spLocks noChangeArrowheads="1"/>
          </p:cNvSpPr>
          <p:nvPr/>
        </p:nvSpPr>
        <p:spPr bwMode="auto">
          <a:xfrm>
            <a:off x="5829300" y="3476625"/>
            <a:ext cx="14287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1350">
                <a:latin typeface="Calibri" panose="020F0502020204030204" pitchFamily="34" charset="0"/>
              </a:rPr>
              <a:t>Methane</a:t>
            </a:r>
          </a:p>
        </p:txBody>
      </p:sp>
      <p:sp>
        <p:nvSpPr>
          <p:cNvPr id="6156" name="TextBox 14"/>
          <p:cNvSpPr txBox="1">
            <a:spLocks noChangeArrowheads="1"/>
          </p:cNvSpPr>
          <p:nvPr/>
        </p:nvSpPr>
        <p:spPr bwMode="auto">
          <a:xfrm>
            <a:off x="5029200" y="5076825"/>
            <a:ext cx="177165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sz="1350">
                <a:latin typeface="Calibri" panose="020F0502020204030204" pitchFamily="34" charset="0"/>
              </a:rPr>
              <a:t>Sulfur hexafluoride</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171"/>
    </mc:Choice>
    <mc:Fallback xmlns="">
      <p:transition spd="slow" advTm="31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boncycle.jpg"/>
          <p:cNvPicPr>
            <a:picLocks noChangeAspect="1"/>
          </p:cNvPicPr>
          <p:nvPr/>
        </p:nvPicPr>
        <p:blipFill>
          <a:blip r:embed="rId6">
            <a:extLst>
              <a:ext uri="{28A0092B-C50C-407E-A947-70E740481C1C}">
                <a14:useLocalDpi xmlns:a14="http://schemas.microsoft.com/office/drawing/2010/main" val="0"/>
              </a:ext>
            </a:extLst>
          </a:blip>
          <a:srcRect l="3448" t="3448" r="3448" b="2299"/>
          <a:stretch>
            <a:fillRect/>
          </a:stretch>
        </p:blipFill>
        <p:spPr bwMode="auto">
          <a:xfrm>
            <a:off x="1485900" y="1085850"/>
            <a:ext cx="61722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50850"/>
    </mc:Choice>
    <mc:Fallback xmlns="">
      <p:transition spd="slow" advTm="50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nodeType="clickEffect">
                                  <p:stCondLst>
                                    <p:cond delay="0"/>
                                  </p:stCondLst>
                                  <p:childTnLst>
                                    <p:animEffect transition="out" filter="fade">
                                      <p:cBhvr>
                                        <p:cTn id="10" dur="2000"/>
                                        <p:tgtEl>
                                          <p:spTgt spid="4"/>
                                        </p:tgtEl>
                                      </p:cBhvr>
                                    </p:animEffect>
                                    <p:set>
                                      <p:cBhvr>
                                        <p:cTn id="11"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DI0176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44111" y="1057275"/>
            <a:ext cx="6324600"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09077879"/>
      </p:ext>
    </p:extLst>
  </p:cSld>
  <p:clrMapOvr>
    <a:masterClrMapping/>
  </p:clrMapOvr>
  <mc:AlternateContent xmlns:mc="http://schemas.openxmlformats.org/markup-compatibility/2006" xmlns:p14="http://schemas.microsoft.com/office/powerpoint/2010/main">
    <mc:Choice Requires="p14">
      <p:transition spd="slow" p14:dur="2000" advTm="66139"/>
    </mc:Choice>
    <mc:Fallback xmlns="">
      <p:transition spd="slow" advTm="66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20.6|3.6|2.9|1.9|1.6|8|1.8|13.7|27.7"/>
</p:tagLst>
</file>

<file path=ppt/tags/tag10.xml><?xml version="1.0" encoding="utf-8"?>
<p:tagLst xmlns:a="http://schemas.openxmlformats.org/drawingml/2006/main" xmlns:r="http://schemas.openxmlformats.org/officeDocument/2006/relationships" xmlns:p="http://schemas.openxmlformats.org/presentationml/2006/main">
  <p:tag name="TIMING" val="|0.5|9.3"/>
</p:tagLst>
</file>

<file path=ppt/tags/tag11.xml><?xml version="1.0" encoding="utf-8"?>
<p:tagLst xmlns:a="http://schemas.openxmlformats.org/drawingml/2006/main" xmlns:r="http://schemas.openxmlformats.org/officeDocument/2006/relationships" xmlns:p="http://schemas.openxmlformats.org/presentationml/2006/main">
  <p:tag name="TIMING" val="|10.9|8.7|3.9"/>
</p:tagLst>
</file>

<file path=ppt/tags/tag12.xml><?xml version="1.0" encoding="utf-8"?>
<p:tagLst xmlns:a="http://schemas.openxmlformats.org/drawingml/2006/main" xmlns:r="http://schemas.openxmlformats.org/officeDocument/2006/relationships" xmlns:p="http://schemas.openxmlformats.org/presentationml/2006/main">
  <p:tag name="TIMING" val="|36.3|32.3"/>
</p:tagLst>
</file>

<file path=ppt/tags/tag13.xml><?xml version="1.0" encoding="utf-8"?>
<p:tagLst xmlns:a="http://schemas.openxmlformats.org/drawingml/2006/main" xmlns:r="http://schemas.openxmlformats.org/officeDocument/2006/relationships" xmlns:p="http://schemas.openxmlformats.org/presentationml/2006/main">
  <p:tag name="TIMING" val="|32.3|7.8"/>
</p:tagLst>
</file>

<file path=ppt/tags/tag2.xml><?xml version="1.0" encoding="utf-8"?>
<p:tagLst xmlns:a="http://schemas.openxmlformats.org/drawingml/2006/main" xmlns:r="http://schemas.openxmlformats.org/officeDocument/2006/relationships" xmlns:p="http://schemas.openxmlformats.org/presentationml/2006/main">
  <p:tag name="TIMING" val="|60|9.9"/>
</p:tagLst>
</file>

<file path=ppt/tags/tag3.xml><?xml version="1.0" encoding="utf-8"?>
<p:tagLst xmlns:a="http://schemas.openxmlformats.org/drawingml/2006/main" xmlns:r="http://schemas.openxmlformats.org/officeDocument/2006/relationships" xmlns:p="http://schemas.openxmlformats.org/presentationml/2006/main">
  <p:tag name="TIMING" val="|61.9"/>
</p:tagLst>
</file>

<file path=ppt/tags/tag4.xml><?xml version="1.0" encoding="utf-8"?>
<p:tagLst xmlns:a="http://schemas.openxmlformats.org/drawingml/2006/main" xmlns:r="http://schemas.openxmlformats.org/officeDocument/2006/relationships" xmlns:p="http://schemas.openxmlformats.org/presentationml/2006/main">
  <p:tag name="TIMING" val="|45.4"/>
</p:tagLst>
</file>

<file path=ppt/tags/tag5.xml><?xml version="1.0" encoding="utf-8"?>
<p:tagLst xmlns:a="http://schemas.openxmlformats.org/drawingml/2006/main" xmlns:r="http://schemas.openxmlformats.org/officeDocument/2006/relationships" xmlns:p="http://schemas.openxmlformats.org/presentationml/2006/main">
  <p:tag name="TIMING" val="|127.4"/>
</p:tagLst>
</file>

<file path=ppt/tags/tag6.xml><?xml version="1.0" encoding="utf-8"?>
<p:tagLst xmlns:a="http://schemas.openxmlformats.org/drawingml/2006/main" xmlns:r="http://schemas.openxmlformats.org/officeDocument/2006/relationships" xmlns:p="http://schemas.openxmlformats.org/presentationml/2006/main">
  <p:tag name="TIMING" val="|1.1"/>
</p:tagLst>
</file>

<file path=ppt/tags/tag7.xml><?xml version="1.0" encoding="utf-8"?>
<p:tagLst xmlns:a="http://schemas.openxmlformats.org/drawingml/2006/main" xmlns:r="http://schemas.openxmlformats.org/officeDocument/2006/relationships" xmlns:p="http://schemas.openxmlformats.org/presentationml/2006/main">
  <p:tag name="TIMING" val="|32.4"/>
</p:tagLst>
</file>

<file path=ppt/tags/tag8.xml><?xml version="1.0" encoding="utf-8"?>
<p:tagLst xmlns:a="http://schemas.openxmlformats.org/drawingml/2006/main" xmlns:r="http://schemas.openxmlformats.org/officeDocument/2006/relationships" xmlns:p="http://schemas.openxmlformats.org/presentationml/2006/main">
  <p:tag name="TIMING" val="|61"/>
</p:tagLst>
</file>

<file path=ppt/tags/tag9.xml><?xml version="1.0" encoding="utf-8"?>
<p:tagLst xmlns:a="http://schemas.openxmlformats.org/drawingml/2006/main" xmlns:r="http://schemas.openxmlformats.org/officeDocument/2006/relationships" xmlns:p="http://schemas.openxmlformats.org/presentationml/2006/main">
  <p:tag name="TIMING" val="|33.6"/>
</p:tagLst>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wa">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TotalTime>
  <Words>3047</Words>
  <Application>Microsoft Office PowerPoint</Application>
  <PresentationFormat>Presentación en pantalla (4:3)</PresentationFormat>
  <Paragraphs>206</Paragraphs>
  <Slides>36</Slides>
  <Notes>26</Notes>
  <HiddenSlides>2</HiddenSlides>
  <MMClips>34</MMClips>
  <ScaleCrop>false</ScaleCrop>
  <HeadingPairs>
    <vt:vector size="8" baseType="variant">
      <vt:variant>
        <vt:lpstr>Fuentes usadas</vt:lpstr>
      </vt:variant>
      <vt:variant>
        <vt:i4>11</vt:i4>
      </vt:variant>
      <vt:variant>
        <vt:lpstr>Tema</vt:lpstr>
      </vt:variant>
      <vt:variant>
        <vt:i4>7</vt:i4>
      </vt:variant>
      <vt:variant>
        <vt:lpstr>Servidores OLE incrustados</vt:lpstr>
      </vt:variant>
      <vt:variant>
        <vt:i4>1</vt:i4>
      </vt:variant>
      <vt:variant>
        <vt:lpstr>Títulos de diapositiva</vt:lpstr>
      </vt:variant>
      <vt:variant>
        <vt:i4>36</vt:i4>
      </vt:variant>
    </vt:vector>
  </HeadingPairs>
  <TitlesOfParts>
    <vt:vector size="55" baseType="lpstr">
      <vt:lpstr>Arial</vt:lpstr>
      <vt:lpstr>Arial Narrow</vt:lpstr>
      <vt:lpstr>Britannic Bold</vt:lpstr>
      <vt:lpstr>Calibri</vt:lpstr>
      <vt:lpstr>Calibri Light</vt:lpstr>
      <vt:lpstr>Consolas</vt:lpstr>
      <vt:lpstr>Corbel</vt:lpstr>
      <vt:lpstr>Tahoma</vt:lpstr>
      <vt:lpstr>Wingdings</vt:lpstr>
      <vt:lpstr>Wingdings 2</vt:lpstr>
      <vt:lpstr>Wingdings 3</vt:lpstr>
      <vt:lpstr>Office Theme</vt:lpstr>
      <vt:lpstr>1_Office Theme</vt:lpstr>
      <vt:lpstr>2_Office Theme</vt:lpstr>
      <vt:lpstr>Metro</vt:lpstr>
      <vt:lpstr>1_Tema de Office</vt:lpstr>
      <vt:lpstr>Tema de Office</vt:lpstr>
      <vt:lpstr>wwa</vt:lpstr>
      <vt:lpstr>Document</vt:lpstr>
      <vt:lpstr>Presentación de PowerPoint</vt:lpstr>
      <vt:lpstr>Presentación de PowerPoint</vt:lpstr>
      <vt:lpstr>Presentación de PowerPoint</vt:lpstr>
      <vt:lpstr>Presentación de PowerPoint</vt:lpstr>
      <vt:lpstr>Qué está pasando?</vt:lpstr>
      <vt:lpstr>“Greenhouse effect” </vt:lpstr>
      <vt:lpstr>Greenhouse gases</vt:lpstr>
      <vt:lpstr>Presentación de PowerPoint</vt:lpstr>
      <vt:lpstr>Presentación de PowerPoint</vt:lpstr>
      <vt:lpstr>Could the warming be natural?</vt:lpstr>
      <vt:lpstr>Estimaciones del forzamiento radiativo</vt:lpstr>
      <vt:lpstr>El cambio es real</vt:lpstr>
      <vt:lpstr>Presentación de PowerPoint</vt:lpstr>
      <vt:lpstr>Registros históricos de cambios climáticos</vt:lpstr>
      <vt:lpstr>Presentación de PowerPoint</vt:lpstr>
      <vt:lpstr>Derretimientos</vt:lpstr>
      <vt:lpstr>Aumento de la proporción de eventos extremos de precipitaciones</vt:lpstr>
      <vt:lpstr>Presentación de PowerPoint</vt:lpstr>
      <vt:lpstr>Presentación de PowerPoint</vt:lpstr>
      <vt:lpstr>Presentación de PowerPoint</vt:lpstr>
      <vt:lpstr>Modelos climáticos</vt:lpstr>
      <vt:lpstr>Presentación de PowerPoint</vt:lpstr>
      <vt:lpstr>Observed &amp; simulated continental &amp; global scale changes in surface temperature</vt:lpstr>
      <vt:lpstr>Presentación de PowerPoint</vt:lpstr>
      <vt:lpstr>Cambio en las precipitaciones para el período 2090–2099  (relative to 1980–1999)</vt:lpstr>
      <vt:lpstr>Efecto en precipitaciones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Cambios de Rango</vt:lpstr>
      <vt:lpstr>Desfasajes temporales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Nori Javier</dc:creator>
  <cp:lastModifiedBy>Pc</cp:lastModifiedBy>
  <cp:revision>46</cp:revision>
  <dcterms:created xsi:type="dcterms:W3CDTF">2018-05-29T17:23:39Z</dcterms:created>
  <dcterms:modified xsi:type="dcterms:W3CDTF">2020-04-24T12:57:36Z</dcterms:modified>
</cp:coreProperties>
</file>