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1.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5143500" type="screen16x9"/>
  <p:notesSz cx="6858000" cy="9144000"/>
  <p:embeddedFontLst>
    <p:embeddedFont>
      <p:font typeface="Barlow" panose="020B0604020202020204" charset="0"/>
      <p:regular r:id="rId54"/>
      <p:bold r:id="rId55"/>
      <p:italic r:id="rId56"/>
      <p:boldItalic r:id="rId57"/>
    </p:embeddedFont>
    <p:embeddedFont>
      <p:font typeface="Bebas Neue" panose="020B0604020202020204" charset="0"/>
      <p:regular r:id="rId58"/>
    </p:embeddedFont>
    <p:embeddedFont>
      <p:font typeface="Calibri" panose="020F0502020204030204" pitchFamily="34" charset="0"/>
      <p:regular r:id="rId59"/>
      <p:bold r:id="rId60"/>
      <p:italic r:id="rId61"/>
      <p:boldItalic r:id="rId62"/>
    </p:embeddedFont>
    <p:embeddedFont>
      <p:font typeface="Roboto" panose="020B0604020202020204" charset="0"/>
      <p:regular r:id="rId63"/>
      <p:bold r:id="rId64"/>
      <p:italic r:id="rId65"/>
      <p:boldItalic r:id="rId66"/>
    </p:embeddedFont>
    <p:embeddedFont>
      <p:font typeface="Roboto Medium" panose="020B060402020202020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1" roundtripDataSignature="AMtx7mheJfQKQwRm1XJZQ61/0XXp1Uy4E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uenta Microsof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05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6" Type="http://schemas.openxmlformats.org/officeDocument/2006/relationships/tableStyles" Target="tableStyles.xml"/><Relationship Id="rId7" Type="http://schemas.openxmlformats.org/officeDocument/2006/relationships/slide" Target="slides/slide6.xml"/><Relationship Id="rId71" Type="http://customschemas.google.com/relationships/presentationmetadata" Target="meta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9-07T19:05:49.444" idx="1">
    <p:pos x="10" y="10"/>
    <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G6iKCu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95344b8d0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95344b8d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9579ed97d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9579ed97d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9579ed97d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9579ed97d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9546dbba9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9546dbba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9546dbba9e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9546dbba9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9546dbba9e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9546dbba9e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9546dbba9e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9546dbba9e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9546dbba9e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9546dbba9e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9546dbba9e_1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9546dbba9e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9546dbba9e_1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9546dbba9e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95ad114c19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95ad114c1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9579ed97d7_0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9579ed97d7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95ad114c19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95ad114c1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958667477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95866747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958667477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958667477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958667477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958667477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958667477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958667477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972af488d5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972af488d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972af488d5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972af488d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972af488d5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972af488d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972af488d5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972af488d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972af488d5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972af488d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9579ed97d7_0_7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9579ed97d7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972af488d5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972af488d5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972af488d5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972af488d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 name="Google Shape;41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p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p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p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95344b8d0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g95344b8d0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95344b8d06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95344b8d06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95344b8d06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95344b8d06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95344b8d0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95344b8d0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95344b8d06_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95344b8d06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972af488d5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g972af488d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972af488d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g972af488d5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972af488d5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972af488d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972af488d5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972af488d5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972af488d5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972af488d5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972af488d5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972af488d5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972af488d5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972af488d5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972af488d5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972af488d5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972af488d5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972af488d5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95344b8d06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95344b8d06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972af488d5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972af488d5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95344b8d06_1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95344b8d06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95344b8d06_0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95344b8d06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95344b8d06_0_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95344b8d06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95344b8d06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95344b8d06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95344b8d06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95344b8d06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8"/>
          <p:cNvSpPr txBox="1">
            <a:spLocks noGrp="1"/>
          </p:cNvSpPr>
          <p:nvPr>
            <p:ph type="ctrTitle"/>
          </p:nvPr>
        </p:nvSpPr>
        <p:spPr>
          <a:xfrm>
            <a:off x="1831038" y="1351475"/>
            <a:ext cx="5481900" cy="18870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8500"/>
              <a:buNone/>
              <a:defRPr sz="8500"/>
            </a:lvl1pPr>
            <a:lvl2pPr lvl="1" algn="ctr">
              <a:lnSpc>
                <a:spcPct val="80000"/>
              </a:lnSpc>
              <a:spcBef>
                <a:spcPts val="0"/>
              </a:spcBef>
              <a:spcAft>
                <a:spcPts val="0"/>
              </a:spcAft>
              <a:buSzPts val="8500"/>
              <a:buNone/>
              <a:defRPr sz="8500"/>
            </a:lvl2pPr>
            <a:lvl3pPr lvl="2" algn="ctr">
              <a:lnSpc>
                <a:spcPct val="80000"/>
              </a:lnSpc>
              <a:spcBef>
                <a:spcPts val="0"/>
              </a:spcBef>
              <a:spcAft>
                <a:spcPts val="0"/>
              </a:spcAft>
              <a:buSzPts val="8500"/>
              <a:buNone/>
              <a:defRPr sz="8500"/>
            </a:lvl3pPr>
            <a:lvl4pPr lvl="3" algn="ctr">
              <a:lnSpc>
                <a:spcPct val="80000"/>
              </a:lnSpc>
              <a:spcBef>
                <a:spcPts val="0"/>
              </a:spcBef>
              <a:spcAft>
                <a:spcPts val="0"/>
              </a:spcAft>
              <a:buSzPts val="8500"/>
              <a:buNone/>
              <a:defRPr sz="8500"/>
            </a:lvl4pPr>
            <a:lvl5pPr lvl="4" algn="ctr">
              <a:lnSpc>
                <a:spcPct val="80000"/>
              </a:lnSpc>
              <a:spcBef>
                <a:spcPts val="0"/>
              </a:spcBef>
              <a:spcAft>
                <a:spcPts val="0"/>
              </a:spcAft>
              <a:buSzPts val="8500"/>
              <a:buNone/>
              <a:defRPr sz="8500"/>
            </a:lvl5pPr>
            <a:lvl6pPr lvl="5" algn="ctr">
              <a:lnSpc>
                <a:spcPct val="80000"/>
              </a:lnSpc>
              <a:spcBef>
                <a:spcPts val="0"/>
              </a:spcBef>
              <a:spcAft>
                <a:spcPts val="0"/>
              </a:spcAft>
              <a:buSzPts val="8500"/>
              <a:buNone/>
              <a:defRPr sz="8500"/>
            </a:lvl6pPr>
            <a:lvl7pPr lvl="6" algn="ctr">
              <a:lnSpc>
                <a:spcPct val="80000"/>
              </a:lnSpc>
              <a:spcBef>
                <a:spcPts val="0"/>
              </a:spcBef>
              <a:spcAft>
                <a:spcPts val="0"/>
              </a:spcAft>
              <a:buSzPts val="8500"/>
              <a:buNone/>
              <a:defRPr sz="8500"/>
            </a:lvl7pPr>
            <a:lvl8pPr lvl="7" algn="ctr">
              <a:lnSpc>
                <a:spcPct val="80000"/>
              </a:lnSpc>
              <a:spcBef>
                <a:spcPts val="0"/>
              </a:spcBef>
              <a:spcAft>
                <a:spcPts val="0"/>
              </a:spcAft>
              <a:buSzPts val="8500"/>
              <a:buNone/>
              <a:defRPr sz="8500"/>
            </a:lvl8pPr>
            <a:lvl9pPr lvl="8" algn="ctr">
              <a:lnSpc>
                <a:spcPct val="80000"/>
              </a:lnSpc>
              <a:spcBef>
                <a:spcPts val="0"/>
              </a:spcBef>
              <a:spcAft>
                <a:spcPts val="0"/>
              </a:spcAft>
              <a:buSzPts val="8500"/>
              <a:buNone/>
              <a:defRPr sz="8500"/>
            </a:lvl9pPr>
          </a:lstStyle>
          <a:p>
            <a:endParaRPr/>
          </a:p>
        </p:txBody>
      </p:sp>
      <p:sp>
        <p:nvSpPr>
          <p:cNvPr id="10" name="Google Shape;10;p8"/>
          <p:cNvSpPr txBox="1">
            <a:spLocks noGrp="1"/>
          </p:cNvSpPr>
          <p:nvPr>
            <p:ph type="subTitle" idx="1"/>
          </p:nvPr>
        </p:nvSpPr>
        <p:spPr>
          <a:xfrm>
            <a:off x="1831067" y="3421825"/>
            <a:ext cx="5481900" cy="37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8"/>
          <p:cNvSpPr/>
          <p:nvPr/>
        </p:nvSpPr>
        <p:spPr>
          <a:xfrm>
            <a:off x="-1560604" y="-1539047"/>
            <a:ext cx="3115837" cy="3107530"/>
          </a:xfrm>
          <a:custGeom>
            <a:avLst/>
            <a:gdLst/>
            <a:ahLst/>
            <a:cxnLst/>
            <a:rect l="l" t="t" r="r" b="b"/>
            <a:pathLst>
              <a:path w="18861" h="18811" extrusionOk="0">
                <a:moveTo>
                  <a:pt x="11198" y="3199"/>
                </a:moveTo>
                <a:cubicBezTo>
                  <a:pt x="11271" y="3199"/>
                  <a:pt x="11346" y="3209"/>
                  <a:pt x="11419" y="3232"/>
                </a:cubicBezTo>
                <a:cubicBezTo>
                  <a:pt x="12824" y="3685"/>
                  <a:pt x="14038" y="4614"/>
                  <a:pt x="14836" y="5864"/>
                </a:cubicBezTo>
                <a:cubicBezTo>
                  <a:pt x="15074" y="6233"/>
                  <a:pt x="14931" y="6733"/>
                  <a:pt x="14538" y="6923"/>
                </a:cubicBezTo>
                <a:cubicBezTo>
                  <a:pt x="14121" y="7114"/>
                  <a:pt x="13705" y="7316"/>
                  <a:pt x="13300" y="7507"/>
                </a:cubicBezTo>
                <a:cubicBezTo>
                  <a:pt x="13200" y="7555"/>
                  <a:pt x="13093" y="7578"/>
                  <a:pt x="12987" y="7578"/>
                </a:cubicBezTo>
                <a:cubicBezTo>
                  <a:pt x="12753" y="7578"/>
                  <a:pt x="12523" y="7466"/>
                  <a:pt x="12383" y="7269"/>
                </a:cubicBezTo>
                <a:cubicBezTo>
                  <a:pt x="11966" y="6673"/>
                  <a:pt x="11371" y="6221"/>
                  <a:pt x="10692" y="5959"/>
                </a:cubicBezTo>
                <a:cubicBezTo>
                  <a:pt x="10359" y="5840"/>
                  <a:pt x="10157" y="5495"/>
                  <a:pt x="10216" y="5137"/>
                </a:cubicBezTo>
                <a:cubicBezTo>
                  <a:pt x="10300" y="4697"/>
                  <a:pt x="10383" y="4244"/>
                  <a:pt x="10466" y="3792"/>
                </a:cubicBezTo>
                <a:cubicBezTo>
                  <a:pt x="10535" y="3439"/>
                  <a:pt x="10855" y="3199"/>
                  <a:pt x="11198" y="3199"/>
                </a:cubicBezTo>
                <a:close/>
                <a:moveTo>
                  <a:pt x="6241" y="3843"/>
                </a:moveTo>
                <a:cubicBezTo>
                  <a:pt x="6513" y="3843"/>
                  <a:pt x="6779" y="3994"/>
                  <a:pt x="6906" y="4256"/>
                </a:cubicBezTo>
                <a:cubicBezTo>
                  <a:pt x="7109" y="4673"/>
                  <a:pt x="7299" y="5078"/>
                  <a:pt x="7490" y="5495"/>
                </a:cubicBezTo>
                <a:cubicBezTo>
                  <a:pt x="7644" y="5816"/>
                  <a:pt x="7549" y="6209"/>
                  <a:pt x="7252" y="6411"/>
                </a:cubicBezTo>
                <a:cubicBezTo>
                  <a:pt x="6656" y="6828"/>
                  <a:pt x="6204" y="7423"/>
                  <a:pt x="5954" y="8102"/>
                </a:cubicBezTo>
                <a:cubicBezTo>
                  <a:pt x="5838" y="8396"/>
                  <a:pt x="5555" y="8589"/>
                  <a:pt x="5245" y="8589"/>
                </a:cubicBezTo>
                <a:cubicBezTo>
                  <a:pt x="5204" y="8589"/>
                  <a:pt x="5162" y="8585"/>
                  <a:pt x="5120" y="8578"/>
                </a:cubicBezTo>
                <a:cubicBezTo>
                  <a:pt x="4680" y="8495"/>
                  <a:pt x="4227" y="8400"/>
                  <a:pt x="3787" y="8316"/>
                </a:cubicBezTo>
                <a:cubicBezTo>
                  <a:pt x="3346" y="8245"/>
                  <a:pt x="3084" y="7792"/>
                  <a:pt x="3215" y="7376"/>
                </a:cubicBezTo>
                <a:cubicBezTo>
                  <a:pt x="3680" y="5971"/>
                  <a:pt x="4608" y="4756"/>
                  <a:pt x="5847" y="3959"/>
                </a:cubicBezTo>
                <a:cubicBezTo>
                  <a:pt x="5969" y="3880"/>
                  <a:pt x="6106" y="3843"/>
                  <a:pt x="6241" y="3843"/>
                </a:cubicBezTo>
                <a:close/>
                <a:moveTo>
                  <a:pt x="9222" y="7030"/>
                </a:moveTo>
                <a:cubicBezTo>
                  <a:pt x="9724" y="7030"/>
                  <a:pt x="10229" y="7189"/>
                  <a:pt x="10657" y="7519"/>
                </a:cubicBezTo>
                <a:cubicBezTo>
                  <a:pt x="11693" y="8316"/>
                  <a:pt x="11883" y="9805"/>
                  <a:pt x="11085" y="10840"/>
                </a:cubicBezTo>
                <a:cubicBezTo>
                  <a:pt x="10619" y="11453"/>
                  <a:pt x="9916" y="11773"/>
                  <a:pt x="9205" y="11773"/>
                </a:cubicBezTo>
                <a:cubicBezTo>
                  <a:pt x="8701" y="11773"/>
                  <a:pt x="8193" y="11612"/>
                  <a:pt x="7763" y="11281"/>
                </a:cubicBezTo>
                <a:cubicBezTo>
                  <a:pt x="6728" y="10483"/>
                  <a:pt x="6537" y="8995"/>
                  <a:pt x="7335" y="7959"/>
                </a:cubicBezTo>
                <a:cubicBezTo>
                  <a:pt x="7803" y="7351"/>
                  <a:pt x="8509" y="7030"/>
                  <a:pt x="9222" y="7030"/>
                </a:cubicBezTo>
                <a:close/>
                <a:moveTo>
                  <a:pt x="13527" y="10222"/>
                </a:moveTo>
                <a:cubicBezTo>
                  <a:pt x="13570" y="10222"/>
                  <a:pt x="13614" y="10226"/>
                  <a:pt x="13657" y="10233"/>
                </a:cubicBezTo>
                <a:cubicBezTo>
                  <a:pt x="14098" y="10317"/>
                  <a:pt x="14550" y="10400"/>
                  <a:pt x="15002" y="10483"/>
                </a:cubicBezTo>
                <a:cubicBezTo>
                  <a:pt x="15431" y="10567"/>
                  <a:pt x="15693" y="11007"/>
                  <a:pt x="15562" y="11436"/>
                </a:cubicBezTo>
                <a:cubicBezTo>
                  <a:pt x="15110" y="12841"/>
                  <a:pt x="14181" y="14043"/>
                  <a:pt x="12931" y="14853"/>
                </a:cubicBezTo>
                <a:cubicBezTo>
                  <a:pt x="12809" y="14931"/>
                  <a:pt x="12673" y="14968"/>
                  <a:pt x="12539" y="14968"/>
                </a:cubicBezTo>
                <a:cubicBezTo>
                  <a:pt x="12266" y="14968"/>
                  <a:pt x="11999" y="14815"/>
                  <a:pt x="11871" y="14543"/>
                </a:cubicBezTo>
                <a:cubicBezTo>
                  <a:pt x="11681" y="14138"/>
                  <a:pt x="11478" y="13722"/>
                  <a:pt x="11288" y="13317"/>
                </a:cubicBezTo>
                <a:cubicBezTo>
                  <a:pt x="11133" y="12984"/>
                  <a:pt x="11240" y="12603"/>
                  <a:pt x="11526" y="12400"/>
                </a:cubicBezTo>
                <a:cubicBezTo>
                  <a:pt x="12121" y="11972"/>
                  <a:pt x="12574" y="11388"/>
                  <a:pt x="12836" y="10710"/>
                </a:cubicBezTo>
                <a:cubicBezTo>
                  <a:pt x="12940" y="10406"/>
                  <a:pt x="13219" y="10222"/>
                  <a:pt x="13527" y="10222"/>
                </a:cubicBezTo>
                <a:close/>
                <a:moveTo>
                  <a:pt x="5786" y="11228"/>
                </a:moveTo>
                <a:cubicBezTo>
                  <a:pt x="6022" y="11228"/>
                  <a:pt x="6254" y="11337"/>
                  <a:pt x="6394" y="11543"/>
                </a:cubicBezTo>
                <a:cubicBezTo>
                  <a:pt x="6811" y="12138"/>
                  <a:pt x="7406" y="12591"/>
                  <a:pt x="8085" y="12841"/>
                </a:cubicBezTo>
                <a:cubicBezTo>
                  <a:pt x="8430" y="12972"/>
                  <a:pt x="8621" y="13317"/>
                  <a:pt x="8561" y="13662"/>
                </a:cubicBezTo>
                <a:cubicBezTo>
                  <a:pt x="8478" y="14115"/>
                  <a:pt x="8395" y="14567"/>
                  <a:pt x="8311" y="15008"/>
                </a:cubicBezTo>
                <a:cubicBezTo>
                  <a:pt x="8242" y="15371"/>
                  <a:pt x="7922" y="15613"/>
                  <a:pt x="7579" y="15613"/>
                </a:cubicBezTo>
                <a:cubicBezTo>
                  <a:pt x="7506" y="15613"/>
                  <a:pt x="7432" y="15602"/>
                  <a:pt x="7359" y="15579"/>
                </a:cubicBezTo>
                <a:cubicBezTo>
                  <a:pt x="5954" y="15115"/>
                  <a:pt x="4751" y="14186"/>
                  <a:pt x="3942" y="12948"/>
                </a:cubicBezTo>
                <a:cubicBezTo>
                  <a:pt x="3703" y="12579"/>
                  <a:pt x="3846" y="12079"/>
                  <a:pt x="4251" y="11888"/>
                </a:cubicBezTo>
                <a:cubicBezTo>
                  <a:pt x="4656" y="11686"/>
                  <a:pt x="5073" y="11495"/>
                  <a:pt x="5477" y="11293"/>
                </a:cubicBezTo>
                <a:cubicBezTo>
                  <a:pt x="5576" y="11249"/>
                  <a:pt x="5682" y="11228"/>
                  <a:pt x="5786" y="11228"/>
                </a:cubicBezTo>
                <a:close/>
                <a:moveTo>
                  <a:pt x="8673" y="1"/>
                </a:moveTo>
                <a:cubicBezTo>
                  <a:pt x="8652" y="1"/>
                  <a:pt x="8630" y="3"/>
                  <a:pt x="8609" y="6"/>
                </a:cubicBezTo>
                <a:lnTo>
                  <a:pt x="7823" y="113"/>
                </a:lnTo>
                <a:cubicBezTo>
                  <a:pt x="7573" y="137"/>
                  <a:pt x="7406" y="363"/>
                  <a:pt x="7442" y="601"/>
                </a:cubicBezTo>
                <a:lnTo>
                  <a:pt x="7525" y="1292"/>
                </a:lnTo>
                <a:cubicBezTo>
                  <a:pt x="7537" y="1327"/>
                  <a:pt x="7537" y="1351"/>
                  <a:pt x="7549" y="1375"/>
                </a:cubicBezTo>
                <a:cubicBezTo>
                  <a:pt x="7049" y="1482"/>
                  <a:pt x="6561" y="1649"/>
                  <a:pt x="6085" y="1851"/>
                </a:cubicBezTo>
                <a:cubicBezTo>
                  <a:pt x="6085" y="1827"/>
                  <a:pt x="6073" y="1816"/>
                  <a:pt x="6061" y="1792"/>
                </a:cubicBezTo>
                <a:lnTo>
                  <a:pt x="5716" y="1173"/>
                </a:lnTo>
                <a:cubicBezTo>
                  <a:pt x="5636" y="1037"/>
                  <a:pt x="5486" y="960"/>
                  <a:pt x="5336" y="960"/>
                </a:cubicBezTo>
                <a:cubicBezTo>
                  <a:pt x="5261" y="960"/>
                  <a:pt x="5187" y="979"/>
                  <a:pt x="5120" y="1018"/>
                </a:cubicBezTo>
                <a:lnTo>
                  <a:pt x="4418" y="1411"/>
                </a:lnTo>
                <a:cubicBezTo>
                  <a:pt x="4204" y="1530"/>
                  <a:pt x="4132" y="1792"/>
                  <a:pt x="4251" y="2006"/>
                </a:cubicBezTo>
                <a:lnTo>
                  <a:pt x="4608" y="2625"/>
                </a:lnTo>
                <a:cubicBezTo>
                  <a:pt x="4608" y="2637"/>
                  <a:pt x="4620" y="2649"/>
                  <a:pt x="4644" y="2673"/>
                </a:cubicBezTo>
                <a:cubicBezTo>
                  <a:pt x="4192" y="2982"/>
                  <a:pt x="3787" y="3340"/>
                  <a:pt x="3394" y="3744"/>
                </a:cubicBezTo>
                <a:cubicBezTo>
                  <a:pt x="3370" y="3697"/>
                  <a:pt x="3334" y="3649"/>
                  <a:pt x="3275" y="3601"/>
                </a:cubicBezTo>
                <a:lnTo>
                  <a:pt x="2715" y="3173"/>
                </a:lnTo>
                <a:cubicBezTo>
                  <a:pt x="2637" y="3114"/>
                  <a:pt x="2544" y="3086"/>
                  <a:pt x="2452" y="3086"/>
                </a:cubicBezTo>
                <a:cubicBezTo>
                  <a:pt x="2320" y="3086"/>
                  <a:pt x="2187" y="3144"/>
                  <a:pt x="2096" y="3256"/>
                </a:cubicBezTo>
                <a:lnTo>
                  <a:pt x="1608" y="3899"/>
                </a:lnTo>
                <a:cubicBezTo>
                  <a:pt x="1453" y="4090"/>
                  <a:pt x="1489" y="4363"/>
                  <a:pt x="1691" y="4506"/>
                </a:cubicBezTo>
                <a:lnTo>
                  <a:pt x="2251" y="4947"/>
                </a:lnTo>
                <a:cubicBezTo>
                  <a:pt x="2299" y="4983"/>
                  <a:pt x="2358" y="5006"/>
                  <a:pt x="2418" y="5018"/>
                </a:cubicBezTo>
                <a:cubicBezTo>
                  <a:pt x="2168" y="5411"/>
                  <a:pt x="1953" y="5828"/>
                  <a:pt x="1787" y="6245"/>
                </a:cubicBezTo>
                <a:cubicBezTo>
                  <a:pt x="1763" y="6233"/>
                  <a:pt x="1751" y="6233"/>
                  <a:pt x="1739" y="6221"/>
                </a:cubicBezTo>
                <a:lnTo>
                  <a:pt x="1060" y="6018"/>
                </a:lnTo>
                <a:cubicBezTo>
                  <a:pt x="1020" y="6006"/>
                  <a:pt x="980" y="6000"/>
                  <a:pt x="940" y="6000"/>
                </a:cubicBezTo>
                <a:cubicBezTo>
                  <a:pt x="751" y="6000"/>
                  <a:pt x="571" y="6130"/>
                  <a:pt x="513" y="6316"/>
                </a:cubicBezTo>
                <a:lnTo>
                  <a:pt x="286" y="7078"/>
                </a:lnTo>
                <a:cubicBezTo>
                  <a:pt x="215" y="7316"/>
                  <a:pt x="346" y="7554"/>
                  <a:pt x="584" y="7626"/>
                </a:cubicBezTo>
                <a:lnTo>
                  <a:pt x="1251" y="7828"/>
                </a:lnTo>
                <a:cubicBezTo>
                  <a:pt x="1275" y="7840"/>
                  <a:pt x="1286" y="7840"/>
                  <a:pt x="1298" y="7840"/>
                </a:cubicBezTo>
                <a:cubicBezTo>
                  <a:pt x="1179" y="8435"/>
                  <a:pt x="1132" y="9043"/>
                  <a:pt x="1156" y="9638"/>
                </a:cubicBezTo>
                <a:cubicBezTo>
                  <a:pt x="1150" y="9644"/>
                  <a:pt x="1141" y="9644"/>
                  <a:pt x="1132" y="9644"/>
                </a:cubicBezTo>
                <a:cubicBezTo>
                  <a:pt x="1123" y="9644"/>
                  <a:pt x="1114" y="9644"/>
                  <a:pt x="1108" y="9650"/>
                </a:cubicBezTo>
                <a:lnTo>
                  <a:pt x="405" y="9733"/>
                </a:lnTo>
                <a:cubicBezTo>
                  <a:pt x="167" y="9769"/>
                  <a:pt x="1" y="9983"/>
                  <a:pt x="36" y="10221"/>
                </a:cubicBezTo>
                <a:lnTo>
                  <a:pt x="132" y="11019"/>
                </a:lnTo>
                <a:cubicBezTo>
                  <a:pt x="164" y="11237"/>
                  <a:pt x="346" y="11405"/>
                  <a:pt x="559" y="11405"/>
                </a:cubicBezTo>
                <a:cubicBezTo>
                  <a:pt x="579" y="11405"/>
                  <a:pt x="599" y="11403"/>
                  <a:pt x="620" y="11400"/>
                </a:cubicBezTo>
                <a:lnTo>
                  <a:pt x="1322" y="11305"/>
                </a:lnTo>
                <a:cubicBezTo>
                  <a:pt x="1346" y="11305"/>
                  <a:pt x="1358" y="11305"/>
                  <a:pt x="1370" y="11293"/>
                </a:cubicBezTo>
                <a:cubicBezTo>
                  <a:pt x="1477" y="11745"/>
                  <a:pt x="1620" y="12186"/>
                  <a:pt x="1798" y="12614"/>
                </a:cubicBezTo>
                <a:cubicBezTo>
                  <a:pt x="1787" y="12614"/>
                  <a:pt x="1775" y="12626"/>
                  <a:pt x="1751" y="12638"/>
                </a:cubicBezTo>
                <a:lnTo>
                  <a:pt x="1132" y="12972"/>
                </a:lnTo>
                <a:cubicBezTo>
                  <a:pt x="917" y="13091"/>
                  <a:pt x="846" y="13353"/>
                  <a:pt x="965" y="13567"/>
                </a:cubicBezTo>
                <a:lnTo>
                  <a:pt x="1346" y="14269"/>
                </a:lnTo>
                <a:cubicBezTo>
                  <a:pt x="1428" y="14417"/>
                  <a:pt x="1579" y="14497"/>
                  <a:pt x="1734" y="14497"/>
                </a:cubicBezTo>
                <a:cubicBezTo>
                  <a:pt x="1804" y="14497"/>
                  <a:pt x="1875" y="14481"/>
                  <a:pt x="1941" y="14448"/>
                </a:cubicBezTo>
                <a:lnTo>
                  <a:pt x="2560" y="14103"/>
                </a:lnTo>
                <a:cubicBezTo>
                  <a:pt x="2572" y="14091"/>
                  <a:pt x="2584" y="14091"/>
                  <a:pt x="2608" y="14079"/>
                </a:cubicBezTo>
                <a:cubicBezTo>
                  <a:pt x="2930" y="14555"/>
                  <a:pt x="3322" y="15008"/>
                  <a:pt x="3763" y="15412"/>
                </a:cubicBezTo>
                <a:cubicBezTo>
                  <a:pt x="3739" y="15424"/>
                  <a:pt x="3727" y="15448"/>
                  <a:pt x="3715" y="15460"/>
                </a:cubicBezTo>
                <a:lnTo>
                  <a:pt x="3287" y="16020"/>
                </a:lnTo>
                <a:cubicBezTo>
                  <a:pt x="3132" y="16210"/>
                  <a:pt x="3168" y="16484"/>
                  <a:pt x="3370" y="16639"/>
                </a:cubicBezTo>
                <a:lnTo>
                  <a:pt x="4001" y="17127"/>
                </a:lnTo>
                <a:cubicBezTo>
                  <a:pt x="4079" y="17186"/>
                  <a:pt x="4172" y="17214"/>
                  <a:pt x="4264" y="17214"/>
                </a:cubicBezTo>
                <a:cubicBezTo>
                  <a:pt x="4395" y="17214"/>
                  <a:pt x="4524" y="17156"/>
                  <a:pt x="4608" y="17044"/>
                </a:cubicBezTo>
                <a:lnTo>
                  <a:pt x="5049" y="16484"/>
                </a:lnTo>
                <a:cubicBezTo>
                  <a:pt x="5061" y="16460"/>
                  <a:pt x="5073" y="16448"/>
                  <a:pt x="5085" y="16424"/>
                </a:cubicBezTo>
                <a:cubicBezTo>
                  <a:pt x="5537" y="16710"/>
                  <a:pt x="6013" y="16936"/>
                  <a:pt x="6501" y="17127"/>
                </a:cubicBezTo>
                <a:cubicBezTo>
                  <a:pt x="6501" y="17151"/>
                  <a:pt x="6490" y="17175"/>
                  <a:pt x="6478" y="17198"/>
                </a:cubicBezTo>
                <a:lnTo>
                  <a:pt x="6299" y="17877"/>
                </a:lnTo>
                <a:cubicBezTo>
                  <a:pt x="6239" y="18103"/>
                  <a:pt x="6370" y="18353"/>
                  <a:pt x="6609" y="18413"/>
                </a:cubicBezTo>
                <a:lnTo>
                  <a:pt x="7382" y="18615"/>
                </a:lnTo>
                <a:cubicBezTo>
                  <a:pt x="7421" y="18625"/>
                  <a:pt x="7460" y="18630"/>
                  <a:pt x="7497" y="18630"/>
                </a:cubicBezTo>
                <a:cubicBezTo>
                  <a:pt x="7693" y="18630"/>
                  <a:pt x="7868" y="18505"/>
                  <a:pt x="7918" y="18306"/>
                </a:cubicBezTo>
                <a:lnTo>
                  <a:pt x="8097" y="17627"/>
                </a:lnTo>
                <a:cubicBezTo>
                  <a:pt x="8109" y="17603"/>
                  <a:pt x="8109" y="17567"/>
                  <a:pt x="8109" y="17544"/>
                </a:cubicBezTo>
                <a:cubicBezTo>
                  <a:pt x="8550" y="17614"/>
                  <a:pt x="8991" y="17642"/>
                  <a:pt x="9424" y="17642"/>
                </a:cubicBezTo>
                <a:cubicBezTo>
                  <a:pt x="9506" y="17642"/>
                  <a:pt x="9587" y="17641"/>
                  <a:pt x="9668" y="17639"/>
                </a:cubicBezTo>
                <a:cubicBezTo>
                  <a:pt x="9668" y="17663"/>
                  <a:pt x="9668" y="17698"/>
                  <a:pt x="9668" y="17734"/>
                </a:cubicBezTo>
                <a:lnTo>
                  <a:pt x="9764" y="18425"/>
                </a:lnTo>
                <a:cubicBezTo>
                  <a:pt x="9796" y="18652"/>
                  <a:pt x="9976" y="18811"/>
                  <a:pt x="10188" y="18811"/>
                </a:cubicBezTo>
                <a:cubicBezTo>
                  <a:pt x="10209" y="18811"/>
                  <a:pt x="10230" y="18809"/>
                  <a:pt x="10252" y="18806"/>
                </a:cubicBezTo>
                <a:lnTo>
                  <a:pt x="11050" y="18699"/>
                </a:lnTo>
                <a:cubicBezTo>
                  <a:pt x="11288" y="18675"/>
                  <a:pt x="11454" y="18449"/>
                  <a:pt x="11431" y="18210"/>
                </a:cubicBezTo>
                <a:lnTo>
                  <a:pt x="11335" y="17520"/>
                </a:lnTo>
                <a:cubicBezTo>
                  <a:pt x="11335" y="17484"/>
                  <a:pt x="11323" y="17448"/>
                  <a:pt x="11312" y="17413"/>
                </a:cubicBezTo>
                <a:cubicBezTo>
                  <a:pt x="11800" y="17294"/>
                  <a:pt x="12288" y="17127"/>
                  <a:pt x="12764" y="16925"/>
                </a:cubicBezTo>
                <a:cubicBezTo>
                  <a:pt x="12776" y="16960"/>
                  <a:pt x="12788" y="16984"/>
                  <a:pt x="12800" y="17020"/>
                </a:cubicBezTo>
                <a:lnTo>
                  <a:pt x="13157" y="17639"/>
                </a:lnTo>
                <a:cubicBezTo>
                  <a:pt x="13237" y="17775"/>
                  <a:pt x="13381" y="17851"/>
                  <a:pt x="13532" y="17851"/>
                </a:cubicBezTo>
                <a:cubicBezTo>
                  <a:pt x="13606" y="17851"/>
                  <a:pt x="13682" y="17833"/>
                  <a:pt x="13752" y="17794"/>
                </a:cubicBezTo>
                <a:lnTo>
                  <a:pt x="14443" y="17401"/>
                </a:lnTo>
                <a:cubicBezTo>
                  <a:pt x="14657" y="17282"/>
                  <a:pt x="14729" y="17020"/>
                  <a:pt x="14610" y="16805"/>
                </a:cubicBezTo>
                <a:lnTo>
                  <a:pt x="14264" y="16198"/>
                </a:lnTo>
                <a:cubicBezTo>
                  <a:pt x="14240" y="16163"/>
                  <a:pt x="14217" y="16127"/>
                  <a:pt x="14193" y="16103"/>
                </a:cubicBezTo>
                <a:cubicBezTo>
                  <a:pt x="14621" y="15793"/>
                  <a:pt x="15026" y="15436"/>
                  <a:pt x="15407" y="15031"/>
                </a:cubicBezTo>
                <a:cubicBezTo>
                  <a:pt x="15431" y="15067"/>
                  <a:pt x="15455" y="15103"/>
                  <a:pt x="15491" y="15127"/>
                </a:cubicBezTo>
                <a:lnTo>
                  <a:pt x="16050" y="15555"/>
                </a:lnTo>
                <a:cubicBezTo>
                  <a:pt x="16129" y="15614"/>
                  <a:pt x="16221" y="15643"/>
                  <a:pt x="16313" y="15643"/>
                </a:cubicBezTo>
                <a:cubicBezTo>
                  <a:pt x="16444" y="15643"/>
                  <a:pt x="16573" y="15584"/>
                  <a:pt x="16657" y="15472"/>
                </a:cubicBezTo>
                <a:lnTo>
                  <a:pt x="17146" y="14841"/>
                </a:lnTo>
                <a:cubicBezTo>
                  <a:pt x="17300" y="14650"/>
                  <a:pt x="17265" y="14377"/>
                  <a:pt x="17074" y="14222"/>
                </a:cubicBezTo>
                <a:lnTo>
                  <a:pt x="16515" y="13793"/>
                </a:lnTo>
                <a:cubicBezTo>
                  <a:pt x="16479" y="13769"/>
                  <a:pt x="16443" y="13746"/>
                  <a:pt x="16396" y="13734"/>
                </a:cubicBezTo>
                <a:cubicBezTo>
                  <a:pt x="16634" y="13341"/>
                  <a:pt x="16848" y="12948"/>
                  <a:pt x="17015" y="12531"/>
                </a:cubicBezTo>
                <a:cubicBezTo>
                  <a:pt x="17050" y="12555"/>
                  <a:pt x="17086" y="12579"/>
                  <a:pt x="17134" y="12591"/>
                </a:cubicBezTo>
                <a:lnTo>
                  <a:pt x="17800" y="12793"/>
                </a:lnTo>
                <a:cubicBezTo>
                  <a:pt x="17844" y="12806"/>
                  <a:pt x="17888" y="12813"/>
                  <a:pt x="17931" y="12813"/>
                </a:cubicBezTo>
                <a:cubicBezTo>
                  <a:pt x="18121" y="12813"/>
                  <a:pt x="18290" y="12690"/>
                  <a:pt x="18348" y="12495"/>
                </a:cubicBezTo>
                <a:lnTo>
                  <a:pt x="18574" y="11733"/>
                </a:lnTo>
                <a:cubicBezTo>
                  <a:pt x="18646" y="11495"/>
                  <a:pt x="18515" y="11257"/>
                  <a:pt x="18289" y="11186"/>
                </a:cubicBezTo>
                <a:lnTo>
                  <a:pt x="17610" y="10983"/>
                </a:lnTo>
                <a:cubicBezTo>
                  <a:pt x="17562" y="10971"/>
                  <a:pt x="17527" y="10960"/>
                  <a:pt x="17479" y="10960"/>
                </a:cubicBezTo>
                <a:cubicBezTo>
                  <a:pt x="17598" y="10364"/>
                  <a:pt x="17646" y="9769"/>
                  <a:pt x="17622" y="9162"/>
                </a:cubicBezTo>
                <a:lnTo>
                  <a:pt x="17622" y="9162"/>
                </a:lnTo>
                <a:cubicBezTo>
                  <a:pt x="17646" y="9168"/>
                  <a:pt x="17669" y="9171"/>
                  <a:pt x="17692" y="9171"/>
                </a:cubicBezTo>
                <a:cubicBezTo>
                  <a:pt x="17714" y="9171"/>
                  <a:pt x="17735" y="9168"/>
                  <a:pt x="17753" y="9162"/>
                </a:cubicBezTo>
                <a:lnTo>
                  <a:pt x="18455" y="9078"/>
                </a:lnTo>
                <a:cubicBezTo>
                  <a:pt x="18693" y="9043"/>
                  <a:pt x="18860" y="8828"/>
                  <a:pt x="18836" y="8590"/>
                </a:cubicBezTo>
                <a:lnTo>
                  <a:pt x="18729" y="7792"/>
                </a:lnTo>
                <a:cubicBezTo>
                  <a:pt x="18707" y="7570"/>
                  <a:pt x="18507" y="7409"/>
                  <a:pt x="18286" y="7409"/>
                </a:cubicBezTo>
                <a:cubicBezTo>
                  <a:pt x="18271" y="7409"/>
                  <a:pt x="18256" y="7410"/>
                  <a:pt x="18241" y="7411"/>
                </a:cubicBezTo>
                <a:lnTo>
                  <a:pt x="17539" y="7507"/>
                </a:lnTo>
                <a:cubicBezTo>
                  <a:pt x="17491" y="7507"/>
                  <a:pt x="17455" y="7531"/>
                  <a:pt x="17419" y="7542"/>
                </a:cubicBezTo>
                <a:cubicBezTo>
                  <a:pt x="17312" y="7090"/>
                  <a:pt x="17169" y="6649"/>
                  <a:pt x="16991" y="6221"/>
                </a:cubicBezTo>
                <a:cubicBezTo>
                  <a:pt x="17027" y="6221"/>
                  <a:pt x="17074" y="6197"/>
                  <a:pt x="17110" y="6185"/>
                </a:cubicBezTo>
                <a:lnTo>
                  <a:pt x="17729" y="5840"/>
                </a:lnTo>
                <a:cubicBezTo>
                  <a:pt x="17943" y="5733"/>
                  <a:pt x="18027" y="5459"/>
                  <a:pt x="17908" y="5245"/>
                </a:cubicBezTo>
                <a:lnTo>
                  <a:pt x="17527" y="4542"/>
                </a:lnTo>
                <a:cubicBezTo>
                  <a:pt x="17446" y="4398"/>
                  <a:pt x="17301" y="4318"/>
                  <a:pt x="17149" y="4318"/>
                </a:cubicBezTo>
                <a:cubicBezTo>
                  <a:pt x="17076" y="4318"/>
                  <a:pt x="17001" y="4337"/>
                  <a:pt x="16931" y="4375"/>
                </a:cubicBezTo>
                <a:lnTo>
                  <a:pt x="16312" y="4709"/>
                </a:lnTo>
                <a:cubicBezTo>
                  <a:pt x="16276" y="4733"/>
                  <a:pt x="16241" y="4756"/>
                  <a:pt x="16205" y="4780"/>
                </a:cubicBezTo>
                <a:cubicBezTo>
                  <a:pt x="15884" y="4304"/>
                  <a:pt x="15503" y="3852"/>
                  <a:pt x="15062" y="3435"/>
                </a:cubicBezTo>
                <a:cubicBezTo>
                  <a:pt x="15098" y="3411"/>
                  <a:pt x="15122" y="3387"/>
                  <a:pt x="15145" y="3351"/>
                </a:cubicBezTo>
                <a:lnTo>
                  <a:pt x="15586" y="2792"/>
                </a:lnTo>
                <a:cubicBezTo>
                  <a:pt x="15729" y="2601"/>
                  <a:pt x="15693" y="2328"/>
                  <a:pt x="15503" y="2173"/>
                </a:cubicBezTo>
                <a:lnTo>
                  <a:pt x="14860" y="1685"/>
                </a:lnTo>
                <a:cubicBezTo>
                  <a:pt x="14781" y="1626"/>
                  <a:pt x="14689" y="1597"/>
                  <a:pt x="14597" y="1597"/>
                </a:cubicBezTo>
                <a:cubicBezTo>
                  <a:pt x="14466" y="1597"/>
                  <a:pt x="14336" y="1656"/>
                  <a:pt x="14252" y="1768"/>
                </a:cubicBezTo>
                <a:lnTo>
                  <a:pt x="13824" y="2328"/>
                </a:lnTo>
                <a:cubicBezTo>
                  <a:pt x="13800" y="2363"/>
                  <a:pt x="13776" y="2387"/>
                  <a:pt x="13764" y="2423"/>
                </a:cubicBezTo>
                <a:cubicBezTo>
                  <a:pt x="13312" y="2137"/>
                  <a:pt x="12836" y="1899"/>
                  <a:pt x="12347" y="1708"/>
                </a:cubicBezTo>
                <a:cubicBezTo>
                  <a:pt x="12359" y="1685"/>
                  <a:pt x="12371" y="1649"/>
                  <a:pt x="12383" y="1613"/>
                </a:cubicBezTo>
                <a:lnTo>
                  <a:pt x="12574" y="934"/>
                </a:lnTo>
                <a:cubicBezTo>
                  <a:pt x="12633" y="708"/>
                  <a:pt x="12490" y="470"/>
                  <a:pt x="12264" y="399"/>
                </a:cubicBezTo>
                <a:lnTo>
                  <a:pt x="11478" y="196"/>
                </a:lnTo>
                <a:cubicBezTo>
                  <a:pt x="11442" y="187"/>
                  <a:pt x="11405" y="182"/>
                  <a:pt x="11368" y="182"/>
                </a:cubicBezTo>
                <a:cubicBezTo>
                  <a:pt x="11179" y="182"/>
                  <a:pt x="11002" y="306"/>
                  <a:pt x="10942" y="506"/>
                </a:cubicBezTo>
                <a:lnTo>
                  <a:pt x="10764" y="1185"/>
                </a:lnTo>
                <a:cubicBezTo>
                  <a:pt x="10752" y="1220"/>
                  <a:pt x="10752" y="1244"/>
                  <a:pt x="10752" y="1280"/>
                </a:cubicBezTo>
                <a:cubicBezTo>
                  <a:pt x="10304" y="1207"/>
                  <a:pt x="9847" y="1170"/>
                  <a:pt x="9389" y="1170"/>
                </a:cubicBezTo>
                <a:cubicBezTo>
                  <a:pt x="9323" y="1170"/>
                  <a:pt x="9258" y="1171"/>
                  <a:pt x="9192" y="1173"/>
                </a:cubicBezTo>
                <a:cubicBezTo>
                  <a:pt x="9192" y="1137"/>
                  <a:pt x="9192" y="1113"/>
                  <a:pt x="9192" y="1077"/>
                </a:cubicBezTo>
                <a:lnTo>
                  <a:pt x="9097" y="387"/>
                </a:lnTo>
                <a:cubicBezTo>
                  <a:pt x="9075" y="159"/>
                  <a:pt x="8886" y="1"/>
                  <a:pt x="8673" y="1"/>
                </a:cubicBezTo>
                <a:close/>
              </a:path>
            </a:pathLst>
          </a:custGeom>
          <a:solidFill>
            <a:srgbClr val="482400">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8"/>
          <p:cNvSpPr/>
          <p:nvPr/>
        </p:nvSpPr>
        <p:spPr>
          <a:xfrm>
            <a:off x="6942871" y="3895765"/>
            <a:ext cx="3115837" cy="3107530"/>
          </a:xfrm>
          <a:custGeom>
            <a:avLst/>
            <a:gdLst/>
            <a:ahLst/>
            <a:cxnLst/>
            <a:rect l="l" t="t" r="r" b="b"/>
            <a:pathLst>
              <a:path w="18861" h="18811" extrusionOk="0">
                <a:moveTo>
                  <a:pt x="11198" y="3199"/>
                </a:moveTo>
                <a:cubicBezTo>
                  <a:pt x="11271" y="3199"/>
                  <a:pt x="11346" y="3209"/>
                  <a:pt x="11419" y="3232"/>
                </a:cubicBezTo>
                <a:cubicBezTo>
                  <a:pt x="12824" y="3685"/>
                  <a:pt x="14038" y="4614"/>
                  <a:pt x="14836" y="5864"/>
                </a:cubicBezTo>
                <a:cubicBezTo>
                  <a:pt x="15074" y="6233"/>
                  <a:pt x="14931" y="6733"/>
                  <a:pt x="14538" y="6923"/>
                </a:cubicBezTo>
                <a:cubicBezTo>
                  <a:pt x="14121" y="7114"/>
                  <a:pt x="13705" y="7316"/>
                  <a:pt x="13300" y="7507"/>
                </a:cubicBezTo>
                <a:cubicBezTo>
                  <a:pt x="13200" y="7555"/>
                  <a:pt x="13093" y="7578"/>
                  <a:pt x="12987" y="7578"/>
                </a:cubicBezTo>
                <a:cubicBezTo>
                  <a:pt x="12753" y="7578"/>
                  <a:pt x="12523" y="7466"/>
                  <a:pt x="12383" y="7269"/>
                </a:cubicBezTo>
                <a:cubicBezTo>
                  <a:pt x="11966" y="6673"/>
                  <a:pt x="11371" y="6221"/>
                  <a:pt x="10692" y="5959"/>
                </a:cubicBezTo>
                <a:cubicBezTo>
                  <a:pt x="10359" y="5840"/>
                  <a:pt x="10157" y="5495"/>
                  <a:pt x="10216" y="5137"/>
                </a:cubicBezTo>
                <a:cubicBezTo>
                  <a:pt x="10300" y="4697"/>
                  <a:pt x="10383" y="4244"/>
                  <a:pt x="10466" y="3792"/>
                </a:cubicBezTo>
                <a:cubicBezTo>
                  <a:pt x="10535" y="3439"/>
                  <a:pt x="10855" y="3199"/>
                  <a:pt x="11198" y="3199"/>
                </a:cubicBezTo>
                <a:close/>
                <a:moveTo>
                  <a:pt x="6241" y="3843"/>
                </a:moveTo>
                <a:cubicBezTo>
                  <a:pt x="6513" y="3843"/>
                  <a:pt x="6779" y="3994"/>
                  <a:pt x="6906" y="4256"/>
                </a:cubicBezTo>
                <a:cubicBezTo>
                  <a:pt x="7109" y="4673"/>
                  <a:pt x="7299" y="5078"/>
                  <a:pt x="7490" y="5495"/>
                </a:cubicBezTo>
                <a:cubicBezTo>
                  <a:pt x="7644" y="5816"/>
                  <a:pt x="7549" y="6209"/>
                  <a:pt x="7252" y="6411"/>
                </a:cubicBezTo>
                <a:cubicBezTo>
                  <a:pt x="6656" y="6828"/>
                  <a:pt x="6204" y="7423"/>
                  <a:pt x="5954" y="8102"/>
                </a:cubicBezTo>
                <a:cubicBezTo>
                  <a:pt x="5838" y="8396"/>
                  <a:pt x="5555" y="8589"/>
                  <a:pt x="5245" y="8589"/>
                </a:cubicBezTo>
                <a:cubicBezTo>
                  <a:pt x="5204" y="8589"/>
                  <a:pt x="5162" y="8585"/>
                  <a:pt x="5120" y="8578"/>
                </a:cubicBezTo>
                <a:cubicBezTo>
                  <a:pt x="4680" y="8495"/>
                  <a:pt x="4227" y="8400"/>
                  <a:pt x="3787" y="8316"/>
                </a:cubicBezTo>
                <a:cubicBezTo>
                  <a:pt x="3346" y="8245"/>
                  <a:pt x="3084" y="7792"/>
                  <a:pt x="3215" y="7376"/>
                </a:cubicBezTo>
                <a:cubicBezTo>
                  <a:pt x="3680" y="5971"/>
                  <a:pt x="4608" y="4756"/>
                  <a:pt x="5847" y="3959"/>
                </a:cubicBezTo>
                <a:cubicBezTo>
                  <a:pt x="5969" y="3880"/>
                  <a:pt x="6106" y="3843"/>
                  <a:pt x="6241" y="3843"/>
                </a:cubicBezTo>
                <a:close/>
                <a:moveTo>
                  <a:pt x="9222" y="7030"/>
                </a:moveTo>
                <a:cubicBezTo>
                  <a:pt x="9724" y="7030"/>
                  <a:pt x="10229" y="7189"/>
                  <a:pt x="10657" y="7519"/>
                </a:cubicBezTo>
                <a:cubicBezTo>
                  <a:pt x="11693" y="8316"/>
                  <a:pt x="11883" y="9805"/>
                  <a:pt x="11085" y="10840"/>
                </a:cubicBezTo>
                <a:cubicBezTo>
                  <a:pt x="10619" y="11453"/>
                  <a:pt x="9916" y="11773"/>
                  <a:pt x="9205" y="11773"/>
                </a:cubicBezTo>
                <a:cubicBezTo>
                  <a:pt x="8701" y="11773"/>
                  <a:pt x="8193" y="11612"/>
                  <a:pt x="7763" y="11281"/>
                </a:cubicBezTo>
                <a:cubicBezTo>
                  <a:pt x="6728" y="10483"/>
                  <a:pt x="6537" y="8995"/>
                  <a:pt x="7335" y="7959"/>
                </a:cubicBezTo>
                <a:cubicBezTo>
                  <a:pt x="7803" y="7351"/>
                  <a:pt x="8509" y="7030"/>
                  <a:pt x="9222" y="7030"/>
                </a:cubicBezTo>
                <a:close/>
                <a:moveTo>
                  <a:pt x="13527" y="10222"/>
                </a:moveTo>
                <a:cubicBezTo>
                  <a:pt x="13570" y="10222"/>
                  <a:pt x="13614" y="10226"/>
                  <a:pt x="13657" y="10233"/>
                </a:cubicBezTo>
                <a:cubicBezTo>
                  <a:pt x="14098" y="10317"/>
                  <a:pt x="14550" y="10400"/>
                  <a:pt x="15002" y="10483"/>
                </a:cubicBezTo>
                <a:cubicBezTo>
                  <a:pt x="15431" y="10567"/>
                  <a:pt x="15693" y="11007"/>
                  <a:pt x="15562" y="11436"/>
                </a:cubicBezTo>
                <a:cubicBezTo>
                  <a:pt x="15110" y="12841"/>
                  <a:pt x="14181" y="14043"/>
                  <a:pt x="12931" y="14853"/>
                </a:cubicBezTo>
                <a:cubicBezTo>
                  <a:pt x="12809" y="14931"/>
                  <a:pt x="12673" y="14968"/>
                  <a:pt x="12539" y="14968"/>
                </a:cubicBezTo>
                <a:cubicBezTo>
                  <a:pt x="12266" y="14968"/>
                  <a:pt x="11999" y="14815"/>
                  <a:pt x="11871" y="14543"/>
                </a:cubicBezTo>
                <a:cubicBezTo>
                  <a:pt x="11681" y="14138"/>
                  <a:pt x="11478" y="13722"/>
                  <a:pt x="11288" y="13317"/>
                </a:cubicBezTo>
                <a:cubicBezTo>
                  <a:pt x="11133" y="12984"/>
                  <a:pt x="11240" y="12603"/>
                  <a:pt x="11526" y="12400"/>
                </a:cubicBezTo>
                <a:cubicBezTo>
                  <a:pt x="12121" y="11972"/>
                  <a:pt x="12574" y="11388"/>
                  <a:pt x="12836" y="10710"/>
                </a:cubicBezTo>
                <a:cubicBezTo>
                  <a:pt x="12940" y="10406"/>
                  <a:pt x="13219" y="10222"/>
                  <a:pt x="13527" y="10222"/>
                </a:cubicBezTo>
                <a:close/>
                <a:moveTo>
                  <a:pt x="5786" y="11228"/>
                </a:moveTo>
                <a:cubicBezTo>
                  <a:pt x="6022" y="11228"/>
                  <a:pt x="6254" y="11337"/>
                  <a:pt x="6394" y="11543"/>
                </a:cubicBezTo>
                <a:cubicBezTo>
                  <a:pt x="6811" y="12138"/>
                  <a:pt x="7406" y="12591"/>
                  <a:pt x="8085" y="12841"/>
                </a:cubicBezTo>
                <a:cubicBezTo>
                  <a:pt x="8430" y="12972"/>
                  <a:pt x="8621" y="13317"/>
                  <a:pt x="8561" y="13662"/>
                </a:cubicBezTo>
                <a:cubicBezTo>
                  <a:pt x="8478" y="14115"/>
                  <a:pt x="8395" y="14567"/>
                  <a:pt x="8311" y="15008"/>
                </a:cubicBezTo>
                <a:cubicBezTo>
                  <a:pt x="8242" y="15371"/>
                  <a:pt x="7922" y="15613"/>
                  <a:pt x="7579" y="15613"/>
                </a:cubicBezTo>
                <a:cubicBezTo>
                  <a:pt x="7506" y="15613"/>
                  <a:pt x="7432" y="15602"/>
                  <a:pt x="7359" y="15579"/>
                </a:cubicBezTo>
                <a:cubicBezTo>
                  <a:pt x="5954" y="15115"/>
                  <a:pt x="4751" y="14186"/>
                  <a:pt x="3942" y="12948"/>
                </a:cubicBezTo>
                <a:cubicBezTo>
                  <a:pt x="3703" y="12579"/>
                  <a:pt x="3846" y="12079"/>
                  <a:pt x="4251" y="11888"/>
                </a:cubicBezTo>
                <a:cubicBezTo>
                  <a:pt x="4656" y="11686"/>
                  <a:pt x="5073" y="11495"/>
                  <a:pt x="5477" y="11293"/>
                </a:cubicBezTo>
                <a:cubicBezTo>
                  <a:pt x="5576" y="11249"/>
                  <a:pt x="5682" y="11228"/>
                  <a:pt x="5786" y="11228"/>
                </a:cubicBezTo>
                <a:close/>
                <a:moveTo>
                  <a:pt x="8673" y="1"/>
                </a:moveTo>
                <a:cubicBezTo>
                  <a:pt x="8652" y="1"/>
                  <a:pt x="8630" y="3"/>
                  <a:pt x="8609" y="6"/>
                </a:cubicBezTo>
                <a:lnTo>
                  <a:pt x="7823" y="113"/>
                </a:lnTo>
                <a:cubicBezTo>
                  <a:pt x="7573" y="137"/>
                  <a:pt x="7406" y="363"/>
                  <a:pt x="7442" y="601"/>
                </a:cubicBezTo>
                <a:lnTo>
                  <a:pt x="7525" y="1292"/>
                </a:lnTo>
                <a:cubicBezTo>
                  <a:pt x="7537" y="1327"/>
                  <a:pt x="7537" y="1351"/>
                  <a:pt x="7549" y="1375"/>
                </a:cubicBezTo>
                <a:cubicBezTo>
                  <a:pt x="7049" y="1482"/>
                  <a:pt x="6561" y="1649"/>
                  <a:pt x="6085" y="1851"/>
                </a:cubicBezTo>
                <a:cubicBezTo>
                  <a:pt x="6085" y="1827"/>
                  <a:pt x="6073" y="1816"/>
                  <a:pt x="6061" y="1792"/>
                </a:cubicBezTo>
                <a:lnTo>
                  <a:pt x="5716" y="1173"/>
                </a:lnTo>
                <a:cubicBezTo>
                  <a:pt x="5636" y="1037"/>
                  <a:pt x="5486" y="960"/>
                  <a:pt x="5336" y="960"/>
                </a:cubicBezTo>
                <a:cubicBezTo>
                  <a:pt x="5261" y="960"/>
                  <a:pt x="5187" y="979"/>
                  <a:pt x="5120" y="1018"/>
                </a:cubicBezTo>
                <a:lnTo>
                  <a:pt x="4418" y="1411"/>
                </a:lnTo>
                <a:cubicBezTo>
                  <a:pt x="4204" y="1530"/>
                  <a:pt x="4132" y="1792"/>
                  <a:pt x="4251" y="2006"/>
                </a:cubicBezTo>
                <a:lnTo>
                  <a:pt x="4608" y="2625"/>
                </a:lnTo>
                <a:cubicBezTo>
                  <a:pt x="4608" y="2637"/>
                  <a:pt x="4620" y="2649"/>
                  <a:pt x="4644" y="2673"/>
                </a:cubicBezTo>
                <a:cubicBezTo>
                  <a:pt x="4192" y="2982"/>
                  <a:pt x="3787" y="3340"/>
                  <a:pt x="3394" y="3744"/>
                </a:cubicBezTo>
                <a:cubicBezTo>
                  <a:pt x="3370" y="3697"/>
                  <a:pt x="3334" y="3649"/>
                  <a:pt x="3275" y="3601"/>
                </a:cubicBezTo>
                <a:lnTo>
                  <a:pt x="2715" y="3173"/>
                </a:lnTo>
                <a:cubicBezTo>
                  <a:pt x="2637" y="3114"/>
                  <a:pt x="2544" y="3086"/>
                  <a:pt x="2452" y="3086"/>
                </a:cubicBezTo>
                <a:cubicBezTo>
                  <a:pt x="2320" y="3086"/>
                  <a:pt x="2187" y="3144"/>
                  <a:pt x="2096" y="3256"/>
                </a:cubicBezTo>
                <a:lnTo>
                  <a:pt x="1608" y="3899"/>
                </a:lnTo>
                <a:cubicBezTo>
                  <a:pt x="1453" y="4090"/>
                  <a:pt x="1489" y="4363"/>
                  <a:pt x="1691" y="4506"/>
                </a:cubicBezTo>
                <a:lnTo>
                  <a:pt x="2251" y="4947"/>
                </a:lnTo>
                <a:cubicBezTo>
                  <a:pt x="2299" y="4983"/>
                  <a:pt x="2358" y="5006"/>
                  <a:pt x="2418" y="5018"/>
                </a:cubicBezTo>
                <a:cubicBezTo>
                  <a:pt x="2168" y="5411"/>
                  <a:pt x="1953" y="5828"/>
                  <a:pt x="1787" y="6245"/>
                </a:cubicBezTo>
                <a:cubicBezTo>
                  <a:pt x="1763" y="6233"/>
                  <a:pt x="1751" y="6233"/>
                  <a:pt x="1739" y="6221"/>
                </a:cubicBezTo>
                <a:lnTo>
                  <a:pt x="1060" y="6018"/>
                </a:lnTo>
                <a:cubicBezTo>
                  <a:pt x="1020" y="6006"/>
                  <a:pt x="980" y="6000"/>
                  <a:pt x="940" y="6000"/>
                </a:cubicBezTo>
                <a:cubicBezTo>
                  <a:pt x="751" y="6000"/>
                  <a:pt x="571" y="6130"/>
                  <a:pt x="513" y="6316"/>
                </a:cubicBezTo>
                <a:lnTo>
                  <a:pt x="286" y="7078"/>
                </a:lnTo>
                <a:cubicBezTo>
                  <a:pt x="215" y="7316"/>
                  <a:pt x="346" y="7554"/>
                  <a:pt x="584" y="7626"/>
                </a:cubicBezTo>
                <a:lnTo>
                  <a:pt x="1251" y="7828"/>
                </a:lnTo>
                <a:cubicBezTo>
                  <a:pt x="1275" y="7840"/>
                  <a:pt x="1286" y="7840"/>
                  <a:pt x="1298" y="7840"/>
                </a:cubicBezTo>
                <a:cubicBezTo>
                  <a:pt x="1179" y="8435"/>
                  <a:pt x="1132" y="9043"/>
                  <a:pt x="1156" y="9638"/>
                </a:cubicBezTo>
                <a:cubicBezTo>
                  <a:pt x="1150" y="9644"/>
                  <a:pt x="1141" y="9644"/>
                  <a:pt x="1132" y="9644"/>
                </a:cubicBezTo>
                <a:cubicBezTo>
                  <a:pt x="1123" y="9644"/>
                  <a:pt x="1114" y="9644"/>
                  <a:pt x="1108" y="9650"/>
                </a:cubicBezTo>
                <a:lnTo>
                  <a:pt x="405" y="9733"/>
                </a:lnTo>
                <a:cubicBezTo>
                  <a:pt x="167" y="9769"/>
                  <a:pt x="1" y="9983"/>
                  <a:pt x="36" y="10221"/>
                </a:cubicBezTo>
                <a:lnTo>
                  <a:pt x="132" y="11019"/>
                </a:lnTo>
                <a:cubicBezTo>
                  <a:pt x="164" y="11237"/>
                  <a:pt x="346" y="11405"/>
                  <a:pt x="559" y="11405"/>
                </a:cubicBezTo>
                <a:cubicBezTo>
                  <a:pt x="579" y="11405"/>
                  <a:pt x="599" y="11403"/>
                  <a:pt x="620" y="11400"/>
                </a:cubicBezTo>
                <a:lnTo>
                  <a:pt x="1322" y="11305"/>
                </a:lnTo>
                <a:cubicBezTo>
                  <a:pt x="1346" y="11305"/>
                  <a:pt x="1358" y="11305"/>
                  <a:pt x="1370" y="11293"/>
                </a:cubicBezTo>
                <a:cubicBezTo>
                  <a:pt x="1477" y="11745"/>
                  <a:pt x="1620" y="12186"/>
                  <a:pt x="1798" y="12614"/>
                </a:cubicBezTo>
                <a:cubicBezTo>
                  <a:pt x="1787" y="12614"/>
                  <a:pt x="1775" y="12626"/>
                  <a:pt x="1751" y="12638"/>
                </a:cubicBezTo>
                <a:lnTo>
                  <a:pt x="1132" y="12972"/>
                </a:lnTo>
                <a:cubicBezTo>
                  <a:pt x="917" y="13091"/>
                  <a:pt x="846" y="13353"/>
                  <a:pt x="965" y="13567"/>
                </a:cubicBezTo>
                <a:lnTo>
                  <a:pt x="1346" y="14269"/>
                </a:lnTo>
                <a:cubicBezTo>
                  <a:pt x="1428" y="14417"/>
                  <a:pt x="1579" y="14497"/>
                  <a:pt x="1734" y="14497"/>
                </a:cubicBezTo>
                <a:cubicBezTo>
                  <a:pt x="1804" y="14497"/>
                  <a:pt x="1875" y="14481"/>
                  <a:pt x="1941" y="14448"/>
                </a:cubicBezTo>
                <a:lnTo>
                  <a:pt x="2560" y="14103"/>
                </a:lnTo>
                <a:cubicBezTo>
                  <a:pt x="2572" y="14091"/>
                  <a:pt x="2584" y="14091"/>
                  <a:pt x="2608" y="14079"/>
                </a:cubicBezTo>
                <a:cubicBezTo>
                  <a:pt x="2930" y="14555"/>
                  <a:pt x="3322" y="15008"/>
                  <a:pt x="3763" y="15412"/>
                </a:cubicBezTo>
                <a:cubicBezTo>
                  <a:pt x="3739" y="15424"/>
                  <a:pt x="3727" y="15448"/>
                  <a:pt x="3715" y="15460"/>
                </a:cubicBezTo>
                <a:lnTo>
                  <a:pt x="3287" y="16020"/>
                </a:lnTo>
                <a:cubicBezTo>
                  <a:pt x="3132" y="16210"/>
                  <a:pt x="3168" y="16484"/>
                  <a:pt x="3370" y="16639"/>
                </a:cubicBezTo>
                <a:lnTo>
                  <a:pt x="4001" y="17127"/>
                </a:lnTo>
                <a:cubicBezTo>
                  <a:pt x="4079" y="17186"/>
                  <a:pt x="4172" y="17214"/>
                  <a:pt x="4264" y="17214"/>
                </a:cubicBezTo>
                <a:cubicBezTo>
                  <a:pt x="4395" y="17214"/>
                  <a:pt x="4524" y="17156"/>
                  <a:pt x="4608" y="17044"/>
                </a:cubicBezTo>
                <a:lnTo>
                  <a:pt x="5049" y="16484"/>
                </a:lnTo>
                <a:cubicBezTo>
                  <a:pt x="5061" y="16460"/>
                  <a:pt x="5073" y="16448"/>
                  <a:pt x="5085" y="16424"/>
                </a:cubicBezTo>
                <a:cubicBezTo>
                  <a:pt x="5537" y="16710"/>
                  <a:pt x="6013" y="16936"/>
                  <a:pt x="6501" y="17127"/>
                </a:cubicBezTo>
                <a:cubicBezTo>
                  <a:pt x="6501" y="17151"/>
                  <a:pt x="6490" y="17175"/>
                  <a:pt x="6478" y="17198"/>
                </a:cubicBezTo>
                <a:lnTo>
                  <a:pt x="6299" y="17877"/>
                </a:lnTo>
                <a:cubicBezTo>
                  <a:pt x="6239" y="18103"/>
                  <a:pt x="6370" y="18353"/>
                  <a:pt x="6609" y="18413"/>
                </a:cubicBezTo>
                <a:lnTo>
                  <a:pt x="7382" y="18615"/>
                </a:lnTo>
                <a:cubicBezTo>
                  <a:pt x="7421" y="18625"/>
                  <a:pt x="7460" y="18630"/>
                  <a:pt x="7497" y="18630"/>
                </a:cubicBezTo>
                <a:cubicBezTo>
                  <a:pt x="7693" y="18630"/>
                  <a:pt x="7868" y="18505"/>
                  <a:pt x="7918" y="18306"/>
                </a:cubicBezTo>
                <a:lnTo>
                  <a:pt x="8097" y="17627"/>
                </a:lnTo>
                <a:cubicBezTo>
                  <a:pt x="8109" y="17603"/>
                  <a:pt x="8109" y="17567"/>
                  <a:pt x="8109" y="17544"/>
                </a:cubicBezTo>
                <a:cubicBezTo>
                  <a:pt x="8550" y="17614"/>
                  <a:pt x="8991" y="17642"/>
                  <a:pt x="9424" y="17642"/>
                </a:cubicBezTo>
                <a:cubicBezTo>
                  <a:pt x="9506" y="17642"/>
                  <a:pt x="9587" y="17641"/>
                  <a:pt x="9668" y="17639"/>
                </a:cubicBezTo>
                <a:cubicBezTo>
                  <a:pt x="9668" y="17663"/>
                  <a:pt x="9668" y="17698"/>
                  <a:pt x="9668" y="17734"/>
                </a:cubicBezTo>
                <a:lnTo>
                  <a:pt x="9764" y="18425"/>
                </a:lnTo>
                <a:cubicBezTo>
                  <a:pt x="9796" y="18652"/>
                  <a:pt x="9976" y="18811"/>
                  <a:pt x="10188" y="18811"/>
                </a:cubicBezTo>
                <a:cubicBezTo>
                  <a:pt x="10209" y="18811"/>
                  <a:pt x="10230" y="18809"/>
                  <a:pt x="10252" y="18806"/>
                </a:cubicBezTo>
                <a:lnTo>
                  <a:pt x="11050" y="18699"/>
                </a:lnTo>
                <a:cubicBezTo>
                  <a:pt x="11288" y="18675"/>
                  <a:pt x="11454" y="18449"/>
                  <a:pt x="11431" y="18210"/>
                </a:cubicBezTo>
                <a:lnTo>
                  <a:pt x="11335" y="17520"/>
                </a:lnTo>
                <a:cubicBezTo>
                  <a:pt x="11335" y="17484"/>
                  <a:pt x="11323" y="17448"/>
                  <a:pt x="11312" y="17413"/>
                </a:cubicBezTo>
                <a:cubicBezTo>
                  <a:pt x="11800" y="17294"/>
                  <a:pt x="12288" y="17127"/>
                  <a:pt x="12764" y="16925"/>
                </a:cubicBezTo>
                <a:cubicBezTo>
                  <a:pt x="12776" y="16960"/>
                  <a:pt x="12788" y="16984"/>
                  <a:pt x="12800" y="17020"/>
                </a:cubicBezTo>
                <a:lnTo>
                  <a:pt x="13157" y="17639"/>
                </a:lnTo>
                <a:cubicBezTo>
                  <a:pt x="13237" y="17775"/>
                  <a:pt x="13381" y="17851"/>
                  <a:pt x="13532" y="17851"/>
                </a:cubicBezTo>
                <a:cubicBezTo>
                  <a:pt x="13606" y="17851"/>
                  <a:pt x="13682" y="17833"/>
                  <a:pt x="13752" y="17794"/>
                </a:cubicBezTo>
                <a:lnTo>
                  <a:pt x="14443" y="17401"/>
                </a:lnTo>
                <a:cubicBezTo>
                  <a:pt x="14657" y="17282"/>
                  <a:pt x="14729" y="17020"/>
                  <a:pt x="14610" y="16805"/>
                </a:cubicBezTo>
                <a:lnTo>
                  <a:pt x="14264" y="16198"/>
                </a:lnTo>
                <a:cubicBezTo>
                  <a:pt x="14240" y="16163"/>
                  <a:pt x="14217" y="16127"/>
                  <a:pt x="14193" y="16103"/>
                </a:cubicBezTo>
                <a:cubicBezTo>
                  <a:pt x="14621" y="15793"/>
                  <a:pt x="15026" y="15436"/>
                  <a:pt x="15407" y="15031"/>
                </a:cubicBezTo>
                <a:cubicBezTo>
                  <a:pt x="15431" y="15067"/>
                  <a:pt x="15455" y="15103"/>
                  <a:pt x="15491" y="15127"/>
                </a:cubicBezTo>
                <a:lnTo>
                  <a:pt x="16050" y="15555"/>
                </a:lnTo>
                <a:cubicBezTo>
                  <a:pt x="16129" y="15614"/>
                  <a:pt x="16221" y="15643"/>
                  <a:pt x="16313" y="15643"/>
                </a:cubicBezTo>
                <a:cubicBezTo>
                  <a:pt x="16444" y="15643"/>
                  <a:pt x="16573" y="15584"/>
                  <a:pt x="16657" y="15472"/>
                </a:cubicBezTo>
                <a:lnTo>
                  <a:pt x="17146" y="14841"/>
                </a:lnTo>
                <a:cubicBezTo>
                  <a:pt x="17300" y="14650"/>
                  <a:pt x="17265" y="14377"/>
                  <a:pt x="17074" y="14222"/>
                </a:cubicBezTo>
                <a:lnTo>
                  <a:pt x="16515" y="13793"/>
                </a:lnTo>
                <a:cubicBezTo>
                  <a:pt x="16479" y="13769"/>
                  <a:pt x="16443" y="13746"/>
                  <a:pt x="16396" y="13734"/>
                </a:cubicBezTo>
                <a:cubicBezTo>
                  <a:pt x="16634" y="13341"/>
                  <a:pt x="16848" y="12948"/>
                  <a:pt x="17015" y="12531"/>
                </a:cubicBezTo>
                <a:cubicBezTo>
                  <a:pt x="17050" y="12555"/>
                  <a:pt x="17086" y="12579"/>
                  <a:pt x="17134" y="12591"/>
                </a:cubicBezTo>
                <a:lnTo>
                  <a:pt x="17800" y="12793"/>
                </a:lnTo>
                <a:cubicBezTo>
                  <a:pt x="17844" y="12806"/>
                  <a:pt x="17888" y="12813"/>
                  <a:pt x="17931" y="12813"/>
                </a:cubicBezTo>
                <a:cubicBezTo>
                  <a:pt x="18121" y="12813"/>
                  <a:pt x="18290" y="12690"/>
                  <a:pt x="18348" y="12495"/>
                </a:cubicBezTo>
                <a:lnTo>
                  <a:pt x="18574" y="11733"/>
                </a:lnTo>
                <a:cubicBezTo>
                  <a:pt x="18646" y="11495"/>
                  <a:pt x="18515" y="11257"/>
                  <a:pt x="18289" y="11186"/>
                </a:cubicBezTo>
                <a:lnTo>
                  <a:pt x="17610" y="10983"/>
                </a:lnTo>
                <a:cubicBezTo>
                  <a:pt x="17562" y="10971"/>
                  <a:pt x="17527" y="10960"/>
                  <a:pt x="17479" y="10960"/>
                </a:cubicBezTo>
                <a:cubicBezTo>
                  <a:pt x="17598" y="10364"/>
                  <a:pt x="17646" y="9769"/>
                  <a:pt x="17622" y="9162"/>
                </a:cubicBezTo>
                <a:lnTo>
                  <a:pt x="17622" y="9162"/>
                </a:lnTo>
                <a:cubicBezTo>
                  <a:pt x="17646" y="9168"/>
                  <a:pt x="17669" y="9171"/>
                  <a:pt x="17692" y="9171"/>
                </a:cubicBezTo>
                <a:cubicBezTo>
                  <a:pt x="17714" y="9171"/>
                  <a:pt x="17735" y="9168"/>
                  <a:pt x="17753" y="9162"/>
                </a:cubicBezTo>
                <a:lnTo>
                  <a:pt x="18455" y="9078"/>
                </a:lnTo>
                <a:cubicBezTo>
                  <a:pt x="18693" y="9043"/>
                  <a:pt x="18860" y="8828"/>
                  <a:pt x="18836" y="8590"/>
                </a:cubicBezTo>
                <a:lnTo>
                  <a:pt x="18729" y="7792"/>
                </a:lnTo>
                <a:cubicBezTo>
                  <a:pt x="18707" y="7570"/>
                  <a:pt x="18507" y="7409"/>
                  <a:pt x="18286" y="7409"/>
                </a:cubicBezTo>
                <a:cubicBezTo>
                  <a:pt x="18271" y="7409"/>
                  <a:pt x="18256" y="7410"/>
                  <a:pt x="18241" y="7411"/>
                </a:cubicBezTo>
                <a:lnTo>
                  <a:pt x="17539" y="7507"/>
                </a:lnTo>
                <a:cubicBezTo>
                  <a:pt x="17491" y="7507"/>
                  <a:pt x="17455" y="7531"/>
                  <a:pt x="17419" y="7542"/>
                </a:cubicBezTo>
                <a:cubicBezTo>
                  <a:pt x="17312" y="7090"/>
                  <a:pt x="17169" y="6649"/>
                  <a:pt x="16991" y="6221"/>
                </a:cubicBezTo>
                <a:cubicBezTo>
                  <a:pt x="17027" y="6221"/>
                  <a:pt x="17074" y="6197"/>
                  <a:pt x="17110" y="6185"/>
                </a:cubicBezTo>
                <a:lnTo>
                  <a:pt x="17729" y="5840"/>
                </a:lnTo>
                <a:cubicBezTo>
                  <a:pt x="17943" y="5733"/>
                  <a:pt x="18027" y="5459"/>
                  <a:pt x="17908" y="5245"/>
                </a:cubicBezTo>
                <a:lnTo>
                  <a:pt x="17527" y="4542"/>
                </a:lnTo>
                <a:cubicBezTo>
                  <a:pt x="17446" y="4398"/>
                  <a:pt x="17301" y="4318"/>
                  <a:pt x="17149" y="4318"/>
                </a:cubicBezTo>
                <a:cubicBezTo>
                  <a:pt x="17076" y="4318"/>
                  <a:pt x="17001" y="4337"/>
                  <a:pt x="16931" y="4375"/>
                </a:cubicBezTo>
                <a:lnTo>
                  <a:pt x="16312" y="4709"/>
                </a:lnTo>
                <a:cubicBezTo>
                  <a:pt x="16276" y="4733"/>
                  <a:pt x="16241" y="4756"/>
                  <a:pt x="16205" y="4780"/>
                </a:cubicBezTo>
                <a:cubicBezTo>
                  <a:pt x="15884" y="4304"/>
                  <a:pt x="15503" y="3852"/>
                  <a:pt x="15062" y="3435"/>
                </a:cubicBezTo>
                <a:cubicBezTo>
                  <a:pt x="15098" y="3411"/>
                  <a:pt x="15122" y="3387"/>
                  <a:pt x="15145" y="3351"/>
                </a:cubicBezTo>
                <a:lnTo>
                  <a:pt x="15586" y="2792"/>
                </a:lnTo>
                <a:cubicBezTo>
                  <a:pt x="15729" y="2601"/>
                  <a:pt x="15693" y="2328"/>
                  <a:pt x="15503" y="2173"/>
                </a:cubicBezTo>
                <a:lnTo>
                  <a:pt x="14860" y="1685"/>
                </a:lnTo>
                <a:cubicBezTo>
                  <a:pt x="14781" y="1626"/>
                  <a:pt x="14689" y="1597"/>
                  <a:pt x="14597" y="1597"/>
                </a:cubicBezTo>
                <a:cubicBezTo>
                  <a:pt x="14466" y="1597"/>
                  <a:pt x="14336" y="1656"/>
                  <a:pt x="14252" y="1768"/>
                </a:cubicBezTo>
                <a:lnTo>
                  <a:pt x="13824" y="2328"/>
                </a:lnTo>
                <a:cubicBezTo>
                  <a:pt x="13800" y="2363"/>
                  <a:pt x="13776" y="2387"/>
                  <a:pt x="13764" y="2423"/>
                </a:cubicBezTo>
                <a:cubicBezTo>
                  <a:pt x="13312" y="2137"/>
                  <a:pt x="12836" y="1899"/>
                  <a:pt x="12347" y="1708"/>
                </a:cubicBezTo>
                <a:cubicBezTo>
                  <a:pt x="12359" y="1685"/>
                  <a:pt x="12371" y="1649"/>
                  <a:pt x="12383" y="1613"/>
                </a:cubicBezTo>
                <a:lnTo>
                  <a:pt x="12574" y="934"/>
                </a:lnTo>
                <a:cubicBezTo>
                  <a:pt x="12633" y="708"/>
                  <a:pt x="12490" y="470"/>
                  <a:pt x="12264" y="399"/>
                </a:cubicBezTo>
                <a:lnTo>
                  <a:pt x="11478" y="196"/>
                </a:lnTo>
                <a:cubicBezTo>
                  <a:pt x="11442" y="187"/>
                  <a:pt x="11405" y="182"/>
                  <a:pt x="11368" y="182"/>
                </a:cubicBezTo>
                <a:cubicBezTo>
                  <a:pt x="11179" y="182"/>
                  <a:pt x="11002" y="306"/>
                  <a:pt x="10942" y="506"/>
                </a:cubicBezTo>
                <a:lnTo>
                  <a:pt x="10764" y="1185"/>
                </a:lnTo>
                <a:cubicBezTo>
                  <a:pt x="10752" y="1220"/>
                  <a:pt x="10752" y="1244"/>
                  <a:pt x="10752" y="1280"/>
                </a:cubicBezTo>
                <a:cubicBezTo>
                  <a:pt x="10304" y="1207"/>
                  <a:pt x="9847" y="1170"/>
                  <a:pt x="9389" y="1170"/>
                </a:cubicBezTo>
                <a:cubicBezTo>
                  <a:pt x="9323" y="1170"/>
                  <a:pt x="9258" y="1171"/>
                  <a:pt x="9192" y="1173"/>
                </a:cubicBezTo>
                <a:cubicBezTo>
                  <a:pt x="9192" y="1137"/>
                  <a:pt x="9192" y="1113"/>
                  <a:pt x="9192" y="1077"/>
                </a:cubicBezTo>
                <a:lnTo>
                  <a:pt x="9097" y="387"/>
                </a:lnTo>
                <a:cubicBezTo>
                  <a:pt x="9075" y="159"/>
                  <a:pt x="8886" y="1"/>
                  <a:pt x="8673" y="1"/>
                </a:cubicBezTo>
                <a:close/>
              </a:path>
            </a:pathLst>
          </a:custGeom>
          <a:solidFill>
            <a:srgbClr val="482400">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 name="Google Shape;13;p8"/>
          <p:cNvGrpSpPr/>
          <p:nvPr/>
        </p:nvGrpSpPr>
        <p:grpSpPr>
          <a:xfrm>
            <a:off x="-616787" y="2319687"/>
            <a:ext cx="2219753" cy="3308051"/>
            <a:chOff x="-540587" y="2319687"/>
            <a:chExt cx="2219753" cy="3308051"/>
          </a:xfrm>
        </p:grpSpPr>
        <p:sp>
          <p:nvSpPr>
            <p:cNvPr id="14" name="Google Shape;14;p8"/>
            <p:cNvSpPr/>
            <p:nvPr/>
          </p:nvSpPr>
          <p:spPr>
            <a:xfrm>
              <a:off x="-540587" y="4308126"/>
              <a:ext cx="1096808" cy="1096771"/>
            </a:xfrm>
            <a:custGeom>
              <a:avLst/>
              <a:gdLst/>
              <a:ahLst/>
              <a:cxnLst/>
              <a:rect l="l" t="t" r="r" b="b"/>
              <a:pathLst>
                <a:path w="7395" h="7395" extrusionOk="0">
                  <a:moveTo>
                    <a:pt x="3680" y="1370"/>
                  </a:moveTo>
                  <a:cubicBezTo>
                    <a:pt x="4037" y="1370"/>
                    <a:pt x="4323" y="1656"/>
                    <a:pt x="4323" y="2001"/>
                  </a:cubicBezTo>
                  <a:cubicBezTo>
                    <a:pt x="4323" y="2358"/>
                    <a:pt x="4037" y="2644"/>
                    <a:pt x="3680" y="2644"/>
                  </a:cubicBezTo>
                  <a:cubicBezTo>
                    <a:pt x="3335" y="2644"/>
                    <a:pt x="3049" y="2358"/>
                    <a:pt x="3049" y="2001"/>
                  </a:cubicBezTo>
                  <a:cubicBezTo>
                    <a:pt x="3049" y="1656"/>
                    <a:pt x="3335" y="1370"/>
                    <a:pt x="3680" y="1370"/>
                  </a:cubicBezTo>
                  <a:close/>
                  <a:moveTo>
                    <a:pt x="1918" y="3132"/>
                  </a:moveTo>
                  <a:cubicBezTo>
                    <a:pt x="2275" y="3132"/>
                    <a:pt x="2561" y="3418"/>
                    <a:pt x="2561" y="3775"/>
                  </a:cubicBezTo>
                  <a:cubicBezTo>
                    <a:pt x="2561" y="4120"/>
                    <a:pt x="2275" y="4406"/>
                    <a:pt x="1918" y="4406"/>
                  </a:cubicBezTo>
                  <a:cubicBezTo>
                    <a:pt x="1572" y="4406"/>
                    <a:pt x="1287" y="4120"/>
                    <a:pt x="1287" y="3775"/>
                  </a:cubicBezTo>
                  <a:cubicBezTo>
                    <a:pt x="1287" y="3418"/>
                    <a:pt x="1572" y="3132"/>
                    <a:pt x="1918" y="3132"/>
                  </a:cubicBezTo>
                  <a:close/>
                  <a:moveTo>
                    <a:pt x="3692" y="3132"/>
                  </a:moveTo>
                  <a:cubicBezTo>
                    <a:pt x="4049" y="3132"/>
                    <a:pt x="4335" y="3418"/>
                    <a:pt x="4335" y="3775"/>
                  </a:cubicBezTo>
                  <a:cubicBezTo>
                    <a:pt x="4335" y="4120"/>
                    <a:pt x="4049" y="4406"/>
                    <a:pt x="3692" y="4406"/>
                  </a:cubicBezTo>
                  <a:cubicBezTo>
                    <a:pt x="3346" y="4406"/>
                    <a:pt x="3061" y="4120"/>
                    <a:pt x="3061" y="3775"/>
                  </a:cubicBezTo>
                  <a:cubicBezTo>
                    <a:pt x="3061" y="3418"/>
                    <a:pt x="3346" y="3132"/>
                    <a:pt x="3692" y="3132"/>
                  </a:cubicBezTo>
                  <a:close/>
                  <a:moveTo>
                    <a:pt x="5454" y="3132"/>
                  </a:moveTo>
                  <a:cubicBezTo>
                    <a:pt x="5799" y="3132"/>
                    <a:pt x="6085" y="3418"/>
                    <a:pt x="6085" y="3775"/>
                  </a:cubicBezTo>
                  <a:cubicBezTo>
                    <a:pt x="6085" y="4120"/>
                    <a:pt x="5799" y="4406"/>
                    <a:pt x="5454" y="4406"/>
                  </a:cubicBezTo>
                  <a:cubicBezTo>
                    <a:pt x="5097" y="4406"/>
                    <a:pt x="4811" y="4120"/>
                    <a:pt x="4811" y="3775"/>
                  </a:cubicBezTo>
                  <a:cubicBezTo>
                    <a:pt x="4811" y="3418"/>
                    <a:pt x="5097" y="3132"/>
                    <a:pt x="5454" y="3132"/>
                  </a:cubicBezTo>
                  <a:close/>
                  <a:moveTo>
                    <a:pt x="3680" y="4894"/>
                  </a:moveTo>
                  <a:cubicBezTo>
                    <a:pt x="4037" y="4894"/>
                    <a:pt x="4323" y="5180"/>
                    <a:pt x="4323" y="5537"/>
                  </a:cubicBezTo>
                  <a:cubicBezTo>
                    <a:pt x="4323" y="5883"/>
                    <a:pt x="4037" y="6168"/>
                    <a:pt x="3680" y="6168"/>
                  </a:cubicBezTo>
                  <a:cubicBezTo>
                    <a:pt x="3335" y="6168"/>
                    <a:pt x="3049" y="5883"/>
                    <a:pt x="3049" y="5537"/>
                  </a:cubicBezTo>
                  <a:cubicBezTo>
                    <a:pt x="3049" y="5180"/>
                    <a:pt x="3335" y="4894"/>
                    <a:pt x="3680" y="4894"/>
                  </a:cubicBezTo>
                  <a:close/>
                  <a:moveTo>
                    <a:pt x="3537" y="1"/>
                  </a:moveTo>
                  <a:cubicBezTo>
                    <a:pt x="3442" y="1"/>
                    <a:pt x="3370" y="84"/>
                    <a:pt x="3370" y="179"/>
                  </a:cubicBezTo>
                  <a:lnTo>
                    <a:pt x="3370" y="453"/>
                  </a:lnTo>
                  <a:cubicBezTo>
                    <a:pt x="3370" y="465"/>
                    <a:pt x="3370" y="477"/>
                    <a:pt x="3370" y="501"/>
                  </a:cubicBezTo>
                  <a:cubicBezTo>
                    <a:pt x="3168" y="513"/>
                    <a:pt x="2965" y="560"/>
                    <a:pt x="2763" y="620"/>
                  </a:cubicBezTo>
                  <a:cubicBezTo>
                    <a:pt x="2763" y="596"/>
                    <a:pt x="2763" y="584"/>
                    <a:pt x="2751" y="572"/>
                  </a:cubicBezTo>
                  <a:lnTo>
                    <a:pt x="2644" y="322"/>
                  </a:lnTo>
                  <a:cubicBezTo>
                    <a:pt x="2617" y="251"/>
                    <a:pt x="2558" y="213"/>
                    <a:pt x="2490" y="213"/>
                  </a:cubicBezTo>
                  <a:cubicBezTo>
                    <a:pt x="2466" y="213"/>
                    <a:pt x="2442" y="218"/>
                    <a:pt x="2418" y="227"/>
                  </a:cubicBezTo>
                  <a:lnTo>
                    <a:pt x="2132" y="346"/>
                  </a:lnTo>
                  <a:cubicBezTo>
                    <a:pt x="2049" y="382"/>
                    <a:pt x="2001" y="489"/>
                    <a:pt x="2037" y="572"/>
                  </a:cubicBezTo>
                  <a:lnTo>
                    <a:pt x="2144" y="822"/>
                  </a:lnTo>
                  <a:cubicBezTo>
                    <a:pt x="2156" y="834"/>
                    <a:pt x="2156" y="846"/>
                    <a:pt x="2168" y="858"/>
                  </a:cubicBezTo>
                  <a:cubicBezTo>
                    <a:pt x="1989" y="953"/>
                    <a:pt x="1811" y="1072"/>
                    <a:pt x="1656" y="1203"/>
                  </a:cubicBezTo>
                  <a:cubicBezTo>
                    <a:pt x="1644" y="1191"/>
                    <a:pt x="1644" y="1180"/>
                    <a:pt x="1632" y="1168"/>
                  </a:cubicBezTo>
                  <a:lnTo>
                    <a:pt x="1441" y="977"/>
                  </a:lnTo>
                  <a:cubicBezTo>
                    <a:pt x="1406" y="941"/>
                    <a:pt x="1361" y="924"/>
                    <a:pt x="1316" y="924"/>
                  </a:cubicBezTo>
                  <a:cubicBezTo>
                    <a:pt x="1272" y="924"/>
                    <a:pt x="1227" y="941"/>
                    <a:pt x="1191" y="977"/>
                  </a:cubicBezTo>
                  <a:lnTo>
                    <a:pt x="977" y="1203"/>
                  </a:lnTo>
                  <a:cubicBezTo>
                    <a:pt x="906" y="1263"/>
                    <a:pt x="906" y="1370"/>
                    <a:pt x="977" y="1442"/>
                  </a:cubicBezTo>
                  <a:lnTo>
                    <a:pt x="1168" y="1632"/>
                  </a:lnTo>
                  <a:cubicBezTo>
                    <a:pt x="1179" y="1644"/>
                    <a:pt x="1179" y="1656"/>
                    <a:pt x="1191" y="1656"/>
                  </a:cubicBezTo>
                  <a:cubicBezTo>
                    <a:pt x="1060" y="1811"/>
                    <a:pt x="953" y="1977"/>
                    <a:pt x="858" y="2156"/>
                  </a:cubicBezTo>
                  <a:cubicBezTo>
                    <a:pt x="846" y="2156"/>
                    <a:pt x="834" y="2144"/>
                    <a:pt x="834" y="2144"/>
                  </a:cubicBezTo>
                  <a:lnTo>
                    <a:pt x="572" y="2037"/>
                  </a:lnTo>
                  <a:cubicBezTo>
                    <a:pt x="551" y="2028"/>
                    <a:pt x="528" y="2023"/>
                    <a:pt x="505" y="2023"/>
                  </a:cubicBezTo>
                  <a:cubicBezTo>
                    <a:pt x="439" y="2023"/>
                    <a:pt x="373" y="2061"/>
                    <a:pt x="346" y="2132"/>
                  </a:cubicBezTo>
                  <a:lnTo>
                    <a:pt x="227" y="2418"/>
                  </a:lnTo>
                  <a:cubicBezTo>
                    <a:pt x="191" y="2501"/>
                    <a:pt x="227" y="2608"/>
                    <a:pt x="322" y="2644"/>
                  </a:cubicBezTo>
                  <a:lnTo>
                    <a:pt x="572" y="2751"/>
                  </a:lnTo>
                  <a:lnTo>
                    <a:pt x="596" y="2751"/>
                  </a:lnTo>
                  <a:cubicBezTo>
                    <a:pt x="537" y="2954"/>
                    <a:pt x="489" y="3168"/>
                    <a:pt x="465" y="3370"/>
                  </a:cubicBezTo>
                  <a:lnTo>
                    <a:pt x="167" y="3370"/>
                  </a:lnTo>
                  <a:cubicBezTo>
                    <a:pt x="72" y="3370"/>
                    <a:pt x="1" y="3454"/>
                    <a:pt x="1" y="3549"/>
                  </a:cubicBezTo>
                  <a:lnTo>
                    <a:pt x="1" y="3858"/>
                  </a:lnTo>
                  <a:cubicBezTo>
                    <a:pt x="1" y="3954"/>
                    <a:pt x="72" y="4037"/>
                    <a:pt x="167" y="4037"/>
                  </a:cubicBezTo>
                  <a:lnTo>
                    <a:pt x="453" y="4037"/>
                  </a:lnTo>
                  <a:cubicBezTo>
                    <a:pt x="453" y="4037"/>
                    <a:pt x="465" y="4025"/>
                    <a:pt x="465" y="4025"/>
                  </a:cubicBezTo>
                  <a:cubicBezTo>
                    <a:pt x="489" y="4204"/>
                    <a:pt x="525" y="4382"/>
                    <a:pt x="560" y="4549"/>
                  </a:cubicBezTo>
                  <a:lnTo>
                    <a:pt x="548" y="4549"/>
                  </a:lnTo>
                  <a:lnTo>
                    <a:pt x="287" y="4656"/>
                  </a:lnTo>
                  <a:cubicBezTo>
                    <a:pt x="203" y="4692"/>
                    <a:pt x="156" y="4787"/>
                    <a:pt x="191" y="4871"/>
                  </a:cubicBezTo>
                  <a:lnTo>
                    <a:pt x="298" y="5168"/>
                  </a:lnTo>
                  <a:cubicBezTo>
                    <a:pt x="326" y="5232"/>
                    <a:pt x="389" y="5275"/>
                    <a:pt x="460" y="5275"/>
                  </a:cubicBezTo>
                  <a:cubicBezTo>
                    <a:pt x="481" y="5275"/>
                    <a:pt x="503" y="5272"/>
                    <a:pt x="525" y="5263"/>
                  </a:cubicBezTo>
                  <a:lnTo>
                    <a:pt x="775" y="5168"/>
                  </a:lnTo>
                  <a:cubicBezTo>
                    <a:pt x="787" y="5168"/>
                    <a:pt x="787" y="5168"/>
                    <a:pt x="798" y="5156"/>
                  </a:cubicBezTo>
                  <a:cubicBezTo>
                    <a:pt x="906" y="5371"/>
                    <a:pt x="1037" y="5573"/>
                    <a:pt x="1179" y="5752"/>
                  </a:cubicBezTo>
                  <a:cubicBezTo>
                    <a:pt x="1179" y="5763"/>
                    <a:pt x="1168" y="5763"/>
                    <a:pt x="1168" y="5763"/>
                  </a:cubicBezTo>
                  <a:lnTo>
                    <a:pt x="977" y="5966"/>
                  </a:lnTo>
                  <a:cubicBezTo>
                    <a:pt x="906" y="6025"/>
                    <a:pt x="906" y="6144"/>
                    <a:pt x="977" y="6204"/>
                  </a:cubicBezTo>
                  <a:lnTo>
                    <a:pt x="1191" y="6430"/>
                  </a:lnTo>
                  <a:cubicBezTo>
                    <a:pt x="1227" y="6460"/>
                    <a:pt x="1272" y="6475"/>
                    <a:pt x="1316" y="6475"/>
                  </a:cubicBezTo>
                  <a:cubicBezTo>
                    <a:pt x="1361" y="6475"/>
                    <a:pt x="1406" y="6460"/>
                    <a:pt x="1441" y="6430"/>
                  </a:cubicBezTo>
                  <a:lnTo>
                    <a:pt x="1632" y="6228"/>
                  </a:lnTo>
                  <a:cubicBezTo>
                    <a:pt x="1644" y="6228"/>
                    <a:pt x="1644" y="6228"/>
                    <a:pt x="1644" y="6216"/>
                  </a:cubicBezTo>
                  <a:cubicBezTo>
                    <a:pt x="1787" y="6335"/>
                    <a:pt x="1941" y="6430"/>
                    <a:pt x="2096" y="6525"/>
                  </a:cubicBezTo>
                  <a:cubicBezTo>
                    <a:pt x="2096" y="6525"/>
                    <a:pt x="2084" y="6537"/>
                    <a:pt x="2084" y="6537"/>
                  </a:cubicBezTo>
                  <a:lnTo>
                    <a:pt x="1977" y="6799"/>
                  </a:lnTo>
                  <a:cubicBezTo>
                    <a:pt x="1930" y="6883"/>
                    <a:pt x="1977" y="6978"/>
                    <a:pt x="2061" y="7026"/>
                  </a:cubicBezTo>
                  <a:lnTo>
                    <a:pt x="2346" y="7145"/>
                  </a:lnTo>
                  <a:cubicBezTo>
                    <a:pt x="2368" y="7154"/>
                    <a:pt x="2391" y="7158"/>
                    <a:pt x="2415" y="7158"/>
                  </a:cubicBezTo>
                  <a:cubicBezTo>
                    <a:pt x="2481" y="7158"/>
                    <a:pt x="2546" y="7123"/>
                    <a:pt x="2573" y="7061"/>
                  </a:cubicBezTo>
                  <a:lnTo>
                    <a:pt x="2680" y="6811"/>
                  </a:lnTo>
                  <a:cubicBezTo>
                    <a:pt x="2692" y="6799"/>
                    <a:pt x="2692" y="6799"/>
                    <a:pt x="2692" y="6787"/>
                  </a:cubicBezTo>
                  <a:cubicBezTo>
                    <a:pt x="2906" y="6859"/>
                    <a:pt x="3132" y="6906"/>
                    <a:pt x="3370" y="6930"/>
                  </a:cubicBezTo>
                  <a:cubicBezTo>
                    <a:pt x="3370" y="6930"/>
                    <a:pt x="3370" y="6942"/>
                    <a:pt x="3370" y="6954"/>
                  </a:cubicBezTo>
                  <a:lnTo>
                    <a:pt x="3370" y="7228"/>
                  </a:lnTo>
                  <a:cubicBezTo>
                    <a:pt x="3370" y="7323"/>
                    <a:pt x="3442" y="7395"/>
                    <a:pt x="3537" y="7395"/>
                  </a:cubicBezTo>
                  <a:lnTo>
                    <a:pt x="3858" y="7395"/>
                  </a:lnTo>
                  <a:cubicBezTo>
                    <a:pt x="3954" y="7395"/>
                    <a:pt x="4025" y="7323"/>
                    <a:pt x="4025" y="7228"/>
                  </a:cubicBezTo>
                  <a:lnTo>
                    <a:pt x="4025" y="6954"/>
                  </a:lnTo>
                  <a:cubicBezTo>
                    <a:pt x="4025" y="6942"/>
                    <a:pt x="4025" y="6930"/>
                    <a:pt x="4025" y="6930"/>
                  </a:cubicBezTo>
                  <a:cubicBezTo>
                    <a:pt x="4239" y="6906"/>
                    <a:pt x="4442" y="6859"/>
                    <a:pt x="4632" y="6799"/>
                  </a:cubicBezTo>
                  <a:cubicBezTo>
                    <a:pt x="4632" y="6811"/>
                    <a:pt x="4644" y="6823"/>
                    <a:pt x="4644" y="6835"/>
                  </a:cubicBezTo>
                  <a:lnTo>
                    <a:pt x="4751" y="7085"/>
                  </a:lnTo>
                  <a:cubicBezTo>
                    <a:pt x="4779" y="7149"/>
                    <a:pt x="4842" y="7192"/>
                    <a:pt x="4913" y="7192"/>
                  </a:cubicBezTo>
                  <a:cubicBezTo>
                    <a:pt x="4934" y="7192"/>
                    <a:pt x="4956" y="7189"/>
                    <a:pt x="4978" y="7180"/>
                  </a:cubicBezTo>
                  <a:lnTo>
                    <a:pt x="5263" y="7061"/>
                  </a:lnTo>
                  <a:cubicBezTo>
                    <a:pt x="5347" y="7026"/>
                    <a:pt x="5394" y="6918"/>
                    <a:pt x="5359" y="6835"/>
                  </a:cubicBezTo>
                  <a:lnTo>
                    <a:pt x="5251" y="6573"/>
                  </a:lnTo>
                  <a:cubicBezTo>
                    <a:pt x="5251" y="6561"/>
                    <a:pt x="5240" y="6561"/>
                    <a:pt x="5240" y="6549"/>
                  </a:cubicBezTo>
                  <a:cubicBezTo>
                    <a:pt x="5418" y="6454"/>
                    <a:pt x="5585" y="6335"/>
                    <a:pt x="5740" y="6204"/>
                  </a:cubicBezTo>
                  <a:cubicBezTo>
                    <a:pt x="5751" y="6216"/>
                    <a:pt x="5751" y="6228"/>
                    <a:pt x="5763" y="6228"/>
                  </a:cubicBezTo>
                  <a:lnTo>
                    <a:pt x="5954" y="6430"/>
                  </a:lnTo>
                  <a:cubicBezTo>
                    <a:pt x="5990" y="6460"/>
                    <a:pt x="6034" y="6475"/>
                    <a:pt x="6079" y="6475"/>
                  </a:cubicBezTo>
                  <a:cubicBezTo>
                    <a:pt x="6124" y="6475"/>
                    <a:pt x="6168" y="6460"/>
                    <a:pt x="6204" y="6430"/>
                  </a:cubicBezTo>
                  <a:lnTo>
                    <a:pt x="6430" y="6204"/>
                  </a:lnTo>
                  <a:cubicBezTo>
                    <a:pt x="6490" y="6144"/>
                    <a:pt x="6490" y="6025"/>
                    <a:pt x="6430" y="5966"/>
                  </a:cubicBezTo>
                  <a:lnTo>
                    <a:pt x="6228" y="5763"/>
                  </a:lnTo>
                  <a:cubicBezTo>
                    <a:pt x="6216" y="5763"/>
                    <a:pt x="6204" y="5752"/>
                    <a:pt x="6192" y="5740"/>
                  </a:cubicBezTo>
                  <a:cubicBezTo>
                    <a:pt x="6323" y="5585"/>
                    <a:pt x="6430" y="5418"/>
                    <a:pt x="6525" y="5240"/>
                  </a:cubicBezTo>
                  <a:cubicBezTo>
                    <a:pt x="6537" y="5252"/>
                    <a:pt x="6549" y="5252"/>
                    <a:pt x="6573" y="5263"/>
                  </a:cubicBezTo>
                  <a:lnTo>
                    <a:pt x="6823" y="5371"/>
                  </a:lnTo>
                  <a:cubicBezTo>
                    <a:pt x="6844" y="5380"/>
                    <a:pt x="6867" y="5384"/>
                    <a:pt x="6890" y="5384"/>
                  </a:cubicBezTo>
                  <a:cubicBezTo>
                    <a:pt x="6956" y="5384"/>
                    <a:pt x="7023" y="5346"/>
                    <a:pt x="7049" y="5275"/>
                  </a:cubicBezTo>
                  <a:lnTo>
                    <a:pt x="7168" y="4990"/>
                  </a:lnTo>
                  <a:cubicBezTo>
                    <a:pt x="7204" y="4906"/>
                    <a:pt x="7168" y="4799"/>
                    <a:pt x="7073" y="4763"/>
                  </a:cubicBezTo>
                  <a:lnTo>
                    <a:pt x="6823" y="4656"/>
                  </a:lnTo>
                  <a:cubicBezTo>
                    <a:pt x="6811" y="4656"/>
                    <a:pt x="6787" y="4644"/>
                    <a:pt x="6775" y="4644"/>
                  </a:cubicBezTo>
                  <a:cubicBezTo>
                    <a:pt x="6835" y="4442"/>
                    <a:pt x="6883" y="4239"/>
                    <a:pt x="6894" y="4025"/>
                  </a:cubicBezTo>
                  <a:lnTo>
                    <a:pt x="7228" y="4025"/>
                  </a:lnTo>
                  <a:cubicBezTo>
                    <a:pt x="7323" y="4025"/>
                    <a:pt x="7395" y="3954"/>
                    <a:pt x="7395" y="3858"/>
                  </a:cubicBezTo>
                  <a:lnTo>
                    <a:pt x="7395" y="3549"/>
                  </a:lnTo>
                  <a:cubicBezTo>
                    <a:pt x="7395" y="3454"/>
                    <a:pt x="7323" y="3370"/>
                    <a:pt x="7228" y="3370"/>
                  </a:cubicBezTo>
                  <a:lnTo>
                    <a:pt x="6954" y="3370"/>
                  </a:lnTo>
                  <a:cubicBezTo>
                    <a:pt x="6930" y="3370"/>
                    <a:pt x="6918" y="3382"/>
                    <a:pt x="6894" y="3382"/>
                  </a:cubicBezTo>
                  <a:cubicBezTo>
                    <a:pt x="6883" y="3204"/>
                    <a:pt x="6847" y="3025"/>
                    <a:pt x="6799" y="2858"/>
                  </a:cubicBezTo>
                  <a:cubicBezTo>
                    <a:pt x="6823" y="2858"/>
                    <a:pt x="6835" y="2858"/>
                    <a:pt x="6847" y="2846"/>
                  </a:cubicBezTo>
                  <a:lnTo>
                    <a:pt x="7109" y="2751"/>
                  </a:lnTo>
                  <a:cubicBezTo>
                    <a:pt x="7204" y="2715"/>
                    <a:pt x="7240" y="2620"/>
                    <a:pt x="7204" y="2525"/>
                  </a:cubicBezTo>
                  <a:lnTo>
                    <a:pt x="7097" y="2239"/>
                  </a:lnTo>
                  <a:cubicBezTo>
                    <a:pt x="7068" y="2163"/>
                    <a:pt x="7002" y="2125"/>
                    <a:pt x="6927" y="2125"/>
                  </a:cubicBezTo>
                  <a:cubicBezTo>
                    <a:pt x="6909" y="2125"/>
                    <a:pt x="6890" y="2127"/>
                    <a:pt x="6871" y="2132"/>
                  </a:cubicBezTo>
                  <a:lnTo>
                    <a:pt x="6621" y="2239"/>
                  </a:lnTo>
                  <a:cubicBezTo>
                    <a:pt x="6597" y="2239"/>
                    <a:pt x="6585" y="2251"/>
                    <a:pt x="6573" y="2263"/>
                  </a:cubicBezTo>
                  <a:cubicBezTo>
                    <a:pt x="6466" y="2049"/>
                    <a:pt x="6335" y="1846"/>
                    <a:pt x="6180" y="1668"/>
                  </a:cubicBezTo>
                  <a:cubicBezTo>
                    <a:pt x="6204" y="1656"/>
                    <a:pt x="6216" y="1644"/>
                    <a:pt x="6228" y="1632"/>
                  </a:cubicBezTo>
                  <a:lnTo>
                    <a:pt x="6430" y="1442"/>
                  </a:lnTo>
                  <a:cubicBezTo>
                    <a:pt x="6490" y="1370"/>
                    <a:pt x="6490" y="1263"/>
                    <a:pt x="6430" y="1203"/>
                  </a:cubicBezTo>
                  <a:lnTo>
                    <a:pt x="6204" y="977"/>
                  </a:lnTo>
                  <a:cubicBezTo>
                    <a:pt x="6168" y="941"/>
                    <a:pt x="6124" y="924"/>
                    <a:pt x="6079" y="924"/>
                  </a:cubicBezTo>
                  <a:cubicBezTo>
                    <a:pt x="6034" y="924"/>
                    <a:pt x="5990" y="941"/>
                    <a:pt x="5954" y="977"/>
                  </a:cubicBezTo>
                  <a:lnTo>
                    <a:pt x="5763" y="1168"/>
                  </a:lnTo>
                  <a:cubicBezTo>
                    <a:pt x="5751" y="1180"/>
                    <a:pt x="5740" y="1203"/>
                    <a:pt x="5740" y="1215"/>
                  </a:cubicBezTo>
                  <a:cubicBezTo>
                    <a:pt x="5597" y="1096"/>
                    <a:pt x="5442" y="1001"/>
                    <a:pt x="5287" y="906"/>
                  </a:cubicBezTo>
                  <a:cubicBezTo>
                    <a:pt x="5299" y="894"/>
                    <a:pt x="5311" y="882"/>
                    <a:pt x="5311" y="858"/>
                  </a:cubicBezTo>
                  <a:lnTo>
                    <a:pt x="5430" y="608"/>
                  </a:lnTo>
                  <a:cubicBezTo>
                    <a:pt x="5466" y="525"/>
                    <a:pt x="5430" y="418"/>
                    <a:pt x="5335" y="382"/>
                  </a:cubicBezTo>
                  <a:lnTo>
                    <a:pt x="5049" y="251"/>
                  </a:lnTo>
                  <a:cubicBezTo>
                    <a:pt x="5030" y="243"/>
                    <a:pt x="5010" y="239"/>
                    <a:pt x="4989" y="239"/>
                  </a:cubicBezTo>
                  <a:cubicBezTo>
                    <a:pt x="4920" y="239"/>
                    <a:pt x="4850" y="282"/>
                    <a:pt x="4823" y="346"/>
                  </a:cubicBezTo>
                  <a:lnTo>
                    <a:pt x="4716" y="596"/>
                  </a:lnTo>
                  <a:cubicBezTo>
                    <a:pt x="4704" y="608"/>
                    <a:pt x="4704" y="632"/>
                    <a:pt x="4704" y="644"/>
                  </a:cubicBezTo>
                  <a:cubicBezTo>
                    <a:pt x="4478" y="572"/>
                    <a:pt x="4251" y="525"/>
                    <a:pt x="4025" y="501"/>
                  </a:cubicBezTo>
                  <a:cubicBezTo>
                    <a:pt x="4025" y="489"/>
                    <a:pt x="4025" y="465"/>
                    <a:pt x="4025" y="453"/>
                  </a:cubicBezTo>
                  <a:lnTo>
                    <a:pt x="4025" y="179"/>
                  </a:lnTo>
                  <a:cubicBezTo>
                    <a:pt x="4025" y="84"/>
                    <a:pt x="3954" y="1"/>
                    <a:pt x="3858" y="1"/>
                  </a:cubicBezTo>
                  <a:close/>
                </a:path>
              </a:pathLst>
            </a:custGeom>
            <a:solidFill>
              <a:srgbClr val="D768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8"/>
            <p:cNvSpPr/>
            <p:nvPr/>
          </p:nvSpPr>
          <p:spPr>
            <a:xfrm flipH="1">
              <a:off x="999339" y="4128334"/>
              <a:ext cx="319630" cy="319630"/>
            </a:xfrm>
            <a:custGeom>
              <a:avLst/>
              <a:gdLst/>
              <a:ahLst/>
              <a:cxnLst/>
              <a:rect l="l" t="t" r="r" b="b"/>
              <a:pathLst>
                <a:path w="7395" h="7395" extrusionOk="0">
                  <a:moveTo>
                    <a:pt x="3680" y="1370"/>
                  </a:moveTo>
                  <a:cubicBezTo>
                    <a:pt x="4037" y="1370"/>
                    <a:pt x="4323" y="1656"/>
                    <a:pt x="4323" y="2001"/>
                  </a:cubicBezTo>
                  <a:cubicBezTo>
                    <a:pt x="4323" y="2358"/>
                    <a:pt x="4037" y="2644"/>
                    <a:pt x="3680" y="2644"/>
                  </a:cubicBezTo>
                  <a:cubicBezTo>
                    <a:pt x="3335" y="2644"/>
                    <a:pt x="3049" y="2358"/>
                    <a:pt x="3049" y="2001"/>
                  </a:cubicBezTo>
                  <a:cubicBezTo>
                    <a:pt x="3049" y="1656"/>
                    <a:pt x="3335" y="1370"/>
                    <a:pt x="3680" y="1370"/>
                  </a:cubicBezTo>
                  <a:close/>
                  <a:moveTo>
                    <a:pt x="1918" y="3132"/>
                  </a:moveTo>
                  <a:cubicBezTo>
                    <a:pt x="2275" y="3132"/>
                    <a:pt x="2561" y="3418"/>
                    <a:pt x="2561" y="3775"/>
                  </a:cubicBezTo>
                  <a:cubicBezTo>
                    <a:pt x="2561" y="4120"/>
                    <a:pt x="2275" y="4406"/>
                    <a:pt x="1918" y="4406"/>
                  </a:cubicBezTo>
                  <a:cubicBezTo>
                    <a:pt x="1572" y="4406"/>
                    <a:pt x="1287" y="4120"/>
                    <a:pt x="1287" y="3775"/>
                  </a:cubicBezTo>
                  <a:cubicBezTo>
                    <a:pt x="1287" y="3418"/>
                    <a:pt x="1572" y="3132"/>
                    <a:pt x="1918" y="3132"/>
                  </a:cubicBezTo>
                  <a:close/>
                  <a:moveTo>
                    <a:pt x="3692" y="3132"/>
                  </a:moveTo>
                  <a:cubicBezTo>
                    <a:pt x="4049" y="3132"/>
                    <a:pt x="4335" y="3418"/>
                    <a:pt x="4335" y="3775"/>
                  </a:cubicBezTo>
                  <a:cubicBezTo>
                    <a:pt x="4335" y="4120"/>
                    <a:pt x="4049" y="4406"/>
                    <a:pt x="3692" y="4406"/>
                  </a:cubicBezTo>
                  <a:cubicBezTo>
                    <a:pt x="3346" y="4406"/>
                    <a:pt x="3061" y="4120"/>
                    <a:pt x="3061" y="3775"/>
                  </a:cubicBezTo>
                  <a:cubicBezTo>
                    <a:pt x="3061" y="3418"/>
                    <a:pt x="3346" y="3132"/>
                    <a:pt x="3692" y="3132"/>
                  </a:cubicBezTo>
                  <a:close/>
                  <a:moveTo>
                    <a:pt x="5454" y="3132"/>
                  </a:moveTo>
                  <a:cubicBezTo>
                    <a:pt x="5799" y="3132"/>
                    <a:pt x="6085" y="3418"/>
                    <a:pt x="6085" y="3775"/>
                  </a:cubicBezTo>
                  <a:cubicBezTo>
                    <a:pt x="6085" y="4120"/>
                    <a:pt x="5799" y="4406"/>
                    <a:pt x="5454" y="4406"/>
                  </a:cubicBezTo>
                  <a:cubicBezTo>
                    <a:pt x="5097" y="4406"/>
                    <a:pt x="4811" y="4120"/>
                    <a:pt x="4811" y="3775"/>
                  </a:cubicBezTo>
                  <a:cubicBezTo>
                    <a:pt x="4811" y="3418"/>
                    <a:pt x="5097" y="3132"/>
                    <a:pt x="5454" y="3132"/>
                  </a:cubicBezTo>
                  <a:close/>
                  <a:moveTo>
                    <a:pt x="3680" y="4894"/>
                  </a:moveTo>
                  <a:cubicBezTo>
                    <a:pt x="4037" y="4894"/>
                    <a:pt x="4323" y="5180"/>
                    <a:pt x="4323" y="5537"/>
                  </a:cubicBezTo>
                  <a:cubicBezTo>
                    <a:pt x="4323" y="5883"/>
                    <a:pt x="4037" y="6168"/>
                    <a:pt x="3680" y="6168"/>
                  </a:cubicBezTo>
                  <a:cubicBezTo>
                    <a:pt x="3335" y="6168"/>
                    <a:pt x="3049" y="5883"/>
                    <a:pt x="3049" y="5537"/>
                  </a:cubicBezTo>
                  <a:cubicBezTo>
                    <a:pt x="3049" y="5180"/>
                    <a:pt x="3335" y="4894"/>
                    <a:pt x="3680" y="4894"/>
                  </a:cubicBezTo>
                  <a:close/>
                  <a:moveTo>
                    <a:pt x="3537" y="1"/>
                  </a:moveTo>
                  <a:cubicBezTo>
                    <a:pt x="3442" y="1"/>
                    <a:pt x="3370" y="84"/>
                    <a:pt x="3370" y="179"/>
                  </a:cubicBezTo>
                  <a:lnTo>
                    <a:pt x="3370" y="453"/>
                  </a:lnTo>
                  <a:cubicBezTo>
                    <a:pt x="3370" y="465"/>
                    <a:pt x="3370" y="477"/>
                    <a:pt x="3370" y="501"/>
                  </a:cubicBezTo>
                  <a:cubicBezTo>
                    <a:pt x="3168" y="513"/>
                    <a:pt x="2965" y="560"/>
                    <a:pt x="2763" y="620"/>
                  </a:cubicBezTo>
                  <a:cubicBezTo>
                    <a:pt x="2763" y="596"/>
                    <a:pt x="2763" y="584"/>
                    <a:pt x="2751" y="572"/>
                  </a:cubicBezTo>
                  <a:lnTo>
                    <a:pt x="2644" y="322"/>
                  </a:lnTo>
                  <a:cubicBezTo>
                    <a:pt x="2617" y="251"/>
                    <a:pt x="2558" y="213"/>
                    <a:pt x="2490" y="213"/>
                  </a:cubicBezTo>
                  <a:cubicBezTo>
                    <a:pt x="2466" y="213"/>
                    <a:pt x="2442" y="218"/>
                    <a:pt x="2418" y="227"/>
                  </a:cubicBezTo>
                  <a:lnTo>
                    <a:pt x="2132" y="346"/>
                  </a:lnTo>
                  <a:cubicBezTo>
                    <a:pt x="2049" y="382"/>
                    <a:pt x="2001" y="489"/>
                    <a:pt x="2037" y="572"/>
                  </a:cubicBezTo>
                  <a:lnTo>
                    <a:pt x="2144" y="822"/>
                  </a:lnTo>
                  <a:cubicBezTo>
                    <a:pt x="2156" y="834"/>
                    <a:pt x="2156" y="846"/>
                    <a:pt x="2168" y="858"/>
                  </a:cubicBezTo>
                  <a:cubicBezTo>
                    <a:pt x="1989" y="953"/>
                    <a:pt x="1811" y="1072"/>
                    <a:pt x="1656" y="1203"/>
                  </a:cubicBezTo>
                  <a:cubicBezTo>
                    <a:pt x="1644" y="1191"/>
                    <a:pt x="1644" y="1180"/>
                    <a:pt x="1632" y="1168"/>
                  </a:cubicBezTo>
                  <a:lnTo>
                    <a:pt x="1441" y="977"/>
                  </a:lnTo>
                  <a:cubicBezTo>
                    <a:pt x="1406" y="941"/>
                    <a:pt x="1361" y="924"/>
                    <a:pt x="1316" y="924"/>
                  </a:cubicBezTo>
                  <a:cubicBezTo>
                    <a:pt x="1272" y="924"/>
                    <a:pt x="1227" y="941"/>
                    <a:pt x="1191" y="977"/>
                  </a:cubicBezTo>
                  <a:lnTo>
                    <a:pt x="977" y="1203"/>
                  </a:lnTo>
                  <a:cubicBezTo>
                    <a:pt x="906" y="1263"/>
                    <a:pt x="906" y="1370"/>
                    <a:pt x="977" y="1442"/>
                  </a:cubicBezTo>
                  <a:lnTo>
                    <a:pt x="1168" y="1632"/>
                  </a:lnTo>
                  <a:cubicBezTo>
                    <a:pt x="1179" y="1644"/>
                    <a:pt x="1179" y="1656"/>
                    <a:pt x="1191" y="1656"/>
                  </a:cubicBezTo>
                  <a:cubicBezTo>
                    <a:pt x="1060" y="1811"/>
                    <a:pt x="953" y="1977"/>
                    <a:pt x="858" y="2156"/>
                  </a:cubicBezTo>
                  <a:cubicBezTo>
                    <a:pt x="846" y="2156"/>
                    <a:pt x="834" y="2144"/>
                    <a:pt x="834" y="2144"/>
                  </a:cubicBezTo>
                  <a:lnTo>
                    <a:pt x="572" y="2037"/>
                  </a:lnTo>
                  <a:cubicBezTo>
                    <a:pt x="551" y="2028"/>
                    <a:pt x="528" y="2023"/>
                    <a:pt x="505" y="2023"/>
                  </a:cubicBezTo>
                  <a:cubicBezTo>
                    <a:pt x="439" y="2023"/>
                    <a:pt x="373" y="2061"/>
                    <a:pt x="346" y="2132"/>
                  </a:cubicBezTo>
                  <a:lnTo>
                    <a:pt x="227" y="2418"/>
                  </a:lnTo>
                  <a:cubicBezTo>
                    <a:pt x="191" y="2501"/>
                    <a:pt x="227" y="2608"/>
                    <a:pt x="322" y="2644"/>
                  </a:cubicBezTo>
                  <a:lnTo>
                    <a:pt x="572" y="2751"/>
                  </a:lnTo>
                  <a:lnTo>
                    <a:pt x="596" y="2751"/>
                  </a:lnTo>
                  <a:cubicBezTo>
                    <a:pt x="537" y="2954"/>
                    <a:pt x="489" y="3168"/>
                    <a:pt x="465" y="3370"/>
                  </a:cubicBezTo>
                  <a:lnTo>
                    <a:pt x="167" y="3370"/>
                  </a:lnTo>
                  <a:cubicBezTo>
                    <a:pt x="72" y="3370"/>
                    <a:pt x="1" y="3454"/>
                    <a:pt x="1" y="3549"/>
                  </a:cubicBezTo>
                  <a:lnTo>
                    <a:pt x="1" y="3858"/>
                  </a:lnTo>
                  <a:cubicBezTo>
                    <a:pt x="1" y="3954"/>
                    <a:pt x="72" y="4037"/>
                    <a:pt x="167" y="4037"/>
                  </a:cubicBezTo>
                  <a:lnTo>
                    <a:pt x="453" y="4037"/>
                  </a:lnTo>
                  <a:cubicBezTo>
                    <a:pt x="453" y="4037"/>
                    <a:pt x="465" y="4025"/>
                    <a:pt x="465" y="4025"/>
                  </a:cubicBezTo>
                  <a:cubicBezTo>
                    <a:pt x="489" y="4204"/>
                    <a:pt x="525" y="4382"/>
                    <a:pt x="560" y="4549"/>
                  </a:cubicBezTo>
                  <a:lnTo>
                    <a:pt x="548" y="4549"/>
                  </a:lnTo>
                  <a:lnTo>
                    <a:pt x="287" y="4656"/>
                  </a:lnTo>
                  <a:cubicBezTo>
                    <a:pt x="203" y="4692"/>
                    <a:pt x="156" y="4787"/>
                    <a:pt x="191" y="4871"/>
                  </a:cubicBezTo>
                  <a:lnTo>
                    <a:pt x="298" y="5168"/>
                  </a:lnTo>
                  <a:cubicBezTo>
                    <a:pt x="326" y="5232"/>
                    <a:pt x="389" y="5275"/>
                    <a:pt x="460" y="5275"/>
                  </a:cubicBezTo>
                  <a:cubicBezTo>
                    <a:pt x="481" y="5275"/>
                    <a:pt x="503" y="5272"/>
                    <a:pt x="525" y="5263"/>
                  </a:cubicBezTo>
                  <a:lnTo>
                    <a:pt x="775" y="5168"/>
                  </a:lnTo>
                  <a:cubicBezTo>
                    <a:pt x="787" y="5168"/>
                    <a:pt x="787" y="5168"/>
                    <a:pt x="798" y="5156"/>
                  </a:cubicBezTo>
                  <a:cubicBezTo>
                    <a:pt x="906" y="5371"/>
                    <a:pt x="1037" y="5573"/>
                    <a:pt x="1179" y="5752"/>
                  </a:cubicBezTo>
                  <a:cubicBezTo>
                    <a:pt x="1179" y="5763"/>
                    <a:pt x="1168" y="5763"/>
                    <a:pt x="1168" y="5763"/>
                  </a:cubicBezTo>
                  <a:lnTo>
                    <a:pt x="977" y="5966"/>
                  </a:lnTo>
                  <a:cubicBezTo>
                    <a:pt x="906" y="6025"/>
                    <a:pt x="906" y="6144"/>
                    <a:pt x="977" y="6204"/>
                  </a:cubicBezTo>
                  <a:lnTo>
                    <a:pt x="1191" y="6430"/>
                  </a:lnTo>
                  <a:cubicBezTo>
                    <a:pt x="1227" y="6460"/>
                    <a:pt x="1272" y="6475"/>
                    <a:pt x="1316" y="6475"/>
                  </a:cubicBezTo>
                  <a:cubicBezTo>
                    <a:pt x="1361" y="6475"/>
                    <a:pt x="1406" y="6460"/>
                    <a:pt x="1441" y="6430"/>
                  </a:cubicBezTo>
                  <a:lnTo>
                    <a:pt x="1632" y="6228"/>
                  </a:lnTo>
                  <a:cubicBezTo>
                    <a:pt x="1644" y="6228"/>
                    <a:pt x="1644" y="6228"/>
                    <a:pt x="1644" y="6216"/>
                  </a:cubicBezTo>
                  <a:cubicBezTo>
                    <a:pt x="1787" y="6335"/>
                    <a:pt x="1941" y="6430"/>
                    <a:pt x="2096" y="6525"/>
                  </a:cubicBezTo>
                  <a:cubicBezTo>
                    <a:pt x="2096" y="6525"/>
                    <a:pt x="2084" y="6537"/>
                    <a:pt x="2084" y="6537"/>
                  </a:cubicBezTo>
                  <a:lnTo>
                    <a:pt x="1977" y="6799"/>
                  </a:lnTo>
                  <a:cubicBezTo>
                    <a:pt x="1930" y="6883"/>
                    <a:pt x="1977" y="6978"/>
                    <a:pt x="2061" y="7026"/>
                  </a:cubicBezTo>
                  <a:lnTo>
                    <a:pt x="2346" y="7145"/>
                  </a:lnTo>
                  <a:cubicBezTo>
                    <a:pt x="2368" y="7154"/>
                    <a:pt x="2391" y="7158"/>
                    <a:pt x="2415" y="7158"/>
                  </a:cubicBezTo>
                  <a:cubicBezTo>
                    <a:pt x="2481" y="7158"/>
                    <a:pt x="2546" y="7123"/>
                    <a:pt x="2573" y="7061"/>
                  </a:cubicBezTo>
                  <a:lnTo>
                    <a:pt x="2680" y="6811"/>
                  </a:lnTo>
                  <a:cubicBezTo>
                    <a:pt x="2692" y="6799"/>
                    <a:pt x="2692" y="6799"/>
                    <a:pt x="2692" y="6787"/>
                  </a:cubicBezTo>
                  <a:cubicBezTo>
                    <a:pt x="2906" y="6859"/>
                    <a:pt x="3132" y="6906"/>
                    <a:pt x="3370" y="6930"/>
                  </a:cubicBezTo>
                  <a:cubicBezTo>
                    <a:pt x="3370" y="6930"/>
                    <a:pt x="3370" y="6942"/>
                    <a:pt x="3370" y="6954"/>
                  </a:cubicBezTo>
                  <a:lnTo>
                    <a:pt x="3370" y="7228"/>
                  </a:lnTo>
                  <a:cubicBezTo>
                    <a:pt x="3370" y="7323"/>
                    <a:pt x="3442" y="7395"/>
                    <a:pt x="3537" y="7395"/>
                  </a:cubicBezTo>
                  <a:lnTo>
                    <a:pt x="3858" y="7395"/>
                  </a:lnTo>
                  <a:cubicBezTo>
                    <a:pt x="3954" y="7395"/>
                    <a:pt x="4025" y="7323"/>
                    <a:pt x="4025" y="7228"/>
                  </a:cubicBezTo>
                  <a:lnTo>
                    <a:pt x="4025" y="6954"/>
                  </a:lnTo>
                  <a:cubicBezTo>
                    <a:pt x="4025" y="6942"/>
                    <a:pt x="4025" y="6930"/>
                    <a:pt x="4025" y="6930"/>
                  </a:cubicBezTo>
                  <a:cubicBezTo>
                    <a:pt x="4239" y="6906"/>
                    <a:pt x="4442" y="6859"/>
                    <a:pt x="4632" y="6799"/>
                  </a:cubicBezTo>
                  <a:cubicBezTo>
                    <a:pt x="4632" y="6811"/>
                    <a:pt x="4644" y="6823"/>
                    <a:pt x="4644" y="6835"/>
                  </a:cubicBezTo>
                  <a:lnTo>
                    <a:pt x="4751" y="7085"/>
                  </a:lnTo>
                  <a:cubicBezTo>
                    <a:pt x="4779" y="7149"/>
                    <a:pt x="4842" y="7192"/>
                    <a:pt x="4913" y="7192"/>
                  </a:cubicBezTo>
                  <a:cubicBezTo>
                    <a:pt x="4934" y="7192"/>
                    <a:pt x="4956" y="7189"/>
                    <a:pt x="4978" y="7180"/>
                  </a:cubicBezTo>
                  <a:lnTo>
                    <a:pt x="5263" y="7061"/>
                  </a:lnTo>
                  <a:cubicBezTo>
                    <a:pt x="5347" y="7026"/>
                    <a:pt x="5394" y="6918"/>
                    <a:pt x="5359" y="6835"/>
                  </a:cubicBezTo>
                  <a:lnTo>
                    <a:pt x="5251" y="6573"/>
                  </a:lnTo>
                  <a:cubicBezTo>
                    <a:pt x="5251" y="6561"/>
                    <a:pt x="5240" y="6561"/>
                    <a:pt x="5240" y="6549"/>
                  </a:cubicBezTo>
                  <a:cubicBezTo>
                    <a:pt x="5418" y="6454"/>
                    <a:pt x="5585" y="6335"/>
                    <a:pt x="5740" y="6204"/>
                  </a:cubicBezTo>
                  <a:cubicBezTo>
                    <a:pt x="5751" y="6216"/>
                    <a:pt x="5751" y="6228"/>
                    <a:pt x="5763" y="6228"/>
                  </a:cubicBezTo>
                  <a:lnTo>
                    <a:pt x="5954" y="6430"/>
                  </a:lnTo>
                  <a:cubicBezTo>
                    <a:pt x="5990" y="6460"/>
                    <a:pt x="6034" y="6475"/>
                    <a:pt x="6079" y="6475"/>
                  </a:cubicBezTo>
                  <a:cubicBezTo>
                    <a:pt x="6124" y="6475"/>
                    <a:pt x="6168" y="6460"/>
                    <a:pt x="6204" y="6430"/>
                  </a:cubicBezTo>
                  <a:lnTo>
                    <a:pt x="6430" y="6204"/>
                  </a:lnTo>
                  <a:cubicBezTo>
                    <a:pt x="6490" y="6144"/>
                    <a:pt x="6490" y="6025"/>
                    <a:pt x="6430" y="5966"/>
                  </a:cubicBezTo>
                  <a:lnTo>
                    <a:pt x="6228" y="5763"/>
                  </a:lnTo>
                  <a:cubicBezTo>
                    <a:pt x="6216" y="5763"/>
                    <a:pt x="6204" y="5752"/>
                    <a:pt x="6192" y="5740"/>
                  </a:cubicBezTo>
                  <a:cubicBezTo>
                    <a:pt x="6323" y="5585"/>
                    <a:pt x="6430" y="5418"/>
                    <a:pt x="6525" y="5240"/>
                  </a:cubicBezTo>
                  <a:cubicBezTo>
                    <a:pt x="6537" y="5252"/>
                    <a:pt x="6549" y="5252"/>
                    <a:pt x="6573" y="5263"/>
                  </a:cubicBezTo>
                  <a:lnTo>
                    <a:pt x="6823" y="5371"/>
                  </a:lnTo>
                  <a:cubicBezTo>
                    <a:pt x="6844" y="5380"/>
                    <a:pt x="6867" y="5384"/>
                    <a:pt x="6890" y="5384"/>
                  </a:cubicBezTo>
                  <a:cubicBezTo>
                    <a:pt x="6956" y="5384"/>
                    <a:pt x="7023" y="5346"/>
                    <a:pt x="7049" y="5275"/>
                  </a:cubicBezTo>
                  <a:lnTo>
                    <a:pt x="7168" y="4990"/>
                  </a:lnTo>
                  <a:cubicBezTo>
                    <a:pt x="7204" y="4906"/>
                    <a:pt x="7168" y="4799"/>
                    <a:pt x="7073" y="4763"/>
                  </a:cubicBezTo>
                  <a:lnTo>
                    <a:pt x="6823" y="4656"/>
                  </a:lnTo>
                  <a:cubicBezTo>
                    <a:pt x="6811" y="4656"/>
                    <a:pt x="6787" y="4644"/>
                    <a:pt x="6775" y="4644"/>
                  </a:cubicBezTo>
                  <a:cubicBezTo>
                    <a:pt x="6835" y="4442"/>
                    <a:pt x="6883" y="4239"/>
                    <a:pt x="6894" y="4025"/>
                  </a:cubicBezTo>
                  <a:lnTo>
                    <a:pt x="7228" y="4025"/>
                  </a:lnTo>
                  <a:cubicBezTo>
                    <a:pt x="7323" y="4025"/>
                    <a:pt x="7395" y="3954"/>
                    <a:pt x="7395" y="3858"/>
                  </a:cubicBezTo>
                  <a:lnTo>
                    <a:pt x="7395" y="3549"/>
                  </a:lnTo>
                  <a:cubicBezTo>
                    <a:pt x="7395" y="3454"/>
                    <a:pt x="7323" y="3370"/>
                    <a:pt x="7228" y="3370"/>
                  </a:cubicBezTo>
                  <a:lnTo>
                    <a:pt x="6954" y="3370"/>
                  </a:lnTo>
                  <a:cubicBezTo>
                    <a:pt x="6930" y="3370"/>
                    <a:pt x="6918" y="3382"/>
                    <a:pt x="6894" y="3382"/>
                  </a:cubicBezTo>
                  <a:cubicBezTo>
                    <a:pt x="6883" y="3204"/>
                    <a:pt x="6847" y="3025"/>
                    <a:pt x="6799" y="2858"/>
                  </a:cubicBezTo>
                  <a:cubicBezTo>
                    <a:pt x="6823" y="2858"/>
                    <a:pt x="6835" y="2858"/>
                    <a:pt x="6847" y="2846"/>
                  </a:cubicBezTo>
                  <a:lnTo>
                    <a:pt x="7109" y="2751"/>
                  </a:lnTo>
                  <a:cubicBezTo>
                    <a:pt x="7204" y="2715"/>
                    <a:pt x="7240" y="2620"/>
                    <a:pt x="7204" y="2525"/>
                  </a:cubicBezTo>
                  <a:lnTo>
                    <a:pt x="7097" y="2239"/>
                  </a:lnTo>
                  <a:cubicBezTo>
                    <a:pt x="7068" y="2163"/>
                    <a:pt x="7002" y="2125"/>
                    <a:pt x="6927" y="2125"/>
                  </a:cubicBezTo>
                  <a:cubicBezTo>
                    <a:pt x="6909" y="2125"/>
                    <a:pt x="6890" y="2127"/>
                    <a:pt x="6871" y="2132"/>
                  </a:cubicBezTo>
                  <a:lnTo>
                    <a:pt x="6621" y="2239"/>
                  </a:lnTo>
                  <a:cubicBezTo>
                    <a:pt x="6597" y="2239"/>
                    <a:pt x="6585" y="2251"/>
                    <a:pt x="6573" y="2263"/>
                  </a:cubicBezTo>
                  <a:cubicBezTo>
                    <a:pt x="6466" y="2049"/>
                    <a:pt x="6335" y="1846"/>
                    <a:pt x="6180" y="1668"/>
                  </a:cubicBezTo>
                  <a:cubicBezTo>
                    <a:pt x="6204" y="1656"/>
                    <a:pt x="6216" y="1644"/>
                    <a:pt x="6228" y="1632"/>
                  </a:cubicBezTo>
                  <a:lnTo>
                    <a:pt x="6430" y="1442"/>
                  </a:lnTo>
                  <a:cubicBezTo>
                    <a:pt x="6490" y="1370"/>
                    <a:pt x="6490" y="1263"/>
                    <a:pt x="6430" y="1203"/>
                  </a:cubicBezTo>
                  <a:lnTo>
                    <a:pt x="6204" y="977"/>
                  </a:lnTo>
                  <a:cubicBezTo>
                    <a:pt x="6168" y="941"/>
                    <a:pt x="6124" y="924"/>
                    <a:pt x="6079" y="924"/>
                  </a:cubicBezTo>
                  <a:cubicBezTo>
                    <a:pt x="6034" y="924"/>
                    <a:pt x="5990" y="941"/>
                    <a:pt x="5954" y="977"/>
                  </a:cubicBezTo>
                  <a:lnTo>
                    <a:pt x="5763" y="1168"/>
                  </a:lnTo>
                  <a:cubicBezTo>
                    <a:pt x="5751" y="1180"/>
                    <a:pt x="5740" y="1203"/>
                    <a:pt x="5740" y="1215"/>
                  </a:cubicBezTo>
                  <a:cubicBezTo>
                    <a:pt x="5597" y="1096"/>
                    <a:pt x="5442" y="1001"/>
                    <a:pt x="5287" y="906"/>
                  </a:cubicBezTo>
                  <a:cubicBezTo>
                    <a:pt x="5299" y="894"/>
                    <a:pt x="5311" y="882"/>
                    <a:pt x="5311" y="858"/>
                  </a:cubicBezTo>
                  <a:lnTo>
                    <a:pt x="5430" y="608"/>
                  </a:lnTo>
                  <a:cubicBezTo>
                    <a:pt x="5466" y="525"/>
                    <a:pt x="5430" y="418"/>
                    <a:pt x="5335" y="382"/>
                  </a:cubicBezTo>
                  <a:lnTo>
                    <a:pt x="5049" y="251"/>
                  </a:lnTo>
                  <a:cubicBezTo>
                    <a:pt x="5030" y="243"/>
                    <a:pt x="5010" y="239"/>
                    <a:pt x="4989" y="239"/>
                  </a:cubicBezTo>
                  <a:cubicBezTo>
                    <a:pt x="4920" y="239"/>
                    <a:pt x="4850" y="282"/>
                    <a:pt x="4823" y="346"/>
                  </a:cubicBezTo>
                  <a:lnTo>
                    <a:pt x="4716" y="596"/>
                  </a:lnTo>
                  <a:cubicBezTo>
                    <a:pt x="4704" y="608"/>
                    <a:pt x="4704" y="632"/>
                    <a:pt x="4704" y="644"/>
                  </a:cubicBezTo>
                  <a:cubicBezTo>
                    <a:pt x="4478" y="572"/>
                    <a:pt x="4251" y="525"/>
                    <a:pt x="4025" y="501"/>
                  </a:cubicBezTo>
                  <a:cubicBezTo>
                    <a:pt x="4025" y="489"/>
                    <a:pt x="4025" y="465"/>
                    <a:pt x="4025" y="453"/>
                  </a:cubicBezTo>
                  <a:lnTo>
                    <a:pt x="4025" y="179"/>
                  </a:lnTo>
                  <a:cubicBezTo>
                    <a:pt x="4025" y="84"/>
                    <a:pt x="3954" y="1"/>
                    <a:pt x="3858" y="1"/>
                  </a:cubicBezTo>
                  <a:close/>
                </a:path>
              </a:pathLst>
            </a:custGeom>
            <a:solidFill>
              <a:srgbClr val="D768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8"/>
            <p:cNvSpPr/>
            <p:nvPr/>
          </p:nvSpPr>
          <p:spPr>
            <a:xfrm flipH="1">
              <a:off x="154188" y="3546361"/>
              <a:ext cx="815738" cy="813318"/>
            </a:xfrm>
            <a:custGeom>
              <a:avLst/>
              <a:gdLst/>
              <a:ahLst/>
              <a:cxnLst/>
              <a:rect l="l" t="t" r="r" b="b"/>
              <a:pathLst>
                <a:path w="18873" h="18817" extrusionOk="0">
                  <a:moveTo>
                    <a:pt x="11200" y="3195"/>
                  </a:moveTo>
                  <a:cubicBezTo>
                    <a:pt x="11272" y="3195"/>
                    <a:pt x="11346" y="3206"/>
                    <a:pt x="11419" y="3229"/>
                  </a:cubicBezTo>
                  <a:cubicBezTo>
                    <a:pt x="12824" y="3694"/>
                    <a:pt x="14038" y="4622"/>
                    <a:pt x="14836" y="5861"/>
                  </a:cubicBezTo>
                  <a:cubicBezTo>
                    <a:pt x="15074" y="6230"/>
                    <a:pt x="14931" y="6730"/>
                    <a:pt x="14538" y="6920"/>
                  </a:cubicBezTo>
                  <a:cubicBezTo>
                    <a:pt x="14122" y="7123"/>
                    <a:pt x="13717" y="7313"/>
                    <a:pt x="13300" y="7504"/>
                  </a:cubicBezTo>
                  <a:cubicBezTo>
                    <a:pt x="13197" y="7553"/>
                    <a:pt x="13089" y="7577"/>
                    <a:pt x="12981" y="7577"/>
                  </a:cubicBezTo>
                  <a:cubicBezTo>
                    <a:pt x="12752" y="7577"/>
                    <a:pt x="12529" y="7468"/>
                    <a:pt x="12383" y="7265"/>
                  </a:cubicBezTo>
                  <a:cubicBezTo>
                    <a:pt x="11967" y="6670"/>
                    <a:pt x="11371" y="6218"/>
                    <a:pt x="10693" y="5968"/>
                  </a:cubicBezTo>
                  <a:cubicBezTo>
                    <a:pt x="10359" y="5837"/>
                    <a:pt x="10157" y="5491"/>
                    <a:pt x="10228" y="5146"/>
                  </a:cubicBezTo>
                  <a:cubicBezTo>
                    <a:pt x="10312" y="4694"/>
                    <a:pt x="10395" y="4241"/>
                    <a:pt x="10478" y="3801"/>
                  </a:cubicBezTo>
                  <a:cubicBezTo>
                    <a:pt x="10547" y="3437"/>
                    <a:pt x="10859" y="3195"/>
                    <a:pt x="11200" y="3195"/>
                  </a:cubicBezTo>
                  <a:close/>
                  <a:moveTo>
                    <a:pt x="6244" y="3840"/>
                  </a:moveTo>
                  <a:cubicBezTo>
                    <a:pt x="6517" y="3840"/>
                    <a:pt x="6779" y="3994"/>
                    <a:pt x="6906" y="4265"/>
                  </a:cubicBezTo>
                  <a:cubicBezTo>
                    <a:pt x="7109" y="4670"/>
                    <a:pt x="7299" y="5087"/>
                    <a:pt x="7502" y="5491"/>
                  </a:cubicBezTo>
                  <a:cubicBezTo>
                    <a:pt x="7657" y="5825"/>
                    <a:pt x="7549" y="6206"/>
                    <a:pt x="7252" y="6408"/>
                  </a:cubicBezTo>
                  <a:cubicBezTo>
                    <a:pt x="6656" y="6837"/>
                    <a:pt x="6204" y="7420"/>
                    <a:pt x="5954" y="8099"/>
                  </a:cubicBezTo>
                  <a:cubicBezTo>
                    <a:pt x="5839" y="8402"/>
                    <a:pt x="5559" y="8586"/>
                    <a:pt x="5258" y="8586"/>
                  </a:cubicBezTo>
                  <a:cubicBezTo>
                    <a:pt x="5217" y="8586"/>
                    <a:pt x="5174" y="8582"/>
                    <a:pt x="5132" y="8575"/>
                  </a:cubicBezTo>
                  <a:cubicBezTo>
                    <a:pt x="4680" y="8492"/>
                    <a:pt x="4228" y="8408"/>
                    <a:pt x="3787" y="8325"/>
                  </a:cubicBezTo>
                  <a:cubicBezTo>
                    <a:pt x="3346" y="8242"/>
                    <a:pt x="3085" y="7801"/>
                    <a:pt x="3227" y="7373"/>
                  </a:cubicBezTo>
                  <a:cubicBezTo>
                    <a:pt x="3680" y="5968"/>
                    <a:pt x="4609" y="4765"/>
                    <a:pt x="5847" y="3956"/>
                  </a:cubicBezTo>
                  <a:cubicBezTo>
                    <a:pt x="5972" y="3877"/>
                    <a:pt x="6109" y="3840"/>
                    <a:pt x="6244" y="3840"/>
                  </a:cubicBezTo>
                  <a:close/>
                  <a:moveTo>
                    <a:pt x="9211" y="7035"/>
                  </a:moveTo>
                  <a:cubicBezTo>
                    <a:pt x="9716" y="7035"/>
                    <a:pt x="10226" y="7195"/>
                    <a:pt x="10657" y="7527"/>
                  </a:cubicBezTo>
                  <a:cubicBezTo>
                    <a:pt x="11693" y="8325"/>
                    <a:pt x="11883" y="9813"/>
                    <a:pt x="11086" y="10849"/>
                  </a:cubicBezTo>
                  <a:cubicBezTo>
                    <a:pt x="10620" y="11454"/>
                    <a:pt x="9919" y="11771"/>
                    <a:pt x="9210" y="11771"/>
                  </a:cubicBezTo>
                  <a:cubicBezTo>
                    <a:pt x="8704" y="11771"/>
                    <a:pt x="8195" y="11610"/>
                    <a:pt x="7764" y="11278"/>
                  </a:cubicBezTo>
                  <a:cubicBezTo>
                    <a:pt x="6728" y="10480"/>
                    <a:pt x="6537" y="8992"/>
                    <a:pt x="7335" y="7956"/>
                  </a:cubicBezTo>
                  <a:cubicBezTo>
                    <a:pt x="7801" y="7351"/>
                    <a:pt x="8502" y="7035"/>
                    <a:pt x="9211" y="7035"/>
                  </a:cubicBezTo>
                  <a:close/>
                  <a:moveTo>
                    <a:pt x="13533" y="10220"/>
                  </a:moveTo>
                  <a:cubicBezTo>
                    <a:pt x="13574" y="10220"/>
                    <a:pt x="13615" y="10223"/>
                    <a:pt x="13657" y="10230"/>
                  </a:cubicBezTo>
                  <a:cubicBezTo>
                    <a:pt x="14110" y="10313"/>
                    <a:pt x="14550" y="10409"/>
                    <a:pt x="15003" y="10492"/>
                  </a:cubicBezTo>
                  <a:cubicBezTo>
                    <a:pt x="15431" y="10563"/>
                    <a:pt x="15705" y="11016"/>
                    <a:pt x="15562" y="11433"/>
                  </a:cubicBezTo>
                  <a:cubicBezTo>
                    <a:pt x="15110" y="12838"/>
                    <a:pt x="14181" y="14052"/>
                    <a:pt x="12931" y="14850"/>
                  </a:cubicBezTo>
                  <a:cubicBezTo>
                    <a:pt x="12809" y="14929"/>
                    <a:pt x="12672" y="14966"/>
                    <a:pt x="12537" y="14966"/>
                  </a:cubicBezTo>
                  <a:cubicBezTo>
                    <a:pt x="12264" y="14966"/>
                    <a:pt x="11999" y="14815"/>
                    <a:pt x="11871" y="14552"/>
                  </a:cubicBezTo>
                  <a:cubicBezTo>
                    <a:pt x="11681" y="14135"/>
                    <a:pt x="11478" y="13731"/>
                    <a:pt x="11288" y="13314"/>
                  </a:cubicBezTo>
                  <a:cubicBezTo>
                    <a:pt x="11133" y="12992"/>
                    <a:pt x="11240" y="12599"/>
                    <a:pt x="11538" y="12397"/>
                  </a:cubicBezTo>
                  <a:cubicBezTo>
                    <a:pt x="12121" y="11980"/>
                    <a:pt x="12586" y="11385"/>
                    <a:pt x="12836" y="10706"/>
                  </a:cubicBezTo>
                  <a:cubicBezTo>
                    <a:pt x="12941" y="10412"/>
                    <a:pt x="13222" y="10220"/>
                    <a:pt x="13533" y="10220"/>
                  </a:cubicBezTo>
                  <a:close/>
                  <a:moveTo>
                    <a:pt x="5799" y="11231"/>
                  </a:moveTo>
                  <a:cubicBezTo>
                    <a:pt x="6031" y="11231"/>
                    <a:pt x="6255" y="11343"/>
                    <a:pt x="6394" y="11540"/>
                  </a:cubicBezTo>
                  <a:cubicBezTo>
                    <a:pt x="6823" y="12135"/>
                    <a:pt x="7407" y="12588"/>
                    <a:pt x="8097" y="12849"/>
                  </a:cubicBezTo>
                  <a:cubicBezTo>
                    <a:pt x="8430" y="12969"/>
                    <a:pt x="8633" y="13314"/>
                    <a:pt x="8561" y="13671"/>
                  </a:cubicBezTo>
                  <a:cubicBezTo>
                    <a:pt x="8478" y="14112"/>
                    <a:pt x="8395" y="14564"/>
                    <a:pt x="8311" y="15016"/>
                  </a:cubicBezTo>
                  <a:cubicBezTo>
                    <a:pt x="8243" y="15370"/>
                    <a:pt x="7931" y="15610"/>
                    <a:pt x="7584" y="15610"/>
                  </a:cubicBezTo>
                  <a:cubicBezTo>
                    <a:pt x="7510" y="15610"/>
                    <a:pt x="7434" y="15599"/>
                    <a:pt x="7359" y="15576"/>
                  </a:cubicBezTo>
                  <a:cubicBezTo>
                    <a:pt x="5954" y="15124"/>
                    <a:pt x="4751" y="14195"/>
                    <a:pt x="3954" y="12945"/>
                  </a:cubicBezTo>
                  <a:cubicBezTo>
                    <a:pt x="3704" y="12576"/>
                    <a:pt x="3847" y="12076"/>
                    <a:pt x="4251" y="11885"/>
                  </a:cubicBezTo>
                  <a:cubicBezTo>
                    <a:pt x="4656" y="11695"/>
                    <a:pt x="5073" y="11492"/>
                    <a:pt x="5490" y="11302"/>
                  </a:cubicBezTo>
                  <a:cubicBezTo>
                    <a:pt x="5590" y="11254"/>
                    <a:pt x="5695" y="11231"/>
                    <a:pt x="5799" y="11231"/>
                  </a:cubicBezTo>
                  <a:close/>
                  <a:moveTo>
                    <a:pt x="8666" y="0"/>
                  </a:moveTo>
                  <a:cubicBezTo>
                    <a:pt x="8651" y="0"/>
                    <a:pt x="8636" y="1"/>
                    <a:pt x="8621" y="3"/>
                  </a:cubicBezTo>
                  <a:lnTo>
                    <a:pt x="7823" y="110"/>
                  </a:lnTo>
                  <a:cubicBezTo>
                    <a:pt x="7585" y="146"/>
                    <a:pt x="7407" y="360"/>
                    <a:pt x="7442" y="598"/>
                  </a:cubicBezTo>
                  <a:lnTo>
                    <a:pt x="7537" y="1300"/>
                  </a:lnTo>
                  <a:cubicBezTo>
                    <a:pt x="7537" y="1324"/>
                    <a:pt x="7549" y="1348"/>
                    <a:pt x="7549" y="1372"/>
                  </a:cubicBezTo>
                  <a:cubicBezTo>
                    <a:pt x="7049" y="1491"/>
                    <a:pt x="6561" y="1646"/>
                    <a:pt x="6097" y="1860"/>
                  </a:cubicBezTo>
                  <a:cubicBezTo>
                    <a:pt x="6085" y="1836"/>
                    <a:pt x="6073" y="1812"/>
                    <a:pt x="6061" y="1789"/>
                  </a:cubicBezTo>
                  <a:lnTo>
                    <a:pt x="5716" y="1181"/>
                  </a:lnTo>
                  <a:cubicBezTo>
                    <a:pt x="5636" y="1037"/>
                    <a:pt x="5490" y="957"/>
                    <a:pt x="5339" y="957"/>
                  </a:cubicBezTo>
                  <a:cubicBezTo>
                    <a:pt x="5265" y="957"/>
                    <a:pt x="5190" y="976"/>
                    <a:pt x="5121" y="1015"/>
                  </a:cubicBezTo>
                  <a:lnTo>
                    <a:pt x="4418" y="1408"/>
                  </a:lnTo>
                  <a:cubicBezTo>
                    <a:pt x="4216" y="1527"/>
                    <a:pt x="4144" y="1800"/>
                    <a:pt x="4263" y="2003"/>
                  </a:cubicBezTo>
                  <a:lnTo>
                    <a:pt x="4609" y="2622"/>
                  </a:lnTo>
                  <a:cubicBezTo>
                    <a:pt x="4620" y="2634"/>
                    <a:pt x="4632" y="2658"/>
                    <a:pt x="4644" y="2670"/>
                  </a:cubicBezTo>
                  <a:cubicBezTo>
                    <a:pt x="4204" y="2979"/>
                    <a:pt x="3787" y="3348"/>
                    <a:pt x="3406" y="3753"/>
                  </a:cubicBezTo>
                  <a:cubicBezTo>
                    <a:pt x="3370" y="3694"/>
                    <a:pt x="3335" y="3646"/>
                    <a:pt x="3287" y="3610"/>
                  </a:cubicBezTo>
                  <a:lnTo>
                    <a:pt x="2715" y="3170"/>
                  </a:lnTo>
                  <a:cubicBezTo>
                    <a:pt x="2637" y="3111"/>
                    <a:pt x="2545" y="3082"/>
                    <a:pt x="2453" y="3082"/>
                  </a:cubicBezTo>
                  <a:cubicBezTo>
                    <a:pt x="2322" y="3082"/>
                    <a:pt x="2192" y="3141"/>
                    <a:pt x="2108" y="3253"/>
                  </a:cubicBezTo>
                  <a:lnTo>
                    <a:pt x="1608" y="3896"/>
                  </a:lnTo>
                  <a:cubicBezTo>
                    <a:pt x="1465" y="4086"/>
                    <a:pt x="1501" y="4360"/>
                    <a:pt x="1692" y="4515"/>
                  </a:cubicBezTo>
                  <a:lnTo>
                    <a:pt x="2251" y="4944"/>
                  </a:lnTo>
                  <a:cubicBezTo>
                    <a:pt x="2299" y="4979"/>
                    <a:pt x="2358" y="5015"/>
                    <a:pt x="2418" y="5027"/>
                  </a:cubicBezTo>
                  <a:cubicBezTo>
                    <a:pt x="2168" y="5420"/>
                    <a:pt x="1953" y="5825"/>
                    <a:pt x="1787" y="6242"/>
                  </a:cubicBezTo>
                  <a:cubicBezTo>
                    <a:pt x="1775" y="6242"/>
                    <a:pt x="1751" y="6230"/>
                    <a:pt x="1739" y="6230"/>
                  </a:cubicBezTo>
                  <a:lnTo>
                    <a:pt x="1060" y="6027"/>
                  </a:lnTo>
                  <a:cubicBezTo>
                    <a:pt x="1018" y="6014"/>
                    <a:pt x="976" y="6008"/>
                    <a:pt x="933" y="6008"/>
                  </a:cubicBezTo>
                  <a:cubicBezTo>
                    <a:pt x="748" y="6008"/>
                    <a:pt x="573" y="6129"/>
                    <a:pt x="525" y="6313"/>
                  </a:cubicBezTo>
                  <a:lnTo>
                    <a:pt x="287" y="7087"/>
                  </a:lnTo>
                  <a:cubicBezTo>
                    <a:pt x="215" y="7313"/>
                    <a:pt x="346" y="7563"/>
                    <a:pt x="584" y="7635"/>
                  </a:cubicBezTo>
                  <a:lnTo>
                    <a:pt x="1263" y="7837"/>
                  </a:lnTo>
                  <a:lnTo>
                    <a:pt x="1299" y="7837"/>
                  </a:lnTo>
                  <a:cubicBezTo>
                    <a:pt x="1191" y="8444"/>
                    <a:pt x="1144" y="9039"/>
                    <a:pt x="1156" y="9647"/>
                  </a:cubicBezTo>
                  <a:lnTo>
                    <a:pt x="1108" y="9647"/>
                  </a:lnTo>
                  <a:lnTo>
                    <a:pt x="418" y="9742"/>
                  </a:lnTo>
                  <a:cubicBezTo>
                    <a:pt x="168" y="9766"/>
                    <a:pt x="1" y="9992"/>
                    <a:pt x="37" y="10230"/>
                  </a:cubicBezTo>
                  <a:lnTo>
                    <a:pt x="144" y="11028"/>
                  </a:lnTo>
                  <a:cubicBezTo>
                    <a:pt x="165" y="11244"/>
                    <a:pt x="354" y="11402"/>
                    <a:pt x="567" y="11402"/>
                  </a:cubicBezTo>
                  <a:cubicBezTo>
                    <a:pt x="589" y="11402"/>
                    <a:pt x="610" y="11400"/>
                    <a:pt x="632" y="11397"/>
                  </a:cubicBezTo>
                  <a:lnTo>
                    <a:pt x="1322" y="11314"/>
                  </a:lnTo>
                  <a:cubicBezTo>
                    <a:pt x="1346" y="11302"/>
                    <a:pt x="1358" y="11302"/>
                    <a:pt x="1370" y="11302"/>
                  </a:cubicBezTo>
                  <a:cubicBezTo>
                    <a:pt x="1477" y="11742"/>
                    <a:pt x="1620" y="12183"/>
                    <a:pt x="1799" y="12611"/>
                  </a:cubicBezTo>
                  <a:cubicBezTo>
                    <a:pt x="1787" y="12623"/>
                    <a:pt x="1775" y="12623"/>
                    <a:pt x="1763" y="12635"/>
                  </a:cubicBezTo>
                  <a:lnTo>
                    <a:pt x="1144" y="12969"/>
                  </a:lnTo>
                  <a:cubicBezTo>
                    <a:pt x="930" y="13088"/>
                    <a:pt x="846" y="13350"/>
                    <a:pt x="965" y="13564"/>
                  </a:cubicBezTo>
                  <a:lnTo>
                    <a:pt x="1346" y="14266"/>
                  </a:lnTo>
                  <a:cubicBezTo>
                    <a:pt x="1428" y="14414"/>
                    <a:pt x="1578" y="14499"/>
                    <a:pt x="1733" y="14499"/>
                  </a:cubicBezTo>
                  <a:cubicBezTo>
                    <a:pt x="1804" y="14499"/>
                    <a:pt x="1875" y="14482"/>
                    <a:pt x="1942" y="14445"/>
                  </a:cubicBezTo>
                  <a:lnTo>
                    <a:pt x="2561" y="14112"/>
                  </a:lnTo>
                  <a:cubicBezTo>
                    <a:pt x="2573" y="14100"/>
                    <a:pt x="2596" y="14088"/>
                    <a:pt x="2608" y="14076"/>
                  </a:cubicBezTo>
                  <a:cubicBezTo>
                    <a:pt x="2942" y="14552"/>
                    <a:pt x="3323" y="15004"/>
                    <a:pt x="3763" y="15421"/>
                  </a:cubicBezTo>
                  <a:cubicBezTo>
                    <a:pt x="3751" y="15433"/>
                    <a:pt x="3727" y="15445"/>
                    <a:pt x="3716" y="15469"/>
                  </a:cubicBezTo>
                  <a:lnTo>
                    <a:pt x="3287" y="16017"/>
                  </a:lnTo>
                  <a:cubicBezTo>
                    <a:pt x="3144" y="16219"/>
                    <a:pt x="3180" y="16493"/>
                    <a:pt x="3370" y="16636"/>
                  </a:cubicBezTo>
                  <a:lnTo>
                    <a:pt x="4001" y="17124"/>
                  </a:lnTo>
                  <a:cubicBezTo>
                    <a:pt x="4080" y="17183"/>
                    <a:pt x="4172" y="17211"/>
                    <a:pt x="4265" y="17211"/>
                  </a:cubicBezTo>
                  <a:cubicBezTo>
                    <a:pt x="4397" y="17211"/>
                    <a:pt x="4529" y="17153"/>
                    <a:pt x="4620" y="17040"/>
                  </a:cubicBezTo>
                  <a:lnTo>
                    <a:pt x="5049" y="16481"/>
                  </a:lnTo>
                  <a:cubicBezTo>
                    <a:pt x="5061" y="16469"/>
                    <a:pt x="5073" y="16445"/>
                    <a:pt x="5085" y="16421"/>
                  </a:cubicBezTo>
                  <a:cubicBezTo>
                    <a:pt x="5549" y="16707"/>
                    <a:pt x="6025" y="16945"/>
                    <a:pt x="6514" y="17124"/>
                  </a:cubicBezTo>
                  <a:cubicBezTo>
                    <a:pt x="6502" y="17148"/>
                    <a:pt x="6490" y="17171"/>
                    <a:pt x="6478" y="17195"/>
                  </a:cubicBezTo>
                  <a:lnTo>
                    <a:pt x="6299" y="17874"/>
                  </a:lnTo>
                  <a:cubicBezTo>
                    <a:pt x="6240" y="18112"/>
                    <a:pt x="6383" y="18350"/>
                    <a:pt x="6609" y="18410"/>
                  </a:cubicBezTo>
                  <a:lnTo>
                    <a:pt x="7383" y="18624"/>
                  </a:lnTo>
                  <a:cubicBezTo>
                    <a:pt x="7419" y="18633"/>
                    <a:pt x="7456" y="18638"/>
                    <a:pt x="7492" y="18638"/>
                  </a:cubicBezTo>
                  <a:cubicBezTo>
                    <a:pt x="7690" y="18638"/>
                    <a:pt x="7868" y="18506"/>
                    <a:pt x="7918" y="18314"/>
                  </a:cubicBezTo>
                  <a:lnTo>
                    <a:pt x="8109" y="17624"/>
                  </a:lnTo>
                  <a:cubicBezTo>
                    <a:pt x="8109" y="17600"/>
                    <a:pt x="8121" y="17576"/>
                    <a:pt x="8121" y="17541"/>
                  </a:cubicBezTo>
                  <a:cubicBezTo>
                    <a:pt x="8528" y="17607"/>
                    <a:pt x="8943" y="17643"/>
                    <a:pt x="9354" y="17643"/>
                  </a:cubicBezTo>
                  <a:cubicBezTo>
                    <a:pt x="9459" y="17643"/>
                    <a:pt x="9564" y="17641"/>
                    <a:pt x="9669" y="17636"/>
                  </a:cubicBezTo>
                  <a:cubicBezTo>
                    <a:pt x="9669" y="17671"/>
                    <a:pt x="9669" y="17695"/>
                    <a:pt x="9681" y="17731"/>
                  </a:cubicBezTo>
                  <a:lnTo>
                    <a:pt x="9764" y="18433"/>
                  </a:lnTo>
                  <a:cubicBezTo>
                    <a:pt x="9797" y="18656"/>
                    <a:pt x="9987" y="18817"/>
                    <a:pt x="10207" y="18817"/>
                  </a:cubicBezTo>
                  <a:cubicBezTo>
                    <a:pt x="10222" y="18817"/>
                    <a:pt x="10237" y="18816"/>
                    <a:pt x="10252" y="18814"/>
                  </a:cubicBezTo>
                  <a:lnTo>
                    <a:pt x="11050" y="18707"/>
                  </a:lnTo>
                  <a:cubicBezTo>
                    <a:pt x="11288" y="18672"/>
                    <a:pt x="11455" y="18457"/>
                    <a:pt x="11431" y="18219"/>
                  </a:cubicBezTo>
                  <a:lnTo>
                    <a:pt x="11336" y="17517"/>
                  </a:lnTo>
                  <a:cubicBezTo>
                    <a:pt x="11336" y="17481"/>
                    <a:pt x="11324" y="17445"/>
                    <a:pt x="11312" y="17421"/>
                  </a:cubicBezTo>
                  <a:cubicBezTo>
                    <a:pt x="11812" y="17302"/>
                    <a:pt x="12300" y="17136"/>
                    <a:pt x="12764" y="16921"/>
                  </a:cubicBezTo>
                  <a:cubicBezTo>
                    <a:pt x="12776" y="16957"/>
                    <a:pt x="12788" y="16993"/>
                    <a:pt x="12812" y="17029"/>
                  </a:cubicBezTo>
                  <a:lnTo>
                    <a:pt x="13157" y="17636"/>
                  </a:lnTo>
                  <a:cubicBezTo>
                    <a:pt x="13238" y="17780"/>
                    <a:pt x="13383" y="17860"/>
                    <a:pt x="13535" y="17860"/>
                  </a:cubicBezTo>
                  <a:cubicBezTo>
                    <a:pt x="13608" y="17860"/>
                    <a:pt x="13683" y="17841"/>
                    <a:pt x="13753" y="17802"/>
                  </a:cubicBezTo>
                  <a:lnTo>
                    <a:pt x="14455" y="17398"/>
                  </a:lnTo>
                  <a:cubicBezTo>
                    <a:pt x="14657" y="17279"/>
                    <a:pt x="14729" y="17017"/>
                    <a:pt x="14610" y="16802"/>
                  </a:cubicBezTo>
                  <a:lnTo>
                    <a:pt x="14265" y="16195"/>
                  </a:lnTo>
                  <a:cubicBezTo>
                    <a:pt x="14241" y="16159"/>
                    <a:pt x="14217" y="16124"/>
                    <a:pt x="14193" y="16100"/>
                  </a:cubicBezTo>
                  <a:cubicBezTo>
                    <a:pt x="14622" y="15790"/>
                    <a:pt x="15027" y="15433"/>
                    <a:pt x="15408" y="15040"/>
                  </a:cubicBezTo>
                  <a:cubicBezTo>
                    <a:pt x="15431" y="15064"/>
                    <a:pt x="15455" y="15100"/>
                    <a:pt x="15491" y="15124"/>
                  </a:cubicBezTo>
                  <a:lnTo>
                    <a:pt x="16050" y="15552"/>
                  </a:lnTo>
                  <a:cubicBezTo>
                    <a:pt x="16131" y="15618"/>
                    <a:pt x="16227" y="15649"/>
                    <a:pt x="16322" y="15649"/>
                  </a:cubicBezTo>
                  <a:cubicBezTo>
                    <a:pt x="16451" y="15649"/>
                    <a:pt x="16580" y="15591"/>
                    <a:pt x="16670" y="15481"/>
                  </a:cubicBezTo>
                  <a:lnTo>
                    <a:pt x="17158" y="14838"/>
                  </a:lnTo>
                  <a:cubicBezTo>
                    <a:pt x="17301" y="14647"/>
                    <a:pt x="17265" y="14373"/>
                    <a:pt x="17074" y="14231"/>
                  </a:cubicBezTo>
                  <a:lnTo>
                    <a:pt x="16515" y="13802"/>
                  </a:lnTo>
                  <a:cubicBezTo>
                    <a:pt x="16479" y="13766"/>
                    <a:pt x="16443" y="13754"/>
                    <a:pt x="16408" y="13731"/>
                  </a:cubicBezTo>
                  <a:cubicBezTo>
                    <a:pt x="16646" y="13350"/>
                    <a:pt x="16848" y="12945"/>
                    <a:pt x="17015" y="12528"/>
                  </a:cubicBezTo>
                  <a:cubicBezTo>
                    <a:pt x="17051" y="12552"/>
                    <a:pt x="17086" y="12576"/>
                    <a:pt x="17134" y="12588"/>
                  </a:cubicBezTo>
                  <a:lnTo>
                    <a:pt x="17813" y="12790"/>
                  </a:lnTo>
                  <a:cubicBezTo>
                    <a:pt x="17855" y="12803"/>
                    <a:pt x="17897" y="12809"/>
                    <a:pt x="17940" y="12809"/>
                  </a:cubicBezTo>
                  <a:cubicBezTo>
                    <a:pt x="18125" y="12809"/>
                    <a:pt x="18300" y="12688"/>
                    <a:pt x="18348" y="12504"/>
                  </a:cubicBezTo>
                  <a:lnTo>
                    <a:pt x="18586" y="11730"/>
                  </a:lnTo>
                  <a:cubicBezTo>
                    <a:pt x="18658" y="11504"/>
                    <a:pt x="18527" y="11254"/>
                    <a:pt x="18289" y="11183"/>
                  </a:cubicBezTo>
                  <a:lnTo>
                    <a:pt x="17610" y="10980"/>
                  </a:lnTo>
                  <a:cubicBezTo>
                    <a:pt x="17574" y="10968"/>
                    <a:pt x="17527" y="10968"/>
                    <a:pt x="17479" y="10968"/>
                  </a:cubicBezTo>
                  <a:cubicBezTo>
                    <a:pt x="17598" y="10373"/>
                    <a:pt x="17646" y="9766"/>
                    <a:pt x="17622" y="9159"/>
                  </a:cubicBezTo>
                  <a:lnTo>
                    <a:pt x="17622" y="9159"/>
                  </a:lnTo>
                  <a:cubicBezTo>
                    <a:pt x="17670" y="9170"/>
                    <a:pt x="17717" y="9170"/>
                    <a:pt x="17765" y="9170"/>
                  </a:cubicBezTo>
                  <a:lnTo>
                    <a:pt x="18456" y="9075"/>
                  </a:lnTo>
                  <a:cubicBezTo>
                    <a:pt x="18706" y="9051"/>
                    <a:pt x="18872" y="8825"/>
                    <a:pt x="18837" y="8587"/>
                  </a:cubicBezTo>
                  <a:lnTo>
                    <a:pt x="18729" y="7789"/>
                  </a:lnTo>
                  <a:cubicBezTo>
                    <a:pt x="18708" y="7573"/>
                    <a:pt x="18519" y="7415"/>
                    <a:pt x="18306" y="7415"/>
                  </a:cubicBezTo>
                  <a:cubicBezTo>
                    <a:pt x="18284" y="7415"/>
                    <a:pt x="18263" y="7417"/>
                    <a:pt x="18241" y="7420"/>
                  </a:cubicBezTo>
                  <a:lnTo>
                    <a:pt x="17551" y="7504"/>
                  </a:lnTo>
                  <a:cubicBezTo>
                    <a:pt x="17503" y="7515"/>
                    <a:pt x="17455" y="7527"/>
                    <a:pt x="17420" y="7539"/>
                  </a:cubicBezTo>
                  <a:cubicBezTo>
                    <a:pt x="17313" y="7099"/>
                    <a:pt x="17170" y="6658"/>
                    <a:pt x="16991" y="6230"/>
                  </a:cubicBezTo>
                  <a:cubicBezTo>
                    <a:pt x="17039" y="6218"/>
                    <a:pt x="17074" y="6206"/>
                    <a:pt x="17110" y="6182"/>
                  </a:cubicBezTo>
                  <a:lnTo>
                    <a:pt x="17729" y="5849"/>
                  </a:lnTo>
                  <a:cubicBezTo>
                    <a:pt x="17944" y="5730"/>
                    <a:pt x="18027" y="5468"/>
                    <a:pt x="17908" y="5253"/>
                  </a:cubicBezTo>
                  <a:lnTo>
                    <a:pt x="17527" y="4551"/>
                  </a:lnTo>
                  <a:cubicBezTo>
                    <a:pt x="17445" y="4403"/>
                    <a:pt x="17295" y="4318"/>
                    <a:pt x="17140" y="4318"/>
                  </a:cubicBezTo>
                  <a:cubicBezTo>
                    <a:pt x="17070" y="4318"/>
                    <a:pt x="16998" y="4335"/>
                    <a:pt x="16932" y="4372"/>
                  </a:cubicBezTo>
                  <a:lnTo>
                    <a:pt x="16312" y="4706"/>
                  </a:lnTo>
                  <a:cubicBezTo>
                    <a:pt x="16277" y="4729"/>
                    <a:pt x="16241" y="4753"/>
                    <a:pt x="16217" y="4777"/>
                  </a:cubicBezTo>
                  <a:cubicBezTo>
                    <a:pt x="15884" y="4301"/>
                    <a:pt x="15503" y="3848"/>
                    <a:pt x="15074" y="3432"/>
                  </a:cubicBezTo>
                  <a:cubicBezTo>
                    <a:pt x="15098" y="3408"/>
                    <a:pt x="15134" y="3384"/>
                    <a:pt x="15157" y="3348"/>
                  </a:cubicBezTo>
                  <a:lnTo>
                    <a:pt x="15586" y="2789"/>
                  </a:lnTo>
                  <a:cubicBezTo>
                    <a:pt x="15729" y="2598"/>
                    <a:pt x="15693" y="2324"/>
                    <a:pt x="15503" y="2181"/>
                  </a:cubicBezTo>
                  <a:lnTo>
                    <a:pt x="14872" y="1693"/>
                  </a:lnTo>
                  <a:cubicBezTo>
                    <a:pt x="14791" y="1628"/>
                    <a:pt x="14696" y="1596"/>
                    <a:pt x="14601" y="1596"/>
                  </a:cubicBezTo>
                  <a:cubicBezTo>
                    <a:pt x="14471" y="1596"/>
                    <a:pt x="14342" y="1655"/>
                    <a:pt x="14253" y="1765"/>
                  </a:cubicBezTo>
                  <a:lnTo>
                    <a:pt x="13824" y="2324"/>
                  </a:lnTo>
                  <a:cubicBezTo>
                    <a:pt x="13800" y="2360"/>
                    <a:pt x="13788" y="2396"/>
                    <a:pt x="13764" y="2420"/>
                  </a:cubicBezTo>
                  <a:cubicBezTo>
                    <a:pt x="13312" y="2134"/>
                    <a:pt x="12836" y="1908"/>
                    <a:pt x="12348" y="1717"/>
                  </a:cubicBezTo>
                  <a:cubicBezTo>
                    <a:pt x="12371" y="1681"/>
                    <a:pt x="12383" y="1658"/>
                    <a:pt x="12395" y="1622"/>
                  </a:cubicBezTo>
                  <a:lnTo>
                    <a:pt x="12574" y="943"/>
                  </a:lnTo>
                  <a:cubicBezTo>
                    <a:pt x="12633" y="705"/>
                    <a:pt x="12490" y="467"/>
                    <a:pt x="12264" y="407"/>
                  </a:cubicBezTo>
                  <a:lnTo>
                    <a:pt x="11490" y="193"/>
                  </a:lnTo>
                  <a:cubicBezTo>
                    <a:pt x="11454" y="184"/>
                    <a:pt x="11417" y="180"/>
                    <a:pt x="11381" y="180"/>
                  </a:cubicBezTo>
                  <a:cubicBezTo>
                    <a:pt x="11183" y="180"/>
                    <a:pt x="11005" y="311"/>
                    <a:pt x="10955" y="503"/>
                  </a:cubicBezTo>
                  <a:lnTo>
                    <a:pt x="10764" y="1181"/>
                  </a:lnTo>
                  <a:cubicBezTo>
                    <a:pt x="10764" y="1217"/>
                    <a:pt x="10752" y="1253"/>
                    <a:pt x="10752" y="1277"/>
                  </a:cubicBezTo>
                  <a:cubicBezTo>
                    <a:pt x="10304" y="1204"/>
                    <a:pt x="9847" y="1167"/>
                    <a:pt x="9397" y="1167"/>
                  </a:cubicBezTo>
                  <a:cubicBezTo>
                    <a:pt x="9333" y="1167"/>
                    <a:pt x="9268" y="1168"/>
                    <a:pt x="9204" y="1169"/>
                  </a:cubicBezTo>
                  <a:cubicBezTo>
                    <a:pt x="9204" y="1146"/>
                    <a:pt x="9204" y="1110"/>
                    <a:pt x="9192" y="1086"/>
                  </a:cubicBezTo>
                  <a:lnTo>
                    <a:pt x="9109" y="384"/>
                  </a:lnTo>
                  <a:cubicBezTo>
                    <a:pt x="9076" y="161"/>
                    <a:pt x="8886" y="0"/>
                    <a:pt x="8666"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8"/>
            <p:cNvSpPr/>
            <p:nvPr/>
          </p:nvSpPr>
          <p:spPr>
            <a:xfrm>
              <a:off x="98913" y="2638726"/>
              <a:ext cx="610447" cy="599751"/>
            </a:xfrm>
            <a:custGeom>
              <a:avLst/>
              <a:gdLst/>
              <a:ahLst/>
              <a:cxnLst/>
              <a:rect l="l" t="t" r="r" b="b"/>
              <a:pathLst>
                <a:path w="55020" h="54056" extrusionOk="0">
                  <a:moveTo>
                    <a:pt x="27409" y="22218"/>
                  </a:moveTo>
                  <a:cubicBezTo>
                    <a:pt x="30147" y="22218"/>
                    <a:pt x="32374" y="24397"/>
                    <a:pt x="32374" y="27100"/>
                  </a:cubicBezTo>
                  <a:cubicBezTo>
                    <a:pt x="32374" y="29802"/>
                    <a:pt x="30147" y="31981"/>
                    <a:pt x="27409" y="31981"/>
                  </a:cubicBezTo>
                  <a:cubicBezTo>
                    <a:pt x="24658" y="31981"/>
                    <a:pt x="22432" y="29802"/>
                    <a:pt x="22432" y="27100"/>
                  </a:cubicBezTo>
                  <a:cubicBezTo>
                    <a:pt x="22432" y="24397"/>
                    <a:pt x="24658" y="22218"/>
                    <a:pt x="27409" y="22218"/>
                  </a:cubicBezTo>
                  <a:close/>
                  <a:moveTo>
                    <a:pt x="29099" y="6907"/>
                  </a:moveTo>
                  <a:cubicBezTo>
                    <a:pt x="39708" y="7752"/>
                    <a:pt x="48042" y="16467"/>
                    <a:pt x="48042" y="27100"/>
                  </a:cubicBezTo>
                  <a:cubicBezTo>
                    <a:pt x="48042" y="29767"/>
                    <a:pt x="47507" y="32326"/>
                    <a:pt x="46554" y="34660"/>
                  </a:cubicBezTo>
                  <a:lnTo>
                    <a:pt x="34779" y="28052"/>
                  </a:lnTo>
                  <a:cubicBezTo>
                    <a:pt x="34826" y="27742"/>
                    <a:pt x="34850" y="27421"/>
                    <a:pt x="34850" y="27100"/>
                  </a:cubicBezTo>
                  <a:cubicBezTo>
                    <a:pt x="34850" y="23635"/>
                    <a:pt x="32398" y="20742"/>
                    <a:pt x="29099" y="19980"/>
                  </a:cubicBezTo>
                  <a:lnTo>
                    <a:pt x="29099" y="6907"/>
                  </a:lnTo>
                  <a:close/>
                  <a:moveTo>
                    <a:pt x="26552" y="6847"/>
                  </a:moveTo>
                  <a:lnTo>
                    <a:pt x="26552" y="19837"/>
                  </a:lnTo>
                  <a:cubicBezTo>
                    <a:pt x="22837" y="20253"/>
                    <a:pt x="19955" y="23349"/>
                    <a:pt x="19955" y="27100"/>
                  </a:cubicBezTo>
                  <a:cubicBezTo>
                    <a:pt x="19955" y="27492"/>
                    <a:pt x="20003" y="27873"/>
                    <a:pt x="20063" y="28243"/>
                  </a:cubicBezTo>
                  <a:lnTo>
                    <a:pt x="8323" y="34827"/>
                  </a:lnTo>
                  <a:cubicBezTo>
                    <a:pt x="7323" y="32445"/>
                    <a:pt x="6775" y="29838"/>
                    <a:pt x="6775" y="27100"/>
                  </a:cubicBezTo>
                  <a:cubicBezTo>
                    <a:pt x="6775" y="16193"/>
                    <a:pt x="15550" y="7300"/>
                    <a:pt x="26552" y="6847"/>
                  </a:cubicBezTo>
                  <a:close/>
                  <a:moveTo>
                    <a:pt x="33993" y="30505"/>
                  </a:moveTo>
                  <a:lnTo>
                    <a:pt x="45447" y="36922"/>
                  </a:lnTo>
                  <a:cubicBezTo>
                    <a:pt x="41934" y="43149"/>
                    <a:pt x="35172" y="47364"/>
                    <a:pt x="27409" y="47364"/>
                  </a:cubicBezTo>
                  <a:cubicBezTo>
                    <a:pt x="19705" y="47364"/>
                    <a:pt x="12990" y="43221"/>
                    <a:pt x="9454" y="37077"/>
                  </a:cubicBezTo>
                  <a:lnTo>
                    <a:pt x="20908" y="30660"/>
                  </a:lnTo>
                  <a:cubicBezTo>
                    <a:pt x="22170" y="32898"/>
                    <a:pt x="24611" y="34410"/>
                    <a:pt x="27409" y="34410"/>
                  </a:cubicBezTo>
                  <a:cubicBezTo>
                    <a:pt x="30266" y="34410"/>
                    <a:pt x="32743" y="32826"/>
                    <a:pt x="33993" y="30505"/>
                  </a:cubicBezTo>
                  <a:close/>
                  <a:moveTo>
                    <a:pt x="26325" y="1"/>
                  </a:moveTo>
                  <a:cubicBezTo>
                    <a:pt x="25635" y="1"/>
                    <a:pt x="25063" y="572"/>
                    <a:pt x="25063" y="1275"/>
                  </a:cubicBezTo>
                  <a:lnTo>
                    <a:pt x="25063" y="3263"/>
                  </a:lnTo>
                  <a:cubicBezTo>
                    <a:pt x="25063" y="3382"/>
                    <a:pt x="25087" y="3490"/>
                    <a:pt x="25111" y="3597"/>
                  </a:cubicBezTo>
                  <a:cubicBezTo>
                    <a:pt x="23551" y="3740"/>
                    <a:pt x="22027" y="4037"/>
                    <a:pt x="20551" y="4466"/>
                  </a:cubicBezTo>
                  <a:cubicBezTo>
                    <a:pt x="20539" y="4359"/>
                    <a:pt x="20515" y="4263"/>
                    <a:pt x="20467" y="4156"/>
                  </a:cubicBezTo>
                  <a:lnTo>
                    <a:pt x="19694" y="2311"/>
                  </a:lnTo>
                  <a:cubicBezTo>
                    <a:pt x="19487" y="1826"/>
                    <a:pt x="19016" y="1537"/>
                    <a:pt x="18526" y="1537"/>
                  </a:cubicBezTo>
                  <a:cubicBezTo>
                    <a:pt x="18367" y="1537"/>
                    <a:pt x="18205" y="1568"/>
                    <a:pt x="18050" y="1632"/>
                  </a:cubicBezTo>
                  <a:lnTo>
                    <a:pt x="15872" y="2513"/>
                  </a:lnTo>
                  <a:cubicBezTo>
                    <a:pt x="15217" y="2787"/>
                    <a:pt x="14907" y="3537"/>
                    <a:pt x="15181" y="4180"/>
                  </a:cubicBezTo>
                  <a:lnTo>
                    <a:pt x="15967" y="6037"/>
                  </a:lnTo>
                  <a:cubicBezTo>
                    <a:pt x="16003" y="6121"/>
                    <a:pt x="16050" y="6192"/>
                    <a:pt x="16098" y="6264"/>
                  </a:cubicBezTo>
                  <a:cubicBezTo>
                    <a:pt x="14752" y="6966"/>
                    <a:pt x="13478" y="7800"/>
                    <a:pt x="12300" y="8740"/>
                  </a:cubicBezTo>
                  <a:cubicBezTo>
                    <a:pt x="12252" y="8657"/>
                    <a:pt x="12193" y="8585"/>
                    <a:pt x="12133" y="8526"/>
                  </a:cubicBezTo>
                  <a:lnTo>
                    <a:pt x="10681" y="7097"/>
                  </a:lnTo>
                  <a:cubicBezTo>
                    <a:pt x="10430" y="6853"/>
                    <a:pt x="10109" y="6731"/>
                    <a:pt x="9789" y="6731"/>
                  </a:cubicBezTo>
                  <a:cubicBezTo>
                    <a:pt x="9469" y="6731"/>
                    <a:pt x="9151" y="6853"/>
                    <a:pt x="8906" y="7097"/>
                  </a:cubicBezTo>
                  <a:lnTo>
                    <a:pt x="7252" y="8716"/>
                  </a:lnTo>
                  <a:cubicBezTo>
                    <a:pt x="6740" y="9216"/>
                    <a:pt x="6740" y="10026"/>
                    <a:pt x="7252" y="10526"/>
                  </a:cubicBezTo>
                  <a:lnTo>
                    <a:pt x="8704" y="11955"/>
                  </a:lnTo>
                  <a:cubicBezTo>
                    <a:pt x="8752" y="12002"/>
                    <a:pt x="8799" y="12038"/>
                    <a:pt x="8859" y="12074"/>
                  </a:cubicBezTo>
                  <a:cubicBezTo>
                    <a:pt x="7906" y="13205"/>
                    <a:pt x="7073" y="14431"/>
                    <a:pt x="6347" y="15717"/>
                  </a:cubicBezTo>
                  <a:cubicBezTo>
                    <a:pt x="6287" y="15681"/>
                    <a:pt x="6228" y="15646"/>
                    <a:pt x="6156" y="15622"/>
                  </a:cubicBezTo>
                  <a:lnTo>
                    <a:pt x="4251" y="14836"/>
                  </a:lnTo>
                  <a:cubicBezTo>
                    <a:pt x="4093" y="14772"/>
                    <a:pt x="3929" y="14741"/>
                    <a:pt x="3767" y="14741"/>
                  </a:cubicBezTo>
                  <a:cubicBezTo>
                    <a:pt x="3273" y="14741"/>
                    <a:pt x="2803" y="15027"/>
                    <a:pt x="2596" y="15503"/>
                  </a:cubicBezTo>
                  <a:lnTo>
                    <a:pt x="1703" y="17610"/>
                  </a:lnTo>
                  <a:cubicBezTo>
                    <a:pt x="1429" y="18265"/>
                    <a:pt x="1727" y="19003"/>
                    <a:pt x="2382" y="19277"/>
                  </a:cubicBezTo>
                  <a:lnTo>
                    <a:pt x="4287" y="20063"/>
                  </a:lnTo>
                  <a:cubicBezTo>
                    <a:pt x="4346" y="20087"/>
                    <a:pt x="4394" y="20099"/>
                    <a:pt x="4442" y="20111"/>
                  </a:cubicBezTo>
                  <a:cubicBezTo>
                    <a:pt x="3977" y="21563"/>
                    <a:pt x="3668" y="23087"/>
                    <a:pt x="3501" y="24647"/>
                  </a:cubicBezTo>
                  <a:cubicBezTo>
                    <a:pt x="3453" y="24635"/>
                    <a:pt x="3394" y="24623"/>
                    <a:pt x="3346" y="24623"/>
                  </a:cubicBezTo>
                  <a:lnTo>
                    <a:pt x="1263" y="24623"/>
                  </a:lnTo>
                  <a:cubicBezTo>
                    <a:pt x="572" y="24623"/>
                    <a:pt x="1" y="25195"/>
                    <a:pt x="1" y="25897"/>
                  </a:cubicBezTo>
                  <a:lnTo>
                    <a:pt x="1" y="28171"/>
                  </a:lnTo>
                  <a:cubicBezTo>
                    <a:pt x="1" y="28862"/>
                    <a:pt x="572" y="29433"/>
                    <a:pt x="1263" y="29433"/>
                  </a:cubicBezTo>
                  <a:lnTo>
                    <a:pt x="3346" y="29433"/>
                  </a:lnTo>
                  <a:cubicBezTo>
                    <a:pt x="3394" y="29433"/>
                    <a:pt x="3442" y="29421"/>
                    <a:pt x="3489" y="29421"/>
                  </a:cubicBezTo>
                  <a:cubicBezTo>
                    <a:pt x="3620" y="30719"/>
                    <a:pt x="3858" y="31993"/>
                    <a:pt x="4192" y="33219"/>
                  </a:cubicBezTo>
                  <a:cubicBezTo>
                    <a:pt x="4156" y="33231"/>
                    <a:pt x="4108" y="33231"/>
                    <a:pt x="4073" y="33243"/>
                  </a:cubicBezTo>
                  <a:lnTo>
                    <a:pt x="2132" y="33969"/>
                  </a:lnTo>
                  <a:cubicBezTo>
                    <a:pt x="1477" y="34219"/>
                    <a:pt x="1144" y="34958"/>
                    <a:pt x="1406" y="35613"/>
                  </a:cubicBezTo>
                  <a:lnTo>
                    <a:pt x="2227" y="37744"/>
                  </a:lnTo>
                  <a:cubicBezTo>
                    <a:pt x="2420" y="38248"/>
                    <a:pt x="2895" y="38555"/>
                    <a:pt x="3402" y="38555"/>
                  </a:cubicBezTo>
                  <a:cubicBezTo>
                    <a:pt x="3554" y="38555"/>
                    <a:pt x="3708" y="38527"/>
                    <a:pt x="3858" y="38470"/>
                  </a:cubicBezTo>
                  <a:lnTo>
                    <a:pt x="5787" y="37744"/>
                  </a:lnTo>
                  <a:cubicBezTo>
                    <a:pt x="5835" y="37732"/>
                    <a:pt x="5882" y="37708"/>
                    <a:pt x="5918" y="37684"/>
                  </a:cubicBezTo>
                  <a:cubicBezTo>
                    <a:pt x="6716" y="39244"/>
                    <a:pt x="7680" y="40696"/>
                    <a:pt x="8787" y="42042"/>
                  </a:cubicBezTo>
                  <a:cubicBezTo>
                    <a:pt x="8764" y="42066"/>
                    <a:pt x="8728" y="42078"/>
                    <a:pt x="8704" y="42113"/>
                  </a:cubicBezTo>
                  <a:lnTo>
                    <a:pt x="7252" y="43542"/>
                  </a:lnTo>
                  <a:cubicBezTo>
                    <a:pt x="6740" y="44030"/>
                    <a:pt x="6740" y="44852"/>
                    <a:pt x="7252" y="45340"/>
                  </a:cubicBezTo>
                  <a:lnTo>
                    <a:pt x="8906" y="46971"/>
                  </a:lnTo>
                  <a:cubicBezTo>
                    <a:pt x="9151" y="47209"/>
                    <a:pt x="9469" y="47328"/>
                    <a:pt x="9789" y="47328"/>
                  </a:cubicBezTo>
                  <a:cubicBezTo>
                    <a:pt x="10109" y="47328"/>
                    <a:pt x="10430" y="47209"/>
                    <a:pt x="10681" y="46971"/>
                  </a:cubicBezTo>
                  <a:lnTo>
                    <a:pt x="12133" y="45542"/>
                  </a:lnTo>
                  <a:cubicBezTo>
                    <a:pt x="12169" y="45495"/>
                    <a:pt x="12205" y="45459"/>
                    <a:pt x="12240" y="45411"/>
                  </a:cubicBezTo>
                  <a:cubicBezTo>
                    <a:pt x="13276" y="46245"/>
                    <a:pt x="14395" y="46995"/>
                    <a:pt x="15574" y="47650"/>
                  </a:cubicBezTo>
                  <a:cubicBezTo>
                    <a:pt x="15550" y="47685"/>
                    <a:pt x="15526" y="47733"/>
                    <a:pt x="15503" y="47769"/>
                  </a:cubicBezTo>
                  <a:lnTo>
                    <a:pt x="14681" y="49602"/>
                  </a:lnTo>
                  <a:cubicBezTo>
                    <a:pt x="14383" y="50245"/>
                    <a:pt x="14681" y="51007"/>
                    <a:pt x="15324" y="51281"/>
                  </a:cubicBezTo>
                  <a:lnTo>
                    <a:pt x="17479" y="52222"/>
                  </a:lnTo>
                  <a:cubicBezTo>
                    <a:pt x="17641" y="52292"/>
                    <a:pt x="17811" y="52326"/>
                    <a:pt x="17978" y="52326"/>
                  </a:cubicBezTo>
                  <a:cubicBezTo>
                    <a:pt x="18460" y="52326"/>
                    <a:pt x="18922" y="52047"/>
                    <a:pt x="19134" y="51579"/>
                  </a:cubicBezTo>
                  <a:lnTo>
                    <a:pt x="19967" y="49745"/>
                  </a:lnTo>
                  <a:cubicBezTo>
                    <a:pt x="19991" y="49686"/>
                    <a:pt x="20003" y="49626"/>
                    <a:pt x="20027" y="49567"/>
                  </a:cubicBezTo>
                  <a:cubicBezTo>
                    <a:pt x="21646" y="50079"/>
                    <a:pt x="23337" y="50436"/>
                    <a:pt x="25087" y="50602"/>
                  </a:cubicBezTo>
                  <a:cubicBezTo>
                    <a:pt x="25075" y="50662"/>
                    <a:pt x="25063" y="50722"/>
                    <a:pt x="25063" y="50793"/>
                  </a:cubicBezTo>
                  <a:lnTo>
                    <a:pt x="25063" y="52793"/>
                  </a:lnTo>
                  <a:cubicBezTo>
                    <a:pt x="25063" y="53484"/>
                    <a:pt x="25635" y="54055"/>
                    <a:pt x="26325" y="54055"/>
                  </a:cubicBezTo>
                  <a:lnTo>
                    <a:pt x="28695" y="54055"/>
                  </a:lnTo>
                  <a:cubicBezTo>
                    <a:pt x="29397" y="54055"/>
                    <a:pt x="29957" y="53484"/>
                    <a:pt x="29957" y="52793"/>
                  </a:cubicBezTo>
                  <a:lnTo>
                    <a:pt x="29957" y="50793"/>
                  </a:lnTo>
                  <a:cubicBezTo>
                    <a:pt x="29957" y="50722"/>
                    <a:pt x="29945" y="50650"/>
                    <a:pt x="29933" y="50579"/>
                  </a:cubicBezTo>
                  <a:cubicBezTo>
                    <a:pt x="31505" y="50424"/>
                    <a:pt x="33017" y="50114"/>
                    <a:pt x="34481" y="49674"/>
                  </a:cubicBezTo>
                  <a:cubicBezTo>
                    <a:pt x="34493" y="49745"/>
                    <a:pt x="34517" y="49829"/>
                    <a:pt x="34553" y="49900"/>
                  </a:cubicBezTo>
                  <a:lnTo>
                    <a:pt x="35338" y="51757"/>
                  </a:lnTo>
                  <a:cubicBezTo>
                    <a:pt x="35537" y="52236"/>
                    <a:pt x="36009" y="52529"/>
                    <a:pt x="36506" y="52529"/>
                  </a:cubicBezTo>
                  <a:cubicBezTo>
                    <a:pt x="36665" y="52529"/>
                    <a:pt x="36826" y="52499"/>
                    <a:pt x="36981" y="52436"/>
                  </a:cubicBezTo>
                  <a:lnTo>
                    <a:pt x="39148" y="51543"/>
                  </a:lnTo>
                  <a:cubicBezTo>
                    <a:pt x="39803" y="51281"/>
                    <a:pt x="40113" y="50531"/>
                    <a:pt x="39839" y="49876"/>
                  </a:cubicBezTo>
                  <a:lnTo>
                    <a:pt x="39053" y="48031"/>
                  </a:lnTo>
                  <a:cubicBezTo>
                    <a:pt x="39029" y="47959"/>
                    <a:pt x="38982" y="47888"/>
                    <a:pt x="38946" y="47816"/>
                  </a:cubicBezTo>
                  <a:cubicBezTo>
                    <a:pt x="40279" y="47102"/>
                    <a:pt x="41542" y="46257"/>
                    <a:pt x="42708" y="45304"/>
                  </a:cubicBezTo>
                  <a:cubicBezTo>
                    <a:pt x="42768" y="45388"/>
                    <a:pt x="42827" y="45471"/>
                    <a:pt x="42899" y="45542"/>
                  </a:cubicBezTo>
                  <a:lnTo>
                    <a:pt x="44351" y="46971"/>
                  </a:lnTo>
                  <a:cubicBezTo>
                    <a:pt x="44595" y="47209"/>
                    <a:pt x="44914" y="47328"/>
                    <a:pt x="45234" y="47328"/>
                  </a:cubicBezTo>
                  <a:cubicBezTo>
                    <a:pt x="45554" y="47328"/>
                    <a:pt x="45875" y="47209"/>
                    <a:pt x="46125" y="46971"/>
                  </a:cubicBezTo>
                  <a:lnTo>
                    <a:pt x="47780" y="45340"/>
                  </a:lnTo>
                  <a:cubicBezTo>
                    <a:pt x="48280" y="44852"/>
                    <a:pt x="48280" y="44030"/>
                    <a:pt x="47780" y="43542"/>
                  </a:cubicBezTo>
                  <a:lnTo>
                    <a:pt x="46328" y="42113"/>
                  </a:lnTo>
                  <a:cubicBezTo>
                    <a:pt x="46256" y="42042"/>
                    <a:pt x="46173" y="41982"/>
                    <a:pt x="46102" y="41935"/>
                  </a:cubicBezTo>
                  <a:cubicBezTo>
                    <a:pt x="47042" y="40792"/>
                    <a:pt x="47876" y="39577"/>
                    <a:pt x="48590" y="38268"/>
                  </a:cubicBezTo>
                  <a:cubicBezTo>
                    <a:pt x="48673" y="38339"/>
                    <a:pt x="48769" y="38399"/>
                    <a:pt x="48864" y="38434"/>
                  </a:cubicBezTo>
                  <a:lnTo>
                    <a:pt x="50781" y="39232"/>
                  </a:lnTo>
                  <a:cubicBezTo>
                    <a:pt x="50939" y="39296"/>
                    <a:pt x="51102" y="39327"/>
                    <a:pt x="51262" y="39327"/>
                  </a:cubicBezTo>
                  <a:cubicBezTo>
                    <a:pt x="51753" y="39327"/>
                    <a:pt x="52217" y="39038"/>
                    <a:pt x="52424" y="38553"/>
                  </a:cubicBezTo>
                  <a:lnTo>
                    <a:pt x="53329" y="36446"/>
                  </a:lnTo>
                  <a:cubicBezTo>
                    <a:pt x="53603" y="35803"/>
                    <a:pt x="53293" y="35053"/>
                    <a:pt x="52638" y="34779"/>
                  </a:cubicBezTo>
                  <a:lnTo>
                    <a:pt x="50733" y="33993"/>
                  </a:lnTo>
                  <a:cubicBezTo>
                    <a:pt x="50626" y="33958"/>
                    <a:pt x="50531" y="33934"/>
                    <a:pt x="50424" y="33922"/>
                  </a:cubicBezTo>
                  <a:cubicBezTo>
                    <a:pt x="50864" y="32457"/>
                    <a:pt x="51174" y="30945"/>
                    <a:pt x="51328" y="29374"/>
                  </a:cubicBezTo>
                  <a:cubicBezTo>
                    <a:pt x="51436" y="29409"/>
                    <a:pt x="51555" y="29433"/>
                    <a:pt x="51674" y="29433"/>
                  </a:cubicBezTo>
                  <a:lnTo>
                    <a:pt x="53757" y="29433"/>
                  </a:lnTo>
                  <a:cubicBezTo>
                    <a:pt x="54460" y="29433"/>
                    <a:pt x="55019" y="28862"/>
                    <a:pt x="55019" y="28171"/>
                  </a:cubicBezTo>
                  <a:lnTo>
                    <a:pt x="55019" y="25897"/>
                  </a:lnTo>
                  <a:cubicBezTo>
                    <a:pt x="55019" y="25195"/>
                    <a:pt x="54460" y="24623"/>
                    <a:pt x="53757" y="24623"/>
                  </a:cubicBezTo>
                  <a:lnTo>
                    <a:pt x="51674" y="24623"/>
                  </a:lnTo>
                  <a:cubicBezTo>
                    <a:pt x="51555" y="24623"/>
                    <a:pt x="51436" y="24647"/>
                    <a:pt x="51317" y="24683"/>
                  </a:cubicBezTo>
                  <a:cubicBezTo>
                    <a:pt x="51186" y="23385"/>
                    <a:pt x="50936" y="22111"/>
                    <a:pt x="50590" y="20885"/>
                  </a:cubicBezTo>
                  <a:cubicBezTo>
                    <a:pt x="50709" y="20873"/>
                    <a:pt x="50828" y="20861"/>
                    <a:pt x="50947" y="20813"/>
                  </a:cubicBezTo>
                  <a:lnTo>
                    <a:pt x="52888" y="20087"/>
                  </a:lnTo>
                  <a:cubicBezTo>
                    <a:pt x="53543" y="19837"/>
                    <a:pt x="53876" y="19099"/>
                    <a:pt x="53626" y="18444"/>
                  </a:cubicBezTo>
                  <a:lnTo>
                    <a:pt x="52793" y="16313"/>
                  </a:lnTo>
                  <a:cubicBezTo>
                    <a:pt x="52599" y="15813"/>
                    <a:pt x="52117" y="15508"/>
                    <a:pt x="51611" y="15508"/>
                  </a:cubicBezTo>
                  <a:cubicBezTo>
                    <a:pt x="51465" y="15508"/>
                    <a:pt x="51317" y="15533"/>
                    <a:pt x="51174" y="15586"/>
                  </a:cubicBezTo>
                  <a:lnTo>
                    <a:pt x="49233" y="16313"/>
                  </a:lnTo>
                  <a:cubicBezTo>
                    <a:pt x="49102" y="16360"/>
                    <a:pt x="48995" y="16432"/>
                    <a:pt x="48888" y="16515"/>
                  </a:cubicBezTo>
                  <a:cubicBezTo>
                    <a:pt x="48090" y="14955"/>
                    <a:pt x="47126" y="13503"/>
                    <a:pt x="46018" y="12169"/>
                  </a:cubicBezTo>
                  <a:cubicBezTo>
                    <a:pt x="46125" y="12110"/>
                    <a:pt x="46233" y="12038"/>
                    <a:pt x="46328" y="11955"/>
                  </a:cubicBezTo>
                  <a:lnTo>
                    <a:pt x="47780" y="10526"/>
                  </a:lnTo>
                  <a:cubicBezTo>
                    <a:pt x="48280" y="10026"/>
                    <a:pt x="48280" y="9216"/>
                    <a:pt x="47780" y="8716"/>
                  </a:cubicBezTo>
                  <a:lnTo>
                    <a:pt x="46125" y="7097"/>
                  </a:lnTo>
                  <a:cubicBezTo>
                    <a:pt x="45875" y="6853"/>
                    <a:pt x="45554" y="6731"/>
                    <a:pt x="45234" y="6731"/>
                  </a:cubicBezTo>
                  <a:cubicBezTo>
                    <a:pt x="44914" y="6731"/>
                    <a:pt x="44595" y="6853"/>
                    <a:pt x="44351" y="7097"/>
                  </a:cubicBezTo>
                  <a:lnTo>
                    <a:pt x="42899" y="8526"/>
                  </a:lnTo>
                  <a:cubicBezTo>
                    <a:pt x="42792" y="8621"/>
                    <a:pt x="42720" y="8728"/>
                    <a:pt x="42661" y="8847"/>
                  </a:cubicBezTo>
                  <a:cubicBezTo>
                    <a:pt x="41613" y="8014"/>
                    <a:pt x="40494" y="7252"/>
                    <a:pt x="39315" y="6597"/>
                  </a:cubicBezTo>
                  <a:cubicBezTo>
                    <a:pt x="39398" y="6502"/>
                    <a:pt x="39470" y="6407"/>
                    <a:pt x="39517" y="6287"/>
                  </a:cubicBezTo>
                  <a:lnTo>
                    <a:pt x="40351" y="4454"/>
                  </a:lnTo>
                  <a:cubicBezTo>
                    <a:pt x="40637" y="3811"/>
                    <a:pt x="40339" y="3061"/>
                    <a:pt x="39696" y="2775"/>
                  </a:cubicBezTo>
                  <a:lnTo>
                    <a:pt x="37541" y="1835"/>
                  </a:lnTo>
                  <a:cubicBezTo>
                    <a:pt x="37379" y="1764"/>
                    <a:pt x="37209" y="1731"/>
                    <a:pt x="37042" y="1731"/>
                  </a:cubicBezTo>
                  <a:cubicBezTo>
                    <a:pt x="36560" y="1731"/>
                    <a:pt x="36098" y="2009"/>
                    <a:pt x="35886" y="2477"/>
                  </a:cubicBezTo>
                  <a:lnTo>
                    <a:pt x="35065" y="4311"/>
                  </a:lnTo>
                  <a:cubicBezTo>
                    <a:pt x="35005" y="4430"/>
                    <a:pt x="34981" y="4561"/>
                    <a:pt x="34969" y="4692"/>
                  </a:cubicBezTo>
                  <a:cubicBezTo>
                    <a:pt x="33350" y="4156"/>
                    <a:pt x="31659" y="3787"/>
                    <a:pt x="29909" y="3620"/>
                  </a:cubicBezTo>
                  <a:cubicBezTo>
                    <a:pt x="29933" y="3501"/>
                    <a:pt x="29957" y="3394"/>
                    <a:pt x="29957" y="3263"/>
                  </a:cubicBezTo>
                  <a:lnTo>
                    <a:pt x="29957" y="1275"/>
                  </a:lnTo>
                  <a:cubicBezTo>
                    <a:pt x="29957" y="572"/>
                    <a:pt x="29397" y="1"/>
                    <a:pt x="286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8"/>
            <p:cNvSpPr/>
            <p:nvPr/>
          </p:nvSpPr>
          <p:spPr>
            <a:xfrm>
              <a:off x="639150" y="4605944"/>
              <a:ext cx="1040016" cy="1021794"/>
            </a:xfrm>
            <a:custGeom>
              <a:avLst/>
              <a:gdLst/>
              <a:ahLst/>
              <a:cxnLst/>
              <a:rect l="l" t="t" r="r" b="b"/>
              <a:pathLst>
                <a:path w="55020" h="54056" extrusionOk="0">
                  <a:moveTo>
                    <a:pt x="27409" y="22218"/>
                  </a:moveTo>
                  <a:cubicBezTo>
                    <a:pt x="30147" y="22218"/>
                    <a:pt x="32374" y="24397"/>
                    <a:pt x="32374" y="27100"/>
                  </a:cubicBezTo>
                  <a:cubicBezTo>
                    <a:pt x="32374" y="29802"/>
                    <a:pt x="30147" y="31981"/>
                    <a:pt x="27409" y="31981"/>
                  </a:cubicBezTo>
                  <a:cubicBezTo>
                    <a:pt x="24658" y="31981"/>
                    <a:pt x="22432" y="29802"/>
                    <a:pt x="22432" y="27100"/>
                  </a:cubicBezTo>
                  <a:cubicBezTo>
                    <a:pt x="22432" y="24397"/>
                    <a:pt x="24658" y="22218"/>
                    <a:pt x="27409" y="22218"/>
                  </a:cubicBezTo>
                  <a:close/>
                  <a:moveTo>
                    <a:pt x="29099" y="6907"/>
                  </a:moveTo>
                  <a:cubicBezTo>
                    <a:pt x="39708" y="7752"/>
                    <a:pt x="48042" y="16467"/>
                    <a:pt x="48042" y="27100"/>
                  </a:cubicBezTo>
                  <a:cubicBezTo>
                    <a:pt x="48042" y="29767"/>
                    <a:pt x="47507" y="32326"/>
                    <a:pt x="46554" y="34660"/>
                  </a:cubicBezTo>
                  <a:lnTo>
                    <a:pt x="34779" y="28052"/>
                  </a:lnTo>
                  <a:cubicBezTo>
                    <a:pt x="34826" y="27742"/>
                    <a:pt x="34850" y="27421"/>
                    <a:pt x="34850" y="27100"/>
                  </a:cubicBezTo>
                  <a:cubicBezTo>
                    <a:pt x="34850" y="23635"/>
                    <a:pt x="32398" y="20742"/>
                    <a:pt x="29099" y="19980"/>
                  </a:cubicBezTo>
                  <a:lnTo>
                    <a:pt x="29099" y="6907"/>
                  </a:lnTo>
                  <a:close/>
                  <a:moveTo>
                    <a:pt x="26552" y="6847"/>
                  </a:moveTo>
                  <a:lnTo>
                    <a:pt x="26552" y="19837"/>
                  </a:lnTo>
                  <a:cubicBezTo>
                    <a:pt x="22837" y="20253"/>
                    <a:pt x="19955" y="23349"/>
                    <a:pt x="19955" y="27100"/>
                  </a:cubicBezTo>
                  <a:cubicBezTo>
                    <a:pt x="19955" y="27492"/>
                    <a:pt x="20003" y="27873"/>
                    <a:pt x="20063" y="28243"/>
                  </a:cubicBezTo>
                  <a:lnTo>
                    <a:pt x="8323" y="34827"/>
                  </a:lnTo>
                  <a:cubicBezTo>
                    <a:pt x="7323" y="32445"/>
                    <a:pt x="6775" y="29838"/>
                    <a:pt x="6775" y="27100"/>
                  </a:cubicBezTo>
                  <a:cubicBezTo>
                    <a:pt x="6775" y="16193"/>
                    <a:pt x="15550" y="7300"/>
                    <a:pt x="26552" y="6847"/>
                  </a:cubicBezTo>
                  <a:close/>
                  <a:moveTo>
                    <a:pt x="33993" y="30505"/>
                  </a:moveTo>
                  <a:lnTo>
                    <a:pt x="45447" y="36922"/>
                  </a:lnTo>
                  <a:cubicBezTo>
                    <a:pt x="41934" y="43149"/>
                    <a:pt x="35172" y="47364"/>
                    <a:pt x="27409" y="47364"/>
                  </a:cubicBezTo>
                  <a:cubicBezTo>
                    <a:pt x="19705" y="47364"/>
                    <a:pt x="12990" y="43221"/>
                    <a:pt x="9454" y="37077"/>
                  </a:cubicBezTo>
                  <a:lnTo>
                    <a:pt x="20908" y="30660"/>
                  </a:lnTo>
                  <a:cubicBezTo>
                    <a:pt x="22170" y="32898"/>
                    <a:pt x="24611" y="34410"/>
                    <a:pt x="27409" y="34410"/>
                  </a:cubicBezTo>
                  <a:cubicBezTo>
                    <a:pt x="30266" y="34410"/>
                    <a:pt x="32743" y="32826"/>
                    <a:pt x="33993" y="30505"/>
                  </a:cubicBezTo>
                  <a:close/>
                  <a:moveTo>
                    <a:pt x="26325" y="1"/>
                  </a:moveTo>
                  <a:cubicBezTo>
                    <a:pt x="25635" y="1"/>
                    <a:pt x="25063" y="572"/>
                    <a:pt x="25063" y="1275"/>
                  </a:cubicBezTo>
                  <a:lnTo>
                    <a:pt x="25063" y="3263"/>
                  </a:lnTo>
                  <a:cubicBezTo>
                    <a:pt x="25063" y="3382"/>
                    <a:pt x="25087" y="3490"/>
                    <a:pt x="25111" y="3597"/>
                  </a:cubicBezTo>
                  <a:cubicBezTo>
                    <a:pt x="23551" y="3740"/>
                    <a:pt x="22027" y="4037"/>
                    <a:pt x="20551" y="4466"/>
                  </a:cubicBezTo>
                  <a:cubicBezTo>
                    <a:pt x="20539" y="4359"/>
                    <a:pt x="20515" y="4263"/>
                    <a:pt x="20467" y="4156"/>
                  </a:cubicBezTo>
                  <a:lnTo>
                    <a:pt x="19694" y="2311"/>
                  </a:lnTo>
                  <a:cubicBezTo>
                    <a:pt x="19487" y="1826"/>
                    <a:pt x="19016" y="1537"/>
                    <a:pt x="18526" y="1537"/>
                  </a:cubicBezTo>
                  <a:cubicBezTo>
                    <a:pt x="18367" y="1537"/>
                    <a:pt x="18205" y="1568"/>
                    <a:pt x="18050" y="1632"/>
                  </a:cubicBezTo>
                  <a:lnTo>
                    <a:pt x="15872" y="2513"/>
                  </a:lnTo>
                  <a:cubicBezTo>
                    <a:pt x="15217" y="2787"/>
                    <a:pt x="14907" y="3537"/>
                    <a:pt x="15181" y="4180"/>
                  </a:cubicBezTo>
                  <a:lnTo>
                    <a:pt x="15967" y="6037"/>
                  </a:lnTo>
                  <a:cubicBezTo>
                    <a:pt x="16003" y="6121"/>
                    <a:pt x="16050" y="6192"/>
                    <a:pt x="16098" y="6264"/>
                  </a:cubicBezTo>
                  <a:cubicBezTo>
                    <a:pt x="14752" y="6966"/>
                    <a:pt x="13478" y="7800"/>
                    <a:pt x="12300" y="8740"/>
                  </a:cubicBezTo>
                  <a:cubicBezTo>
                    <a:pt x="12252" y="8657"/>
                    <a:pt x="12193" y="8585"/>
                    <a:pt x="12133" y="8526"/>
                  </a:cubicBezTo>
                  <a:lnTo>
                    <a:pt x="10681" y="7097"/>
                  </a:lnTo>
                  <a:cubicBezTo>
                    <a:pt x="10430" y="6853"/>
                    <a:pt x="10109" y="6731"/>
                    <a:pt x="9789" y="6731"/>
                  </a:cubicBezTo>
                  <a:cubicBezTo>
                    <a:pt x="9469" y="6731"/>
                    <a:pt x="9151" y="6853"/>
                    <a:pt x="8906" y="7097"/>
                  </a:cubicBezTo>
                  <a:lnTo>
                    <a:pt x="7252" y="8716"/>
                  </a:lnTo>
                  <a:cubicBezTo>
                    <a:pt x="6740" y="9216"/>
                    <a:pt x="6740" y="10026"/>
                    <a:pt x="7252" y="10526"/>
                  </a:cubicBezTo>
                  <a:lnTo>
                    <a:pt x="8704" y="11955"/>
                  </a:lnTo>
                  <a:cubicBezTo>
                    <a:pt x="8752" y="12002"/>
                    <a:pt x="8799" y="12038"/>
                    <a:pt x="8859" y="12074"/>
                  </a:cubicBezTo>
                  <a:cubicBezTo>
                    <a:pt x="7906" y="13205"/>
                    <a:pt x="7073" y="14431"/>
                    <a:pt x="6347" y="15717"/>
                  </a:cubicBezTo>
                  <a:cubicBezTo>
                    <a:pt x="6287" y="15681"/>
                    <a:pt x="6228" y="15646"/>
                    <a:pt x="6156" y="15622"/>
                  </a:cubicBezTo>
                  <a:lnTo>
                    <a:pt x="4251" y="14836"/>
                  </a:lnTo>
                  <a:cubicBezTo>
                    <a:pt x="4093" y="14772"/>
                    <a:pt x="3929" y="14741"/>
                    <a:pt x="3767" y="14741"/>
                  </a:cubicBezTo>
                  <a:cubicBezTo>
                    <a:pt x="3273" y="14741"/>
                    <a:pt x="2803" y="15027"/>
                    <a:pt x="2596" y="15503"/>
                  </a:cubicBezTo>
                  <a:lnTo>
                    <a:pt x="1703" y="17610"/>
                  </a:lnTo>
                  <a:cubicBezTo>
                    <a:pt x="1429" y="18265"/>
                    <a:pt x="1727" y="19003"/>
                    <a:pt x="2382" y="19277"/>
                  </a:cubicBezTo>
                  <a:lnTo>
                    <a:pt x="4287" y="20063"/>
                  </a:lnTo>
                  <a:cubicBezTo>
                    <a:pt x="4346" y="20087"/>
                    <a:pt x="4394" y="20099"/>
                    <a:pt x="4442" y="20111"/>
                  </a:cubicBezTo>
                  <a:cubicBezTo>
                    <a:pt x="3977" y="21563"/>
                    <a:pt x="3668" y="23087"/>
                    <a:pt x="3501" y="24647"/>
                  </a:cubicBezTo>
                  <a:cubicBezTo>
                    <a:pt x="3453" y="24635"/>
                    <a:pt x="3394" y="24623"/>
                    <a:pt x="3346" y="24623"/>
                  </a:cubicBezTo>
                  <a:lnTo>
                    <a:pt x="1263" y="24623"/>
                  </a:lnTo>
                  <a:cubicBezTo>
                    <a:pt x="572" y="24623"/>
                    <a:pt x="1" y="25195"/>
                    <a:pt x="1" y="25897"/>
                  </a:cubicBezTo>
                  <a:lnTo>
                    <a:pt x="1" y="28171"/>
                  </a:lnTo>
                  <a:cubicBezTo>
                    <a:pt x="1" y="28862"/>
                    <a:pt x="572" y="29433"/>
                    <a:pt x="1263" y="29433"/>
                  </a:cubicBezTo>
                  <a:lnTo>
                    <a:pt x="3346" y="29433"/>
                  </a:lnTo>
                  <a:cubicBezTo>
                    <a:pt x="3394" y="29433"/>
                    <a:pt x="3442" y="29421"/>
                    <a:pt x="3489" y="29421"/>
                  </a:cubicBezTo>
                  <a:cubicBezTo>
                    <a:pt x="3620" y="30719"/>
                    <a:pt x="3858" y="31993"/>
                    <a:pt x="4192" y="33219"/>
                  </a:cubicBezTo>
                  <a:cubicBezTo>
                    <a:pt x="4156" y="33231"/>
                    <a:pt x="4108" y="33231"/>
                    <a:pt x="4073" y="33243"/>
                  </a:cubicBezTo>
                  <a:lnTo>
                    <a:pt x="2132" y="33969"/>
                  </a:lnTo>
                  <a:cubicBezTo>
                    <a:pt x="1477" y="34219"/>
                    <a:pt x="1144" y="34958"/>
                    <a:pt x="1406" y="35613"/>
                  </a:cubicBezTo>
                  <a:lnTo>
                    <a:pt x="2227" y="37744"/>
                  </a:lnTo>
                  <a:cubicBezTo>
                    <a:pt x="2420" y="38248"/>
                    <a:pt x="2895" y="38555"/>
                    <a:pt x="3402" y="38555"/>
                  </a:cubicBezTo>
                  <a:cubicBezTo>
                    <a:pt x="3554" y="38555"/>
                    <a:pt x="3708" y="38527"/>
                    <a:pt x="3858" y="38470"/>
                  </a:cubicBezTo>
                  <a:lnTo>
                    <a:pt x="5787" y="37744"/>
                  </a:lnTo>
                  <a:cubicBezTo>
                    <a:pt x="5835" y="37732"/>
                    <a:pt x="5882" y="37708"/>
                    <a:pt x="5918" y="37684"/>
                  </a:cubicBezTo>
                  <a:cubicBezTo>
                    <a:pt x="6716" y="39244"/>
                    <a:pt x="7680" y="40696"/>
                    <a:pt x="8787" y="42042"/>
                  </a:cubicBezTo>
                  <a:cubicBezTo>
                    <a:pt x="8764" y="42066"/>
                    <a:pt x="8728" y="42078"/>
                    <a:pt x="8704" y="42113"/>
                  </a:cubicBezTo>
                  <a:lnTo>
                    <a:pt x="7252" y="43542"/>
                  </a:lnTo>
                  <a:cubicBezTo>
                    <a:pt x="6740" y="44030"/>
                    <a:pt x="6740" y="44852"/>
                    <a:pt x="7252" y="45340"/>
                  </a:cubicBezTo>
                  <a:lnTo>
                    <a:pt x="8906" y="46971"/>
                  </a:lnTo>
                  <a:cubicBezTo>
                    <a:pt x="9151" y="47209"/>
                    <a:pt x="9469" y="47328"/>
                    <a:pt x="9789" y="47328"/>
                  </a:cubicBezTo>
                  <a:cubicBezTo>
                    <a:pt x="10109" y="47328"/>
                    <a:pt x="10430" y="47209"/>
                    <a:pt x="10681" y="46971"/>
                  </a:cubicBezTo>
                  <a:lnTo>
                    <a:pt x="12133" y="45542"/>
                  </a:lnTo>
                  <a:cubicBezTo>
                    <a:pt x="12169" y="45495"/>
                    <a:pt x="12205" y="45459"/>
                    <a:pt x="12240" y="45411"/>
                  </a:cubicBezTo>
                  <a:cubicBezTo>
                    <a:pt x="13276" y="46245"/>
                    <a:pt x="14395" y="46995"/>
                    <a:pt x="15574" y="47650"/>
                  </a:cubicBezTo>
                  <a:cubicBezTo>
                    <a:pt x="15550" y="47685"/>
                    <a:pt x="15526" y="47733"/>
                    <a:pt x="15503" y="47769"/>
                  </a:cubicBezTo>
                  <a:lnTo>
                    <a:pt x="14681" y="49602"/>
                  </a:lnTo>
                  <a:cubicBezTo>
                    <a:pt x="14383" y="50245"/>
                    <a:pt x="14681" y="51007"/>
                    <a:pt x="15324" y="51281"/>
                  </a:cubicBezTo>
                  <a:lnTo>
                    <a:pt x="17479" y="52222"/>
                  </a:lnTo>
                  <a:cubicBezTo>
                    <a:pt x="17641" y="52292"/>
                    <a:pt x="17811" y="52326"/>
                    <a:pt x="17978" y="52326"/>
                  </a:cubicBezTo>
                  <a:cubicBezTo>
                    <a:pt x="18460" y="52326"/>
                    <a:pt x="18922" y="52047"/>
                    <a:pt x="19134" y="51579"/>
                  </a:cubicBezTo>
                  <a:lnTo>
                    <a:pt x="19967" y="49745"/>
                  </a:lnTo>
                  <a:cubicBezTo>
                    <a:pt x="19991" y="49686"/>
                    <a:pt x="20003" y="49626"/>
                    <a:pt x="20027" y="49567"/>
                  </a:cubicBezTo>
                  <a:cubicBezTo>
                    <a:pt x="21646" y="50079"/>
                    <a:pt x="23337" y="50436"/>
                    <a:pt x="25087" y="50602"/>
                  </a:cubicBezTo>
                  <a:cubicBezTo>
                    <a:pt x="25075" y="50662"/>
                    <a:pt x="25063" y="50722"/>
                    <a:pt x="25063" y="50793"/>
                  </a:cubicBezTo>
                  <a:lnTo>
                    <a:pt x="25063" y="52793"/>
                  </a:lnTo>
                  <a:cubicBezTo>
                    <a:pt x="25063" y="53484"/>
                    <a:pt x="25635" y="54055"/>
                    <a:pt x="26325" y="54055"/>
                  </a:cubicBezTo>
                  <a:lnTo>
                    <a:pt x="28695" y="54055"/>
                  </a:lnTo>
                  <a:cubicBezTo>
                    <a:pt x="29397" y="54055"/>
                    <a:pt x="29957" y="53484"/>
                    <a:pt x="29957" y="52793"/>
                  </a:cubicBezTo>
                  <a:lnTo>
                    <a:pt x="29957" y="50793"/>
                  </a:lnTo>
                  <a:cubicBezTo>
                    <a:pt x="29957" y="50722"/>
                    <a:pt x="29945" y="50650"/>
                    <a:pt x="29933" y="50579"/>
                  </a:cubicBezTo>
                  <a:cubicBezTo>
                    <a:pt x="31505" y="50424"/>
                    <a:pt x="33017" y="50114"/>
                    <a:pt x="34481" y="49674"/>
                  </a:cubicBezTo>
                  <a:cubicBezTo>
                    <a:pt x="34493" y="49745"/>
                    <a:pt x="34517" y="49829"/>
                    <a:pt x="34553" y="49900"/>
                  </a:cubicBezTo>
                  <a:lnTo>
                    <a:pt x="35338" y="51757"/>
                  </a:lnTo>
                  <a:cubicBezTo>
                    <a:pt x="35537" y="52236"/>
                    <a:pt x="36009" y="52529"/>
                    <a:pt x="36506" y="52529"/>
                  </a:cubicBezTo>
                  <a:cubicBezTo>
                    <a:pt x="36665" y="52529"/>
                    <a:pt x="36826" y="52499"/>
                    <a:pt x="36981" y="52436"/>
                  </a:cubicBezTo>
                  <a:lnTo>
                    <a:pt x="39148" y="51543"/>
                  </a:lnTo>
                  <a:cubicBezTo>
                    <a:pt x="39803" y="51281"/>
                    <a:pt x="40113" y="50531"/>
                    <a:pt x="39839" y="49876"/>
                  </a:cubicBezTo>
                  <a:lnTo>
                    <a:pt x="39053" y="48031"/>
                  </a:lnTo>
                  <a:cubicBezTo>
                    <a:pt x="39029" y="47959"/>
                    <a:pt x="38982" y="47888"/>
                    <a:pt x="38946" y="47816"/>
                  </a:cubicBezTo>
                  <a:cubicBezTo>
                    <a:pt x="40279" y="47102"/>
                    <a:pt x="41542" y="46257"/>
                    <a:pt x="42708" y="45304"/>
                  </a:cubicBezTo>
                  <a:cubicBezTo>
                    <a:pt x="42768" y="45388"/>
                    <a:pt x="42827" y="45471"/>
                    <a:pt x="42899" y="45542"/>
                  </a:cubicBezTo>
                  <a:lnTo>
                    <a:pt x="44351" y="46971"/>
                  </a:lnTo>
                  <a:cubicBezTo>
                    <a:pt x="44595" y="47209"/>
                    <a:pt x="44914" y="47328"/>
                    <a:pt x="45234" y="47328"/>
                  </a:cubicBezTo>
                  <a:cubicBezTo>
                    <a:pt x="45554" y="47328"/>
                    <a:pt x="45875" y="47209"/>
                    <a:pt x="46125" y="46971"/>
                  </a:cubicBezTo>
                  <a:lnTo>
                    <a:pt x="47780" y="45340"/>
                  </a:lnTo>
                  <a:cubicBezTo>
                    <a:pt x="48280" y="44852"/>
                    <a:pt x="48280" y="44030"/>
                    <a:pt x="47780" y="43542"/>
                  </a:cubicBezTo>
                  <a:lnTo>
                    <a:pt x="46328" y="42113"/>
                  </a:lnTo>
                  <a:cubicBezTo>
                    <a:pt x="46256" y="42042"/>
                    <a:pt x="46173" y="41982"/>
                    <a:pt x="46102" y="41935"/>
                  </a:cubicBezTo>
                  <a:cubicBezTo>
                    <a:pt x="47042" y="40792"/>
                    <a:pt x="47876" y="39577"/>
                    <a:pt x="48590" y="38268"/>
                  </a:cubicBezTo>
                  <a:cubicBezTo>
                    <a:pt x="48673" y="38339"/>
                    <a:pt x="48769" y="38399"/>
                    <a:pt x="48864" y="38434"/>
                  </a:cubicBezTo>
                  <a:lnTo>
                    <a:pt x="50781" y="39232"/>
                  </a:lnTo>
                  <a:cubicBezTo>
                    <a:pt x="50939" y="39296"/>
                    <a:pt x="51102" y="39327"/>
                    <a:pt x="51262" y="39327"/>
                  </a:cubicBezTo>
                  <a:cubicBezTo>
                    <a:pt x="51753" y="39327"/>
                    <a:pt x="52217" y="39038"/>
                    <a:pt x="52424" y="38553"/>
                  </a:cubicBezTo>
                  <a:lnTo>
                    <a:pt x="53329" y="36446"/>
                  </a:lnTo>
                  <a:cubicBezTo>
                    <a:pt x="53603" y="35803"/>
                    <a:pt x="53293" y="35053"/>
                    <a:pt x="52638" y="34779"/>
                  </a:cubicBezTo>
                  <a:lnTo>
                    <a:pt x="50733" y="33993"/>
                  </a:lnTo>
                  <a:cubicBezTo>
                    <a:pt x="50626" y="33958"/>
                    <a:pt x="50531" y="33934"/>
                    <a:pt x="50424" y="33922"/>
                  </a:cubicBezTo>
                  <a:cubicBezTo>
                    <a:pt x="50864" y="32457"/>
                    <a:pt x="51174" y="30945"/>
                    <a:pt x="51328" y="29374"/>
                  </a:cubicBezTo>
                  <a:cubicBezTo>
                    <a:pt x="51436" y="29409"/>
                    <a:pt x="51555" y="29433"/>
                    <a:pt x="51674" y="29433"/>
                  </a:cubicBezTo>
                  <a:lnTo>
                    <a:pt x="53757" y="29433"/>
                  </a:lnTo>
                  <a:cubicBezTo>
                    <a:pt x="54460" y="29433"/>
                    <a:pt x="55019" y="28862"/>
                    <a:pt x="55019" y="28171"/>
                  </a:cubicBezTo>
                  <a:lnTo>
                    <a:pt x="55019" y="25897"/>
                  </a:lnTo>
                  <a:cubicBezTo>
                    <a:pt x="55019" y="25195"/>
                    <a:pt x="54460" y="24623"/>
                    <a:pt x="53757" y="24623"/>
                  </a:cubicBezTo>
                  <a:lnTo>
                    <a:pt x="51674" y="24623"/>
                  </a:lnTo>
                  <a:cubicBezTo>
                    <a:pt x="51555" y="24623"/>
                    <a:pt x="51436" y="24647"/>
                    <a:pt x="51317" y="24683"/>
                  </a:cubicBezTo>
                  <a:cubicBezTo>
                    <a:pt x="51186" y="23385"/>
                    <a:pt x="50936" y="22111"/>
                    <a:pt x="50590" y="20885"/>
                  </a:cubicBezTo>
                  <a:cubicBezTo>
                    <a:pt x="50709" y="20873"/>
                    <a:pt x="50828" y="20861"/>
                    <a:pt x="50947" y="20813"/>
                  </a:cubicBezTo>
                  <a:lnTo>
                    <a:pt x="52888" y="20087"/>
                  </a:lnTo>
                  <a:cubicBezTo>
                    <a:pt x="53543" y="19837"/>
                    <a:pt x="53876" y="19099"/>
                    <a:pt x="53626" y="18444"/>
                  </a:cubicBezTo>
                  <a:lnTo>
                    <a:pt x="52793" y="16313"/>
                  </a:lnTo>
                  <a:cubicBezTo>
                    <a:pt x="52599" y="15813"/>
                    <a:pt x="52117" y="15508"/>
                    <a:pt x="51611" y="15508"/>
                  </a:cubicBezTo>
                  <a:cubicBezTo>
                    <a:pt x="51465" y="15508"/>
                    <a:pt x="51317" y="15533"/>
                    <a:pt x="51174" y="15586"/>
                  </a:cubicBezTo>
                  <a:lnTo>
                    <a:pt x="49233" y="16313"/>
                  </a:lnTo>
                  <a:cubicBezTo>
                    <a:pt x="49102" y="16360"/>
                    <a:pt x="48995" y="16432"/>
                    <a:pt x="48888" y="16515"/>
                  </a:cubicBezTo>
                  <a:cubicBezTo>
                    <a:pt x="48090" y="14955"/>
                    <a:pt x="47126" y="13503"/>
                    <a:pt x="46018" y="12169"/>
                  </a:cubicBezTo>
                  <a:cubicBezTo>
                    <a:pt x="46125" y="12110"/>
                    <a:pt x="46233" y="12038"/>
                    <a:pt x="46328" y="11955"/>
                  </a:cubicBezTo>
                  <a:lnTo>
                    <a:pt x="47780" y="10526"/>
                  </a:lnTo>
                  <a:cubicBezTo>
                    <a:pt x="48280" y="10026"/>
                    <a:pt x="48280" y="9216"/>
                    <a:pt x="47780" y="8716"/>
                  </a:cubicBezTo>
                  <a:lnTo>
                    <a:pt x="46125" y="7097"/>
                  </a:lnTo>
                  <a:cubicBezTo>
                    <a:pt x="45875" y="6853"/>
                    <a:pt x="45554" y="6731"/>
                    <a:pt x="45234" y="6731"/>
                  </a:cubicBezTo>
                  <a:cubicBezTo>
                    <a:pt x="44914" y="6731"/>
                    <a:pt x="44595" y="6853"/>
                    <a:pt x="44351" y="7097"/>
                  </a:cubicBezTo>
                  <a:lnTo>
                    <a:pt x="42899" y="8526"/>
                  </a:lnTo>
                  <a:cubicBezTo>
                    <a:pt x="42792" y="8621"/>
                    <a:pt x="42720" y="8728"/>
                    <a:pt x="42661" y="8847"/>
                  </a:cubicBezTo>
                  <a:cubicBezTo>
                    <a:pt x="41613" y="8014"/>
                    <a:pt x="40494" y="7252"/>
                    <a:pt x="39315" y="6597"/>
                  </a:cubicBezTo>
                  <a:cubicBezTo>
                    <a:pt x="39398" y="6502"/>
                    <a:pt x="39470" y="6407"/>
                    <a:pt x="39517" y="6287"/>
                  </a:cubicBezTo>
                  <a:lnTo>
                    <a:pt x="40351" y="4454"/>
                  </a:lnTo>
                  <a:cubicBezTo>
                    <a:pt x="40637" y="3811"/>
                    <a:pt x="40339" y="3061"/>
                    <a:pt x="39696" y="2775"/>
                  </a:cubicBezTo>
                  <a:lnTo>
                    <a:pt x="37541" y="1835"/>
                  </a:lnTo>
                  <a:cubicBezTo>
                    <a:pt x="37379" y="1764"/>
                    <a:pt x="37209" y="1731"/>
                    <a:pt x="37042" y="1731"/>
                  </a:cubicBezTo>
                  <a:cubicBezTo>
                    <a:pt x="36560" y="1731"/>
                    <a:pt x="36098" y="2009"/>
                    <a:pt x="35886" y="2477"/>
                  </a:cubicBezTo>
                  <a:lnTo>
                    <a:pt x="35065" y="4311"/>
                  </a:lnTo>
                  <a:cubicBezTo>
                    <a:pt x="35005" y="4430"/>
                    <a:pt x="34981" y="4561"/>
                    <a:pt x="34969" y="4692"/>
                  </a:cubicBezTo>
                  <a:cubicBezTo>
                    <a:pt x="33350" y="4156"/>
                    <a:pt x="31659" y="3787"/>
                    <a:pt x="29909" y="3620"/>
                  </a:cubicBezTo>
                  <a:cubicBezTo>
                    <a:pt x="29933" y="3501"/>
                    <a:pt x="29957" y="3394"/>
                    <a:pt x="29957" y="3263"/>
                  </a:cubicBezTo>
                  <a:lnTo>
                    <a:pt x="29957" y="1275"/>
                  </a:lnTo>
                  <a:cubicBezTo>
                    <a:pt x="29957" y="572"/>
                    <a:pt x="29397" y="1"/>
                    <a:pt x="286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8"/>
            <p:cNvSpPr/>
            <p:nvPr/>
          </p:nvSpPr>
          <p:spPr>
            <a:xfrm rot="10800000">
              <a:off x="1466738" y="3767624"/>
              <a:ext cx="121975" cy="1375640"/>
            </a:xfrm>
            <a:custGeom>
              <a:avLst/>
              <a:gdLst/>
              <a:ahLst/>
              <a:cxnLst/>
              <a:rect l="l" t="t" r="r" b="b"/>
              <a:pathLst>
                <a:path w="2823" h="31838" extrusionOk="0">
                  <a:moveTo>
                    <a:pt x="1" y="0"/>
                  </a:moveTo>
                  <a:lnTo>
                    <a:pt x="1" y="31838"/>
                  </a:lnTo>
                  <a:lnTo>
                    <a:pt x="2823" y="31838"/>
                  </a:lnTo>
                  <a:lnTo>
                    <a:pt x="2823" y="0"/>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8"/>
            <p:cNvSpPr/>
            <p:nvPr/>
          </p:nvSpPr>
          <p:spPr>
            <a:xfrm rot="10800000">
              <a:off x="5202" y="3311310"/>
              <a:ext cx="1150832" cy="121975"/>
            </a:xfrm>
            <a:custGeom>
              <a:avLst/>
              <a:gdLst/>
              <a:ahLst/>
              <a:cxnLst/>
              <a:rect l="l" t="t" r="r" b="b"/>
              <a:pathLst>
                <a:path w="26635" h="2823" extrusionOk="0">
                  <a:moveTo>
                    <a:pt x="0" y="1"/>
                  </a:moveTo>
                  <a:lnTo>
                    <a:pt x="0" y="2822"/>
                  </a:lnTo>
                  <a:lnTo>
                    <a:pt x="26634" y="2822"/>
                  </a:lnTo>
                  <a:lnTo>
                    <a:pt x="26634" y="1"/>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 name="Google Shape;21;p8"/>
            <p:cNvGrpSpPr/>
            <p:nvPr/>
          </p:nvGrpSpPr>
          <p:grpSpPr>
            <a:xfrm>
              <a:off x="1000141" y="3235697"/>
              <a:ext cx="658007" cy="734657"/>
              <a:chOff x="1000141" y="3235697"/>
              <a:chExt cx="658007" cy="734657"/>
            </a:xfrm>
          </p:grpSpPr>
          <p:sp>
            <p:nvSpPr>
              <p:cNvPr id="22" name="Google Shape;22;p8"/>
              <p:cNvSpPr/>
              <p:nvPr/>
            </p:nvSpPr>
            <p:spPr>
              <a:xfrm rot="10800000">
                <a:off x="1035614" y="3301545"/>
                <a:ext cx="562864" cy="634329"/>
              </a:xfrm>
              <a:custGeom>
                <a:avLst/>
                <a:gdLst/>
                <a:ahLst/>
                <a:cxnLst/>
                <a:rect l="l" t="t" r="r" b="b"/>
                <a:pathLst>
                  <a:path w="13027" h="14681" extrusionOk="0">
                    <a:moveTo>
                      <a:pt x="1" y="0"/>
                    </a:moveTo>
                    <a:lnTo>
                      <a:pt x="1" y="4239"/>
                    </a:lnTo>
                    <a:cubicBezTo>
                      <a:pt x="1" y="10001"/>
                      <a:pt x="4692" y="14681"/>
                      <a:pt x="10442" y="14681"/>
                    </a:cubicBezTo>
                    <a:lnTo>
                      <a:pt x="13026" y="14681"/>
                    </a:lnTo>
                    <a:lnTo>
                      <a:pt x="13026" y="11406"/>
                    </a:lnTo>
                    <a:lnTo>
                      <a:pt x="10442" y="11406"/>
                    </a:lnTo>
                    <a:cubicBezTo>
                      <a:pt x="6490" y="11406"/>
                      <a:pt x="3275" y="8192"/>
                      <a:pt x="3275" y="4239"/>
                    </a:cubicBezTo>
                    <a:lnTo>
                      <a:pt x="3275"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8"/>
              <p:cNvSpPr/>
              <p:nvPr/>
            </p:nvSpPr>
            <p:spPr>
              <a:xfrm rot="10800000">
                <a:off x="1392119" y="3899321"/>
                <a:ext cx="266029" cy="71033"/>
              </a:xfrm>
              <a:custGeom>
                <a:avLst/>
                <a:gdLst/>
                <a:ahLst/>
                <a:cxnLst/>
                <a:rect l="l" t="t" r="r" b="b"/>
                <a:pathLst>
                  <a:path w="6157" h="1644" extrusionOk="0">
                    <a:moveTo>
                      <a:pt x="822" y="1"/>
                    </a:moveTo>
                    <a:cubicBezTo>
                      <a:pt x="370" y="1"/>
                      <a:pt x="1" y="370"/>
                      <a:pt x="1" y="822"/>
                    </a:cubicBezTo>
                    <a:cubicBezTo>
                      <a:pt x="1" y="1275"/>
                      <a:pt x="370" y="1644"/>
                      <a:pt x="822" y="1644"/>
                    </a:cubicBezTo>
                    <a:lnTo>
                      <a:pt x="5335" y="1644"/>
                    </a:lnTo>
                    <a:cubicBezTo>
                      <a:pt x="5787" y="1644"/>
                      <a:pt x="6156" y="1275"/>
                      <a:pt x="6156" y="822"/>
                    </a:cubicBezTo>
                    <a:cubicBezTo>
                      <a:pt x="6156" y="370"/>
                      <a:pt x="5787" y="1"/>
                      <a:pt x="53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8"/>
              <p:cNvSpPr/>
              <p:nvPr/>
            </p:nvSpPr>
            <p:spPr>
              <a:xfrm rot="10800000">
                <a:off x="1000141" y="3235697"/>
                <a:ext cx="71033" cy="265467"/>
              </a:xfrm>
              <a:custGeom>
                <a:avLst/>
                <a:gdLst/>
                <a:ahLst/>
                <a:cxnLst/>
                <a:rect l="l" t="t" r="r" b="b"/>
                <a:pathLst>
                  <a:path w="1644" h="6144" extrusionOk="0">
                    <a:moveTo>
                      <a:pt x="822" y="0"/>
                    </a:moveTo>
                    <a:cubicBezTo>
                      <a:pt x="370" y="0"/>
                      <a:pt x="1" y="357"/>
                      <a:pt x="1" y="810"/>
                    </a:cubicBezTo>
                    <a:lnTo>
                      <a:pt x="1" y="5322"/>
                    </a:lnTo>
                    <a:cubicBezTo>
                      <a:pt x="1" y="5775"/>
                      <a:pt x="370" y="6144"/>
                      <a:pt x="822" y="6144"/>
                    </a:cubicBezTo>
                    <a:cubicBezTo>
                      <a:pt x="1286" y="6144"/>
                      <a:pt x="1644" y="5775"/>
                      <a:pt x="1644" y="5322"/>
                    </a:cubicBezTo>
                    <a:lnTo>
                      <a:pt x="1644" y="810"/>
                    </a:lnTo>
                    <a:cubicBezTo>
                      <a:pt x="1644" y="357"/>
                      <a:pt x="1286"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 name="Google Shape;25;p8"/>
            <p:cNvGrpSpPr/>
            <p:nvPr/>
          </p:nvGrpSpPr>
          <p:grpSpPr>
            <a:xfrm rot="10800000">
              <a:off x="10" y="2319687"/>
              <a:ext cx="842543" cy="1012261"/>
              <a:chOff x="4910125" y="3264927"/>
              <a:chExt cx="487498" cy="585698"/>
            </a:xfrm>
          </p:grpSpPr>
          <p:sp>
            <p:nvSpPr>
              <p:cNvPr id="26" name="Google Shape;26;p8"/>
              <p:cNvSpPr/>
              <p:nvPr/>
            </p:nvSpPr>
            <p:spPr>
              <a:xfrm>
                <a:off x="4950311" y="3264927"/>
                <a:ext cx="70575" cy="277946"/>
              </a:xfrm>
              <a:custGeom>
                <a:avLst/>
                <a:gdLst/>
                <a:ahLst/>
                <a:cxnLst/>
                <a:rect l="l" t="t" r="r" b="b"/>
                <a:pathLst>
                  <a:path w="2823" h="31838" extrusionOk="0">
                    <a:moveTo>
                      <a:pt x="1" y="0"/>
                    </a:moveTo>
                    <a:lnTo>
                      <a:pt x="1" y="31838"/>
                    </a:lnTo>
                    <a:lnTo>
                      <a:pt x="2823" y="31838"/>
                    </a:lnTo>
                    <a:lnTo>
                      <a:pt x="2823" y="0"/>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8"/>
              <p:cNvSpPr/>
              <p:nvPr/>
            </p:nvSpPr>
            <p:spPr>
              <a:xfrm>
                <a:off x="5200657" y="3736300"/>
                <a:ext cx="196966" cy="70575"/>
              </a:xfrm>
              <a:custGeom>
                <a:avLst/>
                <a:gdLst/>
                <a:ahLst/>
                <a:cxnLst/>
                <a:rect l="l" t="t" r="r" b="b"/>
                <a:pathLst>
                  <a:path w="26635" h="2823" extrusionOk="0">
                    <a:moveTo>
                      <a:pt x="0" y="1"/>
                    </a:moveTo>
                    <a:lnTo>
                      <a:pt x="0" y="2822"/>
                    </a:lnTo>
                    <a:lnTo>
                      <a:pt x="26634" y="2822"/>
                    </a:lnTo>
                    <a:lnTo>
                      <a:pt x="26634" y="1"/>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8"/>
              <p:cNvSpPr/>
              <p:nvPr/>
            </p:nvSpPr>
            <p:spPr>
              <a:xfrm>
                <a:off x="4944650" y="3445500"/>
                <a:ext cx="325675" cy="367025"/>
              </a:xfrm>
              <a:custGeom>
                <a:avLst/>
                <a:gdLst/>
                <a:ahLst/>
                <a:cxnLst/>
                <a:rect l="l" t="t" r="r" b="b"/>
                <a:pathLst>
                  <a:path w="13027" h="14681" extrusionOk="0">
                    <a:moveTo>
                      <a:pt x="1" y="0"/>
                    </a:moveTo>
                    <a:lnTo>
                      <a:pt x="1" y="4239"/>
                    </a:lnTo>
                    <a:cubicBezTo>
                      <a:pt x="1" y="10001"/>
                      <a:pt x="4692" y="14681"/>
                      <a:pt x="10442" y="14681"/>
                    </a:cubicBezTo>
                    <a:lnTo>
                      <a:pt x="13026" y="14681"/>
                    </a:lnTo>
                    <a:lnTo>
                      <a:pt x="13026" y="11406"/>
                    </a:lnTo>
                    <a:lnTo>
                      <a:pt x="10442" y="11406"/>
                    </a:lnTo>
                    <a:cubicBezTo>
                      <a:pt x="6490" y="11406"/>
                      <a:pt x="3275" y="8192"/>
                      <a:pt x="3275" y="4239"/>
                    </a:cubicBezTo>
                    <a:lnTo>
                      <a:pt x="3275" y="0"/>
                    </a:ln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8"/>
              <p:cNvSpPr/>
              <p:nvPr/>
            </p:nvSpPr>
            <p:spPr>
              <a:xfrm>
                <a:off x="4910125" y="3425550"/>
                <a:ext cx="153925" cy="41100"/>
              </a:xfrm>
              <a:custGeom>
                <a:avLst/>
                <a:gdLst/>
                <a:ahLst/>
                <a:cxnLst/>
                <a:rect l="l" t="t" r="r" b="b"/>
                <a:pathLst>
                  <a:path w="6157" h="1644" extrusionOk="0">
                    <a:moveTo>
                      <a:pt x="822" y="1"/>
                    </a:moveTo>
                    <a:cubicBezTo>
                      <a:pt x="370" y="1"/>
                      <a:pt x="1" y="370"/>
                      <a:pt x="1" y="822"/>
                    </a:cubicBezTo>
                    <a:cubicBezTo>
                      <a:pt x="1" y="1275"/>
                      <a:pt x="370" y="1644"/>
                      <a:pt x="822" y="1644"/>
                    </a:cubicBezTo>
                    <a:lnTo>
                      <a:pt x="5335" y="1644"/>
                    </a:lnTo>
                    <a:cubicBezTo>
                      <a:pt x="5787" y="1644"/>
                      <a:pt x="6156" y="1275"/>
                      <a:pt x="6156" y="822"/>
                    </a:cubicBezTo>
                    <a:cubicBezTo>
                      <a:pt x="6156" y="370"/>
                      <a:pt x="5787" y="1"/>
                      <a:pt x="533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8"/>
              <p:cNvSpPr/>
              <p:nvPr/>
            </p:nvSpPr>
            <p:spPr>
              <a:xfrm>
                <a:off x="5249750" y="3697025"/>
                <a:ext cx="41100" cy="153600"/>
              </a:xfrm>
              <a:custGeom>
                <a:avLst/>
                <a:gdLst/>
                <a:ahLst/>
                <a:cxnLst/>
                <a:rect l="l" t="t" r="r" b="b"/>
                <a:pathLst>
                  <a:path w="1644" h="6144" extrusionOk="0">
                    <a:moveTo>
                      <a:pt x="822" y="0"/>
                    </a:moveTo>
                    <a:cubicBezTo>
                      <a:pt x="370" y="0"/>
                      <a:pt x="1" y="357"/>
                      <a:pt x="1" y="810"/>
                    </a:cubicBezTo>
                    <a:lnTo>
                      <a:pt x="1" y="5322"/>
                    </a:lnTo>
                    <a:cubicBezTo>
                      <a:pt x="1" y="5775"/>
                      <a:pt x="370" y="6144"/>
                      <a:pt x="822" y="6144"/>
                    </a:cubicBezTo>
                    <a:cubicBezTo>
                      <a:pt x="1286" y="6144"/>
                      <a:pt x="1644" y="5775"/>
                      <a:pt x="1644" y="5322"/>
                    </a:cubicBezTo>
                    <a:lnTo>
                      <a:pt x="1644" y="810"/>
                    </a:lnTo>
                    <a:cubicBezTo>
                      <a:pt x="1644" y="357"/>
                      <a:pt x="1286" y="0"/>
                      <a:pt x="822"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1" name="Google Shape;31;p8"/>
          <p:cNvGrpSpPr/>
          <p:nvPr/>
        </p:nvGrpSpPr>
        <p:grpSpPr>
          <a:xfrm>
            <a:off x="7713234" y="-113"/>
            <a:ext cx="1659125" cy="5143378"/>
            <a:chOff x="4907150" y="2746600"/>
            <a:chExt cx="959975" cy="2975975"/>
          </a:xfrm>
        </p:grpSpPr>
        <p:sp>
          <p:nvSpPr>
            <p:cNvPr id="32" name="Google Shape;32;p8"/>
            <p:cNvSpPr/>
            <p:nvPr/>
          </p:nvSpPr>
          <p:spPr>
            <a:xfrm>
              <a:off x="5295300" y="4336075"/>
              <a:ext cx="217000" cy="82175"/>
            </a:xfrm>
            <a:custGeom>
              <a:avLst/>
              <a:gdLst/>
              <a:ahLst/>
              <a:cxnLst/>
              <a:rect l="l" t="t" r="r" b="b"/>
              <a:pathLst>
                <a:path w="8680" h="3287" extrusionOk="0">
                  <a:moveTo>
                    <a:pt x="0" y="1"/>
                  </a:moveTo>
                  <a:lnTo>
                    <a:pt x="0" y="3287"/>
                  </a:lnTo>
                  <a:lnTo>
                    <a:pt x="8680" y="3287"/>
                  </a:lnTo>
                  <a:lnTo>
                    <a:pt x="8680" y="1"/>
                  </a:lnTo>
                  <a:close/>
                </a:path>
              </a:pathLst>
            </a:custGeom>
            <a:solidFill>
              <a:srgbClr val="B758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8"/>
            <p:cNvSpPr/>
            <p:nvPr/>
          </p:nvSpPr>
          <p:spPr>
            <a:xfrm>
              <a:off x="4998225" y="4350075"/>
              <a:ext cx="291425" cy="54200"/>
            </a:xfrm>
            <a:custGeom>
              <a:avLst/>
              <a:gdLst/>
              <a:ahLst/>
              <a:cxnLst/>
              <a:rect l="l" t="t" r="r" b="b"/>
              <a:pathLst>
                <a:path w="11657" h="2168" extrusionOk="0">
                  <a:moveTo>
                    <a:pt x="1" y="0"/>
                  </a:moveTo>
                  <a:lnTo>
                    <a:pt x="1" y="2167"/>
                  </a:lnTo>
                  <a:lnTo>
                    <a:pt x="11657" y="2167"/>
                  </a:lnTo>
                  <a:lnTo>
                    <a:pt x="11657" y="0"/>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8"/>
            <p:cNvSpPr/>
            <p:nvPr/>
          </p:nvSpPr>
          <p:spPr>
            <a:xfrm>
              <a:off x="5277125" y="4305725"/>
              <a:ext cx="36350" cy="142900"/>
            </a:xfrm>
            <a:custGeom>
              <a:avLst/>
              <a:gdLst/>
              <a:ahLst/>
              <a:cxnLst/>
              <a:rect l="l" t="t" r="r" b="b"/>
              <a:pathLst>
                <a:path w="1454" h="5716" extrusionOk="0">
                  <a:moveTo>
                    <a:pt x="727" y="0"/>
                  </a:moveTo>
                  <a:cubicBezTo>
                    <a:pt x="334" y="0"/>
                    <a:pt x="1" y="334"/>
                    <a:pt x="1" y="727"/>
                  </a:cubicBezTo>
                  <a:lnTo>
                    <a:pt x="1" y="4989"/>
                  </a:lnTo>
                  <a:cubicBezTo>
                    <a:pt x="1" y="5382"/>
                    <a:pt x="334" y="5715"/>
                    <a:pt x="727" y="5715"/>
                  </a:cubicBezTo>
                  <a:cubicBezTo>
                    <a:pt x="1132" y="5715"/>
                    <a:pt x="1453" y="5382"/>
                    <a:pt x="1453" y="4989"/>
                  </a:cubicBezTo>
                  <a:lnTo>
                    <a:pt x="1453" y="727"/>
                  </a:lnTo>
                  <a:cubicBezTo>
                    <a:pt x="1453" y="334"/>
                    <a:pt x="1132" y="0"/>
                    <a:pt x="727" y="0"/>
                  </a:cubicBezTo>
                  <a:close/>
                </a:path>
              </a:pathLst>
            </a:custGeom>
            <a:solidFill>
              <a:srgbClr val="B758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8"/>
            <p:cNvSpPr/>
            <p:nvPr/>
          </p:nvSpPr>
          <p:spPr>
            <a:xfrm>
              <a:off x="5208675" y="3222850"/>
              <a:ext cx="184875" cy="184875"/>
            </a:xfrm>
            <a:custGeom>
              <a:avLst/>
              <a:gdLst/>
              <a:ahLst/>
              <a:cxnLst/>
              <a:rect l="l" t="t" r="r" b="b"/>
              <a:pathLst>
                <a:path w="7395" h="7395" extrusionOk="0">
                  <a:moveTo>
                    <a:pt x="3691" y="1370"/>
                  </a:moveTo>
                  <a:cubicBezTo>
                    <a:pt x="4037" y="1370"/>
                    <a:pt x="4322" y="1655"/>
                    <a:pt x="4322" y="2001"/>
                  </a:cubicBezTo>
                  <a:cubicBezTo>
                    <a:pt x="4322" y="2358"/>
                    <a:pt x="4037" y="2644"/>
                    <a:pt x="3691" y="2644"/>
                  </a:cubicBezTo>
                  <a:cubicBezTo>
                    <a:pt x="3334" y="2644"/>
                    <a:pt x="3048" y="2358"/>
                    <a:pt x="3048" y="2001"/>
                  </a:cubicBezTo>
                  <a:cubicBezTo>
                    <a:pt x="3048" y="1655"/>
                    <a:pt x="3334" y="1370"/>
                    <a:pt x="3691" y="1370"/>
                  </a:cubicBezTo>
                  <a:close/>
                  <a:moveTo>
                    <a:pt x="1917" y="3132"/>
                  </a:moveTo>
                  <a:cubicBezTo>
                    <a:pt x="2275" y="3132"/>
                    <a:pt x="2560" y="3417"/>
                    <a:pt x="2560" y="3775"/>
                  </a:cubicBezTo>
                  <a:cubicBezTo>
                    <a:pt x="2560" y="4120"/>
                    <a:pt x="2275" y="4406"/>
                    <a:pt x="1917" y="4406"/>
                  </a:cubicBezTo>
                  <a:cubicBezTo>
                    <a:pt x="1572" y="4406"/>
                    <a:pt x="1286" y="4120"/>
                    <a:pt x="1286" y="3775"/>
                  </a:cubicBezTo>
                  <a:cubicBezTo>
                    <a:pt x="1286" y="3417"/>
                    <a:pt x="1572" y="3132"/>
                    <a:pt x="1917" y="3132"/>
                  </a:cubicBezTo>
                  <a:close/>
                  <a:moveTo>
                    <a:pt x="3703" y="3132"/>
                  </a:moveTo>
                  <a:cubicBezTo>
                    <a:pt x="4049" y="3132"/>
                    <a:pt x="4334" y="3417"/>
                    <a:pt x="4334" y="3775"/>
                  </a:cubicBezTo>
                  <a:cubicBezTo>
                    <a:pt x="4334" y="4120"/>
                    <a:pt x="4049" y="4406"/>
                    <a:pt x="3703" y="4406"/>
                  </a:cubicBezTo>
                  <a:cubicBezTo>
                    <a:pt x="3346" y="4406"/>
                    <a:pt x="3060" y="4120"/>
                    <a:pt x="3060" y="3775"/>
                  </a:cubicBezTo>
                  <a:cubicBezTo>
                    <a:pt x="3060" y="3417"/>
                    <a:pt x="3346" y="3132"/>
                    <a:pt x="3703" y="3132"/>
                  </a:cubicBezTo>
                  <a:close/>
                  <a:moveTo>
                    <a:pt x="5454" y="3132"/>
                  </a:moveTo>
                  <a:cubicBezTo>
                    <a:pt x="5799" y="3132"/>
                    <a:pt x="6085" y="3417"/>
                    <a:pt x="6085" y="3775"/>
                  </a:cubicBezTo>
                  <a:cubicBezTo>
                    <a:pt x="6085" y="4120"/>
                    <a:pt x="5799" y="4406"/>
                    <a:pt x="5454" y="4406"/>
                  </a:cubicBezTo>
                  <a:cubicBezTo>
                    <a:pt x="5096" y="4406"/>
                    <a:pt x="4811" y="4120"/>
                    <a:pt x="4811" y="3775"/>
                  </a:cubicBezTo>
                  <a:cubicBezTo>
                    <a:pt x="4811" y="3417"/>
                    <a:pt x="5096" y="3132"/>
                    <a:pt x="5454" y="3132"/>
                  </a:cubicBezTo>
                  <a:close/>
                  <a:moveTo>
                    <a:pt x="3691" y="4894"/>
                  </a:moveTo>
                  <a:cubicBezTo>
                    <a:pt x="4037" y="4894"/>
                    <a:pt x="4322" y="5180"/>
                    <a:pt x="4322" y="5537"/>
                  </a:cubicBezTo>
                  <a:cubicBezTo>
                    <a:pt x="4322" y="5882"/>
                    <a:pt x="4037" y="6168"/>
                    <a:pt x="3691" y="6168"/>
                  </a:cubicBezTo>
                  <a:cubicBezTo>
                    <a:pt x="3334" y="6168"/>
                    <a:pt x="3048" y="5882"/>
                    <a:pt x="3048" y="5537"/>
                  </a:cubicBezTo>
                  <a:cubicBezTo>
                    <a:pt x="3048" y="5180"/>
                    <a:pt x="3334" y="4894"/>
                    <a:pt x="3691" y="4894"/>
                  </a:cubicBezTo>
                  <a:close/>
                  <a:moveTo>
                    <a:pt x="3549" y="0"/>
                  </a:moveTo>
                  <a:cubicBezTo>
                    <a:pt x="3453" y="0"/>
                    <a:pt x="3370" y="84"/>
                    <a:pt x="3370" y="179"/>
                  </a:cubicBezTo>
                  <a:lnTo>
                    <a:pt x="3370" y="453"/>
                  </a:lnTo>
                  <a:cubicBezTo>
                    <a:pt x="3370" y="465"/>
                    <a:pt x="3370" y="477"/>
                    <a:pt x="3382" y="500"/>
                  </a:cubicBezTo>
                  <a:cubicBezTo>
                    <a:pt x="3168" y="512"/>
                    <a:pt x="2965" y="560"/>
                    <a:pt x="2763" y="620"/>
                  </a:cubicBezTo>
                  <a:cubicBezTo>
                    <a:pt x="2763" y="596"/>
                    <a:pt x="2763" y="584"/>
                    <a:pt x="2751" y="572"/>
                  </a:cubicBezTo>
                  <a:lnTo>
                    <a:pt x="2644" y="322"/>
                  </a:lnTo>
                  <a:cubicBezTo>
                    <a:pt x="2617" y="251"/>
                    <a:pt x="2557" y="213"/>
                    <a:pt x="2494" y="213"/>
                  </a:cubicBezTo>
                  <a:cubicBezTo>
                    <a:pt x="2473" y="213"/>
                    <a:pt x="2451" y="217"/>
                    <a:pt x="2429" y="227"/>
                  </a:cubicBezTo>
                  <a:lnTo>
                    <a:pt x="2132" y="346"/>
                  </a:lnTo>
                  <a:cubicBezTo>
                    <a:pt x="2048" y="381"/>
                    <a:pt x="2001" y="489"/>
                    <a:pt x="2048" y="572"/>
                  </a:cubicBezTo>
                  <a:lnTo>
                    <a:pt x="2144" y="822"/>
                  </a:lnTo>
                  <a:cubicBezTo>
                    <a:pt x="2156" y="834"/>
                    <a:pt x="2156" y="846"/>
                    <a:pt x="2167" y="858"/>
                  </a:cubicBezTo>
                  <a:cubicBezTo>
                    <a:pt x="1989" y="953"/>
                    <a:pt x="1810" y="1072"/>
                    <a:pt x="1655" y="1203"/>
                  </a:cubicBezTo>
                  <a:cubicBezTo>
                    <a:pt x="1655" y="1191"/>
                    <a:pt x="1644" y="1179"/>
                    <a:pt x="1632" y="1167"/>
                  </a:cubicBezTo>
                  <a:lnTo>
                    <a:pt x="1441" y="977"/>
                  </a:lnTo>
                  <a:cubicBezTo>
                    <a:pt x="1405" y="941"/>
                    <a:pt x="1361" y="923"/>
                    <a:pt x="1316" y="923"/>
                  </a:cubicBezTo>
                  <a:cubicBezTo>
                    <a:pt x="1271" y="923"/>
                    <a:pt x="1227" y="941"/>
                    <a:pt x="1191" y="977"/>
                  </a:cubicBezTo>
                  <a:lnTo>
                    <a:pt x="977" y="1203"/>
                  </a:lnTo>
                  <a:cubicBezTo>
                    <a:pt x="905" y="1262"/>
                    <a:pt x="905" y="1370"/>
                    <a:pt x="977" y="1441"/>
                  </a:cubicBezTo>
                  <a:lnTo>
                    <a:pt x="1167" y="1632"/>
                  </a:lnTo>
                  <a:cubicBezTo>
                    <a:pt x="1179" y="1643"/>
                    <a:pt x="1191" y="1643"/>
                    <a:pt x="1191" y="1655"/>
                  </a:cubicBezTo>
                  <a:cubicBezTo>
                    <a:pt x="1072" y="1810"/>
                    <a:pt x="953" y="1977"/>
                    <a:pt x="858" y="2155"/>
                  </a:cubicBezTo>
                  <a:cubicBezTo>
                    <a:pt x="846" y="2144"/>
                    <a:pt x="834" y="2144"/>
                    <a:pt x="834" y="2144"/>
                  </a:cubicBezTo>
                  <a:lnTo>
                    <a:pt x="572" y="2036"/>
                  </a:lnTo>
                  <a:cubicBezTo>
                    <a:pt x="551" y="2027"/>
                    <a:pt x="529" y="2023"/>
                    <a:pt x="507" y="2023"/>
                  </a:cubicBezTo>
                  <a:cubicBezTo>
                    <a:pt x="443" y="2023"/>
                    <a:pt x="381" y="2061"/>
                    <a:pt x="346" y="2132"/>
                  </a:cubicBezTo>
                  <a:lnTo>
                    <a:pt x="227" y="2417"/>
                  </a:lnTo>
                  <a:cubicBezTo>
                    <a:pt x="191" y="2501"/>
                    <a:pt x="239" y="2608"/>
                    <a:pt x="322" y="2644"/>
                  </a:cubicBezTo>
                  <a:lnTo>
                    <a:pt x="572" y="2751"/>
                  </a:lnTo>
                  <a:lnTo>
                    <a:pt x="596" y="2751"/>
                  </a:lnTo>
                  <a:cubicBezTo>
                    <a:pt x="536" y="2953"/>
                    <a:pt x="501" y="3156"/>
                    <a:pt x="477" y="3370"/>
                  </a:cubicBezTo>
                  <a:lnTo>
                    <a:pt x="179" y="3370"/>
                  </a:lnTo>
                  <a:cubicBezTo>
                    <a:pt x="84" y="3370"/>
                    <a:pt x="0" y="3453"/>
                    <a:pt x="0" y="3548"/>
                  </a:cubicBezTo>
                  <a:lnTo>
                    <a:pt x="0" y="3858"/>
                  </a:lnTo>
                  <a:cubicBezTo>
                    <a:pt x="0" y="3953"/>
                    <a:pt x="84" y="4025"/>
                    <a:pt x="179" y="4025"/>
                  </a:cubicBezTo>
                  <a:lnTo>
                    <a:pt x="477" y="4025"/>
                  </a:lnTo>
                  <a:cubicBezTo>
                    <a:pt x="489" y="4203"/>
                    <a:pt x="524" y="4382"/>
                    <a:pt x="560" y="4549"/>
                  </a:cubicBezTo>
                  <a:lnTo>
                    <a:pt x="548" y="4549"/>
                  </a:lnTo>
                  <a:lnTo>
                    <a:pt x="286" y="4656"/>
                  </a:lnTo>
                  <a:cubicBezTo>
                    <a:pt x="203" y="4691"/>
                    <a:pt x="155" y="4787"/>
                    <a:pt x="191" y="4870"/>
                  </a:cubicBezTo>
                  <a:lnTo>
                    <a:pt x="298" y="5168"/>
                  </a:lnTo>
                  <a:cubicBezTo>
                    <a:pt x="326" y="5232"/>
                    <a:pt x="389" y="5275"/>
                    <a:pt x="460" y="5275"/>
                  </a:cubicBezTo>
                  <a:cubicBezTo>
                    <a:pt x="481" y="5275"/>
                    <a:pt x="503" y="5271"/>
                    <a:pt x="524" y="5263"/>
                  </a:cubicBezTo>
                  <a:lnTo>
                    <a:pt x="786" y="5168"/>
                  </a:lnTo>
                  <a:cubicBezTo>
                    <a:pt x="786" y="5168"/>
                    <a:pt x="798" y="5168"/>
                    <a:pt x="798" y="5156"/>
                  </a:cubicBezTo>
                  <a:cubicBezTo>
                    <a:pt x="905" y="5370"/>
                    <a:pt x="1036" y="5573"/>
                    <a:pt x="1179" y="5751"/>
                  </a:cubicBezTo>
                  <a:cubicBezTo>
                    <a:pt x="1179" y="5763"/>
                    <a:pt x="1179" y="5763"/>
                    <a:pt x="1167" y="5763"/>
                  </a:cubicBezTo>
                  <a:lnTo>
                    <a:pt x="977" y="5965"/>
                  </a:lnTo>
                  <a:cubicBezTo>
                    <a:pt x="905" y="6025"/>
                    <a:pt x="905" y="6132"/>
                    <a:pt x="977" y="6204"/>
                  </a:cubicBezTo>
                  <a:lnTo>
                    <a:pt x="1191" y="6430"/>
                  </a:lnTo>
                  <a:cubicBezTo>
                    <a:pt x="1227" y="6460"/>
                    <a:pt x="1271" y="6474"/>
                    <a:pt x="1316" y="6474"/>
                  </a:cubicBezTo>
                  <a:cubicBezTo>
                    <a:pt x="1361" y="6474"/>
                    <a:pt x="1405" y="6460"/>
                    <a:pt x="1441" y="6430"/>
                  </a:cubicBezTo>
                  <a:lnTo>
                    <a:pt x="1632" y="6227"/>
                  </a:lnTo>
                  <a:cubicBezTo>
                    <a:pt x="1644" y="6227"/>
                    <a:pt x="1644" y="6227"/>
                    <a:pt x="1644" y="6215"/>
                  </a:cubicBezTo>
                  <a:cubicBezTo>
                    <a:pt x="1786" y="6335"/>
                    <a:pt x="1941" y="6430"/>
                    <a:pt x="2096" y="6525"/>
                  </a:cubicBezTo>
                  <a:cubicBezTo>
                    <a:pt x="2096" y="6525"/>
                    <a:pt x="2084" y="6537"/>
                    <a:pt x="2084" y="6537"/>
                  </a:cubicBezTo>
                  <a:lnTo>
                    <a:pt x="1977" y="6799"/>
                  </a:lnTo>
                  <a:cubicBezTo>
                    <a:pt x="1941" y="6882"/>
                    <a:pt x="1977" y="6977"/>
                    <a:pt x="2060" y="7025"/>
                  </a:cubicBezTo>
                  <a:lnTo>
                    <a:pt x="2346" y="7144"/>
                  </a:lnTo>
                  <a:cubicBezTo>
                    <a:pt x="2371" y="7153"/>
                    <a:pt x="2396" y="7158"/>
                    <a:pt x="2420" y="7158"/>
                  </a:cubicBezTo>
                  <a:cubicBezTo>
                    <a:pt x="2487" y="7158"/>
                    <a:pt x="2546" y="7122"/>
                    <a:pt x="2572" y="7061"/>
                  </a:cubicBezTo>
                  <a:lnTo>
                    <a:pt x="2691" y="6811"/>
                  </a:lnTo>
                  <a:cubicBezTo>
                    <a:pt x="2691" y="6799"/>
                    <a:pt x="2691" y="6787"/>
                    <a:pt x="2691" y="6787"/>
                  </a:cubicBezTo>
                  <a:cubicBezTo>
                    <a:pt x="2918" y="6858"/>
                    <a:pt x="3144" y="6906"/>
                    <a:pt x="3370" y="6930"/>
                  </a:cubicBezTo>
                  <a:cubicBezTo>
                    <a:pt x="3370" y="6930"/>
                    <a:pt x="3370" y="6942"/>
                    <a:pt x="3370" y="6954"/>
                  </a:cubicBezTo>
                  <a:lnTo>
                    <a:pt x="3370" y="7227"/>
                  </a:lnTo>
                  <a:cubicBezTo>
                    <a:pt x="3370" y="7323"/>
                    <a:pt x="3453" y="7394"/>
                    <a:pt x="3549" y="7394"/>
                  </a:cubicBezTo>
                  <a:lnTo>
                    <a:pt x="3858" y="7394"/>
                  </a:lnTo>
                  <a:cubicBezTo>
                    <a:pt x="3953" y="7394"/>
                    <a:pt x="4025" y="7323"/>
                    <a:pt x="4025" y="7227"/>
                  </a:cubicBezTo>
                  <a:lnTo>
                    <a:pt x="4025" y="6954"/>
                  </a:lnTo>
                  <a:cubicBezTo>
                    <a:pt x="4025" y="6942"/>
                    <a:pt x="4025" y="6930"/>
                    <a:pt x="4025" y="6918"/>
                  </a:cubicBezTo>
                  <a:cubicBezTo>
                    <a:pt x="4239" y="6906"/>
                    <a:pt x="4442" y="6858"/>
                    <a:pt x="4632" y="6799"/>
                  </a:cubicBezTo>
                  <a:cubicBezTo>
                    <a:pt x="4644" y="6811"/>
                    <a:pt x="4644" y="6823"/>
                    <a:pt x="4644" y="6823"/>
                  </a:cubicBezTo>
                  <a:lnTo>
                    <a:pt x="4751" y="7085"/>
                  </a:lnTo>
                  <a:cubicBezTo>
                    <a:pt x="4779" y="7149"/>
                    <a:pt x="4849" y="7192"/>
                    <a:pt x="4917" y="7192"/>
                  </a:cubicBezTo>
                  <a:cubicBezTo>
                    <a:pt x="4938" y="7192"/>
                    <a:pt x="4958" y="7188"/>
                    <a:pt x="4977" y="7180"/>
                  </a:cubicBezTo>
                  <a:lnTo>
                    <a:pt x="5263" y="7061"/>
                  </a:lnTo>
                  <a:cubicBezTo>
                    <a:pt x="5358" y="7013"/>
                    <a:pt x="5394" y="6918"/>
                    <a:pt x="5358" y="6835"/>
                  </a:cubicBezTo>
                  <a:lnTo>
                    <a:pt x="5251" y="6573"/>
                  </a:lnTo>
                  <a:cubicBezTo>
                    <a:pt x="5251" y="6561"/>
                    <a:pt x="5239" y="6561"/>
                    <a:pt x="5239" y="6549"/>
                  </a:cubicBezTo>
                  <a:cubicBezTo>
                    <a:pt x="5418" y="6442"/>
                    <a:pt x="5585" y="6335"/>
                    <a:pt x="5739" y="6204"/>
                  </a:cubicBezTo>
                  <a:cubicBezTo>
                    <a:pt x="5751" y="6215"/>
                    <a:pt x="5763" y="6227"/>
                    <a:pt x="5763" y="6227"/>
                  </a:cubicBezTo>
                  <a:lnTo>
                    <a:pt x="5966" y="6430"/>
                  </a:lnTo>
                  <a:cubicBezTo>
                    <a:pt x="5995" y="6460"/>
                    <a:pt x="6037" y="6474"/>
                    <a:pt x="6080" y="6474"/>
                  </a:cubicBezTo>
                  <a:cubicBezTo>
                    <a:pt x="6123" y="6474"/>
                    <a:pt x="6168" y="6460"/>
                    <a:pt x="6204" y="6430"/>
                  </a:cubicBezTo>
                  <a:lnTo>
                    <a:pt x="6430" y="6204"/>
                  </a:lnTo>
                  <a:cubicBezTo>
                    <a:pt x="6489" y="6144"/>
                    <a:pt x="6489" y="6025"/>
                    <a:pt x="6430" y="5965"/>
                  </a:cubicBezTo>
                  <a:lnTo>
                    <a:pt x="6227" y="5763"/>
                  </a:lnTo>
                  <a:cubicBezTo>
                    <a:pt x="6216" y="5751"/>
                    <a:pt x="6216" y="5751"/>
                    <a:pt x="6204" y="5739"/>
                  </a:cubicBezTo>
                  <a:cubicBezTo>
                    <a:pt x="6323" y="5584"/>
                    <a:pt x="6442" y="5418"/>
                    <a:pt x="6537" y="5239"/>
                  </a:cubicBezTo>
                  <a:cubicBezTo>
                    <a:pt x="6549" y="5251"/>
                    <a:pt x="6561" y="5251"/>
                    <a:pt x="6573" y="5263"/>
                  </a:cubicBezTo>
                  <a:lnTo>
                    <a:pt x="6823" y="5370"/>
                  </a:lnTo>
                  <a:cubicBezTo>
                    <a:pt x="6847" y="5379"/>
                    <a:pt x="6871" y="5384"/>
                    <a:pt x="6895" y="5384"/>
                  </a:cubicBezTo>
                  <a:cubicBezTo>
                    <a:pt x="6963" y="5384"/>
                    <a:pt x="7022" y="5346"/>
                    <a:pt x="7049" y="5275"/>
                  </a:cubicBezTo>
                  <a:lnTo>
                    <a:pt x="7168" y="4989"/>
                  </a:lnTo>
                  <a:cubicBezTo>
                    <a:pt x="7204" y="4906"/>
                    <a:pt x="7168" y="4799"/>
                    <a:pt x="7085" y="4763"/>
                  </a:cubicBezTo>
                  <a:lnTo>
                    <a:pt x="6823" y="4656"/>
                  </a:lnTo>
                  <a:cubicBezTo>
                    <a:pt x="6811" y="4644"/>
                    <a:pt x="6799" y="4644"/>
                    <a:pt x="6775" y="4644"/>
                  </a:cubicBezTo>
                  <a:cubicBezTo>
                    <a:pt x="6835" y="4441"/>
                    <a:pt x="6882" y="4239"/>
                    <a:pt x="6906" y="4025"/>
                  </a:cubicBezTo>
                  <a:lnTo>
                    <a:pt x="7228" y="4025"/>
                  </a:lnTo>
                  <a:cubicBezTo>
                    <a:pt x="7323" y="4025"/>
                    <a:pt x="7394" y="3953"/>
                    <a:pt x="7394" y="3858"/>
                  </a:cubicBezTo>
                  <a:lnTo>
                    <a:pt x="7394" y="3548"/>
                  </a:lnTo>
                  <a:cubicBezTo>
                    <a:pt x="7394" y="3453"/>
                    <a:pt x="7323" y="3370"/>
                    <a:pt x="7228" y="3370"/>
                  </a:cubicBezTo>
                  <a:lnTo>
                    <a:pt x="6954" y="3370"/>
                  </a:lnTo>
                  <a:cubicBezTo>
                    <a:pt x="6930" y="3370"/>
                    <a:pt x="6918" y="3382"/>
                    <a:pt x="6906" y="3382"/>
                  </a:cubicBezTo>
                  <a:cubicBezTo>
                    <a:pt x="6882" y="3203"/>
                    <a:pt x="6847" y="3025"/>
                    <a:pt x="6799" y="2858"/>
                  </a:cubicBezTo>
                  <a:cubicBezTo>
                    <a:pt x="6823" y="2858"/>
                    <a:pt x="6835" y="2858"/>
                    <a:pt x="6858" y="2846"/>
                  </a:cubicBezTo>
                  <a:lnTo>
                    <a:pt x="7109" y="2751"/>
                  </a:lnTo>
                  <a:cubicBezTo>
                    <a:pt x="7204" y="2715"/>
                    <a:pt x="7251" y="2620"/>
                    <a:pt x="7216" y="2525"/>
                  </a:cubicBezTo>
                  <a:lnTo>
                    <a:pt x="7097" y="2239"/>
                  </a:lnTo>
                  <a:cubicBezTo>
                    <a:pt x="7068" y="2163"/>
                    <a:pt x="7001" y="2124"/>
                    <a:pt x="6933" y="2124"/>
                  </a:cubicBezTo>
                  <a:cubicBezTo>
                    <a:pt x="6916" y="2124"/>
                    <a:pt x="6899" y="2127"/>
                    <a:pt x="6882" y="2132"/>
                  </a:cubicBezTo>
                  <a:lnTo>
                    <a:pt x="6620" y="2239"/>
                  </a:lnTo>
                  <a:cubicBezTo>
                    <a:pt x="6608" y="2239"/>
                    <a:pt x="6585" y="2251"/>
                    <a:pt x="6573" y="2263"/>
                  </a:cubicBezTo>
                  <a:cubicBezTo>
                    <a:pt x="6466" y="2048"/>
                    <a:pt x="6335" y="1846"/>
                    <a:pt x="6192" y="1667"/>
                  </a:cubicBezTo>
                  <a:cubicBezTo>
                    <a:pt x="6204" y="1655"/>
                    <a:pt x="6216" y="1643"/>
                    <a:pt x="6227" y="1632"/>
                  </a:cubicBezTo>
                  <a:lnTo>
                    <a:pt x="6430" y="1441"/>
                  </a:lnTo>
                  <a:cubicBezTo>
                    <a:pt x="6489" y="1370"/>
                    <a:pt x="6489" y="1262"/>
                    <a:pt x="6430" y="1203"/>
                  </a:cubicBezTo>
                  <a:lnTo>
                    <a:pt x="6204" y="977"/>
                  </a:lnTo>
                  <a:cubicBezTo>
                    <a:pt x="6168" y="941"/>
                    <a:pt x="6123" y="923"/>
                    <a:pt x="6080" y="923"/>
                  </a:cubicBezTo>
                  <a:cubicBezTo>
                    <a:pt x="6037" y="923"/>
                    <a:pt x="5995" y="941"/>
                    <a:pt x="5966" y="977"/>
                  </a:cubicBezTo>
                  <a:lnTo>
                    <a:pt x="5763" y="1167"/>
                  </a:lnTo>
                  <a:cubicBezTo>
                    <a:pt x="5751" y="1179"/>
                    <a:pt x="5739" y="1203"/>
                    <a:pt x="5739" y="1215"/>
                  </a:cubicBezTo>
                  <a:cubicBezTo>
                    <a:pt x="5596" y="1096"/>
                    <a:pt x="5442" y="1001"/>
                    <a:pt x="5287" y="905"/>
                  </a:cubicBezTo>
                  <a:cubicBezTo>
                    <a:pt x="5299" y="893"/>
                    <a:pt x="5311" y="881"/>
                    <a:pt x="5311" y="858"/>
                  </a:cubicBezTo>
                  <a:lnTo>
                    <a:pt x="5430" y="608"/>
                  </a:lnTo>
                  <a:cubicBezTo>
                    <a:pt x="5465" y="524"/>
                    <a:pt x="5430" y="417"/>
                    <a:pt x="5334" y="381"/>
                  </a:cubicBezTo>
                  <a:lnTo>
                    <a:pt x="5049" y="250"/>
                  </a:lnTo>
                  <a:cubicBezTo>
                    <a:pt x="5030" y="242"/>
                    <a:pt x="5010" y="238"/>
                    <a:pt x="4990" y="238"/>
                  </a:cubicBezTo>
                  <a:cubicBezTo>
                    <a:pt x="4924" y="238"/>
                    <a:pt x="4859" y="281"/>
                    <a:pt x="4823" y="346"/>
                  </a:cubicBezTo>
                  <a:lnTo>
                    <a:pt x="4715" y="596"/>
                  </a:lnTo>
                  <a:cubicBezTo>
                    <a:pt x="4703" y="608"/>
                    <a:pt x="4703" y="631"/>
                    <a:pt x="4703" y="643"/>
                  </a:cubicBezTo>
                  <a:cubicBezTo>
                    <a:pt x="4489" y="572"/>
                    <a:pt x="4263" y="524"/>
                    <a:pt x="4025" y="500"/>
                  </a:cubicBezTo>
                  <a:cubicBezTo>
                    <a:pt x="4025" y="489"/>
                    <a:pt x="4025" y="465"/>
                    <a:pt x="4025" y="453"/>
                  </a:cubicBezTo>
                  <a:lnTo>
                    <a:pt x="4025" y="179"/>
                  </a:lnTo>
                  <a:cubicBezTo>
                    <a:pt x="4025" y="84"/>
                    <a:pt x="3953" y="0"/>
                    <a:pt x="3858" y="0"/>
                  </a:cubicBezTo>
                  <a:close/>
                </a:path>
              </a:pathLst>
            </a:custGeom>
            <a:solidFill>
              <a:srgbClr val="D768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8"/>
            <p:cNvSpPr/>
            <p:nvPr/>
          </p:nvSpPr>
          <p:spPr>
            <a:xfrm>
              <a:off x="5069075" y="2849575"/>
              <a:ext cx="329825" cy="323875"/>
            </a:xfrm>
            <a:custGeom>
              <a:avLst/>
              <a:gdLst/>
              <a:ahLst/>
              <a:cxnLst/>
              <a:rect l="l" t="t" r="r" b="b"/>
              <a:pathLst>
                <a:path w="13193" h="12955" extrusionOk="0">
                  <a:moveTo>
                    <a:pt x="6597" y="918"/>
                  </a:moveTo>
                  <a:cubicBezTo>
                    <a:pt x="9728" y="918"/>
                    <a:pt x="12264" y="3406"/>
                    <a:pt x="12264" y="6478"/>
                  </a:cubicBezTo>
                  <a:cubicBezTo>
                    <a:pt x="12264" y="9550"/>
                    <a:pt x="9728" y="12038"/>
                    <a:pt x="6597" y="12038"/>
                  </a:cubicBezTo>
                  <a:cubicBezTo>
                    <a:pt x="3465" y="12038"/>
                    <a:pt x="941" y="9550"/>
                    <a:pt x="941" y="6478"/>
                  </a:cubicBezTo>
                  <a:cubicBezTo>
                    <a:pt x="941" y="3406"/>
                    <a:pt x="3465" y="918"/>
                    <a:pt x="6597" y="918"/>
                  </a:cubicBezTo>
                  <a:close/>
                  <a:moveTo>
                    <a:pt x="6597" y="1"/>
                  </a:moveTo>
                  <a:cubicBezTo>
                    <a:pt x="2953" y="1"/>
                    <a:pt x="0" y="2894"/>
                    <a:pt x="0" y="6478"/>
                  </a:cubicBezTo>
                  <a:cubicBezTo>
                    <a:pt x="0" y="10050"/>
                    <a:pt x="2953" y="12955"/>
                    <a:pt x="6597" y="12955"/>
                  </a:cubicBezTo>
                  <a:cubicBezTo>
                    <a:pt x="10240" y="12955"/>
                    <a:pt x="13193" y="10050"/>
                    <a:pt x="13193" y="6478"/>
                  </a:cubicBezTo>
                  <a:cubicBezTo>
                    <a:pt x="13193" y="2894"/>
                    <a:pt x="10240" y="1"/>
                    <a:pt x="659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8"/>
            <p:cNvSpPr/>
            <p:nvPr/>
          </p:nvSpPr>
          <p:spPr>
            <a:xfrm>
              <a:off x="5183075" y="2961200"/>
              <a:ext cx="102125" cy="100350"/>
            </a:xfrm>
            <a:custGeom>
              <a:avLst/>
              <a:gdLst/>
              <a:ahLst/>
              <a:cxnLst/>
              <a:rect l="l" t="t" r="r" b="b"/>
              <a:pathLst>
                <a:path w="4085" h="4014" extrusionOk="0">
                  <a:moveTo>
                    <a:pt x="2037" y="668"/>
                  </a:moveTo>
                  <a:cubicBezTo>
                    <a:pt x="2787" y="668"/>
                    <a:pt x="3406" y="1275"/>
                    <a:pt x="3406" y="2013"/>
                  </a:cubicBezTo>
                  <a:cubicBezTo>
                    <a:pt x="3406" y="2751"/>
                    <a:pt x="2787" y="3346"/>
                    <a:pt x="2037" y="3346"/>
                  </a:cubicBezTo>
                  <a:cubicBezTo>
                    <a:pt x="1286" y="3346"/>
                    <a:pt x="667" y="2751"/>
                    <a:pt x="667" y="2013"/>
                  </a:cubicBezTo>
                  <a:cubicBezTo>
                    <a:pt x="667" y="1275"/>
                    <a:pt x="1286" y="668"/>
                    <a:pt x="2037" y="668"/>
                  </a:cubicBezTo>
                  <a:close/>
                  <a:moveTo>
                    <a:pt x="2037" y="1"/>
                  </a:moveTo>
                  <a:cubicBezTo>
                    <a:pt x="905" y="1"/>
                    <a:pt x="1" y="906"/>
                    <a:pt x="1" y="2013"/>
                  </a:cubicBezTo>
                  <a:cubicBezTo>
                    <a:pt x="1" y="3120"/>
                    <a:pt x="905" y="4013"/>
                    <a:pt x="2037" y="4013"/>
                  </a:cubicBezTo>
                  <a:cubicBezTo>
                    <a:pt x="3168" y="4013"/>
                    <a:pt x="4084" y="3120"/>
                    <a:pt x="4084" y="2013"/>
                  </a:cubicBezTo>
                  <a:cubicBezTo>
                    <a:pt x="4084" y="906"/>
                    <a:pt x="3168" y="1"/>
                    <a:pt x="203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8"/>
            <p:cNvSpPr/>
            <p:nvPr/>
          </p:nvSpPr>
          <p:spPr>
            <a:xfrm>
              <a:off x="5217900" y="2825475"/>
              <a:ext cx="33650" cy="31275"/>
            </a:xfrm>
            <a:custGeom>
              <a:avLst/>
              <a:gdLst/>
              <a:ahLst/>
              <a:cxnLst/>
              <a:rect l="l" t="t" r="r" b="b"/>
              <a:pathLst>
                <a:path w="1346" h="1251" extrusionOk="0">
                  <a:moveTo>
                    <a:pt x="346" y="1"/>
                  </a:moveTo>
                  <a:cubicBezTo>
                    <a:pt x="155" y="1"/>
                    <a:pt x="1" y="155"/>
                    <a:pt x="1" y="346"/>
                  </a:cubicBezTo>
                  <a:lnTo>
                    <a:pt x="1" y="894"/>
                  </a:lnTo>
                  <a:cubicBezTo>
                    <a:pt x="1" y="1096"/>
                    <a:pt x="155" y="1251"/>
                    <a:pt x="346" y="1251"/>
                  </a:cubicBezTo>
                  <a:lnTo>
                    <a:pt x="1001" y="1251"/>
                  </a:lnTo>
                  <a:cubicBezTo>
                    <a:pt x="1191" y="1251"/>
                    <a:pt x="1346" y="1096"/>
                    <a:pt x="1346" y="894"/>
                  </a:cubicBezTo>
                  <a:lnTo>
                    <a:pt x="1346" y="346"/>
                  </a:lnTo>
                  <a:cubicBezTo>
                    <a:pt x="1346" y="155"/>
                    <a:pt x="1191" y="1"/>
                    <a:pt x="1001"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8"/>
            <p:cNvSpPr/>
            <p:nvPr/>
          </p:nvSpPr>
          <p:spPr>
            <a:xfrm>
              <a:off x="5217900" y="3165400"/>
              <a:ext cx="33650" cy="30975"/>
            </a:xfrm>
            <a:custGeom>
              <a:avLst/>
              <a:gdLst/>
              <a:ahLst/>
              <a:cxnLst/>
              <a:rect l="l" t="t" r="r" b="b"/>
              <a:pathLst>
                <a:path w="1346" h="1239" extrusionOk="0">
                  <a:moveTo>
                    <a:pt x="346" y="0"/>
                  </a:moveTo>
                  <a:cubicBezTo>
                    <a:pt x="155" y="0"/>
                    <a:pt x="1" y="155"/>
                    <a:pt x="1" y="346"/>
                  </a:cubicBezTo>
                  <a:lnTo>
                    <a:pt x="1" y="893"/>
                  </a:lnTo>
                  <a:cubicBezTo>
                    <a:pt x="1" y="1084"/>
                    <a:pt x="155" y="1239"/>
                    <a:pt x="346" y="1239"/>
                  </a:cubicBezTo>
                  <a:lnTo>
                    <a:pt x="1001" y="1239"/>
                  </a:lnTo>
                  <a:cubicBezTo>
                    <a:pt x="1191" y="1239"/>
                    <a:pt x="1346" y="1084"/>
                    <a:pt x="1346" y="893"/>
                  </a:cubicBezTo>
                  <a:lnTo>
                    <a:pt x="1346" y="346"/>
                  </a:lnTo>
                  <a:cubicBezTo>
                    <a:pt x="1346" y="155"/>
                    <a:pt x="1191" y="0"/>
                    <a:pt x="100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8"/>
            <p:cNvSpPr/>
            <p:nvPr/>
          </p:nvSpPr>
          <p:spPr>
            <a:xfrm>
              <a:off x="5392025" y="2994550"/>
              <a:ext cx="31575" cy="33050"/>
            </a:xfrm>
            <a:custGeom>
              <a:avLst/>
              <a:gdLst/>
              <a:ahLst/>
              <a:cxnLst/>
              <a:rect l="l" t="t" r="r" b="b"/>
              <a:pathLst>
                <a:path w="1263" h="1322" extrusionOk="0">
                  <a:moveTo>
                    <a:pt x="346" y="0"/>
                  </a:moveTo>
                  <a:cubicBezTo>
                    <a:pt x="156" y="0"/>
                    <a:pt x="1" y="155"/>
                    <a:pt x="1" y="346"/>
                  </a:cubicBezTo>
                  <a:lnTo>
                    <a:pt x="1" y="965"/>
                  </a:lnTo>
                  <a:cubicBezTo>
                    <a:pt x="1" y="1167"/>
                    <a:pt x="156" y="1322"/>
                    <a:pt x="346" y="1322"/>
                  </a:cubicBezTo>
                  <a:lnTo>
                    <a:pt x="918" y="1322"/>
                  </a:lnTo>
                  <a:cubicBezTo>
                    <a:pt x="1108" y="1322"/>
                    <a:pt x="1263" y="1167"/>
                    <a:pt x="1263" y="965"/>
                  </a:cubicBezTo>
                  <a:lnTo>
                    <a:pt x="1263" y="346"/>
                  </a:lnTo>
                  <a:cubicBezTo>
                    <a:pt x="1263" y="155"/>
                    <a:pt x="1108" y="0"/>
                    <a:pt x="9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8"/>
            <p:cNvSpPr/>
            <p:nvPr/>
          </p:nvSpPr>
          <p:spPr>
            <a:xfrm>
              <a:off x="5045850" y="2994550"/>
              <a:ext cx="31875" cy="33050"/>
            </a:xfrm>
            <a:custGeom>
              <a:avLst/>
              <a:gdLst/>
              <a:ahLst/>
              <a:cxnLst/>
              <a:rect l="l" t="t" r="r" b="b"/>
              <a:pathLst>
                <a:path w="1275" h="1322" extrusionOk="0">
                  <a:moveTo>
                    <a:pt x="358" y="0"/>
                  </a:moveTo>
                  <a:cubicBezTo>
                    <a:pt x="156" y="0"/>
                    <a:pt x="1" y="155"/>
                    <a:pt x="1" y="346"/>
                  </a:cubicBezTo>
                  <a:lnTo>
                    <a:pt x="1" y="965"/>
                  </a:lnTo>
                  <a:cubicBezTo>
                    <a:pt x="1" y="1167"/>
                    <a:pt x="156" y="1322"/>
                    <a:pt x="358" y="1322"/>
                  </a:cubicBezTo>
                  <a:lnTo>
                    <a:pt x="918" y="1322"/>
                  </a:lnTo>
                  <a:cubicBezTo>
                    <a:pt x="1120" y="1322"/>
                    <a:pt x="1275" y="1167"/>
                    <a:pt x="1275" y="965"/>
                  </a:cubicBezTo>
                  <a:lnTo>
                    <a:pt x="1275" y="346"/>
                  </a:lnTo>
                  <a:cubicBezTo>
                    <a:pt x="1275" y="155"/>
                    <a:pt x="1120" y="0"/>
                    <a:pt x="918"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8"/>
            <p:cNvSpPr/>
            <p:nvPr/>
          </p:nvSpPr>
          <p:spPr>
            <a:xfrm>
              <a:off x="5336975" y="3112050"/>
              <a:ext cx="40200" cy="38275"/>
            </a:xfrm>
            <a:custGeom>
              <a:avLst/>
              <a:gdLst/>
              <a:ahLst/>
              <a:cxnLst/>
              <a:rect l="l" t="t" r="r" b="b"/>
              <a:pathLst>
                <a:path w="1608" h="1531" extrusionOk="0">
                  <a:moveTo>
                    <a:pt x="832" y="0"/>
                  </a:moveTo>
                  <a:cubicBezTo>
                    <a:pt x="744" y="0"/>
                    <a:pt x="655" y="33"/>
                    <a:pt x="583" y="99"/>
                  </a:cubicBezTo>
                  <a:lnTo>
                    <a:pt x="131" y="539"/>
                  </a:lnTo>
                  <a:cubicBezTo>
                    <a:pt x="0" y="682"/>
                    <a:pt x="0" y="896"/>
                    <a:pt x="131" y="1039"/>
                  </a:cubicBezTo>
                  <a:lnTo>
                    <a:pt x="536" y="1432"/>
                  </a:lnTo>
                  <a:cubicBezTo>
                    <a:pt x="601" y="1498"/>
                    <a:pt x="688" y="1530"/>
                    <a:pt x="775" y="1530"/>
                  </a:cubicBezTo>
                  <a:cubicBezTo>
                    <a:pt x="863" y="1530"/>
                    <a:pt x="953" y="1498"/>
                    <a:pt x="1024" y="1432"/>
                  </a:cubicBezTo>
                  <a:lnTo>
                    <a:pt x="1476" y="980"/>
                  </a:lnTo>
                  <a:cubicBezTo>
                    <a:pt x="1607" y="849"/>
                    <a:pt x="1607" y="622"/>
                    <a:pt x="1476" y="491"/>
                  </a:cubicBezTo>
                  <a:lnTo>
                    <a:pt x="1072" y="99"/>
                  </a:lnTo>
                  <a:cubicBezTo>
                    <a:pt x="1006" y="33"/>
                    <a:pt x="920" y="0"/>
                    <a:pt x="832"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8"/>
            <p:cNvSpPr/>
            <p:nvPr/>
          </p:nvSpPr>
          <p:spPr>
            <a:xfrm>
              <a:off x="5092300" y="2871625"/>
              <a:ext cx="40500" cy="38475"/>
            </a:xfrm>
            <a:custGeom>
              <a:avLst/>
              <a:gdLst/>
              <a:ahLst/>
              <a:cxnLst/>
              <a:rect l="l" t="t" r="r" b="b"/>
              <a:pathLst>
                <a:path w="1620" h="1539" extrusionOk="0">
                  <a:moveTo>
                    <a:pt x="834" y="0"/>
                  </a:moveTo>
                  <a:cubicBezTo>
                    <a:pt x="747" y="0"/>
                    <a:pt x="661" y="36"/>
                    <a:pt x="595" y="107"/>
                  </a:cubicBezTo>
                  <a:lnTo>
                    <a:pt x="131" y="548"/>
                  </a:lnTo>
                  <a:cubicBezTo>
                    <a:pt x="0" y="679"/>
                    <a:pt x="0" y="905"/>
                    <a:pt x="131" y="1048"/>
                  </a:cubicBezTo>
                  <a:lnTo>
                    <a:pt x="536" y="1441"/>
                  </a:lnTo>
                  <a:cubicBezTo>
                    <a:pt x="601" y="1506"/>
                    <a:pt x="691" y="1539"/>
                    <a:pt x="780" y="1539"/>
                  </a:cubicBezTo>
                  <a:cubicBezTo>
                    <a:pt x="869" y="1539"/>
                    <a:pt x="959" y="1506"/>
                    <a:pt x="1024" y="1441"/>
                  </a:cubicBezTo>
                  <a:lnTo>
                    <a:pt x="1477" y="988"/>
                  </a:lnTo>
                  <a:cubicBezTo>
                    <a:pt x="1619" y="857"/>
                    <a:pt x="1619" y="631"/>
                    <a:pt x="1477" y="500"/>
                  </a:cubicBezTo>
                  <a:lnTo>
                    <a:pt x="1072" y="107"/>
                  </a:lnTo>
                  <a:cubicBezTo>
                    <a:pt x="1006" y="36"/>
                    <a:pt x="920" y="0"/>
                    <a:pt x="834"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8"/>
            <p:cNvSpPr/>
            <p:nvPr/>
          </p:nvSpPr>
          <p:spPr>
            <a:xfrm>
              <a:off x="5092300" y="3112050"/>
              <a:ext cx="40500" cy="38275"/>
            </a:xfrm>
            <a:custGeom>
              <a:avLst/>
              <a:gdLst/>
              <a:ahLst/>
              <a:cxnLst/>
              <a:rect l="l" t="t" r="r" b="b"/>
              <a:pathLst>
                <a:path w="1620" h="1531" extrusionOk="0">
                  <a:moveTo>
                    <a:pt x="780" y="0"/>
                  </a:moveTo>
                  <a:cubicBezTo>
                    <a:pt x="691" y="0"/>
                    <a:pt x="601" y="33"/>
                    <a:pt x="536" y="99"/>
                  </a:cubicBezTo>
                  <a:lnTo>
                    <a:pt x="131" y="491"/>
                  </a:lnTo>
                  <a:cubicBezTo>
                    <a:pt x="0" y="622"/>
                    <a:pt x="0" y="849"/>
                    <a:pt x="131" y="980"/>
                  </a:cubicBezTo>
                  <a:lnTo>
                    <a:pt x="595" y="1432"/>
                  </a:lnTo>
                  <a:cubicBezTo>
                    <a:pt x="661" y="1498"/>
                    <a:pt x="747" y="1530"/>
                    <a:pt x="834" y="1530"/>
                  </a:cubicBezTo>
                  <a:cubicBezTo>
                    <a:pt x="920" y="1530"/>
                    <a:pt x="1006" y="1498"/>
                    <a:pt x="1072" y="1432"/>
                  </a:cubicBezTo>
                  <a:lnTo>
                    <a:pt x="1477" y="1039"/>
                  </a:lnTo>
                  <a:cubicBezTo>
                    <a:pt x="1619" y="896"/>
                    <a:pt x="1619" y="682"/>
                    <a:pt x="1477" y="539"/>
                  </a:cubicBezTo>
                  <a:lnTo>
                    <a:pt x="1024" y="99"/>
                  </a:lnTo>
                  <a:cubicBezTo>
                    <a:pt x="959" y="33"/>
                    <a:pt x="869" y="0"/>
                    <a:pt x="78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8"/>
            <p:cNvSpPr/>
            <p:nvPr/>
          </p:nvSpPr>
          <p:spPr>
            <a:xfrm>
              <a:off x="5336975" y="2871625"/>
              <a:ext cx="40200" cy="38475"/>
            </a:xfrm>
            <a:custGeom>
              <a:avLst/>
              <a:gdLst/>
              <a:ahLst/>
              <a:cxnLst/>
              <a:rect l="l" t="t" r="r" b="b"/>
              <a:pathLst>
                <a:path w="1608" h="1539" extrusionOk="0">
                  <a:moveTo>
                    <a:pt x="775" y="0"/>
                  </a:moveTo>
                  <a:cubicBezTo>
                    <a:pt x="688" y="0"/>
                    <a:pt x="601" y="36"/>
                    <a:pt x="536" y="107"/>
                  </a:cubicBezTo>
                  <a:lnTo>
                    <a:pt x="131" y="500"/>
                  </a:lnTo>
                  <a:cubicBezTo>
                    <a:pt x="0" y="631"/>
                    <a:pt x="0" y="857"/>
                    <a:pt x="131" y="988"/>
                  </a:cubicBezTo>
                  <a:lnTo>
                    <a:pt x="583" y="1441"/>
                  </a:lnTo>
                  <a:cubicBezTo>
                    <a:pt x="655" y="1506"/>
                    <a:pt x="744" y="1539"/>
                    <a:pt x="832" y="1539"/>
                  </a:cubicBezTo>
                  <a:cubicBezTo>
                    <a:pt x="920" y="1539"/>
                    <a:pt x="1006" y="1506"/>
                    <a:pt x="1072" y="1441"/>
                  </a:cubicBezTo>
                  <a:lnTo>
                    <a:pt x="1476" y="1048"/>
                  </a:lnTo>
                  <a:cubicBezTo>
                    <a:pt x="1607" y="905"/>
                    <a:pt x="1607" y="679"/>
                    <a:pt x="1476" y="548"/>
                  </a:cubicBezTo>
                  <a:lnTo>
                    <a:pt x="1024" y="107"/>
                  </a:lnTo>
                  <a:cubicBezTo>
                    <a:pt x="953" y="36"/>
                    <a:pt x="863" y="0"/>
                    <a:pt x="775"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8"/>
            <p:cNvSpPr/>
            <p:nvPr/>
          </p:nvSpPr>
          <p:spPr>
            <a:xfrm>
              <a:off x="5053900" y="3053150"/>
              <a:ext cx="38725" cy="36975"/>
            </a:xfrm>
            <a:custGeom>
              <a:avLst/>
              <a:gdLst/>
              <a:ahLst/>
              <a:cxnLst/>
              <a:rect l="l" t="t" r="r" b="b"/>
              <a:pathLst>
                <a:path w="1549" h="1479" extrusionOk="0">
                  <a:moveTo>
                    <a:pt x="930" y="0"/>
                  </a:moveTo>
                  <a:cubicBezTo>
                    <a:pt x="886" y="0"/>
                    <a:pt x="841" y="8"/>
                    <a:pt x="798" y="26"/>
                  </a:cubicBezTo>
                  <a:lnTo>
                    <a:pt x="274" y="216"/>
                  </a:lnTo>
                  <a:cubicBezTo>
                    <a:pt x="84" y="288"/>
                    <a:pt x="0" y="490"/>
                    <a:pt x="72" y="669"/>
                  </a:cubicBezTo>
                  <a:lnTo>
                    <a:pt x="298" y="1252"/>
                  </a:lnTo>
                  <a:cubicBezTo>
                    <a:pt x="353" y="1390"/>
                    <a:pt x="479" y="1478"/>
                    <a:pt x="616" y="1478"/>
                  </a:cubicBezTo>
                  <a:cubicBezTo>
                    <a:pt x="657" y="1478"/>
                    <a:pt x="698" y="1471"/>
                    <a:pt x="738" y="1454"/>
                  </a:cubicBezTo>
                  <a:lnTo>
                    <a:pt x="1274" y="1252"/>
                  </a:lnTo>
                  <a:cubicBezTo>
                    <a:pt x="1453" y="1192"/>
                    <a:pt x="1548" y="990"/>
                    <a:pt x="1477" y="800"/>
                  </a:cubicBezTo>
                  <a:lnTo>
                    <a:pt x="1250" y="216"/>
                  </a:lnTo>
                  <a:cubicBezTo>
                    <a:pt x="1196" y="81"/>
                    <a:pt x="1067" y="0"/>
                    <a:pt x="930"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8"/>
            <p:cNvSpPr/>
            <p:nvPr/>
          </p:nvSpPr>
          <p:spPr>
            <a:xfrm>
              <a:off x="5376850" y="2931850"/>
              <a:ext cx="38725" cy="37000"/>
            </a:xfrm>
            <a:custGeom>
              <a:avLst/>
              <a:gdLst/>
              <a:ahLst/>
              <a:cxnLst/>
              <a:rect l="l" t="t" r="r" b="b"/>
              <a:pathLst>
                <a:path w="1549" h="1480" extrusionOk="0">
                  <a:moveTo>
                    <a:pt x="928" y="1"/>
                  </a:moveTo>
                  <a:cubicBezTo>
                    <a:pt x="888" y="1"/>
                    <a:pt x="849" y="7"/>
                    <a:pt x="810" y="20"/>
                  </a:cubicBezTo>
                  <a:lnTo>
                    <a:pt x="274" y="222"/>
                  </a:lnTo>
                  <a:cubicBezTo>
                    <a:pt x="96" y="294"/>
                    <a:pt x="1" y="496"/>
                    <a:pt x="72" y="675"/>
                  </a:cubicBezTo>
                  <a:lnTo>
                    <a:pt x="298" y="1258"/>
                  </a:lnTo>
                  <a:cubicBezTo>
                    <a:pt x="354" y="1398"/>
                    <a:pt x="491" y="1480"/>
                    <a:pt x="633" y="1480"/>
                  </a:cubicBezTo>
                  <a:cubicBezTo>
                    <a:pt x="672" y="1480"/>
                    <a:pt x="712" y="1473"/>
                    <a:pt x="751" y="1461"/>
                  </a:cubicBezTo>
                  <a:lnTo>
                    <a:pt x="1286" y="1258"/>
                  </a:lnTo>
                  <a:cubicBezTo>
                    <a:pt x="1465" y="1187"/>
                    <a:pt x="1548" y="984"/>
                    <a:pt x="1477" y="806"/>
                  </a:cubicBezTo>
                  <a:lnTo>
                    <a:pt x="1251" y="222"/>
                  </a:lnTo>
                  <a:cubicBezTo>
                    <a:pt x="1204" y="82"/>
                    <a:pt x="1070" y="1"/>
                    <a:pt x="928"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8"/>
            <p:cNvSpPr/>
            <p:nvPr/>
          </p:nvSpPr>
          <p:spPr>
            <a:xfrm>
              <a:off x="5055675" y="2926650"/>
              <a:ext cx="39025" cy="37300"/>
            </a:xfrm>
            <a:custGeom>
              <a:avLst/>
              <a:gdLst/>
              <a:ahLst/>
              <a:cxnLst/>
              <a:rect l="l" t="t" r="r" b="b"/>
              <a:pathLst>
                <a:path w="1561" h="1492" extrusionOk="0">
                  <a:moveTo>
                    <a:pt x="644" y="0"/>
                  </a:moveTo>
                  <a:cubicBezTo>
                    <a:pt x="510" y="0"/>
                    <a:pt x="385" y="81"/>
                    <a:pt x="322" y="216"/>
                  </a:cubicBezTo>
                  <a:lnTo>
                    <a:pt x="84" y="788"/>
                  </a:lnTo>
                  <a:cubicBezTo>
                    <a:pt x="1" y="966"/>
                    <a:pt x="84" y="1169"/>
                    <a:pt x="263" y="1240"/>
                  </a:cubicBezTo>
                  <a:lnTo>
                    <a:pt x="786" y="1466"/>
                  </a:lnTo>
                  <a:cubicBezTo>
                    <a:pt x="830" y="1483"/>
                    <a:pt x="874" y="1492"/>
                    <a:pt x="918" y="1492"/>
                  </a:cubicBezTo>
                  <a:cubicBezTo>
                    <a:pt x="1055" y="1492"/>
                    <a:pt x="1185" y="1411"/>
                    <a:pt x="1239" y="1276"/>
                  </a:cubicBezTo>
                  <a:lnTo>
                    <a:pt x="1489" y="704"/>
                  </a:lnTo>
                  <a:cubicBezTo>
                    <a:pt x="1560" y="526"/>
                    <a:pt x="1477" y="311"/>
                    <a:pt x="1298" y="240"/>
                  </a:cubicBezTo>
                  <a:lnTo>
                    <a:pt x="775" y="26"/>
                  </a:lnTo>
                  <a:cubicBezTo>
                    <a:pt x="731" y="8"/>
                    <a:pt x="687" y="0"/>
                    <a:pt x="644"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8"/>
            <p:cNvSpPr/>
            <p:nvPr/>
          </p:nvSpPr>
          <p:spPr>
            <a:xfrm>
              <a:off x="5374775" y="3058200"/>
              <a:ext cx="39000" cy="37075"/>
            </a:xfrm>
            <a:custGeom>
              <a:avLst/>
              <a:gdLst/>
              <a:ahLst/>
              <a:cxnLst/>
              <a:rect l="l" t="t" r="r" b="b"/>
              <a:pathLst>
                <a:path w="1560" h="1483" extrusionOk="0">
                  <a:moveTo>
                    <a:pt x="641" y="0"/>
                  </a:moveTo>
                  <a:cubicBezTo>
                    <a:pt x="504" y="0"/>
                    <a:pt x="376" y="79"/>
                    <a:pt x="322" y="205"/>
                  </a:cubicBezTo>
                  <a:lnTo>
                    <a:pt x="72" y="788"/>
                  </a:lnTo>
                  <a:cubicBezTo>
                    <a:pt x="0" y="967"/>
                    <a:pt x="84" y="1169"/>
                    <a:pt x="262" y="1240"/>
                  </a:cubicBezTo>
                  <a:lnTo>
                    <a:pt x="786" y="1455"/>
                  </a:lnTo>
                  <a:cubicBezTo>
                    <a:pt x="832" y="1473"/>
                    <a:pt x="880" y="1482"/>
                    <a:pt x="926" y="1482"/>
                  </a:cubicBezTo>
                  <a:cubicBezTo>
                    <a:pt x="1060" y="1482"/>
                    <a:pt x="1185" y="1409"/>
                    <a:pt x="1238" y="1276"/>
                  </a:cubicBezTo>
                  <a:lnTo>
                    <a:pt x="1488" y="693"/>
                  </a:lnTo>
                  <a:cubicBezTo>
                    <a:pt x="1560" y="514"/>
                    <a:pt x="1477" y="312"/>
                    <a:pt x="1298" y="240"/>
                  </a:cubicBezTo>
                  <a:lnTo>
                    <a:pt x="774" y="26"/>
                  </a:lnTo>
                  <a:cubicBezTo>
                    <a:pt x="730" y="9"/>
                    <a:pt x="685" y="0"/>
                    <a:pt x="64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8"/>
            <p:cNvSpPr/>
            <p:nvPr/>
          </p:nvSpPr>
          <p:spPr>
            <a:xfrm>
              <a:off x="5148250" y="2836150"/>
              <a:ext cx="40200" cy="36125"/>
            </a:xfrm>
            <a:custGeom>
              <a:avLst/>
              <a:gdLst/>
              <a:ahLst/>
              <a:cxnLst/>
              <a:rect l="l" t="t" r="r" b="b"/>
              <a:pathLst>
                <a:path w="1608" h="1445" extrusionOk="0">
                  <a:moveTo>
                    <a:pt x="991" y="0"/>
                  </a:moveTo>
                  <a:cubicBezTo>
                    <a:pt x="947" y="0"/>
                    <a:pt x="901" y="9"/>
                    <a:pt x="858" y="26"/>
                  </a:cubicBezTo>
                  <a:lnTo>
                    <a:pt x="262" y="264"/>
                  </a:lnTo>
                  <a:cubicBezTo>
                    <a:pt x="84" y="336"/>
                    <a:pt x="1" y="550"/>
                    <a:pt x="72" y="717"/>
                  </a:cubicBezTo>
                  <a:lnTo>
                    <a:pt x="286" y="1229"/>
                  </a:lnTo>
                  <a:cubicBezTo>
                    <a:pt x="349" y="1364"/>
                    <a:pt x="481" y="1445"/>
                    <a:pt x="614" y="1445"/>
                  </a:cubicBezTo>
                  <a:cubicBezTo>
                    <a:pt x="656" y="1445"/>
                    <a:pt x="698" y="1436"/>
                    <a:pt x="739" y="1419"/>
                  </a:cubicBezTo>
                  <a:lnTo>
                    <a:pt x="1346" y="1169"/>
                  </a:lnTo>
                  <a:cubicBezTo>
                    <a:pt x="1525" y="1098"/>
                    <a:pt x="1608" y="895"/>
                    <a:pt x="1525" y="717"/>
                  </a:cubicBezTo>
                  <a:lnTo>
                    <a:pt x="1310" y="205"/>
                  </a:lnTo>
                  <a:cubicBezTo>
                    <a:pt x="1256" y="79"/>
                    <a:pt x="1128" y="0"/>
                    <a:pt x="991"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8"/>
            <p:cNvSpPr/>
            <p:nvPr/>
          </p:nvSpPr>
          <p:spPr>
            <a:xfrm>
              <a:off x="5281300" y="3149875"/>
              <a:ext cx="39925" cy="36125"/>
            </a:xfrm>
            <a:custGeom>
              <a:avLst/>
              <a:gdLst/>
              <a:ahLst/>
              <a:cxnLst/>
              <a:rect l="l" t="t" r="r" b="b"/>
              <a:pathLst>
                <a:path w="1597" h="1445" extrusionOk="0">
                  <a:moveTo>
                    <a:pt x="989" y="0"/>
                  </a:moveTo>
                  <a:cubicBezTo>
                    <a:pt x="946" y="0"/>
                    <a:pt x="902" y="9"/>
                    <a:pt x="858" y="26"/>
                  </a:cubicBezTo>
                  <a:lnTo>
                    <a:pt x="263" y="264"/>
                  </a:lnTo>
                  <a:cubicBezTo>
                    <a:pt x="84" y="336"/>
                    <a:pt x="1" y="550"/>
                    <a:pt x="72" y="717"/>
                  </a:cubicBezTo>
                  <a:lnTo>
                    <a:pt x="286" y="1229"/>
                  </a:lnTo>
                  <a:cubicBezTo>
                    <a:pt x="340" y="1364"/>
                    <a:pt x="470" y="1445"/>
                    <a:pt x="607" y="1445"/>
                  </a:cubicBezTo>
                  <a:cubicBezTo>
                    <a:pt x="651" y="1445"/>
                    <a:pt x="696" y="1437"/>
                    <a:pt x="739" y="1419"/>
                  </a:cubicBezTo>
                  <a:lnTo>
                    <a:pt x="1334" y="1169"/>
                  </a:lnTo>
                  <a:cubicBezTo>
                    <a:pt x="1513" y="1098"/>
                    <a:pt x="1596" y="895"/>
                    <a:pt x="1525" y="717"/>
                  </a:cubicBezTo>
                  <a:lnTo>
                    <a:pt x="1310" y="205"/>
                  </a:lnTo>
                  <a:cubicBezTo>
                    <a:pt x="1247" y="79"/>
                    <a:pt x="1123" y="0"/>
                    <a:pt x="989"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8"/>
            <p:cNvSpPr/>
            <p:nvPr/>
          </p:nvSpPr>
          <p:spPr>
            <a:xfrm>
              <a:off x="5284575" y="2837450"/>
              <a:ext cx="40200" cy="36350"/>
            </a:xfrm>
            <a:custGeom>
              <a:avLst/>
              <a:gdLst/>
              <a:ahLst/>
              <a:cxnLst/>
              <a:rect l="l" t="t" r="r" b="b"/>
              <a:pathLst>
                <a:path w="1608" h="1454" extrusionOk="0">
                  <a:moveTo>
                    <a:pt x="617" y="1"/>
                  </a:moveTo>
                  <a:cubicBezTo>
                    <a:pt x="485" y="1"/>
                    <a:pt x="362" y="78"/>
                    <a:pt x="310" y="200"/>
                  </a:cubicBezTo>
                  <a:lnTo>
                    <a:pt x="84" y="712"/>
                  </a:lnTo>
                  <a:cubicBezTo>
                    <a:pt x="1" y="879"/>
                    <a:pt x="84" y="1093"/>
                    <a:pt x="263" y="1165"/>
                  </a:cubicBezTo>
                  <a:lnTo>
                    <a:pt x="846" y="1427"/>
                  </a:lnTo>
                  <a:cubicBezTo>
                    <a:pt x="892" y="1445"/>
                    <a:pt x="940" y="1454"/>
                    <a:pt x="986" y="1454"/>
                  </a:cubicBezTo>
                  <a:cubicBezTo>
                    <a:pt x="1120" y="1454"/>
                    <a:pt x="1245" y="1380"/>
                    <a:pt x="1298" y="1248"/>
                  </a:cubicBezTo>
                  <a:lnTo>
                    <a:pt x="1525" y="748"/>
                  </a:lnTo>
                  <a:cubicBezTo>
                    <a:pt x="1608" y="569"/>
                    <a:pt x="1525" y="367"/>
                    <a:pt x="1358" y="284"/>
                  </a:cubicBezTo>
                  <a:lnTo>
                    <a:pt x="763" y="34"/>
                  </a:lnTo>
                  <a:cubicBezTo>
                    <a:pt x="715" y="11"/>
                    <a:pt x="665" y="1"/>
                    <a:pt x="61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8"/>
            <p:cNvSpPr/>
            <p:nvPr/>
          </p:nvSpPr>
          <p:spPr>
            <a:xfrm>
              <a:off x="5144675" y="3148200"/>
              <a:ext cx="40200" cy="36375"/>
            </a:xfrm>
            <a:custGeom>
              <a:avLst/>
              <a:gdLst/>
              <a:ahLst/>
              <a:cxnLst/>
              <a:rect l="l" t="t" r="r" b="b"/>
              <a:pathLst>
                <a:path w="1608" h="1455" extrusionOk="0">
                  <a:moveTo>
                    <a:pt x="617" y="1"/>
                  </a:moveTo>
                  <a:cubicBezTo>
                    <a:pt x="485" y="1"/>
                    <a:pt x="362" y="78"/>
                    <a:pt x="310" y="200"/>
                  </a:cubicBezTo>
                  <a:lnTo>
                    <a:pt x="84" y="712"/>
                  </a:lnTo>
                  <a:cubicBezTo>
                    <a:pt x="1" y="879"/>
                    <a:pt x="84" y="1093"/>
                    <a:pt x="263" y="1165"/>
                  </a:cubicBezTo>
                  <a:lnTo>
                    <a:pt x="846" y="1427"/>
                  </a:lnTo>
                  <a:cubicBezTo>
                    <a:pt x="892" y="1445"/>
                    <a:pt x="940" y="1454"/>
                    <a:pt x="987" y="1454"/>
                  </a:cubicBezTo>
                  <a:cubicBezTo>
                    <a:pt x="1121" y="1454"/>
                    <a:pt x="1249" y="1381"/>
                    <a:pt x="1310" y="1248"/>
                  </a:cubicBezTo>
                  <a:lnTo>
                    <a:pt x="1537" y="748"/>
                  </a:lnTo>
                  <a:cubicBezTo>
                    <a:pt x="1608" y="569"/>
                    <a:pt x="1525" y="367"/>
                    <a:pt x="1358" y="284"/>
                  </a:cubicBezTo>
                  <a:lnTo>
                    <a:pt x="763" y="34"/>
                  </a:lnTo>
                  <a:cubicBezTo>
                    <a:pt x="715" y="11"/>
                    <a:pt x="665" y="1"/>
                    <a:pt x="617"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8"/>
            <p:cNvSpPr/>
            <p:nvPr/>
          </p:nvSpPr>
          <p:spPr>
            <a:xfrm>
              <a:off x="5228025" y="2864775"/>
              <a:ext cx="17575" cy="103300"/>
            </a:xfrm>
            <a:custGeom>
              <a:avLst/>
              <a:gdLst/>
              <a:ahLst/>
              <a:cxnLst/>
              <a:rect l="l" t="t" r="r" b="b"/>
              <a:pathLst>
                <a:path w="703" h="4132" extrusionOk="0">
                  <a:moveTo>
                    <a:pt x="0" y="0"/>
                  </a:moveTo>
                  <a:lnTo>
                    <a:pt x="0" y="4132"/>
                  </a:lnTo>
                  <a:lnTo>
                    <a:pt x="703" y="4132"/>
                  </a:lnTo>
                  <a:lnTo>
                    <a:pt x="703" y="0"/>
                  </a:ln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8"/>
            <p:cNvSpPr/>
            <p:nvPr/>
          </p:nvSpPr>
          <p:spPr>
            <a:xfrm>
              <a:off x="5099425" y="3015375"/>
              <a:ext cx="100050" cy="66100"/>
            </a:xfrm>
            <a:custGeom>
              <a:avLst/>
              <a:gdLst/>
              <a:ahLst/>
              <a:cxnLst/>
              <a:rect l="l" t="t" r="r" b="b"/>
              <a:pathLst>
                <a:path w="4002" h="2644" extrusionOk="0">
                  <a:moveTo>
                    <a:pt x="3644" y="1"/>
                  </a:moveTo>
                  <a:lnTo>
                    <a:pt x="1" y="2049"/>
                  </a:lnTo>
                  <a:lnTo>
                    <a:pt x="346" y="2644"/>
                  </a:lnTo>
                  <a:lnTo>
                    <a:pt x="4001" y="596"/>
                  </a:lnTo>
                  <a:lnTo>
                    <a:pt x="3644" y="1"/>
                  </a:ln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8"/>
            <p:cNvSpPr/>
            <p:nvPr/>
          </p:nvSpPr>
          <p:spPr>
            <a:xfrm>
              <a:off x="5268800" y="3013900"/>
              <a:ext cx="99750" cy="66100"/>
            </a:xfrm>
            <a:custGeom>
              <a:avLst/>
              <a:gdLst/>
              <a:ahLst/>
              <a:cxnLst/>
              <a:rect l="l" t="t" r="r" b="b"/>
              <a:pathLst>
                <a:path w="3990" h="2644" extrusionOk="0">
                  <a:moveTo>
                    <a:pt x="346" y="0"/>
                  </a:moveTo>
                  <a:lnTo>
                    <a:pt x="1" y="596"/>
                  </a:lnTo>
                  <a:lnTo>
                    <a:pt x="3644" y="2643"/>
                  </a:lnTo>
                  <a:lnTo>
                    <a:pt x="3989" y="2048"/>
                  </a:lnTo>
                  <a:lnTo>
                    <a:pt x="346" y="0"/>
                  </a:ln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8"/>
            <p:cNvSpPr/>
            <p:nvPr/>
          </p:nvSpPr>
          <p:spPr>
            <a:xfrm>
              <a:off x="5395600" y="3208725"/>
              <a:ext cx="471525" cy="470275"/>
            </a:xfrm>
            <a:custGeom>
              <a:avLst/>
              <a:gdLst/>
              <a:ahLst/>
              <a:cxnLst/>
              <a:rect l="l" t="t" r="r" b="b"/>
              <a:pathLst>
                <a:path w="18861" h="18811" extrusionOk="0">
                  <a:moveTo>
                    <a:pt x="11198" y="3199"/>
                  </a:moveTo>
                  <a:cubicBezTo>
                    <a:pt x="11271" y="3199"/>
                    <a:pt x="11346" y="3209"/>
                    <a:pt x="11419" y="3232"/>
                  </a:cubicBezTo>
                  <a:cubicBezTo>
                    <a:pt x="12824" y="3685"/>
                    <a:pt x="14038" y="4614"/>
                    <a:pt x="14836" y="5864"/>
                  </a:cubicBezTo>
                  <a:cubicBezTo>
                    <a:pt x="15074" y="6233"/>
                    <a:pt x="14931" y="6733"/>
                    <a:pt x="14538" y="6923"/>
                  </a:cubicBezTo>
                  <a:cubicBezTo>
                    <a:pt x="14121" y="7114"/>
                    <a:pt x="13705" y="7316"/>
                    <a:pt x="13300" y="7507"/>
                  </a:cubicBezTo>
                  <a:cubicBezTo>
                    <a:pt x="13200" y="7555"/>
                    <a:pt x="13093" y="7578"/>
                    <a:pt x="12987" y="7578"/>
                  </a:cubicBezTo>
                  <a:cubicBezTo>
                    <a:pt x="12753" y="7578"/>
                    <a:pt x="12523" y="7466"/>
                    <a:pt x="12383" y="7269"/>
                  </a:cubicBezTo>
                  <a:cubicBezTo>
                    <a:pt x="11966" y="6673"/>
                    <a:pt x="11371" y="6221"/>
                    <a:pt x="10692" y="5959"/>
                  </a:cubicBezTo>
                  <a:cubicBezTo>
                    <a:pt x="10359" y="5840"/>
                    <a:pt x="10157" y="5495"/>
                    <a:pt x="10216" y="5137"/>
                  </a:cubicBezTo>
                  <a:cubicBezTo>
                    <a:pt x="10300" y="4697"/>
                    <a:pt x="10383" y="4244"/>
                    <a:pt x="10466" y="3792"/>
                  </a:cubicBezTo>
                  <a:cubicBezTo>
                    <a:pt x="10535" y="3439"/>
                    <a:pt x="10855" y="3199"/>
                    <a:pt x="11198" y="3199"/>
                  </a:cubicBezTo>
                  <a:close/>
                  <a:moveTo>
                    <a:pt x="6241" y="3843"/>
                  </a:moveTo>
                  <a:cubicBezTo>
                    <a:pt x="6513" y="3843"/>
                    <a:pt x="6779" y="3994"/>
                    <a:pt x="6906" y="4256"/>
                  </a:cubicBezTo>
                  <a:cubicBezTo>
                    <a:pt x="7109" y="4673"/>
                    <a:pt x="7299" y="5078"/>
                    <a:pt x="7490" y="5495"/>
                  </a:cubicBezTo>
                  <a:cubicBezTo>
                    <a:pt x="7644" y="5816"/>
                    <a:pt x="7549" y="6209"/>
                    <a:pt x="7252" y="6411"/>
                  </a:cubicBezTo>
                  <a:cubicBezTo>
                    <a:pt x="6656" y="6828"/>
                    <a:pt x="6204" y="7423"/>
                    <a:pt x="5954" y="8102"/>
                  </a:cubicBezTo>
                  <a:cubicBezTo>
                    <a:pt x="5838" y="8396"/>
                    <a:pt x="5555" y="8589"/>
                    <a:pt x="5245" y="8589"/>
                  </a:cubicBezTo>
                  <a:cubicBezTo>
                    <a:pt x="5204" y="8589"/>
                    <a:pt x="5162" y="8585"/>
                    <a:pt x="5120" y="8578"/>
                  </a:cubicBezTo>
                  <a:cubicBezTo>
                    <a:pt x="4680" y="8495"/>
                    <a:pt x="4227" y="8400"/>
                    <a:pt x="3787" y="8316"/>
                  </a:cubicBezTo>
                  <a:cubicBezTo>
                    <a:pt x="3346" y="8245"/>
                    <a:pt x="3084" y="7792"/>
                    <a:pt x="3215" y="7376"/>
                  </a:cubicBezTo>
                  <a:cubicBezTo>
                    <a:pt x="3680" y="5971"/>
                    <a:pt x="4608" y="4756"/>
                    <a:pt x="5847" y="3959"/>
                  </a:cubicBezTo>
                  <a:cubicBezTo>
                    <a:pt x="5969" y="3880"/>
                    <a:pt x="6106" y="3843"/>
                    <a:pt x="6241" y="3843"/>
                  </a:cubicBezTo>
                  <a:close/>
                  <a:moveTo>
                    <a:pt x="9222" y="7030"/>
                  </a:moveTo>
                  <a:cubicBezTo>
                    <a:pt x="9724" y="7030"/>
                    <a:pt x="10229" y="7189"/>
                    <a:pt x="10657" y="7519"/>
                  </a:cubicBezTo>
                  <a:cubicBezTo>
                    <a:pt x="11693" y="8316"/>
                    <a:pt x="11883" y="9805"/>
                    <a:pt x="11085" y="10840"/>
                  </a:cubicBezTo>
                  <a:cubicBezTo>
                    <a:pt x="10619" y="11453"/>
                    <a:pt x="9916" y="11773"/>
                    <a:pt x="9205" y="11773"/>
                  </a:cubicBezTo>
                  <a:cubicBezTo>
                    <a:pt x="8701" y="11773"/>
                    <a:pt x="8193" y="11612"/>
                    <a:pt x="7763" y="11281"/>
                  </a:cubicBezTo>
                  <a:cubicBezTo>
                    <a:pt x="6728" y="10483"/>
                    <a:pt x="6537" y="8995"/>
                    <a:pt x="7335" y="7959"/>
                  </a:cubicBezTo>
                  <a:cubicBezTo>
                    <a:pt x="7803" y="7351"/>
                    <a:pt x="8509" y="7030"/>
                    <a:pt x="9222" y="7030"/>
                  </a:cubicBezTo>
                  <a:close/>
                  <a:moveTo>
                    <a:pt x="13527" y="10222"/>
                  </a:moveTo>
                  <a:cubicBezTo>
                    <a:pt x="13570" y="10222"/>
                    <a:pt x="13614" y="10226"/>
                    <a:pt x="13657" y="10233"/>
                  </a:cubicBezTo>
                  <a:cubicBezTo>
                    <a:pt x="14098" y="10317"/>
                    <a:pt x="14550" y="10400"/>
                    <a:pt x="15002" y="10483"/>
                  </a:cubicBezTo>
                  <a:cubicBezTo>
                    <a:pt x="15431" y="10567"/>
                    <a:pt x="15693" y="11007"/>
                    <a:pt x="15562" y="11436"/>
                  </a:cubicBezTo>
                  <a:cubicBezTo>
                    <a:pt x="15110" y="12841"/>
                    <a:pt x="14181" y="14043"/>
                    <a:pt x="12931" y="14853"/>
                  </a:cubicBezTo>
                  <a:cubicBezTo>
                    <a:pt x="12809" y="14931"/>
                    <a:pt x="12673" y="14968"/>
                    <a:pt x="12539" y="14968"/>
                  </a:cubicBezTo>
                  <a:cubicBezTo>
                    <a:pt x="12266" y="14968"/>
                    <a:pt x="11999" y="14815"/>
                    <a:pt x="11871" y="14543"/>
                  </a:cubicBezTo>
                  <a:cubicBezTo>
                    <a:pt x="11681" y="14138"/>
                    <a:pt x="11478" y="13722"/>
                    <a:pt x="11288" y="13317"/>
                  </a:cubicBezTo>
                  <a:cubicBezTo>
                    <a:pt x="11133" y="12984"/>
                    <a:pt x="11240" y="12603"/>
                    <a:pt x="11526" y="12400"/>
                  </a:cubicBezTo>
                  <a:cubicBezTo>
                    <a:pt x="12121" y="11972"/>
                    <a:pt x="12574" y="11388"/>
                    <a:pt x="12836" y="10710"/>
                  </a:cubicBezTo>
                  <a:cubicBezTo>
                    <a:pt x="12940" y="10406"/>
                    <a:pt x="13219" y="10222"/>
                    <a:pt x="13527" y="10222"/>
                  </a:cubicBezTo>
                  <a:close/>
                  <a:moveTo>
                    <a:pt x="5786" y="11228"/>
                  </a:moveTo>
                  <a:cubicBezTo>
                    <a:pt x="6022" y="11228"/>
                    <a:pt x="6254" y="11337"/>
                    <a:pt x="6394" y="11543"/>
                  </a:cubicBezTo>
                  <a:cubicBezTo>
                    <a:pt x="6811" y="12138"/>
                    <a:pt x="7406" y="12591"/>
                    <a:pt x="8085" y="12841"/>
                  </a:cubicBezTo>
                  <a:cubicBezTo>
                    <a:pt x="8430" y="12972"/>
                    <a:pt x="8621" y="13317"/>
                    <a:pt x="8561" y="13662"/>
                  </a:cubicBezTo>
                  <a:cubicBezTo>
                    <a:pt x="8478" y="14115"/>
                    <a:pt x="8395" y="14567"/>
                    <a:pt x="8311" y="15008"/>
                  </a:cubicBezTo>
                  <a:cubicBezTo>
                    <a:pt x="8242" y="15371"/>
                    <a:pt x="7922" y="15613"/>
                    <a:pt x="7579" y="15613"/>
                  </a:cubicBezTo>
                  <a:cubicBezTo>
                    <a:pt x="7506" y="15613"/>
                    <a:pt x="7432" y="15602"/>
                    <a:pt x="7359" y="15579"/>
                  </a:cubicBezTo>
                  <a:cubicBezTo>
                    <a:pt x="5954" y="15115"/>
                    <a:pt x="4751" y="14186"/>
                    <a:pt x="3942" y="12948"/>
                  </a:cubicBezTo>
                  <a:cubicBezTo>
                    <a:pt x="3703" y="12579"/>
                    <a:pt x="3846" y="12079"/>
                    <a:pt x="4251" y="11888"/>
                  </a:cubicBezTo>
                  <a:cubicBezTo>
                    <a:pt x="4656" y="11686"/>
                    <a:pt x="5073" y="11495"/>
                    <a:pt x="5477" y="11293"/>
                  </a:cubicBezTo>
                  <a:cubicBezTo>
                    <a:pt x="5576" y="11249"/>
                    <a:pt x="5682" y="11228"/>
                    <a:pt x="5786" y="11228"/>
                  </a:cubicBezTo>
                  <a:close/>
                  <a:moveTo>
                    <a:pt x="8673" y="1"/>
                  </a:moveTo>
                  <a:cubicBezTo>
                    <a:pt x="8652" y="1"/>
                    <a:pt x="8630" y="3"/>
                    <a:pt x="8609" y="6"/>
                  </a:cubicBezTo>
                  <a:lnTo>
                    <a:pt x="7823" y="113"/>
                  </a:lnTo>
                  <a:cubicBezTo>
                    <a:pt x="7573" y="137"/>
                    <a:pt x="7406" y="363"/>
                    <a:pt x="7442" y="601"/>
                  </a:cubicBezTo>
                  <a:lnTo>
                    <a:pt x="7525" y="1292"/>
                  </a:lnTo>
                  <a:cubicBezTo>
                    <a:pt x="7537" y="1327"/>
                    <a:pt x="7537" y="1351"/>
                    <a:pt x="7549" y="1375"/>
                  </a:cubicBezTo>
                  <a:cubicBezTo>
                    <a:pt x="7049" y="1482"/>
                    <a:pt x="6561" y="1649"/>
                    <a:pt x="6085" y="1851"/>
                  </a:cubicBezTo>
                  <a:cubicBezTo>
                    <a:pt x="6085" y="1827"/>
                    <a:pt x="6073" y="1816"/>
                    <a:pt x="6061" y="1792"/>
                  </a:cubicBezTo>
                  <a:lnTo>
                    <a:pt x="5716" y="1173"/>
                  </a:lnTo>
                  <a:cubicBezTo>
                    <a:pt x="5636" y="1037"/>
                    <a:pt x="5486" y="960"/>
                    <a:pt x="5336" y="960"/>
                  </a:cubicBezTo>
                  <a:cubicBezTo>
                    <a:pt x="5261" y="960"/>
                    <a:pt x="5187" y="979"/>
                    <a:pt x="5120" y="1018"/>
                  </a:cubicBezTo>
                  <a:lnTo>
                    <a:pt x="4418" y="1411"/>
                  </a:lnTo>
                  <a:cubicBezTo>
                    <a:pt x="4204" y="1530"/>
                    <a:pt x="4132" y="1792"/>
                    <a:pt x="4251" y="2006"/>
                  </a:cubicBezTo>
                  <a:lnTo>
                    <a:pt x="4608" y="2625"/>
                  </a:lnTo>
                  <a:cubicBezTo>
                    <a:pt x="4608" y="2637"/>
                    <a:pt x="4620" y="2649"/>
                    <a:pt x="4644" y="2673"/>
                  </a:cubicBezTo>
                  <a:cubicBezTo>
                    <a:pt x="4192" y="2982"/>
                    <a:pt x="3787" y="3340"/>
                    <a:pt x="3394" y="3744"/>
                  </a:cubicBezTo>
                  <a:cubicBezTo>
                    <a:pt x="3370" y="3697"/>
                    <a:pt x="3334" y="3649"/>
                    <a:pt x="3275" y="3601"/>
                  </a:cubicBezTo>
                  <a:lnTo>
                    <a:pt x="2715" y="3173"/>
                  </a:lnTo>
                  <a:cubicBezTo>
                    <a:pt x="2637" y="3114"/>
                    <a:pt x="2544" y="3086"/>
                    <a:pt x="2452" y="3086"/>
                  </a:cubicBezTo>
                  <a:cubicBezTo>
                    <a:pt x="2320" y="3086"/>
                    <a:pt x="2187" y="3144"/>
                    <a:pt x="2096" y="3256"/>
                  </a:cubicBezTo>
                  <a:lnTo>
                    <a:pt x="1608" y="3899"/>
                  </a:lnTo>
                  <a:cubicBezTo>
                    <a:pt x="1453" y="4090"/>
                    <a:pt x="1489" y="4363"/>
                    <a:pt x="1691" y="4506"/>
                  </a:cubicBezTo>
                  <a:lnTo>
                    <a:pt x="2251" y="4947"/>
                  </a:lnTo>
                  <a:cubicBezTo>
                    <a:pt x="2299" y="4983"/>
                    <a:pt x="2358" y="5006"/>
                    <a:pt x="2418" y="5018"/>
                  </a:cubicBezTo>
                  <a:cubicBezTo>
                    <a:pt x="2168" y="5411"/>
                    <a:pt x="1953" y="5828"/>
                    <a:pt x="1787" y="6245"/>
                  </a:cubicBezTo>
                  <a:cubicBezTo>
                    <a:pt x="1763" y="6233"/>
                    <a:pt x="1751" y="6233"/>
                    <a:pt x="1739" y="6221"/>
                  </a:cubicBezTo>
                  <a:lnTo>
                    <a:pt x="1060" y="6018"/>
                  </a:lnTo>
                  <a:cubicBezTo>
                    <a:pt x="1020" y="6006"/>
                    <a:pt x="980" y="6000"/>
                    <a:pt x="940" y="6000"/>
                  </a:cubicBezTo>
                  <a:cubicBezTo>
                    <a:pt x="751" y="6000"/>
                    <a:pt x="571" y="6130"/>
                    <a:pt x="513" y="6316"/>
                  </a:cubicBezTo>
                  <a:lnTo>
                    <a:pt x="286" y="7078"/>
                  </a:lnTo>
                  <a:cubicBezTo>
                    <a:pt x="215" y="7316"/>
                    <a:pt x="346" y="7554"/>
                    <a:pt x="584" y="7626"/>
                  </a:cubicBezTo>
                  <a:lnTo>
                    <a:pt x="1251" y="7828"/>
                  </a:lnTo>
                  <a:cubicBezTo>
                    <a:pt x="1275" y="7840"/>
                    <a:pt x="1286" y="7840"/>
                    <a:pt x="1298" y="7840"/>
                  </a:cubicBezTo>
                  <a:cubicBezTo>
                    <a:pt x="1179" y="8435"/>
                    <a:pt x="1132" y="9043"/>
                    <a:pt x="1156" y="9638"/>
                  </a:cubicBezTo>
                  <a:cubicBezTo>
                    <a:pt x="1150" y="9644"/>
                    <a:pt x="1141" y="9644"/>
                    <a:pt x="1132" y="9644"/>
                  </a:cubicBezTo>
                  <a:cubicBezTo>
                    <a:pt x="1123" y="9644"/>
                    <a:pt x="1114" y="9644"/>
                    <a:pt x="1108" y="9650"/>
                  </a:cubicBezTo>
                  <a:lnTo>
                    <a:pt x="405" y="9733"/>
                  </a:lnTo>
                  <a:cubicBezTo>
                    <a:pt x="167" y="9769"/>
                    <a:pt x="1" y="9983"/>
                    <a:pt x="36" y="10221"/>
                  </a:cubicBezTo>
                  <a:lnTo>
                    <a:pt x="132" y="11019"/>
                  </a:lnTo>
                  <a:cubicBezTo>
                    <a:pt x="164" y="11237"/>
                    <a:pt x="346" y="11405"/>
                    <a:pt x="559" y="11405"/>
                  </a:cubicBezTo>
                  <a:cubicBezTo>
                    <a:pt x="579" y="11405"/>
                    <a:pt x="599" y="11403"/>
                    <a:pt x="620" y="11400"/>
                  </a:cubicBezTo>
                  <a:lnTo>
                    <a:pt x="1322" y="11305"/>
                  </a:lnTo>
                  <a:cubicBezTo>
                    <a:pt x="1346" y="11305"/>
                    <a:pt x="1358" y="11305"/>
                    <a:pt x="1370" y="11293"/>
                  </a:cubicBezTo>
                  <a:cubicBezTo>
                    <a:pt x="1477" y="11745"/>
                    <a:pt x="1620" y="12186"/>
                    <a:pt x="1798" y="12614"/>
                  </a:cubicBezTo>
                  <a:cubicBezTo>
                    <a:pt x="1787" y="12614"/>
                    <a:pt x="1775" y="12626"/>
                    <a:pt x="1751" y="12638"/>
                  </a:cubicBezTo>
                  <a:lnTo>
                    <a:pt x="1132" y="12972"/>
                  </a:lnTo>
                  <a:cubicBezTo>
                    <a:pt x="917" y="13091"/>
                    <a:pt x="846" y="13353"/>
                    <a:pt x="965" y="13567"/>
                  </a:cubicBezTo>
                  <a:lnTo>
                    <a:pt x="1346" y="14269"/>
                  </a:lnTo>
                  <a:cubicBezTo>
                    <a:pt x="1428" y="14417"/>
                    <a:pt x="1579" y="14497"/>
                    <a:pt x="1734" y="14497"/>
                  </a:cubicBezTo>
                  <a:cubicBezTo>
                    <a:pt x="1804" y="14497"/>
                    <a:pt x="1875" y="14481"/>
                    <a:pt x="1941" y="14448"/>
                  </a:cubicBezTo>
                  <a:lnTo>
                    <a:pt x="2560" y="14103"/>
                  </a:lnTo>
                  <a:cubicBezTo>
                    <a:pt x="2572" y="14091"/>
                    <a:pt x="2584" y="14091"/>
                    <a:pt x="2608" y="14079"/>
                  </a:cubicBezTo>
                  <a:cubicBezTo>
                    <a:pt x="2930" y="14555"/>
                    <a:pt x="3322" y="15008"/>
                    <a:pt x="3763" y="15412"/>
                  </a:cubicBezTo>
                  <a:cubicBezTo>
                    <a:pt x="3739" y="15424"/>
                    <a:pt x="3727" y="15448"/>
                    <a:pt x="3715" y="15460"/>
                  </a:cubicBezTo>
                  <a:lnTo>
                    <a:pt x="3287" y="16020"/>
                  </a:lnTo>
                  <a:cubicBezTo>
                    <a:pt x="3132" y="16210"/>
                    <a:pt x="3168" y="16484"/>
                    <a:pt x="3370" y="16639"/>
                  </a:cubicBezTo>
                  <a:lnTo>
                    <a:pt x="4001" y="17127"/>
                  </a:lnTo>
                  <a:cubicBezTo>
                    <a:pt x="4079" y="17186"/>
                    <a:pt x="4172" y="17214"/>
                    <a:pt x="4264" y="17214"/>
                  </a:cubicBezTo>
                  <a:cubicBezTo>
                    <a:pt x="4395" y="17214"/>
                    <a:pt x="4524" y="17156"/>
                    <a:pt x="4608" y="17044"/>
                  </a:cubicBezTo>
                  <a:lnTo>
                    <a:pt x="5049" y="16484"/>
                  </a:lnTo>
                  <a:cubicBezTo>
                    <a:pt x="5061" y="16460"/>
                    <a:pt x="5073" y="16448"/>
                    <a:pt x="5085" y="16424"/>
                  </a:cubicBezTo>
                  <a:cubicBezTo>
                    <a:pt x="5537" y="16710"/>
                    <a:pt x="6013" y="16936"/>
                    <a:pt x="6501" y="17127"/>
                  </a:cubicBezTo>
                  <a:cubicBezTo>
                    <a:pt x="6501" y="17151"/>
                    <a:pt x="6490" y="17175"/>
                    <a:pt x="6478" y="17198"/>
                  </a:cubicBezTo>
                  <a:lnTo>
                    <a:pt x="6299" y="17877"/>
                  </a:lnTo>
                  <a:cubicBezTo>
                    <a:pt x="6239" y="18103"/>
                    <a:pt x="6370" y="18353"/>
                    <a:pt x="6609" y="18413"/>
                  </a:cubicBezTo>
                  <a:lnTo>
                    <a:pt x="7382" y="18615"/>
                  </a:lnTo>
                  <a:cubicBezTo>
                    <a:pt x="7421" y="18625"/>
                    <a:pt x="7460" y="18630"/>
                    <a:pt x="7497" y="18630"/>
                  </a:cubicBezTo>
                  <a:cubicBezTo>
                    <a:pt x="7693" y="18630"/>
                    <a:pt x="7868" y="18505"/>
                    <a:pt x="7918" y="18306"/>
                  </a:cubicBezTo>
                  <a:lnTo>
                    <a:pt x="8097" y="17627"/>
                  </a:lnTo>
                  <a:cubicBezTo>
                    <a:pt x="8109" y="17603"/>
                    <a:pt x="8109" y="17567"/>
                    <a:pt x="8109" y="17544"/>
                  </a:cubicBezTo>
                  <a:cubicBezTo>
                    <a:pt x="8550" y="17614"/>
                    <a:pt x="8991" y="17642"/>
                    <a:pt x="9424" y="17642"/>
                  </a:cubicBezTo>
                  <a:cubicBezTo>
                    <a:pt x="9506" y="17642"/>
                    <a:pt x="9587" y="17641"/>
                    <a:pt x="9668" y="17639"/>
                  </a:cubicBezTo>
                  <a:cubicBezTo>
                    <a:pt x="9668" y="17663"/>
                    <a:pt x="9668" y="17698"/>
                    <a:pt x="9668" y="17734"/>
                  </a:cubicBezTo>
                  <a:lnTo>
                    <a:pt x="9764" y="18425"/>
                  </a:lnTo>
                  <a:cubicBezTo>
                    <a:pt x="9796" y="18652"/>
                    <a:pt x="9976" y="18811"/>
                    <a:pt x="10188" y="18811"/>
                  </a:cubicBezTo>
                  <a:cubicBezTo>
                    <a:pt x="10209" y="18811"/>
                    <a:pt x="10230" y="18809"/>
                    <a:pt x="10252" y="18806"/>
                  </a:cubicBezTo>
                  <a:lnTo>
                    <a:pt x="11050" y="18699"/>
                  </a:lnTo>
                  <a:cubicBezTo>
                    <a:pt x="11288" y="18675"/>
                    <a:pt x="11454" y="18449"/>
                    <a:pt x="11431" y="18210"/>
                  </a:cubicBezTo>
                  <a:lnTo>
                    <a:pt x="11335" y="17520"/>
                  </a:lnTo>
                  <a:cubicBezTo>
                    <a:pt x="11335" y="17484"/>
                    <a:pt x="11323" y="17448"/>
                    <a:pt x="11312" y="17413"/>
                  </a:cubicBezTo>
                  <a:cubicBezTo>
                    <a:pt x="11800" y="17294"/>
                    <a:pt x="12288" y="17127"/>
                    <a:pt x="12764" y="16925"/>
                  </a:cubicBezTo>
                  <a:cubicBezTo>
                    <a:pt x="12776" y="16960"/>
                    <a:pt x="12788" y="16984"/>
                    <a:pt x="12800" y="17020"/>
                  </a:cubicBezTo>
                  <a:lnTo>
                    <a:pt x="13157" y="17639"/>
                  </a:lnTo>
                  <a:cubicBezTo>
                    <a:pt x="13237" y="17775"/>
                    <a:pt x="13381" y="17851"/>
                    <a:pt x="13532" y="17851"/>
                  </a:cubicBezTo>
                  <a:cubicBezTo>
                    <a:pt x="13606" y="17851"/>
                    <a:pt x="13682" y="17833"/>
                    <a:pt x="13752" y="17794"/>
                  </a:cubicBezTo>
                  <a:lnTo>
                    <a:pt x="14443" y="17401"/>
                  </a:lnTo>
                  <a:cubicBezTo>
                    <a:pt x="14657" y="17282"/>
                    <a:pt x="14729" y="17020"/>
                    <a:pt x="14610" y="16805"/>
                  </a:cubicBezTo>
                  <a:lnTo>
                    <a:pt x="14264" y="16198"/>
                  </a:lnTo>
                  <a:cubicBezTo>
                    <a:pt x="14240" y="16163"/>
                    <a:pt x="14217" y="16127"/>
                    <a:pt x="14193" y="16103"/>
                  </a:cubicBezTo>
                  <a:cubicBezTo>
                    <a:pt x="14621" y="15793"/>
                    <a:pt x="15026" y="15436"/>
                    <a:pt x="15407" y="15031"/>
                  </a:cubicBezTo>
                  <a:cubicBezTo>
                    <a:pt x="15431" y="15067"/>
                    <a:pt x="15455" y="15103"/>
                    <a:pt x="15491" y="15127"/>
                  </a:cubicBezTo>
                  <a:lnTo>
                    <a:pt x="16050" y="15555"/>
                  </a:lnTo>
                  <a:cubicBezTo>
                    <a:pt x="16129" y="15614"/>
                    <a:pt x="16221" y="15643"/>
                    <a:pt x="16313" y="15643"/>
                  </a:cubicBezTo>
                  <a:cubicBezTo>
                    <a:pt x="16444" y="15643"/>
                    <a:pt x="16573" y="15584"/>
                    <a:pt x="16657" y="15472"/>
                  </a:cubicBezTo>
                  <a:lnTo>
                    <a:pt x="17146" y="14841"/>
                  </a:lnTo>
                  <a:cubicBezTo>
                    <a:pt x="17300" y="14650"/>
                    <a:pt x="17265" y="14377"/>
                    <a:pt x="17074" y="14222"/>
                  </a:cubicBezTo>
                  <a:lnTo>
                    <a:pt x="16515" y="13793"/>
                  </a:lnTo>
                  <a:cubicBezTo>
                    <a:pt x="16479" y="13769"/>
                    <a:pt x="16443" y="13746"/>
                    <a:pt x="16396" y="13734"/>
                  </a:cubicBezTo>
                  <a:cubicBezTo>
                    <a:pt x="16634" y="13341"/>
                    <a:pt x="16848" y="12948"/>
                    <a:pt x="17015" y="12531"/>
                  </a:cubicBezTo>
                  <a:cubicBezTo>
                    <a:pt x="17050" y="12555"/>
                    <a:pt x="17086" y="12579"/>
                    <a:pt x="17134" y="12591"/>
                  </a:cubicBezTo>
                  <a:lnTo>
                    <a:pt x="17800" y="12793"/>
                  </a:lnTo>
                  <a:cubicBezTo>
                    <a:pt x="17844" y="12806"/>
                    <a:pt x="17888" y="12813"/>
                    <a:pt x="17931" y="12813"/>
                  </a:cubicBezTo>
                  <a:cubicBezTo>
                    <a:pt x="18121" y="12813"/>
                    <a:pt x="18290" y="12690"/>
                    <a:pt x="18348" y="12495"/>
                  </a:cubicBezTo>
                  <a:lnTo>
                    <a:pt x="18574" y="11733"/>
                  </a:lnTo>
                  <a:cubicBezTo>
                    <a:pt x="18646" y="11495"/>
                    <a:pt x="18515" y="11257"/>
                    <a:pt x="18289" y="11186"/>
                  </a:cubicBezTo>
                  <a:lnTo>
                    <a:pt x="17610" y="10983"/>
                  </a:lnTo>
                  <a:cubicBezTo>
                    <a:pt x="17562" y="10971"/>
                    <a:pt x="17527" y="10960"/>
                    <a:pt x="17479" y="10960"/>
                  </a:cubicBezTo>
                  <a:cubicBezTo>
                    <a:pt x="17598" y="10364"/>
                    <a:pt x="17646" y="9769"/>
                    <a:pt x="17622" y="9162"/>
                  </a:cubicBezTo>
                  <a:lnTo>
                    <a:pt x="17622" y="9162"/>
                  </a:lnTo>
                  <a:cubicBezTo>
                    <a:pt x="17646" y="9168"/>
                    <a:pt x="17669" y="9171"/>
                    <a:pt x="17692" y="9171"/>
                  </a:cubicBezTo>
                  <a:cubicBezTo>
                    <a:pt x="17714" y="9171"/>
                    <a:pt x="17735" y="9168"/>
                    <a:pt x="17753" y="9162"/>
                  </a:cubicBezTo>
                  <a:lnTo>
                    <a:pt x="18455" y="9078"/>
                  </a:lnTo>
                  <a:cubicBezTo>
                    <a:pt x="18693" y="9043"/>
                    <a:pt x="18860" y="8828"/>
                    <a:pt x="18836" y="8590"/>
                  </a:cubicBezTo>
                  <a:lnTo>
                    <a:pt x="18729" y="7792"/>
                  </a:lnTo>
                  <a:cubicBezTo>
                    <a:pt x="18707" y="7570"/>
                    <a:pt x="18507" y="7409"/>
                    <a:pt x="18286" y="7409"/>
                  </a:cubicBezTo>
                  <a:cubicBezTo>
                    <a:pt x="18271" y="7409"/>
                    <a:pt x="18256" y="7410"/>
                    <a:pt x="18241" y="7411"/>
                  </a:cubicBezTo>
                  <a:lnTo>
                    <a:pt x="17539" y="7507"/>
                  </a:lnTo>
                  <a:cubicBezTo>
                    <a:pt x="17491" y="7507"/>
                    <a:pt x="17455" y="7531"/>
                    <a:pt x="17419" y="7542"/>
                  </a:cubicBezTo>
                  <a:cubicBezTo>
                    <a:pt x="17312" y="7090"/>
                    <a:pt x="17169" y="6649"/>
                    <a:pt x="16991" y="6221"/>
                  </a:cubicBezTo>
                  <a:cubicBezTo>
                    <a:pt x="17027" y="6221"/>
                    <a:pt x="17074" y="6197"/>
                    <a:pt x="17110" y="6185"/>
                  </a:cubicBezTo>
                  <a:lnTo>
                    <a:pt x="17729" y="5840"/>
                  </a:lnTo>
                  <a:cubicBezTo>
                    <a:pt x="17943" y="5733"/>
                    <a:pt x="18027" y="5459"/>
                    <a:pt x="17908" y="5245"/>
                  </a:cubicBezTo>
                  <a:lnTo>
                    <a:pt x="17527" y="4542"/>
                  </a:lnTo>
                  <a:cubicBezTo>
                    <a:pt x="17446" y="4398"/>
                    <a:pt x="17301" y="4318"/>
                    <a:pt x="17149" y="4318"/>
                  </a:cubicBezTo>
                  <a:cubicBezTo>
                    <a:pt x="17076" y="4318"/>
                    <a:pt x="17001" y="4337"/>
                    <a:pt x="16931" y="4375"/>
                  </a:cubicBezTo>
                  <a:lnTo>
                    <a:pt x="16312" y="4709"/>
                  </a:lnTo>
                  <a:cubicBezTo>
                    <a:pt x="16276" y="4733"/>
                    <a:pt x="16241" y="4756"/>
                    <a:pt x="16205" y="4780"/>
                  </a:cubicBezTo>
                  <a:cubicBezTo>
                    <a:pt x="15884" y="4304"/>
                    <a:pt x="15503" y="3852"/>
                    <a:pt x="15062" y="3435"/>
                  </a:cubicBezTo>
                  <a:cubicBezTo>
                    <a:pt x="15098" y="3411"/>
                    <a:pt x="15122" y="3387"/>
                    <a:pt x="15145" y="3351"/>
                  </a:cubicBezTo>
                  <a:lnTo>
                    <a:pt x="15586" y="2792"/>
                  </a:lnTo>
                  <a:cubicBezTo>
                    <a:pt x="15729" y="2601"/>
                    <a:pt x="15693" y="2328"/>
                    <a:pt x="15503" y="2173"/>
                  </a:cubicBezTo>
                  <a:lnTo>
                    <a:pt x="14860" y="1685"/>
                  </a:lnTo>
                  <a:cubicBezTo>
                    <a:pt x="14781" y="1626"/>
                    <a:pt x="14689" y="1597"/>
                    <a:pt x="14597" y="1597"/>
                  </a:cubicBezTo>
                  <a:cubicBezTo>
                    <a:pt x="14466" y="1597"/>
                    <a:pt x="14336" y="1656"/>
                    <a:pt x="14252" y="1768"/>
                  </a:cubicBezTo>
                  <a:lnTo>
                    <a:pt x="13824" y="2328"/>
                  </a:lnTo>
                  <a:cubicBezTo>
                    <a:pt x="13800" y="2363"/>
                    <a:pt x="13776" y="2387"/>
                    <a:pt x="13764" y="2423"/>
                  </a:cubicBezTo>
                  <a:cubicBezTo>
                    <a:pt x="13312" y="2137"/>
                    <a:pt x="12836" y="1899"/>
                    <a:pt x="12347" y="1708"/>
                  </a:cubicBezTo>
                  <a:cubicBezTo>
                    <a:pt x="12359" y="1685"/>
                    <a:pt x="12371" y="1649"/>
                    <a:pt x="12383" y="1613"/>
                  </a:cubicBezTo>
                  <a:lnTo>
                    <a:pt x="12574" y="934"/>
                  </a:lnTo>
                  <a:cubicBezTo>
                    <a:pt x="12633" y="708"/>
                    <a:pt x="12490" y="470"/>
                    <a:pt x="12264" y="399"/>
                  </a:cubicBezTo>
                  <a:lnTo>
                    <a:pt x="11478" y="196"/>
                  </a:lnTo>
                  <a:cubicBezTo>
                    <a:pt x="11442" y="187"/>
                    <a:pt x="11405" y="182"/>
                    <a:pt x="11368" y="182"/>
                  </a:cubicBezTo>
                  <a:cubicBezTo>
                    <a:pt x="11179" y="182"/>
                    <a:pt x="11002" y="306"/>
                    <a:pt x="10942" y="506"/>
                  </a:cubicBezTo>
                  <a:lnTo>
                    <a:pt x="10764" y="1185"/>
                  </a:lnTo>
                  <a:cubicBezTo>
                    <a:pt x="10752" y="1220"/>
                    <a:pt x="10752" y="1244"/>
                    <a:pt x="10752" y="1280"/>
                  </a:cubicBezTo>
                  <a:cubicBezTo>
                    <a:pt x="10304" y="1207"/>
                    <a:pt x="9847" y="1170"/>
                    <a:pt x="9389" y="1170"/>
                  </a:cubicBezTo>
                  <a:cubicBezTo>
                    <a:pt x="9323" y="1170"/>
                    <a:pt x="9258" y="1171"/>
                    <a:pt x="9192" y="1173"/>
                  </a:cubicBezTo>
                  <a:cubicBezTo>
                    <a:pt x="9192" y="1137"/>
                    <a:pt x="9192" y="1113"/>
                    <a:pt x="9192" y="1077"/>
                  </a:cubicBezTo>
                  <a:lnTo>
                    <a:pt x="9097" y="387"/>
                  </a:lnTo>
                  <a:cubicBezTo>
                    <a:pt x="9075" y="159"/>
                    <a:pt x="8886" y="1"/>
                    <a:pt x="8673"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8"/>
            <p:cNvSpPr/>
            <p:nvPr/>
          </p:nvSpPr>
          <p:spPr>
            <a:xfrm>
              <a:off x="5687000" y="4918300"/>
              <a:ext cx="70875" cy="804275"/>
            </a:xfrm>
            <a:custGeom>
              <a:avLst/>
              <a:gdLst/>
              <a:ahLst/>
              <a:cxnLst/>
              <a:rect l="l" t="t" r="r" b="b"/>
              <a:pathLst>
                <a:path w="2835" h="32171" extrusionOk="0">
                  <a:moveTo>
                    <a:pt x="1" y="0"/>
                  </a:moveTo>
                  <a:lnTo>
                    <a:pt x="1" y="32171"/>
                  </a:lnTo>
                  <a:lnTo>
                    <a:pt x="2835" y="32171"/>
                  </a:lnTo>
                  <a:lnTo>
                    <a:pt x="2835" y="0"/>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8"/>
            <p:cNvSpPr/>
            <p:nvPr/>
          </p:nvSpPr>
          <p:spPr>
            <a:xfrm>
              <a:off x="4950300" y="4164025"/>
              <a:ext cx="70575" cy="467950"/>
            </a:xfrm>
            <a:custGeom>
              <a:avLst/>
              <a:gdLst/>
              <a:ahLst/>
              <a:cxnLst/>
              <a:rect l="l" t="t" r="r" b="b"/>
              <a:pathLst>
                <a:path w="2823" h="18718" extrusionOk="0">
                  <a:moveTo>
                    <a:pt x="1" y="1"/>
                  </a:moveTo>
                  <a:lnTo>
                    <a:pt x="1" y="18717"/>
                  </a:lnTo>
                  <a:lnTo>
                    <a:pt x="2823" y="18717"/>
                  </a:lnTo>
                  <a:lnTo>
                    <a:pt x="2823" y="1"/>
                  </a:lnTo>
                  <a:close/>
                </a:path>
              </a:pathLst>
            </a:custGeom>
            <a:solidFill>
              <a:srgbClr val="F8A2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8"/>
            <p:cNvSpPr/>
            <p:nvPr/>
          </p:nvSpPr>
          <p:spPr>
            <a:xfrm>
              <a:off x="5234895" y="3998546"/>
              <a:ext cx="631649" cy="70850"/>
            </a:xfrm>
            <a:custGeom>
              <a:avLst/>
              <a:gdLst/>
              <a:ahLst/>
              <a:cxnLst/>
              <a:rect l="l" t="t" r="r" b="b"/>
              <a:pathLst>
                <a:path w="26635" h="2834" extrusionOk="0">
                  <a:moveTo>
                    <a:pt x="0" y="0"/>
                  </a:moveTo>
                  <a:lnTo>
                    <a:pt x="0" y="2834"/>
                  </a:lnTo>
                  <a:lnTo>
                    <a:pt x="26634" y="2834"/>
                  </a:lnTo>
                  <a:lnTo>
                    <a:pt x="26634" y="0"/>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8"/>
            <p:cNvSpPr/>
            <p:nvPr/>
          </p:nvSpPr>
          <p:spPr>
            <a:xfrm>
              <a:off x="5163453" y="4730175"/>
              <a:ext cx="459015" cy="70882"/>
            </a:xfrm>
            <a:custGeom>
              <a:avLst/>
              <a:gdLst/>
              <a:ahLst/>
              <a:cxnLst/>
              <a:rect l="l" t="t" r="r" b="b"/>
              <a:pathLst>
                <a:path w="21492" h="2835" extrusionOk="0">
                  <a:moveTo>
                    <a:pt x="0" y="1"/>
                  </a:moveTo>
                  <a:lnTo>
                    <a:pt x="0" y="2834"/>
                  </a:lnTo>
                  <a:lnTo>
                    <a:pt x="21491" y="2834"/>
                  </a:lnTo>
                  <a:lnTo>
                    <a:pt x="21491" y="1"/>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8"/>
            <p:cNvSpPr/>
            <p:nvPr/>
          </p:nvSpPr>
          <p:spPr>
            <a:xfrm>
              <a:off x="5545025" y="4725425"/>
              <a:ext cx="218200" cy="288450"/>
            </a:xfrm>
            <a:custGeom>
              <a:avLst/>
              <a:gdLst/>
              <a:ahLst/>
              <a:cxnLst/>
              <a:rect l="l" t="t" r="r" b="b"/>
              <a:pathLst>
                <a:path w="8728" h="11538" extrusionOk="0">
                  <a:moveTo>
                    <a:pt x="1" y="0"/>
                  </a:moveTo>
                  <a:lnTo>
                    <a:pt x="1" y="3274"/>
                  </a:lnTo>
                  <a:lnTo>
                    <a:pt x="1275" y="3274"/>
                  </a:lnTo>
                  <a:cubicBezTo>
                    <a:pt x="5215" y="3274"/>
                    <a:pt x="5454" y="5001"/>
                    <a:pt x="5454" y="8954"/>
                  </a:cubicBezTo>
                  <a:lnTo>
                    <a:pt x="5454" y="11537"/>
                  </a:lnTo>
                  <a:lnTo>
                    <a:pt x="8728" y="11537"/>
                  </a:lnTo>
                  <a:lnTo>
                    <a:pt x="8728" y="8954"/>
                  </a:lnTo>
                  <a:cubicBezTo>
                    <a:pt x="8728" y="3191"/>
                    <a:pt x="7025" y="0"/>
                    <a:pt x="1275" y="0"/>
                  </a:cubicBezTo>
                  <a:close/>
                </a:path>
              </a:pathLst>
            </a:custGeom>
            <a:solidFill>
              <a:srgbClr val="F8A2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8"/>
            <p:cNvSpPr/>
            <p:nvPr/>
          </p:nvSpPr>
          <p:spPr>
            <a:xfrm>
              <a:off x="5525375" y="4690875"/>
              <a:ext cx="41100" cy="153625"/>
            </a:xfrm>
            <a:custGeom>
              <a:avLst/>
              <a:gdLst/>
              <a:ahLst/>
              <a:cxnLst/>
              <a:rect l="l" t="t" r="r" b="b"/>
              <a:pathLst>
                <a:path w="1644" h="6145" extrusionOk="0">
                  <a:moveTo>
                    <a:pt x="822" y="1"/>
                  </a:moveTo>
                  <a:cubicBezTo>
                    <a:pt x="358" y="1"/>
                    <a:pt x="1" y="370"/>
                    <a:pt x="1" y="822"/>
                  </a:cubicBezTo>
                  <a:lnTo>
                    <a:pt x="1" y="5335"/>
                  </a:lnTo>
                  <a:cubicBezTo>
                    <a:pt x="1" y="5787"/>
                    <a:pt x="358" y="6145"/>
                    <a:pt x="822" y="6145"/>
                  </a:cubicBezTo>
                  <a:cubicBezTo>
                    <a:pt x="1275" y="6145"/>
                    <a:pt x="1644" y="5787"/>
                    <a:pt x="1644" y="5335"/>
                  </a:cubicBezTo>
                  <a:lnTo>
                    <a:pt x="1644" y="822"/>
                  </a:lnTo>
                  <a:cubicBezTo>
                    <a:pt x="1644" y="370"/>
                    <a:pt x="1275" y="1"/>
                    <a:pt x="822" y="1"/>
                  </a:cubicBezTo>
                  <a:close/>
                </a:path>
              </a:pathLst>
            </a:custGeom>
            <a:solidFill>
              <a:srgbClr val="F8A2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8"/>
            <p:cNvSpPr/>
            <p:nvPr/>
          </p:nvSpPr>
          <p:spPr>
            <a:xfrm>
              <a:off x="5647725" y="4993300"/>
              <a:ext cx="153600" cy="41100"/>
            </a:xfrm>
            <a:custGeom>
              <a:avLst/>
              <a:gdLst/>
              <a:ahLst/>
              <a:cxnLst/>
              <a:rect l="l" t="t" r="r" b="b"/>
              <a:pathLst>
                <a:path w="6144" h="1644" extrusionOk="0">
                  <a:moveTo>
                    <a:pt x="822" y="1"/>
                  </a:moveTo>
                  <a:cubicBezTo>
                    <a:pt x="369" y="1"/>
                    <a:pt x="0" y="370"/>
                    <a:pt x="0" y="822"/>
                  </a:cubicBezTo>
                  <a:cubicBezTo>
                    <a:pt x="0" y="1275"/>
                    <a:pt x="369" y="1644"/>
                    <a:pt x="822" y="1644"/>
                  </a:cubicBezTo>
                  <a:lnTo>
                    <a:pt x="5322" y="1644"/>
                  </a:lnTo>
                  <a:cubicBezTo>
                    <a:pt x="5787" y="1644"/>
                    <a:pt x="6144" y="1275"/>
                    <a:pt x="6144" y="822"/>
                  </a:cubicBezTo>
                  <a:cubicBezTo>
                    <a:pt x="6144" y="370"/>
                    <a:pt x="5787" y="1"/>
                    <a:pt x="5322" y="1"/>
                  </a:cubicBezTo>
                  <a:close/>
                </a:path>
              </a:pathLst>
            </a:custGeom>
            <a:solidFill>
              <a:srgbClr val="F8A2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8"/>
            <p:cNvSpPr/>
            <p:nvPr/>
          </p:nvSpPr>
          <p:spPr>
            <a:xfrm>
              <a:off x="5568850" y="2746600"/>
              <a:ext cx="70850" cy="133375"/>
            </a:xfrm>
            <a:custGeom>
              <a:avLst/>
              <a:gdLst/>
              <a:ahLst/>
              <a:cxnLst/>
              <a:rect l="l" t="t" r="r" b="b"/>
              <a:pathLst>
                <a:path w="2834" h="5335" extrusionOk="0">
                  <a:moveTo>
                    <a:pt x="0" y="0"/>
                  </a:moveTo>
                  <a:lnTo>
                    <a:pt x="0" y="5334"/>
                  </a:lnTo>
                  <a:lnTo>
                    <a:pt x="2834" y="5334"/>
                  </a:lnTo>
                  <a:lnTo>
                    <a:pt x="2834" y="0"/>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8"/>
            <p:cNvSpPr/>
            <p:nvPr/>
          </p:nvSpPr>
          <p:spPr>
            <a:xfrm>
              <a:off x="5704275" y="2997225"/>
              <a:ext cx="162250" cy="70875"/>
            </a:xfrm>
            <a:custGeom>
              <a:avLst/>
              <a:gdLst/>
              <a:ahLst/>
              <a:cxnLst/>
              <a:rect l="l" t="t" r="r" b="b"/>
              <a:pathLst>
                <a:path w="6490" h="2835" extrusionOk="0">
                  <a:moveTo>
                    <a:pt x="0" y="0"/>
                  </a:moveTo>
                  <a:lnTo>
                    <a:pt x="0" y="2834"/>
                  </a:lnTo>
                  <a:lnTo>
                    <a:pt x="6489" y="2834"/>
                  </a:lnTo>
                  <a:lnTo>
                    <a:pt x="6489" y="0"/>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8"/>
            <p:cNvSpPr/>
            <p:nvPr/>
          </p:nvSpPr>
          <p:spPr>
            <a:xfrm>
              <a:off x="5563475" y="2784400"/>
              <a:ext cx="218200" cy="288450"/>
            </a:xfrm>
            <a:custGeom>
              <a:avLst/>
              <a:gdLst/>
              <a:ahLst/>
              <a:cxnLst/>
              <a:rect l="l" t="t" r="r" b="b"/>
              <a:pathLst>
                <a:path w="8728" h="11538" extrusionOk="0">
                  <a:moveTo>
                    <a:pt x="1" y="1"/>
                  </a:moveTo>
                  <a:lnTo>
                    <a:pt x="1" y="2584"/>
                  </a:lnTo>
                  <a:cubicBezTo>
                    <a:pt x="1" y="8335"/>
                    <a:pt x="1703" y="11538"/>
                    <a:pt x="7454" y="11538"/>
                  </a:cubicBezTo>
                  <a:lnTo>
                    <a:pt x="8728" y="11538"/>
                  </a:lnTo>
                  <a:lnTo>
                    <a:pt x="8728" y="8263"/>
                  </a:lnTo>
                  <a:lnTo>
                    <a:pt x="7454" y="8263"/>
                  </a:lnTo>
                  <a:cubicBezTo>
                    <a:pt x="3513" y="8263"/>
                    <a:pt x="3275" y="6537"/>
                    <a:pt x="3275" y="2584"/>
                  </a:cubicBezTo>
                  <a:lnTo>
                    <a:pt x="3275" y="1"/>
                  </a:lnTo>
                  <a:close/>
                </a:path>
              </a:pathLst>
            </a:custGeom>
            <a:solidFill>
              <a:srgbClr val="D768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8"/>
            <p:cNvSpPr/>
            <p:nvPr/>
          </p:nvSpPr>
          <p:spPr>
            <a:xfrm>
              <a:off x="5760525" y="2953475"/>
              <a:ext cx="40800" cy="153900"/>
            </a:xfrm>
            <a:custGeom>
              <a:avLst/>
              <a:gdLst/>
              <a:ahLst/>
              <a:cxnLst/>
              <a:rect l="l" t="t" r="r" b="b"/>
              <a:pathLst>
                <a:path w="1632" h="6156" extrusionOk="0">
                  <a:moveTo>
                    <a:pt x="810" y="0"/>
                  </a:moveTo>
                  <a:cubicBezTo>
                    <a:pt x="358" y="0"/>
                    <a:pt x="1" y="369"/>
                    <a:pt x="1" y="822"/>
                  </a:cubicBezTo>
                  <a:lnTo>
                    <a:pt x="1" y="5334"/>
                  </a:lnTo>
                  <a:cubicBezTo>
                    <a:pt x="1" y="5787"/>
                    <a:pt x="358" y="6156"/>
                    <a:pt x="810" y="6156"/>
                  </a:cubicBezTo>
                  <a:cubicBezTo>
                    <a:pt x="1275" y="6156"/>
                    <a:pt x="1632" y="5787"/>
                    <a:pt x="1632" y="5334"/>
                  </a:cubicBezTo>
                  <a:lnTo>
                    <a:pt x="1632" y="822"/>
                  </a:lnTo>
                  <a:cubicBezTo>
                    <a:pt x="1632" y="369"/>
                    <a:pt x="1275" y="0"/>
                    <a:pt x="810" y="0"/>
                  </a:cubicBezTo>
                  <a:close/>
                </a:path>
              </a:pathLst>
            </a:custGeom>
            <a:solidFill>
              <a:srgbClr val="D768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8"/>
            <p:cNvSpPr/>
            <p:nvPr/>
          </p:nvSpPr>
          <p:spPr>
            <a:xfrm>
              <a:off x="5525375" y="2763850"/>
              <a:ext cx="153625" cy="41125"/>
            </a:xfrm>
            <a:custGeom>
              <a:avLst/>
              <a:gdLst/>
              <a:ahLst/>
              <a:cxnLst/>
              <a:rect l="l" t="t" r="r" b="b"/>
              <a:pathLst>
                <a:path w="6145" h="1645" extrusionOk="0">
                  <a:moveTo>
                    <a:pt x="822" y="1"/>
                  </a:moveTo>
                  <a:cubicBezTo>
                    <a:pt x="358" y="1"/>
                    <a:pt x="1" y="370"/>
                    <a:pt x="1" y="823"/>
                  </a:cubicBezTo>
                  <a:cubicBezTo>
                    <a:pt x="1" y="1275"/>
                    <a:pt x="358" y="1644"/>
                    <a:pt x="822" y="1644"/>
                  </a:cubicBezTo>
                  <a:lnTo>
                    <a:pt x="5323" y="1644"/>
                  </a:lnTo>
                  <a:cubicBezTo>
                    <a:pt x="5775" y="1644"/>
                    <a:pt x="6144" y="1275"/>
                    <a:pt x="6144" y="823"/>
                  </a:cubicBezTo>
                  <a:cubicBezTo>
                    <a:pt x="6144" y="370"/>
                    <a:pt x="5775" y="1"/>
                    <a:pt x="5323" y="1"/>
                  </a:cubicBezTo>
                  <a:close/>
                </a:path>
              </a:pathLst>
            </a:custGeom>
            <a:solidFill>
              <a:srgbClr val="D768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8"/>
            <p:cNvSpPr/>
            <p:nvPr/>
          </p:nvSpPr>
          <p:spPr>
            <a:xfrm>
              <a:off x="4945250" y="4513475"/>
              <a:ext cx="218200" cy="288750"/>
            </a:xfrm>
            <a:custGeom>
              <a:avLst/>
              <a:gdLst/>
              <a:ahLst/>
              <a:cxnLst/>
              <a:rect l="l" t="t" r="r" b="b"/>
              <a:pathLst>
                <a:path w="8728" h="11550" extrusionOk="0">
                  <a:moveTo>
                    <a:pt x="0" y="1"/>
                  </a:moveTo>
                  <a:lnTo>
                    <a:pt x="0" y="2596"/>
                  </a:lnTo>
                  <a:cubicBezTo>
                    <a:pt x="0" y="8347"/>
                    <a:pt x="1703" y="11550"/>
                    <a:pt x="7454" y="11550"/>
                  </a:cubicBezTo>
                  <a:lnTo>
                    <a:pt x="8728" y="11550"/>
                  </a:lnTo>
                  <a:lnTo>
                    <a:pt x="8728" y="8276"/>
                  </a:lnTo>
                  <a:lnTo>
                    <a:pt x="7454" y="8276"/>
                  </a:lnTo>
                  <a:cubicBezTo>
                    <a:pt x="3513" y="8276"/>
                    <a:pt x="3275" y="6549"/>
                    <a:pt x="3275" y="2596"/>
                  </a:cubicBezTo>
                  <a:lnTo>
                    <a:pt x="3275" y="1"/>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8"/>
            <p:cNvSpPr/>
            <p:nvPr/>
          </p:nvSpPr>
          <p:spPr>
            <a:xfrm>
              <a:off x="5142300" y="4682850"/>
              <a:ext cx="40800" cy="153900"/>
            </a:xfrm>
            <a:custGeom>
              <a:avLst/>
              <a:gdLst/>
              <a:ahLst/>
              <a:cxnLst/>
              <a:rect l="l" t="t" r="r" b="b"/>
              <a:pathLst>
                <a:path w="1632" h="6156" extrusionOk="0">
                  <a:moveTo>
                    <a:pt x="810" y="0"/>
                  </a:moveTo>
                  <a:cubicBezTo>
                    <a:pt x="358" y="0"/>
                    <a:pt x="0" y="370"/>
                    <a:pt x="0" y="822"/>
                  </a:cubicBezTo>
                  <a:lnTo>
                    <a:pt x="0" y="5334"/>
                  </a:lnTo>
                  <a:cubicBezTo>
                    <a:pt x="0" y="5787"/>
                    <a:pt x="358" y="6156"/>
                    <a:pt x="810" y="6156"/>
                  </a:cubicBezTo>
                  <a:cubicBezTo>
                    <a:pt x="1274" y="6156"/>
                    <a:pt x="1632" y="5787"/>
                    <a:pt x="1632" y="5334"/>
                  </a:cubicBezTo>
                  <a:lnTo>
                    <a:pt x="1632" y="822"/>
                  </a:lnTo>
                  <a:cubicBezTo>
                    <a:pt x="1632" y="370"/>
                    <a:pt x="1274" y="0"/>
                    <a:pt x="810" y="0"/>
                  </a:cubicBez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8"/>
            <p:cNvSpPr/>
            <p:nvPr/>
          </p:nvSpPr>
          <p:spPr>
            <a:xfrm>
              <a:off x="4907150" y="4492950"/>
              <a:ext cx="153625" cy="41100"/>
            </a:xfrm>
            <a:custGeom>
              <a:avLst/>
              <a:gdLst/>
              <a:ahLst/>
              <a:cxnLst/>
              <a:rect l="l" t="t" r="r" b="b"/>
              <a:pathLst>
                <a:path w="6145" h="1644" extrusionOk="0">
                  <a:moveTo>
                    <a:pt x="822" y="0"/>
                  </a:moveTo>
                  <a:cubicBezTo>
                    <a:pt x="358" y="0"/>
                    <a:pt x="0" y="369"/>
                    <a:pt x="0" y="822"/>
                  </a:cubicBezTo>
                  <a:cubicBezTo>
                    <a:pt x="0" y="1274"/>
                    <a:pt x="358" y="1643"/>
                    <a:pt x="822" y="1643"/>
                  </a:cubicBezTo>
                  <a:lnTo>
                    <a:pt x="5323" y="1643"/>
                  </a:lnTo>
                  <a:cubicBezTo>
                    <a:pt x="5382" y="1643"/>
                    <a:pt x="5442" y="1643"/>
                    <a:pt x="5489" y="1631"/>
                  </a:cubicBezTo>
                  <a:cubicBezTo>
                    <a:pt x="5858" y="1560"/>
                    <a:pt x="6144" y="1227"/>
                    <a:pt x="6144" y="822"/>
                  </a:cubicBezTo>
                  <a:cubicBezTo>
                    <a:pt x="6144" y="369"/>
                    <a:pt x="5775" y="0"/>
                    <a:pt x="5323" y="0"/>
                  </a:cubicBezTo>
                  <a:close/>
                </a:path>
              </a:pathLst>
            </a:custGeom>
            <a:solidFill>
              <a:srgbClr val="F8A2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8"/>
            <p:cNvSpPr/>
            <p:nvPr/>
          </p:nvSpPr>
          <p:spPr>
            <a:xfrm>
              <a:off x="4946150" y="3994075"/>
              <a:ext cx="288750" cy="218500"/>
            </a:xfrm>
            <a:custGeom>
              <a:avLst/>
              <a:gdLst/>
              <a:ahLst/>
              <a:cxnLst/>
              <a:rect l="l" t="t" r="r" b="b"/>
              <a:pathLst>
                <a:path w="11550" h="8740" extrusionOk="0">
                  <a:moveTo>
                    <a:pt x="8954" y="0"/>
                  </a:moveTo>
                  <a:cubicBezTo>
                    <a:pt x="3203" y="0"/>
                    <a:pt x="0" y="1715"/>
                    <a:pt x="0" y="7466"/>
                  </a:cubicBezTo>
                  <a:lnTo>
                    <a:pt x="0" y="8740"/>
                  </a:lnTo>
                  <a:lnTo>
                    <a:pt x="3274" y="8740"/>
                  </a:lnTo>
                  <a:lnTo>
                    <a:pt x="3274" y="7466"/>
                  </a:lnTo>
                  <a:cubicBezTo>
                    <a:pt x="3274" y="3513"/>
                    <a:pt x="5001" y="3275"/>
                    <a:pt x="8954" y="3275"/>
                  </a:cubicBezTo>
                  <a:lnTo>
                    <a:pt x="11549" y="3275"/>
                  </a:lnTo>
                  <a:lnTo>
                    <a:pt x="11549" y="0"/>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8"/>
            <p:cNvSpPr/>
            <p:nvPr/>
          </p:nvSpPr>
          <p:spPr>
            <a:xfrm>
              <a:off x="4911625" y="4191125"/>
              <a:ext cx="153900" cy="41100"/>
            </a:xfrm>
            <a:custGeom>
              <a:avLst/>
              <a:gdLst/>
              <a:ahLst/>
              <a:cxnLst/>
              <a:rect l="l" t="t" r="r" b="b"/>
              <a:pathLst>
                <a:path w="6156" h="1644" extrusionOk="0">
                  <a:moveTo>
                    <a:pt x="822" y="0"/>
                  </a:moveTo>
                  <a:cubicBezTo>
                    <a:pt x="369" y="0"/>
                    <a:pt x="0" y="369"/>
                    <a:pt x="0" y="822"/>
                  </a:cubicBezTo>
                  <a:cubicBezTo>
                    <a:pt x="0" y="1274"/>
                    <a:pt x="369" y="1643"/>
                    <a:pt x="822" y="1643"/>
                  </a:cubicBezTo>
                  <a:lnTo>
                    <a:pt x="5334" y="1643"/>
                  </a:lnTo>
                  <a:cubicBezTo>
                    <a:pt x="5739" y="1643"/>
                    <a:pt x="6084" y="1346"/>
                    <a:pt x="6144" y="953"/>
                  </a:cubicBezTo>
                  <a:cubicBezTo>
                    <a:pt x="6144" y="905"/>
                    <a:pt x="6156" y="870"/>
                    <a:pt x="6156" y="822"/>
                  </a:cubicBezTo>
                  <a:cubicBezTo>
                    <a:pt x="6156" y="369"/>
                    <a:pt x="5786" y="0"/>
                    <a:pt x="5334" y="0"/>
                  </a:cubicBezTo>
                  <a:close/>
                </a:path>
              </a:pathLst>
            </a:custGeom>
            <a:solidFill>
              <a:srgbClr val="F8A2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8"/>
            <p:cNvSpPr/>
            <p:nvPr/>
          </p:nvSpPr>
          <p:spPr>
            <a:xfrm>
              <a:off x="5214325" y="3955975"/>
              <a:ext cx="41100" cy="153900"/>
            </a:xfrm>
            <a:custGeom>
              <a:avLst/>
              <a:gdLst/>
              <a:ahLst/>
              <a:cxnLst/>
              <a:rect l="l" t="t" r="r" b="b"/>
              <a:pathLst>
                <a:path w="1644" h="6156" extrusionOk="0">
                  <a:moveTo>
                    <a:pt x="822" y="0"/>
                  </a:moveTo>
                  <a:cubicBezTo>
                    <a:pt x="370" y="0"/>
                    <a:pt x="1" y="370"/>
                    <a:pt x="1" y="822"/>
                  </a:cubicBezTo>
                  <a:lnTo>
                    <a:pt x="1" y="5334"/>
                  </a:lnTo>
                  <a:cubicBezTo>
                    <a:pt x="1" y="5787"/>
                    <a:pt x="358" y="6156"/>
                    <a:pt x="822" y="6156"/>
                  </a:cubicBezTo>
                  <a:cubicBezTo>
                    <a:pt x="1275" y="6156"/>
                    <a:pt x="1644" y="5787"/>
                    <a:pt x="1644" y="5334"/>
                  </a:cubicBezTo>
                  <a:lnTo>
                    <a:pt x="1644" y="822"/>
                  </a:lnTo>
                  <a:cubicBezTo>
                    <a:pt x="1644" y="370"/>
                    <a:pt x="1275" y="0"/>
                    <a:pt x="822" y="0"/>
                  </a:cubicBez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8"/>
            <p:cNvSpPr/>
            <p:nvPr/>
          </p:nvSpPr>
          <p:spPr>
            <a:xfrm>
              <a:off x="4950300" y="2746900"/>
              <a:ext cx="70575" cy="795950"/>
            </a:xfrm>
            <a:custGeom>
              <a:avLst/>
              <a:gdLst/>
              <a:ahLst/>
              <a:cxnLst/>
              <a:rect l="l" t="t" r="r" b="b"/>
              <a:pathLst>
                <a:path w="2823" h="31838" extrusionOk="0">
                  <a:moveTo>
                    <a:pt x="1" y="0"/>
                  </a:moveTo>
                  <a:lnTo>
                    <a:pt x="1" y="31838"/>
                  </a:lnTo>
                  <a:lnTo>
                    <a:pt x="2823" y="31838"/>
                  </a:lnTo>
                  <a:lnTo>
                    <a:pt x="2823" y="0"/>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8"/>
            <p:cNvSpPr/>
            <p:nvPr/>
          </p:nvSpPr>
          <p:spPr>
            <a:xfrm>
              <a:off x="5436375" y="2746900"/>
              <a:ext cx="70875" cy="2973900"/>
            </a:xfrm>
            <a:custGeom>
              <a:avLst/>
              <a:gdLst/>
              <a:ahLst/>
              <a:cxnLst/>
              <a:rect l="l" t="t" r="r" b="b"/>
              <a:pathLst>
                <a:path w="2835" h="118956" extrusionOk="0">
                  <a:moveTo>
                    <a:pt x="1" y="0"/>
                  </a:moveTo>
                  <a:lnTo>
                    <a:pt x="1" y="118955"/>
                  </a:lnTo>
                  <a:lnTo>
                    <a:pt x="2834" y="118955"/>
                  </a:lnTo>
                  <a:lnTo>
                    <a:pt x="2834" y="0"/>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8"/>
            <p:cNvSpPr/>
            <p:nvPr/>
          </p:nvSpPr>
          <p:spPr>
            <a:xfrm>
              <a:off x="5200650" y="3736300"/>
              <a:ext cx="665875" cy="70575"/>
            </a:xfrm>
            <a:custGeom>
              <a:avLst/>
              <a:gdLst/>
              <a:ahLst/>
              <a:cxnLst/>
              <a:rect l="l" t="t" r="r" b="b"/>
              <a:pathLst>
                <a:path w="26635" h="2823" extrusionOk="0">
                  <a:moveTo>
                    <a:pt x="0" y="1"/>
                  </a:moveTo>
                  <a:lnTo>
                    <a:pt x="0" y="2822"/>
                  </a:lnTo>
                  <a:lnTo>
                    <a:pt x="26634" y="2822"/>
                  </a:lnTo>
                  <a:lnTo>
                    <a:pt x="26634" y="1"/>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8"/>
            <p:cNvSpPr/>
            <p:nvPr/>
          </p:nvSpPr>
          <p:spPr>
            <a:xfrm>
              <a:off x="4944650" y="3445500"/>
              <a:ext cx="325675" cy="367025"/>
            </a:xfrm>
            <a:custGeom>
              <a:avLst/>
              <a:gdLst/>
              <a:ahLst/>
              <a:cxnLst/>
              <a:rect l="l" t="t" r="r" b="b"/>
              <a:pathLst>
                <a:path w="13027" h="14681" extrusionOk="0">
                  <a:moveTo>
                    <a:pt x="1" y="0"/>
                  </a:moveTo>
                  <a:lnTo>
                    <a:pt x="1" y="4239"/>
                  </a:lnTo>
                  <a:cubicBezTo>
                    <a:pt x="1" y="10001"/>
                    <a:pt x="4692" y="14681"/>
                    <a:pt x="10442" y="14681"/>
                  </a:cubicBezTo>
                  <a:lnTo>
                    <a:pt x="13026" y="14681"/>
                  </a:lnTo>
                  <a:lnTo>
                    <a:pt x="13026" y="11406"/>
                  </a:lnTo>
                  <a:lnTo>
                    <a:pt x="10442" y="11406"/>
                  </a:lnTo>
                  <a:cubicBezTo>
                    <a:pt x="6490" y="11406"/>
                    <a:pt x="3275" y="8192"/>
                    <a:pt x="3275" y="4239"/>
                  </a:cubicBezTo>
                  <a:lnTo>
                    <a:pt x="3275" y="0"/>
                  </a:ln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8"/>
            <p:cNvSpPr/>
            <p:nvPr/>
          </p:nvSpPr>
          <p:spPr>
            <a:xfrm>
              <a:off x="4910125" y="3425550"/>
              <a:ext cx="153925" cy="41100"/>
            </a:xfrm>
            <a:custGeom>
              <a:avLst/>
              <a:gdLst/>
              <a:ahLst/>
              <a:cxnLst/>
              <a:rect l="l" t="t" r="r" b="b"/>
              <a:pathLst>
                <a:path w="6157" h="1644" extrusionOk="0">
                  <a:moveTo>
                    <a:pt x="822" y="1"/>
                  </a:moveTo>
                  <a:cubicBezTo>
                    <a:pt x="370" y="1"/>
                    <a:pt x="1" y="370"/>
                    <a:pt x="1" y="822"/>
                  </a:cubicBezTo>
                  <a:cubicBezTo>
                    <a:pt x="1" y="1275"/>
                    <a:pt x="370" y="1644"/>
                    <a:pt x="822" y="1644"/>
                  </a:cubicBezTo>
                  <a:lnTo>
                    <a:pt x="5335" y="1644"/>
                  </a:lnTo>
                  <a:cubicBezTo>
                    <a:pt x="5787" y="1644"/>
                    <a:pt x="6156" y="1275"/>
                    <a:pt x="6156" y="822"/>
                  </a:cubicBezTo>
                  <a:cubicBezTo>
                    <a:pt x="6156" y="370"/>
                    <a:pt x="5787" y="1"/>
                    <a:pt x="533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8"/>
            <p:cNvSpPr/>
            <p:nvPr/>
          </p:nvSpPr>
          <p:spPr>
            <a:xfrm>
              <a:off x="5249750" y="3697025"/>
              <a:ext cx="41100" cy="153600"/>
            </a:xfrm>
            <a:custGeom>
              <a:avLst/>
              <a:gdLst/>
              <a:ahLst/>
              <a:cxnLst/>
              <a:rect l="l" t="t" r="r" b="b"/>
              <a:pathLst>
                <a:path w="1644" h="6144" extrusionOk="0">
                  <a:moveTo>
                    <a:pt x="822" y="0"/>
                  </a:moveTo>
                  <a:cubicBezTo>
                    <a:pt x="370" y="0"/>
                    <a:pt x="1" y="357"/>
                    <a:pt x="1" y="810"/>
                  </a:cubicBezTo>
                  <a:lnTo>
                    <a:pt x="1" y="5322"/>
                  </a:lnTo>
                  <a:cubicBezTo>
                    <a:pt x="1" y="5775"/>
                    <a:pt x="370" y="6144"/>
                    <a:pt x="822" y="6144"/>
                  </a:cubicBezTo>
                  <a:cubicBezTo>
                    <a:pt x="1286" y="6144"/>
                    <a:pt x="1644" y="5775"/>
                    <a:pt x="1644" y="5322"/>
                  </a:cubicBezTo>
                  <a:lnTo>
                    <a:pt x="1644" y="810"/>
                  </a:lnTo>
                  <a:cubicBezTo>
                    <a:pt x="1644" y="357"/>
                    <a:pt x="1286" y="0"/>
                    <a:pt x="822"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8"/>
            <p:cNvSpPr/>
            <p:nvPr/>
          </p:nvSpPr>
          <p:spPr>
            <a:xfrm>
              <a:off x="5430425" y="4173550"/>
              <a:ext cx="81875" cy="393825"/>
            </a:xfrm>
            <a:custGeom>
              <a:avLst/>
              <a:gdLst/>
              <a:ahLst/>
              <a:cxnLst/>
              <a:rect l="l" t="t" r="r" b="b"/>
              <a:pathLst>
                <a:path w="3275" h="15753" extrusionOk="0">
                  <a:moveTo>
                    <a:pt x="1" y="1"/>
                  </a:moveTo>
                  <a:lnTo>
                    <a:pt x="1" y="15753"/>
                  </a:lnTo>
                  <a:lnTo>
                    <a:pt x="3275" y="15753"/>
                  </a:lnTo>
                  <a:lnTo>
                    <a:pt x="3275" y="1"/>
                  </a:lnTo>
                  <a:close/>
                </a:path>
              </a:pathLst>
            </a:custGeom>
            <a:solidFill>
              <a:srgbClr val="B758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8"/>
            <p:cNvSpPr/>
            <p:nvPr/>
          </p:nvSpPr>
          <p:spPr>
            <a:xfrm>
              <a:off x="5400075" y="4547425"/>
              <a:ext cx="142600" cy="36025"/>
            </a:xfrm>
            <a:custGeom>
              <a:avLst/>
              <a:gdLst/>
              <a:ahLst/>
              <a:cxnLst/>
              <a:rect l="l" t="t" r="r" b="b"/>
              <a:pathLst>
                <a:path w="5704" h="1441" extrusionOk="0">
                  <a:moveTo>
                    <a:pt x="726" y="0"/>
                  </a:moveTo>
                  <a:cubicBezTo>
                    <a:pt x="322" y="0"/>
                    <a:pt x="0" y="322"/>
                    <a:pt x="0" y="726"/>
                  </a:cubicBezTo>
                  <a:cubicBezTo>
                    <a:pt x="0" y="1119"/>
                    <a:pt x="322" y="1441"/>
                    <a:pt x="726" y="1441"/>
                  </a:cubicBezTo>
                  <a:lnTo>
                    <a:pt x="4989" y="1441"/>
                  </a:lnTo>
                  <a:cubicBezTo>
                    <a:pt x="5382" y="1441"/>
                    <a:pt x="5703" y="1119"/>
                    <a:pt x="5703" y="726"/>
                  </a:cubicBezTo>
                  <a:cubicBezTo>
                    <a:pt x="5703" y="322"/>
                    <a:pt x="5382" y="0"/>
                    <a:pt x="4989" y="0"/>
                  </a:cubicBezTo>
                  <a:close/>
                </a:path>
              </a:pathLst>
            </a:custGeom>
            <a:solidFill>
              <a:srgbClr val="B758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8"/>
            <p:cNvSpPr/>
            <p:nvPr/>
          </p:nvSpPr>
          <p:spPr>
            <a:xfrm>
              <a:off x="5400075" y="4155400"/>
              <a:ext cx="142600" cy="36050"/>
            </a:xfrm>
            <a:custGeom>
              <a:avLst/>
              <a:gdLst/>
              <a:ahLst/>
              <a:cxnLst/>
              <a:rect l="l" t="t" r="r" b="b"/>
              <a:pathLst>
                <a:path w="5704" h="1442" extrusionOk="0">
                  <a:moveTo>
                    <a:pt x="726" y="1"/>
                  </a:moveTo>
                  <a:cubicBezTo>
                    <a:pt x="322" y="1"/>
                    <a:pt x="0" y="322"/>
                    <a:pt x="0" y="727"/>
                  </a:cubicBezTo>
                  <a:cubicBezTo>
                    <a:pt x="0" y="1120"/>
                    <a:pt x="322" y="1441"/>
                    <a:pt x="726" y="1441"/>
                  </a:cubicBezTo>
                  <a:lnTo>
                    <a:pt x="4989" y="1441"/>
                  </a:lnTo>
                  <a:cubicBezTo>
                    <a:pt x="5382" y="1441"/>
                    <a:pt x="5703" y="1120"/>
                    <a:pt x="5703" y="727"/>
                  </a:cubicBezTo>
                  <a:cubicBezTo>
                    <a:pt x="5703" y="322"/>
                    <a:pt x="5382" y="1"/>
                    <a:pt x="4989" y="1"/>
                  </a:cubicBezTo>
                  <a:close/>
                </a:path>
              </a:pathLst>
            </a:custGeom>
            <a:solidFill>
              <a:srgbClr val="B758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8"/>
            <p:cNvSpPr/>
            <p:nvPr/>
          </p:nvSpPr>
          <p:spPr>
            <a:xfrm>
              <a:off x="5452150" y="4225650"/>
              <a:ext cx="299775" cy="299775"/>
            </a:xfrm>
            <a:custGeom>
              <a:avLst/>
              <a:gdLst/>
              <a:ahLst/>
              <a:cxnLst/>
              <a:rect l="l" t="t" r="r" b="b"/>
              <a:pathLst>
                <a:path w="11991" h="11991" extrusionOk="0">
                  <a:moveTo>
                    <a:pt x="5632" y="1286"/>
                  </a:moveTo>
                  <a:lnTo>
                    <a:pt x="5632" y="4441"/>
                  </a:lnTo>
                  <a:cubicBezTo>
                    <a:pt x="5466" y="4489"/>
                    <a:pt x="5311" y="4549"/>
                    <a:pt x="5168" y="4644"/>
                  </a:cubicBezTo>
                  <a:lnTo>
                    <a:pt x="2930" y="2406"/>
                  </a:lnTo>
                  <a:cubicBezTo>
                    <a:pt x="3025" y="2322"/>
                    <a:pt x="3120" y="2251"/>
                    <a:pt x="3215" y="2191"/>
                  </a:cubicBezTo>
                  <a:cubicBezTo>
                    <a:pt x="3239" y="2167"/>
                    <a:pt x="3275" y="2144"/>
                    <a:pt x="3299" y="2120"/>
                  </a:cubicBezTo>
                  <a:cubicBezTo>
                    <a:pt x="3418" y="2036"/>
                    <a:pt x="3537" y="1965"/>
                    <a:pt x="3656" y="1894"/>
                  </a:cubicBezTo>
                  <a:cubicBezTo>
                    <a:pt x="3692" y="1870"/>
                    <a:pt x="3739" y="1846"/>
                    <a:pt x="3775" y="1822"/>
                  </a:cubicBezTo>
                  <a:cubicBezTo>
                    <a:pt x="3811" y="1810"/>
                    <a:pt x="3847" y="1786"/>
                    <a:pt x="3882" y="1774"/>
                  </a:cubicBezTo>
                  <a:cubicBezTo>
                    <a:pt x="3942" y="1739"/>
                    <a:pt x="4013" y="1703"/>
                    <a:pt x="4085" y="1679"/>
                  </a:cubicBezTo>
                  <a:cubicBezTo>
                    <a:pt x="4156" y="1644"/>
                    <a:pt x="4228" y="1620"/>
                    <a:pt x="4299" y="1596"/>
                  </a:cubicBezTo>
                  <a:cubicBezTo>
                    <a:pt x="4311" y="1584"/>
                    <a:pt x="4323" y="1572"/>
                    <a:pt x="4347" y="1572"/>
                  </a:cubicBezTo>
                  <a:cubicBezTo>
                    <a:pt x="4358" y="1560"/>
                    <a:pt x="4382" y="1560"/>
                    <a:pt x="4394" y="1548"/>
                  </a:cubicBezTo>
                  <a:cubicBezTo>
                    <a:pt x="4454" y="1536"/>
                    <a:pt x="4501" y="1513"/>
                    <a:pt x="4561" y="1501"/>
                  </a:cubicBezTo>
                  <a:cubicBezTo>
                    <a:pt x="4573" y="1489"/>
                    <a:pt x="4573" y="1489"/>
                    <a:pt x="4585" y="1489"/>
                  </a:cubicBezTo>
                  <a:cubicBezTo>
                    <a:pt x="4644" y="1465"/>
                    <a:pt x="4704" y="1453"/>
                    <a:pt x="4763" y="1441"/>
                  </a:cubicBezTo>
                  <a:cubicBezTo>
                    <a:pt x="4799" y="1429"/>
                    <a:pt x="4823" y="1417"/>
                    <a:pt x="4859" y="1417"/>
                  </a:cubicBezTo>
                  <a:cubicBezTo>
                    <a:pt x="4894" y="1405"/>
                    <a:pt x="4918" y="1393"/>
                    <a:pt x="4954" y="1393"/>
                  </a:cubicBezTo>
                  <a:cubicBezTo>
                    <a:pt x="5013" y="1370"/>
                    <a:pt x="5073" y="1358"/>
                    <a:pt x="5132" y="1346"/>
                  </a:cubicBezTo>
                  <a:cubicBezTo>
                    <a:pt x="5263" y="1322"/>
                    <a:pt x="5394" y="1310"/>
                    <a:pt x="5525" y="1298"/>
                  </a:cubicBezTo>
                  <a:cubicBezTo>
                    <a:pt x="5561" y="1298"/>
                    <a:pt x="5597" y="1286"/>
                    <a:pt x="5632" y="1286"/>
                  </a:cubicBezTo>
                  <a:close/>
                  <a:moveTo>
                    <a:pt x="6371" y="1286"/>
                  </a:moveTo>
                  <a:cubicBezTo>
                    <a:pt x="6406" y="1286"/>
                    <a:pt x="6442" y="1298"/>
                    <a:pt x="6478" y="1298"/>
                  </a:cubicBezTo>
                  <a:cubicBezTo>
                    <a:pt x="6609" y="1310"/>
                    <a:pt x="6740" y="1322"/>
                    <a:pt x="6871" y="1346"/>
                  </a:cubicBezTo>
                  <a:cubicBezTo>
                    <a:pt x="6930" y="1358"/>
                    <a:pt x="6990" y="1370"/>
                    <a:pt x="7049" y="1393"/>
                  </a:cubicBezTo>
                  <a:cubicBezTo>
                    <a:pt x="7085" y="1393"/>
                    <a:pt x="7109" y="1405"/>
                    <a:pt x="7145" y="1417"/>
                  </a:cubicBezTo>
                  <a:cubicBezTo>
                    <a:pt x="7180" y="1417"/>
                    <a:pt x="7204" y="1429"/>
                    <a:pt x="7240" y="1441"/>
                  </a:cubicBezTo>
                  <a:cubicBezTo>
                    <a:pt x="7299" y="1453"/>
                    <a:pt x="7359" y="1465"/>
                    <a:pt x="7418" y="1489"/>
                  </a:cubicBezTo>
                  <a:cubicBezTo>
                    <a:pt x="7490" y="1513"/>
                    <a:pt x="7549" y="1536"/>
                    <a:pt x="7621" y="1560"/>
                  </a:cubicBezTo>
                  <a:cubicBezTo>
                    <a:pt x="7752" y="1608"/>
                    <a:pt x="7883" y="1655"/>
                    <a:pt x="8002" y="1715"/>
                  </a:cubicBezTo>
                  <a:cubicBezTo>
                    <a:pt x="8038" y="1739"/>
                    <a:pt x="8085" y="1751"/>
                    <a:pt x="8121" y="1774"/>
                  </a:cubicBezTo>
                  <a:cubicBezTo>
                    <a:pt x="8157" y="1786"/>
                    <a:pt x="8192" y="1810"/>
                    <a:pt x="8216" y="1822"/>
                  </a:cubicBezTo>
                  <a:cubicBezTo>
                    <a:pt x="8264" y="1846"/>
                    <a:pt x="8299" y="1870"/>
                    <a:pt x="8347" y="1894"/>
                  </a:cubicBezTo>
                  <a:cubicBezTo>
                    <a:pt x="8466" y="1965"/>
                    <a:pt x="8585" y="2036"/>
                    <a:pt x="8704" y="2120"/>
                  </a:cubicBezTo>
                  <a:cubicBezTo>
                    <a:pt x="8728" y="2144"/>
                    <a:pt x="8764" y="2167"/>
                    <a:pt x="8788" y="2191"/>
                  </a:cubicBezTo>
                  <a:cubicBezTo>
                    <a:pt x="8883" y="2251"/>
                    <a:pt x="8966" y="2322"/>
                    <a:pt x="9050" y="2394"/>
                  </a:cubicBezTo>
                  <a:cubicBezTo>
                    <a:pt x="9061" y="2394"/>
                    <a:pt x="9061" y="2394"/>
                    <a:pt x="9061" y="2406"/>
                  </a:cubicBezTo>
                  <a:lnTo>
                    <a:pt x="8776" y="2691"/>
                  </a:lnTo>
                  <a:lnTo>
                    <a:pt x="7109" y="4358"/>
                  </a:lnTo>
                  <a:lnTo>
                    <a:pt x="6835" y="4644"/>
                  </a:lnTo>
                  <a:cubicBezTo>
                    <a:pt x="6692" y="4549"/>
                    <a:pt x="6537" y="4489"/>
                    <a:pt x="6371" y="4441"/>
                  </a:cubicBezTo>
                  <a:lnTo>
                    <a:pt x="6371" y="1286"/>
                  </a:lnTo>
                  <a:close/>
                  <a:moveTo>
                    <a:pt x="2406" y="2929"/>
                  </a:moveTo>
                  <a:lnTo>
                    <a:pt x="4370" y="4882"/>
                  </a:lnTo>
                  <a:lnTo>
                    <a:pt x="4644" y="5168"/>
                  </a:lnTo>
                  <a:cubicBezTo>
                    <a:pt x="4501" y="5406"/>
                    <a:pt x="4406" y="5692"/>
                    <a:pt x="4406" y="5989"/>
                  </a:cubicBezTo>
                  <a:cubicBezTo>
                    <a:pt x="4406" y="6299"/>
                    <a:pt x="4501" y="6585"/>
                    <a:pt x="4644" y="6823"/>
                  </a:cubicBezTo>
                  <a:lnTo>
                    <a:pt x="4370" y="7108"/>
                  </a:lnTo>
                  <a:lnTo>
                    <a:pt x="2406" y="9061"/>
                  </a:lnTo>
                  <a:cubicBezTo>
                    <a:pt x="2382" y="9025"/>
                    <a:pt x="2346" y="8978"/>
                    <a:pt x="2323" y="8942"/>
                  </a:cubicBezTo>
                  <a:cubicBezTo>
                    <a:pt x="2251" y="8859"/>
                    <a:pt x="2180" y="8763"/>
                    <a:pt x="2120" y="8680"/>
                  </a:cubicBezTo>
                  <a:cubicBezTo>
                    <a:pt x="2001" y="8513"/>
                    <a:pt x="1894" y="8335"/>
                    <a:pt x="1811" y="8156"/>
                  </a:cubicBezTo>
                  <a:cubicBezTo>
                    <a:pt x="1787" y="8121"/>
                    <a:pt x="1763" y="8073"/>
                    <a:pt x="1739" y="8037"/>
                  </a:cubicBezTo>
                  <a:cubicBezTo>
                    <a:pt x="1739" y="8025"/>
                    <a:pt x="1727" y="8001"/>
                    <a:pt x="1727" y="7990"/>
                  </a:cubicBezTo>
                  <a:cubicBezTo>
                    <a:pt x="1680" y="7906"/>
                    <a:pt x="1644" y="7811"/>
                    <a:pt x="1608" y="7728"/>
                  </a:cubicBezTo>
                  <a:cubicBezTo>
                    <a:pt x="1584" y="7668"/>
                    <a:pt x="1572" y="7620"/>
                    <a:pt x="1549" y="7573"/>
                  </a:cubicBezTo>
                  <a:cubicBezTo>
                    <a:pt x="1537" y="7525"/>
                    <a:pt x="1513" y="7466"/>
                    <a:pt x="1501" y="7418"/>
                  </a:cubicBezTo>
                  <a:cubicBezTo>
                    <a:pt x="1489" y="7394"/>
                    <a:pt x="1477" y="7359"/>
                    <a:pt x="1477" y="7335"/>
                  </a:cubicBezTo>
                  <a:cubicBezTo>
                    <a:pt x="1453" y="7251"/>
                    <a:pt x="1430" y="7180"/>
                    <a:pt x="1418" y="7108"/>
                  </a:cubicBezTo>
                  <a:cubicBezTo>
                    <a:pt x="1406" y="7073"/>
                    <a:pt x="1394" y="7037"/>
                    <a:pt x="1382" y="6989"/>
                  </a:cubicBezTo>
                  <a:cubicBezTo>
                    <a:pt x="1382" y="6989"/>
                    <a:pt x="1382" y="6989"/>
                    <a:pt x="1382" y="6978"/>
                  </a:cubicBezTo>
                  <a:cubicBezTo>
                    <a:pt x="1370" y="6930"/>
                    <a:pt x="1358" y="6882"/>
                    <a:pt x="1358" y="6835"/>
                  </a:cubicBezTo>
                  <a:lnTo>
                    <a:pt x="1358" y="6823"/>
                  </a:lnTo>
                  <a:cubicBezTo>
                    <a:pt x="1346" y="6799"/>
                    <a:pt x="1346" y="6775"/>
                    <a:pt x="1346" y="6751"/>
                  </a:cubicBezTo>
                  <a:lnTo>
                    <a:pt x="1322" y="6656"/>
                  </a:lnTo>
                  <a:cubicBezTo>
                    <a:pt x="1322" y="6585"/>
                    <a:pt x="1310" y="6513"/>
                    <a:pt x="1299" y="6442"/>
                  </a:cubicBezTo>
                  <a:cubicBezTo>
                    <a:pt x="1299" y="6406"/>
                    <a:pt x="1299" y="6358"/>
                    <a:pt x="1287" y="6323"/>
                  </a:cubicBezTo>
                  <a:cubicBezTo>
                    <a:pt x="1287" y="6251"/>
                    <a:pt x="1287" y="6180"/>
                    <a:pt x="1287" y="6120"/>
                  </a:cubicBezTo>
                  <a:lnTo>
                    <a:pt x="1287" y="6085"/>
                  </a:lnTo>
                  <a:cubicBezTo>
                    <a:pt x="1275" y="6049"/>
                    <a:pt x="1275" y="6025"/>
                    <a:pt x="1275" y="5989"/>
                  </a:cubicBezTo>
                  <a:cubicBezTo>
                    <a:pt x="1275" y="5954"/>
                    <a:pt x="1275" y="5918"/>
                    <a:pt x="1287" y="5882"/>
                  </a:cubicBezTo>
                  <a:lnTo>
                    <a:pt x="1287" y="5870"/>
                  </a:lnTo>
                  <a:cubicBezTo>
                    <a:pt x="1287" y="5799"/>
                    <a:pt x="1287" y="5715"/>
                    <a:pt x="1299" y="5644"/>
                  </a:cubicBezTo>
                  <a:lnTo>
                    <a:pt x="1299" y="5632"/>
                  </a:lnTo>
                  <a:cubicBezTo>
                    <a:pt x="1299" y="5561"/>
                    <a:pt x="1310" y="5489"/>
                    <a:pt x="1310" y="5406"/>
                  </a:cubicBezTo>
                  <a:cubicBezTo>
                    <a:pt x="1322" y="5358"/>
                    <a:pt x="1334" y="5299"/>
                    <a:pt x="1346" y="5239"/>
                  </a:cubicBezTo>
                  <a:cubicBezTo>
                    <a:pt x="1346" y="5215"/>
                    <a:pt x="1346" y="5180"/>
                    <a:pt x="1358" y="5156"/>
                  </a:cubicBezTo>
                  <a:lnTo>
                    <a:pt x="1358" y="5132"/>
                  </a:lnTo>
                  <a:cubicBezTo>
                    <a:pt x="1370" y="5073"/>
                    <a:pt x="1382" y="5013"/>
                    <a:pt x="1394" y="4953"/>
                  </a:cubicBezTo>
                  <a:cubicBezTo>
                    <a:pt x="1394" y="4942"/>
                    <a:pt x="1406" y="4930"/>
                    <a:pt x="1406" y="4918"/>
                  </a:cubicBezTo>
                  <a:cubicBezTo>
                    <a:pt x="1418" y="4858"/>
                    <a:pt x="1430" y="4811"/>
                    <a:pt x="1441" y="4751"/>
                  </a:cubicBezTo>
                  <a:cubicBezTo>
                    <a:pt x="1441" y="4751"/>
                    <a:pt x="1453" y="4739"/>
                    <a:pt x="1453" y="4727"/>
                  </a:cubicBezTo>
                  <a:cubicBezTo>
                    <a:pt x="1465" y="4668"/>
                    <a:pt x="1489" y="4596"/>
                    <a:pt x="1513" y="4537"/>
                  </a:cubicBezTo>
                  <a:cubicBezTo>
                    <a:pt x="1513" y="4525"/>
                    <a:pt x="1525" y="4501"/>
                    <a:pt x="1525" y="4477"/>
                  </a:cubicBezTo>
                  <a:cubicBezTo>
                    <a:pt x="1537" y="4430"/>
                    <a:pt x="1561" y="4394"/>
                    <a:pt x="1572" y="4346"/>
                  </a:cubicBezTo>
                  <a:cubicBezTo>
                    <a:pt x="1584" y="4334"/>
                    <a:pt x="1584" y="4322"/>
                    <a:pt x="1584" y="4311"/>
                  </a:cubicBezTo>
                  <a:cubicBezTo>
                    <a:pt x="1608" y="4275"/>
                    <a:pt x="1620" y="4239"/>
                    <a:pt x="1632" y="4191"/>
                  </a:cubicBezTo>
                  <a:cubicBezTo>
                    <a:pt x="1656" y="4156"/>
                    <a:pt x="1668" y="4108"/>
                    <a:pt x="1691" y="4060"/>
                  </a:cubicBezTo>
                  <a:cubicBezTo>
                    <a:pt x="1715" y="4013"/>
                    <a:pt x="1727" y="3965"/>
                    <a:pt x="1763" y="3930"/>
                  </a:cubicBezTo>
                  <a:cubicBezTo>
                    <a:pt x="1763" y="3930"/>
                    <a:pt x="1751" y="3918"/>
                    <a:pt x="1763" y="3918"/>
                  </a:cubicBezTo>
                  <a:lnTo>
                    <a:pt x="1799" y="3834"/>
                  </a:lnTo>
                  <a:cubicBezTo>
                    <a:pt x="1822" y="3787"/>
                    <a:pt x="1858" y="3727"/>
                    <a:pt x="1882" y="3679"/>
                  </a:cubicBezTo>
                  <a:cubicBezTo>
                    <a:pt x="1918" y="3608"/>
                    <a:pt x="1965" y="3549"/>
                    <a:pt x="2001" y="3489"/>
                  </a:cubicBezTo>
                  <a:cubicBezTo>
                    <a:pt x="2037" y="3429"/>
                    <a:pt x="2084" y="3358"/>
                    <a:pt x="2120" y="3298"/>
                  </a:cubicBezTo>
                  <a:cubicBezTo>
                    <a:pt x="2168" y="3239"/>
                    <a:pt x="2203" y="3191"/>
                    <a:pt x="2251" y="3132"/>
                  </a:cubicBezTo>
                  <a:cubicBezTo>
                    <a:pt x="2251" y="3120"/>
                    <a:pt x="2263" y="3120"/>
                    <a:pt x="2263" y="3108"/>
                  </a:cubicBezTo>
                  <a:cubicBezTo>
                    <a:pt x="2311" y="3048"/>
                    <a:pt x="2346" y="3001"/>
                    <a:pt x="2394" y="2941"/>
                  </a:cubicBezTo>
                  <a:cubicBezTo>
                    <a:pt x="2406" y="2941"/>
                    <a:pt x="2406" y="2929"/>
                    <a:pt x="2406" y="2929"/>
                  </a:cubicBezTo>
                  <a:close/>
                  <a:moveTo>
                    <a:pt x="9585" y="2929"/>
                  </a:moveTo>
                  <a:cubicBezTo>
                    <a:pt x="9597" y="2929"/>
                    <a:pt x="9597" y="2941"/>
                    <a:pt x="9609" y="2941"/>
                  </a:cubicBezTo>
                  <a:cubicBezTo>
                    <a:pt x="9657" y="3001"/>
                    <a:pt x="9692" y="3048"/>
                    <a:pt x="9740" y="3108"/>
                  </a:cubicBezTo>
                  <a:cubicBezTo>
                    <a:pt x="9740" y="3120"/>
                    <a:pt x="9752" y="3120"/>
                    <a:pt x="9752" y="3132"/>
                  </a:cubicBezTo>
                  <a:cubicBezTo>
                    <a:pt x="9800" y="3191"/>
                    <a:pt x="9835" y="3239"/>
                    <a:pt x="9883" y="3298"/>
                  </a:cubicBezTo>
                  <a:cubicBezTo>
                    <a:pt x="9919" y="3358"/>
                    <a:pt x="9966" y="3429"/>
                    <a:pt x="10002" y="3489"/>
                  </a:cubicBezTo>
                  <a:cubicBezTo>
                    <a:pt x="10038" y="3549"/>
                    <a:pt x="10073" y="3608"/>
                    <a:pt x="10109" y="3679"/>
                  </a:cubicBezTo>
                  <a:lnTo>
                    <a:pt x="10121" y="3679"/>
                  </a:lnTo>
                  <a:cubicBezTo>
                    <a:pt x="10145" y="3727"/>
                    <a:pt x="10169" y="3787"/>
                    <a:pt x="10204" y="3834"/>
                  </a:cubicBezTo>
                  <a:lnTo>
                    <a:pt x="10240" y="3918"/>
                  </a:lnTo>
                  <a:cubicBezTo>
                    <a:pt x="10240" y="3918"/>
                    <a:pt x="10240" y="3930"/>
                    <a:pt x="10240" y="3930"/>
                  </a:cubicBezTo>
                  <a:cubicBezTo>
                    <a:pt x="10264" y="3965"/>
                    <a:pt x="10288" y="4013"/>
                    <a:pt x="10312" y="4060"/>
                  </a:cubicBezTo>
                  <a:cubicBezTo>
                    <a:pt x="10335" y="4108"/>
                    <a:pt x="10347" y="4156"/>
                    <a:pt x="10371" y="4191"/>
                  </a:cubicBezTo>
                  <a:cubicBezTo>
                    <a:pt x="10383" y="4239"/>
                    <a:pt x="10395" y="4275"/>
                    <a:pt x="10407" y="4311"/>
                  </a:cubicBezTo>
                  <a:cubicBezTo>
                    <a:pt x="10419" y="4322"/>
                    <a:pt x="10419" y="4334"/>
                    <a:pt x="10431" y="4346"/>
                  </a:cubicBezTo>
                  <a:cubicBezTo>
                    <a:pt x="10443" y="4394"/>
                    <a:pt x="10454" y="4430"/>
                    <a:pt x="10466" y="4477"/>
                  </a:cubicBezTo>
                  <a:cubicBezTo>
                    <a:pt x="10478" y="4501"/>
                    <a:pt x="10490" y="4525"/>
                    <a:pt x="10490" y="4537"/>
                  </a:cubicBezTo>
                  <a:cubicBezTo>
                    <a:pt x="10514" y="4596"/>
                    <a:pt x="10526" y="4668"/>
                    <a:pt x="10550" y="4727"/>
                  </a:cubicBezTo>
                  <a:cubicBezTo>
                    <a:pt x="10574" y="4799"/>
                    <a:pt x="10585" y="4870"/>
                    <a:pt x="10609" y="4953"/>
                  </a:cubicBezTo>
                  <a:cubicBezTo>
                    <a:pt x="10621" y="5013"/>
                    <a:pt x="10633" y="5073"/>
                    <a:pt x="10645" y="5132"/>
                  </a:cubicBezTo>
                  <a:lnTo>
                    <a:pt x="10645" y="5156"/>
                  </a:lnTo>
                  <a:cubicBezTo>
                    <a:pt x="10657" y="5180"/>
                    <a:pt x="10657" y="5215"/>
                    <a:pt x="10657" y="5239"/>
                  </a:cubicBezTo>
                  <a:cubicBezTo>
                    <a:pt x="10669" y="5299"/>
                    <a:pt x="10681" y="5358"/>
                    <a:pt x="10681" y="5406"/>
                  </a:cubicBezTo>
                  <a:cubicBezTo>
                    <a:pt x="10693" y="5489"/>
                    <a:pt x="10705" y="5561"/>
                    <a:pt x="10705" y="5632"/>
                  </a:cubicBezTo>
                  <a:lnTo>
                    <a:pt x="10705" y="5644"/>
                  </a:lnTo>
                  <a:cubicBezTo>
                    <a:pt x="10716" y="5715"/>
                    <a:pt x="10716" y="5799"/>
                    <a:pt x="10716" y="5870"/>
                  </a:cubicBezTo>
                  <a:lnTo>
                    <a:pt x="10716" y="5882"/>
                  </a:lnTo>
                  <a:cubicBezTo>
                    <a:pt x="10716" y="5918"/>
                    <a:pt x="10716" y="5954"/>
                    <a:pt x="10716" y="5989"/>
                  </a:cubicBezTo>
                  <a:cubicBezTo>
                    <a:pt x="10716" y="6025"/>
                    <a:pt x="10716" y="6049"/>
                    <a:pt x="10716" y="6085"/>
                  </a:cubicBezTo>
                  <a:lnTo>
                    <a:pt x="10716" y="6120"/>
                  </a:lnTo>
                  <a:cubicBezTo>
                    <a:pt x="10716" y="6180"/>
                    <a:pt x="10716" y="6251"/>
                    <a:pt x="10705" y="6323"/>
                  </a:cubicBezTo>
                  <a:cubicBezTo>
                    <a:pt x="10705" y="6358"/>
                    <a:pt x="10705" y="6406"/>
                    <a:pt x="10705" y="6442"/>
                  </a:cubicBezTo>
                  <a:cubicBezTo>
                    <a:pt x="10693" y="6513"/>
                    <a:pt x="10681" y="6585"/>
                    <a:pt x="10669" y="6656"/>
                  </a:cubicBezTo>
                  <a:lnTo>
                    <a:pt x="10657" y="6751"/>
                  </a:lnTo>
                  <a:cubicBezTo>
                    <a:pt x="10657" y="6775"/>
                    <a:pt x="10657" y="6799"/>
                    <a:pt x="10645" y="6823"/>
                  </a:cubicBezTo>
                  <a:lnTo>
                    <a:pt x="10645" y="6835"/>
                  </a:lnTo>
                  <a:cubicBezTo>
                    <a:pt x="10633" y="6882"/>
                    <a:pt x="10633" y="6930"/>
                    <a:pt x="10621" y="6978"/>
                  </a:cubicBezTo>
                  <a:cubicBezTo>
                    <a:pt x="10621" y="6989"/>
                    <a:pt x="10621" y="6989"/>
                    <a:pt x="10609" y="6989"/>
                  </a:cubicBezTo>
                  <a:cubicBezTo>
                    <a:pt x="10609" y="7037"/>
                    <a:pt x="10597" y="7073"/>
                    <a:pt x="10585" y="7108"/>
                  </a:cubicBezTo>
                  <a:cubicBezTo>
                    <a:pt x="10574" y="7180"/>
                    <a:pt x="10550" y="7251"/>
                    <a:pt x="10526" y="7335"/>
                  </a:cubicBezTo>
                  <a:cubicBezTo>
                    <a:pt x="10514" y="7382"/>
                    <a:pt x="10490" y="7442"/>
                    <a:pt x="10478" y="7501"/>
                  </a:cubicBezTo>
                  <a:cubicBezTo>
                    <a:pt x="10454" y="7573"/>
                    <a:pt x="10419" y="7644"/>
                    <a:pt x="10395" y="7728"/>
                  </a:cubicBezTo>
                  <a:cubicBezTo>
                    <a:pt x="10359" y="7811"/>
                    <a:pt x="10324" y="7906"/>
                    <a:pt x="10276" y="7990"/>
                  </a:cubicBezTo>
                  <a:cubicBezTo>
                    <a:pt x="10252" y="8049"/>
                    <a:pt x="10228" y="8109"/>
                    <a:pt x="10193" y="8156"/>
                  </a:cubicBezTo>
                  <a:cubicBezTo>
                    <a:pt x="10097" y="8335"/>
                    <a:pt x="10002" y="8513"/>
                    <a:pt x="9883" y="8680"/>
                  </a:cubicBezTo>
                  <a:cubicBezTo>
                    <a:pt x="9823" y="8763"/>
                    <a:pt x="9752" y="8859"/>
                    <a:pt x="9681" y="8942"/>
                  </a:cubicBezTo>
                  <a:cubicBezTo>
                    <a:pt x="9657" y="8978"/>
                    <a:pt x="9621" y="9025"/>
                    <a:pt x="9585" y="9061"/>
                  </a:cubicBezTo>
                  <a:lnTo>
                    <a:pt x="7359" y="6823"/>
                  </a:lnTo>
                  <a:cubicBezTo>
                    <a:pt x="7502" y="6585"/>
                    <a:pt x="7597" y="6299"/>
                    <a:pt x="7597" y="5989"/>
                  </a:cubicBezTo>
                  <a:cubicBezTo>
                    <a:pt x="7597" y="5692"/>
                    <a:pt x="7502" y="5406"/>
                    <a:pt x="7359" y="5168"/>
                  </a:cubicBezTo>
                  <a:lnTo>
                    <a:pt x="9585" y="2929"/>
                  </a:lnTo>
                  <a:close/>
                  <a:moveTo>
                    <a:pt x="5168" y="7347"/>
                  </a:moveTo>
                  <a:cubicBezTo>
                    <a:pt x="5311" y="7430"/>
                    <a:pt x="5466" y="7501"/>
                    <a:pt x="5632" y="7537"/>
                  </a:cubicBezTo>
                  <a:lnTo>
                    <a:pt x="5632" y="10704"/>
                  </a:lnTo>
                  <a:cubicBezTo>
                    <a:pt x="5597" y="10692"/>
                    <a:pt x="5561" y="10692"/>
                    <a:pt x="5525" y="10692"/>
                  </a:cubicBezTo>
                  <a:cubicBezTo>
                    <a:pt x="5442" y="10680"/>
                    <a:pt x="5371" y="10668"/>
                    <a:pt x="5287" y="10657"/>
                  </a:cubicBezTo>
                  <a:cubicBezTo>
                    <a:pt x="5240" y="10657"/>
                    <a:pt x="5180" y="10645"/>
                    <a:pt x="5132" y="10633"/>
                  </a:cubicBezTo>
                  <a:cubicBezTo>
                    <a:pt x="4990" y="10609"/>
                    <a:pt x="4859" y="10573"/>
                    <a:pt x="4728" y="10537"/>
                  </a:cubicBezTo>
                  <a:cubicBezTo>
                    <a:pt x="4680" y="10526"/>
                    <a:pt x="4632" y="10514"/>
                    <a:pt x="4585" y="10502"/>
                  </a:cubicBezTo>
                  <a:cubicBezTo>
                    <a:pt x="4525" y="10478"/>
                    <a:pt x="4454" y="10454"/>
                    <a:pt x="4394" y="10430"/>
                  </a:cubicBezTo>
                  <a:cubicBezTo>
                    <a:pt x="4382" y="10430"/>
                    <a:pt x="4358" y="10418"/>
                    <a:pt x="4347" y="10418"/>
                  </a:cubicBezTo>
                  <a:cubicBezTo>
                    <a:pt x="4323" y="10407"/>
                    <a:pt x="4311" y="10407"/>
                    <a:pt x="4287" y="10395"/>
                  </a:cubicBezTo>
                  <a:cubicBezTo>
                    <a:pt x="4228" y="10371"/>
                    <a:pt x="4168" y="10347"/>
                    <a:pt x="4120" y="10323"/>
                  </a:cubicBezTo>
                  <a:cubicBezTo>
                    <a:pt x="4073" y="10299"/>
                    <a:pt x="4025" y="10276"/>
                    <a:pt x="3977" y="10264"/>
                  </a:cubicBezTo>
                  <a:cubicBezTo>
                    <a:pt x="3954" y="10252"/>
                    <a:pt x="3942" y="10240"/>
                    <a:pt x="3918" y="10228"/>
                  </a:cubicBezTo>
                  <a:cubicBezTo>
                    <a:pt x="3882" y="10216"/>
                    <a:pt x="3858" y="10204"/>
                    <a:pt x="3823" y="10180"/>
                  </a:cubicBezTo>
                  <a:cubicBezTo>
                    <a:pt x="3787" y="10168"/>
                    <a:pt x="3751" y="10145"/>
                    <a:pt x="3727" y="10133"/>
                  </a:cubicBezTo>
                  <a:lnTo>
                    <a:pt x="3680" y="10097"/>
                  </a:lnTo>
                  <a:cubicBezTo>
                    <a:pt x="3632" y="10073"/>
                    <a:pt x="3596" y="10049"/>
                    <a:pt x="3549" y="10026"/>
                  </a:cubicBezTo>
                  <a:cubicBezTo>
                    <a:pt x="3501" y="10002"/>
                    <a:pt x="3454" y="9966"/>
                    <a:pt x="3406" y="9930"/>
                  </a:cubicBezTo>
                  <a:cubicBezTo>
                    <a:pt x="3346" y="9906"/>
                    <a:pt x="3299" y="9871"/>
                    <a:pt x="3251" y="9835"/>
                  </a:cubicBezTo>
                  <a:cubicBezTo>
                    <a:pt x="3204" y="9799"/>
                    <a:pt x="3156" y="9764"/>
                    <a:pt x="3120" y="9728"/>
                  </a:cubicBezTo>
                  <a:cubicBezTo>
                    <a:pt x="3061" y="9680"/>
                    <a:pt x="3001" y="9633"/>
                    <a:pt x="2942" y="9585"/>
                  </a:cubicBezTo>
                  <a:lnTo>
                    <a:pt x="2930" y="9585"/>
                  </a:lnTo>
                  <a:lnTo>
                    <a:pt x="5168" y="7347"/>
                  </a:lnTo>
                  <a:close/>
                  <a:moveTo>
                    <a:pt x="6835" y="7347"/>
                  </a:moveTo>
                  <a:lnTo>
                    <a:pt x="7109" y="7632"/>
                  </a:lnTo>
                  <a:lnTo>
                    <a:pt x="9061" y="9585"/>
                  </a:lnTo>
                  <a:cubicBezTo>
                    <a:pt x="9002" y="9633"/>
                    <a:pt x="8942" y="9680"/>
                    <a:pt x="8883" y="9728"/>
                  </a:cubicBezTo>
                  <a:cubicBezTo>
                    <a:pt x="8835" y="9764"/>
                    <a:pt x="8800" y="9799"/>
                    <a:pt x="8752" y="9835"/>
                  </a:cubicBezTo>
                  <a:cubicBezTo>
                    <a:pt x="8704" y="9871"/>
                    <a:pt x="8645" y="9906"/>
                    <a:pt x="8597" y="9930"/>
                  </a:cubicBezTo>
                  <a:cubicBezTo>
                    <a:pt x="8549" y="9966"/>
                    <a:pt x="8502" y="10002"/>
                    <a:pt x="8454" y="10026"/>
                  </a:cubicBezTo>
                  <a:cubicBezTo>
                    <a:pt x="8407" y="10049"/>
                    <a:pt x="8371" y="10073"/>
                    <a:pt x="8323" y="10097"/>
                  </a:cubicBezTo>
                  <a:lnTo>
                    <a:pt x="8276" y="10133"/>
                  </a:lnTo>
                  <a:cubicBezTo>
                    <a:pt x="8240" y="10145"/>
                    <a:pt x="8216" y="10168"/>
                    <a:pt x="8180" y="10180"/>
                  </a:cubicBezTo>
                  <a:cubicBezTo>
                    <a:pt x="8145" y="10204"/>
                    <a:pt x="8109" y="10216"/>
                    <a:pt x="8085" y="10228"/>
                  </a:cubicBezTo>
                  <a:cubicBezTo>
                    <a:pt x="7930" y="10299"/>
                    <a:pt x="7776" y="10371"/>
                    <a:pt x="7621" y="10430"/>
                  </a:cubicBezTo>
                  <a:cubicBezTo>
                    <a:pt x="7549" y="10454"/>
                    <a:pt x="7490" y="10478"/>
                    <a:pt x="7418" y="10502"/>
                  </a:cubicBezTo>
                  <a:cubicBezTo>
                    <a:pt x="7371" y="10514"/>
                    <a:pt x="7323" y="10526"/>
                    <a:pt x="7276" y="10537"/>
                  </a:cubicBezTo>
                  <a:cubicBezTo>
                    <a:pt x="7145" y="10573"/>
                    <a:pt x="7014" y="10609"/>
                    <a:pt x="6871" y="10633"/>
                  </a:cubicBezTo>
                  <a:cubicBezTo>
                    <a:pt x="6823" y="10645"/>
                    <a:pt x="6764" y="10657"/>
                    <a:pt x="6716" y="10657"/>
                  </a:cubicBezTo>
                  <a:cubicBezTo>
                    <a:pt x="6633" y="10668"/>
                    <a:pt x="6561" y="10680"/>
                    <a:pt x="6478" y="10692"/>
                  </a:cubicBezTo>
                  <a:lnTo>
                    <a:pt x="6406" y="10692"/>
                  </a:lnTo>
                  <a:cubicBezTo>
                    <a:pt x="6394" y="10692"/>
                    <a:pt x="6383" y="10704"/>
                    <a:pt x="6371" y="10704"/>
                  </a:cubicBezTo>
                  <a:lnTo>
                    <a:pt x="6371" y="7537"/>
                  </a:lnTo>
                  <a:cubicBezTo>
                    <a:pt x="6537" y="7501"/>
                    <a:pt x="6692" y="7430"/>
                    <a:pt x="6835" y="7347"/>
                  </a:cubicBezTo>
                  <a:close/>
                  <a:moveTo>
                    <a:pt x="5823" y="0"/>
                  </a:moveTo>
                  <a:cubicBezTo>
                    <a:pt x="5775" y="0"/>
                    <a:pt x="5728" y="0"/>
                    <a:pt x="5680" y="12"/>
                  </a:cubicBezTo>
                  <a:cubicBezTo>
                    <a:pt x="5549" y="12"/>
                    <a:pt x="5418" y="24"/>
                    <a:pt x="5287" y="36"/>
                  </a:cubicBezTo>
                  <a:cubicBezTo>
                    <a:pt x="5228" y="48"/>
                    <a:pt x="5168" y="60"/>
                    <a:pt x="5109" y="60"/>
                  </a:cubicBezTo>
                  <a:cubicBezTo>
                    <a:pt x="5049" y="72"/>
                    <a:pt x="4990" y="84"/>
                    <a:pt x="4942" y="96"/>
                  </a:cubicBezTo>
                  <a:cubicBezTo>
                    <a:pt x="4870" y="108"/>
                    <a:pt x="4799" y="120"/>
                    <a:pt x="4728" y="131"/>
                  </a:cubicBezTo>
                  <a:cubicBezTo>
                    <a:pt x="4680" y="143"/>
                    <a:pt x="4644" y="155"/>
                    <a:pt x="4597" y="167"/>
                  </a:cubicBezTo>
                  <a:lnTo>
                    <a:pt x="4585" y="167"/>
                  </a:lnTo>
                  <a:cubicBezTo>
                    <a:pt x="4561" y="167"/>
                    <a:pt x="4525" y="179"/>
                    <a:pt x="4501" y="191"/>
                  </a:cubicBezTo>
                  <a:cubicBezTo>
                    <a:pt x="4466" y="191"/>
                    <a:pt x="4430" y="203"/>
                    <a:pt x="4406" y="215"/>
                  </a:cubicBezTo>
                  <a:cubicBezTo>
                    <a:pt x="4382" y="215"/>
                    <a:pt x="4370" y="227"/>
                    <a:pt x="4347" y="227"/>
                  </a:cubicBezTo>
                  <a:cubicBezTo>
                    <a:pt x="4287" y="250"/>
                    <a:pt x="4228" y="262"/>
                    <a:pt x="4168" y="286"/>
                  </a:cubicBezTo>
                  <a:cubicBezTo>
                    <a:pt x="4097" y="310"/>
                    <a:pt x="4025" y="334"/>
                    <a:pt x="3954" y="358"/>
                  </a:cubicBezTo>
                  <a:cubicBezTo>
                    <a:pt x="3894" y="381"/>
                    <a:pt x="3823" y="405"/>
                    <a:pt x="3763" y="429"/>
                  </a:cubicBezTo>
                  <a:cubicBezTo>
                    <a:pt x="3704" y="453"/>
                    <a:pt x="3632" y="477"/>
                    <a:pt x="3573" y="512"/>
                  </a:cubicBezTo>
                  <a:cubicBezTo>
                    <a:pt x="3513" y="536"/>
                    <a:pt x="3454" y="560"/>
                    <a:pt x="3394" y="596"/>
                  </a:cubicBezTo>
                  <a:cubicBezTo>
                    <a:pt x="3335" y="620"/>
                    <a:pt x="3275" y="655"/>
                    <a:pt x="3215" y="691"/>
                  </a:cubicBezTo>
                  <a:cubicBezTo>
                    <a:pt x="3156" y="715"/>
                    <a:pt x="3096" y="751"/>
                    <a:pt x="3037" y="786"/>
                  </a:cubicBezTo>
                  <a:cubicBezTo>
                    <a:pt x="2942" y="834"/>
                    <a:pt x="2846" y="893"/>
                    <a:pt x="2751" y="953"/>
                  </a:cubicBezTo>
                  <a:cubicBezTo>
                    <a:pt x="2715" y="977"/>
                    <a:pt x="2668" y="1012"/>
                    <a:pt x="2620" y="1036"/>
                  </a:cubicBezTo>
                  <a:cubicBezTo>
                    <a:pt x="2573" y="1072"/>
                    <a:pt x="2525" y="1108"/>
                    <a:pt x="2477" y="1143"/>
                  </a:cubicBezTo>
                  <a:cubicBezTo>
                    <a:pt x="2442" y="1167"/>
                    <a:pt x="2394" y="1203"/>
                    <a:pt x="2358" y="1227"/>
                  </a:cubicBezTo>
                  <a:cubicBezTo>
                    <a:pt x="2251" y="1310"/>
                    <a:pt x="2156" y="1393"/>
                    <a:pt x="2049" y="1489"/>
                  </a:cubicBezTo>
                  <a:cubicBezTo>
                    <a:pt x="2001" y="1524"/>
                    <a:pt x="1953" y="1572"/>
                    <a:pt x="1906" y="1620"/>
                  </a:cubicBezTo>
                  <a:cubicBezTo>
                    <a:pt x="1858" y="1667"/>
                    <a:pt x="1799" y="1715"/>
                    <a:pt x="1763" y="1763"/>
                  </a:cubicBezTo>
                  <a:cubicBezTo>
                    <a:pt x="1715" y="1810"/>
                    <a:pt x="1668" y="1858"/>
                    <a:pt x="1620" y="1905"/>
                  </a:cubicBezTo>
                  <a:lnTo>
                    <a:pt x="1561" y="1965"/>
                  </a:lnTo>
                  <a:cubicBezTo>
                    <a:pt x="1489" y="2048"/>
                    <a:pt x="1418" y="2120"/>
                    <a:pt x="1358" y="2203"/>
                  </a:cubicBezTo>
                  <a:cubicBezTo>
                    <a:pt x="1310" y="2263"/>
                    <a:pt x="1275" y="2310"/>
                    <a:pt x="1227" y="2370"/>
                  </a:cubicBezTo>
                  <a:cubicBezTo>
                    <a:pt x="1191" y="2417"/>
                    <a:pt x="1156" y="2465"/>
                    <a:pt x="1108" y="2525"/>
                  </a:cubicBezTo>
                  <a:cubicBezTo>
                    <a:pt x="989" y="2691"/>
                    <a:pt x="882" y="2858"/>
                    <a:pt x="787" y="3037"/>
                  </a:cubicBezTo>
                  <a:cubicBezTo>
                    <a:pt x="763" y="3084"/>
                    <a:pt x="739" y="3120"/>
                    <a:pt x="715" y="3168"/>
                  </a:cubicBezTo>
                  <a:cubicBezTo>
                    <a:pt x="679" y="3227"/>
                    <a:pt x="644" y="3287"/>
                    <a:pt x="620" y="3358"/>
                  </a:cubicBezTo>
                  <a:cubicBezTo>
                    <a:pt x="584" y="3406"/>
                    <a:pt x="560" y="3465"/>
                    <a:pt x="537" y="3525"/>
                  </a:cubicBezTo>
                  <a:cubicBezTo>
                    <a:pt x="525" y="3560"/>
                    <a:pt x="501" y="3596"/>
                    <a:pt x="489" y="3644"/>
                  </a:cubicBezTo>
                  <a:cubicBezTo>
                    <a:pt x="465" y="3679"/>
                    <a:pt x="453" y="3727"/>
                    <a:pt x="429" y="3775"/>
                  </a:cubicBezTo>
                  <a:lnTo>
                    <a:pt x="370" y="3930"/>
                  </a:lnTo>
                  <a:cubicBezTo>
                    <a:pt x="346" y="4001"/>
                    <a:pt x="322" y="4060"/>
                    <a:pt x="298" y="4132"/>
                  </a:cubicBezTo>
                  <a:cubicBezTo>
                    <a:pt x="287" y="4168"/>
                    <a:pt x="275" y="4215"/>
                    <a:pt x="263" y="4251"/>
                  </a:cubicBezTo>
                  <a:cubicBezTo>
                    <a:pt x="215" y="4418"/>
                    <a:pt x="167" y="4584"/>
                    <a:pt x="132" y="4751"/>
                  </a:cubicBezTo>
                  <a:cubicBezTo>
                    <a:pt x="120" y="4811"/>
                    <a:pt x="108" y="4858"/>
                    <a:pt x="108" y="4918"/>
                  </a:cubicBezTo>
                  <a:cubicBezTo>
                    <a:pt x="84" y="5001"/>
                    <a:pt x="72" y="5084"/>
                    <a:pt x="60" y="5180"/>
                  </a:cubicBezTo>
                  <a:cubicBezTo>
                    <a:pt x="60" y="5227"/>
                    <a:pt x="48" y="5275"/>
                    <a:pt x="48" y="5323"/>
                  </a:cubicBezTo>
                  <a:cubicBezTo>
                    <a:pt x="37" y="5430"/>
                    <a:pt x="25" y="5537"/>
                    <a:pt x="13" y="5644"/>
                  </a:cubicBezTo>
                  <a:cubicBezTo>
                    <a:pt x="13" y="5727"/>
                    <a:pt x="13" y="5799"/>
                    <a:pt x="13" y="5882"/>
                  </a:cubicBezTo>
                  <a:cubicBezTo>
                    <a:pt x="13" y="5918"/>
                    <a:pt x="1" y="5954"/>
                    <a:pt x="1" y="5989"/>
                  </a:cubicBezTo>
                  <a:cubicBezTo>
                    <a:pt x="1" y="6025"/>
                    <a:pt x="1" y="6049"/>
                    <a:pt x="13" y="6085"/>
                  </a:cubicBezTo>
                  <a:cubicBezTo>
                    <a:pt x="13" y="6156"/>
                    <a:pt x="13" y="6227"/>
                    <a:pt x="13" y="6299"/>
                  </a:cubicBezTo>
                  <a:cubicBezTo>
                    <a:pt x="13" y="6382"/>
                    <a:pt x="25" y="6466"/>
                    <a:pt x="37" y="6549"/>
                  </a:cubicBezTo>
                  <a:cubicBezTo>
                    <a:pt x="37" y="6608"/>
                    <a:pt x="48" y="6668"/>
                    <a:pt x="48" y="6727"/>
                  </a:cubicBezTo>
                  <a:cubicBezTo>
                    <a:pt x="48" y="6739"/>
                    <a:pt x="60" y="6763"/>
                    <a:pt x="60" y="6775"/>
                  </a:cubicBezTo>
                  <a:cubicBezTo>
                    <a:pt x="60" y="6787"/>
                    <a:pt x="60" y="6811"/>
                    <a:pt x="60" y="6823"/>
                  </a:cubicBezTo>
                  <a:cubicBezTo>
                    <a:pt x="72" y="6858"/>
                    <a:pt x="72" y="6894"/>
                    <a:pt x="84" y="6930"/>
                  </a:cubicBezTo>
                  <a:cubicBezTo>
                    <a:pt x="84" y="6930"/>
                    <a:pt x="84" y="6942"/>
                    <a:pt x="84" y="6942"/>
                  </a:cubicBezTo>
                  <a:cubicBezTo>
                    <a:pt x="96" y="7001"/>
                    <a:pt x="108" y="7073"/>
                    <a:pt x="120" y="7132"/>
                  </a:cubicBezTo>
                  <a:cubicBezTo>
                    <a:pt x="132" y="7192"/>
                    <a:pt x="144" y="7251"/>
                    <a:pt x="156" y="7311"/>
                  </a:cubicBezTo>
                  <a:cubicBezTo>
                    <a:pt x="156" y="7335"/>
                    <a:pt x="167" y="7359"/>
                    <a:pt x="167" y="7382"/>
                  </a:cubicBezTo>
                  <a:cubicBezTo>
                    <a:pt x="191" y="7501"/>
                    <a:pt x="227" y="7620"/>
                    <a:pt x="263" y="7740"/>
                  </a:cubicBezTo>
                  <a:cubicBezTo>
                    <a:pt x="275" y="7763"/>
                    <a:pt x="275" y="7775"/>
                    <a:pt x="287" y="7799"/>
                  </a:cubicBezTo>
                  <a:cubicBezTo>
                    <a:pt x="298" y="7835"/>
                    <a:pt x="310" y="7870"/>
                    <a:pt x="322" y="7918"/>
                  </a:cubicBezTo>
                  <a:cubicBezTo>
                    <a:pt x="334" y="7954"/>
                    <a:pt x="346" y="7990"/>
                    <a:pt x="358" y="8037"/>
                  </a:cubicBezTo>
                  <a:cubicBezTo>
                    <a:pt x="406" y="8144"/>
                    <a:pt x="453" y="8263"/>
                    <a:pt x="501" y="8371"/>
                  </a:cubicBezTo>
                  <a:cubicBezTo>
                    <a:pt x="525" y="8430"/>
                    <a:pt x="548" y="8490"/>
                    <a:pt x="572" y="8549"/>
                  </a:cubicBezTo>
                  <a:cubicBezTo>
                    <a:pt x="608" y="8609"/>
                    <a:pt x="632" y="8668"/>
                    <a:pt x="668" y="8716"/>
                  </a:cubicBezTo>
                  <a:cubicBezTo>
                    <a:pt x="703" y="8811"/>
                    <a:pt x="751" y="8894"/>
                    <a:pt x="799" y="8978"/>
                  </a:cubicBezTo>
                  <a:cubicBezTo>
                    <a:pt x="858" y="9085"/>
                    <a:pt x="929" y="9192"/>
                    <a:pt x="1001" y="9299"/>
                  </a:cubicBezTo>
                  <a:cubicBezTo>
                    <a:pt x="1037" y="9347"/>
                    <a:pt x="1060" y="9394"/>
                    <a:pt x="1096" y="9442"/>
                  </a:cubicBezTo>
                  <a:cubicBezTo>
                    <a:pt x="1108" y="9454"/>
                    <a:pt x="1108" y="9454"/>
                    <a:pt x="1108" y="9466"/>
                  </a:cubicBezTo>
                  <a:cubicBezTo>
                    <a:pt x="1156" y="9525"/>
                    <a:pt x="1203" y="9597"/>
                    <a:pt x="1251" y="9656"/>
                  </a:cubicBezTo>
                  <a:cubicBezTo>
                    <a:pt x="1310" y="9728"/>
                    <a:pt x="1370" y="9799"/>
                    <a:pt x="1418" y="9859"/>
                  </a:cubicBezTo>
                  <a:lnTo>
                    <a:pt x="1477" y="9930"/>
                  </a:lnTo>
                  <a:cubicBezTo>
                    <a:pt x="1501" y="9954"/>
                    <a:pt x="1537" y="9990"/>
                    <a:pt x="1561" y="10026"/>
                  </a:cubicBezTo>
                  <a:cubicBezTo>
                    <a:pt x="1632" y="10109"/>
                    <a:pt x="1715" y="10180"/>
                    <a:pt x="1787" y="10264"/>
                  </a:cubicBezTo>
                  <a:cubicBezTo>
                    <a:pt x="1822" y="10299"/>
                    <a:pt x="1858" y="10323"/>
                    <a:pt x="1894" y="10359"/>
                  </a:cubicBezTo>
                  <a:cubicBezTo>
                    <a:pt x="1942" y="10407"/>
                    <a:pt x="1989" y="10454"/>
                    <a:pt x="2037" y="10490"/>
                  </a:cubicBezTo>
                  <a:cubicBezTo>
                    <a:pt x="2084" y="10526"/>
                    <a:pt x="2120" y="10561"/>
                    <a:pt x="2168" y="10597"/>
                  </a:cubicBezTo>
                  <a:cubicBezTo>
                    <a:pt x="2239" y="10657"/>
                    <a:pt x="2311" y="10716"/>
                    <a:pt x="2382" y="10776"/>
                  </a:cubicBezTo>
                  <a:cubicBezTo>
                    <a:pt x="2453" y="10823"/>
                    <a:pt x="2525" y="10871"/>
                    <a:pt x="2584" y="10918"/>
                  </a:cubicBezTo>
                  <a:cubicBezTo>
                    <a:pt x="2632" y="10954"/>
                    <a:pt x="2680" y="10990"/>
                    <a:pt x="2739" y="11014"/>
                  </a:cubicBezTo>
                  <a:cubicBezTo>
                    <a:pt x="2787" y="11049"/>
                    <a:pt x="2834" y="11085"/>
                    <a:pt x="2882" y="11109"/>
                  </a:cubicBezTo>
                  <a:cubicBezTo>
                    <a:pt x="2942" y="11145"/>
                    <a:pt x="3001" y="11180"/>
                    <a:pt x="3049" y="11216"/>
                  </a:cubicBezTo>
                  <a:cubicBezTo>
                    <a:pt x="3096" y="11240"/>
                    <a:pt x="3144" y="11264"/>
                    <a:pt x="3192" y="11288"/>
                  </a:cubicBezTo>
                  <a:cubicBezTo>
                    <a:pt x="3239" y="11311"/>
                    <a:pt x="3299" y="11347"/>
                    <a:pt x="3346" y="11371"/>
                  </a:cubicBezTo>
                  <a:cubicBezTo>
                    <a:pt x="3394" y="11395"/>
                    <a:pt x="3442" y="11419"/>
                    <a:pt x="3489" y="11430"/>
                  </a:cubicBezTo>
                  <a:cubicBezTo>
                    <a:pt x="3525" y="11454"/>
                    <a:pt x="3573" y="11478"/>
                    <a:pt x="3608" y="11490"/>
                  </a:cubicBezTo>
                  <a:cubicBezTo>
                    <a:pt x="3632" y="11502"/>
                    <a:pt x="3668" y="11514"/>
                    <a:pt x="3692" y="11526"/>
                  </a:cubicBezTo>
                  <a:cubicBezTo>
                    <a:pt x="3739" y="11550"/>
                    <a:pt x="3787" y="11561"/>
                    <a:pt x="3835" y="11585"/>
                  </a:cubicBezTo>
                  <a:cubicBezTo>
                    <a:pt x="3942" y="11633"/>
                    <a:pt x="4061" y="11669"/>
                    <a:pt x="4168" y="11704"/>
                  </a:cubicBezTo>
                  <a:cubicBezTo>
                    <a:pt x="4228" y="11716"/>
                    <a:pt x="4287" y="11740"/>
                    <a:pt x="4347" y="11752"/>
                  </a:cubicBezTo>
                  <a:cubicBezTo>
                    <a:pt x="4370" y="11764"/>
                    <a:pt x="4382" y="11764"/>
                    <a:pt x="4406" y="11776"/>
                  </a:cubicBezTo>
                  <a:cubicBezTo>
                    <a:pt x="4430" y="11776"/>
                    <a:pt x="4466" y="11788"/>
                    <a:pt x="4501" y="11800"/>
                  </a:cubicBezTo>
                  <a:cubicBezTo>
                    <a:pt x="4525" y="11811"/>
                    <a:pt x="4561" y="11811"/>
                    <a:pt x="4585" y="11823"/>
                  </a:cubicBezTo>
                  <a:lnTo>
                    <a:pt x="4597" y="11823"/>
                  </a:lnTo>
                  <a:cubicBezTo>
                    <a:pt x="4644" y="11835"/>
                    <a:pt x="4680" y="11847"/>
                    <a:pt x="4728" y="11847"/>
                  </a:cubicBezTo>
                  <a:cubicBezTo>
                    <a:pt x="4799" y="11871"/>
                    <a:pt x="4870" y="11883"/>
                    <a:pt x="4942" y="11895"/>
                  </a:cubicBezTo>
                  <a:cubicBezTo>
                    <a:pt x="4990" y="11907"/>
                    <a:pt x="5049" y="11919"/>
                    <a:pt x="5109" y="11919"/>
                  </a:cubicBezTo>
                  <a:cubicBezTo>
                    <a:pt x="5168" y="11931"/>
                    <a:pt x="5228" y="11942"/>
                    <a:pt x="5287" y="11942"/>
                  </a:cubicBezTo>
                  <a:cubicBezTo>
                    <a:pt x="5418" y="11966"/>
                    <a:pt x="5549" y="11978"/>
                    <a:pt x="5680" y="11978"/>
                  </a:cubicBezTo>
                  <a:cubicBezTo>
                    <a:pt x="5728" y="11978"/>
                    <a:pt x="5775" y="11978"/>
                    <a:pt x="5823" y="11990"/>
                  </a:cubicBezTo>
                  <a:lnTo>
                    <a:pt x="6180" y="11990"/>
                  </a:lnTo>
                  <a:cubicBezTo>
                    <a:pt x="6228" y="11978"/>
                    <a:pt x="6275" y="11978"/>
                    <a:pt x="6323" y="11978"/>
                  </a:cubicBezTo>
                  <a:cubicBezTo>
                    <a:pt x="6454" y="11978"/>
                    <a:pt x="6585" y="11966"/>
                    <a:pt x="6716" y="11942"/>
                  </a:cubicBezTo>
                  <a:cubicBezTo>
                    <a:pt x="6775" y="11942"/>
                    <a:pt x="6835" y="11931"/>
                    <a:pt x="6895" y="11919"/>
                  </a:cubicBezTo>
                  <a:cubicBezTo>
                    <a:pt x="6954" y="11919"/>
                    <a:pt x="7002" y="11907"/>
                    <a:pt x="7061" y="11895"/>
                  </a:cubicBezTo>
                  <a:cubicBezTo>
                    <a:pt x="7133" y="11883"/>
                    <a:pt x="7204" y="11871"/>
                    <a:pt x="7276" y="11847"/>
                  </a:cubicBezTo>
                  <a:cubicBezTo>
                    <a:pt x="7323" y="11847"/>
                    <a:pt x="7359" y="11835"/>
                    <a:pt x="7406" y="11823"/>
                  </a:cubicBezTo>
                  <a:lnTo>
                    <a:pt x="7418" y="11823"/>
                  </a:lnTo>
                  <a:cubicBezTo>
                    <a:pt x="7442" y="11811"/>
                    <a:pt x="7466" y="11811"/>
                    <a:pt x="7502" y="11800"/>
                  </a:cubicBezTo>
                  <a:lnTo>
                    <a:pt x="7585" y="11776"/>
                  </a:lnTo>
                  <a:cubicBezTo>
                    <a:pt x="7597" y="11776"/>
                    <a:pt x="7609" y="11764"/>
                    <a:pt x="7621" y="11764"/>
                  </a:cubicBezTo>
                  <a:cubicBezTo>
                    <a:pt x="7704" y="11740"/>
                    <a:pt x="7776" y="11716"/>
                    <a:pt x="7859" y="11692"/>
                  </a:cubicBezTo>
                  <a:lnTo>
                    <a:pt x="7871" y="11692"/>
                  </a:lnTo>
                  <a:cubicBezTo>
                    <a:pt x="7883" y="11680"/>
                    <a:pt x="7907" y="11680"/>
                    <a:pt x="7918" y="11669"/>
                  </a:cubicBezTo>
                  <a:lnTo>
                    <a:pt x="8026" y="11633"/>
                  </a:lnTo>
                  <a:cubicBezTo>
                    <a:pt x="8049" y="11633"/>
                    <a:pt x="8061" y="11621"/>
                    <a:pt x="8085" y="11621"/>
                  </a:cubicBezTo>
                  <a:cubicBezTo>
                    <a:pt x="8157" y="11585"/>
                    <a:pt x="8228" y="11561"/>
                    <a:pt x="8299" y="11526"/>
                  </a:cubicBezTo>
                  <a:cubicBezTo>
                    <a:pt x="8311" y="11526"/>
                    <a:pt x="8323" y="11526"/>
                    <a:pt x="8335" y="11514"/>
                  </a:cubicBezTo>
                  <a:cubicBezTo>
                    <a:pt x="8395" y="11490"/>
                    <a:pt x="8466" y="11466"/>
                    <a:pt x="8526" y="11430"/>
                  </a:cubicBezTo>
                  <a:cubicBezTo>
                    <a:pt x="8585" y="11407"/>
                    <a:pt x="8645" y="11371"/>
                    <a:pt x="8692" y="11347"/>
                  </a:cubicBezTo>
                  <a:cubicBezTo>
                    <a:pt x="8800" y="11299"/>
                    <a:pt x="8895" y="11252"/>
                    <a:pt x="8990" y="11192"/>
                  </a:cubicBezTo>
                  <a:cubicBezTo>
                    <a:pt x="9038" y="11157"/>
                    <a:pt x="9097" y="11121"/>
                    <a:pt x="9157" y="11097"/>
                  </a:cubicBezTo>
                  <a:cubicBezTo>
                    <a:pt x="9216" y="11049"/>
                    <a:pt x="9288" y="11002"/>
                    <a:pt x="9347" y="10966"/>
                  </a:cubicBezTo>
                  <a:cubicBezTo>
                    <a:pt x="9419" y="10918"/>
                    <a:pt x="9478" y="10871"/>
                    <a:pt x="9550" y="10823"/>
                  </a:cubicBezTo>
                  <a:lnTo>
                    <a:pt x="9669" y="10728"/>
                  </a:lnTo>
                  <a:cubicBezTo>
                    <a:pt x="9752" y="10668"/>
                    <a:pt x="9835" y="10597"/>
                    <a:pt x="9919" y="10537"/>
                  </a:cubicBezTo>
                  <a:cubicBezTo>
                    <a:pt x="9954" y="10502"/>
                    <a:pt x="9990" y="10466"/>
                    <a:pt x="10026" y="10430"/>
                  </a:cubicBezTo>
                  <a:cubicBezTo>
                    <a:pt x="10133" y="10347"/>
                    <a:pt x="10216" y="10252"/>
                    <a:pt x="10312" y="10156"/>
                  </a:cubicBezTo>
                  <a:lnTo>
                    <a:pt x="10443" y="10026"/>
                  </a:lnTo>
                  <a:cubicBezTo>
                    <a:pt x="10490" y="9966"/>
                    <a:pt x="10538" y="9918"/>
                    <a:pt x="10585" y="9859"/>
                  </a:cubicBezTo>
                  <a:cubicBezTo>
                    <a:pt x="10633" y="9799"/>
                    <a:pt x="10681" y="9740"/>
                    <a:pt x="10728" y="9680"/>
                  </a:cubicBezTo>
                  <a:cubicBezTo>
                    <a:pt x="10776" y="9609"/>
                    <a:pt x="10835" y="9549"/>
                    <a:pt x="10883" y="9478"/>
                  </a:cubicBezTo>
                  <a:cubicBezTo>
                    <a:pt x="10895" y="9466"/>
                    <a:pt x="10907" y="9442"/>
                    <a:pt x="10919" y="9418"/>
                  </a:cubicBezTo>
                  <a:cubicBezTo>
                    <a:pt x="10966" y="9359"/>
                    <a:pt x="11002" y="9287"/>
                    <a:pt x="11050" y="9228"/>
                  </a:cubicBezTo>
                  <a:cubicBezTo>
                    <a:pt x="11121" y="9109"/>
                    <a:pt x="11193" y="9002"/>
                    <a:pt x="11252" y="8883"/>
                  </a:cubicBezTo>
                  <a:cubicBezTo>
                    <a:pt x="11288" y="8835"/>
                    <a:pt x="11312" y="8775"/>
                    <a:pt x="11336" y="8716"/>
                  </a:cubicBezTo>
                  <a:cubicBezTo>
                    <a:pt x="11347" y="8704"/>
                    <a:pt x="11359" y="8692"/>
                    <a:pt x="11359" y="8680"/>
                  </a:cubicBezTo>
                  <a:cubicBezTo>
                    <a:pt x="11395" y="8609"/>
                    <a:pt x="11431" y="8537"/>
                    <a:pt x="11467" y="8466"/>
                  </a:cubicBezTo>
                  <a:cubicBezTo>
                    <a:pt x="11467" y="8466"/>
                    <a:pt x="11467" y="8466"/>
                    <a:pt x="11467" y="8454"/>
                  </a:cubicBezTo>
                  <a:cubicBezTo>
                    <a:pt x="11502" y="8382"/>
                    <a:pt x="11526" y="8311"/>
                    <a:pt x="11562" y="8240"/>
                  </a:cubicBezTo>
                  <a:lnTo>
                    <a:pt x="11621" y="8085"/>
                  </a:lnTo>
                  <a:cubicBezTo>
                    <a:pt x="11645" y="8025"/>
                    <a:pt x="11657" y="7966"/>
                    <a:pt x="11681" y="7918"/>
                  </a:cubicBezTo>
                  <a:cubicBezTo>
                    <a:pt x="11681" y="7906"/>
                    <a:pt x="11681" y="7894"/>
                    <a:pt x="11693" y="7894"/>
                  </a:cubicBezTo>
                  <a:cubicBezTo>
                    <a:pt x="11705" y="7835"/>
                    <a:pt x="11717" y="7787"/>
                    <a:pt x="11740" y="7728"/>
                  </a:cubicBezTo>
                  <a:cubicBezTo>
                    <a:pt x="11752" y="7704"/>
                    <a:pt x="11752" y="7668"/>
                    <a:pt x="11764" y="7644"/>
                  </a:cubicBezTo>
                  <a:cubicBezTo>
                    <a:pt x="11776" y="7609"/>
                    <a:pt x="11776" y="7585"/>
                    <a:pt x="11788" y="7549"/>
                  </a:cubicBezTo>
                  <a:cubicBezTo>
                    <a:pt x="11812" y="7478"/>
                    <a:pt x="11836" y="7394"/>
                    <a:pt x="11848" y="7323"/>
                  </a:cubicBezTo>
                  <a:cubicBezTo>
                    <a:pt x="11859" y="7275"/>
                    <a:pt x="11871" y="7239"/>
                    <a:pt x="11871" y="7192"/>
                  </a:cubicBezTo>
                  <a:cubicBezTo>
                    <a:pt x="11883" y="7156"/>
                    <a:pt x="11895" y="7120"/>
                    <a:pt x="11895" y="7073"/>
                  </a:cubicBezTo>
                  <a:cubicBezTo>
                    <a:pt x="11931" y="6918"/>
                    <a:pt x="11955" y="6751"/>
                    <a:pt x="11967" y="6585"/>
                  </a:cubicBezTo>
                  <a:cubicBezTo>
                    <a:pt x="11978" y="6501"/>
                    <a:pt x="11978" y="6418"/>
                    <a:pt x="11990" y="6335"/>
                  </a:cubicBezTo>
                  <a:cubicBezTo>
                    <a:pt x="11990" y="6251"/>
                    <a:pt x="11990" y="6168"/>
                    <a:pt x="11990" y="6085"/>
                  </a:cubicBezTo>
                  <a:cubicBezTo>
                    <a:pt x="11990" y="6049"/>
                    <a:pt x="11990" y="6025"/>
                    <a:pt x="11990" y="5989"/>
                  </a:cubicBezTo>
                  <a:cubicBezTo>
                    <a:pt x="11990" y="5954"/>
                    <a:pt x="11990" y="5918"/>
                    <a:pt x="11990" y="5882"/>
                  </a:cubicBezTo>
                  <a:cubicBezTo>
                    <a:pt x="11990" y="5846"/>
                    <a:pt x="11990" y="5811"/>
                    <a:pt x="11990" y="5775"/>
                  </a:cubicBezTo>
                  <a:cubicBezTo>
                    <a:pt x="11990" y="5763"/>
                    <a:pt x="11990" y="5751"/>
                    <a:pt x="11990" y="5739"/>
                  </a:cubicBezTo>
                  <a:cubicBezTo>
                    <a:pt x="11990" y="5704"/>
                    <a:pt x="11990" y="5668"/>
                    <a:pt x="11978" y="5632"/>
                  </a:cubicBezTo>
                  <a:cubicBezTo>
                    <a:pt x="11978" y="5465"/>
                    <a:pt x="11955" y="5299"/>
                    <a:pt x="11931" y="5132"/>
                  </a:cubicBezTo>
                  <a:cubicBezTo>
                    <a:pt x="11919" y="5073"/>
                    <a:pt x="11919" y="5001"/>
                    <a:pt x="11907" y="4930"/>
                  </a:cubicBezTo>
                  <a:cubicBezTo>
                    <a:pt x="11871" y="4787"/>
                    <a:pt x="11848" y="4644"/>
                    <a:pt x="11812" y="4501"/>
                  </a:cubicBezTo>
                  <a:cubicBezTo>
                    <a:pt x="11800" y="4441"/>
                    <a:pt x="11776" y="4394"/>
                    <a:pt x="11764" y="4346"/>
                  </a:cubicBezTo>
                  <a:cubicBezTo>
                    <a:pt x="11764" y="4322"/>
                    <a:pt x="11752" y="4299"/>
                    <a:pt x="11740" y="4275"/>
                  </a:cubicBezTo>
                  <a:cubicBezTo>
                    <a:pt x="11740" y="4251"/>
                    <a:pt x="11728" y="4215"/>
                    <a:pt x="11717" y="4180"/>
                  </a:cubicBezTo>
                  <a:cubicBezTo>
                    <a:pt x="11693" y="4108"/>
                    <a:pt x="11669" y="4037"/>
                    <a:pt x="11645" y="3965"/>
                  </a:cubicBezTo>
                  <a:cubicBezTo>
                    <a:pt x="11621" y="3894"/>
                    <a:pt x="11586" y="3822"/>
                    <a:pt x="11562" y="3751"/>
                  </a:cubicBezTo>
                  <a:cubicBezTo>
                    <a:pt x="11526" y="3668"/>
                    <a:pt x="11490" y="3584"/>
                    <a:pt x="11455" y="3501"/>
                  </a:cubicBezTo>
                  <a:cubicBezTo>
                    <a:pt x="11431" y="3453"/>
                    <a:pt x="11407" y="3406"/>
                    <a:pt x="11383" y="3358"/>
                  </a:cubicBezTo>
                  <a:cubicBezTo>
                    <a:pt x="11359" y="3310"/>
                    <a:pt x="11336" y="3263"/>
                    <a:pt x="11312" y="3203"/>
                  </a:cubicBezTo>
                  <a:cubicBezTo>
                    <a:pt x="11288" y="3168"/>
                    <a:pt x="11264" y="3132"/>
                    <a:pt x="11252" y="3096"/>
                  </a:cubicBezTo>
                  <a:cubicBezTo>
                    <a:pt x="11133" y="2882"/>
                    <a:pt x="11002" y="2679"/>
                    <a:pt x="10859" y="2489"/>
                  </a:cubicBezTo>
                  <a:cubicBezTo>
                    <a:pt x="10847" y="2453"/>
                    <a:pt x="10824" y="2429"/>
                    <a:pt x="10800" y="2394"/>
                  </a:cubicBezTo>
                  <a:lnTo>
                    <a:pt x="10705" y="2275"/>
                  </a:lnTo>
                  <a:cubicBezTo>
                    <a:pt x="10669" y="2239"/>
                    <a:pt x="10633" y="2191"/>
                    <a:pt x="10609" y="2155"/>
                  </a:cubicBezTo>
                  <a:cubicBezTo>
                    <a:pt x="10550" y="2084"/>
                    <a:pt x="10490" y="2025"/>
                    <a:pt x="10443" y="1965"/>
                  </a:cubicBezTo>
                  <a:cubicBezTo>
                    <a:pt x="10371" y="1894"/>
                    <a:pt x="10312" y="1822"/>
                    <a:pt x="10240" y="1751"/>
                  </a:cubicBezTo>
                  <a:cubicBezTo>
                    <a:pt x="10193" y="1703"/>
                    <a:pt x="10133" y="1655"/>
                    <a:pt x="10085" y="1608"/>
                  </a:cubicBezTo>
                  <a:cubicBezTo>
                    <a:pt x="10073" y="1584"/>
                    <a:pt x="10050" y="1572"/>
                    <a:pt x="10026" y="1560"/>
                  </a:cubicBezTo>
                  <a:cubicBezTo>
                    <a:pt x="9990" y="1524"/>
                    <a:pt x="9954" y="1489"/>
                    <a:pt x="9907" y="1453"/>
                  </a:cubicBezTo>
                  <a:cubicBezTo>
                    <a:pt x="9847" y="1393"/>
                    <a:pt x="9788" y="1346"/>
                    <a:pt x="9728" y="1298"/>
                  </a:cubicBezTo>
                  <a:cubicBezTo>
                    <a:pt x="9704" y="1274"/>
                    <a:pt x="9669" y="1251"/>
                    <a:pt x="9633" y="1227"/>
                  </a:cubicBezTo>
                  <a:cubicBezTo>
                    <a:pt x="9609" y="1203"/>
                    <a:pt x="9573" y="1179"/>
                    <a:pt x="9538" y="1155"/>
                  </a:cubicBezTo>
                  <a:cubicBezTo>
                    <a:pt x="9478" y="1108"/>
                    <a:pt x="9419" y="1060"/>
                    <a:pt x="9347" y="1024"/>
                  </a:cubicBezTo>
                  <a:cubicBezTo>
                    <a:pt x="9288" y="977"/>
                    <a:pt x="9216" y="929"/>
                    <a:pt x="9145" y="893"/>
                  </a:cubicBezTo>
                  <a:cubicBezTo>
                    <a:pt x="9085" y="846"/>
                    <a:pt x="9014" y="810"/>
                    <a:pt x="8942" y="774"/>
                  </a:cubicBezTo>
                  <a:cubicBezTo>
                    <a:pt x="8919" y="751"/>
                    <a:pt x="8883" y="739"/>
                    <a:pt x="8847" y="715"/>
                  </a:cubicBezTo>
                  <a:cubicBezTo>
                    <a:pt x="8811" y="691"/>
                    <a:pt x="8764" y="679"/>
                    <a:pt x="8728" y="655"/>
                  </a:cubicBezTo>
                  <a:cubicBezTo>
                    <a:pt x="8669" y="620"/>
                    <a:pt x="8609" y="596"/>
                    <a:pt x="8549" y="560"/>
                  </a:cubicBezTo>
                  <a:cubicBezTo>
                    <a:pt x="8466" y="524"/>
                    <a:pt x="8383" y="489"/>
                    <a:pt x="8299" y="453"/>
                  </a:cubicBezTo>
                  <a:cubicBezTo>
                    <a:pt x="8157" y="393"/>
                    <a:pt x="8002" y="346"/>
                    <a:pt x="7859" y="286"/>
                  </a:cubicBezTo>
                  <a:cubicBezTo>
                    <a:pt x="7776" y="262"/>
                    <a:pt x="7704" y="239"/>
                    <a:pt x="7621" y="227"/>
                  </a:cubicBezTo>
                  <a:cubicBezTo>
                    <a:pt x="7609" y="215"/>
                    <a:pt x="7597" y="215"/>
                    <a:pt x="7585" y="215"/>
                  </a:cubicBezTo>
                  <a:lnTo>
                    <a:pt x="7502" y="191"/>
                  </a:lnTo>
                  <a:cubicBezTo>
                    <a:pt x="7466" y="179"/>
                    <a:pt x="7442" y="167"/>
                    <a:pt x="7418" y="167"/>
                  </a:cubicBezTo>
                  <a:lnTo>
                    <a:pt x="7406" y="167"/>
                  </a:lnTo>
                  <a:cubicBezTo>
                    <a:pt x="7359" y="155"/>
                    <a:pt x="7323" y="143"/>
                    <a:pt x="7276" y="131"/>
                  </a:cubicBezTo>
                  <a:cubicBezTo>
                    <a:pt x="7204" y="120"/>
                    <a:pt x="7133" y="108"/>
                    <a:pt x="7061" y="96"/>
                  </a:cubicBezTo>
                  <a:cubicBezTo>
                    <a:pt x="7002" y="84"/>
                    <a:pt x="6954" y="72"/>
                    <a:pt x="6895" y="60"/>
                  </a:cubicBezTo>
                  <a:cubicBezTo>
                    <a:pt x="6835" y="60"/>
                    <a:pt x="6775" y="48"/>
                    <a:pt x="6716" y="36"/>
                  </a:cubicBezTo>
                  <a:cubicBezTo>
                    <a:pt x="6585" y="24"/>
                    <a:pt x="6454" y="12"/>
                    <a:pt x="6323" y="12"/>
                  </a:cubicBezTo>
                  <a:cubicBezTo>
                    <a:pt x="6275" y="0"/>
                    <a:pt x="6228" y="0"/>
                    <a:pt x="6180" y="0"/>
                  </a:cubicBezTo>
                  <a:close/>
                </a:path>
              </a:pathLst>
            </a:custGeom>
            <a:solidFill>
              <a:srgbClr val="F8A21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86"/>
        <p:cNvGrpSpPr/>
        <p:nvPr/>
      </p:nvGrpSpPr>
      <p:grpSpPr>
        <a:xfrm>
          <a:off x="0" y="0"/>
          <a:ext cx="0" cy="0"/>
          <a:chOff x="0" y="0"/>
          <a:chExt cx="0" cy="0"/>
        </a:xfrm>
      </p:grpSpPr>
      <p:grpSp>
        <p:nvGrpSpPr>
          <p:cNvPr id="87" name="Google Shape;87;p9"/>
          <p:cNvGrpSpPr/>
          <p:nvPr/>
        </p:nvGrpSpPr>
        <p:grpSpPr>
          <a:xfrm>
            <a:off x="-1" y="-23"/>
            <a:ext cx="986724" cy="959451"/>
            <a:chOff x="-1" y="-23"/>
            <a:chExt cx="986724" cy="959451"/>
          </a:xfrm>
        </p:grpSpPr>
        <p:sp>
          <p:nvSpPr>
            <p:cNvPr id="88" name="Google Shape;88;p9"/>
            <p:cNvSpPr/>
            <p:nvPr/>
          </p:nvSpPr>
          <p:spPr>
            <a:xfrm rot="-5400000">
              <a:off x="166454" y="601545"/>
              <a:ext cx="121975" cy="454885"/>
            </a:xfrm>
            <a:custGeom>
              <a:avLst/>
              <a:gdLst/>
              <a:ahLst/>
              <a:cxnLst/>
              <a:rect l="l" t="t" r="r" b="b"/>
              <a:pathLst>
                <a:path w="2823" h="31838" extrusionOk="0">
                  <a:moveTo>
                    <a:pt x="1" y="0"/>
                  </a:moveTo>
                  <a:lnTo>
                    <a:pt x="1" y="31838"/>
                  </a:lnTo>
                  <a:lnTo>
                    <a:pt x="2823" y="31838"/>
                  </a:lnTo>
                  <a:lnTo>
                    <a:pt x="2823" y="0"/>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9"/>
            <p:cNvSpPr/>
            <p:nvPr/>
          </p:nvSpPr>
          <p:spPr>
            <a:xfrm rot="-5400000">
              <a:off x="621451" y="167651"/>
              <a:ext cx="457323" cy="121975"/>
            </a:xfrm>
            <a:custGeom>
              <a:avLst/>
              <a:gdLst/>
              <a:ahLst/>
              <a:cxnLst/>
              <a:rect l="l" t="t" r="r" b="b"/>
              <a:pathLst>
                <a:path w="26635" h="2823" extrusionOk="0">
                  <a:moveTo>
                    <a:pt x="0" y="1"/>
                  </a:moveTo>
                  <a:lnTo>
                    <a:pt x="0" y="2822"/>
                  </a:lnTo>
                  <a:lnTo>
                    <a:pt x="26634" y="2822"/>
                  </a:lnTo>
                  <a:lnTo>
                    <a:pt x="26634" y="1"/>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9"/>
            <p:cNvSpPr/>
            <p:nvPr/>
          </p:nvSpPr>
          <p:spPr>
            <a:xfrm rot="-5400000">
              <a:off x="322278" y="301162"/>
              <a:ext cx="562864" cy="634329"/>
            </a:xfrm>
            <a:custGeom>
              <a:avLst/>
              <a:gdLst/>
              <a:ahLst/>
              <a:cxnLst/>
              <a:rect l="l" t="t" r="r" b="b"/>
              <a:pathLst>
                <a:path w="13027" h="14681" extrusionOk="0">
                  <a:moveTo>
                    <a:pt x="1" y="0"/>
                  </a:moveTo>
                  <a:lnTo>
                    <a:pt x="1" y="4239"/>
                  </a:lnTo>
                  <a:cubicBezTo>
                    <a:pt x="1" y="10001"/>
                    <a:pt x="4692" y="14681"/>
                    <a:pt x="10442" y="14681"/>
                  </a:cubicBezTo>
                  <a:lnTo>
                    <a:pt x="13026" y="14681"/>
                  </a:lnTo>
                  <a:lnTo>
                    <a:pt x="13026" y="11406"/>
                  </a:lnTo>
                  <a:lnTo>
                    <a:pt x="10442" y="11406"/>
                  </a:lnTo>
                  <a:cubicBezTo>
                    <a:pt x="6490" y="11406"/>
                    <a:pt x="3275" y="8192"/>
                    <a:pt x="3275" y="4239"/>
                  </a:cubicBezTo>
                  <a:lnTo>
                    <a:pt x="3275"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9"/>
            <p:cNvSpPr/>
            <p:nvPr/>
          </p:nvSpPr>
          <p:spPr>
            <a:xfrm rot="-5400000">
              <a:off x="154568" y="790897"/>
              <a:ext cx="266029" cy="71033"/>
            </a:xfrm>
            <a:custGeom>
              <a:avLst/>
              <a:gdLst/>
              <a:ahLst/>
              <a:cxnLst/>
              <a:rect l="l" t="t" r="r" b="b"/>
              <a:pathLst>
                <a:path w="6157" h="1644" extrusionOk="0">
                  <a:moveTo>
                    <a:pt x="822" y="1"/>
                  </a:moveTo>
                  <a:cubicBezTo>
                    <a:pt x="370" y="1"/>
                    <a:pt x="1" y="370"/>
                    <a:pt x="1" y="822"/>
                  </a:cubicBezTo>
                  <a:cubicBezTo>
                    <a:pt x="1" y="1275"/>
                    <a:pt x="370" y="1644"/>
                    <a:pt x="822" y="1644"/>
                  </a:cubicBezTo>
                  <a:lnTo>
                    <a:pt x="5335" y="1644"/>
                  </a:lnTo>
                  <a:cubicBezTo>
                    <a:pt x="5787" y="1644"/>
                    <a:pt x="6156" y="1275"/>
                    <a:pt x="6156" y="822"/>
                  </a:cubicBezTo>
                  <a:cubicBezTo>
                    <a:pt x="6156" y="370"/>
                    <a:pt x="5787" y="1"/>
                    <a:pt x="53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9"/>
            <p:cNvSpPr/>
            <p:nvPr/>
          </p:nvSpPr>
          <p:spPr>
            <a:xfrm rot="-5400000">
              <a:off x="818473" y="204204"/>
              <a:ext cx="71033" cy="265467"/>
            </a:xfrm>
            <a:custGeom>
              <a:avLst/>
              <a:gdLst/>
              <a:ahLst/>
              <a:cxnLst/>
              <a:rect l="l" t="t" r="r" b="b"/>
              <a:pathLst>
                <a:path w="1644" h="6144" extrusionOk="0">
                  <a:moveTo>
                    <a:pt x="822" y="0"/>
                  </a:moveTo>
                  <a:cubicBezTo>
                    <a:pt x="370" y="0"/>
                    <a:pt x="1" y="357"/>
                    <a:pt x="1" y="810"/>
                  </a:cubicBezTo>
                  <a:lnTo>
                    <a:pt x="1" y="5322"/>
                  </a:lnTo>
                  <a:cubicBezTo>
                    <a:pt x="1" y="5775"/>
                    <a:pt x="370" y="6144"/>
                    <a:pt x="822" y="6144"/>
                  </a:cubicBezTo>
                  <a:cubicBezTo>
                    <a:pt x="1286" y="6144"/>
                    <a:pt x="1644" y="5775"/>
                    <a:pt x="1644" y="5322"/>
                  </a:cubicBezTo>
                  <a:lnTo>
                    <a:pt x="1644" y="810"/>
                  </a:lnTo>
                  <a:cubicBezTo>
                    <a:pt x="1644" y="357"/>
                    <a:pt x="1286"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3" name="Google Shape;93;p9"/>
          <p:cNvGrpSpPr/>
          <p:nvPr/>
        </p:nvGrpSpPr>
        <p:grpSpPr>
          <a:xfrm flipH="1">
            <a:off x="8574663" y="2"/>
            <a:ext cx="986724" cy="959451"/>
            <a:chOff x="-1" y="-23"/>
            <a:chExt cx="986724" cy="959451"/>
          </a:xfrm>
        </p:grpSpPr>
        <p:sp>
          <p:nvSpPr>
            <p:cNvPr id="94" name="Google Shape;94;p9"/>
            <p:cNvSpPr/>
            <p:nvPr/>
          </p:nvSpPr>
          <p:spPr>
            <a:xfrm rot="-5400000">
              <a:off x="166454" y="601545"/>
              <a:ext cx="121975" cy="454885"/>
            </a:xfrm>
            <a:custGeom>
              <a:avLst/>
              <a:gdLst/>
              <a:ahLst/>
              <a:cxnLst/>
              <a:rect l="l" t="t" r="r" b="b"/>
              <a:pathLst>
                <a:path w="2823" h="31838" extrusionOk="0">
                  <a:moveTo>
                    <a:pt x="1" y="0"/>
                  </a:moveTo>
                  <a:lnTo>
                    <a:pt x="1" y="31838"/>
                  </a:lnTo>
                  <a:lnTo>
                    <a:pt x="2823" y="31838"/>
                  </a:lnTo>
                  <a:lnTo>
                    <a:pt x="2823" y="0"/>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9"/>
            <p:cNvSpPr/>
            <p:nvPr/>
          </p:nvSpPr>
          <p:spPr>
            <a:xfrm rot="-5400000">
              <a:off x="621451" y="167651"/>
              <a:ext cx="457323" cy="121975"/>
            </a:xfrm>
            <a:custGeom>
              <a:avLst/>
              <a:gdLst/>
              <a:ahLst/>
              <a:cxnLst/>
              <a:rect l="l" t="t" r="r" b="b"/>
              <a:pathLst>
                <a:path w="26635" h="2823" extrusionOk="0">
                  <a:moveTo>
                    <a:pt x="0" y="1"/>
                  </a:moveTo>
                  <a:lnTo>
                    <a:pt x="0" y="2822"/>
                  </a:lnTo>
                  <a:lnTo>
                    <a:pt x="26634" y="2822"/>
                  </a:lnTo>
                  <a:lnTo>
                    <a:pt x="26634" y="1"/>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9"/>
            <p:cNvSpPr/>
            <p:nvPr/>
          </p:nvSpPr>
          <p:spPr>
            <a:xfrm rot="-5400000">
              <a:off x="322278" y="301162"/>
              <a:ext cx="562864" cy="634329"/>
            </a:xfrm>
            <a:custGeom>
              <a:avLst/>
              <a:gdLst/>
              <a:ahLst/>
              <a:cxnLst/>
              <a:rect l="l" t="t" r="r" b="b"/>
              <a:pathLst>
                <a:path w="13027" h="14681" extrusionOk="0">
                  <a:moveTo>
                    <a:pt x="1" y="0"/>
                  </a:moveTo>
                  <a:lnTo>
                    <a:pt x="1" y="4239"/>
                  </a:lnTo>
                  <a:cubicBezTo>
                    <a:pt x="1" y="10001"/>
                    <a:pt x="4692" y="14681"/>
                    <a:pt x="10442" y="14681"/>
                  </a:cubicBezTo>
                  <a:lnTo>
                    <a:pt x="13026" y="14681"/>
                  </a:lnTo>
                  <a:lnTo>
                    <a:pt x="13026" y="11406"/>
                  </a:lnTo>
                  <a:lnTo>
                    <a:pt x="10442" y="11406"/>
                  </a:lnTo>
                  <a:cubicBezTo>
                    <a:pt x="6490" y="11406"/>
                    <a:pt x="3275" y="8192"/>
                    <a:pt x="3275" y="4239"/>
                  </a:cubicBezTo>
                  <a:lnTo>
                    <a:pt x="3275" y="0"/>
                  </a:ln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9"/>
            <p:cNvSpPr/>
            <p:nvPr/>
          </p:nvSpPr>
          <p:spPr>
            <a:xfrm rot="-5400000">
              <a:off x="154568" y="790897"/>
              <a:ext cx="266029" cy="71033"/>
            </a:xfrm>
            <a:custGeom>
              <a:avLst/>
              <a:gdLst/>
              <a:ahLst/>
              <a:cxnLst/>
              <a:rect l="l" t="t" r="r" b="b"/>
              <a:pathLst>
                <a:path w="6157" h="1644" extrusionOk="0">
                  <a:moveTo>
                    <a:pt x="822" y="1"/>
                  </a:moveTo>
                  <a:cubicBezTo>
                    <a:pt x="370" y="1"/>
                    <a:pt x="1" y="370"/>
                    <a:pt x="1" y="822"/>
                  </a:cubicBezTo>
                  <a:cubicBezTo>
                    <a:pt x="1" y="1275"/>
                    <a:pt x="370" y="1644"/>
                    <a:pt x="822" y="1644"/>
                  </a:cubicBezTo>
                  <a:lnTo>
                    <a:pt x="5335" y="1644"/>
                  </a:lnTo>
                  <a:cubicBezTo>
                    <a:pt x="5787" y="1644"/>
                    <a:pt x="6156" y="1275"/>
                    <a:pt x="6156" y="822"/>
                  </a:cubicBezTo>
                  <a:cubicBezTo>
                    <a:pt x="6156" y="370"/>
                    <a:pt x="5787" y="1"/>
                    <a:pt x="5335" y="1"/>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9"/>
            <p:cNvSpPr/>
            <p:nvPr/>
          </p:nvSpPr>
          <p:spPr>
            <a:xfrm rot="-5400000">
              <a:off x="818473" y="204204"/>
              <a:ext cx="71033" cy="265467"/>
            </a:xfrm>
            <a:custGeom>
              <a:avLst/>
              <a:gdLst/>
              <a:ahLst/>
              <a:cxnLst/>
              <a:rect l="l" t="t" r="r" b="b"/>
              <a:pathLst>
                <a:path w="1644" h="6144" extrusionOk="0">
                  <a:moveTo>
                    <a:pt x="822" y="0"/>
                  </a:moveTo>
                  <a:cubicBezTo>
                    <a:pt x="370" y="0"/>
                    <a:pt x="1" y="357"/>
                    <a:pt x="1" y="810"/>
                  </a:cubicBezTo>
                  <a:lnTo>
                    <a:pt x="1" y="5322"/>
                  </a:lnTo>
                  <a:cubicBezTo>
                    <a:pt x="1" y="5775"/>
                    <a:pt x="370" y="6144"/>
                    <a:pt x="822" y="6144"/>
                  </a:cubicBezTo>
                  <a:cubicBezTo>
                    <a:pt x="1286" y="6144"/>
                    <a:pt x="1644" y="5775"/>
                    <a:pt x="1644" y="5322"/>
                  </a:cubicBezTo>
                  <a:lnTo>
                    <a:pt x="1644" y="810"/>
                  </a:lnTo>
                  <a:cubicBezTo>
                    <a:pt x="1644" y="357"/>
                    <a:pt x="1286" y="0"/>
                    <a:pt x="822" y="0"/>
                  </a:cubicBezTo>
                  <a:close/>
                </a:path>
              </a:pathLst>
            </a:custGeom>
            <a:solidFill>
              <a:srgbClr val="482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9" name="Google Shape;99;p9"/>
          <p:cNvGrpSpPr/>
          <p:nvPr/>
        </p:nvGrpSpPr>
        <p:grpSpPr>
          <a:xfrm flipH="1">
            <a:off x="-245468" y="4805264"/>
            <a:ext cx="1932970" cy="666321"/>
            <a:chOff x="7213579" y="4485139"/>
            <a:chExt cx="1932970" cy="666321"/>
          </a:xfrm>
        </p:grpSpPr>
        <p:sp>
          <p:nvSpPr>
            <p:cNvPr id="100" name="Google Shape;100;p9"/>
            <p:cNvSpPr/>
            <p:nvPr/>
          </p:nvSpPr>
          <p:spPr>
            <a:xfrm rot="10800000">
              <a:off x="8271019" y="4560750"/>
              <a:ext cx="875530" cy="122500"/>
            </a:xfrm>
            <a:custGeom>
              <a:avLst/>
              <a:gdLst/>
              <a:ahLst/>
              <a:cxnLst/>
              <a:rect l="l" t="t" r="r" b="b"/>
              <a:pathLst>
                <a:path w="21492" h="2835" extrusionOk="0">
                  <a:moveTo>
                    <a:pt x="0" y="1"/>
                  </a:moveTo>
                  <a:lnTo>
                    <a:pt x="0" y="2834"/>
                  </a:lnTo>
                  <a:lnTo>
                    <a:pt x="21491" y="2834"/>
                  </a:lnTo>
                  <a:lnTo>
                    <a:pt x="21491" y="1"/>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9"/>
            <p:cNvSpPr/>
            <p:nvPr/>
          </p:nvSpPr>
          <p:spPr>
            <a:xfrm rot="5400000">
              <a:off x="7234897" y="4978532"/>
              <a:ext cx="223356" cy="122500"/>
            </a:xfrm>
            <a:custGeom>
              <a:avLst/>
              <a:gdLst/>
              <a:ahLst/>
              <a:cxnLst/>
              <a:rect l="l" t="t" r="r" b="b"/>
              <a:pathLst>
                <a:path w="21492" h="2835" extrusionOk="0">
                  <a:moveTo>
                    <a:pt x="0" y="1"/>
                  </a:moveTo>
                  <a:lnTo>
                    <a:pt x="0" y="2834"/>
                  </a:lnTo>
                  <a:lnTo>
                    <a:pt x="21491" y="2834"/>
                  </a:lnTo>
                  <a:lnTo>
                    <a:pt x="21491" y="1"/>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9"/>
            <p:cNvSpPr/>
            <p:nvPr/>
          </p:nvSpPr>
          <p:spPr>
            <a:xfrm rot="5400000">
              <a:off x="7334214" y="4490021"/>
              <a:ext cx="377115" cy="499047"/>
            </a:xfrm>
            <a:custGeom>
              <a:avLst/>
              <a:gdLst/>
              <a:ahLst/>
              <a:cxnLst/>
              <a:rect l="l" t="t" r="r" b="b"/>
              <a:pathLst>
                <a:path w="8728" h="11550" extrusionOk="0">
                  <a:moveTo>
                    <a:pt x="0" y="1"/>
                  </a:moveTo>
                  <a:lnTo>
                    <a:pt x="0" y="2596"/>
                  </a:lnTo>
                  <a:cubicBezTo>
                    <a:pt x="0" y="8347"/>
                    <a:pt x="1703" y="11550"/>
                    <a:pt x="7454" y="11550"/>
                  </a:cubicBezTo>
                  <a:lnTo>
                    <a:pt x="8728" y="11550"/>
                  </a:lnTo>
                  <a:lnTo>
                    <a:pt x="8728" y="8276"/>
                  </a:lnTo>
                  <a:lnTo>
                    <a:pt x="7454" y="8276"/>
                  </a:lnTo>
                  <a:cubicBezTo>
                    <a:pt x="3513" y="8276"/>
                    <a:pt x="3275" y="6549"/>
                    <a:pt x="3275" y="2596"/>
                  </a:cubicBezTo>
                  <a:lnTo>
                    <a:pt x="3275" y="1"/>
                  </a:ln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9"/>
            <p:cNvSpPr/>
            <p:nvPr/>
          </p:nvSpPr>
          <p:spPr>
            <a:xfrm rot="5400000">
              <a:off x="7311314" y="4793813"/>
              <a:ext cx="70515" cy="265985"/>
            </a:xfrm>
            <a:custGeom>
              <a:avLst/>
              <a:gdLst/>
              <a:ahLst/>
              <a:cxnLst/>
              <a:rect l="l" t="t" r="r" b="b"/>
              <a:pathLst>
                <a:path w="1632" h="6156" extrusionOk="0">
                  <a:moveTo>
                    <a:pt x="810" y="0"/>
                  </a:moveTo>
                  <a:cubicBezTo>
                    <a:pt x="358" y="0"/>
                    <a:pt x="0" y="370"/>
                    <a:pt x="0" y="822"/>
                  </a:cubicBezTo>
                  <a:lnTo>
                    <a:pt x="0" y="5334"/>
                  </a:lnTo>
                  <a:cubicBezTo>
                    <a:pt x="0" y="5787"/>
                    <a:pt x="358" y="6156"/>
                    <a:pt x="810" y="6156"/>
                  </a:cubicBezTo>
                  <a:cubicBezTo>
                    <a:pt x="1274" y="6156"/>
                    <a:pt x="1632" y="5787"/>
                    <a:pt x="1632" y="5334"/>
                  </a:cubicBezTo>
                  <a:lnTo>
                    <a:pt x="1632" y="822"/>
                  </a:lnTo>
                  <a:cubicBezTo>
                    <a:pt x="1632" y="370"/>
                    <a:pt x="1274" y="0"/>
                    <a:pt x="810" y="0"/>
                  </a:cubicBezTo>
                  <a:close/>
                </a:path>
              </a:pathLst>
            </a:custGeom>
            <a:solidFill>
              <a:srgbClr val="8C420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4" name="Google Shape;104;p9"/>
            <p:cNvGrpSpPr/>
            <p:nvPr/>
          </p:nvGrpSpPr>
          <p:grpSpPr>
            <a:xfrm>
              <a:off x="7711811" y="4485139"/>
              <a:ext cx="592676" cy="273719"/>
              <a:chOff x="2029211" y="3484364"/>
              <a:chExt cx="592676" cy="273719"/>
            </a:xfrm>
          </p:grpSpPr>
          <p:sp>
            <p:nvSpPr>
              <p:cNvPr id="105" name="Google Shape;105;p9"/>
              <p:cNvSpPr/>
              <p:nvPr/>
            </p:nvSpPr>
            <p:spPr>
              <a:xfrm rot="5400000">
                <a:off x="2264123" y="3392748"/>
                <a:ext cx="121975" cy="454379"/>
              </a:xfrm>
              <a:custGeom>
                <a:avLst/>
                <a:gdLst/>
                <a:ahLst/>
                <a:cxnLst/>
                <a:rect l="l" t="t" r="r" b="b"/>
                <a:pathLst>
                  <a:path w="2823" h="18718" extrusionOk="0">
                    <a:moveTo>
                      <a:pt x="1" y="1"/>
                    </a:moveTo>
                    <a:lnTo>
                      <a:pt x="1" y="18717"/>
                    </a:lnTo>
                    <a:lnTo>
                      <a:pt x="2823" y="18717"/>
                    </a:lnTo>
                    <a:lnTo>
                      <a:pt x="28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9"/>
              <p:cNvSpPr/>
              <p:nvPr/>
            </p:nvSpPr>
            <p:spPr>
              <a:xfrm rot="5400000">
                <a:off x="1931972" y="3581602"/>
                <a:ext cx="265510" cy="71033"/>
              </a:xfrm>
              <a:custGeom>
                <a:avLst/>
                <a:gdLst/>
                <a:ahLst/>
                <a:cxnLst/>
                <a:rect l="l" t="t" r="r" b="b"/>
                <a:pathLst>
                  <a:path w="6145" h="1644" extrusionOk="0">
                    <a:moveTo>
                      <a:pt x="822" y="0"/>
                    </a:moveTo>
                    <a:cubicBezTo>
                      <a:pt x="358" y="0"/>
                      <a:pt x="0" y="369"/>
                      <a:pt x="0" y="822"/>
                    </a:cubicBezTo>
                    <a:cubicBezTo>
                      <a:pt x="0" y="1274"/>
                      <a:pt x="358" y="1643"/>
                      <a:pt x="822" y="1643"/>
                    </a:cubicBezTo>
                    <a:lnTo>
                      <a:pt x="5323" y="1643"/>
                    </a:lnTo>
                    <a:cubicBezTo>
                      <a:pt x="5382" y="1643"/>
                      <a:pt x="5442" y="1643"/>
                      <a:pt x="5489" y="1631"/>
                    </a:cubicBezTo>
                    <a:cubicBezTo>
                      <a:pt x="5858" y="1560"/>
                      <a:pt x="6144" y="1227"/>
                      <a:pt x="6144" y="822"/>
                    </a:cubicBezTo>
                    <a:cubicBezTo>
                      <a:pt x="6144" y="369"/>
                      <a:pt x="5775" y="0"/>
                      <a:pt x="53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9"/>
              <p:cNvSpPr/>
              <p:nvPr/>
            </p:nvSpPr>
            <p:spPr>
              <a:xfrm rot="5400000">
                <a:off x="2453378" y="3589574"/>
                <a:ext cx="265985" cy="71033"/>
              </a:xfrm>
              <a:custGeom>
                <a:avLst/>
                <a:gdLst/>
                <a:ahLst/>
                <a:cxnLst/>
                <a:rect l="l" t="t" r="r" b="b"/>
                <a:pathLst>
                  <a:path w="6156" h="1644" extrusionOk="0">
                    <a:moveTo>
                      <a:pt x="822" y="0"/>
                    </a:moveTo>
                    <a:cubicBezTo>
                      <a:pt x="369" y="0"/>
                      <a:pt x="0" y="369"/>
                      <a:pt x="0" y="822"/>
                    </a:cubicBezTo>
                    <a:cubicBezTo>
                      <a:pt x="0" y="1274"/>
                      <a:pt x="369" y="1643"/>
                      <a:pt x="822" y="1643"/>
                    </a:cubicBezTo>
                    <a:lnTo>
                      <a:pt x="5334" y="1643"/>
                    </a:lnTo>
                    <a:cubicBezTo>
                      <a:pt x="5739" y="1643"/>
                      <a:pt x="6084" y="1346"/>
                      <a:pt x="6144" y="953"/>
                    </a:cubicBezTo>
                    <a:cubicBezTo>
                      <a:pt x="6144" y="905"/>
                      <a:pt x="6156" y="870"/>
                      <a:pt x="6156" y="822"/>
                    </a:cubicBezTo>
                    <a:cubicBezTo>
                      <a:pt x="6156" y="369"/>
                      <a:pt x="5786" y="0"/>
                      <a:pt x="53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08" name="Google Shape;108;p9"/>
          <p:cNvSpPr/>
          <p:nvPr/>
        </p:nvSpPr>
        <p:spPr>
          <a:xfrm rot="-5690340">
            <a:off x="8186291" y="770123"/>
            <a:ext cx="1091417" cy="1091417"/>
          </a:xfrm>
          <a:custGeom>
            <a:avLst/>
            <a:gdLst/>
            <a:ahLst/>
            <a:cxnLst/>
            <a:rect l="l" t="t" r="r" b="b"/>
            <a:pathLst>
              <a:path w="7395" h="7395" extrusionOk="0">
                <a:moveTo>
                  <a:pt x="3691" y="1370"/>
                </a:moveTo>
                <a:cubicBezTo>
                  <a:pt x="4037" y="1370"/>
                  <a:pt x="4322" y="1655"/>
                  <a:pt x="4322" y="2001"/>
                </a:cubicBezTo>
                <a:cubicBezTo>
                  <a:pt x="4322" y="2358"/>
                  <a:pt x="4037" y="2644"/>
                  <a:pt x="3691" y="2644"/>
                </a:cubicBezTo>
                <a:cubicBezTo>
                  <a:pt x="3334" y="2644"/>
                  <a:pt x="3048" y="2358"/>
                  <a:pt x="3048" y="2001"/>
                </a:cubicBezTo>
                <a:cubicBezTo>
                  <a:pt x="3048" y="1655"/>
                  <a:pt x="3334" y="1370"/>
                  <a:pt x="3691" y="1370"/>
                </a:cubicBezTo>
                <a:close/>
                <a:moveTo>
                  <a:pt x="1917" y="3132"/>
                </a:moveTo>
                <a:cubicBezTo>
                  <a:pt x="2275" y="3132"/>
                  <a:pt x="2560" y="3417"/>
                  <a:pt x="2560" y="3775"/>
                </a:cubicBezTo>
                <a:cubicBezTo>
                  <a:pt x="2560" y="4120"/>
                  <a:pt x="2275" y="4406"/>
                  <a:pt x="1917" y="4406"/>
                </a:cubicBezTo>
                <a:cubicBezTo>
                  <a:pt x="1572" y="4406"/>
                  <a:pt x="1286" y="4120"/>
                  <a:pt x="1286" y="3775"/>
                </a:cubicBezTo>
                <a:cubicBezTo>
                  <a:pt x="1286" y="3417"/>
                  <a:pt x="1572" y="3132"/>
                  <a:pt x="1917" y="3132"/>
                </a:cubicBezTo>
                <a:close/>
                <a:moveTo>
                  <a:pt x="3703" y="3132"/>
                </a:moveTo>
                <a:cubicBezTo>
                  <a:pt x="4049" y="3132"/>
                  <a:pt x="4334" y="3417"/>
                  <a:pt x="4334" y="3775"/>
                </a:cubicBezTo>
                <a:cubicBezTo>
                  <a:pt x="4334" y="4120"/>
                  <a:pt x="4049" y="4406"/>
                  <a:pt x="3703" y="4406"/>
                </a:cubicBezTo>
                <a:cubicBezTo>
                  <a:pt x="3346" y="4406"/>
                  <a:pt x="3060" y="4120"/>
                  <a:pt x="3060" y="3775"/>
                </a:cubicBezTo>
                <a:cubicBezTo>
                  <a:pt x="3060" y="3417"/>
                  <a:pt x="3346" y="3132"/>
                  <a:pt x="3703" y="3132"/>
                </a:cubicBezTo>
                <a:close/>
                <a:moveTo>
                  <a:pt x="5454" y="3132"/>
                </a:moveTo>
                <a:cubicBezTo>
                  <a:pt x="5799" y="3132"/>
                  <a:pt x="6085" y="3417"/>
                  <a:pt x="6085" y="3775"/>
                </a:cubicBezTo>
                <a:cubicBezTo>
                  <a:pt x="6085" y="4120"/>
                  <a:pt x="5799" y="4406"/>
                  <a:pt x="5454" y="4406"/>
                </a:cubicBezTo>
                <a:cubicBezTo>
                  <a:pt x="5096" y="4406"/>
                  <a:pt x="4811" y="4120"/>
                  <a:pt x="4811" y="3775"/>
                </a:cubicBezTo>
                <a:cubicBezTo>
                  <a:pt x="4811" y="3417"/>
                  <a:pt x="5096" y="3132"/>
                  <a:pt x="5454" y="3132"/>
                </a:cubicBezTo>
                <a:close/>
                <a:moveTo>
                  <a:pt x="3691" y="4894"/>
                </a:moveTo>
                <a:cubicBezTo>
                  <a:pt x="4037" y="4894"/>
                  <a:pt x="4322" y="5180"/>
                  <a:pt x="4322" y="5537"/>
                </a:cubicBezTo>
                <a:cubicBezTo>
                  <a:pt x="4322" y="5882"/>
                  <a:pt x="4037" y="6168"/>
                  <a:pt x="3691" y="6168"/>
                </a:cubicBezTo>
                <a:cubicBezTo>
                  <a:pt x="3334" y="6168"/>
                  <a:pt x="3048" y="5882"/>
                  <a:pt x="3048" y="5537"/>
                </a:cubicBezTo>
                <a:cubicBezTo>
                  <a:pt x="3048" y="5180"/>
                  <a:pt x="3334" y="4894"/>
                  <a:pt x="3691" y="4894"/>
                </a:cubicBezTo>
                <a:close/>
                <a:moveTo>
                  <a:pt x="3549" y="0"/>
                </a:moveTo>
                <a:cubicBezTo>
                  <a:pt x="3453" y="0"/>
                  <a:pt x="3370" y="84"/>
                  <a:pt x="3370" y="179"/>
                </a:cubicBezTo>
                <a:lnTo>
                  <a:pt x="3370" y="453"/>
                </a:lnTo>
                <a:cubicBezTo>
                  <a:pt x="3370" y="465"/>
                  <a:pt x="3370" y="477"/>
                  <a:pt x="3382" y="500"/>
                </a:cubicBezTo>
                <a:cubicBezTo>
                  <a:pt x="3168" y="512"/>
                  <a:pt x="2965" y="560"/>
                  <a:pt x="2763" y="620"/>
                </a:cubicBezTo>
                <a:cubicBezTo>
                  <a:pt x="2763" y="596"/>
                  <a:pt x="2763" y="584"/>
                  <a:pt x="2751" y="572"/>
                </a:cubicBezTo>
                <a:lnTo>
                  <a:pt x="2644" y="322"/>
                </a:lnTo>
                <a:cubicBezTo>
                  <a:pt x="2617" y="251"/>
                  <a:pt x="2557" y="213"/>
                  <a:pt x="2494" y="213"/>
                </a:cubicBezTo>
                <a:cubicBezTo>
                  <a:pt x="2473" y="213"/>
                  <a:pt x="2451" y="217"/>
                  <a:pt x="2429" y="227"/>
                </a:cubicBezTo>
                <a:lnTo>
                  <a:pt x="2132" y="346"/>
                </a:lnTo>
                <a:cubicBezTo>
                  <a:pt x="2048" y="381"/>
                  <a:pt x="2001" y="489"/>
                  <a:pt x="2048" y="572"/>
                </a:cubicBezTo>
                <a:lnTo>
                  <a:pt x="2144" y="822"/>
                </a:lnTo>
                <a:cubicBezTo>
                  <a:pt x="2156" y="834"/>
                  <a:pt x="2156" y="846"/>
                  <a:pt x="2167" y="858"/>
                </a:cubicBezTo>
                <a:cubicBezTo>
                  <a:pt x="1989" y="953"/>
                  <a:pt x="1810" y="1072"/>
                  <a:pt x="1655" y="1203"/>
                </a:cubicBezTo>
                <a:cubicBezTo>
                  <a:pt x="1655" y="1191"/>
                  <a:pt x="1644" y="1179"/>
                  <a:pt x="1632" y="1167"/>
                </a:cubicBezTo>
                <a:lnTo>
                  <a:pt x="1441" y="977"/>
                </a:lnTo>
                <a:cubicBezTo>
                  <a:pt x="1405" y="941"/>
                  <a:pt x="1361" y="923"/>
                  <a:pt x="1316" y="923"/>
                </a:cubicBezTo>
                <a:cubicBezTo>
                  <a:pt x="1271" y="923"/>
                  <a:pt x="1227" y="941"/>
                  <a:pt x="1191" y="977"/>
                </a:cubicBezTo>
                <a:lnTo>
                  <a:pt x="977" y="1203"/>
                </a:lnTo>
                <a:cubicBezTo>
                  <a:pt x="905" y="1262"/>
                  <a:pt x="905" y="1370"/>
                  <a:pt x="977" y="1441"/>
                </a:cubicBezTo>
                <a:lnTo>
                  <a:pt x="1167" y="1632"/>
                </a:lnTo>
                <a:cubicBezTo>
                  <a:pt x="1179" y="1643"/>
                  <a:pt x="1191" y="1643"/>
                  <a:pt x="1191" y="1655"/>
                </a:cubicBezTo>
                <a:cubicBezTo>
                  <a:pt x="1072" y="1810"/>
                  <a:pt x="953" y="1977"/>
                  <a:pt x="858" y="2155"/>
                </a:cubicBezTo>
                <a:cubicBezTo>
                  <a:pt x="846" y="2144"/>
                  <a:pt x="834" y="2144"/>
                  <a:pt x="834" y="2144"/>
                </a:cubicBezTo>
                <a:lnTo>
                  <a:pt x="572" y="2036"/>
                </a:lnTo>
                <a:cubicBezTo>
                  <a:pt x="551" y="2027"/>
                  <a:pt x="529" y="2023"/>
                  <a:pt x="507" y="2023"/>
                </a:cubicBezTo>
                <a:cubicBezTo>
                  <a:pt x="443" y="2023"/>
                  <a:pt x="381" y="2061"/>
                  <a:pt x="346" y="2132"/>
                </a:cubicBezTo>
                <a:lnTo>
                  <a:pt x="227" y="2417"/>
                </a:lnTo>
                <a:cubicBezTo>
                  <a:pt x="191" y="2501"/>
                  <a:pt x="239" y="2608"/>
                  <a:pt x="322" y="2644"/>
                </a:cubicBezTo>
                <a:lnTo>
                  <a:pt x="572" y="2751"/>
                </a:lnTo>
                <a:lnTo>
                  <a:pt x="596" y="2751"/>
                </a:lnTo>
                <a:cubicBezTo>
                  <a:pt x="536" y="2953"/>
                  <a:pt x="501" y="3156"/>
                  <a:pt x="477" y="3370"/>
                </a:cubicBezTo>
                <a:lnTo>
                  <a:pt x="179" y="3370"/>
                </a:lnTo>
                <a:cubicBezTo>
                  <a:pt x="84" y="3370"/>
                  <a:pt x="0" y="3453"/>
                  <a:pt x="0" y="3548"/>
                </a:cubicBezTo>
                <a:lnTo>
                  <a:pt x="0" y="3858"/>
                </a:lnTo>
                <a:cubicBezTo>
                  <a:pt x="0" y="3953"/>
                  <a:pt x="84" y="4025"/>
                  <a:pt x="179" y="4025"/>
                </a:cubicBezTo>
                <a:lnTo>
                  <a:pt x="477" y="4025"/>
                </a:lnTo>
                <a:cubicBezTo>
                  <a:pt x="489" y="4203"/>
                  <a:pt x="524" y="4382"/>
                  <a:pt x="560" y="4549"/>
                </a:cubicBezTo>
                <a:lnTo>
                  <a:pt x="548" y="4549"/>
                </a:lnTo>
                <a:lnTo>
                  <a:pt x="286" y="4656"/>
                </a:lnTo>
                <a:cubicBezTo>
                  <a:pt x="203" y="4691"/>
                  <a:pt x="155" y="4787"/>
                  <a:pt x="191" y="4870"/>
                </a:cubicBezTo>
                <a:lnTo>
                  <a:pt x="298" y="5168"/>
                </a:lnTo>
                <a:cubicBezTo>
                  <a:pt x="326" y="5232"/>
                  <a:pt x="389" y="5275"/>
                  <a:pt x="460" y="5275"/>
                </a:cubicBezTo>
                <a:cubicBezTo>
                  <a:pt x="481" y="5275"/>
                  <a:pt x="503" y="5271"/>
                  <a:pt x="524" y="5263"/>
                </a:cubicBezTo>
                <a:lnTo>
                  <a:pt x="786" y="5168"/>
                </a:lnTo>
                <a:cubicBezTo>
                  <a:pt x="786" y="5168"/>
                  <a:pt x="798" y="5168"/>
                  <a:pt x="798" y="5156"/>
                </a:cubicBezTo>
                <a:cubicBezTo>
                  <a:pt x="905" y="5370"/>
                  <a:pt x="1036" y="5573"/>
                  <a:pt x="1179" y="5751"/>
                </a:cubicBezTo>
                <a:cubicBezTo>
                  <a:pt x="1179" y="5763"/>
                  <a:pt x="1179" y="5763"/>
                  <a:pt x="1167" y="5763"/>
                </a:cubicBezTo>
                <a:lnTo>
                  <a:pt x="977" y="5965"/>
                </a:lnTo>
                <a:cubicBezTo>
                  <a:pt x="905" y="6025"/>
                  <a:pt x="905" y="6132"/>
                  <a:pt x="977" y="6204"/>
                </a:cubicBezTo>
                <a:lnTo>
                  <a:pt x="1191" y="6430"/>
                </a:lnTo>
                <a:cubicBezTo>
                  <a:pt x="1227" y="6460"/>
                  <a:pt x="1271" y="6474"/>
                  <a:pt x="1316" y="6474"/>
                </a:cubicBezTo>
                <a:cubicBezTo>
                  <a:pt x="1361" y="6474"/>
                  <a:pt x="1405" y="6460"/>
                  <a:pt x="1441" y="6430"/>
                </a:cubicBezTo>
                <a:lnTo>
                  <a:pt x="1632" y="6227"/>
                </a:lnTo>
                <a:cubicBezTo>
                  <a:pt x="1644" y="6227"/>
                  <a:pt x="1644" y="6227"/>
                  <a:pt x="1644" y="6215"/>
                </a:cubicBezTo>
                <a:cubicBezTo>
                  <a:pt x="1786" y="6335"/>
                  <a:pt x="1941" y="6430"/>
                  <a:pt x="2096" y="6525"/>
                </a:cubicBezTo>
                <a:cubicBezTo>
                  <a:pt x="2096" y="6525"/>
                  <a:pt x="2084" y="6537"/>
                  <a:pt x="2084" y="6537"/>
                </a:cubicBezTo>
                <a:lnTo>
                  <a:pt x="1977" y="6799"/>
                </a:lnTo>
                <a:cubicBezTo>
                  <a:pt x="1941" y="6882"/>
                  <a:pt x="1977" y="6977"/>
                  <a:pt x="2060" y="7025"/>
                </a:cubicBezTo>
                <a:lnTo>
                  <a:pt x="2346" y="7144"/>
                </a:lnTo>
                <a:cubicBezTo>
                  <a:pt x="2371" y="7153"/>
                  <a:pt x="2396" y="7158"/>
                  <a:pt x="2420" y="7158"/>
                </a:cubicBezTo>
                <a:cubicBezTo>
                  <a:pt x="2487" y="7158"/>
                  <a:pt x="2546" y="7122"/>
                  <a:pt x="2572" y="7061"/>
                </a:cubicBezTo>
                <a:lnTo>
                  <a:pt x="2691" y="6811"/>
                </a:lnTo>
                <a:cubicBezTo>
                  <a:pt x="2691" y="6799"/>
                  <a:pt x="2691" y="6787"/>
                  <a:pt x="2691" y="6787"/>
                </a:cubicBezTo>
                <a:cubicBezTo>
                  <a:pt x="2918" y="6858"/>
                  <a:pt x="3144" y="6906"/>
                  <a:pt x="3370" y="6930"/>
                </a:cubicBezTo>
                <a:cubicBezTo>
                  <a:pt x="3370" y="6930"/>
                  <a:pt x="3370" y="6942"/>
                  <a:pt x="3370" y="6954"/>
                </a:cubicBezTo>
                <a:lnTo>
                  <a:pt x="3370" y="7227"/>
                </a:lnTo>
                <a:cubicBezTo>
                  <a:pt x="3370" y="7323"/>
                  <a:pt x="3453" y="7394"/>
                  <a:pt x="3549" y="7394"/>
                </a:cubicBezTo>
                <a:lnTo>
                  <a:pt x="3858" y="7394"/>
                </a:lnTo>
                <a:cubicBezTo>
                  <a:pt x="3953" y="7394"/>
                  <a:pt x="4025" y="7323"/>
                  <a:pt x="4025" y="7227"/>
                </a:cubicBezTo>
                <a:lnTo>
                  <a:pt x="4025" y="6954"/>
                </a:lnTo>
                <a:cubicBezTo>
                  <a:pt x="4025" y="6942"/>
                  <a:pt x="4025" y="6930"/>
                  <a:pt x="4025" y="6918"/>
                </a:cubicBezTo>
                <a:cubicBezTo>
                  <a:pt x="4239" y="6906"/>
                  <a:pt x="4442" y="6858"/>
                  <a:pt x="4632" y="6799"/>
                </a:cubicBezTo>
                <a:cubicBezTo>
                  <a:pt x="4644" y="6811"/>
                  <a:pt x="4644" y="6823"/>
                  <a:pt x="4644" y="6823"/>
                </a:cubicBezTo>
                <a:lnTo>
                  <a:pt x="4751" y="7085"/>
                </a:lnTo>
                <a:cubicBezTo>
                  <a:pt x="4779" y="7149"/>
                  <a:pt x="4849" y="7192"/>
                  <a:pt x="4917" y="7192"/>
                </a:cubicBezTo>
                <a:cubicBezTo>
                  <a:pt x="4938" y="7192"/>
                  <a:pt x="4958" y="7188"/>
                  <a:pt x="4977" y="7180"/>
                </a:cubicBezTo>
                <a:lnTo>
                  <a:pt x="5263" y="7061"/>
                </a:lnTo>
                <a:cubicBezTo>
                  <a:pt x="5358" y="7013"/>
                  <a:pt x="5394" y="6918"/>
                  <a:pt x="5358" y="6835"/>
                </a:cubicBezTo>
                <a:lnTo>
                  <a:pt x="5251" y="6573"/>
                </a:lnTo>
                <a:cubicBezTo>
                  <a:pt x="5251" y="6561"/>
                  <a:pt x="5239" y="6561"/>
                  <a:pt x="5239" y="6549"/>
                </a:cubicBezTo>
                <a:cubicBezTo>
                  <a:pt x="5418" y="6442"/>
                  <a:pt x="5585" y="6335"/>
                  <a:pt x="5739" y="6204"/>
                </a:cubicBezTo>
                <a:cubicBezTo>
                  <a:pt x="5751" y="6215"/>
                  <a:pt x="5763" y="6227"/>
                  <a:pt x="5763" y="6227"/>
                </a:cubicBezTo>
                <a:lnTo>
                  <a:pt x="5966" y="6430"/>
                </a:lnTo>
                <a:cubicBezTo>
                  <a:pt x="5995" y="6460"/>
                  <a:pt x="6037" y="6474"/>
                  <a:pt x="6080" y="6474"/>
                </a:cubicBezTo>
                <a:cubicBezTo>
                  <a:pt x="6123" y="6474"/>
                  <a:pt x="6168" y="6460"/>
                  <a:pt x="6204" y="6430"/>
                </a:cubicBezTo>
                <a:lnTo>
                  <a:pt x="6430" y="6204"/>
                </a:lnTo>
                <a:cubicBezTo>
                  <a:pt x="6489" y="6144"/>
                  <a:pt x="6489" y="6025"/>
                  <a:pt x="6430" y="5965"/>
                </a:cubicBezTo>
                <a:lnTo>
                  <a:pt x="6227" y="5763"/>
                </a:lnTo>
                <a:cubicBezTo>
                  <a:pt x="6216" y="5751"/>
                  <a:pt x="6216" y="5751"/>
                  <a:pt x="6204" y="5739"/>
                </a:cubicBezTo>
                <a:cubicBezTo>
                  <a:pt x="6323" y="5584"/>
                  <a:pt x="6442" y="5418"/>
                  <a:pt x="6537" y="5239"/>
                </a:cubicBezTo>
                <a:cubicBezTo>
                  <a:pt x="6549" y="5251"/>
                  <a:pt x="6561" y="5251"/>
                  <a:pt x="6573" y="5263"/>
                </a:cubicBezTo>
                <a:lnTo>
                  <a:pt x="6823" y="5370"/>
                </a:lnTo>
                <a:cubicBezTo>
                  <a:pt x="6847" y="5379"/>
                  <a:pt x="6871" y="5384"/>
                  <a:pt x="6895" y="5384"/>
                </a:cubicBezTo>
                <a:cubicBezTo>
                  <a:pt x="6963" y="5384"/>
                  <a:pt x="7022" y="5346"/>
                  <a:pt x="7049" y="5275"/>
                </a:cubicBezTo>
                <a:lnTo>
                  <a:pt x="7168" y="4989"/>
                </a:lnTo>
                <a:cubicBezTo>
                  <a:pt x="7204" y="4906"/>
                  <a:pt x="7168" y="4799"/>
                  <a:pt x="7085" y="4763"/>
                </a:cubicBezTo>
                <a:lnTo>
                  <a:pt x="6823" y="4656"/>
                </a:lnTo>
                <a:cubicBezTo>
                  <a:pt x="6811" y="4644"/>
                  <a:pt x="6799" y="4644"/>
                  <a:pt x="6775" y="4644"/>
                </a:cubicBezTo>
                <a:cubicBezTo>
                  <a:pt x="6835" y="4441"/>
                  <a:pt x="6882" y="4239"/>
                  <a:pt x="6906" y="4025"/>
                </a:cubicBezTo>
                <a:lnTo>
                  <a:pt x="7228" y="4025"/>
                </a:lnTo>
                <a:cubicBezTo>
                  <a:pt x="7323" y="4025"/>
                  <a:pt x="7394" y="3953"/>
                  <a:pt x="7394" y="3858"/>
                </a:cubicBezTo>
                <a:lnTo>
                  <a:pt x="7394" y="3548"/>
                </a:lnTo>
                <a:cubicBezTo>
                  <a:pt x="7394" y="3453"/>
                  <a:pt x="7323" y="3370"/>
                  <a:pt x="7228" y="3370"/>
                </a:cubicBezTo>
                <a:lnTo>
                  <a:pt x="6954" y="3370"/>
                </a:lnTo>
                <a:cubicBezTo>
                  <a:pt x="6930" y="3370"/>
                  <a:pt x="6918" y="3382"/>
                  <a:pt x="6906" y="3382"/>
                </a:cubicBezTo>
                <a:cubicBezTo>
                  <a:pt x="6882" y="3203"/>
                  <a:pt x="6847" y="3025"/>
                  <a:pt x="6799" y="2858"/>
                </a:cubicBezTo>
                <a:cubicBezTo>
                  <a:pt x="6823" y="2858"/>
                  <a:pt x="6835" y="2858"/>
                  <a:pt x="6858" y="2846"/>
                </a:cubicBezTo>
                <a:lnTo>
                  <a:pt x="7109" y="2751"/>
                </a:lnTo>
                <a:cubicBezTo>
                  <a:pt x="7204" y="2715"/>
                  <a:pt x="7251" y="2620"/>
                  <a:pt x="7216" y="2525"/>
                </a:cubicBezTo>
                <a:lnTo>
                  <a:pt x="7097" y="2239"/>
                </a:lnTo>
                <a:cubicBezTo>
                  <a:pt x="7068" y="2163"/>
                  <a:pt x="7001" y="2124"/>
                  <a:pt x="6933" y="2124"/>
                </a:cubicBezTo>
                <a:cubicBezTo>
                  <a:pt x="6916" y="2124"/>
                  <a:pt x="6899" y="2127"/>
                  <a:pt x="6882" y="2132"/>
                </a:cubicBezTo>
                <a:lnTo>
                  <a:pt x="6620" y="2239"/>
                </a:lnTo>
                <a:cubicBezTo>
                  <a:pt x="6608" y="2239"/>
                  <a:pt x="6585" y="2251"/>
                  <a:pt x="6573" y="2263"/>
                </a:cubicBezTo>
                <a:cubicBezTo>
                  <a:pt x="6466" y="2048"/>
                  <a:pt x="6335" y="1846"/>
                  <a:pt x="6192" y="1667"/>
                </a:cubicBezTo>
                <a:cubicBezTo>
                  <a:pt x="6204" y="1655"/>
                  <a:pt x="6216" y="1643"/>
                  <a:pt x="6227" y="1632"/>
                </a:cubicBezTo>
                <a:lnTo>
                  <a:pt x="6430" y="1441"/>
                </a:lnTo>
                <a:cubicBezTo>
                  <a:pt x="6489" y="1370"/>
                  <a:pt x="6489" y="1262"/>
                  <a:pt x="6430" y="1203"/>
                </a:cubicBezTo>
                <a:lnTo>
                  <a:pt x="6204" y="977"/>
                </a:lnTo>
                <a:cubicBezTo>
                  <a:pt x="6168" y="941"/>
                  <a:pt x="6123" y="923"/>
                  <a:pt x="6080" y="923"/>
                </a:cubicBezTo>
                <a:cubicBezTo>
                  <a:pt x="6037" y="923"/>
                  <a:pt x="5995" y="941"/>
                  <a:pt x="5966" y="977"/>
                </a:cubicBezTo>
                <a:lnTo>
                  <a:pt x="5763" y="1167"/>
                </a:lnTo>
                <a:cubicBezTo>
                  <a:pt x="5751" y="1179"/>
                  <a:pt x="5739" y="1203"/>
                  <a:pt x="5739" y="1215"/>
                </a:cubicBezTo>
                <a:cubicBezTo>
                  <a:pt x="5596" y="1096"/>
                  <a:pt x="5442" y="1001"/>
                  <a:pt x="5287" y="905"/>
                </a:cubicBezTo>
                <a:cubicBezTo>
                  <a:pt x="5299" y="893"/>
                  <a:pt x="5311" y="881"/>
                  <a:pt x="5311" y="858"/>
                </a:cubicBezTo>
                <a:lnTo>
                  <a:pt x="5430" y="608"/>
                </a:lnTo>
                <a:cubicBezTo>
                  <a:pt x="5465" y="524"/>
                  <a:pt x="5430" y="417"/>
                  <a:pt x="5334" y="381"/>
                </a:cubicBezTo>
                <a:lnTo>
                  <a:pt x="5049" y="250"/>
                </a:lnTo>
                <a:cubicBezTo>
                  <a:pt x="5030" y="242"/>
                  <a:pt x="5010" y="238"/>
                  <a:pt x="4990" y="238"/>
                </a:cubicBezTo>
                <a:cubicBezTo>
                  <a:pt x="4924" y="238"/>
                  <a:pt x="4859" y="281"/>
                  <a:pt x="4823" y="346"/>
                </a:cubicBezTo>
                <a:lnTo>
                  <a:pt x="4715" y="596"/>
                </a:lnTo>
                <a:cubicBezTo>
                  <a:pt x="4703" y="608"/>
                  <a:pt x="4703" y="631"/>
                  <a:pt x="4703" y="643"/>
                </a:cubicBezTo>
                <a:cubicBezTo>
                  <a:pt x="4489" y="572"/>
                  <a:pt x="4263" y="524"/>
                  <a:pt x="4025" y="500"/>
                </a:cubicBezTo>
                <a:cubicBezTo>
                  <a:pt x="4025" y="489"/>
                  <a:pt x="4025" y="465"/>
                  <a:pt x="4025" y="453"/>
                </a:cubicBezTo>
                <a:lnTo>
                  <a:pt x="4025" y="179"/>
                </a:lnTo>
                <a:cubicBezTo>
                  <a:pt x="4025" y="84"/>
                  <a:pt x="3953" y="0"/>
                  <a:pt x="3858" y="0"/>
                </a:cubicBezTo>
                <a:close/>
              </a:path>
            </a:pathLst>
          </a:custGeom>
          <a:solidFill>
            <a:srgbClr val="D76827">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9"/>
          <p:cNvSpPr/>
          <p:nvPr/>
        </p:nvSpPr>
        <p:spPr>
          <a:xfrm rot="10381545">
            <a:off x="8540439" y="-846016"/>
            <a:ext cx="1566919" cy="1562765"/>
          </a:xfrm>
          <a:custGeom>
            <a:avLst/>
            <a:gdLst/>
            <a:ahLst/>
            <a:cxnLst/>
            <a:rect l="l" t="t" r="r" b="b"/>
            <a:pathLst>
              <a:path w="18861" h="18811" extrusionOk="0">
                <a:moveTo>
                  <a:pt x="11198" y="3199"/>
                </a:moveTo>
                <a:cubicBezTo>
                  <a:pt x="11271" y="3199"/>
                  <a:pt x="11346" y="3209"/>
                  <a:pt x="11419" y="3232"/>
                </a:cubicBezTo>
                <a:cubicBezTo>
                  <a:pt x="12824" y="3685"/>
                  <a:pt x="14038" y="4614"/>
                  <a:pt x="14836" y="5864"/>
                </a:cubicBezTo>
                <a:cubicBezTo>
                  <a:pt x="15074" y="6233"/>
                  <a:pt x="14931" y="6733"/>
                  <a:pt x="14538" y="6923"/>
                </a:cubicBezTo>
                <a:cubicBezTo>
                  <a:pt x="14121" y="7114"/>
                  <a:pt x="13705" y="7316"/>
                  <a:pt x="13300" y="7507"/>
                </a:cubicBezTo>
                <a:cubicBezTo>
                  <a:pt x="13200" y="7555"/>
                  <a:pt x="13093" y="7578"/>
                  <a:pt x="12987" y="7578"/>
                </a:cubicBezTo>
                <a:cubicBezTo>
                  <a:pt x="12753" y="7578"/>
                  <a:pt x="12523" y="7466"/>
                  <a:pt x="12383" y="7269"/>
                </a:cubicBezTo>
                <a:cubicBezTo>
                  <a:pt x="11966" y="6673"/>
                  <a:pt x="11371" y="6221"/>
                  <a:pt x="10692" y="5959"/>
                </a:cubicBezTo>
                <a:cubicBezTo>
                  <a:pt x="10359" y="5840"/>
                  <a:pt x="10157" y="5495"/>
                  <a:pt x="10216" y="5137"/>
                </a:cubicBezTo>
                <a:cubicBezTo>
                  <a:pt x="10300" y="4697"/>
                  <a:pt x="10383" y="4244"/>
                  <a:pt x="10466" y="3792"/>
                </a:cubicBezTo>
                <a:cubicBezTo>
                  <a:pt x="10535" y="3439"/>
                  <a:pt x="10855" y="3199"/>
                  <a:pt x="11198" y="3199"/>
                </a:cubicBezTo>
                <a:close/>
                <a:moveTo>
                  <a:pt x="6241" y="3843"/>
                </a:moveTo>
                <a:cubicBezTo>
                  <a:pt x="6513" y="3843"/>
                  <a:pt x="6779" y="3994"/>
                  <a:pt x="6906" y="4256"/>
                </a:cubicBezTo>
                <a:cubicBezTo>
                  <a:pt x="7109" y="4673"/>
                  <a:pt x="7299" y="5078"/>
                  <a:pt x="7490" y="5495"/>
                </a:cubicBezTo>
                <a:cubicBezTo>
                  <a:pt x="7644" y="5816"/>
                  <a:pt x="7549" y="6209"/>
                  <a:pt x="7252" y="6411"/>
                </a:cubicBezTo>
                <a:cubicBezTo>
                  <a:pt x="6656" y="6828"/>
                  <a:pt x="6204" y="7423"/>
                  <a:pt x="5954" y="8102"/>
                </a:cubicBezTo>
                <a:cubicBezTo>
                  <a:pt x="5838" y="8396"/>
                  <a:pt x="5555" y="8589"/>
                  <a:pt x="5245" y="8589"/>
                </a:cubicBezTo>
                <a:cubicBezTo>
                  <a:pt x="5204" y="8589"/>
                  <a:pt x="5162" y="8585"/>
                  <a:pt x="5120" y="8578"/>
                </a:cubicBezTo>
                <a:cubicBezTo>
                  <a:pt x="4680" y="8495"/>
                  <a:pt x="4227" y="8400"/>
                  <a:pt x="3787" y="8316"/>
                </a:cubicBezTo>
                <a:cubicBezTo>
                  <a:pt x="3346" y="8245"/>
                  <a:pt x="3084" y="7792"/>
                  <a:pt x="3215" y="7376"/>
                </a:cubicBezTo>
                <a:cubicBezTo>
                  <a:pt x="3680" y="5971"/>
                  <a:pt x="4608" y="4756"/>
                  <a:pt x="5847" y="3959"/>
                </a:cubicBezTo>
                <a:cubicBezTo>
                  <a:pt x="5969" y="3880"/>
                  <a:pt x="6106" y="3843"/>
                  <a:pt x="6241" y="3843"/>
                </a:cubicBezTo>
                <a:close/>
                <a:moveTo>
                  <a:pt x="9222" y="7030"/>
                </a:moveTo>
                <a:cubicBezTo>
                  <a:pt x="9724" y="7030"/>
                  <a:pt x="10229" y="7189"/>
                  <a:pt x="10657" y="7519"/>
                </a:cubicBezTo>
                <a:cubicBezTo>
                  <a:pt x="11693" y="8316"/>
                  <a:pt x="11883" y="9805"/>
                  <a:pt x="11085" y="10840"/>
                </a:cubicBezTo>
                <a:cubicBezTo>
                  <a:pt x="10619" y="11453"/>
                  <a:pt x="9916" y="11773"/>
                  <a:pt x="9205" y="11773"/>
                </a:cubicBezTo>
                <a:cubicBezTo>
                  <a:pt x="8701" y="11773"/>
                  <a:pt x="8193" y="11612"/>
                  <a:pt x="7763" y="11281"/>
                </a:cubicBezTo>
                <a:cubicBezTo>
                  <a:pt x="6728" y="10483"/>
                  <a:pt x="6537" y="8995"/>
                  <a:pt x="7335" y="7959"/>
                </a:cubicBezTo>
                <a:cubicBezTo>
                  <a:pt x="7803" y="7351"/>
                  <a:pt x="8509" y="7030"/>
                  <a:pt x="9222" y="7030"/>
                </a:cubicBezTo>
                <a:close/>
                <a:moveTo>
                  <a:pt x="13527" y="10222"/>
                </a:moveTo>
                <a:cubicBezTo>
                  <a:pt x="13570" y="10222"/>
                  <a:pt x="13614" y="10226"/>
                  <a:pt x="13657" y="10233"/>
                </a:cubicBezTo>
                <a:cubicBezTo>
                  <a:pt x="14098" y="10317"/>
                  <a:pt x="14550" y="10400"/>
                  <a:pt x="15002" y="10483"/>
                </a:cubicBezTo>
                <a:cubicBezTo>
                  <a:pt x="15431" y="10567"/>
                  <a:pt x="15693" y="11007"/>
                  <a:pt x="15562" y="11436"/>
                </a:cubicBezTo>
                <a:cubicBezTo>
                  <a:pt x="15110" y="12841"/>
                  <a:pt x="14181" y="14043"/>
                  <a:pt x="12931" y="14853"/>
                </a:cubicBezTo>
                <a:cubicBezTo>
                  <a:pt x="12809" y="14931"/>
                  <a:pt x="12673" y="14968"/>
                  <a:pt x="12539" y="14968"/>
                </a:cubicBezTo>
                <a:cubicBezTo>
                  <a:pt x="12266" y="14968"/>
                  <a:pt x="11999" y="14815"/>
                  <a:pt x="11871" y="14543"/>
                </a:cubicBezTo>
                <a:cubicBezTo>
                  <a:pt x="11681" y="14138"/>
                  <a:pt x="11478" y="13722"/>
                  <a:pt x="11288" y="13317"/>
                </a:cubicBezTo>
                <a:cubicBezTo>
                  <a:pt x="11133" y="12984"/>
                  <a:pt x="11240" y="12603"/>
                  <a:pt x="11526" y="12400"/>
                </a:cubicBezTo>
                <a:cubicBezTo>
                  <a:pt x="12121" y="11972"/>
                  <a:pt x="12574" y="11388"/>
                  <a:pt x="12836" y="10710"/>
                </a:cubicBezTo>
                <a:cubicBezTo>
                  <a:pt x="12940" y="10406"/>
                  <a:pt x="13219" y="10222"/>
                  <a:pt x="13527" y="10222"/>
                </a:cubicBezTo>
                <a:close/>
                <a:moveTo>
                  <a:pt x="5786" y="11228"/>
                </a:moveTo>
                <a:cubicBezTo>
                  <a:pt x="6022" y="11228"/>
                  <a:pt x="6254" y="11337"/>
                  <a:pt x="6394" y="11543"/>
                </a:cubicBezTo>
                <a:cubicBezTo>
                  <a:pt x="6811" y="12138"/>
                  <a:pt x="7406" y="12591"/>
                  <a:pt x="8085" y="12841"/>
                </a:cubicBezTo>
                <a:cubicBezTo>
                  <a:pt x="8430" y="12972"/>
                  <a:pt x="8621" y="13317"/>
                  <a:pt x="8561" y="13662"/>
                </a:cubicBezTo>
                <a:cubicBezTo>
                  <a:pt x="8478" y="14115"/>
                  <a:pt x="8395" y="14567"/>
                  <a:pt x="8311" y="15008"/>
                </a:cubicBezTo>
                <a:cubicBezTo>
                  <a:pt x="8242" y="15371"/>
                  <a:pt x="7922" y="15613"/>
                  <a:pt x="7579" y="15613"/>
                </a:cubicBezTo>
                <a:cubicBezTo>
                  <a:pt x="7506" y="15613"/>
                  <a:pt x="7432" y="15602"/>
                  <a:pt x="7359" y="15579"/>
                </a:cubicBezTo>
                <a:cubicBezTo>
                  <a:pt x="5954" y="15115"/>
                  <a:pt x="4751" y="14186"/>
                  <a:pt x="3942" y="12948"/>
                </a:cubicBezTo>
                <a:cubicBezTo>
                  <a:pt x="3703" y="12579"/>
                  <a:pt x="3846" y="12079"/>
                  <a:pt x="4251" y="11888"/>
                </a:cubicBezTo>
                <a:cubicBezTo>
                  <a:pt x="4656" y="11686"/>
                  <a:pt x="5073" y="11495"/>
                  <a:pt x="5477" y="11293"/>
                </a:cubicBezTo>
                <a:cubicBezTo>
                  <a:pt x="5576" y="11249"/>
                  <a:pt x="5682" y="11228"/>
                  <a:pt x="5786" y="11228"/>
                </a:cubicBezTo>
                <a:close/>
                <a:moveTo>
                  <a:pt x="8673" y="1"/>
                </a:moveTo>
                <a:cubicBezTo>
                  <a:pt x="8652" y="1"/>
                  <a:pt x="8630" y="3"/>
                  <a:pt x="8609" y="6"/>
                </a:cubicBezTo>
                <a:lnTo>
                  <a:pt x="7823" y="113"/>
                </a:lnTo>
                <a:cubicBezTo>
                  <a:pt x="7573" y="137"/>
                  <a:pt x="7406" y="363"/>
                  <a:pt x="7442" y="601"/>
                </a:cubicBezTo>
                <a:lnTo>
                  <a:pt x="7525" y="1292"/>
                </a:lnTo>
                <a:cubicBezTo>
                  <a:pt x="7537" y="1327"/>
                  <a:pt x="7537" y="1351"/>
                  <a:pt x="7549" y="1375"/>
                </a:cubicBezTo>
                <a:cubicBezTo>
                  <a:pt x="7049" y="1482"/>
                  <a:pt x="6561" y="1649"/>
                  <a:pt x="6085" y="1851"/>
                </a:cubicBezTo>
                <a:cubicBezTo>
                  <a:pt x="6085" y="1827"/>
                  <a:pt x="6073" y="1816"/>
                  <a:pt x="6061" y="1792"/>
                </a:cubicBezTo>
                <a:lnTo>
                  <a:pt x="5716" y="1173"/>
                </a:lnTo>
                <a:cubicBezTo>
                  <a:pt x="5636" y="1037"/>
                  <a:pt x="5486" y="960"/>
                  <a:pt x="5336" y="960"/>
                </a:cubicBezTo>
                <a:cubicBezTo>
                  <a:pt x="5261" y="960"/>
                  <a:pt x="5187" y="979"/>
                  <a:pt x="5120" y="1018"/>
                </a:cubicBezTo>
                <a:lnTo>
                  <a:pt x="4418" y="1411"/>
                </a:lnTo>
                <a:cubicBezTo>
                  <a:pt x="4204" y="1530"/>
                  <a:pt x="4132" y="1792"/>
                  <a:pt x="4251" y="2006"/>
                </a:cubicBezTo>
                <a:lnTo>
                  <a:pt x="4608" y="2625"/>
                </a:lnTo>
                <a:cubicBezTo>
                  <a:pt x="4608" y="2637"/>
                  <a:pt x="4620" y="2649"/>
                  <a:pt x="4644" y="2673"/>
                </a:cubicBezTo>
                <a:cubicBezTo>
                  <a:pt x="4192" y="2982"/>
                  <a:pt x="3787" y="3340"/>
                  <a:pt x="3394" y="3744"/>
                </a:cubicBezTo>
                <a:cubicBezTo>
                  <a:pt x="3370" y="3697"/>
                  <a:pt x="3334" y="3649"/>
                  <a:pt x="3275" y="3601"/>
                </a:cubicBezTo>
                <a:lnTo>
                  <a:pt x="2715" y="3173"/>
                </a:lnTo>
                <a:cubicBezTo>
                  <a:pt x="2637" y="3114"/>
                  <a:pt x="2544" y="3086"/>
                  <a:pt x="2452" y="3086"/>
                </a:cubicBezTo>
                <a:cubicBezTo>
                  <a:pt x="2320" y="3086"/>
                  <a:pt x="2187" y="3144"/>
                  <a:pt x="2096" y="3256"/>
                </a:cubicBezTo>
                <a:lnTo>
                  <a:pt x="1608" y="3899"/>
                </a:lnTo>
                <a:cubicBezTo>
                  <a:pt x="1453" y="4090"/>
                  <a:pt x="1489" y="4363"/>
                  <a:pt x="1691" y="4506"/>
                </a:cubicBezTo>
                <a:lnTo>
                  <a:pt x="2251" y="4947"/>
                </a:lnTo>
                <a:cubicBezTo>
                  <a:pt x="2299" y="4983"/>
                  <a:pt x="2358" y="5006"/>
                  <a:pt x="2418" y="5018"/>
                </a:cubicBezTo>
                <a:cubicBezTo>
                  <a:pt x="2168" y="5411"/>
                  <a:pt x="1953" y="5828"/>
                  <a:pt x="1787" y="6245"/>
                </a:cubicBezTo>
                <a:cubicBezTo>
                  <a:pt x="1763" y="6233"/>
                  <a:pt x="1751" y="6233"/>
                  <a:pt x="1739" y="6221"/>
                </a:cubicBezTo>
                <a:lnTo>
                  <a:pt x="1060" y="6018"/>
                </a:lnTo>
                <a:cubicBezTo>
                  <a:pt x="1020" y="6006"/>
                  <a:pt x="980" y="6000"/>
                  <a:pt x="940" y="6000"/>
                </a:cubicBezTo>
                <a:cubicBezTo>
                  <a:pt x="751" y="6000"/>
                  <a:pt x="571" y="6130"/>
                  <a:pt x="513" y="6316"/>
                </a:cubicBezTo>
                <a:lnTo>
                  <a:pt x="286" y="7078"/>
                </a:lnTo>
                <a:cubicBezTo>
                  <a:pt x="215" y="7316"/>
                  <a:pt x="346" y="7554"/>
                  <a:pt x="584" y="7626"/>
                </a:cubicBezTo>
                <a:lnTo>
                  <a:pt x="1251" y="7828"/>
                </a:lnTo>
                <a:cubicBezTo>
                  <a:pt x="1275" y="7840"/>
                  <a:pt x="1286" y="7840"/>
                  <a:pt x="1298" y="7840"/>
                </a:cubicBezTo>
                <a:cubicBezTo>
                  <a:pt x="1179" y="8435"/>
                  <a:pt x="1132" y="9043"/>
                  <a:pt x="1156" y="9638"/>
                </a:cubicBezTo>
                <a:cubicBezTo>
                  <a:pt x="1150" y="9644"/>
                  <a:pt x="1141" y="9644"/>
                  <a:pt x="1132" y="9644"/>
                </a:cubicBezTo>
                <a:cubicBezTo>
                  <a:pt x="1123" y="9644"/>
                  <a:pt x="1114" y="9644"/>
                  <a:pt x="1108" y="9650"/>
                </a:cubicBezTo>
                <a:lnTo>
                  <a:pt x="405" y="9733"/>
                </a:lnTo>
                <a:cubicBezTo>
                  <a:pt x="167" y="9769"/>
                  <a:pt x="1" y="9983"/>
                  <a:pt x="36" y="10221"/>
                </a:cubicBezTo>
                <a:lnTo>
                  <a:pt x="132" y="11019"/>
                </a:lnTo>
                <a:cubicBezTo>
                  <a:pt x="164" y="11237"/>
                  <a:pt x="346" y="11405"/>
                  <a:pt x="559" y="11405"/>
                </a:cubicBezTo>
                <a:cubicBezTo>
                  <a:pt x="579" y="11405"/>
                  <a:pt x="599" y="11403"/>
                  <a:pt x="620" y="11400"/>
                </a:cubicBezTo>
                <a:lnTo>
                  <a:pt x="1322" y="11305"/>
                </a:lnTo>
                <a:cubicBezTo>
                  <a:pt x="1346" y="11305"/>
                  <a:pt x="1358" y="11305"/>
                  <a:pt x="1370" y="11293"/>
                </a:cubicBezTo>
                <a:cubicBezTo>
                  <a:pt x="1477" y="11745"/>
                  <a:pt x="1620" y="12186"/>
                  <a:pt x="1798" y="12614"/>
                </a:cubicBezTo>
                <a:cubicBezTo>
                  <a:pt x="1787" y="12614"/>
                  <a:pt x="1775" y="12626"/>
                  <a:pt x="1751" y="12638"/>
                </a:cubicBezTo>
                <a:lnTo>
                  <a:pt x="1132" y="12972"/>
                </a:lnTo>
                <a:cubicBezTo>
                  <a:pt x="917" y="13091"/>
                  <a:pt x="846" y="13353"/>
                  <a:pt x="965" y="13567"/>
                </a:cubicBezTo>
                <a:lnTo>
                  <a:pt x="1346" y="14269"/>
                </a:lnTo>
                <a:cubicBezTo>
                  <a:pt x="1428" y="14417"/>
                  <a:pt x="1579" y="14497"/>
                  <a:pt x="1734" y="14497"/>
                </a:cubicBezTo>
                <a:cubicBezTo>
                  <a:pt x="1804" y="14497"/>
                  <a:pt x="1875" y="14481"/>
                  <a:pt x="1941" y="14448"/>
                </a:cubicBezTo>
                <a:lnTo>
                  <a:pt x="2560" y="14103"/>
                </a:lnTo>
                <a:cubicBezTo>
                  <a:pt x="2572" y="14091"/>
                  <a:pt x="2584" y="14091"/>
                  <a:pt x="2608" y="14079"/>
                </a:cubicBezTo>
                <a:cubicBezTo>
                  <a:pt x="2930" y="14555"/>
                  <a:pt x="3322" y="15008"/>
                  <a:pt x="3763" y="15412"/>
                </a:cubicBezTo>
                <a:cubicBezTo>
                  <a:pt x="3739" y="15424"/>
                  <a:pt x="3727" y="15448"/>
                  <a:pt x="3715" y="15460"/>
                </a:cubicBezTo>
                <a:lnTo>
                  <a:pt x="3287" y="16020"/>
                </a:lnTo>
                <a:cubicBezTo>
                  <a:pt x="3132" y="16210"/>
                  <a:pt x="3168" y="16484"/>
                  <a:pt x="3370" y="16639"/>
                </a:cubicBezTo>
                <a:lnTo>
                  <a:pt x="4001" y="17127"/>
                </a:lnTo>
                <a:cubicBezTo>
                  <a:pt x="4079" y="17186"/>
                  <a:pt x="4172" y="17214"/>
                  <a:pt x="4264" y="17214"/>
                </a:cubicBezTo>
                <a:cubicBezTo>
                  <a:pt x="4395" y="17214"/>
                  <a:pt x="4524" y="17156"/>
                  <a:pt x="4608" y="17044"/>
                </a:cubicBezTo>
                <a:lnTo>
                  <a:pt x="5049" y="16484"/>
                </a:lnTo>
                <a:cubicBezTo>
                  <a:pt x="5061" y="16460"/>
                  <a:pt x="5073" y="16448"/>
                  <a:pt x="5085" y="16424"/>
                </a:cubicBezTo>
                <a:cubicBezTo>
                  <a:pt x="5537" y="16710"/>
                  <a:pt x="6013" y="16936"/>
                  <a:pt x="6501" y="17127"/>
                </a:cubicBezTo>
                <a:cubicBezTo>
                  <a:pt x="6501" y="17151"/>
                  <a:pt x="6490" y="17175"/>
                  <a:pt x="6478" y="17198"/>
                </a:cubicBezTo>
                <a:lnTo>
                  <a:pt x="6299" y="17877"/>
                </a:lnTo>
                <a:cubicBezTo>
                  <a:pt x="6239" y="18103"/>
                  <a:pt x="6370" y="18353"/>
                  <a:pt x="6609" y="18413"/>
                </a:cubicBezTo>
                <a:lnTo>
                  <a:pt x="7382" y="18615"/>
                </a:lnTo>
                <a:cubicBezTo>
                  <a:pt x="7421" y="18625"/>
                  <a:pt x="7460" y="18630"/>
                  <a:pt x="7497" y="18630"/>
                </a:cubicBezTo>
                <a:cubicBezTo>
                  <a:pt x="7693" y="18630"/>
                  <a:pt x="7868" y="18505"/>
                  <a:pt x="7918" y="18306"/>
                </a:cubicBezTo>
                <a:lnTo>
                  <a:pt x="8097" y="17627"/>
                </a:lnTo>
                <a:cubicBezTo>
                  <a:pt x="8109" y="17603"/>
                  <a:pt x="8109" y="17567"/>
                  <a:pt x="8109" y="17544"/>
                </a:cubicBezTo>
                <a:cubicBezTo>
                  <a:pt x="8550" y="17614"/>
                  <a:pt x="8991" y="17642"/>
                  <a:pt x="9424" y="17642"/>
                </a:cubicBezTo>
                <a:cubicBezTo>
                  <a:pt x="9506" y="17642"/>
                  <a:pt x="9587" y="17641"/>
                  <a:pt x="9668" y="17639"/>
                </a:cubicBezTo>
                <a:cubicBezTo>
                  <a:pt x="9668" y="17663"/>
                  <a:pt x="9668" y="17698"/>
                  <a:pt x="9668" y="17734"/>
                </a:cubicBezTo>
                <a:lnTo>
                  <a:pt x="9764" y="18425"/>
                </a:lnTo>
                <a:cubicBezTo>
                  <a:pt x="9796" y="18652"/>
                  <a:pt x="9976" y="18811"/>
                  <a:pt x="10188" y="18811"/>
                </a:cubicBezTo>
                <a:cubicBezTo>
                  <a:pt x="10209" y="18811"/>
                  <a:pt x="10230" y="18809"/>
                  <a:pt x="10252" y="18806"/>
                </a:cubicBezTo>
                <a:lnTo>
                  <a:pt x="11050" y="18699"/>
                </a:lnTo>
                <a:cubicBezTo>
                  <a:pt x="11288" y="18675"/>
                  <a:pt x="11454" y="18449"/>
                  <a:pt x="11431" y="18210"/>
                </a:cubicBezTo>
                <a:lnTo>
                  <a:pt x="11335" y="17520"/>
                </a:lnTo>
                <a:cubicBezTo>
                  <a:pt x="11335" y="17484"/>
                  <a:pt x="11323" y="17448"/>
                  <a:pt x="11312" y="17413"/>
                </a:cubicBezTo>
                <a:cubicBezTo>
                  <a:pt x="11800" y="17294"/>
                  <a:pt x="12288" y="17127"/>
                  <a:pt x="12764" y="16925"/>
                </a:cubicBezTo>
                <a:cubicBezTo>
                  <a:pt x="12776" y="16960"/>
                  <a:pt x="12788" y="16984"/>
                  <a:pt x="12800" y="17020"/>
                </a:cubicBezTo>
                <a:lnTo>
                  <a:pt x="13157" y="17639"/>
                </a:lnTo>
                <a:cubicBezTo>
                  <a:pt x="13237" y="17775"/>
                  <a:pt x="13381" y="17851"/>
                  <a:pt x="13532" y="17851"/>
                </a:cubicBezTo>
                <a:cubicBezTo>
                  <a:pt x="13606" y="17851"/>
                  <a:pt x="13682" y="17833"/>
                  <a:pt x="13752" y="17794"/>
                </a:cubicBezTo>
                <a:lnTo>
                  <a:pt x="14443" y="17401"/>
                </a:lnTo>
                <a:cubicBezTo>
                  <a:pt x="14657" y="17282"/>
                  <a:pt x="14729" y="17020"/>
                  <a:pt x="14610" y="16805"/>
                </a:cubicBezTo>
                <a:lnTo>
                  <a:pt x="14264" y="16198"/>
                </a:lnTo>
                <a:cubicBezTo>
                  <a:pt x="14240" y="16163"/>
                  <a:pt x="14217" y="16127"/>
                  <a:pt x="14193" y="16103"/>
                </a:cubicBezTo>
                <a:cubicBezTo>
                  <a:pt x="14621" y="15793"/>
                  <a:pt x="15026" y="15436"/>
                  <a:pt x="15407" y="15031"/>
                </a:cubicBezTo>
                <a:cubicBezTo>
                  <a:pt x="15431" y="15067"/>
                  <a:pt x="15455" y="15103"/>
                  <a:pt x="15491" y="15127"/>
                </a:cubicBezTo>
                <a:lnTo>
                  <a:pt x="16050" y="15555"/>
                </a:lnTo>
                <a:cubicBezTo>
                  <a:pt x="16129" y="15614"/>
                  <a:pt x="16221" y="15643"/>
                  <a:pt x="16313" y="15643"/>
                </a:cubicBezTo>
                <a:cubicBezTo>
                  <a:pt x="16444" y="15643"/>
                  <a:pt x="16573" y="15584"/>
                  <a:pt x="16657" y="15472"/>
                </a:cubicBezTo>
                <a:lnTo>
                  <a:pt x="17146" y="14841"/>
                </a:lnTo>
                <a:cubicBezTo>
                  <a:pt x="17300" y="14650"/>
                  <a:pt x="17265" y="14377"/>
                  <a:pt x="17074" y="14222"/>
                </a:cubicBezTo>
                <a:lnTo>
                  <a:pt x="16515" y="13793"/>
                </a:lnTo>
                <a:cubicBezTo>
                  <a:pt x="16479" y="13769"/>
                  <a:pt x="16443" y="13746"/>
                  <a:pt x="16396" y="13734"/>
                </a:cubicBezTo>
                <a:cubicBezTo>
                  <a:pt x="16634" y="13341"/>
                  <a:pt x="16848" y="12948"/>
                  <a:pt x="17015" y="12531"/>
                </a:cubicBezTo>
                <a:cubicBezTo>
                  <a:pt x="17050" y="12555"/>
                  <a:pt x="17086" y="12579"/>
                  <a:pt x="17134" y="12591"/>
                </a:cubicBezTo>
                <a:lnTo>
                  <a:pt x="17800" y="12793"/>
                </a:lnTo>
                <a:cubicBezTo>
                  <a:pt x="17844" y="12806"/>
                  <a:pt x="17888" y="12813"/>
                  <a:pt x="17931" y="12813"/>
                </a:cubicBezTo>
                <a:cubicBezTo>
                  <a:pt x="18121" y="12813"/>
                  <a:pt x="18290" y="12690"/>
                  <a:pt x="18348" y="12495"/>
                </a:cubicBezTo>
                <a:lnTo>
                  <a:pt x="18574" y="11733"/>
                </a:lnTo>
                <a:cubicBezTo>
                  <a:pt x="18646" y="11495"/>
                  <a:pt x="18515" y="11257"/>
                  <a:pt x="18289" y="11186"/>
                </a:cubicBezTo>
                <a:lnTo>
                  <a:pt x="17610" y="10983"/>
                </a:lnTo>
                <a:cubicBezTo>
                  <a:pt x="17562" y="10971"/>
                  <a:pt x="17527" y="10960"/>
                  <a:pt x="17479" y="10960"/>
                </a:cubicBezTo>
                <a:cubicBezTo>
                  <a:pt x="17598" y="10364"/>
                  <a:pt x="17646" y="9769"/>
                  <a:pt x="17622" y="9162"/>
                </a:cubicBezTo>
                <a:lnTo>
                  <a:pt x="17622" y="9162"/>
                </a:lnTo>
                <a:cubicBezTo>
                  <a:pt x="17646" y="9168"/>
                  <a:pt x="17669" y="9171"/>
                  <a:pt x="17692" y="9171"/>
                </a:cubicBezTo>
                <a:cubicBezTo>
                  <a:pt x="17714" y="9171"/>
                  <a:pt x="17735" y="9168"/>
                  <a:pt x="17753" y="9162"/>
                </a:cubicBezTo>
                <a:lnTo>
                  <a:pt x="18455" y="9078"/>
                </a:lnTo>
                <a:cubicBezTo>
                  <a:pt x="18693" y="9043"/>
                  <a:pt x="18860" y="8828"/>
                  <a:pt x="18836" y="8590"/>
                </a:cubicBezTo>
                <a:lnTo>
                  <a:pt x="18729" y="7792"/>
                </a:lnTo>
                <a:cubicBezTo>
                  <a:pt x="18707" y="7570"/>
                  <a:pt x="18507" y="7409"/>
                  <a:pt x="18286" y="7409"/>
                </a:cubicBezTo>
                <a:cubicBezTo>
                  <a:pt x="18271" y="7409"/>
                  <a:pt x="18256" y="7410"/>
                  <a:pt x="18241" y="7411"/>
                </a:cubicBezTo>
                <a:lnTo>
                  <a:pt x="17539" y="7507"/>
                </a:lnTo>
                <a:cubicBezTo>
                  <a:pt x="17491" y="7507"/>
                  <a:pt x="17455" y="7531"/>
                  <a:pt x="17419" y="7542"/>
                </a:cubicBezTo>
                <a:cubicBezTo>
                  <a:pt x="17312" y="7090"/>
                  <a:pt x="17169" y="6649"/>
                  <a:pt x="16991" y="6221"/>
                </a:cubicBezTo>
                <a:cubicBezTo>
                  <a:pt x="17027" y="6221"/>
                  <a:pt x="17074" y="6197"/>
                  <a:pt x="17110" y="6185"/>
                </a:cubicBezTo>
                <a:lnTo>
                  <a:pt x="17729" y="5840"/>
                </a:lnTo>
                <a:cubicBezTo>
                  <a:pt x="17943" y="5733"/>
                  <a:pt x="18027" y="5459"/>
                  <a:pt x="17908" y="5245"/>
                </a:cubicBezTo>
                <a:lnTo>
                  <a:pt x="17527" y="4542"/>
                </a:lnTo>
                <a:cubicBezTo>
                  <a:pt x="17446" y="4398"/>
                  <a:pt x="17301" y="4318"/>
                  <a:pt x="17149" y="4318"/>
                </a:cubicBezTo>
                <a:cubicBezTo>
                  <a:pt x="17076" y="4318"/>
                  <a:pt x="17001" y="4337"/>
                  <a:pt x="16931" y="4375"/>
                </a:cubicBezTo>
                <a:lnTo>
                  <a:pt x="16312" y="4709"/>
                </a:lnTo>
                <a:cubicBezTo>
                  <a:pt x="16276" y="4733"/>
                  <a:pt x="16241" y="4756"/>
                  <a:pt x="16205" y="4780"/>
                </a:cubicBezTo>
                <a:cubicBezTo>
                  <a:pt x="15884" y="4304"/>
                  <a:pt x="15503" y="3852"/>
                  <a:pt x="15062" y="3435"/>
                </a:cubicBezTo>
                <a:cubicBezTo>
                  <a:pt x="15098" y="3411"/>
                  <a:pt x="15122" y="3387"/>
                  <a:pt x="15145" y="3351"/>
                </a:cubicBezTo>
                <a:lnTo>
                  <a:pt x="15586" y="2792"/>
                </a:lnTo>
                <a:cubicBezTo>
                  <a:pt x="15729" y="2601"/>
                  <a:pt x="15693" y="2328"/>
                  <a:pt x="15503" y="2173"/>
                </a:cubicBezTo>
                <a:lnTo>
                  <a:pt x="14860" y="1685"/>
                </a:lnTo>
                <a:cubicBezTo>
                  <a:pt x="14781" y="1626"/>
                  <a:pt x="14689" y="1597"/>
                  <a:pt x="14597" y="1597"/>
                </a:cubicBezTo>
                <a:cubicBezTo>
                  <a:pt x="14466" y="1597"/>
                  <a:pt x="14336" y="1656"/>
                  <a:pt x="14252" y="1768"/>
                </a:cubicBezTo>
                <a:lnTo>
                  <a:pt x="13824" y="2328"/>
                </a:lnTo>
                <a:cubicBezTo>
                  <a:pt x="13800" y="2363"/>
                  <a:pt x="13776" y="2387"/>
                  <a:pt x="13764" y="2423"/>
                </a:cubicBezTo>
                <a:cubicBezTo>
                  <a:pt x="13312" y="2137"/>
                  <a:pt x="12836" y="1899"/>
                  <a:pt x="12347" y="1708"/>
                </a:cubicBezTo>
                <a:cubicBezTo>
                  <a:pt x="12359" y="1685"/>
                  <a:pt x="12371" y="1649"/>
                  <a:pt x="12383" y="1613"/>
                </a:cubicBezTo>
                <a:lnTo>
                  <a:pt x="12574" y="934"/>
                </a:lnTo>
                <a:cubicBezTo>
                  <a:pt x="12633" y="708"/>
                  <a:pt x="12490" y="470"/>
                  <a:pt x="12264" y="399"/>
                </a:cubicBezTo>
                <a:lnTo>
                  <a:pt x="11478" y="196"/>
                </a:lnTo>
                <a:cubicBezTo>
                  <a:pt x="11442" y="187"/>
                  <a:pt x="11405" y="182"/>
                  <a:pt x="11368" y="182"/>
                </a:cubicBezTo>
                <a:cubicBezTo>
                  <a:pt x="11179" y="182"/>
                  <a:pt x="11002" y="306"/>
                  <a:pt x="10942" y="506"/>
                </a:cubicBezTo>
                <a:lnTo>
                  <a:pt x="10764" y="1185"/>
                </a:lnTo>
                <a:cubicBezTo>
                  <a:pt x="10752" y="1220"/>
                  <a:pt x="10752" y="1244"/>
                  <a:pt x="10752" y="1280"/>
                </a:cubicBezTo>
                <a:cubicBezTo>
                  <a:pt x="10304" y="1207"/>
                  <a:pt x="9847" y="1170"/>
                  <a:pt x="9389" y="1170"/>
                </a:cubicBezTo>
                <a:cubicBezTo>
                  <a:pt x="9323" y="1170"/>
                  <a:pt x="9258" y="1171"/>
                  <a:pt x="9192" y="1173"/>
                </a:cubicBezTo>
                <a:cubicBezTo>
                  <a:pt x="9192" y="1137"/>
                  <a:pt x="9192" y="1113"/>
                  <a:pt x="9192" y="1077"/>
                </a:cubicBezTo>
                <a:lnTo>
                  <a:pt x="9097" y="387"/>
                </a:lnTo>
                <a:cubicBezTo>
                  <a:pt x="9075" y="159"/>
                  <a:pt x="8886" y="1"/>
                  <a:pt x="8673" y="1"/>
                </a:cubicBezTo>
                <a:close/>
              </a:path>
            </a:pathLst>
          </a:custGeom>
          <a:solidFill>
            <a:srgbClr val="482400">
              <a:alpha val="1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9"/>
          <p:cNvSpPr/>
          <p:nvPr/>
        </p:nvSpPr>
        <p:spPr>
          <a:xfrm>
            <a:off x="6902125" y="-389900"/>
            <a:ext cx="1549226" cy="1522082"/>
          </a:xfrm>
          <a:custGeom>
            <a:avLst/>
            <a:gdLst/>
            <a:ahLst/>
            <a:cxnLst/>
            <a:rect l="l" t="t" r="r" b="b"/>
            <a:pathLst>
              <a:path w="55020" h="54056" extrusionOk="0">
                <a:moveTo>
                  <a:pt x="27409" y="22218"/>
                </a:moveTo>
                <a:cubicBezTo>
                  <a:pt x="30147" y="22218"/>
                  <a:pt x="32374" y="24397"/>
                  <a:pt x="32374" y="27100"/>
                </a:cubicBezTo>
                <a:cubicBezTo>
                  <a:pt x="32374" y="29802"/>
                  <a:pt x="30147" y="31981"/>
                  <a:pt x="27409" y="31981"/>
                </a:cubicBezTo>
                <a:cubicBezTo>
                  <a:pt x="24658" y="31981"/>
                  <a:pt x="22432" y="29802"/>
                  <a:pt x="22432" y="27100"/>
                </a:cubicBezTo>
                <a:cubicBezTo>
                  <a:pt x="22432" y="24397"/>
                  <a:pt x="24658" y="22218"/>
                  <a:pt x="27409" y="22218"/>
                </a:cubicBezTo>
                <a:close/>
                <a:moveTo>
                  <a:pt x="29099" y="6907"/>
                </a:moveTo>
                <a:cubicBezTo>
                  <a:pt x="39708" y="7752"/>
                  <a:pt x="48042" y="16467"/>
                  <a:pt x="48042" y="27100"/>
                </a:cubicBezTo>
                <a:cubicBezTo>
                  <a:pt x="48042" y="29767"/>
                  <a:pt x="47507" y="32326"/>
                  <a:pt x="46554" y="34660"/>
                </a:cubicBezTo>
                <a:lnTo>
                  <a:pt x="34779" y="28052"/>
                </a:lnTo>
                <a:cubicBezTo>
                  <a:pt x="34826" y="27742"/>
                  <a:pt x="34850" y="27421"/>
                  <a:pt x="34850" y="27100"/>
                </a:cubicBezTo>
                <a:cubicBezTo>
                  <a:pt x="34850" y="23635"/>
                  <a:pt x="32398" y="20742"/>
                  <a:pt x="29099" y="19980"/>
                </a:cubicBezTo>
                <a:lnTo>
                  <a:pt x="29099" y="6907"/>
                </a:lnTo>
                <a:close/>
                <a:moveTo>
                  <a:pt x="26552" y="6847"/>
                </a:moveTo>
                <a:lnTo>
                  <a:pt x="26552" y="19837"/>
                </a:lnTo>
                <a:cubicBezTo>
                  <a:pt x="22837" y="20253"/>
                  <a:pt x="19955" y="23349"/>
                  <a:pt x="19955" y="27100"/>
                </a:cubicBezTo>
                <a:cubicBezTo>
                  <a:pt x="19955" y="27492"/>
                  <a:pt x="20003" y="27873"/>
                  <a:pt x="20063" y="28243"/>
                </a:cubicBezTo>
                <a:lnTo>
                  <a:pt x="8323" y="34827"/>
                </a:lnTo>
                <a:cubicBezTo>
                  <a:pt x="7323" y="32445"/>
                  <a:pt x="6775" y="29838"/>
                  <a:pt x="6775" y="27100"/>
                </a:cubicBezTo>
                <a:cubicBezTo>
                  <a:pt x="6775" y="16193"/>
                  <a:pt x="15550" y="7300"/>
                  <a:pt x="26552" y="6847"/>
                </a:cubicBezTo>
                <a:close/>
                <a:moveTo>
                  <a:pt x="33993" y="30505"/>
                </a:moveTo>
                <a:lnTo>
                  <a:pt x="45447" y="36922"/>
                </a:lnTo>
                <a:cubicBezTo>
                  <a:pt x="41934" y="43149"/>
                  <a:pt x="35172" y="47364"/>
                  <a:pt x="27409" y="47364"/>
                </a:cubicBezTo>
                <a:cubicBezTo>
                  <a:pt x="19705" y="47364"/>
                  <a:pt x="12990" y="43221"/>
                  <a:pt x="9454" y="37077"/>
                </a:cubicBezTo>
                <a:lnTo>
                  <a:pt x="20908" y="30660"/>
                </a:lnTo>
                <a:cubicBezTo>
                  <a:pt x="22170" y="32898"/>
                  <a:pt x="24611" y="34410"/>
                  <a:pt x="27409" y="34410"/>
                </a:cubicBezTo>
                <a:cubicBezTo>
                  <a:pt x="30266" y="34410"/>
                  <a:pt x="32743" y="32826"/>
                  <a:pt x="33993" y="30505"/>
                </a:cubicBezTo>
                <a:close/>
                <a:moveTo>
                  <a:pt x="26325" y="1"/>
                </a:moveTo>
                <a:cubicBezTo>
                  <a:pt x="25635" y="1"/>
                  <a:pt x="25063" y="572"/>
                  <a:pt x="25063" y="1275"/>
                </a:cubicBezTo>
                <a:lnTo>
                  <a:pt x="25063" y="3263"/>
                </a:lnTo>
                <a:cubicBezTo>
                  <a:pt x="25063" y="3382"/>
                  <a:pt x="25087" y="3490"/>
                  <a:pt x="25111" y="3597"/>
                </a:cubicBezTo>
                <a:cubicBezTo>
                  <a:pt x="23551" y="3740"/>
                  <a:pt x="22027" y="4037"/>
                  <a:pt x="20551" y="4466"/>
                </a:cubicBezTo>
                <a:cubicBezTo>
                  <a:pt x="20539" y="4359"/>
                  <a:pt x="20515" y="4263"/>
                  <a:pt x="20467" y="4156"/>
                </a:cubicBezTo>
                <a:lnTo>
                  <a:pt x="19694" y="2311"/>
                </a:lnTo>
                <a:cubicBezTo>
                  <a:pt x="19487" y="1826"/>
                  <a:pt x="19016" y="1537"/>
                  <a:pt x="18526" y="1537"/>
                </a:cubicBezTo>
                <a:cubicBezTo>
                  <a:pt x="18367" y="1537"/>
                  <a:pt x="18205" y="1568"/>
                  <a:pt x="18050" y="1632"/>
                </a:cubicBezTo>
                <a:lnTo>
                  <a:pt x="15872" y="2513"/>
                </a:lnTo>
                <a:cubicBezTo>
                  <a:pt x="15217" y="2787"/>
                  <a:pt x="14907" y="3537"/>
                  <a:pt x="15181" y="4180"/>
                </a:cubicBezTo>
                <a:lnTo>
                  <a:pt x="15967" y="6037"/>
                </a:lnTo>
                <a:cubicBezTo>
                  <a:pt x="16003" y="6121"/>
                  <a:pt x="16050" y="6192"/>
                  <a:pt x="16098" y="6264"/>
                </a:cubicBezTo>
                <a:cubicBezTo>
                  <a:pt x="14752" y="6966"/>
                  <a:pt x="13478" y="7800"/>
                  <a:pt x="12300" y="8740"/>
                </a:cubicBezTo>
                <a:cubicBezTo>
                  <a:pt x="12252" y="8657"/>
                  <a:pt x="12193" y="8585"/>
                  <a:pt x="12133" y="8526"/>
                </a:cubicBezTo>
                <a:lnTo>
                  <a:pt x="10681" y="7097"/>
                </a:lnTo>
                <a:cubicBezTo>
                  <a:pt x="10430" y="6853"/>
                  <a:pt x="10109" y="6731"/>
                  <a:pt x="9789" y="6731"/>
                </a:cubicBezTo>
                <a:cubicBezTo>
                  <a:pt x="9469" y="6731"/>
                  <a:pt x="9151" y="6853"/>
                  <a:pt x="8906" y="7097"/>
                </a:cubicBezTo>
                <a:lnTo>
                  <a:pt x="7252" y="8716"/>
                </a:lnTo>
                <a:cubicBezTo>
                  <a:pt x="6740" y="9216"/>
                  <a:pt x="6740" y="10026"/>
                  <a:pt x="7252" y="10526"/>
                </a:cubicBezTo>
                <a:lnTo>
                  <a:pt x="8704" y="11955"/>
                </a:lnTo>
                <a:cubicBezTo>
                  <a:pt x="8752" y="12002"/>
                  <a:pt x="8799" y="12038"/>
                  <a:pt x="8859" y="12074"/>
                </a:cubicBezTo>
                <a:cubicBezTo>
                  <a:pt x="7906" y="13205"/>
                  <a:pt x="7073" y="14431"/>
                  <a:pt x="6347" y="15717"/>
                </a:cubicBezTo>
                <a:cubicBezTo>
                  <a:pt x="6287" y="15681"/>
                  <a:pt x="6228" y="15646"/>
                  <a:pt x="6156" y="15622"/>
                </a:cubicBezTo>
                <a:lnTo>
                  <a:pt x="4251" y="14836"/>
                </a:lnTo>
                <a:cubicBezTo>
                  <a:pt x="4093" y="14772"/>
                  <a:pt x="3929" y="14741"/>
                  <a:pt x="3767" y="14741"/>
                </a:cubicBezTo>
                <a:cubicBezTo>
                  <a:pt x="3273" y="14741"/>
                  <a:pt x="2803" y="15027"/>
                  <a:pt x="2596" y="15503"/>
                </a:cubicBezTo>
                <a:lnTo>
                  <a:pt x="1703" y="17610"/>
                </a:lnTo>
                <a:cubicBezTo>
                  <a:pt x="1429" y="18265"/>
                  <a:pt x="1727" y="19003"/>
                  <a:pt x="2382" y="19277"/>
                </a:cubicBezTo>
                <a:lnTo>
                  <a:pt x="4287" y="20063"/>
                </a:lnTo>
                <a:cubicBezTo>
                  <a:pt x="4346" y="20087"/>
                  <a:pt x="4394" y="20099"/>
                  <a:pt x="4442" y="20111"/>
                </a:cubicBezTo>
                <a:cubicBezTo>
                  <a:pt x="3977" y="21563"/>
                  <a:pt x="3668" y="23087"/>
                  <a:pt x="3501" y="24647"/>
                </a:cubicBezTo>
                <a:cubicBezTo>
                  <a:pt x="3453" y="24635"/>
                  <a:pt x="3394" y="24623"/>
                  <a:pt x="3346" y="24623"/>
                </a:cubicBezTo>
                <a:lnTo>
                  <a:pt x="1263" y="24623"/>
                </a:lnTo>
                <a:cubicBezTo>
                  <a:pt x="572" y="24623"/>
                  <a:pt x="1" y="25195"/>
                  <a:pt x="1" y="25897"/>
                </a:cubicBezTo>
                <a:lnTo>
                  <a:pt x="1" y="28171"/>
                </a:lnTo>
                <a:cubicBezTo>
                  <a:pt x="1" y="28862"/>
                  <a:pt x="572" y="29433"/>
                  <a:pt x="1263" y="29433"/>
                </a:cubicBezTo>
                <a:lnTo>
                  <a:pt x="3346" y="29433"/>
                </a:lnTo>
                <a:cubicBezTo>
                  <a:pt x="3394" y="29433"/>
                  <a:pt x="3442" y="29421"/>
                  <a:pt x="3489" y="29421"/>
                </a:cubicBezTo>
                <a:cubicBezTo>
                  <a:pt x="3620" y="30719"/>
                  <a:pt x="3858" y="31993"/>
                  <a:pt x="4192" y="33219"/>
                </a:cubicBezTo>
                <a:cubicBezTo>
                  <a:pt x="4156" y="33231"/>
                  <a:pt x="4108" y="33231"/>
                  <a:pt x="4073" y="33243"/>
                </a:cubicBezTo>
                <a:lnTo>
                  <a:pt x="2132" y="33969"/>
                </a:lnTo>
                <a:cubicBezTo>
                  <a:pt x="1477" y="34219"/>
                  <a:pt x="1144" y="34958"/>
                  <a:pt x="1406" y="35613"/>
                </a:cubicBezTo>
                <a:lnTo>
                  <a:pt x="2227" y="37744"/>
                </a:lnTo>
                <a:cubicBezTo>
                  <a:pt x="2420" y="38248"/>
                  <a:pt x="2895" y="38555"/>
                  <a:pt x="3402" y="38555"/>
                </a:cubicBezTo>
                <a:cubicBezTo>
                  <a:pt x="3554" y="38555"/>
                  <a:pt x="3708" y="38527"/>
                  <a:pt x="3858" y="38470"/>
                </a:cubicBezTo>
                <a:lnTo>
                  <a:pt x="5787" y="37744"/>
                </a:lnTo>
                <a:cubicBezTo>
                  <a:pt x="5835" y="37732"/>
                  <a:pt x="5882" y="37708"/>
                  <a:pt x="5918" y="37684"/>
                </a:cubicBezTo>
                <a:cubicBezTo>
                  <a:pt x="6716" y="39244"/>
                  <a:pt x="7680" y="40696"/>
                  <a:pt x="8787" y="42042"/>
                </a:cubicBezTo>
                <a:cubicBezTo>
                  <a:pt x="8764" y="42066"/>
                  <a:pt x="8728" y="42078"/>
                  <a:pt x="8704" y="42113"/>
                </a:cubicBezTo>
                <a:lnTo>
                  <a:pt x="7252" y="43542"/>
                </a:lnTo>
                <a:cubicBezTo>
                  <a:pt x="6740" y="44030"/>
                  <a:pt x="6740" y="44852"/>
                  <a:pt x="7252" y="45340"/>
                </a:cubicBezTo>
                <a:lnTo>
                  <a:pt x="8906" y="46971"/>
                </a:lnTo>
                <a:cubicBezTo>
                  <a:pt x="9151" y="47209"/>
                  <a:pt x="9469" y="47328"/>
                  <a:pt x="9789" y="47328"/>
                </a:cubicBezTo>
                <a:cubicBezTo>
                  <a:pt x="10109" y="47328"/>
                  <a:pt x="10430" y="47209"/>
                  <a:pt x="10681" y="46971"/>
                </a:cubicBezTo>
                <a:lnTo>
                  <a:pt x="12133" y="45542"/>
                </a:lnTo>
                <a:cubicBezTo>
                  <a:pt x="12169" y="45495"/>
                  <a:pt x="12205" y="45459"/>
                  <a:pt x="12240" y="45411"/>
                </a:cubicBezTo>
                <a:cubicBezTo>
                  <a:pt x="13276" y="46245"/>
                  <a:pt x="14395" y="46995"/>
                  <a:pt x="15574" y="47650"/>
                </a:cubicBezTo>
                <a:cubicBezTo>
                  <a:pt x="15550" y="47685"/>
                  <a:pt x="15526" y="47733"/>
                  <a:pt x="15503" y="47769"/>
                </a:cubicBezTo>
                <a:lnTo>
                  <a:pt x="14681" y="49602"/>
                </a:lnTo>
                <a:cubicBezTo>
                  <a:pt x="14383" y="50245"/>
                  <a:pt x="14681" y="51007"/>
                  <a:pt x="15324" y="51281"/>
                </a:cubicBezTo>
                <a:lnTo>
                  <a:pt x="17479" y="52222"/>
                </a:lnTo>
                <a:cubicBezTo>
                  <a:pt x="17641" y="52292"/>
                  <a:pt x="17811" y="52326"/>
                  <a:pt x="17978" y="52326"/>
                </a:cubicBezTo>
                <a:cubicBezTo>
                  <a:pt x="18460" y="52326"/>
                  <a:pt x="18922" y="52047"/>
                  <a:pt x="19134" y="51579"/>
                </a:cubicBezTo>
                <a:lnTo>
                  <a:pt x="19967" y="49745"/>
                </a:lnTo>
                <a:cubicBezTo>
                  <a:pt x="19991" y="49686"/>
                  <a:pt x="20003" y="49626"/>
                  <a:pt x="20027" y="49567"/>
                </a:cubicBezTo>
                <a:cubicBezTo>
                  <a:pt x="21646" y="50079"/>
                  <a:pt x="23337" y="50436"/>
                  <a:pt x="25087" y="50602"/>
                </a:cubicBezTo>
                <a:cubicBezTo>
                  <a:pt x="25075" y="50662"/>
                  <a:pt x="25063" y="50722"/>
                  <a:pt x="25063" y="50793"/>
                </a:cubicBezTo>
                <a:lnTo>
                  <a:pt x="25063" y="52793"/>
                </a:lnTo>
                <a:cubicBezTo>
                  <a:pt x="25063" y="53484"/>
                  <a:pt x="25635" y="54055"/>
                  <a:pt x="26325" y="54055"/>
                </a:cubicBezTo>
                <a:lnTo>
                  <a:pt x="28695" y="54055"/>
                </a:lnTo>
                <a:cubicBezTo>
                  <a:pt x="29397" y="54055"/>
                  <a:pt x="29957" y="53484"/>
                  <a:pt x="29957" y="52793"/>
                </a:cubicBezTo>
                <a:lnTo>
                  <a:pt x="29957" y="50793"/>
                </a:lnTo>
                <a:cubicBezTo>
                  <a:pt x="29957" y="50722"/>
                  <a:pt x="29945" y="50650"/>
                  <a:pt x="29933" y="50579"/>
                </a:cubicBezTo>
                <a:cubicBezTo>
                  <a:pt x="31505" y="50424"/>
                  <a:pt x="33017" y="50114"/>
                  <a:pt x="34481" y="49674"/>
                </a:cubicBezTo>
                <a:cubicBezTo>
                  <a:pt x="34493" y="49745"/>
                  <a:pt x="34517" y="49829"/>
                  <a:pt x="34553" y="49900"/>
                </a:cubicBezTo>
                <a:lnTo>
                  <a:pt x="35338" y="51757"/>
                </a:lnTo>
                <a:cubicBezTo>
                  <a:pt x="35537" y="52236"/>
                  <a:pt x="36009" y="52529"/>
                  <a:pt x="36506" y="52529"/>
                </a:cubicBezTo>
                <a:cubicBezTo>
                  <a:pt x="36665" y="52529"/>
                  <a:pt x="36826" y="52499"/>
                  <a:pt x="36981" y="52436"/>
                </a:cubicBezTo>
                <a:lnTo>
                  <a:pt x="39148" y="51543"/>
                </a:lnTo>
                <a:cubicBezTo>
                  <a:pt x="39803" y="51281"/>
                  <a:pt x="40113" y="50531"/>
                  <a:pt x="39839" y="49876"/>
                </a:cubicBezTo>
                <a:lnTo>
                  <a:pt x="39053" y="48031"/>
                </a:lnTo>
                <a:cubicBezTo>
                  <a:pt x="39029" y="47959"/>
                  <a:pt x="38982" y="47888"/>
                  <a:pt x="38946" y="47816"/>
                </a:cubicBezTo>
                <a:cubicBezTo>
                  <a:pt x="40279" y="47102"/>
                  <a:pt x="41542" y="46257"/>
                  <a:pt x="42708" y="45304"/>
                </a:cubicBezTo>
                <a:cubicBezTo>
                  <a:pt x="42768" y="45388"/>
                  <a:pt x="42827" y="45471"/>
                  <a:pt x="42899" y="45542"/>
                </a:cubicBezTo>
                <a:lnTo>
                  <a:pt x="44351" y="46971"/>
                </a:lnTo>
                <a:cubicBezTo>
                  <a:pt x="44595" y="47209"/>
                  <a:pt x="44914" y="47328"/>
                  <a:pt x="45234" y="47328"/>
                </a:cubicBezTo>
                <a:cubicBezTo>
                  <a:pt x="45554" y="47328"/>
                  <a:pt x="45875" y="47209"/>
                  <a:pt x="46125" y="46971"/>
                </a:cubicBezTo>
                <a:lnTo>
                  <a:pt x="47780" y="45340"/>
                </a:lnTo>
                <a:cubicBezTo>
                  <a:pt x="48280" y="44852"/>
                  <a:pt x="48280" y="44030"/>
                  <a:pt x="47780" y="43542"/>
                </a:cubicBezTo>
                <a:lnTo>
                  <a:pt x="46328" y="42113"/>
                </a:lnTo>
                <a:cubicBezTo>
                  <a:pt x="46256" y="42042"/>
                  <a:pt x="46173" y="41982"/>
                  <a:pt x="46102" y="41935"/>
                </a:cubicBezTo>
                <a:cubicBezTo>
                  <a:pt x="47042" y="40792"/>
                  <a:pt x="47876" y="39577"/>
                  <a:pt x="48590" y="38268"/>
                </a:cubicBezTo>
                <a:cubicBezTo>
                  <a:pt x="48673" y="38339"/>
                  <a:pt x="48769" y="38399"/>
                  <a:pt x="48864" y="38434"/>
                </a:cubicBezTo>
                <a:lnTo>
                  <a:pt x="50781" y="39232"/>
                </a:lnTo>
                <a:cubicBezTo>
                  <a:pt x="50939" y="39296"/>
                  <a:pt x="51102" y="39327"/>
                  <a:pt x="51262" y="39327"/>
                </a:cubicBezTo>
                <a:cubicBezTo>
                  <a:pt x="51753" y="39327"/>
                  <a:pt x="52217" y="39038"/>
                  <a:pt x="52424" y="38553"/>
                </a:cubicBezTo>
                <a:lnTo>
                  <a:pt x="53329" y="36446"/>
                </a:lnTo>
                <a:cubicBezTo>
                  <a:pt x="53603" y="35803"/>
                  <a:pt x="53293" y="35053"/>
                  <a:pt x="52638" y="34779"/>
                </a:cubicBezTo>
                <a:lnTo>
                  <a:pt x="50733" y="33993"/>
                </a:lnTo>
                <a:cubicBezTo>
                  <a:pt x="50626" y="33958"/>
                  <a:pt x="50531" y="33934"/>
                  <a:pt x="50424" y="33922"/>
                </a:cubicBezTo>
                <a:cubicBezTo>
                  <a:pt x="50864" y="32457"/>
                  <a:pt x="51174" y="30945"/>
                  <a:pt x="51328" y="29374"/>
                </a:cubicBezTo>
                <a:cubicBezTo>
                  <a:pt x="51436" y="29409"/>
                  <a:pt x="51555" y="29433"/>
                  <a:pt x="51674" y="29433"/>
                </a:cubicBezTo>
                <a:lnTo>
                  <a:pt x="53757" y="29433"/>
                </a:lnTo>
                <a:cubicBezTo>
                  <a:pt x="54460" y="29433"/>
                  <a:pt x="55019" y="28862"/>
                  <a:pt x="55019" y="28171"/>
                </a:cubicBezTo>
                <a:lnTo>
                  <a:pt x="55019" y="25897"/>
                </a:lnTo>
                <a:cubicBezTo>
                  <a:pt x="55019" y="25195"/>
                  <a:pt x="54460" y="24623"/>
                  <a:pt x="53757" y="24623"/>
                </a:cubicBezTo>
                <a:lnTo>
                  <a:pt x="51674" y="24623"/>
                </a:lnTo>
                <a:cubicBezTo>
                  <a:pt x="51555" y="24623"/>
                  <a:pt x="51436" y="24647"/>
                  <a:pt x="51317" y="24683"/>
                </a:cubicBezTo>
                <a:cubicBezTo>
                  <a:pt x="51186" y="23385"/>
                  <a:pt x="50936" y="22111"/>
                  <a:pt x="50590" y="20885"/>
                </a:cubicBezTo>
                <a:cubicBezTo>
                  <a:pt x="50709" y="20873"/>
                  <a:pt x="50828" y="20861"/>
                  <a:pt x="50947" y="20813"/>
                </a:cubicBezTo>
                <a:lnTo>
                  <a:pt x="52888" y="20087"/>
                </a:lnTo>
                <a:cubicBezTo>
                  <a:pt x="53543" y="19837"/>
                  <a:pt x="53876" y="19099"/>
                  <a:pt x="53626" y="18444"/>
                </a:cubicBezTo>
                <a:lnTo>
                  <a:pt x="52793" y="16313"/>
                </a:lnTo>
                <a:cubicBezTo>
                  <a:pt x="52599" y="15813"/>
                  <a:pt x="52117" y="15508"/>
                  <a:pt x="51611" y="15508"/>
                </a:cubicBezTo>
                <a:cubicBezTo>
                  <a:pt x="51465" y="15508"/>
                  <a:pt x="51317" y="15533"/>
                  <a:pt x="51174" y="15586"/>
                </a:cubicBezTo>
                <a:lnTo>
                  <a:pt x="49233" y="16313"/>
                </a:lnTo>
                <a:cubicBezTo>
                  <a:pt x="49102" y="16360"/>
                  <a:pt x="48995" y="16432"/>
                  <a:pt x="48888" y="16515"/>
                </a:cubicBezTo>
                <a:cubicBezTo>
                  <a:pt x="48090" y="14955"/>
                  <a:pt x="47126" y="13503"/>
                  <a:pt x="46018" y="12169"/>
                </a:cubicBezTo>
                <a:cubicBezTo>
                  <a:pt x="46125" y="12110"/>
                  <a:pt x="46233" y="12038"/>
                  <a:pt x="46328" y="11955"/>
                </a:cubicBezTo>
                <a:lnTo>
                  <a:pt x="47780" y="10526"/>
                </a:lnTo>
                <a:cubicBezTo>
                  <a:pt x="48280" y="10026"/>
                  <a:pt x="48280" y="9216"/>
                  <a:pt x="47780" y="8716"/>
                </a:cubicBezTo>
                <a:lnTo>
                  <a:pt x="46125" y="7097"/>
                </a:lnTo>
                <a:cubicBezTo>
                  <a:pt x="45875" y="6853"/>
                  <a:pt x="45554" y="6731"/>
                  <a:pt x="45234" y="6731"/>
                </a:cubicBezTo>
                <a:cubicBezTo>
                  <a:pt x="44914" y="6731"/>
                  <a:pt x="44595" y="6853"/>
                  <a:pt x="44351" y="7097"/>
                </a:cubicBezTo>
                <a:lnTo>
                  <a:pt x="42899" y="8526"/>
                </a:lnTo>
                <a:cubicBezTo>
                  <a:pt x="42792" y="8621"/>
                  <a:pt x="42720" y="8728"/>
                  <a:pt x="42661" y="8847"/>
                </a:cubicBezTo>
                <a:cubicBezTo>
                  <a:pt x="41613" y="8014"/>
                  <a:pt x="40494" y="7252"/>
                  <a:pt x="39315" y="6597"/>
                </a:cubicBezTo>
                <a:cubicBezTo>
                  <a:pt x="39398" y="6502"/>
                  <a:pt x="39470" y="6407"/>
                  <a:pt x="39517" y="6287"/>
                </a:cubicBezTo>
                <a:lnTo>
                  <a:pt x="40351" y="4454"/>
                </a:lnTo>
                <a:cubicBezTo>
                  <a:pt x="40637" y="3811"/>
                  <a:pt x="40339" y="3061"/>
                  <a:pt x="39696" y="2775"/>
                </a:cubicBezTo>
                <a:lnTo>
                  <a:pt x="37541" y="1835"/>
                </a:lnTo>
                <a:cubicBezTo>
                  <a:pt x="37379" y="1764"/>
                  <a:pt x="37209" y="1731"/>
                  <a:pt x="37042" y="1731"/>
                </a:cubicBezTo>
                <a:cubicBezTo>
                  <a:pt x="36560" y="1731"/>
                  <a:pt x="36098" y="2009"/>
                  <a:pt x="35886" y="2477"/>
                </a:cubicBezTo>
                <a:lnTo>
                  <a:pt x="35065" y="4311"/>
                </a:lnTo>
                <a:cubicBezTo>
                  <a:pt x="35005" y="4430"/>
                  <a:pt x="34981" y="4561"/>
                  <a:pt x="34969" y="4692"/>
                </a:cubicBezTo>
                <a:cubicBezTo>
                  <a:pt x="33350" y="4156"/>
                  <a:pt x="31659" y="3787"/>
                  <a:pt x="29909" y="3620"/>
                </a:cubicBezTo>
                <a:cubicBezTo>
                  <a:pt x="29933" y="3501"/>
                  <a:pt x="29957" y="3394"/>
                  <a:pt x="29957" y="3263"/>
                </a:cubicBezTo>
                <a:lnTo>
                  <a:pt x="29957" y="1275"/>
                </a:lnTo>
                <a:cubicBezTo>
                  <a:pt x="29957" y="572"/>
                  <a:pt x="29397" y="1"/>
                  <a:pt x="28695" y="1"/>
                </a:cubicBezTo>
                <a:close/>
              </a:path>
            </a:pathLst>
          </a:custGeom>
          <a:solidFill>
            <a:srgbClr val="F8A21C">
              <a:alpha val="3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9"/>
          <p:cNvSpPr txBox="1">
            <a:spLocks noGrp="1"/>
          </p:cNvSpPr>
          <p:nvPr>
            <p:ph type="title"/>
          </p:nvPr>
        </p:nvSpPr>
        <p:spPr>
          <a:xfrm>
            <a:off x="709350" y="537550"/>
            <a:ext cx="7725300" cy="47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500"/>
              <a:buNone/>
              <a:defRPr/>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a:endParaRPr/>
          </a:p>
        </p:txBody>
      </p:sp>
      <p:sp>
        <p:nvSpPr>
          <p:cNvPr id="112" name="Google Shape;112;p9"/>
          <p:cNvSpPr txBox="1">
            <a:spLocks noGrp="1"/>
          </p:cNvSpPr>
          <p:nvPr>
            <p:ph type="body" idx="1"/>
          </p:nvPr>
        </p:nvSpPr>
        <p:spPr>
          <a:xfrm>
            <a:off x="709350" y="1152475"/>
            <a:ext cx="7725300" cy="34536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113" name="Google Shape;113;p9"/>
          <p:cNvSpPr/>
          <p:nvPr/>
        </p:nvSpPr>
        <p:spPr>
          <a:xfrm rot="10800000">
            <a:off x="-1336197" y="3789092"/>
            <a:ext cx="2715041" cy="2707843"/>
          </a:xfrm>
          <a:custGeom>
            <a:avLst/>
            <a:gdLst/>
            <a:ahLst/>
            <a:cxnLst/>
            <a:rect l="l" t="t" r="r" b="b"/>
            <a:pathLst>
              <a:path w="18861" h="18811" extrusionOk="0">
                <a:moveTo>
                  <a:pt x="11198" y="3199"/>
                </a:moveTo>
                <a:cubicBezTo>
                  <a:pt x="11271" y="3199"/>
                  <a:pt x="11346" y="3209"/>
                  <a:pt x="11419" y="3232"/>
                </a:cubicBezTo>
                <a:cubicBezTo>
                  <a:pt x="12824" y="3685"/>
                  <a:pt x="14038" y="4614"/>
                  <a:pt x="14836" y="5864"/>
                </a:cubicBezTo>
                <a:cubicBezTo>
                  <a:pt x="15074" y="6233"/>
                  <a:pt x="14931" y="6733"/>
                  <a:pt x="14538" y="6923"/>
                </a:cubicBezTo>
                <a:cubicBezTo>
                  <a:pt x="14121" y="7114"/>
                  <a:pt x="13705" y="7316"/>
                  <a:pt x="13300" y="7507"/>
                </a:cubicBezTo>
                <a:cubicBezTo>
                  <a:pt x="13200" y="7555"/>
                  <a:pt x="13093" y="7578"/>
                  <a:pt x="12987" y="7578"/>
                </a:cubicBezTo>
                <a:cubicBezTo>
                  <a:pt x="12753" y="7578"/>
                  <a:pt x="12523" y="7466"/>
                  <a:pt x="12383" y="7269"/>
                </a:cubicBezTo>
                <a:cubicBezTo>
                  <a:pt x="11966" y="6673"/>
                  <a:pt x="11371" y="6221"/>
                  <a:pt x="10692" y="5959"/>
                </a:cubicBezTo>
                <a:cubicBezTo>
                  <a:pt x="10359" y="5840"/>
                  <a:pt x="10157" y="5495"/>
                  <a:pt x="10216" y="5137"/>
                </a:cubicBezTo>
                <a:cubicBezTo>
                  <a:pt x="10300" y="4697"/>
                  <a:pt x="10383" y="4244"/>
                  <a:pt x="10466" y="3792"/>
                </a:cubicBezTo>
                <a:cubicBezTo>
                  <a:pt x="10535" y="3439"/>
                  <a:pt x="10855" y="3199"/>
                  <a:pt x="11198" y="3199"/>
                </a:cubicBezTo>
                <a:close/>
                <a:moveTo>
                  <a:pt x="6241" y="3843"/>
                </a:moveTo>
                <a:cubicBezTo>
                  <a:pt x="6513" y="3843"/>
                  <a:pt x="6779" y="3994"/>
                  <a:pt x="6906" y="4256"/>
                </a:cubicBezTo>
                <a:cubicBezTo>
                  <a:pt x="7109" y="4673"/>
                  <a:pt x="7299" y="5078"/>
                  <a:pt x="7490" y="5495"/>
                </a:cubicBezTo>
                <a:cubicBezTo>
                  <a:pt x="7644" y="5816"/>
                  <a:pt x="7549" y="6209"/>
                  <a:pt x="7252" y="6411"/>
                </a:cubicBezTo>
                <a:cubicBezTo>
                  <a:pt x="6656" y="6828"/>
                  <a:pt x="6204" y="7423"/>
                  <a:pt x="5954" y="8102"/>
                </a:cubicBezTo>
                <a:cubicBezTo>
                  <a:pt x="5838" y="8396"/>
                  <a:pt x="5555" y="8589"/>
                  <a:pt x="5245" y="8589"/>
                </a:cubicBezTo>
                <a:cubicBezTo>
                  <a:pt x="5204" y="8589"/>
                  <a:pt x="5162" y="8585"/>
                  <a:pt x="5120" y="8578"/>
                </a:cubicBezTo>
                <a:cubicBezTo>
                  <a:pt x="4680" y="8495"/>
                  <a:pt x="4227" y="8400"/>
                  <a:pt x="3787" y="8316"/>
                </a:cubicBezTo>
                <a:cubicBezTo>
                  <a:pt x="3346" y="8245"/>
                  <a:pt x="3084" y="7792"/>
                  <a:pt x="3215" y="7376"/>
                </a:cubicBezTo>
                <a:cubicBezTo>
                  <a:pt x="3680" y="5971"/>
                  <a:pt x="4608" y="4756"/>
                  <a:pt x="5847" y="3959"/>
                </a:cubicBezTo>
                <a:cubicBezTo>
                  <a:pt x="5969" y="3880"/>
                  <a:pt x="6106" y="3843"/>
                  <a:pt x="6241" y="3843"/>
                </a:cubicBezTo>
                <a:close/>
                <a:moveTo>
                  <a:pt x="9222" y="7030"/>
                </a:moveTo>
                <a:cubicBezTo>
                  <a:pt x="9724" y="7030"/>
                  <a:pt x="10229" y="7189"/>
                  <a:pt x="10657" y="7519"/>
                </a:cubicBezTo>
                <a:cubicBezTo>
                  <a:pt x="11693" y="8316"/>
                  <a:pt x="11883" y="9805"/>
                  <a:pt x="11085" y="10840"/>
                </a:cubicBezTo>
                <a:cubicBezTo>
                  <a:pt x="10619" y="11453"/>
                  <a:pt x="9916" y="11773"/>
                  <a:pt x="9205" y="11773"/>
                </a:cubicBezTo>
                <a:cubicBezTo>
                  <a:pt x="8701" y="11773"/>
                  <a:pt x="8193" y="11612"/>
                  <a:pt x="7763" y="11281"/>
                </a:cubicBezTo>
                <a:cubicBezTo>
                  <a:pt x="6728" y="10483"/>
                  <a:pt x="6537" y="8995"/>
                  <a:pt x="7335" y="7959"/>
                </a:cubicBezTo>
                <a:cubicBezTo>
                  <a:pt x="7803" y="7351"/>
                  <a:pt x="8509" y="7030"/>
                  <a:pt x="9222" y="7030"/>
                </a:cubicBezTo>
                <a:close/>
                <a:moveTo>
                  <a:pt x="13527" y="10222"/>
                </a:moveTo>
                <a:cubicBezTo>
                  <a:pt x="13570" y="10222"/>
                  <a:pt x="13614" y="10226"/>
                  <a:pt x="13657" y="10233"/>
                </a:cubicBezTo>
                <a:cubicBezTo>
                  <a:pt x="14098" y="10317"/>
                  <a:pt x="14550" y="10400"/>
                  <a:pt x="15002" y="10483"/>
                </a:cubicBezTo>
                <a:cubicBezTo>
                  <a:pt x="15431" y="10567"/>
                  <a:pt x="15693" y="11007"/>
                  <a:pt x="15562" y="11436"/>
                </a:cubicBezTo>
                <a:cubicBezTo>
                  <a:pt x="15110" y="12841"/>
                  <a:pt x="14181" y="14043"/>
                  <a:pt x="12931" y="14853"/>
                </a:cubicBezTo>
                <a:cubicBezTo>
                  <a:pt x="12809" y="14931"/>
                  <a:pt x="12673" y="14968"/>
                  <a:pt x="12539" y="14968"/>
                </a:cubicBezTo>
                <a:cubicBezTo>
                  <a:pt x="12266" y="14968"/>
                  <a:pt x="11999" y="14815"/>
                  <a:pt x="11871" y="14543"/>
                </a:cubicBezTo>
                <a:cubicBezTo>
                  <a:pt x="11681" y="14138"/>
                  <a:pt x="11478" y="13722"/>
                  <a:pt x="11288" y="13317"/>
                </a:cubicBezTo>
                <a:cubicBezTo>
                  <a:pt x="11133" y="12984"/>
                  <a:pt x="11240" y="12603"/>
                  <a:pt x="11526" y="12400"/>
                </a:cubicBezTo>
                <a:cubicBezTo>
                  <a:pt x="12121" y="11972"/>
                  <a:pt x="12574" y="11388"/>
                  <a:pt x="12836" y="10710"/>
                </a:cubicBezTo>
                <a:cubicBezTo>
                  <a:pt x="12940" y="10406"/>
                  <a:pt x="13219" y="10222"/>
                  <a:pt x="13527" y="10222"/>
                </a:cubicBezTo>
                <a:close/>
                <a:moveTo>
                  <a:pt x="5786" y="11228"/>
                </a:moveTo>
                <a:cubicBezTo>
                  <a:pt x="6022" y="11228"/>
                  <a:pt x="6254" y="11337"/>
                  <a:pt x="6394" y="11543"/>
                </a:cubicBezTo>
                <a:cubicBezTo>
                  <a:pt x="6811" y="12138"/>
                  <a:pt x="7406" y="12591"/>
                  <a:pt x="8085" y="12841"/>
                </a:cubicBezTo>
                <a:cubicBezTo>
                  <a:pt x="8430" y="12972"/>
                  <a:pt x="8621" y="13317"/>
                  <a:pt x="8561" y="13662"/>
                </a:cubicBezTo>
                <a:cubicBezTo>
                  <a:pt x="8478" y="14115"/>
                  <a:pt x="8395" y="14567"/>
                  <a:pt x="8311" y="15008"/>
                </a:cubicBezTo>
                <a:cubicBezTo>
                  <a:pt x="8242" y="15371"/>
                  <a:pt x="7922" y="15613"/>
                  <a:pt x="7579" y="15613"/>
                </a:cubicBezTo>
                <a:cubicBezTo>
                  <a:pt x="7506" y="15613"/>
                  <a:pt x="7432" y="15602"/>
                  <a:pt x="7359" y="15579"/>
                </a:cubicBezTo>
                <a:cubicBezTo>
                  <a:pt x="5954" y="15115"/>
                  <a:pt x="4751" y="14186"/>
                  <a:pt x="3942" y="12948"/>
                </a:cubicBezTo>
                <a:cubicBezTo>
                  <a:pt x="3703" y="12579"/>
                  <a:pt x="3846" y="12079"/>
                  <a:pt x="4251" y="11888"/>
                </a:cubicBezTo>
                <a:cubicBezTo>
                  <a:pt x="4656" y="11686"/>
                  <a:pt x="5073" y="11495"/>
                  <a:pt x="5477" y="11293"/>
                </a:cubicBezTo>
                <a:cubicBezTo>
                  <a:pt x="5576" y="11249"/>
                  <a:pt x="5682" y="11228"/>
                  <a:pt x="5786" y="11228"/>
                </a:cubicBezTo>
                <a:close/>
                <a:moveTo>
                  <a:pt x="8673" y="1"/>
                </a:moveTo>
                <a:cubicBezTo>
                  <a:pt x="8652" y="1"/>
                  <a:pt x="8630" y="3"/>
                  <a:pt x="8609" y="6"/>
                </a:cubicBezTo>
                <a:lnTo>
                  <a:pt x="7823" y="113"/>
                </a:lnTo>
                <a:cubicBezTo>
                  <a:pt x="7573" y="137"/>
                  <a:pt x="7406" y="363"/>
                  <a:pt x="7442" y="601"/>
                </a:cubicBezTo>
                <a:lnTo>
                  <a:pt x="7525" y="1292"/>
                </a:lnTo>
                <a:cubicBezTo>
                  <a:pt x="7537" y="1327"/>
                  <a:pt x="7537" y="1351"/>
                  <a:pt x="7549" y="1375"/>
                </a:cubicBezTo>
                <a:cubicBezTo>
                  <a:pt x="7049" y="1482"/>
                  <a:pt x="6561" y="1649"/>
                  <a:pt x="6085" y="1851"/>
                </a:cubicBezTo>
                <a:cubicBezTo>
                  <a:pt x="6085" y="1827"/>
                  <a:pt x="6073" y="1816"/>
                  <a:pt x="6061" y="1792"/>
                </a:cubicBezTo>
                <a:lnTo>
                  <a:pt x="5716" y="1173"/>
                </a:lnTo>
                <a:cubicBezTo>
                  <a:pt x="5636" y="1037"/>
                  <a:pt x="5486" y="960"/>
                  <a:pt x="5336" y="960"/>
                </a:cubicBezTo>
                <a:cubicBezTo>
                  <a:pt x="5261" y="960"/>
                  <a:pt x="5187" y="979"/>
                  <a:pt x="5120" y="1018"/>
                </a:cubicBezTo>
                <a:lnTo>
                  <a:pt x="4418" y="1411"/>
                </a:lnTo>
                <a:cubicBezTo>
                  <a:pt x="4204" y="1530"/>
                  <a:pt x="4132" y="1792"/>
                  <a:pt x="4251" y="2006"/>
                </a:cubicBezTo>
                <a:lnTo>
                  <a:pt x="4608" y="2625"/>
                </a:lnTo>
                <a:cubicBezTo>
                  <a:pt x="4608" y="2637"/>
                  <a:pt x="4620" y="2649"/>
                  <a:pt x="4644" y="2673"/>
                </a:cubicBezTo>
                <a:cubicBezTo>
                  <a:pt x="4192" y="2982"/>
                  <a:pt x="3787" y="3340"/>
                  <a:pt x="3394" y="3744"/>
                </a:cubicBezTo>
                <a:cubicBezTo>
                  <a:pt x="3370" y="3697"/>
                  <a:pt x="3334" y="3649"/>
                  <a:pt x="3275" y="3601"/>
                </a:cubicBezTo>
                <a:lnTo>
                  <a:pt x="2715" y="3173"/>
                </a:lnTo>
                <a:cubicBezTo>
                  <a:pt x="2637" y="3114"/>
                  <a:pt x="2544" y="3086"/>
                  <a:pt x="2452" y="3086"/>
                </a:cubicBezTo>
                <a:cubicBezTo>
                  <a:pt x="2320" y="3086"/>
                  <a:pt x="2187" y="3144"/>
                  <a:pt x="2096" y="3256"/>
                </a:cubicBezTo>
                <a:lnTo>
                  <a:pt x="1608" y="3899"/>
                </a:lnTo>
                <a:cubicBezTo>
                  <a:pt x="1453" y="4090"/>
                  <a:pt x="1489" y="4363"/>
                  <a:pt x="1691" y="4506"/>
                </a:cubicBezTo>
                <a:lnTo>
                  <a:pt x="2251" y="4947"/>
                </a:lnTo>
                <a:cubicBezTo>
                  <a:pt x="2299" y="4983"/>
                  <a:pt x="2358" y="5006"/>
                  <a:pt x="2418" y="5018"/>
                </a:cubicBezTo>
                <a:cubicBezTo>
                  <a:pt x="2168" y="5411"/>
                  <a:pt x="1953" y="5828"/>
                  <a:pt x="1787" y="6245"/>
                </a:cubicBezTo>
                <a:cubicBezTo>
                  <a:pt x="1763" y="6233"/>
                  <a:pt x="1751" y="6233"/>
                  <a:pt x="1739" y="6221"/>
                </a:cubicBezTo>
                <a:lnTo>
                  <a:pt x="1060" y="6018"/>
                </a:lnTo>
                <a:cubicBezTo>
                  <a:pt x="1020" y="6006"/>
                  <a:pt x="980" y="6000"/>
                  <a:pt x="940" y="6000"/>
                </a:cubicBezTo>
                <a:cubicBezTo>
                  <a:pt x="751" y="6000"/>
                  <a:pt x="571" y="6130"/>
                  <a:pt x="513" y="6316"/>
                </a:cubicBezTo>
                <a:lnTo>
                  <a:pt x="286" y="7078"/>
                </a:lnTo>
                <a:cubicBezTo>
                  <a:pt x="215" y="7316"/>
                  <a:pt x="346" y="7554"/>
                  <a:pt x="584" y="7626"/>
                </a:cubicBezTo>
                <a:lnTo>
                  <a:pt x="1251" y="7828"/>
                </a:lnTo>
                <a:cubicBezTo>
                  <a:pt x="1275" y="7840"/>
                  <a:pt x="1286" y="7840"/>
                  <a:pt x="1298" y="7840"/>
                </a:cubicBezTo>
                <a:cubicBezTo>
                  <a:pt x="1179" y="8435"/>
                  <a:pt x="1132" y="9043"/>
                  <a:pt x="1156" y="9638"/>
                </a:cubicBezTo>
                <a:cubicBezTo>
                  <a:pt x="1150" y="9644"/>
                  <a:pt x="1141" y="9644"/>
                  <a:pt x="1132" y="9644"/>
                </a:cubicBezTo>
                <a:cubicBezTo>
                  <a:pt x="1123" y="9644"/>
                  <a:pt x="1114" y="9644"/>
                  <a:pt x="1108" y="9650"/>
                </a:cubicBezTo>
                <a:lnTo>
                  <a:pt x="405" y="9733"/>
                </a:lnTo>
                <a:cubicBezTo>
                  <a:pt x="167" y="9769"/>
                  <a:pt x="1" y="9983"/>
                  <a:pt x="36" y="10221"/>
                </a:cubicBezTo>
                <a:lnTo>
                  <a:pt x="132" y="11019"/>
                </a:lnTo>
                <a:cubicBezTo>
                  <a:pt x="164" y="11237"/>
                  <a:pt x="346" y="11405"/>
                  <a:pt x="559" y="11405"/>
                </a:cubicBezTo>
                <a:cubicBezTo>
                  <a:pt x="579" y="11405"/>
                  <a:pt x="599" y="11403"/>
                  <a:pt x="620" y="11400"/>
                </a:cubicBezTo>
                <a:lnTo>
                  <a:pt x="1322" y="11305"/>
                </a:lnTo>
                <a:cubicBezTo>
                  <a:pt x="1346" y="11305"/>
                  <a:pt x="1358" y="11305"/>
                  <a:pt x="1370" y="11293"/>
                </a:cubicBezTo>
                <a:cubicBezTo>
                  <a:pt x="1477" y="11745"/>
                  <a:pt x="1620" y="12186"/>
                  <a:pt x="1798" y="12614"/>
                </a:cubicBezTo>
                <a:cubicBezTo>
                  <a:pt x="1787" y="12614"/>
                  <a:pt x="1775" y="12626"/>
                  <a:pt x="1751" y="12638"/>
                </a:cubicBezTo>
                <a:lnTo>
                  <a:pt x="1132" y="12972"/>
                </a:lnTo>
                <a:cubicBezTo>
                  <a:pt x="917" y="13091"/>
                  <a:pt x="846" y="13353"/>
                  <a:pt x="965" y="13567"/>
                </a:cubicBezTo>
                <a:lnTo>
                  <a:pt x="1346" y="14269"/>
                </a:lnTo>
                <a:cubicBezTo>
                  <a:pt x="1428" y="14417"/>
                  <a:pt x="1579" y="14497"/>
                  <a:pt x="1734" y="14497"/>
                </a:cubicBezTo>
                <a:cubicBezTo>
                  <a:pt x="1804" y="14497"/>
                  <a:pt x="1875" y="14481"/>
                  <a:pt x="1941" y="14448"/>
                </a:cubicBezTo>
                <a:lnTo>
                  <a:pt x="2560" y="14103"/>
                </a:lnTo>
                <a:cubicBezTo>
                  <a:pt x="2572" y="14091"/>
                  <a:pt x="2584" y="14091"/>
                  <a:pt x="2608" y="14079"/>
                </a:cubicBezTo>
                <a:cubicBezTo>
                  <a:pt x="2930" y="14555"/>
                  <a:pt x="3322" y="15008"/>
                  <a:pt x="3763" y="15412"/>
                </a:cubicBezTo>
                <a:cubicBezTo>
                  <a:pt x="3739" y="15424"/>
                  <a:pt x="3727" y="15448"/>
                  <a:pt x="3715" y="15460"/>
                </a:cubicBezTo>
                <a:lnTo>
                  <a:pt x="3287" y="16020"/>
                </a:lnTo>
                <a:cubicBezTo>
                  <a:pt x="3132" y="16210"/>
                  <a:pt x="3168" y="16484"/>
                  <a:pt x="3370" y="16639"/>
                </a:cubicBezTo>
                <a:lnTo>
                  <a:pt x="4001" y="17127"/>
                </a:lnTo>
                <a:cubicBezTo>
                  <a:pt x="4079" y="17186"/>
                  <a:pt x="4172" y="17214"/>
                  <a:pt x="4264" y="17214"/>
                </a:cubicBezTo>
                <a:cubicBezTo>
                  <a:pt x="4395" y="17214"/>
                  <a:pt x="4524" y="17156"/>
                  <a:pt x="4608" y="17044"/>
                </a:cubicBezTo>
                <a:lnTo>
                  <a:pt x="5049" y="16484"/>
                </a:lnTo>
                <a:cubicBezTo>
                  <a:pt x="5061" y="16460"/>
                  <a:pt x="5073" y="16448"/>
                  <a:pt x="5085" y="16424"/>
                </a:cubicBezTo>
                <a:cubicBezTo>
                  <a:pt x="5537" y="16710"/>
                  <a:pt x="6013" y="16936"/>
                  <a:pt x="6501" y="17127"/>
                </a:cubicBezTo>
                <a:cubicBezTo>
                  <a:pt x="6501" y="17151"/>
                  <a:pt x="6490" y="17175"/>
                  <a:pt x="6478" y="17198"/>
                </a:cubicBezTo>
                <a:lnTo>
                  <a:pt x="6299" y="17877"/>
                </a:lnTo>
                <a:cubicBezTo>
                  <a:pt x="6239" y="18103"/>
                  <a:pt x="6370" y="18353"/>
                  <a:pt x="6609" y="18413"/>
                </a:cubicBezTo>
                <a:lnTo>
                  <a:pt x="7382" y="18615"/>
                </a:lnTo>
                <a:cubicBezTo>
                  <a:pt x="7421" y="18625"/>
                  <a:pt x="7460" y="18630"/>
                  <a:pt x="7497" y="18630"/>
                </a:cubicBezTo>
                <a:cubicBezTo>
                  <a:pt x="7693" y="18630"/>
                  <a:pt x="7868" y="18505"/>
                  <a:pt x="7918" y="18306"/>
                </a:cubicBezTo>
                <a:lnTo>
                  <a:pt x="8097" y="17627"/>
                </a:lnTo>
                <a:cubicBezTo>
                  <a:pt x="8109" y="17603"/>
                  <a:pt x="8109" y="17567"/>
                  <a:pt x="8109" y="17544"/>
                </a:cubicBezTo>
                <a:cubicBezTo>
                  <a:pt x="8550" y="17614"/>
                  <a:pt x="8991" y="17642"/>
                  <a:pt x="9424" y="17642"/>
                </a:cubicBezTo>
                <a:cubicBezTo>
                  <a:pt x="9506" y="17642"/>
                  <a:pt x="9587" y="17641"/>
                  <a:pt x="9668" y="17639"/>
                </a:cubicBezTo>
                <a:cubicBezTo>
                  <a:pt x="9668" y="17663"/>
                  <a:pt x="9668" y="17698"/>
                  <a:pt x="9668" y="17734"/>
                </a:cubicBezTo>
                <a:lnTo>
                  <a:pt x="9764" y="18425"/>
                </a:lnTo>
                <a:cubicBezTo>
                  <a:pt x="9796" y="18652"/>
                  <a:pt x="9976" y="18811"/>
                  <a:pt x="10188" y="18811"/>
                </a:cubicBezTo>
                <a:cubicBezTo>
                  <a:pt x="10209" y="18811"/>
                  <a:pt x="10230" y="18809"/>
                  <a:pt x="10252" y="18806"/>
                </a:cubicBezTo>
                <a:lnTo>
                  <a:pt x="11050" y="18699"/>
                </a:lnTo>
                <a:cubicBezTo>
                  <a:pt x="11288" y="18675"/>
                  <a:pt x="11454" y="18449"/>
                  <a:pt x="11431" y="18210"/>
                </a:cubicBezTo>
                <a:lnTo>
                  <a:pt x="11335" y="17520"/>
                </a:lnTo>
                <a:cubicBezTo>
                  <a:pt x="11335" y="17484"/>
                  <a:pt x="11323" y="17448"/>
                  <a:pt x="11312" y="17413"/>
                </a:cubicBezTo>
                <a:cubicBezTo>
                  <a:pt x="11800" y="17294"/>
                  <a:pt x="12288" y="17127"/>
                  <a:pt x="12764" y="16925"/>
                </a:cubicBezTo>
                <a:cubicBezTo>
                  <a:pt x="12776" y="16960"/>
                  <a:pt x="12788" y="16984"/>
                  <a:pt x="12800" y="17020"/>
                </a:cubicBezTo>
                <a:lnTo>
                  <a:pt x="13157" y="17639"/>
                </a:lnTo>
                <a:cubicBezTo>
                  <a:pt x="13237" y="17775"/>
                  <a:pt x="13381" y="17851"/>
                  <a:pt x="13532" y="17851"/>
                </a:cubicBezTo>
                <a:cubicBezTo>
                  <a:pt x="13606" y="17851"/>
                  <a:pt x="13682" y="17833"/>
                  <a:pt x="13752" y="17794"/>
                </a:cubicBezTo>
                <a:lnTo>
                  <a:pt x="14443" y="17401"/>
                </a:lnTo>
                <a:cubicBezTo>
                  <a:pt x="14657" y="17282"/>
                  <a:pt x="14729" y="17020"/>
                  <a:pt x="14610" y="16805"/>
                </a:cubicBezTo>
                <a:lnTo>
                  <a:pt x="14264" y="16198"/>
                </a:lnTo>
                <a:cubicBezTo>
                  <a:pt x="14240" y="16163"/>
                  <a:pt x="14217" y="16127"/>
                  <a:pt x="14193" y="16103"/>
                </a:cubicBezTo>
                <a:cubicBezTo>
                  <a:pt x="14621" y="15793"/>
                  <a:pt x="15026" y="15436"/>
                  <a:pt x="15407" y="15031"/>
                </a:cubicBezTo>
                <a:cubicBezTo>
                  <a:pt x="15431" y="15067"/>
                  <a:pt x="15455" y="15103"/>
                  <a:pt x="15491" y="15127"/>
                </a:cubicBezTo>
                <a:lnTo>
                  <a:pt x="16050" y="15555"/>
                </a:lnTo>
                <a:cubicBezTo>
                  <a:pt x="16129" y="15614"/>
                  <a:pt x="16221" y="15643"/>
                  <a:pt x="16313" y="15643"/>
                </a:cubicBezTo>
                <a:cubicBezTo>
                  <a:pt x="16444" y="15643"/>
                  <a:pt x="16573" y="15584"/>
                  <a:pt x="16657" y="15472"/>
                </a:cubicBezTo>
                <a:lnTo>
                  <a:pt x="17146" y="14841"/>
                </a:lnTo>
                <a:cubicBezTo>
                  <a:pt x="17300" y="14650"/>
                  <a:pt x="17265" y="14377"/>
                  <a:pt x="17074" y="14222"/>
                </a:cubicBezTo>
                <a:lnTo>
                  <a:pt x="16515" y="13793"/>
                </a:lnTo>
                <a:cubicBezTo>
                  <a:pt x="16479" y="13769"/>
                  <a:pt x="16443" y="13746"/>
                  <a:pt x="16396" y="13734"/>
                </a:cubicBezTo>
                <a:cubicBezTo>
                  <a:pt x="16634" y="13341"/>
                  <a:pt x="16848" y="12948"/>
                  <a:pt x="17015" y="12531"/>
                </a:cubicBezTo>
                <a:cubicBezTo>
                  <a:pt x="17050" y="12555"/>
                  <a:pt x="17086" y="12579"/>
                  <a:pt x="17134" y="12591"/>
                </a:cubicBezTo>
                <a:lnTo>
                  <a:pt x="17800" y="12793"/>
                </a:lnTo>
                <a:cubicBezTo>
                  <a:pt x="17844" y="12806"/>
                  <a:pt x="17888" y="12813"/>
                  <a:pt x="17931" y="12813"/>
                </a:cubicBezTo>
                <a:cubicBezTo>
                  <a:pt x="18121" y="12813"/>
                  <a:pt x="18290" y="12690"/>
                  <a:pt x="18348" y="12495"/>
                </a:cubicBezTo>
                <a:lnTo>
                  <a:pt x="18574" y="11733"/>
                </a:lnTo>
                <a:cubicBezTo>
                  <a:pt x="18646" y="11495"/>
                  <a:pt x="18515" y="11257"/>
                  <a:pt x="18289" y="11186"/>
                </a:cubicBezTo>
                <a:lnTo>
                  <a:pt x="17610" y="10983"/>
                </a:lnTo>
                <a:cubicBezTo>
                  <a:pt x="17562" y="10971"/>
                  <a:pt x="17527" y="10960"/>
                  <a:pt x="17479" y="10960"/>
                </a:cubicBezTo>
                <a:cubicBezTo>
                  <a:pt x="17598" y="10364"/>
                  <a:pt x="17646" y="9769"/>
                  <a:pt x="17622" y="9162"/>
                </a:cubicBezTo>
                <a:lnTo>
                  <a:pt x="17622" y="9162"/>
                </a:lnTo>
                <a:cubicBezTo>
                  <a:pt x="17646" y="9168"/>
                  <a:pt x="17669" y="9171"/>
                  <a:pt x="17692" y="9171"/>
                </a:cubicBezTo>
                <a:cubicBezTo>
                  <a:pt x="17714" y="9171"/>
                  <a:pt x="17735" y="9168"/>
                  <a:pt x="17753" y="9162"/>
                </a:cubicBezTo>
                <a:lnTo>
                  <a:pt x="18455" y="9078"/>
                </a:lnTo>
                <a:cubicBezTo>
                  <a:pt x="18693" y="9043"/>
                  <a:pt x="18860" y="8828"/>
                  <a:pt x="18836" y="8590"/>
                </a:cubicBezTo>
                <a:lnTo>
                  <a:pt x="18729" y="7792"/>
                </a:lnTo>
                <a:cubicBezTo>
                  <a:pt x="18707" y="7570"/>
                  <a:pt x="18507" y="7409"/>
                  <a:pt x="18286" y="7409"/>
                </a:cubicBezTo>
                <a:cubicBezTo>
                  <a:pt x="18271" y="7409"/>
                  <a:pt x="18256" y="7410"/>
                  <a:pt x="18241" y="7411"/>
                </a:cubicBezTo>
                <a:lnTo>
                  <a:pt x="17539" y="7507"/>
                </a:lnTo>
                <a:cubicBezTo>
                  <a:pt x="17491" y="7507"/>
                  <a:pt x="17455" y="7531"/>
                  <a:pt x="17419" y="7542"/>
                </a:cubicBezTo>
                <a:cubicBezTo>
                  <a:pt x="17312" y="7090"/>
                  <a:pt x="17169" y="6649"/>
                  <a:pt x="16991" y="6221"/>
                </a:cubicBezTo>
                <a:cubicBezTo>
                  <a:pt x="17027" y="6221"/>
                  <a:pt x="17074" y="6197"/>
                  <a:pt x="17110" y="6185"/>
                </a:cubicBezTo>
                <a:lnTo>
                  <a:pt x="17729" y="5840"/>
                </a:lnTo>
                <a:cubicBezTo>
                  <a:pt x="17943" y="5733"/>
                  <a:pt x="18027" y="5459"/>
                  <a:pt x="17908" y="5245"/>
                </a:cubicBezTo>
                <a:lnTo>
                  <a:pt x="17527" y="4542"/>
                </a:lnTo>
                <a:cubicBezTo>
                  <a:pt x="17446" y="4398"/>
                  <a:pt x="17301" y="4318"/>
                  <a:pt x="17149" y="4318"/>
                </a:cubicBezTo>
                <a:cubicBezTo>
                  <a:pt x="17076" y="4318"/>
                  <a:pt x="17001" y="4337"/>
                  <a:pt x="16931" y="4375"/>
                </a:cubicBezTo>
                <a:lnTo>
                  <a:pt x="16312" y="4709"/>
                </a:lnTo>
                <a:cubicBezTo>
                  <a:pt x="16276" y="4733"/>
                  <a:pt x="16241" y="4756"/>
                  <a:pt x="16205" y="4780"/>
                </a:cubicBezTo>
                <a:cubicBezTo>
                  <a:pt x="15884" y="4304"/>
                  <a:pt x="15503" y="3852"/>
                  <a:pt x="15062" y="3435"/>
                </a:cubicBezTo>
                <a:cubicBezTo>
                  <a:pt x="15098" y="3411"/>
                  <a:pt x="15122" y="3387"/>
                  <a:pt x="15145" y="3351"/>
                </a:cubicBezTo>
                <a:lnTo>
                  <a:pt x="15586" y="2792"/>
                </a:lnTo>
                <a:cubicBezTo>
                  <a:pt x="15729" y="2601"/>
                  <a:pt x="15693" y="2328"/>
                  <a:pt x="15503" y="2173"/>
                </a:cubicBezTo>
                <a:lnTo>
                  <a:pt x="14860" y="1685"/>
                </a:lnTo>
                <a:cubicBezTo>
                  <a:pt x="14781" y="1626"/>
                  <a:pt x="14689" y="1597"/>
                  <a:pt x="14597" y="1597"/>
                </a:cubicBezTo>
                <a:cubicBezTo>
                  <a:pt x="14466" y="1597"/>
                  <a:pt x="14336" y="1656"/>
                  <a:pt x="14252" y="1768"/>
                </a:cubicBezTo>
                <a:lnTo>
                  <a:pt x="13824" y="2328"/>
                </a:lnTo>
                <a:cubicBezTo>
                  <a:pt x="13800" y="2363"/>
                  <a:pt x="13776" y="2387"/>
                  <a:pt x="13764" y="2423"/>
                </a:cubicBezTo>
                <a:cubicBezTo>
                  <a:pt x="13312" y="2137"/>
                  <a:pt x="12836" y="1899"/>
                  <a:pt x="12347" y="1708"/>
                </a:cubicBezTo>
                <a:cubicBezTo>
                  <a:pt x="12359" y="1685"/>
                  <a:pt x="12371" y="1649"/>
                  <a:pt x="12383" y="1613"/>
                </a:cubicBezTo>
                <a:lnTo>
                  <a:pt x="12574" y="934"/>
                </a:lnTo>
                <a:cubicBezTo>
                  <a:pt x="12633" y="708"/>
                  <a:pt x="12490" y="470"/>
                  <a:pt x="12264" y="399"/>
                </a:cubicBezTo>
                <a:lnTo>
                  <a:pt x="11478" y="196"/>
                </a:lnTo>
                <a:cubicBezTo>
                  <a:pt x="11442" y="187"/>
                  <a:pt x="11405" y="182"/>
                  <a:pt x="11368" y="182"/>
                </a:cubicBezTo>
                <a:cubicBezTo>
                  <a:pt x="11179" y="182"/>
                  <a:pt x="11002" y="306"/>
                  <a:pt x="10942" y="506"/>
                </a:cubicBezTo>
                <a:lnTo>
                  <a:pt x="10764" y="1185"/>
                </a:lnTo>
                <a:cubicBezTo>
                  <a:pt x="10752" y="1220"/>
                  <a:pt x="10752" y="1244"/>
                  <a:pt x="10752" y="1280"/>
                </a:cubicBezTo>
                <a:cubicBezTo>
                  <a:pt x="10304" y="1207"/>
                  <a:pt x="9847" y="1170"/>
                  <a:pt x="9389" y="1170"/>
                </a:cubicBezTo>
                <a:cubicBezTo>
                  <a:pt x="9323" y="1170"/>
                  <a:pt x="9258" y="1171"/>
                  <a:pt x="9192" y="1173"/>
                </a:cubicBezTo>
                <a:cubicBezTo>
                  <a:pt x="9192" y="1137"/>
                  <a:pt x="9192" y="1113"/>
                  <a:pt x="9192" y="1077"/>
                </a:cubicBezTo>
                <a:lnTo>
                  <a:pt x="9097" y="387"/>
                </a:lnTo>
                <a:cubicBezTo>
                  <a:pt x="9075" y="159"/>
                  <a:pt x="8886" y="1"/>
                  <a:pt x="8673" y="1"/>
                </a:cubicBezTo>
                <a:close/>
              </a:path>
            </a:pathLst>
          </a:custGeom>
          <a:solidFill>
            <a:srgbClr val="482400">
              <a:alpha val="1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709350" y="1233175"/>
            <a:ext cx="38370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16" name="Google Shape;116;p10"/>
          <p:cNvSpPr txBox="1">
            <a:spLocks noGrp="1"/>
          </p:cNvSpPr>
          <p:nvPr>
            <p:ph type="subTitle" idx="1"/>
          </p:nvPr>
        </p:nvSpPr>
        <p:spPr>
          <a:xfrm>
            <a:off x="709350" y="2803075"/>
            <a:ext cx="38370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17" name="Google Shape;117;p10"/>
          <p:cNvSpPr txBox="1">
            <a:spLocks noGrp="1"/>
          </p:cNvSpPr>
          <p:nvPr>
            <p:ph type="body" idx="2"/>
          </p:nvPr>
        </p:nvSpPr>
        <p:spPr>
          <a:xfrm>
            <a:off x="4572000" y="724075"/>
            <a:ext cx="3837000" cy="3695100"/>
          </a:xfrm>
          <a:prstGeom prst="rect">
            <a:avLst/>
          </a:prstGeom>
          <a:noFill/>
          <a:ln>
            <a:noFill/>
          </a:ln>
        </p:spPr>
        <p:txBody>
          <a:bodyPr spcFirstLastPara="1" wrap="square" lIns="91425" tIns="91425" rIns="91425" bIns="91425" anchor="ctr" anchorCtr="0">
            <a:noAutofit/>
          </a:bodyPr>
          <a:lstStyle>
            <a:lvl1pPr marL="457200" lvl="0" indent="-330200" algn="l">
              <a:lnSpc>
                <a:spcPct val="100000"/>
              </a:lnSpc>
              <a:spcBef>
                <a:spcPts val="0"/>
              </a:spcBef>
              <a:spcAft>
                <a:spcPts val="0"/>
              </a:spcAft>
              <a:buSzPts val="1600"/>
              <a:buChar char="●"/>
              <a:defRPr/>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2">
    <p:bg>
      <p:bgPr>
        <a:blipFill>
          <a:blip r:embed="rId2">
            <a:alphaModFix/>
          </a:blip>
          <a:stretch>
            <a:fillRect/>
          </a:stretch>
        </a:blipFill>
        <a:effectLst/>
      </p:bgPr>
    </p:bg>
    <p:spTree>
      <p:nvGrpSpPr>
        <p:cNvPr id="1" name="Shape 11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7">
            <a:alphaModFix/>
          </a:blip>
          <a:stretch>
            <a:fillRect/>
          </a:stretch>
        </a:blip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709350" y="537550"/>
            <a:ext cx="7725300" cy="471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endParaRPr/>
          </a:p>
        </p:txBody>
      </p:sp>
      <p:sp>
        <p:nvSpPr>
          <p:cNvPr id="7" name="Google Shape;7;p7"/>
          <p:cNvSpPr txBox="1">
            <a:spLocks noGrp="1"/>
          </p:cNvSpPr>
          <p:nvPr>
            <p:ph type="body" idx="1"/>
          </p:nvPr>
        </p:nvSpPr>
        <p:spPr>
          <a:xfrm>
            <a:off x="709350" y="1152475"/>
            <a:ext cx="7725300" cy="34536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1pPr>
            <a:lvl2pPr marL="914400" marR="0" lvl="1" indent="-330200" algn="l" rtl="0">
              <a:lnSpc>
                <a:spcPct val="100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2pPr>
            <a:lvl3pPr marL="1371600" marR="0" lvl="2" indent="-330200" algn="l" rtl="0">
              <a:lnSpc>
                <a:spcPct val="100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3pPr>
            <a:lvl4pPr marL="1828800" marR="0" lvl="3" indent="-330200" algn="l" rtl="0">
              <a:lnSpc>
                <a:spcPct val="100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4pPr>
            <a:lvl5pPr marL="2286000" marR="0" lvl="4" indent="-330200" algn="l" rtl="0">
              <a:lnSpc>
                <a:spcPct val="100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5pPr>
            <a:lvl6pPr marL="2743200" marR="0" lvl="5" indent="-330200" algn="l" rtl="0">
              <a:lnSpc>
                <a:spcPct val="100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6pPr>
            <a:lvl7pPr marL="3200400" marR="0" lvl="6" indent="-330200" algn="l" rtl="0">
              <a:lnSpc>
                <a:spcPct val="100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7pPr>
            <a:lvl8pPr marL="3657600" marR="0" lvl="7" indent="-330200" algn="l" rtl="0">
              <a:lnSpc>
                <a:spcPct val="100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8pPr>
            <a:lvl9pPr marL="4114800" marR="0" lvl="8" indent="-330200" algn="l" rtl="0">
              <a:lnSpc>
                <a:spcPct val="100000"/>
              </a:lnSpc>
              <a:spcBef>
                <a:spcPts val="0"/>
              </a:spcBef>
              <a:spcAft>
                <a:spcPts val="0"/>
              </a:spcAft>
              <a:buClr>
                <a:schemeClr val="dk1"/>
              </a:buClr>
              <a:buSzPts val="1600"/>
              <a:buFont typeface="Barlow"/>
              <a:buChar char="■"/>
              <a:defRPr sz="1600" b="0" i="0" u="none" strike="noStrike" cap="none">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447">
          <p15:clr>
            <a:srgbClr val="EA4335"/>
          </p15:clr>
        </p15:guide>
        <p15:guide id="4" orient="horz" pos="339">
          <p15:clr>
            <a:srgbClr val="EA4335"/>
          </p15:clr>
        </p15:guide>
        <p15:guide id="5" orient="horz" pos="2901">
          <p15:clr>
            <a:srgbClr val="EA4335"/>
          </p15:clr>
        </p15:guide>
        <p15:guide id="6" pos="5313">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s://www.ecured.cu/Soldadura"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ecured.cu/Arg%C3%B3n"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ecured.cu/Ox%C3%ADgeno" TargetMode="External"/><Relationship Id="rId4" Type="http://schemas.openxmlformats.org/officeDocument/2006/relationships/hyperlink" Target="https://www.ecured.cu/Helio"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s.wikipedia.org/wiki/Oxidante"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95344b8d06_0_0"/>
          <p:cNvSpPr txBox="1">
            <a:spLocks noGrp="1"/>
          </p:cNvSpPr>
          <p:nvPr>
            <p:ph type="ctrTitle"/>
          </p:nvPr>
        </p:nvSpPr>
        <p:spPr>
          <a:xfrm>
            <a:off x="641600" y="363575"/>
            <a:ext cx="6982800" cy="2393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a:t>Soldadura y cortes a gas</a:t>
            </a:r>
            <a:endParaRPr/>
          </a:p>
        </p:txBody>
      </p:sp>
      <p:sp>
        <p:nvSpPr>
          <p:cNvPr id="125" name="Google Shape;125;g95344b8d06_0_0"/>
          <p:cNvSpPr txBox="1">
            <a:spLocks noGrp="1"/>
          </p:cNvSpPr>
          <p:nvPr>
            <p:ph type="subTitle" idx="1"/>
          </p:nvPr>
        </p:nvSpPr>
        <p:spPr>
          <a:xfrm>
            <a:off x="1831042" y="3806800"/>
            <a:ext cx="5481900" cy="37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ES"/>
              <a:t>GRUPO 12:</a:t>
            </a:r>
            <a:endParaRPr/>
          </a:p>
          <a:p>
            <a:pPr marL="914400" lvl="0" indent="457200" algn="l" rtl="0">
              <a:spcBef>
                <a:spcPts val="0"/>
              </a:spcBef>
              <a:spcAft>
                <a:spcPts val="0"/>
              </a:spcAft>
              <a:buNone/>
            </a:pPr>
            <a:r>
              <a:rPr lang="es-ES"/>
              <a:t>- MURUA, Sebastian</a:t>
            </a:r>
            <a:endParaRPr/>
          </a:p>
          <a:p>
            <a:pPr marL="914400" lvl="0" indent="457200" algn="l" rtl="0">
              <a:spcBef>
                <a:spcPts val="0"/>
              </a:spcBef>
              <a:spcAft>
                <a:spcPts val="0"/>
              </a:spcAft>
              <a:buNone/>
            </a:pPr>
            <a:r>
              <a:rPr lang="es-ES"/>
              <a:t>- PAGANI, Francisco</a:t>
            </a:r>
            <a:endParaRPr/>
          </a:p>
          <a:p>
            <a:pPr marL="914400" lvl="0" indent="457200" algn="l" rtl="0">
              <a:spcBef>
                <a:spcPts val="0"/>
              </a:spcBef>
              <a:spcAft>
                <a:spcPts val="0"/>
              </a:spcAft>
              <a:buNone/>
            </a:pPr>
            <a:r>
              <a:rPr lang="es-ES"/>
              <a:t>- RODRÍGUEZ Y GIGENA, Facundo</a:t>
            </a:r>
            <a:endParaRPr/>
          </a:p>
          <a:p>
            <a:pPr marL="914400" lvl="0" indent="457200" algn="l" rtl="0">
              <a:spcBef>
                <a:spcPts val="0"/>
              </a:spcBef>
              <a:spcAft>
                <a:spcPts val="0"/>
              </a:spcAft>
              <a:buNone/>
            </a:pPr>
            <a:r>
              <a:rPr lang="es-ES"/>
              <a:t>- SANCHEZ, Juan Ezequiel</a:t>
            </a:r>
            <a:endParaRPr/>
          </a:p>
          <a:p>
            <a:pPr marL="0" lvl="0" indent="0" algn="l" rtl="0">
              <a:spcBef>
                <a:spcPts val="0"/>
              </a:spcBef>
              <a:spcAft>
                <a:spcPts val="0"/>
              </a:spcAft>
              <a:buNone/>
            </a:pPr>
            <a:r>
              <a:rPr lang="es-ES"/>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9579ed97d7_0_5"/>
          <p:cNvSpPr txBox="1">
            <a:spLocks noGrp="1"/>
          </p:cNvSpPr>
          <p:nvPr>
            <p:ph type="subTitle" idx="1"/>
          </p:nvPr>
        </p:nvSpPr>
        <p:spPr>
          <a:xfrm>
            <a:off x="1831075" y="784350"/>
            <a:ext cx="5481900" cy="2394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ES" b="1" u="sng"/>
              <a:t>SOPLETE:</a:t>
            </a:r>
            <a:endParaRPr b="1" u="sng"/>
          </a:p>
          <a:p>
            <a:pPr marL="0" marR="0" lvl="0" indent="0" algn="just" rtl="0">
              <a:lnSpc>
                <a:spcPct val="100000"/>
              </a:lnSpc>
              <a:spcBef>
                <a:spcPts val="0"/>
              </a:spcBef>
              <a:spcAft>
                <a:spcPts val="0"/>
              </a:spcAft>
              <a:buNone/>
            </a:pPr>
            <a:r>
              <a:rPr lang="es-ES" sz="1300"/>
              <a:t>Se compone de un cuerpo o mango con válvulas de regulación y de boquillas intercambiables. Su misión es la de mezclar los gases y conseguir la llama óptima. Se emplean diferentes tipos y tamaños de boquilla junto con el soplete para aplicaciones específicas de soldadura y corte. </a:t>
            </a:r>
            <a:endParaRPr sz="1300"/>
          </a:p>
          <a:p>
            <a:pPr marL="0" marR="0" lvl="0" indent="0" algn="just" rtl="0">
              <a:lnSpc>
                <a:spcPct val="100000"/>
              </a:lnSpc>
              <a:spcBef>
                <a:spcPts val="0"/>
              </a:spcBef>
              <a:spcAft>
                <a:spcPts val="0"/>
              </a:spcAft>
              <a:buNone/>
            </a:pPr>
            <a:r>
              <a:rPr lang="es-ES" sz="1300"/>
              <a:t>Para el encendido primero se debe dar salida al gas combustible, posteriormente mediante una chispa se trata de encender el soplete, y luego actuando sobre el regulador del oxígeno situado en el mango del soplete, se regula la llama hasta conseguir la óptima </a:t>
            </a:r>
            <a:endParaRPr sz="1300"/>
          </a:p>
        </p:txBody>
      </p:sp>
      <p:pic>
        <p:nvPicPr>
          <p:cNvPr id="236" name="Google Shape;236;g9579ed97d7_0_5" descr="bricolaje y jardinería &gt; bricolaje &gt; herramientas de soldadura &gt; soplete de  soldadura autógena imagen - Diccionario Visual"/>
          <p:cNvPicPr preferRelativeResize="0"/>
          <p:nvPr/>
        </p:nvPicPr>
        <p:blipFill rotWithShape="1">
          <a:blip r:embed="rId3">
            <a:alphaModFix/>
          </a:blip>
          <a:srcRect t="27347" b="30695"/>
          <a:stretch/>
        </p:blipFill>
        <p:spPr>
          <a:xfrm>
            <a:off x="2424125" y="3375425"/>
            <a:ext cx="3918900" cy="1082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grpSp>
        <p:nvGrpSpPr>
          <p:cNvPr id="241" name="Google Shape;241;g9579ed97d7_0_16"/>
          <p:cNvGrpSpPr/>
          <p:nvPr/>
        </p:nvGrpSpPr>
        <p:grpSpPr>
          <a:xfrm>
            <a:off x="1733325" y="710896"/>
            <a:ext cx="2486818" cy="4053165"/>
            <a:chOff x="1118232" y="283725"/>
            <a:chExt cx="2090818" cy="4076400"/>
          </a:xfrm>
        </p:grpSpPr>
        <p:sp>
          <p:nvSpPr>
            <p:cNvPr id="242" name="Google Shape;242;g9579ed97d7_0_16"/>
            <p:cNvSpPr/>
            <p:nvPr/>
          </p:nvSpPr>
          <p:spPr>
            <a:xfrm>
              <a:off x="1178650" y="283725"/>
              <a:ext cx="2030400" cy="40764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g9579ed97d7_0_16"/>
            <p:cNvSpPr/>
            <p:nvPr/>
          </p:nvSpPr>
          <p:spPr>
            <a:xfrm>
              <a:off x="1118232" y="341748"/>
              <a:ext cx="2048100" cy="1738200"/>
            </a:xfrm>
            <a:prstGeom prst="rect">
              <a:avLst/>
            </a:prstGeom>
            <a:solidFill>
              <a:srgbClr val="FFFFFF"/>
            </a:solidFill>
            <a:ln w="19050" cap="flat" cmpd="sng">
              <a:solidFill>
                <a:srgbClr val="B02C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g9579ed97d7_0_16"/>
            <p:cNvSpPr/>
            <p:nvPr/>
          </p:nvSpPr>
          <p:spPr>
            <a:xfrm>
              <a:off x="1234774" y="906801"/>
              <a:ext cx="1815000" cy="60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2300">
                  <a:solidFill>
                    <a:srgbClr val="B02C20"/>
                  </a:solidFill>
                  <a:latin typeface="Roboto Medium"/>
                  <a:ea typeface="Roboto Medium"/>
                  <a:cs typeface="Roboto Medium"/>
                  <a:sym typeface="Roboto Medium"/>
                </a:rPr>
                <a:t>VENTAJAS</a:t>
              </a:r>
              <a:endParaRPr sz="2300">
                <a:solidFill>
                  <a:srgbClr val="B02C20"/>
                </a:solidFill>
                <a:latin typeface="Roboto Medium"/>
                <a:ea typeface="Roboto Medium"/>
                <a:cs typeface="Roboto Medium"/>
                <a:sym typeface="Roboto Medium"/>
              </a:endParaRPr>
            </a:p>
          </p:txBody>
        </p:sp>
        <p:sp>
          <p:nvSpPr>
            <p:cNvPr id="245" name="Google Shape;245;g9579ed97d7_0_16"/>
            <p:cNvSpPr/>
            <p:nvPr/>
          </p:nvSpPr>
          <p:spPr>
            <a:xfrm rot="5400000">
              <a:off x="1938956" y="2075595"/>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g9579ed97d7_0_16"/>
            <p:cNvSpPr/>
            <p:nvPr/>
          </p:nvSpPr>
          <p:spPr>
            <a:xfrm>
              <a:off x="1148437" y="2462617"/>
              <a:ext cx="2030400" cy="18060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s-ES" sz="800">
                  <a:solidFill>
                    <a:srgbClr val="FFFFFF"/>
                  </a:solidFill>
                  <a:latin typeface="Roboto"/>
                  <a:ea typeface="Roboto"/>
                  <a:cs typeface="Roboto"/>
                  <a:sym typeface="Roboto"/>
                </a:rPr>
                <a:t>Se pueden alcanzar altas temperaturas.</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s-ES" sz="800">
                  <a:solidFill>
                    <a:srgbClr val="FFFFFF"/>
                  </a:solidFill>
                  <a:latin typeface="Roboto"/>
                  <a:ea typeface="Roboto"/>
                  <a:cs typeface="Roboto"/>
                  <a:sym typeface="Roboto"/>
                </a:rPr>
                <a:t>Mejor control sobre la temperatura y fuente de calor.</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s-ES" sz="800">
                  <a:solidFill>
                    <a:srgbClr val="FFFFFF"/>
                  </a:solidFill>
                  <a:latin typeface="Roboto"/>
                  <a:ea typeface="Roboto"/>
                  <a:cs typeface="Roboto"/>
                  <a:sym typeface="Roboto"/>
                </a:rPr>
                <a:t>El equipo es poco voluminoso y no es de elevado costo.</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s-ES" sz="800">
                  <a:solidFill>
                    <a:srgbClr val="FFFFFF"/>
                  </a:solidFill>
                  <a:latin typeface="Roboto"/>
                  <a:ea typeface="Roboto"/>
                  <a:cs typeface="Roboto"/>
                  <a:sym typeface="Roboto"/>
                </a:rPr>
                <a:t>Es un tipo de soldadura de facil ejecucion.</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s-ES" sz="800">
                  <a:solidFill>
                    <a:srgbClr val="FFFFFF"/>
                  </a:solidFill>
                  <a:latin typeface="Roboto"/>
                  <a:ea typeface="Roboto"/>
                  <a:cs typeface="Roboto"/>
                  <a:sym typeface="Roboto"/>
                </a:rPr>
                <a:t>Usualmente deja cordones de buen aspecto.</a:t>
              </a:r>
              <a:endParaRPr sz="800">
                <a:solidFill>
                  <a:srgbClr val="FFFFFF"/>
                </a:solidFill>
                <a:latin typeface="Roboto"/>
                <a:ea typeface="Roboto"/>
                <a:cs typeface="Roboto"/>
                <a:sym typeface="Roboto"/>
              </a:endParaRPr>
            </a:p>
          </p:txBody>
        </p:sp>
      </p:grpSp>
      <p:grpSp>
        <p:nvGrpSpPr>
          <p:cNvPr id="247" name="Google Shape;247;g9579ed97d7_0_16"/>
          <p:cNvGrpSpPr/>
          <p:nvPr/>
        </p:nvGrpSpPr>
        <p:grpSpPr>
          <a:xfrm>
            <a:off x="4793550" y="716189"/>
            <a:ext cx="2486834" cy="4042566"/>
            <a:chOff x="1118219" y="283725"/>
            <a:chExt cx="2090831" cy="4076400"/>
          </a:xfrm>
        </p:grpSpPr>
        <p:sp>
          <p:nvSpPr>
            <p:cNvPr id="248" name="Google Shape;248;g9579ed97d7_0_16"/>
            <p:cNvSpPr/>
            <p:nvPr/>
          </p:nvSpPr>
          <p:spPr>
            <a:xfrm>
              <a:off x="1178650" y="283725"/>
              <a:ext cx="2030400" cy="40764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g9579ed97d7_0_16"/>
            <p:cNvSpPr/>
            <p:nvPr/>
          </p:nvSpPr>
          <p:spPr>
            <a:xfrm>
              <a:off x="1118219" y="341743"/>
              <a:ext cx="2048100" cy="1753800"/>
            </a:xfrm>
            <a:prstGeom prst="rect">
              <a:avLst/>
            </a:prstGeom>
            <a:solidFill>
              <a:srgbClr val="FFFFFF"/>
            </a:solidFill>
            <a:ln w="19050" cap="flat" cmpd="sng">
              <a:solidFill>
                <a:srgbClr val="B02C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g9579ed97d7_0_16"/>
            <p:cNvSpPr/>
            <p:nvPr/>
          </p:nvSpPr>
          <p:spPr>
            <a:xfrm>
              <a:off x="1234763" y="995450"/>
              <a:ext cx="1815000" cy="60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2300">
                  <a:solidFill>
                    <a:srgbClr val="B02C20"/>
                  </a:solidFill>
                  <a:latin typeface="Roboto Medium"/>
                  <a:ea typeface="Roboto Medium"/>
                  <a:cs typeface="Roboto Medium"/>
                  <a:sym typeface="Roboto Medium"/>
                </a:rPr>
                <a:t>RIESGOS</a:t>
              </a:r>
              <a:endParaRPr sz="2300">
                <a:solidFill>
                  <a:srgbClr val="B02C20"/>
                </a:solidFill>
                <a:latin typeface="Roboto Medium"/>
                <a:ea typeface="Roboto Medium"/>
                <a:cs typeface="Roboto Medium"/>
                <a:sym typeface="Roboto Medium"/>
              </a:endParaRPr>
            </a:p>
          </p:txBody>
        </p:sp>
        <p:sp>
          <p:nvSpPr>
            <p:cNvPr id="251" name="Google Shape;251;g9579ed97d7_0_16"/>
            <p:cNvSpPr/>
            <p:nvPr/>
          </p:nvSpPr>
          <p:spPr>
            <a:xfrm rot="5400000">
              <a:off x="1938966" y="2015765"/>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g9579ed97d7_0_16"/>
            <p:cNvSpPr/>
            <p:nvPr/>
          </p:nvSpPr>
          <p:spPr>
            <a:xfrm>
              <a:off x="1118303" y="2482365"/>
              <a:ext cx="2030400" cy="18237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s-ES" sz="800">
                  <a:solidFill>
                    <a:srgbClr val="FFFFFF"/>
                  </a:solidFill>
                  <a:latin typeface="Roboto"/>
                  <a:ea typeface="Roboto"/>
                  <a:cs typeface="Roboto"/>
                  <a:sym typeface="Roboto"/>
                </a:rPr>
                <a:t>Incendio y/o explosion durante los procesos de encendido y apagado.</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s-ES" sz="800">
                  <a:solidFill>
                    <a:srgbClr val="FFFFFF"/>
                  </a:solidFill>
                  <a:latin typeface="Roboto"/>
                  <a:ea typeface="Roboto"/>
                  <a:cs typeface="Roboto"/>
                  <a:sym typeface="Roboto"/>
                </a:rPr>
                <a:t>Exposición a radiaciones UV, nocivas para los ojos.</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s-ES" sz="800">
                  <a:solidFill>
                    <a:srgbClr val="FFFFFF"/>
                  </a:solidFill>
                  <a:latin typeface="Roboto"/>
                  <a:ea typeface="Roboto"/>
                  <a:cs typeface="Roboto"/>
                  <a:sym typeface="Roboto"/>
                </a:rPr>
                <a:t>Quemaduras por salpicaduras.</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s-ES" sz="800">
                  <a:solidFill>
                    <a:srgbClr val="FFFFFF"/>
                  </a:solidFill>
                  <a:latin typeface="Roboto"/>
                  <a:ea typeface="Roboto"/>
                  <a:cs typeface="Roboto"/>
                  <a:sym typeface="Roboto"/>
                </a:rPr>
                <a:t>Exposición a humos y gases de soldadura.</a:t>
              </a:r>
              <a:endParaRPr sz="800">
                <a:solidFill>
                  <a:srgbClr val="FFFFFF"/>
                </a:solidFill>
                <a:latin typeface="Roboto"/>
                <a:ea typeface="Roboto"/>
                <a:cs typeface="Roboto"/>
                <a:sym typeface="Roboto"/>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9546dbba9e_0_0"/>
          <p:cNvSpPr txBox="1">
            <a:spLocks noGrp="1"/>
          </p:cNvSpPr>
          <p:nvPr>
            <p:ph type="ctrTitle"/>
          </p:nvPr>
        </p:nvSpPr>
        <p:spPr>
          <a:xfrm>
            <a:off x="1519650" y="103325"/>
            <a:ext cx="6104700" cy="140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sz="6800"/>
              <a:t>soldadura mig/mag</a:t>
            </a:r>
            <a:endParaRPr sz="6800"/>
          </a:p>
        </p:txBody>
      </p:sp>
      <p:sp>
        <p:nvSpPr>
          <p:cNvPr id="258" name="Google Shape;258;g9546dbba9e_0_0"/>
          <p:cNvSpPr txBox="1"/>
          <p:nvPr/>
        </p:nvSpPr>
        <p:spPr>
          <a:xfrm>
            <a:off x="430300" y="1162425"/>
            <a:ext cx="7446900" cy="104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800">
                <a:solidFill>
                  <a:schemeClr val="dk1"/>
                </a:solidFill>
                <a:latin typeface="Barlow"/>
                <a:ea typeface="Barlow"/>
                <a:cs typeface="Barlow"/>
                <a:sym typeface="Barlow"/>
              </a:rPr>
              <a:t>En este procedimiento se establece el arco eléctrico entre el electrodo consumible protegido y la pieza a soldar. La protección del proceso recae sobre un gas, que puede ser:</a:t>
            </a:r>
            <a:endParaRPr sz="1800">
              <a:solidFill>
                <a:schemeClr val="dk1"/>
              </a:solidFill>
              <a:latin typeface="Barlow"/>
              <a:ea typeface="Barlow"/>
              <a:cs typeface="Barlow"/>
              <a:sym typeface="Barlow"/>
            </a:endParaRPr>
          </a:p>
          <a:p>
            <a:pPr marL="0" lvl="0" indent="0" algn="l" rtl="0">
              <a:spcBef>
                <a:spcPts val="0"/>
              </a:spcBef>
              <a:spcAft>
                <a:spcPts val="0"/>
              </a:spcAft>
              <a:buNone/>
            </a:pPr>
            <a:endParaRPr>
              <a:latin typeface="Barlow"/>
              <a:ea typeface="Barlow"/>
              <a:cs typeface="Barlow"/>
              <a:sym typeface="Barlow"/>
            </a:endParaRPr>
          </a:p>
        </p:txBody>
      </p:sp>
      <p:sp>
        <p:nvSpPr>
          <p:cNvPr id="259" name="Google Shape;259;g9546dbba9e_0_0"/>
          <p:cNvSpPr txBox="1"/>
          <p:nvPr/>
        </p:nvSpPr>
        <p:spPr>
          <a:xfrm>
            <a:off x="1373050" y="2124650"/>
            <a:ext cx="6354900" cy="7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800">
                <a:solidFill>
                  <a:schemeClr val="dk1"/>
                </a:solidFill>
                <a:latin typeface="Barlow"/>
                <a:ea typeface="Barlow"/>
                <a:cs typeface="Barlow"/>
                <a:sym typeface="Barlow"/>
              </a:rPr>
              <a:t>Inerte				El gas no participa en la reacción de la</a:t>
            </a:r>
            <a:endParaRPr sz="1800">
              <a:solidFill>
                <a:schemeClr val="dk1"/>
              </a:solidFill>
              <a:latin typeface="Barlow"/>
              <a:ea typeface="Barlow"/>
              <a:cs typeface="Barlow"/>
              <a:sym typeface="Barlow"/>
            </a:endParaRPr>
          </a:p>
          <a:p>
            <a:pPr marL="2286000" lvl="0" indent="0" algn="l" rtl="0">
              <a:spcBef>
                <a:spcPts val="0"/>
              </a:spcBef>
              <a:spcAft>
                <a:spcPts val="0"/>
              </a:spcAft>
              <a:buNone/>
            </a:pPr>
            <a:r>
              <a:rPr lang="es-ES" sz="1800">
                <a:solidFill>
                  <a:schemeClr val="dk1"/>
                </a:solidFill>
                <a:latin typeface="Barlow"/>
                <a:ea typeface="Barlow"/>
                <a:cs typeface="Barlow"/>
                <a:sym typeface="Barlow"/>
              </a:rPr>
              <a:t>soldadura.</a:t>
            </a:r>
            <a:endParaRPr sz="1800">
              <a:solidFill>
                <a:schemeClr val="dk1"/>
              </a:solidFill>
              <a:latin typeface="Barlow"/>
              <a:ea typeface="Barlow"/>
              <a:cs typeface="Barlow"/>
              <a:sym typeface="Barlow"/>
            </a:endParaRPr>
          </a:p>
        </p:txBody>
      </p:sp>
      <p:cxnSp>
        <p:nvCxnSpPr>
          <p:cNvPr id="260" name="Google Shape;260;g9546dbba9e_0_0"/>
          <p:cNvCxnSpPr/>
          <p:nvPr/>
        </p:nvCxnSpPr>
        <p:spPr>
          <a:xfrm>
            <a:off x="2350475" y="2383175"/>
            <a:ext cx="1178100" cy="10500"/>
          </a:xfrm>
          <a:prstGeom prst="straightConnector1">
            <a:avLst/>
          </a:prstGeom>
          <a:noFill/>
          <a:ln w="28575" cap="flat" cmpd="sng">
            <a:solidFill>
              <a:schemeClr val="dk2"/>
            </a:solidFill>
            <a:prstDash val="solid"/>
            <a:round/>
            <a:headEnd type="none" w="med" len="med"/>
            <a:tailEnd type="triangle" w="med" len="med"/>
          </a:ln>
        </p:spPr>
      </p:cxnSp>
      <p:sp>
        <p:nvSpPr>
          <p:cNvPr id="261" name="Google Shape;261;g9546dbba9e_0_0"/>
          <p:cNvSpPr/>
          <p:nvPr/>
        </p:nvSpPr>
        <p:spPr>
          <a:xfrm>
            <a:off x="1939675" y="2846075"/>
            <a:ext cx="5619300" cy="706800"/>
          </a:xfrm>
          <a:prstGeom prst="upArrowCallout">
            <a:avLst>
              <a:gd name="adj1" fmla="val 25000"/>
              <a:gd name="adj2" fmla="val 25000"/>
              <a:gd name="adj3" fmla="val 25000"/>
              <a:gd name="adj4" fmla="val 6497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S" sz="1800" b="1">
                <a:solidFill>
                  <a:schemeClr val="dk1"/>
                </a:solidFill>
              </a:rPr>
              <a:t>Procedimiento de soldadura MIG (Metal Inert Gas)</a:t>
            </a:r>
            <a:endParaRPr sz="1800" b="1">
              <a:solidFill>
                <a:schemeClr val="dk1"/>
              </a:solidFill>
            </a:endParaRPr>
          </a:p>
        </p:txBody>
      </p:sp>
      <p:sp>
        <p:nvSpPr>
          <p:cNvPr id="262" name="Google Shape;262;g9546dbba9e_0_0"/>
          <p:cNvSpPr txBox="1"/>
          <p:nvPr/>
        </p:nvSpPr>
        <p:spPr>
          <a:xfrm>
            <a:off x="1939675" y="3605600"/>
            <a:ext cx="6492600" cy="7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800">
                <a:solidFill>
                  <a:schemeClr val="dk1"/>
                </a:solidFill>
                <a:latin typeface="Barlow"/>
                <a:ea typeface="Barlow"/>
                <a:cs typeface="Barlow"/>
                <a:sym typeface="Barlow"/>
              </a:rPr>
              <a:t>Activo				El gas participa de forma activa en la </a:t>
            </a:r>
            <a:endParaRPr sz="1800">
              <a:solidFill>
                <a:schemeClr val="dk1"/>
              </a:solidFill>
              <a:latin typeface="Barlow"/>
              <a:ea typeface="Barlow"/>
              <a:cs typeface="Barlow"/>
              <a:sym typeface="Barlow"/>
            </a:endParaRPr>
          </a:p>
          <a:p>
            <a:pPr marL="2286000" lvl="0" indent="0" algn="l" rtl="0">
              <a:spcBef>
                <a:spcPts val="0"/>
              </a:spcBef>
              <a:spcAft>
                <a:spcPts val="0"/>
              </a:spcAft>
              <a:buNone/>
            </a:pPr>
            <a:r>
              <a:rPr lang="es-ES" sz="1800">
                <a:solidFill>
                  <a:schemeClr val="dk1"/>
                </a:solidFill>
                <a:latin typeface="Barlow"/>
                <a:ea typeface="Barlow"/>
                <a:cs typeface="Barlow"/>
                <a:sym typeface="Barlow"/>
              </a:rPr>
              <a:t>soldadura</a:t>
            </a:r>
            <a:endParaRPr sz="1800">
              <a:solidFill>
                <a:schemeClr val="dk1"/>
              </a:solidFill>
              <a:latin typeface="Barlow"/>
              <a:ea typeface="Barlow"/>
              <a:cs typeface="Barlow"/>
              <a:sym typeface="Barlow"/>
            </a:endParaRPr>
          </a:p>
        </p:txBody>
      </p:sp>
      <p:cxnSp>
        <p:nvCxnSpPr>
          <p:cNvPr id="263" name="Google Shape;263;g9546dbba9e_0_0"/>
          <p:cNvCxnSpPr/>
          <p:nvPr/>
        </p:nvCxnSpPr>
        <p:spPr>
          <a:xfrm>
            <a:off x="2807407" y="3820963"/>
            <a:ext cx="1262400" cy="10500"/>
          </a:xfrm>
          <a:prstGeom prst="straightConnector1">
            <a:avLst/>
          </a:prstGeom>
          <a:noFill/>
          <a:ln w="28575" cap="flat" cmpd="sng">
            <a:solidFill>
              <a:schemeClr val="dk2"/>
            </a:solidFill>
            <a:prstDash val="solid"/>
            <a:round/>
            <a:headEnd type="none" w="med" len="med"/>
            <a:tailEnd type="triangle" w="med" len="med"/>
          </a:ln>
        </p:spPr>
      </p:cxnSp>
      <p:sp>
        <p:nvSpPr>
          <p:cNvPr id="264" name="Google Shape;264;g9546dbba9e_0_0"/>
          <p:cNvSpPr/>
          <p:nvPr/>
        </p:nvSpPr>
        <p:spPr>
          <a:xfrm>
            <a:off x="2174874" y="4251950"/>
            <a:ext cx="6022200" cy="706800"/>
          </a:xfrm>
          <a:prstGeom prst="upArrowCallout">
            <a:avLst>
              <a:gd name="adj1" fmla="val 25000"/>
              <a:gd name="adj2" fmla="val 25000"/>
              <a:gd name="adj3" fmla="val 25000"/>
              <a:gd name="adj4" fmla="val 6497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S" sz="1800" b="1">
                <a:solidFill>
                  <a:schemeClr val="dk1"/>
                </a:solidFill>
              </a:rPr>
              <a:t>Procedimiento de soldadura MAG (Metal Active Gas)</a:t>
            </a:r>
            <a:endParaRPr sz="1800" b="1">
              <a:solidFill>
                <a:schemeClr val="dk1"/>
              </a:solidFill>
            </a:endParaRPr>
          </a:p>
        </p:txBody>
      </p:sp>
      <p:pic>
        <p:nvPicPr>
          <p:cNvPr id="265" name="Google Shape;265;g9546dbba9e_0_0"/>
          <p:cNvPicPr preferRelativeResize="0"/>
          <p:nvPr/>
        </p:nvPicPr>
        <p:blipFill>
          <a:blip r:embed="rId3">
            <a:alphaModFix/>
          </a:blip>
          <a:stretch>
            <a:fillRect/>
          </a:stretch>
        </p:blipFill>
        <p:spPr>
          <a:xfrm>
            <a:off x="161100" y="2694724"/>
            <a:ext cx="1542775" cy="2263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g9546dbba9e_0_15"/>
          <p:cNvPicPr preferRelativeResize="0"/>
          <p:nvPr/>
        </p:nvPicPr>
        <p:blipFill>
          <a:blip r:embed="rId3">
            <a:alphaModFix/>
          </a:blip>
          <a:stretch>
            <a:fillRect/>
          </a:stretch>
        </p:blipFill>
        <p:spPr>
          <a:xfrm>
            <a:off x="6125875" y="2571750"/>
            <a:ext cx="3018174" cy="2535500"/>
          </a:xfrm>
          <a:prstGeom prst="rect">
            <a:avLst/>
          </a:prstGeom>
          <a:noFill/>
          <a:ln>
            <a:noFill/>
          </a:ln>
        </p:spPr>
      </p:pic>
      <p:sp>
        <p:nvSpPr>
          <p:cNvPr id="271" name="Google Shape;271;g9546dbba9e_0_15"/>
          <p:cNvSpPr txBox="1"/>
          <p:nvPr/>
        </p:nvSpPr>
        <p:spPr>
          <a:xfrm>
            <a:off x="318750" y="654275"/>
            <a:ext cx="7204500" cy="10809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Barlow"/>
              <a:buChar char="●"/>
            </a:pPr>
            <a:r>
              <a:rPr lang="es-ES" sz="1600">
                <a:solidFill>
                  <a:schemeClr val="dk1"/>
                </a:solidFill>
                <a:latin typeface="Barlow"/>
                <a:ea typeface="Barlow"/>
                <a:cs typeface="Barlow"/>
                <a:sym typeface="Barlow"/>
              </a:rPr>
              <a:t>Es más frecuente en el sector industrial (alta productividad y facilidad de automatización)</a:t>
            </a:r>
            <a:endParaRPr sz="1600">
              <a:solidFill>
                <a:schemeClr val="dk1"/>
              </a:solidFill>
              <a:latin typeface="Barlow"/>
              <a:ea typeface="Barlow"/>
              <a:cs typeface="Barlow"/>
              <a:sym typeface="Barlow"/>
            </a:endParaRPr>
          </a:p>
          <a:p>
            <a:pPr marL="457200" lvl="0" indent="-330200" algn="l" rtl="0">
              <a:spcBef>
                <a:spcPts val="0"/>
              </a:spcBef>
              <a:spcAft>
                <a:spcPts val="0"/>
              </a:spcAft>
              <a:buClr>
                <a:schemeClr val="dk1"/>
              </a:buClr>
              <a:buSzPts val="1600"/>
              <a:buFont typeface="Barlow"/>
              <a:buChar char="●"/>
            </a:pPr>
            <a:r>
              <a:rPr lang="es-ES" sz="1600">
                <a:solidFill>
                  <a:schemeClr val="dk1"/>
                </a:solidFill>
                <a:latin typeface="Barlow"/>
                <a:ea typeface="Barlow"/>
                <a:cs typeface="Barlow"/>
                <a:sym typeface="Barlow"/>
              </a:rPr>
              <a:t>La flexibilidad: permite soldar aceros de baja aleación, aceros inoxidables, aluminio y cobre, en espesores a partir de los 0,5mm.</a:t>
            </a:r>
            <a:endParaRPr sz="1600">
              <a:solidFill>
                <a:schemeClr val="dk1"/>
              </a:solidFill>
              <a:latin typeface="Barlow"/>
              <a:ea typeface="Barlow"/>
              <a:cs typeface="Barlow"/>
              <a:sym typeface="Barlow"/>
            </a:endParaRPr>
          </a:p>
          <a:p>
            <a:pPr marL="0" lvl="0" indent="0" algn="l" rtl="0">
              <a:spcBef>
                <a:spcPts val="0"/>
              </a:spcBef>
              <a:spcAft>
                <a:spcPts val="0"/>
              </a:spcAft>
              <a:buNone/>
            </a:pPr>
            <a:endParaRPr>
              <a:latin typeface="Barlow"/>
              <a:ea typeface="Barlow"/>
              <a:cs typeface="Barlow"/>
              <a:sym typeface="Barlow"/>
            </a:endParaRPr>
          </a:p>
        </p:txBody>
      </p:sp>
      <p:sp>
        <p:nvSpPr>
          <p:cNvPr id="272" name="Google Shape;272;g9546dbba9e_0_15"/>
          <p:cNvSpPr txBox="1">
            <a:spLocks noGrp="1"/>
          </p:cNvSpPr>
          <p:nvPr>
            <p:ph type="ctrTitle"/>
          </p:nvPr>
        </p:nvSpPr>
        <p:spPr>
          <a:xfrm>
            <a:off x="709625" y="1281375"/>
            <a:ext cx="7282800" cy="184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ES" sz="5000"/>
              <a:t>parámetros que lo caracterizan </a:t>
            </a:r>
            <a:endParaRPr sz="5000"/>
          </a:p>
        </p:txBody>
      </p:sp>
      <p:sp>
        <p:nvSpPr>
          <p:cNvPr id="273" name="Google Shape;273;g9546dbba9e_0_15"/>
          <p:cNvSpPr txBox="1"/>
          <p:nvPr/>
        </p:nvSpPr>
        <p:spPr>
          <a:xfrm>
            <a:off x="1524475" y="2525800"/>
            <a:ext cx="4601400" cy="26274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Barlow"/>
              <a:buAutoNum type="arabicPeriod"/>
            </a:pPr>
            <a:r>
              <a:rPr lang="es-ES" sz="1600" b="1">
                <a:solidFill>
                  <a:schemeClr val="dk1"/>
                </a:solidFill>
                <a:latin typeface="Barlow"/>
                <a:ea typeface="Barlow"/>
                <a:cs typeface="Barlow"/>
                <a:sym typeface="Barlow"/>
              </a:rPr>
              <a:t>Fuente de calor:</a:t>
            </a:r>
            <a:r>
              <a:rPr lang="es-ES" sz="1600">
                <a:solidFill>
                  <a:schemeClr val="dk1"/>
                </a:solidFill>
                <a:latin typeface="Barlow"/>
                <a:ea typeface="Barlow"/>
                <a:cs typeface="Barlow"/>
                <a:sym typeface="Barlow"/>
              </a:rPr>
              <a:t> Por arco eléctrico</a:t>
            </a:r>
            <a:endParaRPr sz="1600">
              <a:solidFill>
                <a:schemeClr val="dk1"/>
              </a:solidFill>
              <a:latin typeface="Barlow"/>
              <a:ea typeface="Barlow"/>
              <a:cs typeface="Barlow"/>
              <a:sym typeface="Barlow"/>
            </a:endParaRPr>
          </a:p>
          <a:p>
            <a:pPr marL="457200" lvl="0" indent="-330200" algn="l" rtl="0">
              <a:spcBef>
                <a:spcPts val="0"/>
              </a:spcBef>
              <a:spcAft>
                <a:spcPts val="0"/>
              </a:spcAft>
              <a:buClr>
                <a:schemeClr val="dk1"/>
              </a:buClr>
              <a:buSzPts val="1600"/>
              <a:buFont typeface="Barlow"/>
              <a:buAutoNum type="arabicPeriod"/>
            </a:pPr>
            <a:r>
              <a:rPr lang="es-ES" sz="1600" b="1">
                <a:solidFill>
                  <a:schemeClr val="dk1"/>
                </a:solidFill>
                <a:latin typeface="Barlow"/>
                <a:ea typeface="Barlow"/>
                <a:cs typeface="Barlow"/>
                <a:sym typeface="Barlow"/>
              </a:rPr>
              <a:t>Tipo de electrodo: </a:t>
            </a:r>
            <a:r>
              <a:rPr lang="es-ES" sz="1600">
                <a:solidFill>
                  <a:schemeClr val="dk1"/>
                </a:solidFill>
                <a:latin typeface="Barlow"/>
                <a:ea typeface="Barlow"/>
                <a:cs typeface="Barlow"/>
                <a:sym typeface="Barlow"/>
              </a:rPr>
              <a:t>consumible </a:t>
            </a:r>
            <a:endParaRPr sz="1600">
              <a:solidFill>
                <a:schemeClr val="dk1"/>
              </a:solidFill>
              <a:latin typeface="Barlow"/>
              <a:ea typeface="Barlow"/>
              <a:cs typeface="Barlow"/>
              <a:sym typeface="Barlow"/>
            </a:endParaRPr>
          </a:p>
          <a:p>
            <a:pPr marL="457200" lvl="0" indent="-330200" algn="l" rtl="0">
              <a:spcBef>
                <a:spcPts val="0"/>
              </a:spcBef>
              <a:spcAft>
                <a:spcPts val="0"/>
              </a:spcAft>
              <a:buClr>
                <a:schemeClr val="dk1"/>
              </a:buClr>
              <a:buSzPts val="1600"/>
              <a:buFont typeface="Barlow"/>
              <a:buAutoNum type="arabicPeriod"/>
            </a:pPr>
            <a:r>
              <a:rPr lang="es-ES" sz="1600" b="1">
                <a:solidFill>
                  <a:schemeClr val="dk1"/>
                </a:solidFill>
                <a:latin typeface="Barlow"/>
                <a:ea typeface="Barlow"/>
                <a:cs typeface="Barlow"/>
                <a:sym typeface="Barlow"/>
              </a:rPr>
              <a:t>Tipo de protección:</a:t>
            </a:r>
            <a:r>
              <a:rPr lang="es-ES" sz="1600">
                <a:solidFill>
                  <a:schemeClr val="dk1"/>
                </a:solidFill>
                <a:latin typeface="Barlow"/>
                <a:ea typeface="Barlow"/>
                <a:cs typeface="Barlow"/>
                <a:sym typeface="Barlow"/>
              </a:rPr>
              <a:t> Por gas inerte (MIG); por gas activo (MAG)</a:t>
            </a:r>
            <a:endParaRPr sz="1600">
              <a:solidFill>
                <a:schemeClr val="dk1"/>
              </a:solidFill>
              <a:latin typeface="Barlow"/>
              <a:ea typeface="Barlow"/>
              <a:cs typeface="Barlow"/>
              <a:sym typeface="Barlow"/>
            </a:endParaRPr>
          </a:p>
          <a:p>
            <a:pPr marL="457200" lvl="0" indent="-330200" algn="l" rtl="0">
              <a:spcBef>
                <a:spcPts val="0"/>
              </a:spcBef>
              <a:spcAft>
                <a:spcPts val="0"/>
              </a:spcAft>
              <a:buClr>
                <a:schemeClr val="dk1"/>
              </a:buClr>
              <a:buSzPts val="1600"/>
              <a:buFont typeface="Barlow"/>
              <a:buAutoNum type="arabicPeriod"/>
            </a:pPr>
            <a:r>
              <a:rPr lang="es-ES" sz="1600" b="1">
                <a:solidFill>
                  <a:schemeClr val="dk1"/>
                </a:solidFill>
                <a:latin typeface="Barlow"/>
                <a:ea typeface="Barlow"/>
                <a:cs typeface="Barlow"/>
                <a:sym typeface="Barlow"/>
              </a:rPr>
              <a:t>Material de aportación: </a:t>
            </a:r>
            <a:r>
              <a:rPr lang="es-ES" sz="1600">
                <a:solidFill>
                  <a:schemeClr val="dk1"/>
                </a:solidFill>
                <a:latin typeface="Barlow"/>
                <a:ea typeface="Barlow"/>
                <a:cs typeface="Barlow"/>
                <a:sym typeface="Barlow"/>
              </a:rPr>
              <a:t>Externa mediante el mismo electrodo que se va consumiendo. </a:t>
            </a:r>
            <a:endParaRPr sz="1600">
              <a:solidFill>
                <a:schemeClr val="dk1"/>
              </a:solidFill>
              <a:latin typeface="Barlow"/>
              <a:ea typeface="Barlow"/>
              <a:cs typeface="Barlow"/>
              <a:sym typeface="Barlow"/>
            </a:endParaRPr>
          </a:p>
          <a:p>
            <a:pPr marL="457200" lvl="0" indent="-330200" algn="l" rtl="0">
              <a:spcBef>
                <a:spcPts val="0"/>
              </a:spcBef>
              <a:spcAft>
                <a:spcPts val="0"/>
              </a:spcAft>
              <a:buClr>
                <a:schemeClr val="dk1"/>
              </a:buClr>
              <a:buSzPts val="1600"/>
              <a:buFont typeface="Barlow"/>
              <a:buAutoNum type="arabicPeriod"/>
            </a:pPr>
            <a:r>
              <a:rPr lang="es-ES" sz="1600" b="1">
                <a:solidFill>
                  <a:schemeClr val="dk1"/>
                </a:solidFill>
                <a:latin typeface="Barlow"/>
                <a:ea typeface="Barlow"/>
                <a:cs typeface="Barlow"/>
                <a:sym typeface="Barlow"/>
              </a:rPr>
              <a:t>Aplicaciones:</a:t>
            </a:r>
            <a:r>
              <a:rPr lang="es-ES" sz="1600">
                <a:solidFill>
                  <a:schemeClr val="dk1"/>
                </a:solidFill>
                <a:latin typeface="Barlow"/>
                <a:ea typeface="Barlow"/>
                <a:cs typeface="Barlow"/>
                <a:sym typeface="Barlow"/>
              </a:rPr>
              <a:t> El procedimiento MAG se aplica a los aceros, mientas que el procedimiento MIG para el resto de los metales</a:t>
            </a:r>
            <a:endParaRPr sz="1600">
              <a:solidFill>
                <a:schemeClr val="dk1"/>
              </a:solidFill>
              <a:latin typeface="Barlow"/>
              <a:ea typeface="Barlow"/>
              <a:cs typeface="Barlow"/>
              <a:sym typeface="Barlow"/>
            </a:endParaRPr>
          </a:p>
        </p:txBody>
      </p:sp>
      <p:sp>
        <p:nvSpPr>
          <p:cNvPr id="274" name="Google Shape;274;g9546dbba9e_0_15"/>
          <p:cNvSpPr txBox="1"/>
          <p:nvPr/>
        </p:nvSpPr>
        <p:spPr>
          <a:xfrm>
            <a:off x="709625" y="-99150"/>
            <a:ext cx="1372500" cy="8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5000">
                <a:solidFill>
                  <a:schemeClr val="dk1"/>
                </a:solidFill>
                <a:latin typeface="Bebas Neue"/>
                <a:ea typeface="Bebas Neue"/>
                <a:cs typeface="Bebas Neue"/>
                <a:sym typeface="Bebas Neue"/>
              </a:rPr>
              <a:t>Usos</a:t>
            </a:r>
            <a:endParaRPr sz="5000">
              <a:solidFill>
                <a:schemeClr val="dk1"/>
              </a:solidFill>
              <a:latin typeface="Bebas Neue"/>
              <a:ea typeface="Bebas Neue"/>
              <a:cs typeface="Bebas Neue"/>
              <a:sym typeface="Bebas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9546dbba9e_1_11"/>
          <p:cNvSpPr txBox="1"/>
          <p:nvPr/>
        </p:nvSpPr>
        <p:spPr>
          <a:xfrm>
            <a:off x="1474925" y="1338550"/>
            <a:ext cx="6568800" cy="299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800">
                <a:solidFill>
                  <a:schemeClr val="dk1"/>
                </a:solidFill>
                <a:latin typeface="Barlow"/>
                <a:ea typeface="Barlow"/>
                <a:cs typeface="Barlow"/>
                <a:sym typeface="Barlow"/>
              </a:rPr>
              <a:t>El empleo de un tipo de gas u otro va a influir en aspectos tales como:</a:t>
            </a:r>
            <a:endParaRPr sz="1800">
              <a:solidFill>
                <a:schemeClr val="dk1"/>
              </a:solidFill>
              <a:latin typeface="Barlow"/>
              <a:ea typeface="Barlow"/>
              <a:cs typeface="Barlow"/>
              <a:sym typeface="Barlow"/>
            </a:endParaRPr>
          </a:p>
          <a:p>
            <a:pPr marL="457200" lvl="0" indent="-342900" algn="l" rtl="0">
              <a:spcBef>
                <a:spcPts val="0"/>
              </a:spcBef>
              <a:spcAft>
                <a:spcPts val="0"/>
              </a:spcAft>
              <a:buClr>
                <a:schemeClr val="dk1"/>
              </a:buClr>
              <a:buSzPts val="1800"/>
              <a:buFont typeface="Barlow"/>
              <a:buChar char="●"/>
            </a:pPr>
            <a:r>
              <a:rPr lang="es-ES" sz="1800">
                <a:solidFill>
                  <a:schemeClr val="dk1"/>
                </a:solidFill>
                <a:latin typeface="Barlow"/>
                <a:ea typeface="Barlow"/>
                <a:cs typeface="Barlow"/>
                <a:sym typeface="Barlow"/>
              </a:rPr>
              <a:t>Energía aportada</a:t>
            </a:r>
            <a:endParaRPr sz="1800">
              <a:solidFill>
                <a:schemeClr val="dk1"/>
              </a:solidFill>
              <a:latin typeface="Barlow"/>
              <a:ea typeface="Barlow"/>
              <a:cs typeface="Barlow"/>
              <a:sym typeface="Barlow"/>
            </a:endParaRPr>
          </a:p>
          <a:p>
            <a:pPr marL="457200" lvl="0" indent="-342900" algn="l" rtl="0">
              <a:spcBef>
                <a:spcPts val="0"/>
              </a:spcBef>
              <a:spcAft>
                <a:spcPts val="0"/>
              </a:spcAft>
              <a:buClr>
                <a:schemeClr val="dk1"/>
              </a:buClr>
              <a:buSzPts val="1800"/>
              <a:buFont typeface="Barlow"/>
              <a:buChar char="●"/>
            </a:pPr>
            <a:r>
              <a:rPr lang="es-ES" sz="1800">
                <a:solidFill>
                  <a:schemeClr val="dk1"/>
                </a:solidFill>
                <a:latin typeface="Barlow"/>
                <a:ea typeface="Barlow"/>
                <a:cs typeface="Barlow"/>
                <a:sym typeface="Barlow"/>
              </a:rPr>
              <a:t>Tipo de transferencia del material al baño</a:t>
            </a:r>
            <a:endParaRPr sz="1800">
              <a:solidFill>
                <a:schemeClr val="dk1"/>
              </a:solidFill>
              <a:latin typeface="Barlow"/>
              <a:ea typeface="Barlow"/>
              <a:cs typeface="Barlow"/>
              <a:sym typeface="Barlow"/>
            </a:endParaRPr>
          </a:p>
          <a:p>
            <a:pPr marL="457200" lvl="0" indent="-342900" algn="l" rtl="0">
              <a:spcBef>
                <a:spcPts val="0"/>
              </a:spcBef>
              <a:spcAft>
                <a:spcPts val="0"/>
              </a:spcAft>
              <a:buClr>
                <a:schemeClr val="dk1"/>
              </a:buClr>
              <a:buSzPts val="1800"/>
              <a:buFont typeface="Barlow"/>
              <a:buChar char="●"/>
            </a:pPr>
            <a:r>
              <a:rPr lang="es-ES" sz="1800">
                <a:solidFill>
                  <a:schemeClr val="dk1"/>
                </a:solidFill>
                <a:latin typeface="Barlow"/>
                <a:ea typeface="Barlow"/>
                <a:cs typeface="Barlow"/>
                <a:sym typeface="Barlow"/>
              </a:rPr>
              <a:t>Penetración del cordón </a:t>
            </a:r>
            <a:endParaRPr sz="1800">
              <a:solidFill>
                <a:schemeClr val="dk1"/>
              </a:solidFill>
              <a:latin typeface="Barlow"/>
              <a:ea typeface="Barlow"/>
              <a:cs typeface="Barlow"/>
              <a:sym typeface="Barlow"/>
            </a:endParaRPr>
          </a:p>
          <a:p>
            <a:pPr marL="457200" lvl="0" indent="-342900" algn="l" rtl="0">
              <a:spcBef>
                <a:spcPts val="0"/>
              </a:spcBef>
              <a:spcAft>
                <a:spcPts val="0"/>
              </a:spcAft>
              <a:buClr>
                <a:schemeClr val="dk1"/>
              </a:buClr>
              <a:buSzPts val="1800"/>
              <a:buFont typeface="Barlow"/>
              <a:buChar char="●"/>
            </a:pPr>
            <a:r>
              <a:rPr lang="es-ES" sz="1800">
                <a:solidFill>
                  <a:schemeClr val="dk1"/>
                </a:solidFill>
                <a:latin typeface="Barlow"/>
                <a:ea typeface="Barlow"/>
                <a:cs typeface="Barlow"/>
                <a:sym typeface="Barlow"/>
              </a:rPr>
              <a:t>Velocidad del soldeo</a:t>
            </a:r>
            <a:endParaRPr sz="1800">
              <a:solidFill>
                <a:schemeClr val="dk1"/>
              </a:solidFill>
              <a:latin typeface="Barlow"/>
              <a:ea typeface="Barlow"/>
              <a:cs typeface="Barlow"/>
              <a:sym typeface="Barlow"/>
            </a:endParaRPr>
          </a:p>
          <a:p>
            <a:pPr marL="457200" lvl="0" indent="-342900" algn="l" rtl="0">
              <a:spcBef>
                <a:spcPts val="0"/>
              </a:spcBef>
              <a:spcAft>
                <a:spcPts val="0"/>
              </a:spcAft>
              <a:buClr>
                <a:schemeClr val="dk1"/>
              </a:buClr>
              <a:buSzPts val="1800"/>
              <a:buFont typeface="Barlow"/>
              <a:buChar char="●"/>
            </a:pPr>
            <a:r>
              <a:rPr lang="es-ES" sz="1800">
                <a:solidFill>
                  <a:schemeClr val="dk1"/>
                </a:solidFill>
                <a:latin typeface="Barlow"/>
                <a:ea typeface="Barlow"/>
                <a:cs typeface="Barlow"/>
                <a:sym typeface="Barlow"/>
              </a:rPr>
              <a:t>Aspecto final del cordón </a:t>
            </a:r>
            <a:endParaRPr sz="1800">
              <a:solidFill>
                <a:schemeClr val="dk1"/>
              </a:solidFill>
              <a:latin typeface="Barlow"/>
              <a:ea typeface="Barlow"/>
              <a:cs typeface="Barlow"/>
              <a:sym typeface="Barlow"/>
            </a:endParaRPr>
          </a:p>
          <a:p>
            <a:pPr marL="457200" lvl="0" indent="-342900" algn="l" rtl="0">
              <a:spcBef>
                <a:spcPts val="0"/>
              </a:spcBef>
              <a:spcAft>
                <a:spcPts val="0"/>
              </a:spcAft>
              <a:buClr>
                <a:schemeClr val="dk1"/>
              </a:buClr>
              <a:buSzPts val="1800"/>
              <a:buFont typeface="Barlow"/>
              <a:buChar char="●"/>
            </a:pPr>
            <a:r>
              <a:rPr lang="es-ES" sz="1800">
                <a:solidFill>
                  <a:schemeClr val="dk1"/>
                </a:solidFill>
                <a:latin typeface="Barlow"/>
                <a:ea typeface="Barlow"/>
                <a:cs typeface="Barlow"/>
                <a:sym typeface="Barlow"/>
              </a:rPr>
              <a:t>Proyecciones y salpicaduras </a:t>
            </a:r>
            <a:endParaRPr sz="1800">
              <a:solidFill>
                <a:schemeClr val="dk1"/>
              </a:solidFill>
              <a:latin typeface="Barlow"/>
              <a:ea typeface="Barlow"/>
              <a:cs typeface="Barlow"/>
              <a:sym typeface="Barlow"/>
            </a:endParaRPr>
          </a:p>
          <a:p>
            <a:pPr marL="0" lvl="0" indent="0" algn="l" rtl="0">
              <a:spcBef>
                <a:spcPts val="0"/>
              </a:spcBef>
              <a:spcAft>
                <a:spcPts val="0"/>
              </a:spcAft>
              <a:buNone/>
            </a:pPr>
            <a:endParaRPr>
              <a:latin typeface="Barlow"/>
              <a:ea typeface="Barlow"/>
              <a:cs typeface="Barlow"/>
              <a:sym typeface="Barlow"/>
            </a:endParaRPr>
          </a:p>
        </p:txBody>
      </p:sp>
      <p:sp>
        <p:nvSpPr>
          <p:cNvPr id="280" name="Google Shape;280;g9546dbba9e_1_11"/>
          <p:cNvSpPr txBox="1"/>
          <p:nvPr/>
        </p:nvSpPr>
        <p:spPr>
          <a:xfrm>
            <a:off x="771600" y="185900"/>
            <a:ext cx="7011900" cy="83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5000">
                <a:solidFill>
                  <a:schemeClr val="dk1"/>
                </a:solidFill>
                <a:latin typeface="Bebas Neue"/>
                <a:ea typeface="Bebas Neue"/>
                <a:cs typeface="Bebas Neue"/>
                <a:sym typeface="Bebas Neue"/>
              </a:rPr>
              <a:t>ELECCIÓN DEL TIPO DE GAS </a:t>
            </a:r>
            <a:endParaRPr sz="5000">
              <a:solidFill>
                <a:schemeClr val="dk1"/>
              </a:solidFill>
              <a:latin typeface="Bebas Neue"/>
              <a:ea typeface="Bebas Neue"/>
              <a:cs typeface="Bebas Neue"/>
              <a:sym typeface="Bebas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9546dbba9e_1_18"/>
          <p:cNvSpPr txBox="1"/>
          <p:nvPr/>
        </p:nvSpPr>
        <p:spPr>
          <a:xfrm>
            <a:off x="619725" y="747175"/>
            <a:ext cx="7238100" cy="175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400" b="1">
                <a:solidFill>
                  <a:schemeClr val="dk1"/>
                </a:solidFill>
                <a:latin typeface="Barlow"/>
                <a:ea typeface="Barlow"/>
                <a:cs typeface="Barlow"/>
                <a:sym typeface="Barlow"/>
              </a:rPr>
              <a:t>Argón (Ar)</a:t>
            </a:r>
            <a:endParaRPr sz="2400" b="1">
              <a:solidFill>
                <a:schemeClr val="dk1"/>
              </a:solidFill>
              <a:latin typeface="Barlow"/>
              <a:ea typeface="Barlow"/>
              <a:cs typeface="Barlow"/>
              <a:sym typeface="Barlow"/>
            </a:endParaRPr>
          </a:p>
          <a:p>
            <a:pPr marL="0" lvl="0" indent="0" algn="l" rtl="0">
              <a:spcBef>
                <a:spcPts val="0"/>
              </a:spcBef>
              <a:spcAft>
                <a:spcPts val="0"/>
              </a:spcAft>
              <a:buNone/>
            </a:pPr>
            <a:endParaRPr>
              <a:latin typeface="Barlow"/>
              <a:ea typeface="Barlow"/>
              <a:cs typeface="Barlow"/>
              <a:sym typeface="Barlow"/>
            </a:endParaRPr>
          </a:p>
          <a:p>
            <a:pPr marL="0" lvl="0" indent="0" algn="l" rtl="0">
              <a:spcBef>
                <a:spcPts val="0"/>
              </a:spcBef>
              <a:spcAft>
                <a:spcPts val="0"/>
              </a:spcAft>
              <a:buNone/>
            </a:pPr>
            <a:r>
              <a:rPr lang="es-ES">
                <a:latin typeface="Barlow"/>
                <a:ea typeface="Barlow"/>
                <a:cs typeface="Barlow"/>
                <a:sym typeface="Barlow"/>
              </a:rPr>
              <a:t>Presenta buena estabilidad del arco, debido al bajo potencial de ionización que genera. Es idóneo para soldar piezas de espesores pequeños. Este gas no se usa para soldar aceros dado que el baño que origina tiene poca fluidez y con tendencia a formar poros, a la vez que mordeduras a ambos lados del cordón. En cuanto a la forma de llevar a cabo la transferencia del material de aporte, es mediante cortocircuito o en “spray”.</a:t>
            </a:r>
            <a:endParaRPr>
              <a:latin typeface="Barlow"/>
              <a:ea typeface="Barlow"/>
              <a:cs typeface="Barlow"/>
              <a:sym typeface="Barlow"/>
            </a:endParaRPr>
          </a:p>
        </p:txBody>
      </p:sp>
      <p:sp>
        <p:nvSpPr>
          <p:cNvPr id="286" name="Google Shape;286;g9546dbba9e_1_18"/>
          <p:cNvSpPr txBox="1"/>
          <p:nvPr/>
        </p:nvSpPr>
        <p:spPr>
          <a:xfrm>
            <a:off x="907950" y="121775"/>
            <a:ext cx="7011900" cy="83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5000">
                <a:solidFill>
                  <a:schemeClr val="dk1"/>
                </a:solidFill>
                <a:latin typeface="Bebas Neue"/>
                <a:ea typeface="Bebas Neue"/>
                <a:cs typeface="Bebas Neue"/>
                <a:sym typeface="Bebas Neue"/>
              </a:rPr>
              <a:t>PROCEDIMIENTO MiG</a:t>
            </a:r>
            <a:endParaRPr sz="5000">
              <a:solidFill>
                <a:schemeClr val="dk1"/>
              </a:solidFill>
              <a:latin typeface="Bebas Neue"/>
              <a:ea typeface="Bebas Neue"/>
              <a:cs typeface="Bebas Neue"/>
              <a:sym typeface="Bebas Neue"/>
            </a:endParaRPr>
          </a:p>
        </p:txBody>
      </p:sp>
      <p:sp>
        <p:nvSpPr>
          <p:cNvPr id="287" name="Google Shape;287;g9546dbba9e_1_18"/>
          <p:cNvSpPr txBox="1"/>
          <p:nvPr/>
        </p:nvSpPr>
        <p:spPr>
          <a:xfrm>
            <a:off x="1536825" y="2497375"/>
            <a:ext cx="6321000" cy="16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400" b="1">
                <a:solidFill>
                  <a:schemeClr val="dk1"/>
                </a:solidFill>
                <a:latin typeface="Barlow"/>
                <a:ea typeface="Barlow"/>
                <a:cs typeface="Barlow"/>
                <a:sym typeface="Barlow"/>
              </a:rPr>
              <a:t>Mezcla de argón y oxígeno (Ar 98% + O2 2%)</a:t>
            </a:r>
            <a:endParaRPr sz="2400" b="1">
              <a:solidFill>
                <a:schemeClr val="dk1"/>
              </a:solidFill>
              <a:latin typeface="Barlow"/>
              <a:ea typeface="Barlow"/>
              <a:cs typeface="Barlow"/>
              <a:sym typeface="Barlow"/>
            </a:endParaRPr>
          </a:p>
          <a:p>
            <a:pPr marL="0" lvl="0" indent="0" algn="l" rtl="0">
              <a:spcBef>
                <a:spcPts val="0"/>
              </a:spcBef>
              <a:spcAft>
                <a:spcPts val="0"/>
              </a:spcAft>
              <a:buNone/>
            </a:pPr>
            <a:endParaRPr>
              <a:latin typeface="Barlow"/>
              <a:ea typeface="Barlow"/>
              <a:cs typeface="Barlow"/>
              <a:sym typeface="Barlow"/>
            </a:endParaRPr>
          </a:p>
          <a:p>
            <a:pPr marL="0" lvl="0" indent="0" algn="l" rtl="0">
              <a:spcBef>
                <a:spcPts val="0"/>
              </a:spcBef>
              <a:spcAft>
                <a:spcPts val="0"/>
              </a:spcAft>
              <a:buNone/>
            </a:pPr>
            <a:r>
              <a:rPr lang="es-ES">
                <a:latin typeface="Barlow"/>
                <a:ea typeface="Barlow"/>
                <a:cs typeface="Barlow"/>
                <a:sym typeface="Barlow"/>
              </a:rPr>
              <a:t>La mezcla mejora la fluidez del baño, a la vez que la penetración de la soldadura. Esta soldadura sí es apta para la soldadura de aceros inoxidables, aunque hay que prestar especial atención a la porosidad que pudiera generarse.</a:t>
            </a:r>
            <a:endParaRPr>
              <a:latin typeface="Barlow"/>
              <a:ea typeface="Barlow"/>
              <a:cs typeface="Barlow"/>
              <a:sym typeface="Barlow"/>
            </a:endParaRPr>
          </a:p>
        </p:txBody>
      </p:sp>
      <p:sp>
        <p:nvSpPr>
          <p:cNvPr id="288" name="Google Shape;288;g9546dbba9e_1_18"/>
          <p:cNvSpPr txBox="1"/>
          <p:nvPr/>
        </p:nvSpPr>
        <p:spPr>
          <a:xfrm>
            <a:off x="1738800" y="3826800"/>
            <a:ext cx="7011900" cy="131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400" b="1">
                <a:solidFill>
                  <a:schemeClr val="dk1"/>
                </a:solidFill>
                <a:latin typeface="Barlow"/>
                <a:ea typeface="Barlow"/>
                <a:cs typeface="Barlow"/>
                <a:sym typeface="Barlow"/>
              </a:rPr>
              <a:t>Helio (He)</a:t>
            </a:r>
            <a:endParaRPr sz="2400" b="1">
              <a:solidFill>
                <a:schemeClr val="dk1"/>
              </a:solidFill>
              <a:latin typeface="Barlow"/>
              <a:ea typeface="Barlow"/>
              <a:cs typeface="Barlow"/>
              <a:sym typeface="Barlow"/>
            </a:endParaRPr>
          </a:p>
          <a:p>
            <a:pPr marL="0" lvl="0" indent="0" algn="l" rtl="0">
              <a:spcBef>
                <a:spcPts val="0"/>
              </a:spcBef>
              <a:spcAft>
                <a:spcPts val="0"/>
              </a:spcAft>
              <a:buNone/>
            </a:pPr>
            <a:endParaRPr>
              <a:latin typeface="Barlow"/>
              <a:ea typeface="Barlow"/>
              <a:cs typeface="Barlow"/>
              <a:sym typeface="Barlow"/>
            </a:endParaRPr>
          </a:p>
          <a:p>
            <a:pPr marL="0" lvl="0" indent="0" algn="l" rtl="0">
              <a:spcBef>
                <a:spcPts val="0"/>
              </a:spcBef>
              <a:spcAft>
                <a:spcPts val="0"/>
              </a:spcAft>
              <a:buNone/>
            </a:pPr>
            <a:r>
              <a:rPr lang="es-ES">
                <a:latin typeface="Barlow"/>
                <a:ea typeface="Barlow"/>
                <a:cs typeface="Barlow"/>
                <a:sym typeface="Barlow"/>
              </a:rPr>
              <a:t>Es un tipo de gas de elevada conductividad, a la vez que genera poca penetración de soldeo y cordones anchos. Es un tipo de gas poco utilizado en Europa.</a:t>
            </a:r>
            <a:endParaRPr>
              <a:latin typeface="Barlow"/>
              <a:ea typeface="Barlow"/>
              <a:cs typeface="Barlow"/>
              <a:sym typeface="Barlow"/>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9546dbba9e_1_25"/>
          <p:cNvSpPr txBox="1"/>
          <p:nvPr/>
        </p:nvSpPr>
        <p:spPr>
          <a:xfrm>
            <a:off x="681750" y="821550"/>
            <a:ext cx="7238100" cy="228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400" b="1">
                <a:solidFill>
                  <a:schemeClr val="dk1"/>
                </a:solidFill>
                <a:latin typeface="Barlow"/>
                <a:ea typeface="Barlow"/>
                <a:cs typeface="Barlow"/>
                <a:sym typeface="Barlow"/>
              </a:rPr>
              <a:t>Anhídrido carbónico (CO2)</a:t>
            </a:r>
            <a:endParaRPr sz="2400" b="1">
              <a:solidFill>
                <a:schemeClr val="dk1"/>
              </a:solidFill>
              <a:latin typeface="Barlow"/>
              <a:ea typeface="Barlow"/>
              <a:cs typeface="Barlow"/>
              <a:sym typeface="Barlow"/>
            </a:endParaRPr>
          </a:p>
          <a:p>
            <a:pPr marL="0" lvl="0" indent="0" algn="l" rtl="0">
              <a:spcBef>
                <a:spcPts val="0"/>
              </a:spcBef>
              <a:spcAft>
                <a:spcPts val="0"/>
              </a:spcAft>
              <a:buNone/>
            </a:pPr>
            <a:endParaRPr>
              <a:latin typeface="Barlow"/>
              <a:ea typeface="Barlow"/>
              <a:cs typeface="Barlow"/>
              <a:sym typeface="Barlow"/>
            </a:endParaRPr>
          </a:p>
          <a:p>
            <a:pPr marL="0" lvl="0" indent="0" algn="l" rtl="0">
              <a:spcBef>
                <a:spcPts val="0"/>
              </a:spcBef>
              <a:spcAft>
                <a:spcPts val="0"/>
              </a:spcAft>
              <a:buNone/>
            </a:pPr>
            <a:r>
              <a:rPr lang="es-ES">
                <a:latin typeface="Barlow"/>
                <a:ea typeface="Barlow"/>
                <a:cs typeface="Barlow"/>
                <a:sym typeface="Barlow"/>
              </a:rPr>
              <a:t>Es un gas que es más barato que otros empleados en soldadura como el argón. No obstante origina peligro de formación de hielo, por lo que requiere el uso de calentadores.</a:t>
            </a:r>
            <a:endParaRPr>
              <a:latin typeface="Barlow"/>
              <a:ea typeface="Barlow"/>
              <a:cs typeface="Barlow"/>
              <a:sym typeface="Barlow"/>
            </a:endParaRPr>
          </a:p>
          <a:p>
            <a:pPr marL="0" lvl="0" indent="0" algn="l" rtl="0">
              <a:spcBef>
                <a:spcPts val="0"/>
              </a:spcBef>
              <a:spcAft>
                <a:spcPts val="0"/>
              </a:spcAft>
              <a:buNone/>
            </a:pPr>
            <a:r>
              <a:rPr lang="es-ES">
                <a:latin typeface="Barlow"/>
                <a:ea typeface="Barlow"/>
                <a:cs typeface="Barlow"/>
                <a:sym typeface="Barlow"/>
              </a:rPr>
              <a:t>Genera un arco muy enérgico, que consigue mayor penetración, a la vez que origina mayor cantidad de proyecciones y salpicaduras.</a:t>
            </a:r>
            <a:endParaRPr>
              <a:latin typeface="Barlow"/>
              <a:ea typeface="Barlow"/>
              <a:cs typeface="Barlow"/>
              <a:sym typeface="Barlow"/>
            </a:endParaRPr>
          </a:p>
          <a:p>
            <a:pPr marL="0" lvl="0" indent="0" algn="l" rtl="0">
              <a:spcBef>
                <a:spcPts val="0"/>
              </a:spcBef>
              <a:spcAft>
                <a:spcPts val="0"/>
              </a:spcAft>
              <a:buNone/>
            </a:pPr>
            <a:r>
              <a:rPr lang="es-ES">
                <a:latin typeface="Barlow"/>
                <a:ea typeface="Barlow"/>
                <a:cs typeface="Barlow"/>
                <a:sym typeface="Barlow"/>
              </a:rPr>
              <a:t>Su uso es restringido al acero, consiguiendo mejorar la penetración. Hay que tener cuidado con la emisión de altos contenidos de CO (Gas tóxico), por lo que se requiere disponer de extractores en los lugares de soldeos para renovar el aire.</a:t>
            </a:r>
            <a:endParaRPr>
              <a:latin typeface="Barlow"/>
              <a:ea typeface="Barlow"/>
              <a:cs typeface="Barlow"/>
              <a:sym typeface="Barlow"/>
            </a:endParaRPr>
          </a:p>
          <a:p>
            <a:pPr marL="0" lvl="0" indent="0" algn="l" rtl="0">
              <a:spcBef>
                <a:spcPts val="0"/>
              </a:spcBef>
              <a:spcAft>
                <a:spcPts val="0"/>
              </a:spcAft>
              <a:buNone/>
            </a:pPr>
            <a:endParaRPr>
              <a:latin typeface="Barlow"/>
              <a:ea typeface="Barlow"/>
              <a:cs typeface="Barlow"/>
              <a:sym typeface="Barlow"/>
            </a:endParaRPr>
          </a:p>
        </p:txBody>
      </p:sp>
      <p:sp>
        <p:nvSpPr>
          <p:cNvPr id="294" name="Google Shape;294;g9546dbba9e_1_25"/>
          <p:cNvSpPr txBox="1"/>
          <p:nvPr/>
        </p:nvSpPr>
        <p:spPr>
          <a:xfrm>
            <a:off x="907950" y="121775"/>
            <a:ext cx="7011900" cy="83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5000">
                <a:solidFill>
                  <a:schemeClr val="dk1"/>
                </a:solidFill>
                <a:latin typeface="Bebas Neue"/>
                <a:ea typeface="Bebas Neue"/>
                <a:cs typeface="Bebas Neue"/>
                <a:sym typeface="Bebas Neue"/>
              </a:rPr>
              <a:t>PROCEDIMIENTO MAG</a:t>
            </a:r>
            <a:endParaRPr sz="5000">
              <a:solidFill>
                <a:schemeClr val="dk1"/>
              </a:solidFill>
              <a:latin typeface="Bebas Neue"/>
              <a:ea typeface="Bebas Neue"/>
              <a:cs typeface="Bebas Neue"/>
              <a:sym typeface="Bebas Neue"/>
            </a:endParaRPr>
          </a:p>
        </p:txBody>
      </p:sp>
      <p:sp>
        <p:nvSpPr>
          <p:cNvPr id="295" name="Google Shape;295;g9546dbba9e_1_25"/>
          <p:cNvSpPr txBox="1"/>
          <p:nvPr/>
        </p:nvSpPr>
        <p:spPr>
          <a:xfrm>
            <a:off x="1577900" y="3110850"/>
            <a:ext cx="6856500" cy="228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400" b="1">
                <a:solidFill>
                  <a:schemeClr val="dk1"/>
                </a:solidFill>
                <a:latin typeface="Barlow"/>
                <a:ea typeface="Barlow"/>
                <a:cs typeface="Barlow"/>
                <a:sym typeface="Barlow"/>
              </a:rPr>
              <a:t>Mezcla de Ar (80%) y CO2 (20%)</a:t>
            </a:r>
            <a:endParaRPr sz="2400" b="1">
              <a:solidFill>
                <a:schemeClr val="dk1"/>
              </a:solidFill>
              <a:latin typeface="Barlow"/>
              <a:ea typeface="Barlow"/>
              <a:cs typeface="Barlow"/>
              <a:sym typeface="Barlow"/>
            </a:endParaRPr>
          </a:p>
          <a:p>
            <a:pPr marL="0" lvl="0" indent="0" algn="l" rtl="0">
              <a:spcBef>
                <a:spcPts val="0"/>
              </a:spcBef>
              <a:spcAft>
                <a:spcPts val="0"/>
              </a:spcAft>
              <a:buNone/>
            </a:pPr>
            <a:endParaRPr>
              <a:latin typeface="Barlow"/>
              <a:ea typeface="Barlow"/>
              <a:cs typeface="Barlow"/>
              <a:sym typeface="Barlow"/>
            </a:endParaRPr>
          </a:p>
          <a:p>
            <a:pPr marL="0" lvl="0" indent="0" algn="l" rtl="0">
              <a:spcBef>
                <a:spcPts val="0"/>
              </a:spcBef>
              <a:spcAft>
                <a:spcPts val="0"/>
              </a:spcAft>
              <a:buNone/>
            </a:pPr>
            <a:r>
              <a:rPr lang="es-ES">
                <a:latin typeface="Barlow"/>
                <a:ea typeface="Barlow"/>
                <a:cs typeface="Barlow"/>
                <a:sym typeface="Barlow"/>
              </a:rPr>
              <a:t>Se generan pocas proyecciones en el cordón y mayor tasa de productividad.</a:t>
            </a:r>
            <a:endParaRPr>
              <a:latin typeface="Barlow"/>
              <a:ea typeface="Barlow"/>
              <a:cs typeface="Barlow"/>
              <a:sym typeface="Barlow"/>
            </a:endParaRPr>
          </a:p>
          <a:p>
            <a:pPr marL="0" lvl="0" indent="0" algn="l" rtl="0">
              <a:spcBef>
                <a:spcPts val="0"/>
              </a:spcBef>
              <a:spcAft>
                <a:spcPts val="0"/>
              </a:spcAft>
              <a:buNone/>
            </a:pPr>
            <a:r>
              <a:rPr lang="es-ES">
                <a:latin typeface="Barlow"/>
                <a:ea typeface="Barlow"/>
                <a:cs typeface="Barlow"/>
                <a:sym typeface="Barlow"/>
              </a:rPr>
              <a:t>El aspecto final de los cordones es muy bueno, siendo buenas las características mecánicas del metal depositado.</a:t>
            </a:r>
            <a:endParaRPr>
              <a:latin typeface="Barlow"/>
              <a:ea typeface="Barlow"/>
              <a:cs typeface="Barlow"/>
              <a:sym typeface="Barlow"/>
            </a:endParaRPr>
          </a:p>
          <a:p>
            <a:pPr marL="0" lvl="0" indent="0" algn="l" rtl="0">
              <a:spcBef>
                <a:spcPts val="0"/>
              </a:spcBef>
              <a:spcAft>
                <a:spcPts val="0"/>
              </a:spcAft>
              <a:buNone/>
            </a:pPr>
            <a:r>
              <a:rPr lang="es-ES">
                <a:latin typeface="Barlow"/>
                <a:ea typeface="Barlow"/>
                <a:cs typeface="Barlow"/>
                <a:sym typeface="Barlow"/>
              </a:rPr>
              <a:t>Este tipo de gas permite una mayor facilidad de reglaje de los parámetros de soldeo.</a:t>
            </a:r>
            <a:endParaRPr>
              <a:latin typeface="Barlow"/>
              <a:ea typeface="Barlow"/>
              <a:cs typeface="Barlow"/>
              <a:sym typeface="Barlow"/>
            </a:endParaRPr>
          </a:p>
          <a:p>
            <a:pPr marL="0" lvl="0" indent="0" algn="l" rtl="0">
              <a:spcBef>
                <a:spcPts val="0"/>
              </a:spcBef>
              <a:spcAft>
                <a:spcPts val="0"/>
              </a:spcAft>
              <a:buNone/>
            </a:pPr>
            <a:r>
              <a:rPr lang="es-ES">
                <a:latin typeface="Barlow"/>
                <a:ea typeface="Barlow"/>
                <a:cs typeface="Barlow"/>
                <a:sym typeface="Barlow"/>
              </a:rPr>
              <a:t>Su precio es más caro y hay que cuidar que no se produzcan estratificación en las botellas de suministro. </a:t>
            </a:r>
            <a:endParaRPr>
              <a:latin typeface="Barlow"/>
              <a:ea typeface="Barlow"/>
              <a:cs typeface="Barlow"/>
              <a:sym typeface="Barlow"/>
            </a:endParaRPr>
          </a:p>
          <a:p>
            <a:pPr marL="0" lvl="0" indent="0" algn="l" rtl="0">
              <a:spcBef>
                <a:spcPts val="0"/>
              </a:spcBef>
              <a:spcAft>
                <a:spcPts val="0"/>
              </a:spcAft>
              <a:buNone/>
            </a:pPr>
            <a:endParaRPr>
              <a:latin typeface="Barlow"/>
              <a:ea typeface="Barlow"/>
              <a:cs typeface="Barlow"/>
              <a:sym typeface="Barlow"/>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9546dbba9e_1_40"/>
          <p:cNvSpPr txBox="1"/>
          <p:nvPr/>
        </p:nvSpPr>
        <p:spPr>
          <a:xfrm>
            <a:off x="907950" y="121775"/>
            <a:ext cx="7011900" cy="83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5000">
                <a:solidFill>
                  <a:schemeClr val="dk1"/>
                </a:solidFill>
                <a:latin typeface="Bebas Neue"/>
                <a:ea typeface="Bebas Neue"/>
                <a:cs typeface="Bebas Neue"/>
                <a:sym typeface="Bebas Neue"/>
              </a:rPr>
              <a:t>ELEMENTOS</a:t>
            </a:r>
            <a:endParaRPr sz="5000">
              <a:solidFill>
                <a:schemeClr val="dk1"/>
              </a:solidFill>
              <a:latin typeface="Bebas Neue"/>
              <a:ea typeface="Bebas Neue"/>
              <a:cs typeface="Bebas Neue"/>
              <a:sym typeface="Bebas Neue"/>
            </a:endParaRPr>
          </a:p>
        </p:txBody>
      </p:sp>
      <p:pic>
        <p:nvPicPr>
          <p:cNvPr id="301" name="Google Shape;301;g9546dbba9e_1_40"/>
          <p:cNvPicPr preferRelativeResize="0"/>
          <p:nvPr/>
        </p:nvPicPr>
        <p:blipFill>
          <a:blip r:embed="rId3">
            <a:alphaModFix/>
          </a:blip>
          <a:stretch>
            <a:fillRect/>
          </a:stretch>
        </p:blipFill>
        <p:spPr>
          <a:xfrm>
            <a:off x="4672050" y="1991425"/>
            <a:ext cx="4407601" cy="2397104"/>
          </a:xfrm>
          <a:prstGeom prst="rect">
            <a:avLst/>
          </a:prstGeom>
          <a:noFill/>
          <a:ln>
            <a:noFill/>
          </a:ln>
        </p:spPr>
      </p:pic>
      <p:pic>
        <p:nvPicPr>
          <p:cNvPr id="302" name="Google Shape;302;g9546dbba9e_1_40"/>
          <p:cNvPicPr preferRelativeResize="0"/>
          <p:nvPr/>
        </p:nvPicPr>
        <p:blipFill>
          <a:blip r:embed="rId4">
            <a:alphaModFix/>
          </a:blip>
          <a:stretch>
            <a:fillRect/>
          </a:stretch>
        </p:blipFill>
        <p:spPr>
          <a:xfrm>
            <a:off x="164400" y="2143438"/>
            <a:ext cx="4407600" cy="2093072"/>
          </a:xfrm>
          <a:prstGeom prst="rect">
            <a:avLst/>
          </a:prstGeom>
          <a:noFill/>
          <a:ln>
            <a:noFill/>
          </a:ln>
        </p:spPr>
      </p:pic>
      <p:sp>
        <p:nvSpPr>
          <p:cNvPr id="303" name="Google Shape;303;g9546dbba9e_1_40"/>
          <p:cNvSpPr txBox="1"/>
          <p:nvPr/>
        </p:nvSpPr>
        <p:spPr>
          <a:xfrm>
            <a:off x="604500" y="1379725"/>
            <a:ext cx="3527400" cy="61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3000">
                <a:solidFill>
                  <a:schemeClr val="dk1"/>
                </a:solidFill>
                <a:latin typeface="Barlow"/>
                <a:ea typeface="Barlow"/>
                <a:cs typeface="Barlow"/>
                <a:sym typeface="Barlow"/>
              </a:rPr>
              <a:t>Alimentador de hilo </a:t>
            </a:r>
            <a:endParaRPr sz="3000">
              <a:solidFill>
                <a:schemeClr val="dk1"/>
              </a:solidFill>
              <a:latin typeface="Barlow"/>
              <a:ea typeface="Barlow"/>
              <a:cs typeface="Barlow"/>
              <a:sym typeface="Barlow"/>
            </a:endParaRPr>
          </a:p>
        </p:txBody>
      </p:sp>
      <p:sp>
        <p:nvSpPr>
          <p:cNvPr id="304" name="Google Shape;304;g9546dbba9e_1_40"/>
          <p:cNvSpPr txBox="1"/>
          <p:nvPr/>
        </p:nvSpPr>
        <p:spPr>
          <a:xfrm>
            <a:off x="5112150" y="1167150"/>
            <a:ext cx="3527400" cy="61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3000">
                <a:solidFill>
                  <a:schemeClr val="dk1"/>
                </a:solidFill>
                <a:latin typeface="Barlow"/>
                <a:ea typeface="Barlow"/>
                <a:cs typeface="Barlow"/>
                <a:sym typeface="Barlow"/>
              </a:rPr>
              <a:t>Toberas </a:t>
            </a:r>
            <a:endParaRPr sz="3000">
              <a:solidFill>
                <a:schemeClr val="dk1"/>
              </a:solidFill>
              <a:latin typeface="Barlow"/>
              <a:ea typeface="Barlow"/>
              <a:cs typeface="Barlow"/>
              <a:sym typeface="Barlow"/>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9546dbba9e_1_50"/>
          <p:cNvSpPr txBox="1"/>
          <p:nvPr/>
        </p:nvSpPr>
        <p:spPr>
          <a:xfrm>
            <a:off x="907950" y="121775"/>
            <a:ext cx="7011900" cy="83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5000">
                <a:solidFill>
                  <a:schemeClr val="dk1"/>
                </a:solidFill>
                <a:latin typeface="Bebas Neue"/>
                <a:ea typeface="Bebas Neue"/>
                <a:cs typeface="Bebas Neue"/>
                <a:sym typeface="Bebas Neue"/>
              </a:rPr>
              <a:t>SOLDADURA TIG</a:t>
            </a:r>
            <a:endParaRPr sz="5000">
              <a:solidFill>
                <a:schemeClr val="dk1"/>
              </a:solidFill>
              <a:latin typeface="Bebas Neue"/>
              <a:ea typeface="Bebas Neue"/>
              <a:cs typeface="Bebas Neue"/>
              <a:sym typeface="Bebas Neue"/>
            </a:endParaRPr>
          </a:p>
        </p:txBody>
      </p:sp>
      <p:pic>
        <p:nvPicPr>
          <p:cNvPr id="310" name="Google Shape;310;g9546dbba9e_1_50"/>
          <p:cNvPicPr preferRelativeResize="0"/>
          <p:nvPr/>
        </p:nvPicPr>
        <p:blipFill>
          <a:blip r:embed="rId3">
            <a:alphaModFix/>
          </a:blip>
          <a:stretch>
            <a:fillRect/>
          </a:stretch>
        </p:blipFill>
        <p:spPr>
          <a:xfrm>
            <a:off x="141750" y="1424625"/>
            <a:ext cx="2857500" cy="1600200"/>
          </a:xfrm>
          <a:prstGeom prst="rect">
            <a:avLst/>
          </a:prstGeom>
          <a:noFill/>
          <a:ln>
            <a:noFill/>
          </a:ln>
        </p:spPr>
      </p:pic>
      <p:sp>
        <p:nvSpPr>
          <p:cNvPr id="311" name="Google Shape;311;g9546dbba9e_1_50"/>
          <p:cNvSpPr txBox="1"/>
          <p:nvPr/>
        </p:nvSpPr>
        <p:spPr>
          <a:xfrm>
            <a:off x="3210050" y="1239400"/>
            <a:ext cx="4461600" cy="23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600">
                <a:solidFill>
                  <a:schemeClr val="dk1"/>
                </a:solidFill>
                <a:latin typeface="Barlow"/>
                <a:ea typeface="Barlow"/>
                <a:cs typeface="Barlow"/>
                <a:sym typeface="Barlow"/>
              </a:rPr>
              <a:t>En una soldadura TIG se genera un arco eléctrico dentro de una atmósfera de gas inerte. El arco se crea desde un electrodo de tungsteno situado en la punta de la antorcha TIG, hasta la pieza metálica que se esté trabajando.</a:t>
            </a:r>
            <a:endParaRPr sz="1600">
              <a:solidFill>
                <a:schemeClr val="dk1"/>
              </a:solidFill>
              <a:latin typeface="Barlow"/>
              <a:ea typeface="Barlow"/>
              <a:cs typeface="Barlow"/>
              <a:sym typeface="Barlow"/>
            </a:endParaRPr>
          </a:p>
          <a:p>
            <a:pPr marL="0" lvl="0" indent="0" algn="l" rtl="0">
              <a:spcBef>
                <a:spcPts val="0"/>
              </a:spcBef>
              <a:spcAft>
                <a:spcPts val="0"/>
              </a:spcAft>
              <a:buNone/>
            </a:pPr>
            <a:endParaRPr sz="1600">
              <a:solidFill>
                <a:schemeClr val="dk1"/>
              </a:solidFill>
              <a:latin typeface="Barlow"/>
              <a:ea typeface="Barlow"/>
              <a:cs typeface="Barlow"/>
              <a:sym typeface="Barlow"/>
            </a:endParaRPr>
          </a:p>
          <a:p>
            <a:pPr marL="0" lvl="0" indent="0" algn="l" rtl="0">
              <a:spcBef>
                <a:spcPts val="0"/>
              </a:spcBef>
              <a:spcAft>
                <a:spcPts val="0"/>
              </a:spcAft>
              <a:buNone/>
            </a:pPr>
            <a:r>
              <a:rPr lang="es-ES" sz="1600">
                <a:solidFill>
                  <a:schemeClr val="dk1"/>
                </a:solidFill>
                <a:latin typeface="Barlow"/>
                <a:ea typeface="Barlow"/>
                <a:cs typeface="Barlow"/>
                <a:sym typeface="Barlow"/>
              </a:rPr>
              <a:t>El gas inerte, generalmente Argón, aísla el material fundido de la atmósfera exterior evitando su contaminación.</a:t>
            </a:r>
            <a:endParaRPr sz="1600">
              <a:solidFill>
                <a:schemeClr val="dk1"/>
              </a:solidFill>
              <a:latin typeface="Barlow"/>
              <a:ea typeface="Barlow"/>
              <a:cs typeface="Barlow"/>
              <a:sym typeface="Barlow"/>
            </a:endParaRPr>
          </a:p>
          <a:p>
            <a:pPr marL="0" lvl="0" indent="0" algn="l" rtl="0">
              <a:spcBef>
                <a:spcPts val="0"/>
              </a:spcBef>
              <a:spcAft>
                <a:spcPts val="0"/>
              </a:spcAft>
              <a:buNone/>
            </a:pPr>
            <a:endParaRPr sz="1600">
              <a:solidFill>
                <a:schemeClr val="dk1"/>
              </a:solidFill>
              <a:latin typeface="Barlow"/>
              <a:ea typeface="Barlow"/>
              <a:cs typeface="Barlow"/>
              <a:sym typeface="Barlow"/>
            </a:endParaRPr>
          </a:p>
          <a:p>
            <a:pPr marL="0" lvl="0" indent="0" algn="l" rtl="0">
              <a:spcBef>
                <a:spcPts val="0"/>
              </a:spcBef>
              <a:spcAft>
                <a:spcPts val="0"/>
              </a:spcAft>
              <a:buNone/>
            </a:pPr>
            <a:endParaRPr sz="1600">
              <a:solidFill>
                <a:schemeClr val="dk1"/>
              </a:solidFill>
              <a:latin typeface="Barlow"/>
              <a:ea typeface="Barlow"/>
              <a:cs typeface="Barlow"/>
              <a:sym typeface="Barlow"/>
            </a:endParaRPr>
          </a:p>
        </p:txBody>
      </p:sp>
      <p:sp>
        <p:nvSpPr>
          <p:cNvPr id="312" name="Google Shape;312;g9546dbba9e_1_50"/>
          <p:cNvSpPr txBox="1"/>
          <p:nvPr/>
        </p:nvSpPr>
        <p:spPr>
          <a:xfrm>
            <a:off x="1772350" y="3705750"/>
            <a:ext cx="6568800" cy="149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600">
                <a:solidFill>
                  <a:schemeClr val="dk1"/>
                </a:solidFill>
                <a:latin typeface="Barlow"/>
                <a:ea typeface="Barlow"/>
                <a:cs typeface="Barlow"/>
                <a:sym typeface="Barlow"/>
              </a:rPr>
              <a:t>Permite realizar soldadura en acero inoxidable, aluminio con sus aleaciones, níquel, cobre así como titanio y sus aleaciones </a:t>
            </a:r>
            <a:endParaRPr sz="1600">
              <a:latin typeface="Barlow"/>
              <a:ea typeface="Barlow"/>
              <a:cs typeface="Barlow"/>
              <a:sym typeface="Barlow"/>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95ad114c19_0_4"/>
          <p:cNvSpPr txBox="1"/>
          <p:nvPr/>
        </p:nvSpPr>
        <p:spPr>
          <a:xfrm>
            <a:off x="858375" y="270500"/>
            <a:ext cx="7011900" cy="83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5000">
                <a:solidFill>
                  <a:schemeClr val="dk1"/>
                </a:solidFill>
                <a:latin typeface="Bebas Neue"/>
                <a:ea typeface="Bebas Neue"/>
                <a:cs typeface="Bebas Neue"/>
                <a:sym typeface="Bebas Neue"/>
              </a:rPr>
              <a:t>ventajas de la soldadura tig</a:t>
            </a:r>
            <a:endParaRPr sz="5000">
              <a:solidFill>
                <a:schemeClr val="dk1"/>
              </a:solidFill>
              <a:latin typeface="Bebas Neue"/>
              <a:ea typeface="Bebas Neue"/>
              <a:cs typeface="Bebas Neue"/>
              <a:sym typeface="Bebas Neue"/>
            </a:endParaRPr>
          </a:p>
        </p:txBody>
      </p:sp>
      <p:sp>
        <p:nvSpPr>
          <p:cNvPr id="318" name="Google Shape;318;g95ad114c19_0_4"/>
          <p:cNvSpPr txBox="1"/>
          <p:nvPr/>
        </p:nvSpPr>
        <p:spPr>
          <a:xfrm>
            <a:off x="1549250" y="1326150"/>
            <a:ext cx="6036000" cy="34578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Barlow"/>
              <a:buChar char="●"/>
            </a:pPr>
            <a:r>
              <a:rPr lang="es-ES" sz="1600">
                <a:solidFill>
                  <a:schemeClr val="dk1"/>
                </a:solidFill>
                <a:latin typeface="Barlow"/>
                <a:ea typeface="Barlow"/>
                <a:cs typeface="Barlow"/>
                <a:sym typeface="Barlow"/>
              </a:rPr>
              <a:t>No hay proyecciones, es decir, no hay chispas. Evitando quemaduras y se convierte en un proceso de soldadura más eficaz. </a:t>
            </a:r>
            <a:endParaRPr sz="1600">
              <a:solidFill>
                <a:schemeClr val="dk1"/>
              </a:solidFill>
              <a:latin typeface="Barlow"/>
              <a:ea typeface="Barlow"/>
              <a:cs typeface="Barlow"/>
              <a:sym typeface="Barlow"/>
            </a:endParaRPr>
          </a:p>
          <a:p>
            <a:pPr marL="457200" lvl="0" indent="-330200" algn="l" rtl="0">
              <a:spcBef>
                <a:spcPts val="0"/>
              </a:spcBef>
              <a:spcAft>
                <a:spcPts val="0"/>
              </a:spcAft>
              <a:buClr>
                <a:schemeClr val="dk1"/>
              </a:buClr>
              <a:buSzPts val="1600"/>
              <a:buFont typeface="Barlow"/>
              <a:buChar char="●"/>
            </a:pPr>
            <a:r>
              <a:rPr lang="es-ES" sz="1600">
                <a:solidFill>
                  <a:schemeClr val="dk1"/>
                </a:solidFill>
                <a:latin typeface="Barlow"/>
                <a:ea typeface="Barlow"/>
                <a:cs typeface="Barlow"/>
                <a:sym typeface="Barlow"/>
              </a:rPr>
              <a:t>No hay escoria a diferencia de otros tipos de soldadura.</a:t>
            </a:r>
            <a:endParaRPr sz="1600">
              <a:solidFill>
                <a:schemeClr val="dk1"/>
              </a:solidFill>
              <a:latin typeface="Barlow"/>
              <a:ea typeface="Barlow"/>
              <a:cs typeface="Barlow"/>
              <a:sym typeface="Barlow"/>
            </a:endParaRPr>
          </a:p>
          <a:p>
            <a:pPr marL="457200" lvl="0" indent="-330200" algn="l" rtl="0">
              <a:spcBef>
                <a:spcPts val="0"/>
              </a:spcBef>
              <a:spcAft>
                <a:spcPts val="0"/>
              </a:spcAft>
              <a:buClr>
                <a:schemeClr val="dk1"/>
              </a:buClr>
              <a:buSzPts val="1600"/>
              <a:buFont typeface="Barlow"/>
              <a:buChar char="●"/>
            </a:pPr>
            <a:r>
              <a:rPr lang="es-ES" sz="1600">
                <a:solidFill>
                  <a:schemeClr val="dk1"/>
                </a:solidFill>
                <a:latin typeface="Barlow"/>
                <a:ea typeface="Barlow"/>
                <a:cs typeface="Barlow"/>
                <a:sym typeface="Barlow"/>
              </a:rPr>
              <a:t>Se obtiene el resultado final </a:t>
            </a:r>
            <a:endParaRPr sz="1600">
              <a:solidFill>
                <a:schemeClr val="dk1"/>
              </a:solidFill>
              <a:latin typeface="Barlow"/>
              <a:ea typeface="Barlow"/>
              <a:cs typeface="Barlow"/>
              <a:sym typeface="Barlow"/>
            </a:endParaRPr>
          </a:p>
          <a:p>
            <a:pPr marL="457200" lvl="0" indent="-330200" algn="l" rtl="0">
              <a:spcBef>
                <a:spcPts val="0"/>
              </a:spcBef>
              <a:spcAft>
                <a:spcPts val="0"/>
              </a:spcAft>
              <a:buClr>
                <a:schemeClr val="dk1"/>
              </a:buClr>
              <a:buSzPts val="1600"/>
              <a:buFont typeface="Barlow"/>
              <a:buChar char="●"/>
            </a:pPr>
            <a:r>
              <a:rPr lang="es-ES" sz="1600">
                <a:solidFill>
                  <a:schemeClr val="dk1"/>
                </a:solidFill>
                <a:latin typeface="Barlow"/>
                <a:ea typeface="Barlow"/>
                <a:cs typeface="Barlow"/>
                <a:sym typeface="Barlow"/>
              </a:rPr>
              <a:t>Permite el soldado sobre todo tipo de material</a:t>
            </a:r>
            <a:endParaRPr sz="1600">
              <a:solidFill>
                <a:schemeClr val="dk1"/>
              </a:solidFill>
              <a:latin typeface="Barlow"/>
              <a:ea typeface="Barlow"/>
              <a:cs typeface="Barlow"/>
              <a:sym typeface="Barlow"/>
            </a:endParaRPr>
          </a:p>
          <a:p>
            <a:pPr marL="457200" lvl="0" indent="-330200" algn="l" rtl="0">
              <a:spcBef>
                <a:spcPts val="0"/>
              </a:spcBef>
              <a:spcAft>
                <a:spcPts val="0"/>
              </a:spcAft>
              <a:buClr>
                <a:schemeClr val="dk1"/>
              </a:buClr>
              <a:buSzPts val="1600"/>
              <a:buFont typeface="Barlow"/>
              <a:buChar char="●"/>
            </a:pPr>
            <a:r>
              <a:rPr lang="es-ES" sz="1600">
                <a:solidFill>
                  <a:schemeClr val="dk1"/>
                </a:solidFill>
                <a:latin typeface="Barlow"/>
                <a:ea typeface="Barlow"/>
                <a:cs typeface="Barlow"/>
                <a:sym typeface="Barlow"/>
              </a:rPr>
              <a:t>Es más precisa </a:t>
            </a:r>
            <a:endParaRPr sz="1600">
              <a:solidFill>
                <a:schemeClr val="dk1"/>
              </a:solidFill>
              <a:latin typeface="Barlow"/>
              <a:ea typeface="Barlow"/>
              <a:cs typeface="Barlow"/>
              <a:sym typeface="Barlow"/>
            </a:endParaRPr>
          </a:p>
          <a:p>
            <a:pPr marL="457200" lvl="0" indent="-330200" algn="l" rtl="0">
              <a:spcBef>
                <a:spcPts val="0"/>
              </a:spcBef>
              <a:spcAft>
                <a:spcPts val="0"/>
              </a:spcAft>
              <a:buClr>
                <a:schemeClr val="dk1"/>
              </a:buClr>
              <a:buSzPts val="1600"/>
              <a:buFont typeface="Barlow"/>
              <a:buChar char="●"/>
            </a:pPr>
            <a:r>
              <a:rPr lang="es-ES" sz="1600">
                <a:solidFill>
                  <a:schemeClr val="dk1"/>
                </a:solidFill>
                <a:latin typeface="Barlow"/>
                <a:ea typeface="Barlow"/>
                <a:cs typeface="Barlow"/>
                <a:sym typeface="Barlow"/>
              </a:rPr>
              <a:t>Permite un control del calor </a:t>
            </a:r>
            <a:endParaRPr sz="1600">
              <a:solidFill>
                <a:schemeClr val="dk1"/>
              </a:solidFill>
              <a:latin typeface="Barlow"/>
              <a:ea typeface="Barlow"/>
              <a:cs typeface="Barlow"/>
              <a:sym typeface="Barlow"/>
            </a:endParaRPr>
          </a:p>
          <a:p>
            <a:pPr marL="457200" lvl="0" indent="-330200" algn="l" rtl="0">
              <a:spcBef>
                <a:spcPts val="0"/>
              </a:spcBef>
              <a:spcAft>
                <a:spcPts val="0"/>
              </a:spcAft>
              <a:buClr>
                <a:schemeClr val="dk1"/>
              </a:buClr>
              <a:buSzPts val="1600"/>
              <a:buFont typeface="Barlow"/>
              <a:buChar char="●"/>
            </a:pPr>
            <a:r>
              <a:rPr lang="es-ES" sz="1600">
                <a:solidFill>
                  <a:schemeClr val="dk1"/>
                </a:solidFill>
                <a:latin typeface="Barlow"/>
                <a:ea typeface="Barlow"/>
                <a:cs typeface="Barlow"/>
                <a:sym typeface="Barlow"/>
              </a:rPr>
              <a:t>Químicamente es más puro que el resto, porque no necesita el uso de ningún gas peligrosos como podría ser el acetileno usado en otro tipo de soldadura. </a:t>
            </a:r>
            <a:endParaRPr sz="1600">
              <a:solidFill>
                <a:schemeClr val="dk1"/>
              </a:solidFill>
              <a:latin typeface="Barlow"/>
              <a:ea typeface="Barlow"/>
              <a:cs typeface="Barlow"/>
              <a:sym typeface="Barlow"/>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9579ed97d7_0_616"/>
          <p:cNvSpPr txBox="1">
            <a:spLocks noGrp="1"/>
          </p:cNvSpPr>
          <p:nvPr>
            <p:ph type="ctrTitle"/>
          </p:nvPr>
        </p:nvSpPr>
        <p:spPr>
          <a:xfrm>
            <a:off x="855475" y="224575"/>
            <a:ext cx="6929400" cy="85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sz="6200"/>
              <a:t>NORMATIVA VIGENTE</a:t>
            </a:r>
            <a:endParaRPr sz="6200"/>
          </a:p>
        </p:txBody>
      </p:sp>
      <p:sp>
        <p:nvSpPr>
          <p:cNvPr id="131" name="Google Shape;131;g9579ed97d7_0_616"/>
          <p:cNvSpPr txBox="1">
            <a:spLocks noGrp="1"/>
          </p:cNvSpPr>
          <p:nvPr>
            <p:ph type="subTitle" idx="1"/>
          </p:nvPr>
        </p:nvSpPr>
        <p:spPr>
          <a:xfrm>
            <a:off x="1831042" y="982150"/>
            <a:ext cx="5481900" cy="37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sz="1000" b="1">
                <a:solidFill>
                  <a:srgbClr val="000000"/>
                </a:solidFill>
                <a:latin typeface="Arial"/>
                <a:ea typeface="Arial"/>
                <a:cs typeface="Arial"/>
                <a:sym typeface="Arial"/>
              </a:rPr>
              <a:t>Decreto 351/79.Reglamenta la Ley de Higiene y Seguridad en el Trabajo.</a:t>
            </a:r>
            <a:endParaRPr/>
          </a:p>
        </p:txBody>
      </p:sp>
      <p:grpSp>
        <p:nvGrpSpPr>
          <p:cNvPr id="132" name="Google Shape;132;g9579ed97d7_0_616"/>
          <p:cNvGrpSpPr/>
          <p:nvPr/>
        </p:nvGrpSpPr>
        <p:grpSpPr>
          <a:xfrm>
            <a:off x="1593000" y="2250011"/>
            <a:ext cx="5957975" cy="643500"/>
            <a:chOff x="1593000" y="2322568"/>
            <a:chExt cx="5957975" cy="643500"/>
          </a:xfrm>
        </p:grpSpPr>
        <p:sp>
          <p:nvSpPr>
            <p:cNvPr id="133" name="Google Shape;133;g9579ed97d7_0_61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g9579ed97d7_0_616"/>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g9579ed97d7_0_616"/>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g9579ed97d7_0_616"/>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ES" sz="1000">
                  <a:solidFill>
                    <a:srgbClr val="FFFFFF"/>
                  </a:solidFill>
                  <a:latin typeface="Roboto Medium"/>
                  <a:ea typeface="Roboto Medium"/>
                  <a:cs typeface="Roboto Medium"/>
                  <a:sym typeface="Roboto Medium"/>
                </a:rPr>
                <a:t>Artículo 153</a:t>
              </a:r>
              <a:endParaRPr sz="1000">
                <a:solidFill>
                  <a:srgbClr val="FFFFFF"/>
                </a:solidFill>
                <a:latin typeface="Roboto"/>
                <a:ea typeface="Roboto"/>
                <a:cs typeface="Roboto"/>
                <a:sym typeface="Roboto"/>
              </a:endParaRPr>
            </a:p>
          </p:txBody>
        </p:sp>
        <p:sp>
          <p:nvSpPr>
            <p:cNvPr id="137" name="Google Shape;137;g9579ed97d7_0_61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g9579ed97d7_0_61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85750" algn="l" rtl="0">
                <a:lnSpc>
                  <a:spcPct val="115000"/>
                </a:lnSpc>
                <a:spcBef>
                  <a:spcPts val="0"/>
                </a:spcBef>
                <a:spcAft>
                  <a:spcPts val="0"/>
                </a:spcAft>
                <a:buClr>
                  <a:srgbClr val="A72A1E"/>
                </a:buClr>
                <a:buSzPts val="900"/>
                <a:buFont typeface="Roboto"/>
                <a:buChar char="●"/>
              </a:pPr>
              <a:r>
                <a:rPr lang="es-ES" sz="900">
                  <a:solidFill>
                    <a:srgbClr val="A72A1E"/>
                  </a:solidFill>
                  <a:latin typeface="Roboto"/>
                  <a:ea typeface="Roboto"/>
                  <a:cs typeface="Roboto"/>
                  <a:sym typeface="Roboto"/>
                </a:rPr>
                <a:t>Almacenamiento de los cilindros de gases.</a:t>
              </a:r>
              <a:endParaRPr sz="900">
                <a:solidFill>
                  <a:srgbClr val="A72A1E"/>
                </a:solidFill>
                <a:latin typeface="Roboto"/>
                <a:ea typeface="Roboto"/>
                <a:cs typeface="Roboto"/>
                <a:sym typeface="Roboto"/>
              </a:endParaRPr>
            </a:p>
            <a:p>
              <a:pPr marL="457200" lvl="0" indent="-285750" algn="l" rtl="0">
                <a:lnSpc>
                  <a:spcPct val="115000"/>
                </a:lnSpc>
                <a:spcBef>
                  <a:spcPts val="0"/>
                </a:spcBef>
                <a:spcAft>
                  <a:spcPts val="0"/>
                </a:spcAft>
                <a:buClr>
                  <a:srgbClr val="A72A1E"/>
                </a:buClr>
                <a:buSzPts val="900"/>
                <a:buFont typeface="Roboto"/>
                <a:buChar char="●"/>
              </a:pPr>
              <a:r>
                <a:rPr lang="es-ES" sz="900">
                  <a:solidFill>
                    <a:srgbClr val="A72A1E"/>
                  </a:solidFill>
                  <a:latin typeface="Roboto"/>
                  <a:ea typeface="Roboto"/>
                  <a:cs typeface="Roboto"/>
                  <a:sym typeface="Roboto"/>
                </a:rPr>
                <a:t>Seguridad de los cilindros.</a:t>
              </a:r>
              <a:endParaRPr sz="900">
                <a:solidFill>
                  <a:srgbClr val="A72A1E"/>
                </a:solidFill>
                <a:latin typeface="Roboto"/>
                <a:ea typeface="Roboto"/>
                <a:cs typeface="Roboto"/>
                <a:sym typeface="Roboto"/>
              </a:endParaRPr>
            </a:p>
            <a:p>
              <a:pPr marL="457200" lvl="0" indent="-285750" algn="l" rtl="0">
                <a:lnSpc>
                  <a:spcPct val="115000"/>
                </a:lnSpc>
                <a:spcBef>
                  <a:spcPts val="0"/>
                </a:spcBef>
                <a:spcAft>
                  <a:spcPts val="0"/>
                </a:spcAft>
                <a:buClr>
                  <a:srgbClr val="A72A1E"/>
                </a:buClr>
                <a:buSzPts val="900"/>
                <a:buFont typeface="Roboto"/>
                <a:buChar char="●"/>
              </a:pPr>
              <a:r>
                <a:rPr lang="es-ES" sz="900">
                  <a:solidFill>
                    <a:srgbClr val="A72A1E"/>
                  </a:solidFill>
                  <a:latin typeface="Roboto"/>
                  <a:ea typeface="Roboto"/>
                  <a:cs typeface="Roboto"/>
                  <a:sym typeface="Roboto"/>
                </a:rPr>
                <a:t>Artículo 142.</a:t>
              </a:r>
              <a:endParaRPr sz="900">
                <a:solidFill>
                  <a:srgbClr val="A72A1E"/>
                </a:solidFill>
                <a:latin typeface="Roboto"/>
                <a:ea typeface="Roboto"/>
                <a:cs typeface="Roboto"/>
                <a:sym typeface="Roboto"/>
              </a:endParaRPr>
            </a:p>
          </p:txBody>
        </p:sp>
      </p:grpSp>
      <p:grpSp>
        <p:nvGrpSpPr>
          <p:cNvPr id="139" name="Google Shape;139;g9579ed97d7_0_616"/>
          <p:cNvGrpSpPr/>
          <p:nvPr/>
        </p:nvGrpSpPr>
        <p:grpSpPr>
          <a:xfrm>
            <a:off x="1593000" y="1594884"/>
            <a:ext cx="5957975" cy="643500"/>
            <a:chOff x="1593000" y="2322568"/>
            <a:chExt cx="5957975" cy="643500"/>
          </a:xfrm>
        </p:grpSpPr>
        <p:sp>
          <p:nvSpPr>
            <p:cNvPr id="140" name="Google Shape;140;g9579ed97d7_0_61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g9579ed97d7_0_616"/>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g9579ed97d7_0_616"/>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g9579ed97d7_0_616"/>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ES" sz="1000">
                  <a:solidFill>
                    <a:srgbClr val="FFFFFF"/>
                  </a:solidFill>
                  <a:latin typeface="Roboto Medium"/>
                  <a:ea typeface="Roboto Medium"/>
                  <a:cs typeface="Roboto Medium"/>
                  <a:sym typeface="Roboto Medium"/>
                </a:rPr>
                <a:t>Artículo 152</a:t>
              </a:r>
              <a:endParaRPr sz="1000">
                <a:solidFill>
                  <a:srgbClr val="FFFFFF"/>
                </a:solidFill>
                <a:latin typeface="Roboto"/>
                <a:ea typeface="Roboto"/>
                <a:cs typeface="Roboto"/>
                <a:sym typeface="Roboto"/>
              </a:endParaRPr>
            </a:p>
          </p:txBody>
        </p:sp>
        <p:sp>
          <p:nvSpPr>
            <p:cNvPr id="144" name="Google Shape;144;g9579ed97d7_0_61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g9579ed97d7_0_61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85750" algn="l" rtl="0">
                <a:lnSpc>
                  <a:spcPct val="115000"/>
                </a:lnSpc>
                <a:spcBef>
                  <a:spcPts val="0"/>
                </a:spcBef>
                <a:spcAft>
                  <a:spcPts val="0"/>
                </a:spcAft>
                <a:buClr>
                  <a:srgbClr val="A72A1E"/>
                </a:buClr>
                <a:buSzPts val="900"/>
                <a:buFont typeface="Roboto"/>
                <a:buChar char="●"/>
              </a:pPr>
              <a:r>
                <a:rPr lang="es-ES" sz="900">
                  <a:solidFill>
                    <a:srgbClr val="A72A1E"/>
                  </a:solidFill>
                  <a:latin typeface="Roboto"/>
                  <a:ea typeface="Roboto"/>
                  <a:cs typeface="Roboto"/>
                  <a:sym typeface="Roboto"/>
                </a:rPr>
                <a:t>Adecuada ventilación e iluminación.</a:t>
              </a:r>
              <a:endParaRPr sz="900">
                <a:solidFill>
                  <a:srgbClr val="A72A1E"/>
                </a:solidFill>
                <a:latin typeface="Roboto"/>
                <a:ea typeface="Roboto"/>
                <a:cs typeface="Roboto"/>
                <a:sym typeface="Roboto"/>
              </a:endParaRPr>
            </a:p>
            <a:p>
              <a:pPr marL="457200" lvl="0" indent="-285750" algn="l" rtl="0">
                <a:lnSpc>
                  <a:spcPct val="115000"/>
                </a:lnSpc>
                <a:spcBef>
                  <a:spcPts val="0"/>
                </a:spcBef>
                <a:spcAft>
                  <a:spcPts val="0"/>
                </a:spcAft>
                <a:buClr>
                  <a:srgbClr val="A72A1E"/>
                </a:buClr>
                <a:buSzPts val="900"/>
                <a:buFont typeface="Roboto"/>
                <a:buChar char="●"/>
              </a:pPr>
              <a:r>
                <a:rPr lang="es-ES" sz="900">
                  <a:solidFill>
                    <a:srgbClr val="A72A1E"/>
                  </a:solidFill>
                  <a:latin typeface="Roboto"/>
                  <a:ea typeface="Roboto"/>
                  <a:cs typeface="Roboto"/>
                  <a:sym typeface="Roboto"/>
                </a:rPr>
                <a:t>Personal capacitado y provisto de elementos de protección personal.</a:t>
              </a:r>
              <a:endParaRPr sz="900">
                <a:solidFill>
                  <a:srgbClr val="A72A1E"/>
                </a:solidFill>
                <a:latin typeface="Roboto"/>
                <a:ea typeface="Roboto"/>
                <a:cs typeface="Roboto"/>
                <a:sym typeface="Roboto"/>
              </a:endParaRPr>
            </a:p>
          </p:txBody>
        </p:sp>
      </p:grpSp>
      <p:grpSp>
        <p:nvGrpSpPr>
          <p:cNvPr id="146" name="Google Shape;146;g9579ed97d7_0_616"/>
          <p:cNvGrpSpPr/>
          <p:nvPr/>
        </p:nvGrpSpPr>
        <p:grpSpPr>
          <a:xfrm>
            <a:off x="1593000" y="2905129"/>
            <a:ext cx="5957975" cy="643500"/>
            <a:chOff x="1593000" y="2322568"/>
            <a:chExt cx="5957975" cy="643500"/>
          </a:xfrm>
        </p:grpSpPr>
        <p:sp>
          <p:nvSpPr>
            <p:cNvPr id="147" name="Google Shape;147;g9579ed97d7_0_61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g9579ed97d7_0_616"/>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g9579ed97d7_0_616"/>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g9579ed97d7_0_616"/>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ES" sz="1000">
                  <a:solidFill>
                    <a:srgbClr val="FFFFFF"/>
                  </a:solidFill>
                  <a:latin typeface="Roboto Medium"/>
                  <a:ea typeface="Roboto Medium"/>
                  <a:cs typeface="Roboto Medium"/>
                  <a:sym typeface="Roboto Medium"/>
                </a:rPr>
                <a:t>Artículo 155</a:t>
              </a:r>
              <a:endParaRPr sz="1000">
                <a:solidFill>
                  <a:srgbClr val="FFFFFF"/>
                </a:solidFill>
                <a:latin typeface="Roboto"/>
                <a:ea typeface="Roboto"/>
                <a:cs typeface="Roboto"/>
                <a:sym typeface="Roboto"/>
              </a:endParaRPr>
            </a:p>
          </p:txBody>
        </p:sp>
        <p:sp>
          <p:nvSpPr>
            <p:cNvPr id="151" name="Google Shape;151;g9579ed97d7_0_61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g9579ed97d7_0_61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85750" algn="l" rtl="0">
                <a:lnSpc>
                  <a:spcPct val="115000"/>
                </a:lnSpc>
                <a:spcBef>
                  <a:spcPts val="0"/>
                </a:spcBef>
                <a:spcAft>
                  <a:spcPts val="0"/>
                </a:spcAft>
                <a:buClr>
                  <a:srgbClr val="A72A1E"/>
                </a:buClr>
                <a:buSzPts val="900"/>
                <a:buFont typeface="Roboto"/>
                <a:buChar char="●"/>
              </a:pPr>
              <a:r>
                <a:rPr lang="es-ES" sz="900" dirty="0">
                  <a:solidFill>
                    <a:srgbClr val="A72A1E"/>
                  </a:solidFill>
                  <a:latin typeface="Roboto"/>
                  <a:ea typeface="Roboto"/>
                  <a:cs typeface="Roboto"/>
                  <a:sym typeface="Roboto"/>
                </a:rPr>
                <a:t>Soldadura por arco eléctrico</a:t>
              </a:r>
              <a:endParaRPr sz="900" dirty="0">
                <a:solidFill>
                  <a:srgbClr val="A72A1E"/>
                </a:solidFill>
                <a:latin typeface="Roboto"/>
                <a:ea typeface="Roboto"/>
                <a:cs typeface="Roboto"/>
                <a:sym typeface="Roboto"/>
              </a:endParaRPr>
            </a:p>
            <a:p>
              <a:pPr marL="457200" lvl="0" indent="-285750" algn="l" rtl="0">
                <a:lnSpc>
                  <a:spcPct val="115000"/>
                </a:lnSpc>
                <a:spcBef>
                  <a:spcPts val="0"/>
                </a:spcBef>
                <a:spcAft>
                  <a:spcPts val="0"/>
                </a:spcAft>
                <a:buClr>
                  <a:srgbClr val="A72A1E"/>
                </a:buClr>
                <a:buSzPts val="900"/>
                <a:buFont typeface="Roboto"/>
                <a:buChar char="●"/>
              </a:pPr>
              <a:r>
                <a:rPr lang="es-ES" sz="900" dirty="0">
                  <a:solidFill>
                    <a:srgbClr val="A72A1E"/>
                  </a:solidFill>
                  <a:latin typeface="Roboto"/>
                  <a:ea typeface="Roboto"/>
                  <a:cs typeface="Roboto"/>
                  <a:sym typeface="Roboto"/>
                </a:rPr>
                <a:t>Seguridad del operario.</a:t>
              </a:r>
              <a:endParaRPr sz="900" dirty="0">
                <a:solidFill>
                  <a:srgbClr val="A72A1E"/>
                </a:solidFill>
                <a:latin typeface="Roboto"/>
                <a:ea typeface="Roboto"/>
                <a:cs typeface="Roboto"/>
                <a:sym typeface="Roboto"/>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95ad114c19_0_9"/>
          <p:cNvSpPr txBox="1"/>
          <p:nvPr/>
        </p:nvSpPr>
        <p:spPr>
          <a:xfrm>
            <a:off x="907950" y="121775"/>
            <a:ext cx="7011900" cy="83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5000">
                <a:solidFill>
                  <a:schemeClr val="dk1"/>
                </a:solidFill>
                <a:latin typeface="Bebas Neue"/>
                <a:ea typeface="Bebas Neue"/>
                <a:cs typeface="Bebas Neue"/>
                <a:sym typeface="Bebas Neue"/>
              </a:rPr>
              <a:t>componentes</a:t>
            </a:r>
            <a:endParaRPr sz="5000">
              <a:solidFill>
                <a:schemeClr val="dk1"/>
              </a:solidFill>
              <a:latin typeface="Bebas Neue"/>
              <a:ea typeface="Bebas Neue"/>
              <a:cs typeface="Bebas Neue"/>
              <a:sym typeface="Bebas Neue"/>
            </a:endParaRPr>
          </a:p>
        </p:txBody>
      </p:sp>
      <p:pic>
        <p:nvPicPr>
          <p:cNvPr id="324" name="Google Shape;324;g95ad114c19_0_9"/>
          <p:cNvPicPr preferRelativeResize="0"/>
          <p:nvPr/>
        </p:nvPicPr>
        <p:blipFill>
          <a:blip r:embed="rId3">
            <a:alphaModFix/>
          </a:blip>
          <a:stretch>
            <a:fillRect/>
          </a:stretch>
        </p:blipFill>
        <p:spPr>
          <a:xfrm>
            <a:off x="3165725" y="1749213"/>
            <a:ext cx="3124200" cy="1466850"/>
          </a:xfrm>
          <a:prstGeom prst="rect">
            <a:avLst/>
          </a:prstGeom>
          <a:noFill/>
          <a:ln>
            <a:noFill/>
          </a:ln>
        </p:spPr>
      </p:pic>
      <p:sp>
        <p:nvSpPr>
          <p:cNvPr id="325" name="Google Shape;325;g95ad114c19_0_9"/>
          <p:cNvSpPr txBox="1"/>
          <p:nvPr/>
        </p:nvSpPr>
        <p:spPr>
          <a:xfrm>
            <a:off x="3878700" y="2178250"/>
            <a:ext cx="154500" cy="6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Barlow"/>
              <a:ea typeface="Barlow"/>
              <a:cs typeface="Barlow"/>
              <a:sym typeface="Barlow"/>
            </a:endParaRPr>
          </a:p>
        </p:txBody>
      </p:sp>
      <p:pic>
        <p:nvPicPr>
          <p:cNvPr id="326" name="Google Shape;326;g95ad114c19_0_9"/>
          <p:cNvPicPr preferRelativeResize="0"/>
          <p:nvPr/>
        </p:nvPicPr>
        <p:blipFill>
          <a:blip r:embed="rId4">
            <a:alphaModFix/>
          </a:blip>
          <a:stretch>
            <a:fillRect/>
          </a:stretch>
        </p:blipFill>
        <p:spPr>
          <a:xfrm>
            <a:off x="6555950" y="1552575"/>
            <a:ext cx="2247900" cy="2038350"/>
          </a:xfrm>
          <a:prstGeom prst="rect">
            <a:avLst/>
          </a:prstGeom>
          <a:noFill/>
          <a:ln>
            <a:noFill/>
          </a:ln>
        </p:spPr>
      </p:pic>
      <p:pic>
        <p:nvPicPr>
          <p:cNvPr id="327" name="Google Shape;327;g95ad114c19_0_9"/>
          <p:cNvPicPr preferRelativeResize="0"/>
          <p:nvPr/>
        </p:nvPicPr>
        <p:blipFill>
          <a:blip r:embed="rId5">
            <a:alphaModFix/>
          </a:blip>
          <a:stretch>
            <a:fillRect/>
          </a:stretch>
        </p:blipFill>
        <p:spPr>
          <a:xfrm>
            <a:off x="395350" y="2065825"/>
            <a:ext cx="2443700" cy="2163275"/>
          </a:xfrm>
          <a:prstGeom prst="rect">
            <a:avLst/>
          </a:prstGeom>
          <a:noFill/>
          <a:ln>
            <a:noFill/>
          </a:ln>
        </p:spPr>
      </p:pic>
      <p:sp>
        <p:nvSpPr>
          <p:cNvPr id="328" name="Google Shape;328;g95ad114c19_0_9"/>
          <p:cNvSpPr txBox="1"/>
          <p:nvPr/>
        </p:nvSpPr>
        <p:spPr>
          <a:xfrm>
            <a:off x="3445325" y="1112488"/>
            <a:ext cx="2565000" cy="47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3000">
                <a:solidFill>
                  <a:schemeClr val="dk1"/>
                </a:solidFill>
                <a:latin typeface="Barlow"/>
                <a:ea typeface="Barlow"/>
                <a:cs typeface="Barlow"/>
                <a:sym typeface="Barlow"/>
              </a:rPr>
              <a:t>Antorcha </a:t>
            </a:r>
            <a:endParaRPr sz="3000">
              <a:solidFill>
                <a:schemeClr val="dk1"/>
              </a:solidFill>
              <a:latin typeface="Barlow"/>
              <a:ea typeface="Barlow"/>
              <a:cs typeface="Barlow"/>
              <a:sym typeface="Barlow"/>
            </a:endParaRPr>
          </a:p>
        </p:txBody>
      </p:sp>
      <p:sp>
        <p:nvSpPr>
          <p:cNvPr id="329" name="Google Shape;329;g95ad114c19_0_9"/>
          <p:cNvSpPr txBox="1"/>
          <p:nvPr/>
        </p:nvSpPr>
        <p:spPr>
          <a:xfrm>
            <a:off x="334700" y="825492"/>
            <a:ext cx="2565000" cy="111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3000">
                <a:solidFill>
                  <a:schemeClr val="dk1"/>
                </a:solidFill>
                <a:latin typeface="Barlow"/>
                <a:ea typeface="Barlow"/>
                <a:cs typeface="Barlow"/>
                <a:sym typeface="Barlow"/>
              </a:rPr>
              <a:t>Generador de soldadura</a:t>
            </a:r>
            <a:endParaRPr sz="3000">
              <a:solidFill>
                <a:schemeClr val="dk1"/>
              </a:solidFill>
              <a:latin typeface="Barlow"/>
              <a:ea typeface="Barlow"/>
              <a:cs typeface="Barlow"/>
              <a:sym typeface="Barlow"/>
            </a:endParaRPr>
          </a:p>
        </p:txBody>
      </p:sp>
      <p:sp>
        <p:nvSpPr>
          <p:cNvPr id="330" name="Google Shape;330;g95ad114c19_0_9"/>
          <p:cNvSpPr txBox="1"/>
          <p:nvPr/>
        </p:nvSpPr>
        <p:spPr>
          <a:xfrm>
            <a:off x="6309125" y="3765925"/>
            <a:ext cx="2565000" cy="111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3000">
                <a:solidFill>
                  <a:schemeClr val="dk1"/>
                </a:solidFill>
                <a:latin typeface="Barlow"/>
                <a:ea typeface="Barlow"/>
                <a:cs typeface="Barlow"/>
                <a:sym typeface="Barlow"/>
              </a:rPr>
              <a:t>Regulador y caudalímetro </a:t>
            </a:r>
            <a:endParaRPr sz="3000">
              <a:solidFill>
                <a:schemeClr val="dk1"/>
              </a:solidFill>
              <a:latin typeface="Barlow"/>
              <a:ea typeface="Barlow"/>
              <a:cs typeface="Barlow"/>
              <a:sym typeface="Barlow"/>
            </a:endParaRPr>
          </a:p>
        </p:txBody>
      </p:sp>
      <p:pic>
        <p:nvPicPr>
          <p:cNvPr id="331" name="Google Shape;331;g95ad114c19_0_9"/>
          <p:cNvPicPr preferRelativeResize="0"/>
          <p:nvPr/>
        </p:nvPicPr>
        <p:blipFill>
          <a:blip r:embed="rId6">
            <a:alphaModFix/>
          </a:blip>
          <a:stretch>
            <a:fillRect/>
          </a:stretch>
        </p:blipFill>
        <p:spPr>
          <a:xfrm>
            <a:off x="3289504" y="3391700"/>
            <a:ext cx="592270" cy="1728550"/>
          </a:xfrm>
          <a:prstGeom prst="rect">
            <a:avLst/>
          </a:prstGeom>
          <a:noFill/>
          <a:ln>
            <a:noFill/>
          </a:ln>
        </p:spPr>
      </p:pic>
      <p:sp>
        <p:nvSpPr>
          <p:cNvPr id="332" name="Google Shape;332;g95ad114c19_0_9"/>
          <p:cNvSpPr txBox="1"/>
          <p:nvPr/>
        </p:nvSpPr>
        <p:spPr>
          <a:xfrm>
            <a:off x="3878700" y="3939775"/>
            <a:ext cx="2247900" cy="63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sz="3000">
                <a:solidFill>
                  <a:schemeClr val="dk1"/>
                </a:solidFill>
                <a:latin typeface="Barlow"/>
                <a:ea typeface="Barlow"/>
                <a:cs typeface="Barlow"/>
                <a:sym typeface="Barlow"/>
              </a:rPr>
              <a:t>Gas Inerte</a:t>
            </a:r>
            <a:endParaRPr sz="3000">
              <a:solidFill>
                <a:schemeClr val="dk1"/>
              </a:solidFill>
              <a:latin typeface="Barlow"/>
              <a:ea typeface="Barlow"/>
              <a:cs typeface="Barlow"/>
              <a:sym typeface="Barlow"/>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9586674774_0_0"/>
          <p:cNvSpPr txBox="1">
            <a:spLocks noGrp="1"/>
          </p:cNvSpPr>
          <p:nvPr>
            <p:ph type="ctrTitle"/>
          </p:nvPr>
        </p:nvSpPr>
        <p:spPr>
          <a:xfrm>
            <a:off x="1831075" y="118450"/>
            <a:ext cx="5481900" cy="156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sz="6800"/>
              <a:t>Soldadura láser</a:t>
            </a:r>
            <a:endParaRPr sz="6800"/>
          </a:p>
        </p:txBody>
      </p:sp>
      <p:sp>
        <p:nvSpPr>
          <p:cNvPr id="338" name="Google Shape;338;g9586674774_0_0"/>
          <p:cNvSpPr txBox="1">
            <a:spLocks noGrp="1"/>
          </p:cNvSpPr>
          <p:nvPr>
            <p:ph type="subTitle" idx="1"/>
          </p:nvPr>
        </p:nvSpPr>
        <p:spPr>
          <a:xfrm>
            <a:off x="3869300" y="1849550"/>
            <a:ext cx="3757800" cy="2642100"/>
          </a:xfrm>
          <a:prstGeom prst="rect">
            <a:avLst/>
          </a:prstGeom>
        </p:spPr>
        <p:txBody>
          <a:bodyPr spcFirstLastPara="1" wrap="square" lIns="91425" tIns="91425" rIns="91425" bIns="91425" anchor="ctr" anchorCtr="0">
            <a:noAutofit/>
          </a:bodyPr>
          <a:lstStyle/>
          <a:p>
            <a:pPr marL="89999" lvl="0" indent="447675" algn="just" rtl="0">
              <a:lnSpc>
                <a:spcPct val="150000"/>
              </a:lnSpc>
              <a:spcBef>
                <a:spcPts val="0"/>
              </a:spcBef>
              <a:spcAft>
                <a:spcPts val="800"/>
              </a:spcAft>
              <a:buNone/>
            </a:pPr>
            <a:r>
              <a:rPr lang="es-ES" sz="1400">
                <a:solidFill>
                  <a:srgbClr val="000000"/>
                </a:solidFill>
                <a:latin typeface="Calibri"/>
                <a:ea typeface="Calibri"/>
                <a:cs typeface="Calibri"/>
                <a:sym typeface="Calibri"/>
              </a:rPr>
              <a:t>Se trata de un proceso de unión por </a:t>
            </a:r>
            <a:r>
              <a:rPr lang="es-ES" sz="1400" b="1">
                <a:solidFill>
                  <a:srgbClr val="000000"/>
                </a:solidFill>
                <a:latin typeface="Calibri"/>
                <a:ea typeface="Calibri"/>
                <a:cs typeface="Calibri"/>
                <a:sym typeface="Calibri"/>
              </a:rPr>
              <a:t>fusión</a:t>
            </a:r>
            <a:r>
              <a:rPr lang="es-ES" sz="1400">
                <a:solidFill>
                  <a:srgbClr val="000000"/>
                </a:solidFill>
                <a:latin typeface="Calibri"/>
                <a:ea typeface="Calibri"/>
                <a:cs typeface="Calibri"/>
                <a:sym typeface="Calibri"/>
              </a:rPr>
              <a:t>, que utiliza la energía aportada por un </a:t>
            </a:r>
            <a:r>
              <a:rPr lang="es-ES" sz="1400" b="1">
                <a:solidFill>
                  <a:srgbClr val="000000"/>
                </a:solidFill>
                <a:latin typeface="Calibri"/>
                <a:ea typeface="Calibri"/>
                <a:cs typeface="Calibri"/>
                <a:sym typeface="Calibri"/>
              </a:rPr>
              <a:t>haz láser</a:t>
            </a:r>
            <a:r>
              <a:rPr lang="es-ES" sz="1400">
                <a:solidFill>
                  <a:srgbClr val="000000"/>
                </a:solidFill>
                <a:latin typeface="Calibri"/>
                <a:ea typeface="Calibri"/>
                <a:cs typeface="Calibri"/>
                <a:sym typeface="Calibri"/>
              </a:rPr>
              <a:t> para fundir y recristalizar el material o los materiales a unir, para obtener la correspondiente unión. Es el proceso de </a:t>
            </a:r>
            <a:r>
              <a:rPr lang="es-ES" sz="1400">
                <a:solidFill>
                  <a:srgbClr val="000000"/>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soldadura</a:t>
            </a:r>
            <a:r>
              <a:rPr lang="es-ES" sz="1400">
                <a:solidFill>
                  <a:srgbClr val="000000"/>
                </a:solidFill>
                <a:latin typeface="Calibri"/>
                <a:ea typeface="Calibri"/>
                <a:cs typeface="Calibri"/>
                <a:sym typeface="Calibri"/>
              </a:rPr>
              <a:t> más preciso que existe en la actualidad y el que menos calor aporta.</a:t>
            </a:r>
            <a:endParaRPr sz="2100"/>
          </a:p>
        </p:txBody>
      </p:sp>
      <p:pic>
        <p:nvPicPr>
          <p:cNvPr id="339" name="Google Shape;339;g9586674774_0_0"/>
          <p:cNvPicPr preferRelativeResize="0"/>
          <p:nvPr/>
        </p:nvPicPr>
        <p:blipFill>
          <a:blip r:embed="rId4">
            <a:alphaModFix/>
          </a:blip>
          <a:stretch>
            <a:fillRect/>
          </a:stretch>
        </p:blipFill>
        <p:spPr>
          <a:xfrm>
            <a:off x="323475" y="1849550"/>
            <a:ext cx="3545825" cy="2486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9586674774_0_5"/>
          <p:cNvSpPr txBox="1">
            <a:spLocks noGrp="1"/>
          </p:cNvSpPr>
          <p:nvPr>
            <p:ph type="ctrTitle"/>
          </p:nvPr>
        </p:nvSpPr>
        <p:spPr>
          <a:xfrm>
            <a:off x="1831075" y="538175"/>
            <a:ext cx="4959600" cy="806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800"/>
              </a:spcAft>
              <a:buNone/>
            </a:pPr>
            <a:r>
              <a:rPr lang="es-ES" sz="5000"/>
              <a:t> caracterización </a:t>
            </a:r>
            <a:endParaRPr/>
          </a:p>
        </p:txBody>
      </p:sp>
      <p:sp>
        <p:nvSpPr>
          <p:cNvPr id="345" name="Google Shape;345;g9586674774_0_5"/>
          <p:cNvSpPr txBox="1">
            <a:spLocks noGrp="1"/>
          </p:cNvSpPr>
          <p:nvPr>
            <p:ph type="subTitle" idx="1"/>
          </p:nvPr>
        </p:nvSpPr>
        <p:spPr>
          <a:xfrm>
            <a:off x="1569917" y="2807075"/>
            <a:ext cx="5481900" cy="370200"/>
          </a:xfrm>
          <a:prstGeom prst="rect">
            <a:avLst/>
          </a:prstGeom>
        </p:spPr>
        <p:txBody>
          <a:bodyPr spcFirstLastPara="1" wrap="square" lIns="91425" tIns="91425" rIns="91425" bIns="91425" anchor="ctr" anchorCtr="0">
            <a:noAutofit/>
          </a:bodyPr>
          <a:lstStyle/>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No se utiliza aportación de </a:t>
            </a:r>
            <a:r>
              <a:rPr lang="es-ES" sz="1400" b="1">
                <a:solidFill>
                  <a:srgbClr val="CC0000"/>
                </a:solidFill>
              </a:rPr>
              <a:t>ningún material externo</a:t>
            </a:r>
            <a:r>
              <a:rPr lang="es-ES" sz="1400">
                <a:solidFill>
                  <a:srgbClr val="000000"/>
                </a:solidFill>
              </a:rPr>
              <a:t>, por lo que la soldadura se realiza únicamente por la fusión de la zona a soldar.</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Mediante espejos se focaliza toda la energía del láser en una zona reducida del material.</a:t>
            </a:r>
            <a:endParaRPr sz="1400">
              <a:solidFill>
                <a:srgbClr val="000000"/>
              </a:solidFill>
            </a:endParaRPr>
          </a:p>
          <a:p>
            <a:pPr marL="457200" lvl="0" indent="-317500" algn="just" rtl="0">
              <a:lnSpc>
                <a:spcPct val="150000"/>
              </a:lnSpc>
              <a:spcBef>
                <a:spcPts val="800"/>
              </a:spcBef>
              <a:spcAft>
                <a:spcPts val="0"/>
              </a:spcAft>
              <a:buClr>
                <a:srgbClr val="000000"/>
              </a:buClr>
              <a:buSzPts val="1400"/>
              <a:buChar char="●"/>
            </a:pPr>
            <a:r>
              <a:rPr lang="es-ES" sz="1400">
                <a:solidFill>
                  <a:srgbClr val="000000"/>
                </a:solidFill>
              </a:rPr>
              <a:t>Produce la</a:t>
            </a:r>
            <a:r>
              <a:rPr lang="es-ES" sz="1400" b="1">
                <a:solidFill>
                  <a:srgbClr val="CC0000"/>
                </a:solidFill>
              </a:rPr>
              <a:t> ionización de la mezcla</a:t>
            </a:r>
            <a:r>
              <a:rPr lang="es-ES" sz="1400">
                <a:solidFill>
                  <a:srgbClr val="000000"/>
                </a:solidFill>
              </a:rPr>
              <a:t> del material fundido con los valores generados en el proceso (formación de plasma).</a:t>
            </a:r>
            <a:endParaRPr sz="1400">
              <a:solidFill>
                <a:srgbClr val="000000"/>
              </a:solidFill>
            </a:endParaRPr>
          </a:p>
          <a:p>
            <a:pPr marL="457200" lvl="0" indent="-317500" algn="just" rtl="0">
              <a:lnSpc>
                <a:spcPct val="150000"/>
              </a:lnSpc>
              <a:spcBef>
                <a:spcPts val="800"/>
              </a:spcBef>
              <a:spcAft>
                <a:spcPts val="800"/>
              </a:spcAft>
              <a:buClr>
                <a:srgbClr val="000000"/>
              </a:buClr>
              <a:buSzPts val="1400"/>
              <a:buChar char="●"/>
            </a:pPr>
            <a:r>
              <a:rPr lang="es-ES" sz="1400">
                <a:solidFill>
                  <a:srgbClr val="000000"/>
                </a:solidFill>
              </a:rPr>
              <a:t>La capacidad de </a:t>
            </a:r>
            <a:r>
              <a:rPr lang="es-ES" sz="1400" b="1">
                <a:solidFill>
                  <a:srgbClr val="CC0000"/>
                </a:solidFill>
              </a:rPr>
              <a:t>absorción energética del plasma es mayor que la del material fundido</a:t>
            </a:r>
            <a:r>
              <a:rPr lang="es-ES" sz="1400">
                <a:solidFill>
                  <a:srgbClr val="000000"/>
                </a:solidFill>
              </a:rPr>
              <a:t>, por lo que prácticamente toda la energía del láser se transmite directamente y sin pérdidas al material a soldar.</a:t>
            </a:r>
            <a:endParaRPr sz="140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9586674774_0_16"/>
          <p:cNvSpPr txBox="1">
            <a:spLocks noGrp="1"/>
          </p:cNvSpPr>
          <p:nvPr>
            <p:ph type="ctrTitle"/>
          </p:nvPr>
        </p:nvSpPr>
        <p:spPr>
          <a:xfrm>
            <a:off x="1831075" y="538175"/>
            <a:ext cx="4959600" cy="806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800"/>
              </a:spcAft>
              <a:buNone/>
            </a:pPr>
            <a:r>
              <a:rPr lang="es-ES" sz="5000"/>
              <a:t>caracterización </a:t>
            </a:r>
            <a:endParaRPr/>
          </a:p>
        </p:txBody>
      </p:sp>
      <p:sp>
        <p:nvSpPr>
          <p:cNvPr id="351" name="Google Shape;351;g9586674774_0_16"/>
          <p:cNvSpPr txBox="1">
            <a:spLocks noGrp="1"/>
          </p:cNvSpPr>
          <p:nvPr>
            <p:ph type="subTitle" idx="1"/>
          </p:nvPr>
        </p:nvSpPr>
        <p:spPr>
          <a:xfrm>
            <a:off x="1569925" y="2965773"/>
            <a:ext cx="5481900" cy="370200"/>
          </a:xfrm>
          <a:prstGeom prst="rect">
            <a:avLst/>
          </a:prstGeom>
        </p:spPr>
        <p:txBody>
          <a:bodyPr spcFirstLastPara="1" wrap="square" lIns="91425" tIns="91425" rIns="91425" bIns="91425" anchor="ctr" anchorCtr="0">
            <a:noAutofit/>
          </a:bodyPr>
          <a:lstStyle/>
          <a:p>
            <a:pPr marL="457200" lvl="0" indent="-317500" algn="just" rtl="0">
              <a:lnSpc>
                <a:spcPct val="150000"/>
              </a:lnSpc>
              <a:spcBef>
                <a:spcPts val="0"/>
              </a:spcBef>
              <a:spcAft>
                <a:spcPts val="0"/>
              </a:spcAft>
              <a:buClr>
                <a:srgbClr val="000000"/>
              </a:buClr>
              <a:buSzPts val="1400"/>
              <a:buChar char="●"/>
            </a:pPr>
            <a:r>
              <a:rPr lang="es-ES" sz="1400" dirty="0">
                <a:solidFill>
                  <a:srgbClr val="000000"/>
                </a:solidFill>
              </a:rPr>
              <a:t>El </a:t>
            </a:r>
            <a:r>
              <a:rPr lang="es-ES" sz="1400" b="1" dirty="0">
                <a:solidFill>
                  <a:srgbClr val="CC0000"/>
                </a:solidFill>
              </a:rPr>
              <a:t>aporte de un gas inerte</a:t>
            </a:r>
            <a:r>
              <a:rPr lang="es-ES" sz="1400" dirty="0">
                <a:solidFill>
                  <a:srgbClr val="000000"/>
                </a:solidFill>
              </a:rPr>
              <a:t> como </a:t>
            </a:r>
            <a:r>
              <a:rPr lang="es-ES" sz="1400" dirty="0">
                <a:solidFill>
                  <a:srgbClr val="000000"/>
                </a:solidFill>
                <a:uFill>
                  <a:noFill/>
                </a:uFill>
                <a:hlinkClick r:id="rId3">
                  <a:extLst>
                    <a:ext uri="{A12FA001-AC4F-418D-AE19-62706E023703}">
                      <ahyp:hlinkClr xmlns:ahyp="http://schemas.microsoft.com/office/drawing/2018/hyperlinkcolor" val="tx"/>
                    </a:ext>
                  </a:extLst>
                </a:hlinkClick>
              </a:rPr>
              <a:t>Argón</a:t>
            </a:r>
            <a:r>
              <a:rPr lang="es-ES" sz="1400" dirty="0">
                <a:solidFill>
                  <a:srgbClr val="000000"/>
                </a:solidFill>
              </a:rPr>
              <a:t> o </a:t>
            </a:r>
            <a:r>
              <a:rPr lang="es-ES" sz="1400" dirty="0">
                <a:solidFill>
                  <a:srgbClr val="000000"/>
                </a:solidFill>
                <a:uFill>
                  <a:noFill/>
                </a:uFill>
                <a:hlinkClick r:id="rId4">
                  <a:extLst>
                    <a:ext uri="{A12FA001-AC4F-418D-AE19-62706E023703}">
                      <ahyp:hlinkClr xmlns:ahyp="http://schemas.microsoft.com/office/drawing/2018/hyperlinkcolor" val="tx"/>
                    </a:ext>
                  </a:extLst>
                </a:hlinkClick>
              </a:rPr>
              <a:t>Helio</a:t>
            </a:r>
            <a:r>
              <a:rPr lang="es-ES" sz="1400" dirty="0">
                <a:solidFill>
                  <a:srgbClr val="000000"/>
                </a:solidFill>
              </a:rPr>
              <a:t>, evita la formación de burbujas de </a:t>
            </a:r>
            <a:r>
              <a:rPr lang="es-ES" sz="1400" dirty="0">
                <a:solidFill>
                  <a:srgbClr val="000000"/>
                </a:solidFill>
                <a:uFill>
                  <a:noFill/>
                </a:uFill>
                <a:hlinkClick r:id="rId5">
                  <a:extLst>
                    <a:ext uri="{A12FA001-AC4F-418D-AE19-62706E023703}">
                      <ahyp:hlinkClr xmlns:ahyp="http://schemas.microsoft.com/office/drawing/2018/hyperlinkcolor" val="tx"/>
                    </a:ext>
                  </a:extLst>
                </a:hlinkClick>
              </a:rPr>
              <a:t>oxígeno</a:t>
            </a:r>
            <a:r>
              <a:rPr lang="es-ES" sz="1400" dirty="0">
                <a:solidFill>
                  <a:srgbClr val="000000"/>
                </a:solidFill>
              </a:rPr>
              <a:t> durante la fase líquida del material, atenuando así la porosidad en la soldadura.</a:t>
            </a:r>
            <a:endParaRPr sz="1400" dirty="0">
              <a:solidFill>
                <a:srgbClr val="000000"/>
              </a:solidFill>
            </a:endParaRPr>
          </a:p>
          <a:p>
            <a:pPr marL="457200" lvl="0" indent="-317500" algn="just" rtl="0">
              <a:lnSpc>
                <a:spcPct val="150000"/>
              </a:lnSpc>
              <a:spcBef>
                <a:spcPts val="800"/>
              </a:spcBef>
              <a:spcAft>
                <a:spcPts val="0"/>
              </a:spcAft>
              <a:buClr>
                <a:srgbClr val="000000"/>
              </a:buClr>
              <a:buSzPts val="1400"/>
              <a:buChar char="●"/>
            </a:pPr>
            <a:r>
              <a:rPr lang="es-ES" sz="1400" dirty="0">
                <a:solidFill>
                  <a:srgbClr val="000000"/>
                </a:solidFill>
              </a:rPr>
              <a:t>Permite conseguir </a:t>
            </a:r>
            <a:r>
              <a:rPr lang="es-ES" sz="1400" b="1" dirty="0">
                <a:solidFill>
                  <a:srgbClr val="CC0000"/>
                </a:solidFill>
              </a:rPr>
              <a:t>diferentes geometrías y longitudes</a:t>
            </a:r>
            <a:r>
              <a:rPr lang="es-ES" sz="1400" dirty="0">
                <a:solidFill>
                  <a:srgbClr val="000000"/>
                </a:solidFill>
              </a:rPr>
              <a:t> de cordones de soldadura, tanto en continuo como por puntos, con resultados óptimos.</a:t>
            </a:r>
            <a:endParaRPr sz="1400" dirty="0">
              <a:solidFill>
                <a:srgbClr val="000000"/>
              </a:solidFill>
            </a:endParaRPr>
          </a:p>
          <a:p>
            <a:pPr marL="457200" lvl="0" indent="-317500" algn="just" rtl="0">
              <a:lnSpc>
                <a:spcPct val="150000"/>
              </a:lnSpc>
              <a:spcBef>
                <a:spcPts val="800"/>
              </a:spcBef>
              <a:spcAft>
                <a:spcPts val="0"/>
              </a:spcAft>
              <a:buClr>
                <a:srgbClr val="000000"/>
              </a:buClr>
              <a:buSzPts val="1400"/>
              <a:buChar char="●"/>
            </a:pPr>
            <a:r>
              <a:rPr lang="es-ES" sz="1400" dirty="0">
                <a:solidFill>
                  <a:srgbClr val="000000"/>
                </a:solidFill>
              </a:rPr>
              <a:t>Tanto juntas como cordones, pueden presentar distintos formatos (soldadura a tope, a solape, transparencia) y penetraciones en función del tipo y potencia del láser utilizado.</a:t>
            </a:r>
            <a:endParaRPr sz="1400" dirty="0">
              <a:solidFill>
                <a:srgbClr val="000000"/>
              </a:solidFill>
            </a:endParaRPr>
          </a:p>
          <a:p>
            <a:pPr marL="457200" lvl="0" indent="0" algn="just" rtl="0">
              <a:lnSpc>
                <a:spcPct val="150000"/>
              </a:lnSpc>
              <a:spcBef>
                <a:spcPts val="800"/>
              </a:spcBef>
              <a:spcAft>
                <a:spcPts val="800"/>
              </a:spcAft>
              <a:buNone/>
            </a:pPr>
            <a:endParaRPr sz="1400" dirty="0">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9586674774_1_0"/>
          <p:cNvSpPr txBox="1">
            <a:spLocks noGrp="1"/>
          </p:cNvSpPr>
          <p:nvPr>
            <p:ph type="ctrTitle"/>
          </p:nvPr>
        </p:nvSpPr>
        <p:spPr>
          <a:xfrm>
            <a:off x="1831075" y="538175"/>
            <a:ext cx="4959600" cy="806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800"/>
              </a:spcAft>
              <a:buNone/>
            </a:pPr>
            <a:r>
              <a:rPr lang="es-ES" sz="5000"/>
              <a:t>funcionamiento </a:t>
            </a:r>
            <a:endParaRPr/>
          </a:p>
        </p:txBody>
      </p:sp>
      <p:sp>
        <p:nvSpPr>
          <p:cNvPr id="357" name="Google Shape;357;g9586674774_1_0"/>
          <p:cNvSpPr txBox="1">
            <a:spLocks noGrp="1"/>
          </p:cNvSpPr>
          <p:nvPr>
            <p:ph type="subTitle" idx="1"/>
          </p:nvPr>
        </p:nvSpPr>
        <p:spPr>
          <a:xfrm>
            <a:off x="1569917" y="2807075"/>
            <a:ext cx="5481900" cy="370200"/>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endParaRPr sz="1400">
              <a:solidFill>
                <a:srgbClr val="000000"/>
              </a:solidFill>
            </a:endParaRPr>
          </a:p>
          <a:p>
            <a:pPr marL="457200" lvl="0" indent="0" algn="just" rtl="0">
              <a:lnSpc>
                <a:spcPct val="150000"/>
              </a:lnSpc>
              <a:spcBef>
                <a:spcPts val="800"/>
              </a:spcBef>
              <a:spcAft>
                <a:spcPts val="800"/>
              </a:spcAft>
              <a:buNone/>
            </a:pPr>
            <a:endParaRPr sz="1400">
              <a:solidFill>
                <a:srgbClr val="000000"/>
              </a:solidFill>
            </a:endParaRPr>
          </a:p>
        </p:txBody>
      </p:sp>
      <p:pic>
        <p:nvPicPr>
          <p:cNvPr id="358" name="Google Shape;358;g9586674774_1_0"/>
          <p:cNvPicPr preferRelativeResize="0"/>
          <p:nvPr/>
        </p:nvPicPr>
        <p:blipFill rotWithShape="1">
          <a:blip r:embed="rId3">
            <a:alphaModFix/>
          </a:blip>
          <a:srcRect l="25255" t="42393" r="54744" b="34814"/>
          <a:stretch/>
        </p:blipFill>
        <p:spPr>
          <a:xfrm>
            <a:off x="1831075" y="1344577"/>
            <a:ext cx="4959600" cy="316650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972af488d5_0_6"/>
          <p:cNvSpPr txBox="1">
            <a:spLocks noGrp="1"/>
          </p:cNvSpPr>
          <p:nvPr>
            <p:ph type="ctrTitle"/>
          </p:nvPr>
        </p:nvSpPr>
        <p:spPr>
          <a:xfrm>
            <a:off x="1831075" y="538175"/>
            <a:ext cx="4959600" cy="806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800"/>
              </a:spcAft>
              <a:buNone/>
            </a:pPr>
            <a:r>
              <a:rPr lang="es-ES" sz="5000"/>
              <a:t>equipamiento </a:t>
            </a:r>
            <a:endParaRPr/>
          </a:p>
        </p:txBody>
      </p:sp>
      <p:sp>
        <p:nvSpPr>
          <p:cNvPr id="364" name="Google Shape;364;g972af488d5_0_6"/>
          <p:cNvSpPr txBox="1">
            <a:spLocks noGrp="1"/>
          </p:cNvSpPr>
          <p:nvPr>
            <p:ph type="subTitle" idx="1"/>
          </p:nvPr>
        </p:nvSpPr>
        <p:spPr>
          <a:xfrm>
            <a:off x="1569917" y="2807075"/>
            <a:ext cx="5481900" cy="370200"/>
          </a:xfrm>
          <a:prstGeom prst="rect">
            <a:avLst/>
          </a:prstGeom>
        </p:spPr>
        <p:txBody>
          <a:bodyPr spcFirstLastPara="1" wrap="square" lIns="91425" tIns="91425" rIns="91425" bIns="91425" anchor="ctr" anchorCtr="0">
            <a:noAutofit/>
          </a:bodyPr>
          <a:lstStyle/>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Máquina para soldar.</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Láser (corriente, medio de ganancia, CO2, resonador).</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Materiales a soldar.</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Suministro de gas protector de la soldadura (Helio o Argón).</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Microscopio.</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Arreglo de prensado.</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Brazo mecánico.</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Mesa cruz x-y motorizada.</a:t>
            </a:r>
            <a:endParaRPr sz="1400">
              <a:solidFill>
                <a:srgbClr val="000000"/>
              </a:solidFill>
            </a:endParaRPr>
          </a:p>
          <a:p>
            <a:pPr marL="457200" lvl="0" indent="0" algn="just" rtl="0">
              <a:lnSpc>
                <a:spcPct val="150000"/>
              </a:lnSpc>
              <a:spcBef>
                <a:spcPts val="800"/>
              </a:spcBef>
              <a:spcAft>
                <a:spcPts val="800"/>
              </a:spcAft>
              <a:buNone/>
            </a:pPr>
            <a:endParaRPr sz="1400">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972af488d5_0_11"/>
          <p:cNvSpPr txBox="1">
            <a:spLocks noGrp="1"/>
          </p:cNvSpPr>
          <p:nvPr>
            <p:ph type="ctrTitle"/>
          </p:nvPr>
        </p:nvSpPr>
        <p:spPr>
          <a:xfrm>
            <a:off x="1831075" y="538175"/>
            <a:ext cx="4959600" cy="806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800"/>
              </a:spcAft>
              <a:buNone/>
            </a:pPr>
            <a:r>
              <a:rPr lang="es-ES" sz="5000"/>
              <a:t>equipamiento </a:t>
            </a:r>
            <a:endParaRPr/>
          </a:p>
        </p:txBody>
      </p:sp>
      <p:sp>
        <p:nvSpPr>
          <p:cNvPr id="370" name="Google Shape;370;g972af488d5_0_11"/>
          <p:cNvSpPr txBox="1">
            <a:spLocks noGrp="1"/>
          </p:cNvSpPr>
          <p:nvPr>
            <p:ph type="subTitle" idx="1"/>
          </p:nvPr>
        </p:nvSpPr>
        <p:spPr>
          <a:xfrm>
            <a:off x="1569917" y="2807075"/>
            <a:ext cx="5481900" cy="370200"/>
          </a:xfrm>
          <a:prstGeom prst="rect">
            <a:avLst/>
          </a:prstGeom>
        </p:spPr>
        <p:txBody>
          <a:bodyPr spcFirstLastPara="1" wrap="square" lIns="91425" tIns="91425" rIns="91425" bIns="91425" anchor="ctr" anchorCtr="0">
            <a:noAutofit/>
          </a:bodyPr>
          <a:lstStyle/>
          <a:p>
            <a:pPr marL="457200" lvl="0" indent="0" algn="just" rtl="0">
              <a:lnSpc>
                <a:spcPct val="150000"/>
              </a:lnSpc>
              <a:spcBef>
                <a:spcPts val="0"/>
              </a:spcBef>
              <a:spcAft>
                <a:spcPts val="0"/>
              </a:spcAft>
              <a:buNone/>
            </a:pPr>
            <a:endParaRPr sz="1400">
              <a:solidFill>
                <a:srgbClr val="000000"/>
              </a:solidFill>
            </a:endParaRPr>
          </a:p>
          <a:p>
            <a:pPr marL="457200" lvl="0" indent="0" algn="just" rtl="0">
              <a:lnSpc>
                <a:spcPct val="150000"/>
              </a:lnSpc>
              <a:spcBef>
                <a:spcPts val="800"/>
              </a:spcBef>
              <a:spcAft>
                <a:spcPts val="800"/>
              </a:spcAft>
              <a:buNone/>
            </a:pPr>
            <a:endParaRPr sz="1400">
              <a:solidFill>
                <a:srgbClr val="000000"/>
              </a:solidFill>
            </a:endParaRPr>
          </a:p>
        </p:txBody>
      </p:sp>
      <p:pic>
        <p:nvPicPr>
          <p:cNvPr id="371" name="Google Shape;371;g972af488d5_0_11"/>
          <p:cNvPicPr preferRelativeResize="0"/>
          <p:nvPr/>
        </p:nvPicPr>
        <p:blipFill>
          <a:blip r:embed="rId3">
            <a:alphaModFix/>
          </a:blip>
          <a:stretch>
            <a:fillRect/>
          </a:stretch>
        </p:blipFill>
        <p:spPr>
          <a:xfrm>
            <a:off x="709625" y="1145650"/>
            <a:ext cx="3322851" cy="1661425"/>
          </a:xfrm>
          <a:prstGeom prst="rect">
            <a:avLst/>
          </a:prstGeom>
          <a:noFill/>
          <a:ln>
            <a:noFill/>
          </a:ln>
        </p:spPr>
      </p:pic>
      <p:pic>
        <p:nvPicPr>
          <p:cNvPr id="372" name="Google Shape;372;g972af488d5_0_11"/>
          <p:cNvPicPr preferRelativeResize="0"/>
          <p:nvPr/>
        </p:nvPicPr>
        <p:blipFill>
          <a:blip r:embed="rId4">
            <a:alphaModFix/>
          </a:blip>
          <a:stretch>
            <a:fillRect/>
          </a:stretch>
        </p:blipFill>
        <p:spPr>
          <a:xfrm>
            <a:off x="4354625" y="1145650"/>
            <a:ext cx="3580750" cy="2975300"/>
          </a:xfrm>
          <a:prstGeom prst="rect">
            <a:avLst/>
          </a:prstGeom>
          <a:noFill/>
          <a:ln>
            <a:noFill/>
          </a:ln>
        </p:spPr>
      </p:pic>
      <p:pic>
        <p:nvPicPr>
          <p:cNvPr id="373" name="Google Shape;373;g972af488d5_0_11"/>
          <p:cNvPicPr preferRelativeResize="0"/>
          <p:nvPr/>
        </p:nvPicPr>
        <p:blipFill>
          <a:blip r:embed="rId5">
            <a:alphaModFix/>
          </a:blip>
          <a:stretch>
            <a:fillRect/>
          </a:stretch>
        </p:blipFill>
        <p:spPr>
          <a:xfrm>
            <a:off x="1387937" y="2958775"/>
            <a:ext cx="1966225" cy="1966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972af488d5_0_19"/>
          <p:cNvSpPr txBox="1">
            <a:spLocks noGrp="1"/>
          </p:cNvSpPr>
          <p:nvPr>
            <p:ph type="ctrTitle"/>
          </p:nvPr>
        </p:nvSpPr>
        <p:spPr>
          <a:xfrm>
            <a:off x="588300" y="857275"/>
            <a:ext cx="7967400" cy="1680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800"/>
              </a:spcAft>
              <a:buNone/>
            </a:pPr>
            <a:r>
              <a:rPr lang="es-ES" sz="5000"/>
              <a:t>principales materiales </a:t>
            </a:r>
            <a:endParaRPr/>
          </a:p>
        </p:txBody>
      </p:sp>
      <p:sp>
        <p:nvSpPr>
          <p:cNvPr id="379" name="Google Shape;379;g972af488d5_0_19"/>
          <p:cNvSpPr txBox="1">
            <a:spLocks noGrp="1"/>
          </p:cNvSpPr>
          <p:nvPr>
            <p:ph type="subTitle" idx="1"/>
          </p:nvPr>
        </p:nvSpPr>
        <p:spPr>
          <a:xfrm>
            <a:off x="1569917" y="2807075"/>
            <a:ext cx="5481900" cy="370200"/>
          </a:xfrm>
          <a:prstGeom prst="rect">
            <a:avLst/>
          </a:prstGeom>
        </p:spPr>
        <p:txBody>
          <a:bodyPr spcFirstLastPara="1" wrap="square" lIns="91425" tIns="91425" rIns="91425" bIns="91425" anchor="ctr" anchorCtr="0">
            <a:noAutofit/>
          </a:bodyPr>
          <a:lstStyle/>
          <a:p>
            <a:pPr marL="457200" lvl="0" indent="0" algn="just" rtl="0">
              <a:lnSpc>
                <a:spcPct val="150000"/>
              </a:lnSpc>
              <a:spcBef>
                <a:spcPts val="0"/>
              </a:spcBef>
              <a:spcAft>
                <a:spcPts val="0"/>
              </a:spcAft>
              <a:buNone/>
            </a:pPr>
            <a:r>
              <a:rPr lang="es-ES" sz="1400">
                <a:solidFill>
                  <a:srgbClr val="000000"/>
                </a:solidFill>
              </a:rPr>
              <a:t>Entre los materiales que pueden soldarse con este método en particular, se destacan:</a:t>
            </a:r>
            <a:endParaRPr sz="1400">
              <a:solidFill>
                <a:srgbClr val="000000"/>
              </a:solidFill>
            </a:endParaRPr>
          </a:p>
          <a:p>
            <a:pPr marL="1371600" lvl="0" indent="-317500" algn="just" rtl="0">
              <a:lnSpc>
                <a:spcPct val="150000"/>
              </a:lnSpc>
              <a:spcBef>
                <a:spcPts val="0"/>
              </a:spcBef>
              <a:spcAft>
                <a:spcPts val="0"/>
              </a:spcAft>
              <a:buClr>
                <a:srgbClr val="000000"/>
              </a:buClr>
              <a:buSzPts val="1400"/>
              <a:buChar char="●"/>
            </a:pPr>
            <a:r>
              <a:rPr lang="es-ES" sz="1400">
                <a:solidFill>
                  <a:srgbClr val="000000"/>
                </a:solidFill>
              </a:rPr>
              <a:t>Cobre</a:t>
            </a:r>
            <a:endParaRPr sz="1400">
              <a:solidFill>
                <a:srgbClr val="000000"/>
              </a:solidFill>
            </a:endParaRPr>
          </a:p>
          <a:p>
            <a:pPr marL="1371600" lvl="0" indent="-317500" algn="just" rtl="0">
              <a:lnSpc>
                <a:spcPct val="150000"/>
              </a:lnSpc>
              <a:spcBef>
                <a:spcPts val="0"/>
              </a:spcBef>
              <a:spcAft>
                <a:spcPts val="0"/>
              </a:spcAft>
              <a:buClr>
                <a:srgbClr val="000000"/>
              </a:buClr>
              <a:buSzPts val="1400"/>
              <a:buChar char="●"/>
            </a:pPr>
            <a:r>
              <a:rPr lang="es-ES" sz="1400">
                <a:solidFill>
                  <a:srgbClr val="000000"/>
                </a:solidFill>
              </a:rPr>
              <a:t>Níquel</a:t>
            </a:r>
            <a:endParaRPr sz="1400">
              <a:solidFill>
                <a:srgbClr val="000000"/>
              </a:solidFill>
            </a:endParaRPr>
          </a:p>
          <a:p>
            <a:pPr marL="1371600" lvl="0" indent="-317500" algn="just" rtl="0">
              <a:lnSpc>
                <a:spcPct val="150000"/>
              </a:lnSpc>
              <a:spcBef>
                <a:spcPts val="0"/>
              </a:spcBef>
              <a:spcAft>
                <a:spcPts val="0"/>
              </a:spcAft>
              <a:buClr>
                <a:srgbClr val="000000"/>
              </a:buClr>
              <a:buSzPts val="1400"/>
              <a:buChar char="●"/>
            </a:pPr>
            <a:r>
              <a:rPr lang="es-ES" sz="1400">
                <a:solidFill>
                  <a:srgbClr val="000000"/>
                </a:solidFill>
              </a:rPr>
              <a:t>Tungsteno</a:t>
            </a:r>
            <a:endParaRPr sz="1400">
              <a:solidFill>
                <a:srgbClr val="000000"/>
              </a:solidFill>
            </a:endParaRPr>
          </a:p>
          <a:p>
            <a:pPr marL="1371600" lvl="0" indent="-317500" algn="just" rtl="0">
              <a:lnSpc>
                <a:spcPct val="150000"/>
              </a:lnSpc>
              <a:spcBef>
                <a:spcPts val="0"/>
              </a:spcBef>
              <a:spcAft>
                <a:spcPts val="0"/>
              </a:spcAft>
              <a:buClr>
                <a:srgbClr val="000000"/>
              </a:buClr>
              <a:buSzPts val="1400"/>
              <a:buChar char="●"/>
            </a:pPr>
            <a:r>
              <a:rPr lang="es-ES" sz="1400">
                <a:solidFill>
                  <a:srgbClr val="000000"/>
                </a:solidFill>
              </a:rPr>
              <a:t>Aluminio</a:t>
            </a:r>
            <a:endParaRPr sz="1400">
              <a:solidFill>
                <a:srgbClr val="000000"/>
              </a:solidFill>
            </a:endParaRPr>
          </a:p>
          <a:p>
            <a:pPr marL="1371600" lvl="0" indent="-317500" algn="just" rtl="0">
              <a:lnSpc>
                <a:spcPct val="150000"/>
              </a:lnSpc>
              <a:spcBef>
                <a:spcPts val="0"/>
              </a:spcBef>
              <a:spcAft>
                <a:spcPts val="0"/>
              </a:spcAft>
              <a:buClr>
                <a:srgbClr val="000000"/>
              </a:buClr>
              <a:buSzPts val="1400"/>
              <a:buChar char="●"/>
            </a:pPr>
            <a:r>
              <a:rPr lang="es-ES" sz="1400">
                <a:solidFill>
                  <a:srgbClr val="000000"/>
                </a:solidFill>
              </a:rPr>
              <a:t>Acero inoxidable</a:t>
            </a:r>
            <a:endParaRPr sz="1400">
              <a:solidFill>
                <a:srgbClr val="000000"/>
              </a:solidFill>
            </a:endParaRPr>
          </a:p>
          <a:p>
            <a:pPr marL="1371600" lvl="0" indent="-317500" algn="just" rtl="0">
              <a:lnSpc>
                <a:spcPct val="150000"/>
              </a:lnSpc>
              <a:spcBef>
                <a:spcPts val="0"/>
              </a:spcBef>
              <a:spcAft>
                <a:spcPts val="0"/>
              </a:spcAft>
              <a:buClr>
                <a:srgbClr val="000000"/>
              </a:buClr>
              <a:buSzPts val="1400"/>
              <a:buChar char="●"/>
            </a:pPr>
            <a:r>
              <a:rPr lang="es-ES" sz="1400">
                <a:solidFill>
                  <a:srgbClr val="000000"/>
                </a:solidFill>
              </a:rPr>
              <a:t>Titanio</a:t>
            </a:r>
            <a:endParaRPr sz="1400">
              <a:solidFill>
                <a:srgbClr val="000000"/>
              </a:solidFill>
            </a:endParaRPr>
          </a:p>
          <a:p>
            <a:pPr marL="1371600" lvl="0" indent="-317500" algn="just" rtl="0">
              <a:lnSpc>
                <a:spcPct val="150000"/>
              </a:lnSpc>
              <a:spcBef>
                <a:spcPts val="0"/>
              </a:spcBef>
              <a:spcAft>
                <a:spcPts val="0"/>
              </a:spcAft>
              <a:buClr>
                <a:srgbClr val="000000"/>
              </a:buClr>
              <a:buSzPts val="1400"/>
              <a:buChar char="●"/>
            </a:pPr>
            <a:r>
              <a:rPr lang="es-ES" sz="1400">
                <a:solidFill>
                  <a:srgbClr val="000000"/>
                </a:solidFill>
              </a:rPr>
              <a:t>Plásticos</a:t>
            </a:r>
            <a:endParaRPr sz="1400">
              <a:solidFill>
                <a:srgbClr val="000000"/>
              </a:solidFill>
            </a:endParaRPr>
          </a:p>
          <a:p>
            <a:pPr marL="457200" lvl="0" indent="0" algn="just" rtl="0">
              <a:lnSpc>
                <a:spcPct val="150000"/>
              </a:lnSpc>
              <a:spcBef>
                <a:spcPts val="800"/>
              </a:spcBef>
              <a:spcAft>
                <a:spcPts val="800"/>
              </a:spcAft>
              <a:buNone/>
            </a:pPr>
            <a:endParaRPr sz="140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972af488d5_0_24"/>
          <p:cNvSpPr txBox="1">
            <a:spLocks noGrp="1"/>
          </p:cNvSpPr>
          <p:nvPr>
            <p:ph type="ctrTitle"/>
          </p:nvPr>
        </p:nvSpPr>
        <p:spPr>
          <a:xfrm>
            <a:off x="1831075" y="538175"/>
            <a:ext cx="4959600" cy="806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800"/>
              </a:spcAft>
              <a:buNone/>
            </a:pPr>
            <a:r>
              <a:rPr lang="es-ES" sz="5000"/>
              <a:t> campo de aplicación</a:t>
            </a:r>
            <a:endParaRPr/>
          </a:p>
        </p:txBody>
      </p:sp>
      <p:sp>
        <p:nvSpPr>
          <p:cNvPr id="385" name="Google Shape;385;g972af488d5_0_24"/>
          <p:cNvSpPr txBox="1">
            <a:spLocks noGrp="1"/>
          </p:cNvSpPr>
          <p:nvPr>
            <p:ph type="subTitle" idx="1"/>
          </p:nvPr>
        </p:nvSpPr>
        <p:spPr>
          <a:xfrm>
            <a:off x="1569917" y="2807075"/>
            <a:ext cx="5481900" cy="370200"/>
          </a:xfrm>
          <a:prstGeom prst="rect">
            <a:avLst/>
          </a:prstGeom>
        </p:spPr>
        <p:txBody>
          <a:bodyPr spcFirstLastPara="1" wrap="square" lIns="91425" tIns="91425" rIns="91425" bIns="91425" anchor="ctr" anchorCtr="0">
            <a:noAutofit/>
          </a:bodyPr>
          <a:lstStyle/>
          <a:p>
            <a:pPr marL="457200" lvl="0" indent="0" algn="just" rtl="0">
              <a:lnSpc>
                <a:spcPct val="150000"/>
              </a:lnSpc>
              <a:spcBef>
                <a:spcPts val="0"/>
              </a:spcBef>
              <a:spcAft>
                <a:spcPts val="0"/>
              </a:spcAft>
              <a:buNone/>
            </a:pPr>
            <a:r>
              <a:rPr lang="es-ES" sz="1400">
                <a:solidFill>
                  <a:srgbClr val="000000"/>
                </a:solidFill>
              </a:rPr>
              <a:t>En general, suele utilizarse en cualquier sector industrial que requiera piezas de precisión, responsabilidad, y de muy alta calidad como:</a:t>
            </a:r>
            <a:endParaRPr sz="1400">
              <a:solidFill>
                <a:srgbClr val="000000"/>
              </a:solidFill>
            </a:endParaRPr>
          </a:p>
          <a:p>
            <a:pPr marL="457200" lvl="0" indent="-317500" algn="just" rtl="0">
              <a:lnSpc>
                <a:spcPct val="150000"/>
              </a:lnSpc>
              <a:spcBef>
                <a:spcPts val="800"/>
              </a:spcBef>
              <a:spcAft>
                <a:spcPts val="0"/>
              </a:spcAft>
              <a:buClr>
                <a:srgbClr val="000000"/>
              </a:buClr>
              <a:buSzPts val="1400"/>
              <a:buChar char="●"/>
            </a:pPr>
            <a:r>
              <a:rPr lang="es-ES" sz="1400">
                <a:solidFill>
                  <a:srgbClr val="000000"/>
                </a:solidFill>
              </a:rPr>
              <a:t>Industria Automotriz</a:t>
            </a:r>
            <a:endParaRPr sz="1400">
              <a:solidFill>
                <a:srgbClr val="000000"/>
              </a:solidFill>
            </a:endParaRPr>
          </a:p>
          <a:p>
            <a:pPr marL="457200" lvl="0" indent="-317500" algn="just" rtl="0">
              <a:lnSpc>
                <a:spcPct val="150000"/>
              </a:lnSpc>
              <a:spcBef>
                <a:spcPts val="800"/>
              </a:spcBef>
              <a:spcAft>
                <a:spcPts val="0"/>
              </a:spcAft>
              <a:buClr>
                <a:srgbClr val="000000"/>
              </a:buClr>
              <a:buSzPts val="1400"/>
              <a:buChar char="●"/>
            </a:pPr>
            <a:r>
              <a:rPr lang="es-ES" sz="1400">
                <a:solidFill>
                  <a:srgbClr val="000000"/>
                </a:solidFill>
              </a:rPr>
              <a:t>Industria Aeronáutica</a:t>
            </a:r>
            <a:endParaRPr sz="1400">
              <a:solidFill>
                <a:srgbClr val="000000"/>
              </a:solidFill>
            </a:endParaRPr>
          </a:p>
          <a:p>
            <a:pPr marL="457200" lvl="0" indent="-317500" algn="just" rtl="0">
              <a:lnSpc>
                <a:spcPct val="150000"/>
              </a:lnSpc>
              <a:spcBef>
                <a:spcPts val="800"/>
              </a:spcBef>
              <a:spcAft>
                <a:spcPts val="0"/>
              </a:spcAft>
              <a:buClr>
                <a:srgbClr val="000000"/>
              </a:buClr>
              <a:buSzPts val="1400"/>
              <a:buChar char="●"/>
            </a:pPr>
            <a:r>
              <a:rPr lang="es-ES" sz="1400">
                <a:solidFill>
                  <a:srgbClr val="000000"/>
                </a:solidFill>
              </a:rPr>
              <a:t>Industria de ferrocarriles</a:t>
            </a:r>
            <a:endParaRPr sz="1400">
              <a:solidFill>
                <a:srgbClr val="000000"/>
              </a:solidFill>
            </a:endParaRPr>
          </a:p>
          <a:p>
            <a:pPr marL="457200" lvl="0" indent="-317500" algn="just" rtl="0">
              <a:lnSpc>
                <a:spcPct val="150000"/>
              </a:lnSpc>
              <a:spcBef>
                <a:spcPts val="800"/>
              </a:spcBef>
              <a:spcAft>
                <a:spcPts val="0"/>
              </a:spcAft>
              <a:buClr>
                <a:srgbClr val="000000"/>
              </a:buClr>
              <a:buSzPts val="1400"/>
              <a:buChar char="●"/>
            </a:pPr>
            <a:r>
              <a:rPr lang="es-ES" sz="1400">
                <a:solidFill>
                  <a:srgbClr val="000000"/>
                </a:solidFill>
              </a:rPr>
              <a:t>Industria Alimentaria (principalmente embalajes)</a:t>
            </a:r>
            <a:endParaRPr sz="1400">
              <a:solidFill>
                <a:srgbClr val="000000"/>
              </a:solidFill>
            </a:endParaRPr>
          </a:p>
          <a:p>
            <a:pPr marL="457200" lvl="0" indent="-317500" algn="just" rtl="0">
              <a:lnSpc>
                <a:spcPct val="150000"/>
              </a:lnSpc>
              <a:spcBef>
                <a:spcPts val="800"/>
              </a:spcBef>
              <a:spcAft>
                <a:spcPts val="800"/>
              </a:spcAft>
              <a:buClr>
                <a:srgbClr val="000000"/>
              </a:buClr>
              <a:buSzPts val="1400"/>
              <a:buChar char="●"/>
            </a:pPr>
            <a:r>
              <a:rPr lang="es-ES" sz="1400">
                <a:solidFill>
                  <a:srgbClr val="000000"/>
                </a:solidFill>
              </a:rPr>
              <a:t>Instrumental medico y quirurgico.</a:t>
            </a:r>
            <a:endParaRPr sz="140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972af488d5_0_29"/>
          <p:cNvSpPr txBox="1">
            <a:spLocks noGrp="1"/>
          </p:cNvSpPr>
          <p:nvPr>
            <p:ph type="ctrTitle"/>
          </p:nvPr>
        </p:nvSpPr>
        <p:spPr>
          <a:xfrm>
            <a:off x="1831075" y="538175"/>
            <a:ext cx="4959600" cy="806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800"/>
              </a:spcAft>
              <a:buNone/>
            </a:pPr>
            <a:r>
              <a:rPr lang="es-ES" sz="5000"/>
              <a:t> ventajas </a:t>
            </a:r>
            <a:endParaRPr/>
          </a:p>
        </p:txBody>
      </p:sp>
      <p:sp>
        <p:nvSpPr>
          <p:cNvPr id="391" name="Google Shape;391;g972af488d5_0_29"/>
          <p:cNvSpPr txBox="1">
            <a:spLocks noGrp="1"/>
          </p:cNvSpPr>
          <p:nvPr>
            <p:ph type="subTitle" idx="1"/>
          </p:nvPr>
        </p:nvSpPr>
        <p:spPr>
          <a:xfrm>
            <a:off x="1569917" y="2807075"/>
            <a:ext cx="5481900" cy="370200"/>
          </a:xfrm>
          <a:prstGeom prst="rect">
            <a:avLst/>
          </a:prstGeom>
        </p:spPr>
        <p:txBody>
          <a:bodyPr spcFirstLastPara="1" wrap="square" lIns="91425" tIns="91425" rIns="91425" bIns="91425" anchor="ctr" anchorCtr="0">
            <a:noAutofit/>
          </a:bodyPr>
          <a:lstStyle/>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Altas velocidades de soldadura.</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Se reduce considerablemente la distorsión y deformación en el material.</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Eliminación de los costes de procesos post-soldadura.</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Ausencia de poros en el cordón.</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Proceso automatizado.</a:t>
            </a:r>
            <a:endParaRPr sz="1400">
              <a:solidFill>
                <a:srgbClr val="000000"/>
              </a:solidFill>
            </a:endParaRPr>
          </a:p>
          <a:p>
            <a:pPr marL="457200" lvl="0" indent="-342900" algn="just" rtl="0">
              <a:lnSpc>
                <a:spcPct val="150000"/>
              </a:lnSpc>
              <a:spcBef>
                <a:spcPts val="0"/>
              </a:spcBef>
              <a:spcAft>
                <a:spcPts val="0"/>
              </a:spcAft>
              <a:buClr>
                <a:srgbClr val="000000"/>
              </a:buClr>
              <a:buSzPts val="1800"/>
              <a:buChar char="●"/>
            </a:pPr>
            <a:r>
              <a:rPr lang="es-ES" sz="1400">
                <a:solidFill>
                  <a:srgbClr val="000000"/>
                </a:solidFill>
              </a:rPr>
              <a:t>Logra una alta precisión.</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El haz láser permite una gran flexibilidad mediante su salida por fibra óptica.</a:t>
            </a:r>
            <a:endParaRPr sz="1100">
              <a:solidFill>
                <a:srgbClr val="000000"/>
              </a:solidFill>
              <a:highlight>
                <a:srgbClr val="FFFFFF"/>
              </a:highlight>
              <a:latin typeface="Calibri"/>
              <a:ea typeface="Calibri"/>
              <a:cs typeface="Calibri"/>
              <a:sym typeface="Calibri"/>
            </a:endParaRPr>
          </a:p>
          <a:p>
            <a:pPr marL="457200" lvl="0" indent="0" algn="just" rtl="0">
              <a:lnSpc>
                <a:spcPct val="150000"/>
              </a:lnSpc>
              <a:spcBef>
                <a:spcPts val="0"/>
              </a:spcBef>
              <a:spcAft>
                <a:spcPts val="0"/>
              </a:spcAft>
              <a:buNone/>
            </a:pPr>
            <a:endParaRPr sz="1100">
              <a:solidFill>
                <a:srgbClr val="000000"/>
              </a:solidFill>
              <a:highlight>
                <a:srgbClr val="FFFFFF"/>
              </a:highlight>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pSp>
        <p:nvGrpSpPr>
          <p:cNvPr id="157" name="Google Shape;157;g9579ed97d7_0_769"/>
          <p:cNvGrpSpPr/>
          <p:nvPr/>
        </p:nvGrpSpPr>
        <p:grpSpPr>
          <a:xfrm>
            <a:off x="1593013" y="2250254"/>
            <a:ext cx="5957975" cy="643500"/>
            <a:chOff x="1593000" y="2322568"/>
            <a:chExt cx="5957975" cy="643500"/>
          </a:xfrm>
        </p:grpSpPr>
        <p:sp>
          <p:nvSpPr>
            <p:cNvPr id="158" name="Google Shape;158;g9579ed97d7_0_769"/>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g9579ed97d7_0_769"/>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g9579ed97d7_0_769"/>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g9579ed97d7_0_769"/>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ES" sz="1000">
                  <a:solidFill>
                    <a:srgbClr val="FFFFFF"/>
                  </a:solidFill>
                  <a:latin typeface="Roboto Medium"/>
                  <a:ea typeface="Roboto Medium"/>
                  <a:cs typeface="Roboto Medium"/>
                  <a:sym typeface="Roboto Medium"/>
                </a:rPr>
                <a:t>Artículo 158</a:t>
              </a:r>
              <a:endParaRPr sz="1000">
                <a:solidFill>
                  <a:srgbClr val="FFFFFF"/>
                </a:solidFill>
                <a:latin typeface="Roboto"/>
                <a:ea typeface="Roboto"/>
                <a:cs typeface="Roboto"/>
                <a:sym typeface="Roboto"/>
              </a:endParaRPr>
            </a:p>
          </p:txBody>
        </p:sp>
        <p:sp>
          <p:nvSpPr>
            <p:cNvPr id="162" name="Google Shape;162;g9579ed97d7_0_769"/>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g9579ed97d7_0_769"/>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Clr>
                  <a:srgbClr val="A72A1E"/>
                </a:buClr>
                <a:buSzPts val="1200"/>
                <a:buFont typeface="Roboto"/>
                <a:buChar char="●"/>
              </a:pPr>
              <a:r>
                <a:rPr lang="es-ES" sz="1200">
                  <a:solidFill>
                    <a:srgbClr val="A72A1E"/>
                  </a:solidFill>
                  <a:latin typeface="Roboto"/>
                  <a:ea typeface="Roboto"/>
                  <a:cs typeface="Roboto"/>
                  <a:sym typeface="Roboto"/>
                </a:rPr>
                <a:t>Limpieza del elemento a soldar.</a:t>
              </a:r>
              <a:endParaRPr sz="1200">
                <a:solidFill>
                  <a:srgbClr val="A72A1E"/>
                </a:solidFill>
                <a:latin typeface="Roboto"/>
                <a:ea typeface="Roboto"/>
                <a:cs typeface="Roboto"/>
                <a:sym typeface="Roboto"/>
              </a:endParaRPr>
            </a:p>
          </p:txBody>
        </p:sp>
      </p:grpSp>
      <p:grpSp>
        <p:nvGrpSpPr>
          <p:cNvPr id="164" name="Google Shape;164;g9579ed97d7_0_769"/>
          <p:cNvGrpSpPr/>
          <p:nvPr/>
        </p:nvGrpSpPr>
        <p:grpSpPr>
          <a:xfrm>
            <a:off x="1593013" y="1595136"/>
            <a:ext cx="5957975" cy="643500"/>
            <a:chOff x="1593000" y="2322568"/>
            <a:chExt cx="5957975" cy="643500"/>
          </a:xfrm>
        </p:grpSpPr>
        <p:sp>
          <p:nvSpPr>
            <p:cNvPr id="165" name="Google Shape;165;g9579ed97d7_0_769"/>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g9579ed97d7_0_769"/>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g9579ed97d7_0_769"/>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g9579ed97d7_0_769"/>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ES" sz="1000">
                  <a:solidFill>
                    <a:srgbClr val="FFFFFF"/>
                  </a:solidFill>
                  <a:latin typeface="Roboto Medium"/>
                  <a:ea typeface="Roboto Medium"/>
                  <a:cs typeface="Roboto Medium"/>
                  <a:sym typeface="Roboto Medium"/>
                </a:rPr>
                <a:t>Artículo 157</a:t>
              </a:r>
              <a:endParaRPr sz="1000">
                <a:solidFill>
                  <a:srgbClr val="FFFFFF"/>
                </a:solidFill>
                <a:latin typeface="Roboto"/>
                <a:ea typeface="Roboto"/>
                <a:cs typeface="Roboto"/>
                <a:sym typeface="Roboto"/>
              </a:endParaRPr>
            </a:p>
          </p:txBody>
        </p:sp>
        <p:sp>
          <p:nvSpPr>
            <p:cNvPr id="169" name="Google Shape;169;g9579ed97d7_0_769"/>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g9579ed97d7_0_769"/>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98450" algn="l" rtl="0">
                <a:lnSpc>
                  <a:spcPct val="115000"/>
                </a:lnSpc>
                <a:spcBef>
                  <a:spcPts val="0"/>
                </a:spcBef>
                <a:spcAft>
                  <a:spcPts val="0"/>
                </a:spcAft>
                <a:buClr>
                  <a:srgbClr val="A72A1E"/>
                </a:buClr>
                <a:buSzPts val="1100"/>
                <a:buFont typeface="Roboto"/>
                <a:buChar char="●"/>
              </a:pPr>
              <a:r>
                <a:rPr lang="es-ES" sz="1100">
                  <a:solidFill>
                    <a:srgbClr val="A72A1E"/>
                  </a:solidFill>
                  <a:latin typeface="Roboto"/>
                  <a:ea typeface="Roboto"/>
                  <a:cs typeface="Roboto"/>
                  <a:sym typeface="Roboto"/>
                </a:rPr>
                <a:t>Ventilación en espacios confinados</a:t>
              </a:r>
              <a:endParaRPr sz="1100">
                <a:solidFill>
                  <a:srgbClr val="A72A1E"/>
                </a:solidFill>
                <a:latin typeface="Roboto"/>
                <a:ea typeface="Roboto"/>
                <a:cs typeface="Roboto"/>
                <a:sym typeface="Roboto"/>
              </a:endParaRPr>
            </a:p>
          </p:txBody>
        </p:sp>
      </p:grpSp>
      <p:grpSp>
        <p:nvGrpSpPr>
          <p:cNvPr id="171" name="Google Shape;171;g9579ed97d7_0_769"/>
          <p:cNvGrpSpPr/>
          <p:nvPr/>
        </p:nvGrpSpPr>
        <p:grpSpPr>
          <a:xfrm>
            <a:off x="1593013" y="940009"/>
            <a:ext cx="5957975" cy="643500"/>
            <a:chOff x="1593000" y="2322568"/>
            <a:chExt cx="5957975" cy="643500"/>
          </a:xfrm>
        </p:grpSpPr>
        <p:sp>
          <p:nvSpPr>
            <p:cNvPr id="172" name="Google Shape;172;g9579ed97d7_0_769"/>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g9579ed97d7_0_769"/>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g9579ed97d7_0_769"/>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g9579ed97d7_0_769"/>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ES" sz="1000">
                  <a:solidFill>
                    <a:srgbClr val="FFFFFF"/>
                  </a:solidFill>
                  <a:latin typeface="Roboto Medium"/>
                  <a:ea typeface="Roboto Medium"/>
                  <a:cs typeface="Roboto Medium"/>
                  <a:sym typeface="Roboto Medium"/>
                </a:rPr>
                <a:t>Artículo 156</a:t>
              </a:r>
              <a:endParaRPr sz="1000">
                <a:solidFill>
                  <a:srgbClr val="FFFFFF"/>
                </a:solidFill>
                <a:latin typeface="Roboto"/>
                <a:ea typeface="Roboto"/>
                <a:cs typeface="Roboto"/>
                <a:sym typeface="Roboto"/>
              </a:endParaRPr>
            </a:p>
          </p:txBody>
        </p:sp>
        <p:sp>
          <p:nvSpPr>
            <p:cNvPr id="176" name="Google Shape;176;g9579ed97d7_0_769"/>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g9579ed97d7_0_769"/>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98450" algn="l" rtl="0">
                <a:lnSpc>
                  <a:spcPct val="115000"/>
                </a:lnSpc>
                <a:spcBef>
                  <a:spcPts val="0"/>
                </a:spcBef>
                <a:spcAft>
                  <a:spcPts val="0"/>
                </a:spcAft>
                <a:buClr>
                  <a:srgbClr val="A72A1E"/>
                </a:buClr>
                <a:buSzPts val="1100"/>
                <a:buFont typeface="Roboto"/>
                <a:buChar char="●"/>
              </a:pPr>
              <a:r>
                <a:rPr lang="es-ES" sz="1100">
                  <a:solidFill>
                    <a:srgbClr val="A72A1E"/>
                  </a:solidFill>
                  <a:latin typeface="Roboto"/>
                  <a:ea typeface="Roboto"/>
                  <a:cs typeface="Roboto"/>
                  <a:sym typeface="Roboto"/>
                </a:rPr>
                <a:t>Pantallas para soldar.</a:t>
              </a:r>
              <a:endParaRPr sz="1100">
                <a:solidFill>
                  <a:srgbClr val="A72A1E"/>
                </a:solidFill>
                <a:latin typeface="Roboto"/>
                <a:ea typeface="Roboto"/>
                <a:cs typeface="Roboto"/>
                <a:sym typeface="Roboto"/>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972af488d5_0_34"/>
          <p:cNvSpPr txBox="1">
            <a:spLocks noGrp="1"/>
          </p:cNvSpPr>
          <p:nvPr>
            <p:ph type="ctrTitle"/>
          </p:nvPr>
        </p:nvSpPr>
        <p:spPr>
          <a:xfrm>
            <a:off x="1831075" y="538175"/>
            <a:ext cx="4959600" cy="806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800"/>
              </a:spcAft>
              <a:buNone/>
            </a:pPr>
            <a:r>
              <a:rPr lang="es-ES" sz="5000"/>
              <a:t> ventajas </a:t>
            </a:r>
            <a:endParaRPr/>
          </a:p>
        </p:txBody>
      </p:sp>
      <p:sp>
        <p:nvSpPr>
          <p:cNvPr id="397" name="Google Shape;397;g972af488d5_0_34"/>
          <p:cNvSpPr txBox="1">
            <a:spLocks noGrp="1"/>
          </p:cNvSpPr>
          <p:nvPr>
            <p:ph type="subTitle" idx="1"/>
          </p:nvPr>
        </p:nvSpPr>
        <p:spPr>
          <a:xfrm>
            <a:off x="1569917" y="2807075"/>
            <a:ext cx="5481900" cy="370200"/>
          </a:xfrm>
          <a:prstGeom prst="rect">
            <a:avLst/>
          </a:prstGeom>
        </p:spPr>
        <p:txBody>
          <a:bodyPr spcFirstLastPara="1" wrap="square" lIns="91425" tIns="91425" rIns="91425" bIns="91425" anchor="ctr" anchorCtr="0">
            <a:noAutofit/>
          </a:bodyPr>
          <a:lstStyle/>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No hay contacto directo con la zona de soldadura. No hay desgaste de herramienta.</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En general no se utiliza material de aporte.</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La soldadura por láser puede aplicarse para unir diferentes materiales (bien a ellos mismos o materiales disimilares).</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Permite fabricar componentes soldados a partir de materiales que por otras técnicas son difíciles de soldar.</a:t>
            </a:r>
            <a:endParaRPr sz="1400">
              <a:solidFill>
                <a:srgbClr val="000000"/>
              </a:solidFill>
            </a:endParaRPr>
          </a:p>
          <a:p>
            <a:pPr marL="457200" lvl="0" indent="0" algn="just" rtl="0">
              <a:lnSpc>
                <a:spcPct val="150000"/>
              </a:lnSpc>
              <a:spcBef>
                <a:spcPts val="800"/>
              </a:spcBef>
              <a:spcAft>
                <a:spcPts val="0"/>
              </a:spcAft>
              <a:buNone/>
            </a:pPr>
            <a:endParaRPr sz="1100">
              <a:solidFill>
                <a:srgbClr val="000000"/>
              </a:solidFill>
              <a:highlight>
                <a:srgbClr val="FFFFFF"/>
              </a:highlight>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972af488d5_0_39"/>
          <p:cNvSpPr txBox="1">
            <a:spLocks noGrp="1"/>
          </p:cNvSpPr>
          <p:nvPr>
            <p:ph type="ctrTitle"/>
          </p:nvPr>
        </p:nvSpPr>
        <p:spPr>
          <a:xfrm>
            <a:off x="1831075" y="538175"/>
            <a:ext cx="4959600" cy="806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800"/>
              </a:spcAft>
              <a:buNone/>
            </a:pPr>
            <a:r>
              <a:rPr lang="es-ES" sz="5000"/>
              <a:t> desventajas </a:t>
            </a:r>
            <a:endParaRPr/>
          </a:p>
        </p:txBody>
      </p:sp>
      <p:sp>
        <p:nvSpPr>
          <p:cNvPr id="403" name="Google Shape;403;g972af488d5_0_39"/>
          <p:cNvSpPr txBox="1">
            <a:spLocks noGrp="1"/>
          </p:cNvSpPr>
          <p:nvPr>
            <p:ph type="subTitle" idx="1"/>
          </p:nvPr>
        </p:nvSpPr>
        <p:spPr>
          <a:xfrm>
            <a:off x="1569917" y="2807075"/>
            <a:ext cx="5481900" cy="370200"/>
          </a:xfrm>
          <a:prstGeom prst="rect">
            <a:avLst/>
          </a:prstGeom>
        </p:spPr>
        <p:txBody>
          <a:bodyPr spcFirstLastPara="1" wrap="square" lIns="91425" tIns="91425" rIns="91425" bIns="91425" anchor="ctr" anchorCtr="0">
            <a:noAutofit/>
          </a:bodyPr>
          <a:lstStyle/>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Máquinas para soldar por láser son de elevado costo.</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Tienden a consumir mucha potencia.</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No se pueden realizar cordones muy anchos.</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Difícil soldar en materiales con alta reflexión.</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Sino se controla la intensidad puede perforar el material.</a:t>
            </a:r>
            <a:endParaRPr sz="1400">
              <a:solidFill>
                <a:srgbClr val="000000"/>
              </a:solidFill>
            </a:endParaRPr>
          </a:p>
          <a:p>
            <a:pPr marL="457200" lvl="0" indent="-317500" algn="just" rtl="0">
              <a:lnSpc>
                <a:spcPct val="150000"/>
              </a:lnSpc>
              <a:spcBef>
                <a:spcPts val="0"/>
              </a:spcBef>
              <a:spcAft>
                <a:spcPts val="0"/>
              </a:spcAft>
              <a:buClr>
                <a:srgbClr val="000000"/>
              </a:buClr>
              <a:buSzPts val="1400"/>
              <a:buChar char="●"/>
            </a:pPr>
            <a:r>
              <a:rPr lang="es-ES" sz="1400">
                <a:solidFill>
                  <a:srgbClr val="000000"/>
                </a:solidFill>
              </a:rPr>
              <a:t>Rayos reflejados o difusos pueden ser perjudiciales para la vista.</a:t>
            </a:r>
            <a:endParaRPr sz="1400">
              <a:solidFill>
                <a:srgbClr val="000000"/>
              </a:solidFill>
            </a:endParaRPr>
          </a:p>
          <a:p>
            <a:pPr marL="457200" lvl="0" indent="0" algn="just" rtl="0">
              <a:lnSpc>
                <a:spcPct val="150000"/>
              </a:lnSpc>
              <a:spcBef>
                <a:spcPts val="800"/>
              </a:spcBef>
              <a:spcAft>
                <a:spcPts val="0"/>
              </a:spcAft>
              <a:buNone/>
            </a:pPr>
            <a:endParaRPr sz="1100">
              <a:solidFill>
                <a:srgbClr val="000000"/>
              </a:solidFill>
              <a:highlight>
                <a:srgbClr val="FFFFFF"/>
              </a:highlight>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1"/>
          <p:cNvSpPr txBox="1">
            <a:spLocks noGrp="1"/>
          </p:cNvSpPr>
          <p:nvPr>
            <p:ph type="ctrTitle"/>
          </p:nvPr>
        </p:nvSpPr>
        <p:spPr>
          <a:xfrm>
            <a:off x="1594818" y="1722119"/>
            <a:ext cx="5481900" cy="1790675"/>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8500"/>
              <a:buNone/>
            </a:pPr>
            <a:r>
              <a:rPr lang="es-ES"/>
              <a:t>Cortes </a:t>
            </a:r>
            <a:endParaRPr/>
          </a:p>
        </p:txBody>
      </p:sp>
      <p:sp>
        <p:nvSpPr>
          <p:cNvPr id="409" name="Google Shape;409;p1"/>
          <p:cNvSpPr txBox="1">
            <a:spLocks noGrp="1"/>
          </p:cNvSpPr>
          <p:nvPr>
            <p:ph type="subTitle" idx="1"/>
          </p:nvPr>
        </p:nvSpPr>
        <p:spPr>
          <a:xfrm>
            <a:off x="1831067" y="3421825"/>
            <a:ext cx="5481900" cy="370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
          <p:cNvSpPr txBox="1">
            <a:spLocks noGrp="1"/>
          </p:cNvSpPr>
          <p:nvPr>
            <p:ph type="title"/>
          </p:nvPr>
        </p:nvSpPr>
        <p:spPr>
          <a:xfrm>
            <a:off x="709350" y="537550"/>
            <a:ext cx="7725300" cy="471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500"/>
              <a:buNone/>
            </a:pPr>
            <a:r>
              <a:rPr lang="es-ES"/>
              <a:t>OXIACETILENICA</a:t>
            </a:r>
            <a:endParaRPr/>
          </a:p>
        </p:txBody>
      </p:sp>
      <p:sp>
        <p:nvSpPr>
          <p:cNvPr id="415" name="Google Shape;415;p2"/>
          <p:cNvSpPr txBox="1">
            <a:spLocks noGrp="1"/>
          </p:cNvSpPr>
          <p:nvPr>
            <p:ph type="body" idx="1"/>
          </p:nvPr>
        </p:nvSpPr>
        <p:spPr>
          <a:xfrm>
            <a:off x="876990" y="944881"/>
            <a:ext cx="7725300" cy="4053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s-ES"/>
              <a:t>La técnica del oxicorte se presenta como un procedimiento auxiliar de la soldadura, mediante el cual se puede seccionar metales mediante su combustión local y continua en presencia de un chorro de oxígeno</a:t>
            </a:r>
            <a:endParaRPr/>
          </a:p>
          <a:p>
            <a:pPr marL="0" lvl="0" indent="0" algn="l" rtl="0">
              <a:lnSpc>
                <a:spcPct val="100000"/>
              </a:lnSpc>
              <a:spcBef>
                <a:spcPts val="0"/>
              </a:spcBef>
              <a:spcAft>
                <a:spcPts val="0"/>
              </a:spcAft>
              <a:buSzPts val="1600"/>
              <a:buNone/>
            </a:pPr>
            <a:endParaRPr/>
          </a:p>
          <a:p>
            <a:pPr marL="0" lvl="0" indent="0" algn="l" rtl="0">
              <a:lnSpc>
                <a:spcPct val="100000"/>
              </a:lnSpc>
              <a:spcBef>
                <a:spcPts val="0"/>
              </a:spcBef>
              <a:spcAft>
                <a:spcPts val="0"/>
              </a:spcAft>
              <a:buSzPts val="1600"/>
              <a:buNone/>
            </a:pPr>
            <a:endParaRPr/>
          </a:p>
          <a:p>
            <a:pPr marL="0" lvl="0" indent="0" algn="l" rtl="0">
              <a:lnSpc>
                <a:spcPct val="100000"/>
              </a:lnSpc>
              <a:spcBef>
                <a:spcPts val="0"/>
              </a:spcBef>
              <a:spcAft>
                <a:spcPts val="0"/>
              </a:spcAft>
              <a:buSzPts val="1600"/>
              <a:buNone/>
            </a:pPr>
            <a:endParaRPr/>
          </a:p>
          <a:p>
            <a:pPr marL="0" lvl="0" indent="0" algn="l" rtl="0">
              <a:lnSpc>
                <a:spcPct val="100000"/>
              </a:lnSpc>
              <a:spcBef>
                <a:spcPts val="0"/>
              </a:spcBef>
              <a:spcAft>
                <a:spcPts val="0"/>
              </a:spcAft>
              <a:buSzPts val="1600"/>
              <a:buNone/>
            </a:pPr>
            <a:r>
              <a:rPr lang="es-ES"/>
              <a:t> El oxicorte consta de dos etapas: </a:t>
            </a:r>
            <a:endParaRPr/>
          </a:p>
          <a:p>
            <a:pPr marL="0" lvl="0" indent="0" algn="l" rtl="0">
              <a:lnSpc>
                <a:spcPct val="100000"/>
              </a:lnSpc>
              <a:spcBef>
                <a:spcPts val="0"/>
              </a:spcBef>
              <a:spcAft>
                <a:spcPts val="0"/>
              </a:spcAft>
              <a:buSzPts val="1600"/>
              <a:buNone/>
            </a:pPr>
            <a:endParaRPr/>
          </a:p>
          <a:p>
            <a:pPr marL="0" lvl="0" indent="0" algn="l" rtl="0">
              <a:lnSpc>
                <a:spcPct val="100000"/>
              </a:lnSpc>
              <a:spcBef>
                <a:spcPts val="0"/>
              </a:spcBef>
              <a:spcAft>
                <a:spcPts val="0"/>
              </a:spcAft>
              <a:buSzPts val="1600"/>
              <a:buNone/>
            </a:pPr>
            <a:r>
              <a:rPr lang="es-ES"/>
              <a:t>-en la primera, el acero se calienta a alta temperatura (900 °C) con la llama producida por el oxígeno y un gas combustible ,se sabe que la pieza ha alcanzado esta temperatura porque el acero va adquiriendo tonalidades anaranjada brillante</a:t>
            </a:r>
            <a:endParaRPr/>
          </a:p>
          <a:p>
            <a:pPr marL="0" lvl="0" indent="0" algn="l" rtl="0">
              <a:lnSpc>
                <a:spcPct val="100000"/>
              </a:lnSpc>
              <a:spcBef>
                <a:spcPts val="0"/>
              </a:spcBef>
              <a:spcAft>
                <a:spcPts val="0"/>
              </a:spcAft>
              <a:buSzPts val="1600"/>
              <a:buNone/>
            </a:pPr>
            <a:endParaRPr/>
          </a:p>
          <a:p>
            <a:pPr marL="0" lvl="0" indent="0" algn="l" rtl="0">
              <a:lnSpc>
                <a:spcPct val="100000"/>
              </a:lnSpc>
              <a:spcBef>
                <a:spcPts val="0"/>
              </a:spcBef>
              <a:spcAft>
                <a:spcPts val="0"/>
              </a:spcAft>
              <a:buSzPts val="1600"/>
              <a:buNone/>
            </a:pPr>
            <a:r>
              <a:rPr lang="es-ES"/>
              <a:t>-En la segunda, una corriente de oxígeno corta el metal y elimina los óxidos de hierro producidos.</a:t>
            </a:r>
            <a:endParaRPr/>
          </a:p>
          <a:p>
            <a:pPr marL="0" lvl="0" indent="0" algn="l" rtl="0">
              <a:lnSpc>
                <a:spcPct val="100000"/>
              </a:lnSpc>
              <a:spcBef>
                <a:spcPts val="0"/>
              </a:spcBef>
              <a:spcAft>
                <a:spcPts val="0"/>
              </a:spcAft>
              <a:buSzPts val="1600"/>
              <a:buNone/>
            </a:pPr>
            <a:endParaRPr/>
          </a:p>
          <a:p>
            <a:pPr marL="0" lvl="0" indent="0" algn="l" rtl="0">
              <a:lnSpc>
                <a:spcPct val="100000"/>
              </a:lnSpc>
              <a:spcBef>
                <a:spcPts val="0"/>
              </a:spcBef>
              <a:spcAft>
                <a:spcPts val="0"/>
              </a:spcAft>
              <a:buSzPts val="1600"/>
              <a:buNone/>
            </a:pPr>
            <a:endParaRPr/>
          </a:p>
          <a:p>
            <a:pPr marL="0" lvl="0" indent="0" algn="l" rtl="0">
              <a:lnSpc>
                <a:spcPct val="100000"/>
              </a:lnSpc>
              <a:spcBef>
                <a:spcPts val="0"/>
              </a:spcBef>
              <a:spcAft>
                <a:spcPts val="0"/>
              </a:spcAft>
              <a:buSzPts val="1600"/>
              <a:buNone/>
            </a:pPr>
            <a:endParaRPr/>
          </a:p>
        </p:txBody>
      </p:sp>
      <p:pic>
        <p:nvPicPr>
          <p:cNvPr id="416" name="Google Shape;416;p2"/>
          <p:cNvPicPr preferRelativeResize="0"/>
          <p:nvPr/>
        </p:nvPicPr>
        <p:blipFill rotWithShape="1">
          <a:blip r:embed="rId3">
            <a:alphaModFix/>
          </a:blip>
          <a:srcRect/>
          <a:stretch/>
        </p:blipFill>
        <p:spPr>
          <a:xfrm>
            <a:off x="706801" y="1196340"/>
            <a:ext cx="7730398" cy="115062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3"/>
          <p:cNvPicPr preferRelativeResize="0"/>
          <p:nvPr/>
        </p:nvPicPr>
        <p:blipFill rotWithShape="1">
          <a:blip r:embed="rId3">
            <a:alphaModFix/>
          </a:blip>
          <a:srcRect/>
          <a:stretch/>
        </p:blipFill>
        <p:spPr>
          <a:xfrm>
            <a:off x="2210483" y="1268773"/>
            <a:ext cx="4631593" cy="2769567"/>
          </a:xfrm>
          <a:prstGeom prst="rect">
            <a:avLst/>
          </a:prstGeom>
          <a:noFill/>
          <a:ln>
            <a:noFill/>
          </a:ln>
        </p:spPr>
      </p:pic>
      <p:sp>
        <p:nvSpPr>
          <p:cNvPr id="422" name="Google Shape;422;p3"/>
          <p:cNvSpPr txBox="1">
            <a:spLocks noGrp="1"/>
          </p:cNvSpPr>
          <p:nvPr>
            <p:ph type="body" idx="1"/>
          </p:nvPr>
        </p:nvSpPr>
        <p:spPr>
          <a:xfrm>
            <a:off x="823650" y="321836"/>
            <a:ext cx="7962210" cy="4663440"/>
          </a:xfrm>
          <a:prstGeom prst="rect">
            <a:avLst/>
          </a:prstGeom>
          <a:noFill/>
          <a:ln>
            <a:noFill/>
          </a:ln>
        </p:spPr>
        <p:txBody>
          <a:bodyPr spcFirstLastPara="1" wrap="square" lIns="91425" tIns="91425" rIns="91425" bIns="91425" anchor="t" anchorCtr="0">
            <a:noAutofit/>
          </a:bodyPr>
          <a:lstStyle/>
          <a:p>
            <a:pPr marL="127000" lvl="0" indent="0" algn="l" rtl="0">
              <a:lnSpc>
                <a:spcPct val="100000"/>
              </a:lnSpc>
              <a:spcBef>
                <a:spcPts val="0"/>
              </a:spcBef>
              <a:spcAft>
                <a:spcPts val="0"/>
              </a:spcAft>
              <a:buSzPts val="1600"/>
              <a:buNone/>
            </a:pPr>
            <a:r>
              <a:rPr lang="es-ES"/>
              <a:t>Los elementos empleados son los mismos que para soldadura a diferencia de la boquilla de corte. El diámetro de boquilla adecuado en cada caso dependerá del espesor de chapa que se desee oxicortar</a:t>
            </a:r>
            <a:endParaRPr/>
          </a:p>
          <a:p>
            <a:pPr marL="127000" lvl="0" indent="0" algn="l" rtl="0">
              <a:lnSpc>
                <a:spcPct val="100000"/>
              </a:lnSpc>
              <a:spcBef>
                <a:spcPts val="0"/>
              </a:spcBef>
              <a:spcAft>
                <a:spcPts val="0"/>
              </a:spcAft>
              <a:buSzPts val="1600"/>
              <a:buNone/>
            </a:pPr>
            <a:endParaRPr/>
          </a:p>
          <a:p>
            <a:pPr marL="127000" lvl="0" indent="0" algn="l" rtl="0">
              <a:lnSpc>
                <a:spcPct val="100000"/>
              </a:lnSpc>
              <a:spcBef>
                <a:spcPts val="0"/>
              </a:spcBef>
              <a:spcAft>
                <a:spcPts val="0"/>
              </a:spcAft>
              <a:buSzPts val="1600"/>
              <a:buNone/>
            </a:pPr>
            <a:endParaRPr/>
          </a:p>
          <a:p>
            <a:pPr marL="127000" lvl="0" indent="0" algn="l" rtl="0">
              <a:lnSpc>
                <a:spcPct val="100000"/>
              </a:lnSpc>
              <a:spcBef>
                <a:spcPts val="0"/>
              </a:spcBef>
              <a:spcAft>
                <a:spcPts val="0"/>
              </a:spcAft>
              <a:buSzPts val="1600"/>
              <a:buNone/>
            </a:pPr>
            <a:endParaRPr/>
          </a:p>
          <a:p>
            <a:pPr marL="127000" lvl="0" indent="0" algn="l" rtl="0">
              <a:lnSpc>
                <a:spcPct val="100000"/>
              </a:lnSpc>
              <a:spcBef>
                <a:spcPts val="0"/>
              </a:spcBef>
              <a:spcAft>
                <a:spcPts val="0"/>
              </a:spcAft>
              <a:buSzPts val="1600"/>
              <a:buNone/>
            </a:pPr>
            <a:endParaRPr/>
          </a:p>
          <a:p>
            <a:pPr marL="127000" lvl="0" indent="0" algn="l" rtl="0">
              <a:lnSpc>
                <a:spcPct val="100000"/>
              </a:lnSpc>
              <a:spcBef>
                <a:spcPts val="0"/>
              </a:spcBef>
              <a:spcAft>
                <a:spcPts val="0"/>
              </a:spcAft>
              <a:buSzPts val="1600"/>
              <a:buNone/>
            </a:pPr>
            <a:endParaRPr/>
          </a:p>
          <a:p>
            <a:pPr marL="127000" lvl="0" indent="0" algn="l" rtl="0">
              <a:lnSpc>
                <a:spcPct val="100000"/>
              </a:lnSpc>
              <a:spcBef>
                <a:spcPts val="0"/>
              </a:spcBef>
              <a:spcAft>
                <a:spcPts val="0"/>
              </a:spcAft>
              <a:buSzPts val="1600"/>
              <a:buNone/>
            </a:pPr>
            <a:endParaRPr/>
          </a:p>
          <a:p>
            <a:pPr marL="127000" lvl="0" indent="0" algn="l" rtl="0">
              <a:lnSpc>
                <a:spcPct val="100000"/>
              </a:lnSpc>
              <a:spcBef>
                <a:spcPts val="0"/>
              </a:spcBef>
              <a:spcAft>
                <a:spcPts val="0"/>
              </a:spcAft>
              <a:buSzPts val="1600"/>
              <a:buNone/>
            </a:pPr>
            <a:endParaRPr/>
          </a:p>
          <a:p>
            <a:pPr marL="127000" lvl="0" indent="0" algn="l" rtl="0">
              <a:lnSpc>
                <a:spcPct val="100000"/>
              </a:lnSpc>
              <a:spcBef>
                <a:spcPts val="0"/>
              </a:spcBef>
              <a:spcAft>
                <a:spcPts val="0"/>
              </a:spcAft>
              <a:buSzPts val="1600"/>
              <a:buNone/>
            </a:pPr>
            <a:endParaRPr/>
          </a:p>
          <a:p>
            <a:pPr marL="127000" lvl="0" indent="0" algn="l" rtl="0">
              <a:lnSpc>
                <a:spcPct val="100000"/>
              </a:lnSpc>
              <a:spcBef>
                <a:spcPts val="0"/>
              </a:spcBef>
              <a:spcAft>
                <a:spcPts val="0"/>
              </a:spcAft>
              <a:buSzPts val="1600"/>
              <a:buNone/>
            </a:pPr>
            <a:endParaRPr/>
          </a:p>
          <a:p>
            <a:pPr marL="127000" lvl="0" indent="0" algn="l" rtl="0">
              <a:lnSpc>
                <a:spcPct val="100000"/>
              </a:lnSpc>
              <a:spcBef>
                <a:spcPts val="0"/>
              </a:spcBef>
              <a:spcAft>
                <a:spcPts val="0"/>
              </a:spcAft>
              <a:buSzPts val="1600"/>
              <a:buNone/>
            </a:pPr>
            <a:endParaRPr/>
          </a:p>
          <a:p>
            <a:pPr marL="127000" lvl="0" indent="0" algn="l" rtl="0">
              <a:lnSpc>
                <a:spcPct val="100000"/>
              </a:lnSpc>
              <a:spcBef>
                <a:spcPts val="0"/>
              </a:spcBef>
              <a:spcAft>
                <a:spcPts val="0"/>
              </a:spcAft>
              <a:buSzPts val="1600"/>
              <a:buNone/>
            </a:pPr>
            <a:endParaRPr/>
          </a:p>
          <a:p>
            <a:pPr marL="127000" lvl="0" indent="0" algn="l" rtl="0">
              <a:lnSpc>
                <a:spcPct val="100000"/>
              </a:lnSpc>
              <a:spcBef>
                <a:spcPts val="0"/>
              </a:spcBef>
              <a:spcAft>
                <a:spcPts val="0"/>
              </a:spcAft>
              <a:buSzPts val="1600"/>
              <a:buNone/>
            </a:pPr>
            <a:endParaRPr/>
          </a:p>
          <a:p>
            <a:pPr marL="127000" lvl="0" indent="0" algn="l" rtl="0">
              <a:lnSpc>
                <a:spcPct val="100000"/>
              </a:lnSpc>
              <a:spcBef>
                <a:spcPts val="0"/>
              </a:spcBef>
              <a:spcAft>
                <a:spcPts val="0"/>
              </a:spcAft>
              <a:buSzPts val="1600"/>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
          <p:cNvSpPr txBox="1">
            <a:spLocks noGrp="1"/>
          </p:cNvSpPr>
          <p:nvPr>
            <p:ph type="title"/>
          </p:nvPr>
        </p:nvSpPr>
        <p:spPr>
          <a:xfrm>
            <a:off x="762690" y="712810"/>
            <a:ext cx="7725300" cy="471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500"/>
              <a:buNone/>
            </a:pPr>
            <a:r>
              <a:rPr lang="es-ES"/>
              <a:t>LASER</a:t>
            </a:r>
            <a:endParaRPr/>
          </a:p>
        </p:txBody>
      </p:sp>
      <p:sp>
        <p:nvSpPr>
          <p:cNvPr id="428" name="Google Shape;428;p4"/>
          <p:cNvSpPr txBox="1">
            <a:spLocks noGrp="1"/>
          </p:cNvSpPr>
          <p:nvPr>
            <p:ph type="body" idx="1"/>
          </p:nvPr>
        </p:nvSpPr>
        <p:spPr>
          <a:xfrm>
            <a:off x="762690" y="1632535"/>
            <a:ext cx="7725300" cy="2398445"/>
          </a:xfrm>
          <a:prstGeom prst="rect">
            <a:avLst/>
          </a:prstGeom>
          <a:noFill/>
          <a:ln>
            <a:noFill/>
          </a:ln>
        </p:spPr>
        <p:txBody>
          <a:bodyPr spcFirstLastPara="1" wrap="square" lIns="91425" tIns="91425" rIns="91425" bIns="91425" anchor="t" anchorCtr="0">
            <a:noAutofit/>
          </a:bodyPr>
          <a:lstStyle/>
          <a:p>
            <a:pPr marL="127000" lvl="0" indent="0" algn="l" rtl="0">
              <a:lnSpc>
                <a:spcPct val="100000"/>
              </a:lnSpc>
              <a:spcBef>
                <a:spcPts val="0"/>
              </a:spcBef>
              <a:spcAft>
                <a:spcPts val="0"/>
              </a:spcAft>
              <a:buSzPts val="1600"/>
              <a:buNone/>
            </a:pPr>
            <a:r>
              <a:rPr lang="es-ES"/>
              <a:t>El corte con láser es una técnica empleada para cortar piezas de chapa caracterizada en que su fuente de energía es un láser que concentra luz en la superficie de trabajo, básicamente el corte por láser se consigue focalizando el haz en diámetros muy pequeños (del orden de 100-200µm), obteniendo asi una densidad de energía muy alta que funde el material.</a:t>
            </a:r>
            <a:endParaRPr/>
          </a:p>
          <a:p>
            <a:pPr marL="127000" lvl="0" indent="0" algn="l" rtl="0">
              <a:lnSpc>
                <a:spcPct val="100000"/>
              </a:lnSpc>
              <a:spcBef>
                <a:spcPts val="0"/>
              </a:spcBef>
              <a:spcAft>
                <a:spcPts val="0"/>
              </a:spcAft>
              <a:buSzPts val="1600"/>
              <a:buNone/>
            </a:pPr>
            <a:r>
              <a:rPr lang="es-ES"/>
              <a:t>Esto produce un “dardo térmico” que realiza una perforación, por la que posteriormente, con la ayuda de un gas coaxial a presión, se eliminarán tanto el material fundido como los vapores que se generan en el proceso.</a:t>
            </a:r>
            <a:endParaRPr/>
          </a:p>
          <a:p>
            <a:pPr marL="127000" lvl="0" indent="0" algn="l" rtl="0">
              <a:lnSpc>
                <a:spcPct val="100000"/>
              </a:lnSpc>
              <a:spcBef>
                <a:spcPts val="0"/>
              </a:spcBef>
              <a:spcAft>
                <a:spcPts val="0"/>
              </a:spcAft>
              <a:buSzPts val="1600"/>
              <a:buNone/>
            </a:pPr>
            <a:r>
              <a:rPr lang="es-ES"/>
              <a:t>El gas utilizado para la eliminación del metal fundido suele ser Oxígeno o Nitrógeno</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
          <p:cNvSpPr txBox="1">
            <a:spLocks noGrp="1"/>
          </p:cNvSpPr>
          <p:nvPr>
            <p:ph type="body" idx="1"/>
          </p:nvPr>
        </p:nvSpPr>
        <p:spPr>
          <a:xfrm>
            <a:off x="745926" y="764769"/>
            <a:ext cx="7725300" cy="3595090"/>
          </a:xfrm>
          <a:prstGeom prst="rect">
            <a:avLst/>
          </a:prstGeom>
          <a:noFill/>
          <a:ln>
            <a:noFill/>
          </a:ln>
        </p:spPr>
        <p:txBody>
          <a:bodyPr spcFirstLastPara="1" wrap="square" lIns="91425" tIns="91425" rIns="91425" bIns="91425" anchor="t" anchorCtr="0">
            <a:noAutofit/>
          </a:bodyPr>
          <a:lstStyle/>
          <a:p>
            <a:pPr marL="127000" lvl="0" indent="0" algn="l" rtl="0">
              <a:lnSpc>
                <a:spcPct val="100000"/>
              </a:lnSpc>
              <a:spcBef>
                <a:spcPts val="0"/>
              </a:spcBef>
              <a:spcAft>
                <a:spcPts val="0"/>
              </a:spcAft>
              <a:buSzPts val="1600"/>
              <a:buNone/>
            </a:pPr>
            <a:r>
              <a:rPr lang="es-ES"/>
              <a:t>Ventajas</a:t>
            </a:r>
            <a:endParaRPr/>
          </a:p>
          <a:p>
            <a:pPr marL="457200" lvl="0" indent="-228600" algn="l" rtl="0">
              <a:lnSpc>
                <a:spcPct val="100000"/>
              </a:lnSpc>
              <a:spcBef>
                <a:spcPts val="0"/>
              </a:spcBef>
              <a:spcAft>
                <a:spcPts val="0"/>
              </a:spcAft>
              <a:buSzPts val="1600"/>
              <a:buNone/>
            </a:pPr>
            <a:endParaRPr/>
          </a:p>
          <a:p>
            <a:pPr marL="457200" lvl="0" indent="-330200" algn="l" rtl="0">
              <a:lnSpc>
                <a:spcPct val="100000"/>
              </a:lnSpc>
              <a:spcBef>
                <a:spcPts val="0"/>
              </a:spcBef>
              <a:spcAft>
                <a:spcPts val="0"/>
              </a:spcAft>
              <a:buSzPts val="1600"/>
              <a:buChar char="●"/>
            </a:pPr>
            <a:r>
              <a:rPr lang="es-ES"/>
              <a:t>No es necesario disponer de matrices de corte</a:t>
            </a:r>
            <a:endParaRPr/>
          </a:p>
          <a:p>
            <a:pPr marL="457200" lvl="0" indent="-330200" algn="l" rtl="0">
              <a:lnSpc>
                <a:spcPct val="100000"/>
              </a:lnSpc>
              <a:spcBef>
                <a:spcPts val="0"/>
              </a:spcBef>
              <a:spcAft>
                <a:spcPts val="0"/>
              </a:spcAft>
              <a:buSzPts val="1600"/>
              <a:buChar char="●"/>
            </a:pPr>
            <a:r>
              <a:rPr lang="es-ES"/>
              <a:t> El accionamiento es robotizado para poder mantener constante la distancia entre el electrodo y la superficie exterior de la pieza</a:t>
            </a:r>
            <a:endParaRPr/>
          </a:p>
          <a:p>
            <a:pPr marL="457200" lvl="0" indent="-330200" algn="l" rtl="0">
              <a:lnSpc>
                <a:spcPct val="100000"/>
              </a:lnSpc>
              <a:spcBef>
                <a:spcPts val="0"/>
              </a:spcBef>
              <a:spcAft>
                <a:spcPts val="0"/>
              </a:spcAft>
              <a:buSzPts val="1600"/>
              <a:buChar char="●"/>
            </a:pPr>
            <a:r>
              <a:rPr lang="es-ES"/>
              <a:t>Los cortes láser brindan resultados altamente reproducibles con anchuras de ranuras angostas, mínimas zonas afectadas por el calor y prácticamente ninguna distorsión</a:t>
            </a:r>
            <a:endParaRPr/>
          </a:p>
          <a:p>
            <a:pPr marL="457200" lvl="0" indent="-228600" algn="l" rtl="0">
              <a:lnSpc>
                <a:spcPct val="100000"/>
              </a:lnSpc>
              <a:spcBef>
                <a:spcPts val="0"/>
              </a:spcBef>
              <a:spcAft>
                <a:spcPts val="0"/>
              </a:spcAft>
              <a:buSzPts val="1600"/>
              <a:buNone/>
            </a:pPr>
            <a:endParaRPr/>
          </a:p>
          <a:p>
            <a:pPr marL="127000" lvl="0" indent="0" algn="l" rtl="0">
              <a:lnSpc>
                <a:spcPct val="100000"/>
              </a:lnSpc>
              <a:spcBef>
                <a:spcPts val="0"/>
              </a:spcBef>
              <a:spcAft>
                <a:spcPts val="0"/>
              </a:spcAft>
              <a:buSzPts val="1600"/>
              <a:buNone/>
            </a:pPr>
            <a:r>
              <a:rPr lang="es-ES"/>
              <a:t>Desventajas</a:t>
            </a:r>
            <a:endParaRPr/>
          </a:p>
          <a:p>
            <a:pPr marL="127000" lvl="0" indent="0" algn="l" rtl="0">
              <a:lnSpc>
                <a:spcPct val="100000"/>
              </a:lnSpc>
              <a:spcBef>
                <a:spcPts val="0"/>
              </a:spcBef>
              <a:spcAft>
                <a:spcPts val="0"/>
              </a:spcAft>
              <a:buSzPts val="1600"/>
              <a:buNone/>
            </a:pPr>
            <a:endParaRPr/>
          </a:p>
          <a:p>
            <a:pPr marL="457200" lvl="0" indent="-330200" algn="l" rtl="0">
              <a:lnSpc>
                <a:spcPct val="100000"/>
              </a:lnSpc>
              <a:spcBef>
                <a:spcPts val="0"/>
              </a:spcBef>
              <a:spcAft>
                <a:spcPts val="0"/>
              </a:spcAft>
              <a:buSzPts val="1600"/>
              <a:buChar char="●"/>
            </a:pPr>
            <a:r>
              <a:rPr lang="es-ES"/>
              <a:t>alta inversión en maquinaria</a:t>
            </a:r>
            <a:endParaRPr/>
          </a:p>
          <a:p>
            <a:pPr marL="457200" lvl="0" indent="-330200" algn="l" rtl="0">
              <a:lnSpc>
                <a:spcPct val="100000"/>
              </a:lnSpc>
              <a:spcBef>
                <a:spcPts val="0"/>
              </a:spcBef>
              <a:spcAft>
                <a:spcPts val="0"/>
              </a:spcAft>
              <a:buSzPts val="1600"/>
              <a:buChar char="●"/>
            </a:pPr>
            <a:r>
              <a:rPr lang="es-ES"/>
              <a:t>cuanto más conductor del calor sea el material, mayor dificultad habrá para cortar</a:t>
            </a:r>
            <a:endParaRPr/>
          </a:p>
          <a:p>
            <a:pPr marL="457200" lvl="0" indent="-228600" algn="l" rtl="0">
              <a:lnSpc>
                <a:spcPct val="100000"/>
              </a:lnSpc>
              <a:spcBef>
                <a:spcPts val="0"/>
              </a:spcBef>
              <a:spcAft>
                <a:spcPts val="0"/>
              </a:spcAft>
              <a:buSzPts val="1600"/>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95344b8d06_1_0"/>
          <p:cNvSpPr txBox="1">
            <a:spLocks noGrp="1"/>
          </p:cNvSpPr>
          <p:nvPr>
            <p:ph type="title"/>
          </p:nvPr>
        </p:nvSpPr>
        <p:spPr>
          <a:xfrm>
            <a:off x="762690" y="712810"/>
            <a:ext cx="7725300" cy="47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SzPts val="3500"/>
              <a:buNone/>
            </a:pPr>
            <a:r>
              <a:rPr lang="es-ES"/>
              <a:t>PLASMA</a:t>
            </a:r>
            <a:endParaRPr/>
          </a:p>
        </p:txBody>
      </p:sp>
      <p:sp>
        <p:nvSpPr>
          <p:cNvPr id="439" name="Google Shape;439;g95344b8d06_1_0"/>
          <p:cNvSpPr txBox="1">
            <a:spLocks noGrp="1"/>
          </p:cNvSpPr>
          <p:nvPr>
            <p:ph type="body" idx="1"/>
          </p:nvPr>
        </p:nvSpPr>
        <p:spPr>
          <a:xfrm>
            <a:off x="762690" y="1563435"/>
            <a:ext cx="7725300" cy="2398500"/>
          </a:xfrm>
          <a:prstGeom prst="rect">
            <a:avLst/>
          </a:prstGeom>
          <a:noFill/>
          <a:ln>
            <a:noFill/>
          </a:ln>
        </p:spPr>
        <p:txBody>
          <a:bodyPr spcFirstLastPara="1" wrap="square" lIns="91425" tIns="91425" rIns="91425" bIns="91425" anchor="t" anchorCtr="0">
            <a:noAutofit/>
          </a:bodyPr>
          <a:lstStyle/>
          <a:p>
            <a:pPr marL="127000" lvl="0" indent="0" algn="l" rtl="0">
              <a:spcBef>
                <a:spcPts val="0"/>
              </a:spcBef>
              <a:spcAft>
                <a:spcPts val="0"/>
              </a:spcAft>
              <a:buSzPts val="1600"/>
              <a:buNone/>
            </a:pPr>
            <a:r>
              <a:rPr lang="es-ES"/>
              <a:t>En 1954 , se descubre que al aumentar el flujo de gas y reducir abertura de la boquilla utilizada en soldadura TIG, se obtiene un chorro de plasma . Este chorro es capaz de cortar metales , lo que da lugar a las cortaduras con plasma.</a:t>
            </a:r>
            <a:endParaRPr/>
          </a:p>
          <a:p>
            <a:pPr marL="127000" lvl="0" indent="0" algn="l" rtl="0">
              <a:spcBef>
                <a:spcPts val="0"/>
              </a:spcBef>
              <a:spcAft>
                <a:spcPts val="0"/>
              </a:spcAft>
              <a:buSzPts val="1600"/>
              <a:buNone/>
            </a:pPr>
            <a:endParaRPr/>
          </a:p>
          <a:p>
            <a:pPr marL="127000" lvl="0" indent="0" algn="l" rtl="0">
              <a:spcBef>
                <a:spcPts val="0"/>
              </a:spcBef>
              <a:spcAft>
                <a:spcPts val="0"/>
              </a:spcAft>
              <a:buSzPts val="1600"/>
              <a:buNone/>
            </a:pPr>
            <a:r>
              <a:rPr lang="es-ES"/>
              <a:t>El corte por plasma se basa en la accion termica y mecanica de un chorro de gas calentado por un arco electrico de corriente continua, el chorro de plasma lanzado contra la pieza , penetra la totalidad del espesor a cortar , fundiendo y expulsando el material</a:t>
            </a:r>
            <a:endParaRPr/>
          </a:p>
          <a:p>
            <a:pPr marL="0" lvl="0" indent="0" algn="l" rtl="0">
              <a:spcBef>
                <a:spcPts val="0"/>
              </a:spcBef>
              <a:spcAft>
                <a:spcPts val="0"/>
              </a:spcAft>
              <a:buSzPts val="1600"/>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95344b8d06_1_17"/>
          <p:cNvSpPr txBox="1">
            <a:spLocks noGrp="1"/>
          </p:cNvSpPr>
          <p:nvPr>
            <p:ph type="body" idx="1"/>
          </p:nvPr>
        </p:nvSpPr>
        <p:spPr>
          <a:xfrm>
            <a:off x="3238375" y="356025"/>
            <a:ext cx="5393700" cy="429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a:t>el chorro de plasma generado se compone de dos partes o zonas:</a:t>
            </a:r>
            <a:endParaRPr/>
          </a:p>
          <a:p>
            <a:pPr marL="0" lvl="0" indent="0" algn="l" rtl="0">
              <a:spcBef>
                <a:spcPts val="0"/>
              </a:spcBef>
              <a:spcAft>
                <a:spcPts val="0"/>
              </a:spcAft>
              <a:buNone/>
            </a:pPr>
            <a:endParaRPr/>
          </a:p>
          <a:p>
            <a:pPr marL="457200" lvl="0" indent="-330200" algn="l" rtl="0">
              <a:spcBef>
                <a:spcPts val="0"/>
              </a:spcBef>
              <a:spcAft>
                <a:spcPts val="0"/>
              </a:spcAft>
              <a:buSzPts val="1600"/>
              <a:buChar char="-"/>
            </a:pPr>
            <a:r>
              <a:rPr lang="es-ES"/>
              <a:t>la primera es una zona envolvente , que es una capa anular fria sin ionizar que envuelve a la zona central , al ser fria se consigue refrigerar la boquilla y aislarla electricamente  </a:t>
            </a:r>
            <a:endParaRPr/>
          </a:p>
          <a:p>
            <a:pPr marL="0" lvl="0" indent="0" algn="l" rtl="0">
              <a:spcBef>
                <a:spcPts val="0"/>
              </a:spcBef>
              <a:spcAft>
                <a:spcPts val="0"/>
              </a:spcAft>
              <a:buNone/>
            </a:pPr>
            <a:endParaRPr/>
          </a:p>
          <a:p>
            <a:pPr marL="457200" lvl="0" indent="-330200" algn="l" rtl="0">
              <a:spcBef>
                <a:spcPts val="0"/>
              </a:spcBef>
              <a:spcAft>
                <a:spcPts val="0"/>
              </a:spcAft>
              <a:buSzPts val="1600"/>
              <a:buChar char="-"/>
            </a:pPr>
            <a:r>
              <a:rPr lang="es-ES"/>
              <a:t>la segunda es la zona central que esta compuesto por dos capas , un anillo de gas caliente y la columna de plasma o nucleo , donde , el gas-plasma presenta temperaturas de entre 10.000°c y 30.000°c</a:t>
            </a:r>
            <a:endParaRPr/>
          </a:p>
          <a:p>
            <a:pPr marL="0" lvl="0" indent="0" algn="l" rtl="0">
              <a:spcBef>
                <a:spcPts val="0"/>
              </a:spcBef>
              <a:spcAft>
                <a:spcPts val="0"/>
              </a:spcAft>
              <a:buNone/>
            </a:pPr>
            <a:endParaRPr/>
          </a:p>
        </p:txBody>
      </p:sp>
      <p:pic>
        <p:nvPicPr>
          <p:cNvPr id="445" name="Google Shape;445;g95344b8d06_1_17"/>
          <p:cNvPicPr preferRelativeResize="0"/>
          <p:nvPr/>
        </p:nvPicPr>
        <p:blipFill>
          <a:blip r:embed="rId3">
            <a:alphaModFix/>
          </a:blip>
          <a:stretch>
            <a:fillRect/>
          </a:stretch>
        </p:blipFill>
        <p:spPr>
          <a:xfrm>
            <a:off x="144775" y="970850"/>
            <a:ext cx="2929300" cy="33933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95344b8d06_1_11"/>
          <p:cNvSpPr txBox="1">
            <a:spLocks noGrp="1"/>
          </p:cNvSpPr>
          <p:nvPr>
            <p:ph type="body" idx="1"/>
          </p:nvPr>
        </p:nvSpPr>
        <p:spPr>
          <a:xfrm>
            <a:off x="906800" y="691700"/>
            <a:ext cx="7725300" cy="39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a:t>Tipos de corte por plasma:</a:t>
            </a:r>
            <a:endParaRPr/>
          </a:p>
          <a:p>
            <a:pPr marL="0" lvl="0" indent="0" algn="l" rtl="0">
              <a:spcBef>
                <a:spcPts val="0"/>
              </a:spcBef>
              <a:spcAft>
                <a:spcPts val="0"/>
              </a:spcAft>
              <a:buNone/>
            </a:pPr>
            <a:r>
              <a:rPr lang="es-ES"/>
              <a:t>   </a:t>
            </a:r>
            <a:endParaRPr/>
          </a:p>
          <a:p>
            <a:pPr marL="0" lvl="0" indent="0" algn="l" rtl="0">
              <a:spcBef>
                <a:spcPts val="0"/>
              </a:spcBef>
              <a:spcAft>
                <a:spcPts val="0"/>
              </a:spcAft>
              <a:buNone/>
            </a:pPr>
            <a:r>
              <a:rPr lang="es-ES"/>
              <a:t>     Corte por plasma por aire: el oxigeno del aire aumenta la vel de corte en un 25 por ciento </a:t>
            </a:r>
            <a:endParaRPr/>
          </a:p>
          <a:p>
            <a:pPr marL="0" lvl="0" indent="0" algn="l" rtl="0">
              <a:spcBef>
                <a:spcPts val="0"/>
              </a:spcBef>
              <a:spcAft>
                <a:spcPts val="0"/>
              </a:spcAft>
              <a:buNone/>
            </a:pPr>
            <a:endParaRPr/>
          </a:p>
          <a:p>
            <a:pPr marL="0" lvl="0" indent="0" algn="l" rtl="0">
              <a:spcBef>
                <a:spcPts val="0"/>
              </a:spcBef>
              <a:spcAft>
                <a:spcPts val="0"/>
              </a:spcAft>
              <a:buNone/>
            </a:pPr>
            <a:r>
              <a:rPr lang="es-ES"/>
              <a:t>    Corte con inyeccion de agua : consiste en inyectar agua radialmente en la boquilla . Tiene como resultado un corte mas rapido y limpio o con menos escoria </a:t>
            </a:r>
            <a:endParaRPr/>
          </a:p>
          <a:p>
            <a:pPr marL="0" lvl="0" indent="0" algn="l" rtl="0">
              <a:spcBef>
                <a:spcPts val="0"/>
              </a:spcBef>
              <a:spcAft>
                <a:spcPts val="0"/>
              </a:spcAft>
              <a:buNone/>
            </a:pPr>
            <a:endParaRPr/>
          </a:p>
          <a:p>
            <a:pPr marL="0" lvl="0" indent="0" algn="l" rtl="0">
              <a:spcBef>
                <a:spcPts val="0"/>
              </a:spcBef>
              <a:spcAft>
                <a:spcPts val="0"/>
              </a:spcAft>
              <a:buNone/>
            </a:pPr>
            <a:r>
              <a:rPr lang="es-ES"/>
              <a:t>    Corte con inyeccion de oxigeno: Tecnica la cual usa el oxigeno como gas de corte </a:t>
            </a:r>
            <a:endParaRPr/>
          </a:p>
          <a:p>
            <a:pPr marL="0" lvl="0" indent="0" algn="l" rtl="0">
              <a:spcBef>
                <a:spcPts val="0"/>
              </a:spcBef>
              <a:spcAft>
                <a:spcPts val="0"/>
              </a:spcAft>
              <a:buNone/>
            </a:pPr>
            <a:endParaRPr/>
          </a:p>
          <a:p>
            <a:pPr marL="0" lvl="0" indent="0" algn="l" rtl="0">
              <a:spcBef>
                <a:spcPts val="0"/>
              </a:spcBef>
              <a:spcAft>
                <a:spcPts val="0"/>
              </a:spcAft>
              <a:buNone/>
            </a:pPr>
            <a:r>
              <a:rPr lang="es-ES"/>
              <a:t>    Corte con doble flujo: utiliza como gas-plasma nitrogeno y gas protector puede emplearse dioxido de carbono</a:t>
            </a:r>
            <a:endParaRPr/>
          </a:p>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95344b8d06_0_5"/>
          <p:cNvSpPr txBox="1">
            <a:spLocks noGrp="1"/>
          </p:cNvSpPr>
          <p:nvPr>
            <p:ph type="ctrTitle"/>
          </p:nvPr>
        </p:nvSpPr>
        <p:spPr>
          <a:xfrm>
            <a:off x="1831050" y="421175"/>
            <a:ext cx="5481900" cy="83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sz="6500"/>
              <a:t>SOLDADURA</a:t>
            </a:r>
            <a:endParaRPr sz="6500"/>
          </a:p>
        </p:txBody>
      </p:sp>
      <p:sp>
        <p:nvSpPr>
          <p:cNvPr id="183" name="Google Shape;183;g95344b8d06_0_5"/>
          <p:cNvSpPr txBox="1">
            <a:spLocks noGrp="1"/>
          </p:cNvSpPr>
          <p:nvPr>
            <p:ph type="subTitle" idx="1"/>
          </p:nvPr>
        </p:nvSpPr>
        <p:spPr>
          <a:xfrm>
            <a:off x="1659975" y="1914075"/>
            <a:ext cx="5481900" cy="1475700"/>
          </a:xfrm>
          <a:prstGeom prst="rect">
            <a:avLst/>
          </a:prstGeom>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None/>
            </a:pPr>
            <a:r>
              <a:rPr lang="es-ES" sz="1600"/>
              <a:t>Proceso de fijación de dos o más piezas que mediante calor y/o presión se funde parte de dichas piezas o se añade un material de aporte, se juntan y al enfriarse se produce la unión de ellas.</a:t>
            </a:r>
            <a:endParaRPr sz="1600"/>
          </a:p>
          <a:p>
            <a:pPr marL="0" marR="0" lvl="0" indent="0" algn="l" rtl="0">
              <a:lnSpc>
                <a:spcPct val="100000"/>
              </a:lnSpc>
              <a:spcBef>
                <a:spcPts val="0"/>
              </a:spcBef>
              <a:spcAft>
                <a:spcPts val="0"/>
              </a:spcAft>
              <a:buNone/>
            </a:pPr>
            <a:endParaRPr sz="1600"/>
          </a:p>
        </p:txBody>
      </p:sp>
      <p:pic>
        <p:nvPicPr>
          <p:cNvPr id="184" name="Google Shape;184;g95344b8d06_0_5"/>
          <p:cNvPicPr preferRelativeResize="0"/>
          <p:nvPr/>
        </p:nvPicPr>
        <p:blipFill>
          <a:blip r:embed="rId3">
            <a:alphaModFix/>
          </a:blip>
          <a:stretch>
            <a:fillRect/>
          </a:stretch>
        </p:blipFill>
        <p:spPr>
          <a:xfrm>
            <a:off x="2845650" y="3110300"/>
            <a:ext cx="3602424" cy="16616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95344b8d06_1_23"/>
          <p:cNvSpPr txBox="1">
            <a:spLocks noGrp="1"/>
          </p:cNvSpPr>
          <p:nvPr>
            <p:ph type="body" idx="1"/>
          </p:nvPr>
        </p:nvSpPr>
        <p:spPr>
          <a:xfrm>
            <a:off x="975900" y="1384575"/>
            <a:ext cx="7725300" cy="228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a:t>Ventajas respecto al oxicorte</a:t>
            </a:r>
            <a:endParaRPr/>
          </a:p>
          <a:p>
            <a:pPr marL="914400" lvl="0" indent="-330200" algn="l" rtl="0">
              <a:spcBef>
                <a:spcPts val="0"/>
              </a:spcBef>
              <a:spcAft>
                <a:spcPts val="0"/>
              </a:spcAft>
              <a:buSzPts val="1600"/>
              <a:buChar char="-"/>
            </a:pPr>
            <a:r>
              <a:rPr lang="es-ES"/>
              <a:t>Costo operativo inferior al oxicorte </a:t>
            </a:r>
            <a:endParaRPr/>
          </a:p>
          <a:p>
            <a:pPr marL="914400" lvl="0" indent="-330200" algn="l" rtl="0">
              <a:spcBef>
                <a:spcPts val="0"/>
              </a:spcBef>
              <a:spcAft>
                <a:spcPts val="0"/>
              </a:spcAft>
              <a:buSzPts val="1600"/>
              <a:buChar char="-"/>
            </a:pPr>
            <a:r>
              <a:rPr lang="es-ES"/>
              <a:t>Acabados de la pieza mejores</a:t>
            </a:r>
            <a:endParaRPr/>
          </a:p>
          <a:p>
            <a:pPr marL="914400" lvl="0" indent="-330200" algn="l" rtl="0">
              <a:spcBef>
                <a:spcPts val="0"/>
              </a:spcBef>
              <a:spcAft>
                <a:spcPts val="0"/>
              </a:spcAft>
              <a:buSzPts val="1600"/>
              <a:buChar char="-"/>
            </a:pPr>
            <a:r>
              <a:rPr lang="es-ES"/>
              <a:t>es posible cortar metales de pequeños espesores</a:t>
            </a:r>
            <a:endParaRPr/>
          </a:p>
          <a:p>
            <a:pPr marL="914400" lvl="0" indent="-330200" algn="l" rtl="0">
              <a:spcBef>
                <a:spcPts val="0"/>
              </a:spcBef>
              <a:spcAft>
                <a:spcPts val="0"/>
              </a:spcAft>
              <a:buSzPts val="1600"/>
              <a:buChar char="-"/>
            </a:pPr>
            <a:r>
              <a:rPr lang="es-ES"/>
              <a:t>el oxicorte presenta baja calidad en el corte y efectos negativos en la estructura molecular </a:t>
            </a:r>
            <a:endParaRPr/>
          </a:p>
          <a:p>
            <a:pPr marL="914400" lvl="0" indent="-330200" algn="l" rtl="0">
              <a:spcBef>
                <a:spcPts val="0"/>
              </a:spcBef>
              <a:spcAft>
                <a:spcPts val="0"/>
              </a:spcAft>
              <a:buSzPts val="1600"/>
              <a:buChar char="-"/>
            </a:pPr>
            <a:r>
              <a:rPr lang="es-ES"/>
              <a:t>mayor velocidad de corte, hasta 6 veces mayor que el oxicorte </a:t>
            </a:r>
            <a:endParaRPr/>
          </a:p>
          <a:p>
            <a:pPr marL="914400" lvl="0" indent="-330200" algn="l" rtl="0">
              <a:spcBef>
                <a:spcPts val="0"/>
              </a:spcBef>
              <a:spcAft>
                <a:spcPts val="0"/>
              </a:spcAft>
              <a:buSzPts val="1600"/>
              <a:buChar char="-"/>
            </a:pPr>
            <a:r>
              <a:rPr lang="es-ES"/>
              <a:t>mayor precisión y limpieza en la zona de corte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972af488d5_0_44"/>
          <p:cNvSpPr txBox="1">
            <a:spLocks noGrp="1"/>
          </p:cNvSpPr>
          <p:nvPr>
            <p:ph type="ctrTitle"/>
          </p:nvPr>
        </p:nvSpPr>
        <p:spPr>
          <a:xfrm>
            <a:off x="1594818" y="1722119"/>
            <a:ext cx="5481900" cy="17907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8500"/>
              <a:buNone/>
            </a:pPr>
            <a:r>
              <a:rPr lang="es-ES"/>
              <a:t>elementos de seguridad </a:t>
            </a:r>
            <a:endParaRPr/>
          </a:p>
        </p:txBody>
      </p:sp>
      <p:sp>
        <p:nvSpPr>
          <p:cNvPr id="461" name="Google Shape;461;g972af488d5_0_44"/>
          <p:cNvSpPr txBox="1">
            <a:spLocks noGrp="1"/>
          </p:cNvSpPr>
          <p:nvPr>
            <p:ph type="subTitle" idx="1"/>
          </p:nvPr>
        </p:nvSpPr>
        <p:spPr>
          <a:xfrm>
            <a:off x="1831067" y="3421825"/>
            <a:ext cx="5481900" cy="370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972af488d5_0_49"/>
          <p:cNvSpPr txBox="1">
            <a:spLocks noGrp="1"/>
          </p:cNvSpPr>
          <p:nvPr>
            <p:ph type="ctrTitle"/>
          </p:nvPr>
        </p:nvSpPr>
        <p:spPr>
          <a:xfrm>
            <a:off x="1594818" y="1722119"/>
            <a:ext cx="5481900" cy="17907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8500"/>
              <a:buNone/>
            </a:pPr>
            <a:endParaRPr/>
          </a:p>
        </p:txBody>
      </p:sp>
      <p:sp>
        <p:nvSpPr>
          <p:cNvPr id="467" name="Google Shape;467;g972af488d5_0_49"/>
          <p:cNvSpPr txBox="1">
            <a:spLocks noGrp="1"/>
          </p:cNvSpPr>
          <p:nvPr>
            <p:ph type="subTitle" idx="1"/>
          </p:nvPr>
        </p:nvSpPr>
        <p:spPr>
          <a:xfrm>
            <a:off x="1831067" y="3421825"/>
            <a:ext cx="5481900" cy="370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endParaRPr/>
          </a:p>
        </p:txBody>
      </p:sp>
      <p:pic>
        <p:nvPicPr>
          <p:cNvPr id="468" name="Google Shape;468;g972af488d5_0_49"/>
          <p:cNvPicPr preferRelativeResize="0"/>
          <p:nvPr/>
        </p:nvPicPr>
        <p:blipFill rotWithShape="1">
          <a:blip r:embed="rId3">
            <a:alphaModFix/>
          </a:blip>
          <a:srcRect l="17821" t="28717" r="41152" b="7237"/>
          <a:stretch/>
        </p:blipFill>
        <p:spPr>
          <a:xfrm>
            <a:off x="1780288" y="373638"/>
            <a:ext cx="5110975" cy="44876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972af488d5_0_61"/>
          <p:cNvSpPr txBox="1">
            <a:spLocks noGrp="1"/>
          </p:cNvSpPr>
          <p:nvPr>
            <p:ph type="subTitle" idx="1"/>
          </p:nvPr>
        </p:nvSpPr>
        <p:spPr>
          <a:xfrm>
            <a:off x="1831050" y="352900"/>
            <a:ext cx="3269700" cy="1571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ES" b="1" u="sng"/>
              <a:t>GORRO PROTECTOR</a:t>
            </a:r>
            <a:endParaRPr b="1" u="sng"/>
          </a:p>
          <a:p>
            <a:pPr marL="0" lvl="0" indent="0" algn="just" rtl="0">
              <a:lnSpc>
                <a:spcPct val="150000"/>
              </a:lnSpc>
              <a:spcBef>
                <a:spcPts val="0"/>
              </a:spcBef>
              <a:spcAft>
                <a:spcPts val="800"/>
              </a:spcAft>
              <a:buNone/>
            </a:pPr>
            <a:r>
              <a:rPr lang="es-ES" sz="1300"/>
              <a:t>Protege el cabello y el cuero cabelludo, especialmente cuando se hace soldadura en diferentes posiciones.</a:t>
            </a:r>
            <a:endParaRPr sz="1300"/>
          </a:p>
        </p:txBody>
      </p:sp>
      <p:sp>
        <p:nvSpPr>
          <p:cNvPr id="474" name="Google Shape;474;g972af488d5_0_61"/>
          <p:cNvSpPr txBox="1">
            <a:spLocks noGrp="1"/>
          </p:cNvSpPr>
          <p:nvPr>
            <p:ph type="subTitle" idx="1"/>
          </p:nvPr>
        </p:nvSpPr>
        <p:spPr>
          <a:xfrm>
            <a:off x="1831050" y="1924600"/>
            <a:ext cx="3269700" cy="1571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ES" b="1" u="sng"/>
              <a:t>MASCARA DE SOLDAR</a:t>
            </a:r>
            <a:endParaRPr b="1" u="sng"/>
          </a:p>
          <a:p>
            <a:pPr marL="0" lvl="0" indent="0" algn="just" rtl="0">
              <a:lnSpc>
                <a:spcPct val="150000"/>
              </a:lnSpc>
              <a:spcBef>
                <a:spcPts val="0"/>
              </a:spcBef>
              <a:spcAft>
                <a:spcPts val="0"/>
              </a:spcAft>
              <a:buNone/>
            </a:pPr>
            <a:r>
              <a:rPr lang="es-ES" sz="1300"/>
              <a:t>Protege los ojos, la cara, el cuello y debe estar provista de filtros para proteger al operario de las radiaciones producidas por la soldadura.</a:t>
            </a:r>
            <a:endParaRPr sz="1100">
              <a:solidFill>
                <a:srgbClr val="000000"/>
              </a:solidFill>
              <a:highlight>
                <a:srgbClr val="FFFFFF"/>
              </a:highlight>
              <a:latin typeface="Calibri"/>
              <a:ea typeface="Calibri"/>
              <a:cs typeface="Calibri"/>
              <a:sym typeface="Calibri"/>
            </a:endParaRPr>
          </a:p>
          <a:p>
            <a:pPr marL="0" lvl="0" indent="449580" algn="just" rtl="0">
              <a:lnSpc>
                <a:spcPct val="150000"/>
              </a:lnSpc>
              <a:spcBef>
                <a:spcPts val="800"/>
              </a:spcBef>
              <a:spcAft>
                <a:spcPts val="0"/>
              </a:spcAft>
              <a:buNone/>
            </a:pPr>
            <a:endParaRPr sz="1300"/>
          </a:p>
          <a:p>
            <a:pPr marL="0" lvl="0" indent="0" algn="just" rtl="0">
              <a:spcBef>
                <a:spcPts val="800"/>
              </a:spcBef>
              <a:spcAft>
                <a:spcPts val="0"/>
              </a:spcAft>
              <a:buNone/>
            </a:pPr>
            <a:endParaRPr sz="1300"/>
          </a:p>
        </p:txBody>
      </p:sp>
      <p:sp>
        <p:nvSpPr>
          <p:cNvPr id="475" name="Google Shape;475;g972af488d5_0_61"/>
          <p:cNvSpPr txBox="1">
            <a:spLocks noGrp="1"/>
          </p:cNvSpPr>
          <p:nvPr>
            <p:ph type="subTitle" idx="1"/>
          </p:nvPr>
        </p:nvSpPr>
        <p:spPr>
          <a:xfrm>
            <a:off x="1831050" y="3571800"/>
            <a:ext cx="3269700" cy="1571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ES" b="1" u="sng"/>
              <a:t>MASCARA PROTECTORA</a:t>
            </a:r>
            <a:endParaRPr b="1" u="sng"/>
          </a:p>
          <a:p>
            <a:pPr marL="0" lvl="0" indent="0" algn="just" rtl="0">
              <a:lnSpc>
                <a:spcPct val="150000"/>
              </a:lnSpc>
              <a:spcBef>
                <a:spcPts val="0"/>
              </a:spcBef>
              <a:spcAft>
                <a:spcPts val="0"/>
              </a:spcAft>
              <a:buNone/>
            </a:pPr>
            <a:r>
              <a:rPr lang="es-ES" sz="1300"/>
              <a:t>Debe usarla siempre bajo la máscara de soldar para proteger al operario de inhalar humos producidos por la soldadura.</a:t>
            </a:r>
            <a:endParaRPr sz="1100">
              <a:solidFill>
                <a:srgbClr val="000000"/>
              </a:solidFill>
              <a:highlight>
                <a:srgbClr val="FFFFFF"/>
              </a:highlight>
              <a:latin typeface="Calibri"/>
              <a:ea typeface="Calibri"/>
              <a:cs typeface="Calibri"/>
              <a:sym typeface="Calibri"/>
            </a:endParaRPr>
          </a:p>
          <a:p>
            <a:pPr marL="0" marR="0" lvl="0" indent="0" algn="just" rtl="0">
              <a:lnSpc>
                <a:spcPct val="100000"/>
              </a:lnSpc>
              <a:spcBef>
                <a:spcPts val="800"/>
              </a:spcBef>
              <a:spcAft>
                <a:spcPts val="0"/>
              </a:spcAft>
              <a:buNone/>
            </a:pPr>
            <a:endParaRPr sz="1300"/>
          </a:p>
        </p:txBody>
      </p:sp>
      <p:pic>
        <p:nvPicPr>
          <p:cNvPr id="476" name="Google Shape;476;g972af488d5_0_61"/>
          <p:cNvPicPr preferRelativeResize="0"/>
          <p:nvPr/>
        </p:nvPicPr>
        <p:blipFill>
          <a:blip r:embed="rId3">
            <a:alphaModFix/>
          </a:blip>
          <a:stretch>
            <a:fillRect/>
          </a:stretch>
        </p:blipFill>
        <p:spPr>
          <a:xfrm>
            <a:off x="5712975" y="352898"/>
            <a:ext cx="1258225" cy="1364126"/>
          </a:xfrm>
          <a:prstGeom prst="rect">
            <a:avLst/>
          </a:prstGeom>
          <a:noFill/>
          <a:ln>
            <a:noFill/>
          </a:ln>
        </p:spPr>
      </p:pic>
      <p:pic>
        <p:nvPicPr>
          <p:cNvPr id="477" name="Google Shape;477;g972af488d5_0_61"/>
          <p:cNvPicPr preferRelativeResize="0"/>
          <p:nvPr/>
        </p:nvPicPr>
        <p:blipFill>
          <a:blip r:embed="rId4">
            <a:alphaModFix/>
          </a:blip>
          <a:stretch>
            <a:fillRect/>
          </a:stretch>
        </p:blipFill>
        <p:spPr>
          <a:xfrm>
            <a:off x="5712986" y="2028388"/>
            <a:ext cx="1258225" cy="1364125"/>
          </a:xfrm>
          <a:prstGeom prst="rect">
            <a:avLst/>
          </a:prstGeom>
          <a:noFill/>
          <a:ln>
            <a:noFill/>
          </a:ln>
        </p:spPr>
      </p:pic>
      <p:pic>
        <p:nvPicPr>
          <p:cNvPr id="478" name="Google Shape;478;g972af488d5_0_61"/>
          <p:cNvPicPr preferRelativeResize="0"/>
          <p:nvPr/>
        </p:nvPicPr>
        <p:blipFill>
          <a:blip r:embed="rId5">
            <a:alphaModFix/>
          </a:blip>
          <a:stretch>
            <a:fillRect/>
          </a:stretch>
        </p:blipFill>
        <p:spPr>
          <a:xfrm>
            <a:off x="5508850" y="3724200"/>
            <a:ext cx="2204350" cy="11683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972af488d5_0_73"/>
          <p:cNvSpPr txBox="1">
            <a:spLocks noGrp="1"/>
          </p:cNvSpPr>
          <p:nvPr>
            <p:ph type="subTitle" idx="1"/>
          </p:nvPr>
        </p:nvSpPr>
        <p:spPr>
          <a:xfrm>
            <a:off x="1831050" y="352900"/>
            <a:ext cx="3269700" cy="1571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ES" b="1" u="sng"/>
              <a:t>GUANTES DE CUERO</a:t>
            </a:r>
            <a:endParaRPr b="1" u="sng"/>
          </a:p>
          <a:p>
            <a:pPr marL="0" lvl="0" indent="0" algn="just" rtl="0">
              <a:lnSpc>
                <a:spcPct val="150000"/>
              </a:lnSpc>
              <a:spcBef>
                <a:spcPts val="0"/>
              </a:spcBef>
              <a:spcAft>
                <a:spcPts val="0"/>
              </a:spcAft>
              <a:buNone/>
            </a:pPr>
            <a:r>
              <a:rPr lang="es-ES" sz="1300"/>
              <a:t>Tipo mosquetero con costura interna, para proteger las manos y muñecas.</a:t>
            </a:r>
            <a:endParaRPr sz="1100">
              <a:solidFill>
                <a:srgbClr val="000000"/>
              </a:solidFill>
              <a:highlight>
                <a:srgbClr val="FFFFFF"/>
              </a:highlight>
              <a:latin typeface="Calibri"/>
              <a:ea typeface="Calibri"/>
              <a:cs typeface="Calibri"/>
              <a:sym typeface="Calibri"/>
            </a:endParaRPr>
          </a:p>
          <a:p>
            <a:pPr marL="0" lvl="0" indent="0" algn="just" rtl="0">
              <a:lnSpc>
                <a:spcPct val="150000"/>
              </a:lnSpc>
              <a:spcBef>
                <a:spcPts val="800"/>
              </a:spcBef>
              <a:spcAft>
                <a:spcPts val="800"/>
              </a:spcAft>
              <a:buNone/>
            </a:pPr>
            <a:endParaRPr sz="1300"/>
          </a:p>
        </p:txBody>
      </p:sp>
      <p:sp>
        <p:nvSpPr>
          <p:cNvPr id="484" name="Google Shape;484;g972af488d5_0_73"/>
          <p:cNvSpPr txBox="1">
            <a:spLocks noGrp="1"/>
          </p:cNvSpPr>
          <p:nvPr>
            <p:ph type="subTitle" idx="1"/>
          </p:nvPr>
        </p:nvSpPr>
        <p:spPr>
          <a:xfrm>
            <a:off x="1831050" y="2792575"/>
            <a:ext cx="3269700" cy="1571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ES" b="1" u="sng"/>
              <a:t>DELANTAL DE CUERO</a:t>
            </a:r>
            <a:endParaRPr b="1" u="sng"/>
          </a:p>
          <a:p>
            <a:pPr marL="0" lvl="0" indent="0" algn="just" rtl="0">
              <a:lnSpc>
                <a:spcPct val="150000"/>
              </a:lnSpc>
              <a:spcBef>
                <a:spcPts val="0"/>
              </a:spcBef>
              <a:spcAft>
                <a:spcPts val="0"/>
              </a:spcAft>
              <a:buNone/>
            </a:pPr>
            <a:r>
              <a:rPr lang="es-ES" sz="1300"/>
              <a:t>Para proteger de salpicaduras y exposición a rayos ultravioletas.</a:t>
            </a:r>
            <a:endParaRPr sz="1100">
              <a:solidFill>
                <a:srgbClr val="000000"/>
              </a:solidFill>
              <a:highlight>
                <a:srgbClr val="FFFFFF"/>
              </a:highlight>
              <a:latin typeface="Calibri"/>
              <a:ea typeface="Calibri"/>
              <a:cs typeface="Calibri"/>
              <a:sym typeface="Calibri"/>
            </a:endParaRPr>
          </a:p>
          <a:p>
            <a:pPr marL="0" lvl="0" indent="449580" algn="just" rtl="0">
              <a:lnSpc>
                <a:spcPct val="150000"/>
              </a:lnSpc>
              <a:spcBef>
                <a:spcPts val="800"/>
              </a:spcBef>
              <a:spcAft>
                <a:spcPts val="0"/>
              </a:spcAft>
              <a:buNone/>
            </a:pPr>
            <a:endParaRPr sz="1300"/>
          </a:p>
          <a:p>
            <a:pPr marL="0" lvl="0" indent="0" algn="just" rtl="0">
              <a:spcBef>
                <a:spcPts val="800"/>
              </a:spcBef>
              <a:spcAft>
                <a:spcPts val="0"/>
              </a:spcAft>
              <a:buNone/>
            </a:pPr>
            <a:endParaRPr sz="1300"/>
          </a:p>
        </p:txBody>
      </p:sp>
      <p:pic>
        <p:nvPicPr>
          <p:cNvPr id="485" name="Google Shape;485;g972af488d5_0_73"/>
          <p:cNvPicPr preferRelativeResize="0"/>
          <p:nvPr/>
        </p:nvPicPr>
        <p:blipFill>
          <a:blip r:embed="rId3">
            <a:alphaModFix/>
          </a:blip>
          <a:stretch>
            <a:fillRect/>
          </a:stretch>
        </p:blipFill>
        <p:spPr>
          <a:xfrm>
            <a:off x="5594003" y="456684"/>
            <a:ext cx="1377193" cy="1364124"/>
          </a:xfrm>
          <a:prstGeom prst="rect">
            <a:avLst/>
          </a:prstGeom>
          <a:noFill/>
          <a:ln>
            <a:noFill/>
          </a:ln>
        </p:spPr>
      </p:pic>
      <p:pic>
        <p:nvPicPr>
          <p:cNvPr id="486" name="Google Shape;486;g972af488d5_0_73"/>
          <p:cNvPicPr preferRelativeResize="0"/>
          <p:nvPr/>
        </p:nvPicPr>
        <p:blipFill>
          <a:blip r:embed="rId4">
            <a:alphaModFix/>
          </a:blip>
          <a:stretch>
            <a:fillRect/>
          </a:stretch>
        </p:blipFill>
        <p:spPr>
          <a:xfrm>
            <a:off x="5508849" y="2707650"/>
            <a:ext cx="1377200" cy="13771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972af488d5_0_84"/>
          <p:cNvSpPr txBox="1">
            <a:spLocks noGrp="1"/>
          </p:cNvSpPr>
          <p:nvPr>
            <p:ph type="subTitle" idx="1"/>
          </p:nvPr>
        </p:nvSpPr>
        <p:spPr>
          <a:xfrm>
            <a:off x="1831050" y="352900"/>
            <a:ext cx="3430200" cy="1571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ES" b="1" u="sng"/>
              <a:t>POLAINAS Y CHAQUETA DE CUERO:</a:t>
            </a:r>
            <a:endParaRPr b="1" u="sng"/>
          </a:p>
          <a:p>
            <a:pPr marL="0" lvl="0" indent="0" algn="just" rtl="0">
              <a:lnSpc>
                <a:spcPct val="150000"/>
              </a:lnSpc>
              <a:spcBef>
                <a:spcPts val="0"/>
              </a:spcBef>
              <a:spcAft>
                <a:spcPts val="0"/>
              </a:spcAft>
              <a:buNone/>
            </a:pPr>
            <a:r>
              <a:rPr lang="es-ES" sz="1300"/>
              <a:t>Necesarios a la hora de realizar soldaduras en posiciones verticales y sobre cabeza para evitar severas quemaduras que puedan ocasionar las salpicaduras del metal fundido.</a:t>
            </a:r>
            <a:endParaRPr sz="1100">
              <a:solidFill>
                <a:srgbClr val="000000"/>
              </a:solidFill>
              <a:highlight>
                <a:srgbClr val="FFFFFF"/>
              </a:highlight>
              <a:latin typeface="Calibri"/>
              <a:ea typeface="Calibri"/>
              <a:cs typeface="Calibri"/>
              <a:sym typeface="Calibri"/>
            </a:endParaRPr>
          </a:p>
          <a:p>
            <a:pPr marL="0" lvl="0" indent="0" algn="just" rtl="0">
              <a:lnSpc>
                <a:spcPct val="150000"/>
              </a:lnSpc>
              <a:spcBef>
                <a:spcPts val="800"/>
              </a:spcBef>
              <a:spcAft>
                <a:spcPts val="800"/>
              </a:spcAft>
              <a:buNone/>
            </a:pPr>
            <a:endParaRPr sz="1300"/>
          </a:p>
        </p:txBody>
      </p:sp>
      <p:sp>
        <p:nvSpPr>
          <p:cNvPr id="492" name="Google Shape;492;g972af488d5_0_84"/>
          <p:cNvSpPr txBox="1">
            <a:spLocks noGrp="1"/>
          </p:cNvSpPr>
          <p:nvPr>
            <p:ph type="subTitle" idx="1"/>
          </p:nvPr>
        </p:nvSpPr>
        <p:spPr>
          <a:xfrm>
            <a:off x="1763800" y="1924600"/>
            <a:ext cx="3269700" cy="15717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endParaRPr sz="1100">
              <a:solidFill>
                <a:srgbClr val="000000"/>
              </a:solidFill>
              <a:highlight>
                <a:srgbClr val="FFFFFF"/>
              </a:highlight>
              <a:latin typeface="Calibri"/>
              <a:ea typeface="Calibri"/>
              <a:cs typeface="Calibri"/>
              <a:sym typeface="Calibri"/>
            </a:endParaRPr>
          </a:p>
          <a:p>
            <a:pPr marL="0" lvl="0" indent="449580" algn="just" rtl="0">
              <a:lnSpc>
                <a:spcPct val="150000"/>
              </a:lnSpc>
              <a:spcBef>
                <a:spcPts val="800"/>
              </a:spcBef>
              <a:spcAft>
                <a:spcPts val="0"/>
              </a:spcAft>
              <a:buNone/>
            </a:pPr>
            <a:endParaRPr sz="1300"/>
          </a:p>
          <a:p>
            <a:pPr marL="0" lvl="0" indent="0" algn="just" rtl="0">
              <a:spcBef>
                <a:spcPts val="800"/>
              </a:spcBef>
              <a:spcAft>
                <a:spcPts val="0"/>
              </a:spcAft>
              <a:buNone/>
            </a:pPr>
            <a:endParaRPr sz="1300"/>
          </a:p>
        </p:txBody>
      </p:sp>
      <p:sp>
        <p:nvSpPr>
          <p:cNvPr id="493" name="Google Shape;493;g972af488d5_0_84"/>
          <p:cNvSpPr txBox="1">
            <a:spLocks noGrp="1"/>
          </p:cNvSpPr>
          <p:nvPr>
            <p:ph type="subTitle" idx="1"/>
          </p:nvPr>
        </p:nvSpPr>
        <p:spPr>
          <a:xfrm>
            <a:off x="1911300" y="2724158"/>
            <a:ext cx="3269700" cy="1018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ES" b="1" u="sng"/>
              <a:t>ZAPATOS DE SEGURIDAD</a:t>
            </a:r>
            <a:endParaRPr b="1" u="sng"/>
          </a:p>
          <a:p>
            <a:pPr marL="0" lvl="0" indent="0" algn="just" rtl="0">
              <a:lnSpc>
                <a:spcPct val="150000"/>
              </a:lnSpc>
              <a:spcBef>
                <a:spcPts val="0"/>
              </a:spcBef>
              <a:spcAft>
                <a:spcPts val="0"/>
              </a:spcAft>
              <a:buNone/>
            </a:pPr>
            <a:r>
              <a:rPr lang="es-ES" sz="1300"/>
              <a:t>Deben cubrir los tobillos de manera de evitar el atrape de salpicaduras.</a:t>
            </a:r>
            <a:endParaRPr sz="1100">
              <a:solidFill>
                <a:srgbClr val="000000"/>
              </a:solidFill>
              <a:highlight>
                <a:srgbClr val="FFFFFF"/>
              </a:highlight>
              <a:latin typeface="Calibri"/>
              <a:ea typeface="Calibri"/>
              <a:cs typeface="Calibri"/>
              <a:sym typeface="Calibri"/>
            </a:endParaRPr>
          </a:p>
          <a:p>
            <a:pPr marL="0" lvl="0" indent="0" algn="just" rtl="0">
              <a:lnSpc>
                <a:spcPct val="150000"/>
              </a:lnSpc>
              <a:spcBef>
                <a:spcPts val="800"/>
              </a:spcBef>
              <a:spcAft>
                <a:spcPts val="0"/>
              </a:spcAft>
              <a:buNone/>
            </a:pPr>
            <a:endParaRPr sz="1300"/>
          </a:p>
          <a:p>
            <a:pPr marL="0" marR="0" lvl="0" indent="0" algn="just" rtl="0">
              <a:lnSpc>
                <a:spcPct val="100000"/>
              </a:lnSpc>
              <a:spcBef>
                <a:spcPts val="800"/>
              </a:spcBef>
              <a:spcAft>
                <a:spcPts val="0"/>
              </a:spcAft>
              <a:buNone/>
            </a:pPr>
            <a:endParaRPr sz="1300"/>
          </a:p>
        </p:txBody>
      </p:sp>
      <p:pic>
        <p:nvPicPr>
          <p:cNvPr id="494" name="Google Shape;494;g972af488d5_0_84"/>
          <p:cNvPicPr preferRelativeResize="0"/>
          <p:nvPr/>
        </p:nvPicPr>
        <p:blipFill>
          <a:blip r:embed="rId3">
            <a:alphaModFix/>
          </a:blip>
          <a:stretch>
            <a:fillRect/>
          </a:stretch>
        </p:blipFill>
        <p:spPr>
          <a:xfrm>
            <a:off x="5354675" y="454950"/>
            <a:ext cx="2044749" cy="2116800"/>
          </a:xfrm>
          <a:prstGeom prst="rect">
            <a:avLst/>
          </a:prstGeom>
          <a:noFill/>
          <a:ln>
            <a:noFill/>
          </a:ln>
        </p:spPr>
      </p:pic>
      <p:pic>
        <p:nvPicPr>
          <p:cNvPr id="495" name="Google Shape;495;g972af488d5_0_84"/>
          <p:cNvPicPr preferRelativeResize="0"/>
          <p:nvPr/>
        </p:nvPicPr>
        <p:blipFill>
          <a:blip r:embed="rId4">
            <a:alphaModFix/>
          </a:blip>
          <a:stretch>
            <a:fillRect/>
          </a:stretch>
        </p:blipFill>
        <p:spPr>
          <a:xfrm>
            <a:off x="5354675" y="2724150"/>
            <a:ext cx="2044749" cy="19857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972af488d5_0_95"/>
          <p:cNvSpPr txBox="1">
            <a:spLocks noGrp="1"/>
          </p:cNvSpPr>
          <p:nvPr>
            <p:ph type="ctrTitle"/>
          </p:nvPr>
        </p:nvSpPr>
        <p:spPr>
          <a:xfrm>
            <a:off x="1831075" y="538175"/>
            <a:ext cx="4959600" cy="806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800"/>
              </a:spcAft>
              <a:buNone/>
            </a:pPr>
            <a:r>
              <a:rPr lang="es-ES" sz="5000"/>
              <a:t> recomendaCIONES</a:t>
            </a:r>
            <a:endParaRPr/>
          </a:p>
        </p:txBody>
      </p:sp>
      <p:sp>
        <p:nvSpPr>
          <p:cNvPr id="501" name="Google Shape;501;g972af488d5_0_95"/>
          <p:cNvSpPr txBox="1">
            <a:spLocks noGrp="1"/>
          </p:cNvSpPr>
          <p:nvPr>
            <p:ph type="subTitle" idx="1"/>
          </p:nvPr>
        </p:nvSpPr>
        <p:spPr>
          <a:xfrm>
            <a:off x="1569917" y="2672625"/>
            <a:ext cx="5481900" cy="370200"/>
          </a:xfrm>
          <a:prstGeom prst="rect">
            <a:avLst/>
          </a:prstGeom>
        </p:spPr>
        <p:txBody>
          <a:bodyPr spcFirstLastPara="1" wrap="square" lIns="91425" tIns="91425" rIns="91425" bIns="91425" anchor="ctr" anchorCtr="0">
            <a:noAutofit/>
          </a:bodyPr>
          <a:lstStyle/>
          <a:p>
            <a:pPr marL="457200" lvl="0" indent="-311150" algn="just" rtl="0">
              <a:lnSpc>
                <a:spcPct val="150000"/>
              </a:lnSpc>
              <a:spcBef>
                <a:spcPts val="0"/>
              </a:spcBef>
              <a:spcAft>
                <a:spcPts val="0"/>
              </a:spcAft>
              <a:buSzPts val="1300"/>
              <a:buChar char="●"/>
            </a:pPr>
            <a:r>
              <a:rPr lang="es-ES" sz="1300"/>
              <a:t>No olvidar usar siempre lentes de seguridad bajo el visor de la máscara de soldadura.</a:t>
            </a:r>
            <a:endParaRPr sz="1300"/>
          </a:p>
          <a:p>
            <a:pPr marL="457200" lvl="0" indent="-311150" algn="just" rtl="0">
              <a:lnSpc>
                <a:spcPct val="150000"/>
              </a:lnSpc>
              <a:spcBef>
                <a:spcPts val="0"/>
              </a:spcBef>
              <a:spcAft>
                <a:spcPts val="0"/>
              </a:spcAft>
              <a:buSzPts val="1300"/>
              <a:buChar char="●"/>
            </a:pPr>
            <a:r>
              <a:rPr lang="es-ES" sz="1300"/>
              <a:t>Verificar que los visores de la máscara y antiparras tengan la graduación correcta.</a:t>
            </a:r>
            <a:endParaRPr sz="1300"/>
          </a:p>
          <a:p>
            <a:pPr marL="457200" lvl="0" indent="-311150" algn="just" rtl="0">
              <a:lnSpc>
                <a:spcPct val="150000"/>
              </a:lnSpc>
              <a:spcBef>
                <a:spcPts val="0"/>
              </a:spcBef>
              <a:spcAft>
                <a:spcPts val="0"/>
              </a:spcAft>
              <a:buSzPts val="1300"/>
              <a:buChar char="●"/>
            </a:pPr>
            <a:r>
              <a:rPr lang="es-ES" sz="1300"/>
              <a:t>La gente que se encuentre cercana al lugar de trabajo debe llevar protección, de lo contrario deberán cercar el lugar de operación mediante el uso de biombos o cortinas resistentes al fuego y arco eléctrico.</a:t>
            </a:r>
            <a:endParaRPr sz="1300"/>
          </a:p>
          <a:p>
            <a:pPr marL="457200" lvl="0" indent="-311150" algn="just" rtl="0">
              <a:lnSpc>
                <a:spcPct val="150000"/>
              </a:lnSpc>
              <a:spcBef>
                <a:spcPts val="0"/>
              </a:spcBef>
              <a:spcAft>
                <a:spcPts val="0"/>
              </a:spcAft>
              <a:buSzPts val="1300"/>
              <a:buChar char="●"/>
            </a:pPr>
            <a:r>
              <a:rPr lang="es-ES" sz="1300"/>
              <a:t>Usar los guantes apropiados para cada tipo de trabajo durante todo el tiempo que dure el/los procesos.</a:t>
            </a:r>
            <a:endParaRPr sz="1400">
              <a:solidFill>
                <a:srgbClr val="000000"/>
              </a:solidFill>
            </a:endParaRPr>
          </a:p>
        </p:txBody>
      </p:sp>
      <p:pic>
        <p:nvPicPr>
          <p:cNvPr id="502" name="Google Shape;502;g972af488d5_0_95"/>
          <p:cNvPicPr preferRelativeResize="0"/>
          <p:nvPr/>
        </p:nvPicPr>
        <p:blipFill>
          <a:blip r:embed="rId3">
            <a:alphaModFix/>
          </a:blip>
          <a:stretch>
            <a:fillRect/>
          </a:stretch>
        </p:blipFill>
        <p:spPr>
          <a:xfrm>
            <a:off x="7270350" y="3293325"/>
            <a:ext cx="1677750" cy="174932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972af488d5_0_100"/>
          <p:cNvSpPr txBox="1">
            <a:spLocks noGrp="1"/>
          </p:cNvSpPr>
          <p:nvPr>
            <p:ph type="ctrTitle"/>
          </p:nvPr>
        </p:nvSpPr>
        <p:spPr>
          <a:xfrm>
            <a:off x="1831075" y="538175"/>
            <a:ext cx="4959600" cy="806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800"/>
              </a:spcAft>
              <a:buNone/>
            </a:pPr>
            <a:r>
              <a:rPr lang="es-ES" sz="5000"/>
              <a:t> recomendaCIONES</a:t>
            </a:r>
            <a:endParaRPr/>
          </a:p>
        </p:txBody>
      </p:sp>
      <p:sp>
        <p:nvSpPr>
          <p:cNvPr id="508" name="Google Shape;508;g972af488d5_0_100"/>
          <p:cNvSpPr txBox="1">
            <a:spLocks noGrp="1"/>
          </p:cNvSpPr>
          <p:nvPr>
            <p:ph type="subTitle" idx="1"/>
          </p:nvPr>
        </p:nvSpPr>
        <p:spPr>
          <a:xfrm>
            <a:off x="1569917" y="2807075"/>
            <a:ext cx="5481900" cy="370200"/>
          </a:xfrm>
          <a:prstGeom prst="rect">
            <a:avLst/>
          </a:prstGeom>
        </p:spPr>
        <p:txBody>
          <a:bodyPr spcFirstLastPara="1" wrap="square" lIns="91425" tIns="91425" rIns="91425" bIns="91425" anchor="ctr" anchorCtr="0">
            <a:noAutofit/>
          </a:bodyPr>
          <a:lstStyle/>
          <a:p>
            <a:pPr marL="457200" lvl="0" indent="-311150" algn="just" rtl="0">
              <a:lnSpc>
                <a:spcPct val="150000"/>
              </a:lnSpc>
              <a:spcBef>
                <a:spcPts val="0"/>
              </a:spcBef>
              <a:spcAft>
                <a:spcPts val="0"/>
              </a:spcAft>
              <a:buSzPts val="1300"/>
              <a:buChar char="●"/>
            </a:pPr>
            <a:r>
              <a:rPr lang="es-ES" sz="1300"/>
              <a:t>Se recomienda al soldador utilizar protección en sus rodillas si el trabajo de soldadura lo requiere.</a:t>
            </a:r>
            <a:endParaRPr sz="1300"/>
          </a:p>
          <a:p>
            <a:pPr marL="457200" lvl="0" indent="-311150" algn="just" rtl="0">
              <a:lnSpc>
                <a:spcPct val="150000"/>
              </a:lnSpc>
              <a:spcBef>
                <a:spcPts val="0"/>
              </a:spcBef>
              <a:spcAft>
                <a:spcPts val="0"/>
              </a:spcAft>
              <a:buSzPts val="1300"/>
              <a:buChar char="●"/>
            </a:pPr>
            <a:r>
              <a:rPr lang="es-ES" sz="1300"/>
              <a:t>La operación de soldadura sólo podrá ser realizada por un soldador calificado.</a:t>
            </a:r>
            <a:endParaRPr sz="1300"/>
          </a:p>
          <a:p>
            <a:pPr marL="457200" lvl="0" indent="-311150" algn="just" rtl="0">
              <a:lnSpc>
                <a:spcPct val="150000"/>
              </a:lnSpc>
              <a:spcBef>
                <a:spcPts val="0"/>
              </a:spcBef>
              <a:spcAft>
                <a:spcPts val="0"/>
              </a:spcAft>
              <a:buSzPts val="1300"/>
              <a:buChar char="●"/>
            </a:pPr>
            <a:r>
              <a:rPr lang="es-ES" sz="1300"/>
              <a:t>Verificar la obtención del permiso de trabajo en caliente.</a:t>
            </a:r>
            <a:endParaRPr sz="1300"/>
          </a:p>
          <a:p>
            <a:pPr marL="457200" lvl="0" indent="-311150" algn="just" rtl="0">
              <a:lnSpc>
                <a:spcPct val="150000"/>
              </a:lnSpc>
              <a:spcBef>
                <a:spcPts val="0"/>
              </a:spcBef>
              <a:spcAft>
                <a:spcPts val="0"/>
              </a:spcAft>
              <a:buSzPts val="1300"/>
              <a:buChar char="●"/>
            </a:pPr>
            <a:r>
              <a:rPr lang="es-ES" sz="1300"/>
              <a:t>Es necesario verificar la posible caída de escoria y señalizar debidamente las áreas afectadas por el trabajo.</a:t>
            </a:r>
            <a:endParaRPr sz="1100">
              <a:solidFill>
                <a:srgbClr val="000000"/>
              </a:solidFill>
              <a:highlight>
                <a:srgbClr val="FFFFFF"/>
              </a:highlight>
              <a:latin typeface="Calibri"/>
              <a:ea typeface="Calibri"/>
              <a:cs typeface="Calibri"/>
              <a:sym typeface="Calibri"/>
            </a:endParaRPr>
          </a:p>
          <a:p>
            <a:pPr marL="457200" lvl="0" indent="0" algn="just" rtl="0">
              <a:lnSpc>
                <a:spcPct val="150000"/>
              </a:lnSpc>
              <a:spcBef>
                <a:spcPts val="800"/>
              </a:spcBef>
              <a:spcAft>
                <a:spcPts val="0"/>
              </a:spcAft>
              <a:buNone/>
            </a:pPr>
            <a:endParaRPr sz="1400">
              <a:solidFill>
                <a:srgbClr val="0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g972af488d5_0_105"/>
          <p:cNvSpPr txBox="1">
            <a:spLocks noGrp="1"/>
          </p:cNvSpPr>
          <p:nvPr>
            <p:ph type="ctrTitle"/>
          </p:nvPr>
        </p:nvSpPr>
        <p:spPr>
          <a:xfrm>
            <a:off x="1831075" y="538175"/>
            <a:ext cx="4959600" cy="806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800"/>
              </a:spcAft>
              <a:buNone/>
            </a:pPr>
            <a:r>
              <a:rPr lang="es-ES" sz="5000"/>
              <a:t> riesgo de incendio</a:t>
            </a:r>
            <a:endParaRPr/>
          </a:p>
        </p:txBody>
      </p:sp>
      <p:sp>
        <p:nvSpPr>
          <p:cNvPr id="514" name="Google Shape;514;g972af488d5_0_105"/>
          <p:cNvSpPr txBox="1">
            <a:spLocks noGrp="1"/>
          </p:cNvSpPr>
          <p:nvPr>
            <p:ph type="subTitle" idx="1"/>
          </p:nvPr>
        </p:nvSpPr>
        <p:spPr>
          <a:xfrm>
            <a:off x="1569917" y="2502275"/>
            <a:ext cx="5481900" cy="370200"/>
          </a:xfrm>
          <a:prstGeom prst="rect">
            <a:avLst/>
          </a:prstGeom>
        </p:spPr>
        <p:txBody>
          <a:bodyPr spcFirstLastPara="1" wrap="square" lIns="91425" tIns="91425" rIns="91425" bIns="91425" anchor="ctr" anchorCtr="0">
            <a:noAutofit/>
          </a:bodyPr>
          <a:lstStyle/>
          <a:p>
            <a:pPr marL="457200" lvl="0" indent="-311150" algn="just" rtl="0">
              <a:lnSpc>
                <a:spcPct val="150000"/>
              </a:lnSpc>
              <a:spcBef>
                <a:spcPts val="0"/>
              </a:spcBef>
              <a:spcAft>
                <a:spcPts val="0"/>
              </a:spcAft>
              <a:buSzPts val="1300"/>
              <a:buChar char="●"/>
            </a:pPr>
            <a:r>
              <a:rPr lang="es-ES" sz="1300"/>
              <a:t>Nunca soldar en las proximidades de líquidos u otros materiales inflamables, combustibles no protegidos, gases, vapores, metales en polvo, etc.</a:t>
            </a:r>
            <a:endParaRPr sz="1300"/>
          </a:p>
          <a:p>
            <a:pPr marL="457200" lvl="0" indent="-311150" algn="just" rtl="0">
              <a:lnSpc>
                <a:spcPct val="150000"/>
              </a:lnSpc>
              <a:spcBef>
                <a:spcPts val="0"/>
              </a:spcBef>
              <a:spcAft>
                <a:spcPts val="0"/>
              </a:spcAft>
              <a:buSzPts val="1300"/>
              <a:buChar char="●"/>
            </a:pPr>
            <a:r>
              <a:rPr lang="es-ES" sz="1300"/>
              <a:t>Cuando el área de soldadura contiene gases, vapores o polvos es necesario mantener el lugar aireado y ventilado.</a:t>
            </a:r>
            <a:endParaRPr sz="1300"/>
          </a:p>
          <a:p>
            <a:pPr marL="457200" lvl="0" indent="-311150" algn="just" rtl="0">
              <a:lnSpc>
                <a:spcPct val="150000"/>
              </a:lnSpc>
              <a:spcBef>
                <a:spcPts val="0"/>
              </a:spcBef>
              <a:spcAft>
                <a:spcPts val="0"/>
              </a:spcAft>
              <a:buSzPts val="1300"/>
              <a:buChar char="●"/>
            </a:pPr>
            <a:r>
              <a:rPr lang="es-ES" sz="1300"/>
              <a:t>Es obligación contar siempre con equipos de extinción en el lugar de trabajo.</a:t>
            </a:r>
            <a:endParaRPr sz="1100">
              <a:solidFill>
                <a:srgbClr val="000000"/>
              </a:solidFill>
              <a:highlight>
                <a:srgbClr val="FFFFFF"/>
              </a:highlight>
              <a:latin typeface="Calibri"/>
              <a:ea typeface="Calibri"/>
              <a:cs typeface="Calibri"/>
              <a:sym typeface="Calibri"/>
            </a:endParaRPr>
          </a:p>
          <a:p>
            <a:pPr marL="457200" lvl="0" indent="0" algn="just" rtl="0">
              <a:lnSpc>
                <a:spcPct val="150000"/>
              </a:lnSpc>
              <a:spcBef>
                <a:spcPts val="800"/>
              </a:spcBef>
              <a:spcAft>
                <a:spcPts val="0"/>
              </a:spcAft>
              <a:buNone/>
            </a:pPr>
            <a:endParaRPr sz="1300"/>
          </a:p>
          <a:p>
            <a:pPr marL="457200" lvl="0" indent="0" algn="just" rtl="0">
              <a:lnSpc>
                <a:spcPct val="150000"/>
              </a:lnSpc>
              <a:spcBef>
                <a:spcPts val="800"/>
              </a:spcBef>
              <a:spcAft>
                <a:spcPts val="0"/>
              </a:spcAft>
              <a:buNone/>
            </a:pPr>
            <a:endParaRPr sz="1400">
              <a:solidFill>
                <a:srgbClr val="000000"/>
              </a:solidFill>
            </a:endParaRPr>
          </a:p>
        </p:txBody>
      </p:sp>
      <p:pic>
        <p:nvPicPr>
          <p:cNvPr id="515" name="Google Shape;515;g972af488d5_0_105"/>
          <p:cNvPicPr preferRelativeResize="0"/>
          <p:nvPr/>
        </p:nvPicPr>
        <p:blipFill>
          <a:blip r:embed="rId3">
            <a:alphaModFix/>
          </a:blip>
          <a:stretch>
            <a:fillRect/>
          </a:stretch>
        </p:blipFill>
        <p:spPr>
          <a:xfrm>
            <a:off x="1569925" y="3346475"/>
            <a:ext cx="3560196" cy="1661425"/>
          </a:xfrm>
          <a:prstGeom prst="rect">
            <a:avLst/>
          </a:prstGeom>
          <a:noFill/>
          <a:ln>
            <a:noFill/>
          </a:ln>
        </p:spPr>
      </p:pic>
      <p:pic>
        <p:nvPicPr>
          <p:cNvPr id="516" name="Google Shape;516;g972af488d5_0_105"/>
          <p:cNvPicPr preferRelativeResize="0"/>
          <p:nvPr/>
        </p:nvPicPr>
        <p:blipFill>
          <a:blip r:embed="rId4">
            <a:alphaModFix/>
          </a:blip>
          <a:stretch>
            <a:fillRect/>
          </a:stretch>
        </p:blipFill>
        <p:spPr>
          <a:xfrm>
            <a:off x="5264450" y="3112573"/>
            <a:ext cx="1787375" cy="189532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972af488d5_0_112"/>
          <p:cNvSpPr txBox="1">
            <a:spLocks noGrp="1"/>
          </p:cNvSpPr>
          <p:nvPr>
            <p:ph type="ctrTitle"/>
          </p:nvPr>
        </p:nvSpPr>
        <p:spPr>
          <a:xfrm>
            <a:off x="1831075" y="538175"/>
            <a:ext cx="4959600" cy="806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800"/>
              </a:spcAft>
              <a:buNone/>
            </a:pPr>
            <a:r>
              <a:rPr lang="es-ES" sz="5000"/>
              <a:t> ventilación</a:t>
            </a:r>
            <a:endParaRPr/>
          </a:p>
        </p:txBody>
      </p:sp>
      <p:sp>
        <p:nvSpPr>
          <p:cNvPr id="522" name="Google Shape;522;g972af488d5_0_112"/>
          <p:cNvSpPr txBox="1">
            <a:spLocks noGrp="1"/>
          </p:cNvSpPr>
          <p:nvPr>
            <p:ph type="subTitle" idx="1"/>
          </p:nvPr>
        </p:nvSpPr>
        <p:spPr>
          <a:xfrm>
            <a:off x="1569917" y="2502275"/>
            <a:ext cx="5481900" cy="370200"/>
          </a:xfrm>
          <a:prstGeom prst="rect">
            <a:avLst/>
          </a:prstGeom>
        </p:spPr>
        <p:txBody>
          <a:bodyPr spcFirstLastPara="1" wrap="square" lIns="91425" tIns="91425" rIns="91425" bIns="91425" anchor="ctr" anchorCtr="0">
            <a:noAutofit/>
          </a:bodyPr>
          <a:lstStyle/>
          <a:p>
            <a:pPr marL="457200" lvl="0" indent="-311150" algn="just" rtl="0">
              <a:lnSpc>
                <a:spcPct val="150000"/>
              </a:lnSpc>
              <a:spcBef>
                <a:spcPts val="0"/>
              </a:spcBef>
              <a:spcAft>
                <a:spcPts val="0"/>
              </a:spcAft>
              <a:buSzPts val="1300"/>
              <a:buChar char="●"/>
            </a:pPr>
            <a:r>
              <a:rPr lang="es-ES" sz="1300"/>
              <a:t>Para soldar en áreas confinadas se debe utilizar un extractor lateral con el fin de evacuar los humos y gases emitidos, ya que pueden provocar daños a la salud.</a:t>
            </a:r>
            <a:endParaRPr sz="1300"/>
          </a:p>
          <a:p>
            <a:pPr marL="457200" lvl="0" indent="-311150" algn="just" rtl="0">
              <a:lnSpc>
                <a:spcPct val="150000"/>
              </a:lnSpc>
              <a:spcBef>
                <a:spcPts val="0"/>
              </a:spcBef>
              <a:spcAft>
                <a:spcPts val="0"/>
              </a:spcAft>
              <a:buSzPts val="1300"/>
              <a:buChar char="●"/>
            </a:pPr>
            <a:r>
              <a:rPr lang="es-ES" sz="1300"/>
              <a:t>En espacios confinados o con poca ventilación, debe realizarse medición de atmósfera mediante el uso de equipos certificados.</a:t>
            </a:r>
            <a:endParaRPr sz="1300"/>
          </a:p>
          <a:p>
            <a:pPr marL="457200" lvl="0" indent="-311150" algn="just" rtl="0">
              <a:lnSpc>
                <a:spcPct val="150000"/>
              </a:lnSpc>
              <a:spcBef>
                <a:spcPts val="0"/>
              </a:spcBef>
              <a:spcAft>
                <a:spcPts val="0"/>
              </a:spcAft>
              <a:buSzPts val="1300"/>
              <a:buChar char="●"/>
            </a:pPr>
            <a:r>
              <a:rPr lang="es-ES" sz="1300"/>
              <a:t>Nunca usar oxígeno puro como ventilación.</a:t>
            </a:r>
            <a:endParaRPr sz="1100">
              <a:solidFill>
                <a:srgbClr val="000000"/>
              </a:solidFill>
              <a:highlight>
                <a:srgbClr val="FFFFFF"/>
              </a:highlight>
              <a:latin typeface="Calibri"/>
              <a:ea typeface="Calibri"/>
              <a:cs typeface="Calibri"/>
              <a:sym typeface="Calibri"/>
            </a:endParaRPr>
          </a:p>
          <a:p>
            <a:pPr marL="0" lvl="0" indent="0" algn="just" rtl="0">
              <a:lnSpc>
                <a:spcPct val="150000"/>
              </a:lnSpc>
              <a:spcBef>
                <a:spcPts val="800"/>
              </a:spcBef>
              <a:spcAft>
                <a:spcPts val="0"/>
              </a:spcAft>
              <a:buNone/>
            </a:pPr>
            <a:endParaRPr sz="1300"/>
          </a:p>
          <a:p>
            <a:pPr marL="457200" lvl="0" indent="0" algn="just" rtl="0">
              <a:lnSpc>
                <a:spcPct val="150000"/>
              </a:lnSpc>
              <a:spcBef>
                <a:spcPts val="800"/>
              </a:spcBef>
              <a:spcAft>
                <a:spcPts val="0"/>
              </a:spcAft>
              <a:buNone/>
            </a:pPr>
            <a:endParaRPr sz="1300"/>
          </a:p>
          <a:p>
            <a:pPr marL="457200" lvl="0" indent="0" algn="just" rtl="0">
              <a:lnSpc>
                <a:spcPct val="150000"/>
              </a:lnSpc>
              <a:spcBef>
                <a:spcPts val="800"/>
              </a:spcBef>
              <a:spcAft>
                <a:spcPts val="0"/>
              </a:spcAft>
              <a:buNone/>
            </a:pPr>
            <a:endParaRPr sz="1400">
              <a:solidFill>
                <a:srgbClr val="000000"/>
              </a:solidFill>
            </a:endParaRPr>
          </a:p>
        </p:txBody>
      </p:sp>
      <p:pic>
        <p:nvPicPr>
          <p:cNvPr id="523" name="Google Shape;523;g972af488d5_0_112"/>
          <p:cNvPicPr preferRelativeResize="0"/>
          <p:nvPr/>
        </p:nvPicPr>
        <p:blipFill>
          <a:blip r:embed="rId3">
            <a:alphaModFix/>
          </a:blip>
          <a:stretch>
            <a:fillRect/>
          </a:stretch>
        </p:blipFill>
        <p:spPr>
          <a:xfrm>
            <a:off x="870875" y="3008075"/>
            <a:ext cx="3701130" cy="1966225"/>
          </a:xfrm>
          <a:prstGeom prst="rect">
            <a:avLst/>
          </a:prstGeom>
          <a:noFill/>
          <a:ln>
            <a:noFill/>
          </a:ln>
        </p:spPr>
      </p:pic>
      <p:pic>
        <p:nvPicPr>
          <p:cNvPr id="524" name="Google Shape;524;g972af488d5_0_112"/>
          <p:cNvPicPr preferRelativeResize="0"/>
          <p:nvPr/>
        </p:nvPicPr>
        <p:blipFill>
          <a:blip r:embed="rId4">
            <a:alphaModFix/>
          </a:blip>
          <a:stretch>
            <a:fillRect/>
          </a:stretch>
        </p:blipFill>
        <p:spPr>
          <a:xfrm>
            <a:off x="4724405" y="3024875"/>
            <a:ext cx="2951182" cy="1966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95344b8d06_0_136"/>
          <p:cNvSpPr txBox="1">
            <a:spLocks noGrp="1"/>
          </p:cNvSpPr>
          <p:nvPr>
            <p:ph type="ctrTitle"/>
          </p:nvPr>
        </p:nvSpPr>
        <p:spPr>
          <a:xfrm>
            <a:off x="598828" y="260775"/>
            <a:ext cx="6874500" cy="188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sz="6400"/>
              <a:t>TIPOS DE TÉCNICAS DE SOLDADURA</a:t>
            </a:r>
            <a:endParaRPr sz="6400"/>
          </a:p>
        </p:txBody>
      </p:sp>
      <p:cxnSp>
        <p:nvCxnSpPr>
          <p:cNvPr id="190" name="Google Shape;190;g95344b8d06_0_136"/>
          <p:cNvCxnSpPr>
            <a:stCxn id="191" idx="2"/>
            <a:endCxn id="192" idx="1"/>
          </p:cNvCxnSpPr>
          <p:nvPr/>
        </p:nvCxnSpPr>
        <p:spPr>
          <a:xfrm>
            <a:off x="2242650" y="3259850"/>
            <a:ext cx="571500" cy="11337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193" name="Google Shape;193;g95344b8d06_0_136"/>
          <p:cNvCxnSpPr>
            <a:stCxn id="191" idx="2"/>
            <a:endCxn id="194" idx="1"/>
          </p:cNvCxnSpPr>
          <p:nvPr/>
        </p:nvCxnSpPr>
        <p:spPr>
          <a:xfrm rot="10800000" flipH="1">
            <a:off x="2242650" y="2499050"/>
            <a:ext cx="571500" cy="760800"/>
          </a:xfrm>
          <a:prstGeom prst="bentConnector3">
            <a:avLst>
              <a:gd name="adj1" fmla="val 50000"/>
            </a:avLst>
          </a:prstGeom>
          <a:noFill/>
          <a:ln w="9525" cap="flat" cmpd="sng">
            <a:solidFill>
              <a:srgbClr val="C2C2C2"/>
            </a:solidFill>
            <a:prstDash val="solid"/>
            <a:round/>
            <a:headEnd type="none" w="sm" len="sm"/>
            <a:tailEnd type="none" w="sm" len="sm"/>
          </a:ln>
        </p:spPr>
      </p:cxnSp>
      <p:sp>
        <p:nvSpPr>
          <p:cNvPr id="191" name="Google Shape;191;g95344b8d06_0_136"/>
          <p:cNvSpPr/>
          <p:nvPr/>
        </p:nvSpPr>
        <p:spPr>
          <a:xfrm rot="-5400000">
            <a:off x="359400" y="2997200"/>
            <a:ext cx="3241200" cy="525300"/>
          </a:xfrm>
          <a:prstGeom prst="roundRect">
            <a:avLst>
              <a:gd name="adj" fmla="val 16667"/>
            </a:avLst>
          </a:prstGeom>
          <a:solidFill>
            <a:srgbClr val="840D35"/>
          </a:solidFill>
          <a:ln w="9525" cap="flat" cmpd="sng">
            <a:solidFill>
              <a:srgbClr val="840D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S" sz="1100">
                <a:solidFill>
                  <a:srgbClr val="FFFFFF"/>
                </a:solidFill>
                <a:latin typeface="Roboto"/>
                <a:ea typeface="Roboto"/>
                <a:cs typeface="Roboto"/>
                <a:sym typeface="Roboto"/>
              </a:rPr>
              <a:t>SOLDADURA POR FUSIÓN</a:t>
            </a:r>
            <a:endParaRPr sz="1100">
              <a:solidFill>
                <a:srgbClr val="FFFFFF"/>
              </a:solidFill>
              <a:latin typeface="Roboto"/>
              <a:ea typeface="Roboto"/>
              <a:cs typeface="Roboto"/>
              <a:sym typeface="Roboto"/>
            </a:endParaRPr>
          </a:p>
        </p:txBody>
      </p:sp>
      <p:sp>
        <p:nvSpPr>
          <p:cNvPr id="194" name="Google Shape;194;g95344b8d06_0_136"/>
          <p:cNvSpPr/>
          <p:nvPr/>
        </p:nvSpPr>
        <p:spPr>
          <a:xfrm>
            <a:off x="2814150" y="2236399"/>
            <a:ext cx="2020500" cy="525300"/>
          </a:xfrm>
          <a:prstGeom prst="roundRect">
            <a:avLst>
              <a:gd name="adj" fmla="val 32229"/>
            </a:avLst>
          </a:prstGeom>
          <a:solidFill>
            <a:srgbClr val="B61249"/>
          </a:solidFill>
          <a:ln w="9525" cap="flat" cmpd="sng">
            <a:solidFill>
              <a:srgbClr val="B6124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S" sz="1100">
                <a:solidFill>
                  <a:srgbClr val="FFFFFF"/>
                </a:solidFill>
                <a:latin typeface="Roboto"/>
                <a:ea typeface="Roboto"/>
                <a:cs typeface="Roboto"/>
                <a:sym typeface="Roboto"/>
              </a:rPr>
              <a:t>Oxiacetilénica</a:t>
            </a:r>
            <a:endParaRPr sz="1100">
              <a:solidFill>
                <a:srgbClr val="FFFFFF"/>
              </a:solidFill>
              <a:latin typeface="Roboto"/>
              <a:ea typeface="Roboto"/>
              <a:cs typeface="Roboto"/>
              <a:sym typeface="Roboto"/>
            </a:endParaRPr>
          </a:p>
        </p:txBody>
      </p:sp>
      <p:sp>
        <p:nvSpPr>
          <p:cNvPr id="192" name="Google Shape;192;g95344b8d06_0_136"/>
          <p:cNvSpPr/>
          <p:nvPr/>
        </p:nvSpPr>
        <p:spPr>
          <a:xfrm>
            <a:off x="2814150" y="4130999"/>
            <a:ext cx="2020500" cy="525300"/>
          </a:xfrm>
          <a:prstGeom prst="roundRect">
            <a:avLst>
              <a:gd name="adj" fmla="val 16667"/>
            </a:avLst>
          </a:prstGeom>
          <a:solidFill>
            <a:srgbClr val="B61249"/>
          </a:solidFill>
          <a:ln w="9525" cap="flat" cmpd="sng">
            <a:solidFill>
              <a:srgbClr val="B6124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S" sz="1100">
                <a:solidFill>
                  <a:srgbClr val="FFFFFF"/>
                </a:solidFill>
                <a:latin typeface="Roboto"/>
                <a:ea typeface="Roboto"/>
                <a:cs typeface="Roboto"/>
                <a:sym typeface="Roboto"/>
              </a:rPr>
              <a:t>Laser</a:t>
            </a:r>
            <a:endParaRPr sz="1100">
              <a:solidFill>
                <a:srgbClr val="FFFFFF"/>
              </a:solidFill>
              <a:latin typeface="Roboto"/>
              <a:ea typeface="Roboto"/>
              <a:cs typeface="Roboto"/>
              <a:sym typeface="Roboto"/>
            </a:endParaRPr>
          </a:p>
        </p:txBody>
      </p:sp>
      <p:sp>
        <p:nvSpPr>
          <p:cNvPr id="195" name="Google Shape;195;g95344b8d06_0_136"/>
          <p:cNvSpPr/>
          <p:nvPr/>
        </p:nvSpPr>
        <p:spPr>
          <a:xfrm>
            <a:off x="5452825" y="2309088"/>
            <a:ext cx="2020500" cy="525300"/>
          </a:xfrm>
          <a:prstGeom prst="roundRect">
            <a:avLst>
              <a:gd name="adj" fmla="val 16667"/>
            </a:avLst>
          </a:prstGeom>
          <a:solidFill>
            <a:srgbClr val="CC0000"/>
          </a:solidFill>
          <a:ln w="9525" cap="flat" cmpd="sng">
            <a:solidFill>
              <a:srgbClr val="E1165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S" sz="1100">
                <a:solidFill>
                  <a:srgbClr val="FFFFFF"/>
                </a:solidFill>
                <a:latin typeface="Roboto"/>
                <a:ea typeface="Roboto"/>
                <a:cs typeface="Roboto"/>
                <a:sym typeface="Roboto"/>
              </a:rPr>
              <a:t>Electrodos revestidos</a:t>
            </a:r>
            <a:endParaRPr sz="1100">
              <a:solidFill>
                <a:srgbClr val="FFFFFF"/>
              </a:solidFill>
              <a:latin typeface="Roboto"/>
              <a:ea typeface="Roboto"/>
              <a:cs typeface="Roboto"/>
              <a:sym typeface="Roboto"/>
            </a:endParaRPr>
          </a:p>
        </p:txBody>
      </p:sp>
      <p:sp>
        <p:nvSpPr>
          <p:cNvPr id="196" name="Google Shape;196;g95344b8d06_0_136"/>
          <p:cNvSpPr/>
          <p:nvPr/>
        </p:nvSpPr>
        <p:spPr>
          <a:xfrm>
            <a:off x="5452825" y="3657288"/>
            <a:ext cx="2020500" cy="525300"/>
          </a:xfrm>
          <a:prstGeom prst="roundRect">
            <a:avLst>
              <a:gd name="adj" fmla="val 16667"/>
            </a:avLst>
          </a:prstGeom>
          <a:solidFill>
            <a:srgbClr val="CC0000"/>
          </a:solidFill>
          <a:ln w="9525" cap="flat" cmpd="sng">
            <a:solidFill>
              <a:srgbClr val="E1165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S" sz="1100">
                <a:solidFill>
                  <a:srgbClr val="FFFFFF"/>
                </a:solidFill>
                <a:latin typeface="Roboto"/>
                <a:ea typeface="Roboto"/>
                <a:cs typeface="Roboto"/>
                <a:sym typeface="Roboto"/>
              </a:rPr>
              <a:t>Gas: MIG/MAG - TIG</a:t>
            </a:r>
            <a:endParaRPr sz="1100">
              <a:solidFill>
                <a:srgbClr val="FFFFFF"/>
              </a:solidFill>
              <a:latin typeface="Roboto"/>
              <a:ea typeface="Roboto"/>
              <a:cs typeface="Roboto"/>
              <a:sym typeface="Roboto"/>
            </a:endParaRPr>
          </a:p>
        </p:txBody>
      </p:sp>
      <p:cxnSp>
        <p:nvCxnSpPr>
          <p:cNvPr id="197" name="Google Shape;197;g95344b8d06_0_136"/>
          <p:cNvCxnSpPr>
            <a:stCxn id="195" idx="1"/>
            <a:endCxn id="198" idx="3"/>
          </p:cNvCxnSpPr>
          <p:nvPr/>
        </p:nvCxnSpPr>
        <p:spPr>
          <a:xfrm flipH="1">
            <a:off x="4834525" y="2571738"/>
            <a:ext cx="618300" cy="774300"/>
          </a:xfrm>
          <a:prstGeom prst="bentConnector3">
            <a:avLst>
              <a:gd name="adj1" fmla="val 49990"/>
            </a:avLst>
          </a:prstGeom>
          <a:noFill/>
          <a:ln w="9525" cap="flat" cmpd="sng">
            <a:solidFill>
              <a:srgbClr val="C2C2C2"/>
            </a:solidFill>
            <a:prstDash val="solid"/>
            <a:round/>
            <a:headEnd type="none" w="sm" len="sm"/>
            <a:tailEnd type="none" w="sm" len="sm"/>
          </a:ln>
        </p:spPr>
      </p:cxnSp>
      <p:cxnSp>
        <p:nvCxnSpPr>
          <p:cNvPr id="199" name="Google Shape;199;g95344b8d06_0_136"/>
          <p:cNvCxnSpPr>
            <a:stCxn id="196" idx="1"/>
            <a:endCxn id="198" idx="3"/>
          </p:cNvCxnSpPr>
          <p:nvPr/>
        </p:nvCxnSpPr>
        <p:spPr>
          <a:xfrm rot="10800000">
            <a:off x="4834525" y="3346038"/>
            <a:ext cx="618300" cy="573900"/>
          </a:xfrm>
          <a:prstGeom prst="bentConnector3">
            <a:avLst>
              <a:gd name="adj1" fmla="val 49990"/>
            </a:avLst>
          </a:prstGeom>
          <a:noFill/>
          <a:ln w="9525" cap="flat" cmpd="sng">
            <a:solidFill>
              <a:srgbClr val="C2C2C2"/>
            </a:solidFill>
            <a:prstDash val="solid"/>
            <a:round/>
            <a:headEnd type="none" w="sm" len="sm"/>
            <a:tailEnd type="none" w="sm" len="sm"/>
          </a:ln>
        </p:spPr>
      </p:cxnSp>
      <p:sp>
        <p:nvSpPr>
          <p:cNvPr id="198" name="Google Shape;198;g95344b8d06_0_136"/>
          <p:cNvSpPr/>
          <p:nvPr/>
        </p:nvSpPr>
        <p:spPr>
          <a:xfrm>
            <a:off x="2814150" y="3083524"/>
            <a:ext cx="2020500" cy="525300"/>
          </a:xfrm>
          <a:prstGeom prst="roundRect">
            <a:avLst>
              <a:gd name="adj" fmla="val 32229"/>
            </a:avLst>
          </a:prstGeom>
          <a:solidFill>
            <a:srgbClr val="B61249"/>
          </a:solidFill>
          <a:ln w="9525" cap="flat" cmpd="sng">
            <a:solidFill>
              <a:srgbClr val="B6124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ES" sz="1100">
                <a:solidFill>
                  <a:srgbClr val="FFFFFF"/>
                </a:solidFill>
                <a:latin typeface="Roboto"/>
                <a:ea typeface="Roboto"/>
                <a:cs typeface="Roboto"/>
                <a:sym typeface="Roboto"/>
              </a:rPr>
              <a:t>Eléctrica</a:t>
            </a:r>
            <a:endParaRPr sz="1100">
              <a:solidFill>
                <a:srgbClr val="FFFFFF"/>
              </a:solidFill>
              <a:latin typeface="Roboto"/>
              <a:ea typeface="Roboto"/>
              <a:cs typeface="Roboto"/>
              <a:sym typeface="Roboto"/>
            </a:endParaRPr>
          </a:p>
        </p:txBody>
      </p:sp>
      <p:cxnSp>
        <p:nvCxnSpPr>
          <p:cNvPr id="200" name="Google Shape;200;g95344b8d06_0_136"/>
          <p:cNvCxnSpPr>
            <a:endCxn id="198" idx="1"/>
          </p:cNvCxnSpPr>
          <p:nvPr/>
        </p:nvCxnSpPr>
        <p:spPr>
          <a:xfrm>
            <a:off x="2544750" y="3260374"/>
            <a:ext cx="269400" cy="85800"/>
          </a:xfrm>
          <a:prstGeom prst="bentConnector3">
            <a:avLst>
              <a:gd name="adj1" fmla="val 50000"/>
            </a:avLst>
          </a:prstGeom>
          <a:noFill/>
          <a:ln w="9525" cap="flat" cmpd="sng">
            <a:solidFill>
              <a:srgbClr val="C2C2C2"/>
            </a:solidFill>
            <a:prstDash val="solid"/>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972af488d5_0_123"/>
          <p:cNvSpPr txBox="1">
            <a:spLocks noGrp="1"/>
          </p:cNvSpPr>
          <p:nvPr>
            <p:ph type="ctrTitle"/>
          </p:nvPr>
        </p:nvSpPr>
        <p:spPr>
          <a:xfrm>
            <a:off x="1831075" y="538175"/>
            <a:ext cx="4959600" cy="806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800"/>
              </a:spcAft>
              <a:buNone/>
            </a:pPr>
            <a:r>
              <a:rPr lang="es-ES" sz="5000"/>
              <a:t> humedad</a:t>
            </a:r>
            <a:endParaRPr/>
          </a:p>
        </p:txBody>
      </p:sp>
      <p:sp>
        <p:nvSpPr>
          <p:cNvPr id="530" name="Google Shape;530;g972af488d5_0_123"/>
          <p:cNvSpPr txBox="1">
            <a:spLocks noGrp="1"/>
          </p:cNvSpPr>
          <p:nvPr>
            <p:ph type="subTitle" idx="1"/>
          </p:nvPr>
        </p:nvSpPr>
        <p:spPr>
          <a:xfrm>
            <a:off x="1569917" y="2779050"/>
            <a:ext cx="5481900" cy="370200"/>
          </a:xfrm>
          <a:prstGeom prst="rect">
            <a:avLst/>
          </a:prstGeom>
        </p:spPr>
        <p:txBody>
          <a:bodyPr spcFirstLastPara="1" wrap="square" lIns="91425" tIns="91425" rIns="91425" bIns="91425" anchor="ctr" anchorCtr="0">
            <a:noAutofit/>
          </a:bodyPr>
          <a:lstStyle/>
          <a:p>
            <a:pPr marL="457200" lvl="0" indent="-311150" algn="just" rtl="0">
              <a:lnSpc>
                <a:spcPct val="150000"/>
              </a:lnSpc>
              <a:spcBef>
                <a:spcPts val="0"/>
              </a:spcBef>
              <a:spcAft>
                <a:spcPts val="0"/>
              </a:spcAft>
              <a:buSzPts val="1300"/>
              <a:buChar char="●"/>
            </a:pPr>
            <a:r>
              <a:rPr lang="es-ES" sz="1300"/>
              <a:t>La humedad entre el cuerpo y algo electrificado forma una línea de tierra que puede producir corriente al cuerpo del operador, generando un choque eléctrico.</a:t>
            </a:r>
            <a:endParaRPr sz="1300"/>
          </a:p>
          <a:p>
            <a:pPr marL="457200" lvl="0" indent="-311150" algn="just" rtl="0">
              <a:lnSpc>
                <a:spcPct val="150000"/>
              </a:lnSpc>
              <a:spcBef>
                <a:spcPts val="0"/>
              </a:spcBef>
              <a:spcAft>
                <a:spcPts val="0"/>
              </a:spcAft>
              <a:buSzPts val="1300"/>
              <a:buChar char="●"/>
            </a:pPr>
            <a:r>
              <a:rPr lang="es-ES" sz="1300"/>
              <a:t>Nunca trabajar sobre suelo ni zonas húmedas.</a:t>
            </a:r>
            <a:endParaRPr sz="1300"/>
          </a:p>
          <a:p>
            <a:pPr marL="457200" lvl="0" indent="-311150" algn="just" rtl="0">
              <a:lnSpc>
                <a:spcPct val="150000"/>
              </a:lnSpc>
              <a:spcBef>
                <a:spcPts val="0"/>
              </a:spcBef>
              <a:spcAft>
                <a:spcPts val="0"/>
              </a:spcAft>
              <a:buSzPts val="1300"/>
              <a:buChar char="●"/>
            </a:pPr>
            <a:r>
              <a:rPr lang="es-ES" sz="1300"/>
              <a:t>Deberá conservar manos, ropa y lugar de trabajo continuamente secos.</a:t>
            </a:r>
            <a:endParaRPr sz="1100">
              <a:solidFill>
                <a:srgbClr val="000000"/>
              </a:solidFill>
              <a:highlight>
                <a:srgbClr val="FFFFFF"/>
              </a:highlight>
              <a:latin typeface="Calibri"/>
              <a:ea typeface="Calibri"/>
              <a:cs typeface="Calibri"/>
              <a:sym typeface="Calibri"/>
            </a:endParaRPr>
          </a:p>
          <a:p>
            <a:pPr marL="457200" lvl="0" indent="0" algn="just" rtl="0">
              <a:lnSpc>
                <a:spcPct val="150000"/>
              </a:lnSpc>
              <a:spcBef>
                <a:spcPts val="800"/>
              </a:spcBef>
              <a:spcAft>
                <a:spcPts val="0"/>
              </a:spcAft>
              <a:buNone/>
            </a:pPr>
            <a:endParaRPr sz="1300"/>
          </a:p>
          <a:p>
            <a:pPr marL="0" lvl="0" indent="0" algn="just" rtl="0">
              <a:lnSpc>
                <a:spcPct val="150000"/>
              </a:lnSpc>
              <a:spcBef>
                <a:spcPts val="800"/>
              </a:spcBef>
              <a:spcAft>
                <a:spcPts val="0"/>
              </a:spcAft>
              <a:buNone/>
            </a:pPr>
            <a:endParaRPr sz="1300"/>
          </a:p>
          <a:p>
            <a:pPr marL="457200" lvl="0" indent="0" algn="just" rtl="0">
              <a:lnSpc>
                <a:spcPct val="150000"/>
              </a:lnSpc>
              <a:spcBef>
                <a:spcPts val="800"/>
              </a:spcBef>
              <a:spcAft>
                <a:spcPts val="0"/>
              </a:spcAft>
              <a:buNone/>
            </a:pPr>
            <a:endParaRPr sz="1300"/>
          </a:p>
          <a:p>
            <a:pPr marL="457200" lvl="0" indent="0" algn="just" rtl="0">
              <a:lnSpc>
                <a:spcPct val="150000"/>
              </a:lnSpc>
              <a:spcBef>
                <a:spcPts val="800"/>
              </a:spcBef>
              <a:spcAft>
                <a:spcPts val="0"/>
              </a:spcAft>
              <a:buNone/>
            </a:pPr>
            <a:endParaRPr sz="1400">
              <a:solidFill>
                <a:srgbClr val="000000"/>
              </a:solidFill>
            </a:endParaRPr>
          </a:p>
        </p:txBody>
      </p:sp>
      <p:pic>
        <p:nvPicPr>
          <p:cNvPr id="531" name="Google Shape;531;g972af488d5_0_123"/>
          <p:cNvPicPr preferRelativeResize="0"/>
          <p:nvPr/>
        </p:nvPicPr>
        <p:blipFill>
          <a:blip r:embed="rId3">
            <a:alphaModFix/>
          </a:blip>
          <a:stretch>
            <a:fillRect/>
          </a:stretch>
        </p:blipFill>
        <p:spPr>
          <a:xfrm>
            <a:off x="3117100" y="2982275"/>
            <a:ext cx="2387549" cy="19259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95344b8d06_1_28"/>
          <p:cNvSpPr txBox="1">
            <a:spLocks noGrp="1"/>
          </p:cNvSpPr>
          <p:nvPr>
            <p:ph type="title"/>
          </p:nvPr>
        </p:nvSpPr>
        <p:spPr>
          <a:xfrm>
            <a:off x="462550" y="1663000"/>
            <a:ext cx="8590800" cy="138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sz="4800"/>
              <a:t>GRACIAS !!</a:t>
            </a:r>
            <a:endParaRPr sz="4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95344b8d06_0_275"/>
          <p:cNvSpPr txBox="1">
            <a:spLocks noGrp="1"/>
          </p:cNvSpPr>
          <p:nvPr>
            <p:ph type="ctrTitle"/>
          </p:nvPr>
        </p:nvSpPr>
        <p:spPr>
          <a:xfrm>
            <a:off x="908925" y="453225"/>
            <a:ext cx="6950700" cy="167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sz="6800"/>
              <a:t>Soldadura oxiacetilénica</a:t>
            </a:r>
            <a:endParaRPr sz="6800"/>
          </a:p>
        </p:txBody>
      </p:sp>
      <p:sp>
        <p:nvSpPr>
          <p:cNvPr id="206" name="Google Shape;206;g95344b8d06_0_275"/>
          <p:cNvSpPr txBox="1">
            <a:spLocks noGrp="1"/>
          </p:cNvSpPr>
          <p:nvPr>
            <p:ph type="subTitle" idx="1"/>
          </p:nvPr>
        </p:nvSpPr>
        <p:spPr>
          <a:xfrm>
            <a:off x="3592975" y="2266950"/>
            <a:ext cx="3774600" cy="2655300"/>
          </a:xfrm>
          <a:prstGeom prst="rect">
            <a:avLst/>
          </a:prstGeom>
        </p:spPr>
        <p:txBody>
          <a:bodyPr spcFirstLastPara="1" wrap="square" lIns="91425" tIns="91425" rIns="91425" bIns="91425" anchor="ctr" anchorCtr="0">
            <a:noAutofit/>
          </a:bodyPr>
          <a:lstStyle/>
          <a:p>
            <a:pPr marL="0" marR="0" lvl="0" indent="0" algn="just" rtl="0">
              <a:lnSpc>
                <a:spcPct val="150000"/>
              </a:lnSpc>
              <a:spcBef>
                <a:spcPts val="1200"/>
              </a:spcBef>
              <a:spcAft>
                <a:spcPts val="1200"/>
              </a:spcAft>
              <a:buNone/>
            </a:pPr>
            <a:r>
              <a:rPr lang="es-ES" sz="1100">
                <a:solidFill>
                  <a:srgbClr val="000000"/>
                </a:solidFill>
                <a:latin typeface="Arial"/>
                <a:ea typeface="Arial"/>
                <a:cs typeface="Arial"/>
                <a:sym typeface="Arial"/>
              </a:rPr>
              <a:t>Es un proceso de soldadura en el que se utilizan dos gases para provocar la combustión. Uno de ellos será el gas combustible, en este caso el acetileno y el otro el gas </a:t>
            </a:r>
            <a:r>
              <a:rPr lang="es-ES" sz="1100">
                <a:solidFill>
                  <a:srgbClr val="000000"/>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comburente</a:t>
            </a:r>
            <a:r>
              <a:rPr lang="es-ES" sz="1100">
                <a:solidFill>
                  <a:srgbClr val="000000"/>
                </a:solidFill>
                <a:latin typeface="Arial"/>
                <a:ea typeface="Arial"/>
                <a:cs typeface="Arial"/>
                <a:sym typeface="Arial"/>
              </a:rPr>
              <a:t>, en este caso el oxígeno. La soldadura se origina por el intenso calor de la llama oxiacetilénica que eleva la temperatura del metal base, y que permite que el metal de aportación fluya.</a:t>
            </a:r>
            <a:endParaRPr/>
          </a:p>
        </p:txBody>
      </p:sp>
      <p:pic>
        <p:nvPicPr>
          <p:cNvPr id="207" name="Google Shape;207;g95344b8d06_0_275"/>
          <p:cNvPicPr preferRelativeResize="0"/>
          <p:nvPr/>
        </p:nvPicPr>
        <p:blipFill rotWithShape="1">
          <a:blip r:embed="rId4">
            <a:alphaModFix/>
          </a:blip>
          <a:srcRect l="44062" t="2496"/>
          <a:stretch/>
        </p:blipFill>
        <p:spPr>
          <a:xfrm>
            <a:off x="1713800" y="2127825"/>
            <a:ext cx="1603100" cy="27944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95344b8d06_0_282"/>
          <p:cNvSpPr txBox="1">
            <a:spLocks noGrp="1"/>
          </p:cNvSpPr>
          <p:nvPr>
            <p:ph type="ctrTitle"/>
          </p:nvPr>
        </p:nvSpPr>
        <p:spPr>
          <a:xfrm>
            <a:off x="1336675" y="282150"/>
            <a:ext cx="6104700" cy="140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sz="6800"/>
              <a:t>EQUIPO DE SOLDADURA</a:t>
            </a:r>
            <a:endParaRPr sz="6800"/>
          </a:p>
        </p:txBody>
      </p:sp>
      <p:sp>
        <p:nvSpPr>
          <p:cNvPr id="213" name="Google Shape;213;g95344b8d06_0_282"/>
          <p:cNvSpPr txBox="1">
            <a:spLocks noGrp="1"/>
          </p:cNvSpPr>
          <p:nvPr>
            <p:ph type="subTitle" idx="1"/>
          </p:nvPr>
        </p:nvSpPr>
        <p:spPr>
          <a:xfrm>
            <a:off x="1831075" y="1828550"/>
            <a:ext cx="2740800" cy="2523600"/>
          </a:xfrm>
          <a:prstGeom prst="rect">
            <a:avLst/>
          </a:prstGeom>
        </p:spPr>
        <p:txBody>
          <a:bodyPr spcFirstLastPara="1" wrap="square" lIns="91425" tIns="91425" rIns="91425" bIns="91425" anchor="ctr" anchorCtr="0">
            <a:noAutofit/>
          </a:bodyPr>
          <a:lstStyle/>
          <a:p>
            <a:pPr marL="457200" lvl="0" indent="-342900" algn="just" rtl="0">
              <a:spcBef>
                <a:spcPts val="0"/>
              </a:spcBef>
              <a:spcAft>
                <a:spcPts val="0"/>
              </a:spcAft>
              <a:buSzPts val="1800"/>
              <a:buChar char="-"/>
            </a:pPr>
            <a:r>
              <a:rPr lang="es-ES"/>
              <a:t>Cilindro de acetileno</a:t>
            </a:r>
            <a:endParaRPr/>
          </a:p>
          <a:p>
            <a:pPr marL="457200" lvl="0" indent="-342900" algn="just" rtl="0">
              <a:spcBef>
                <a:spcPts val="0"/>
              </a:spcBef>
              <a:spcAft>
                <a:spcPts val="0"/>
              </a:spcAft>
              <a:buSzPts val="1800"/>
              <a:buChar char="-"/>
            </a:pPr>
            <a:r>
              <a:rPr lang="es-ES"/>
              <a:t>Cilindro de Oxigeno</a:t>
            </a:r>
            <a:endParaRPr/>
          </a:p>
          <a:p>
            <a:pPr marL="457200" lvl="0" indent="-342900" algn="just" rtl="0">
              <a:spcBef>
                <a:spcPts val="0"/>
              </a:spcBef>
              <a:spcAft>
                <a:spcPts val="0"/>
              </a:spcAft>
              <a:buSzPts val="1800"/>
              <a:buChar char="-"/>
            </a:pPr>
            <a:r>
              <a:rPr lang="es-ES"/>
              <a:t>Manorreductores</a:t>
            </a:r>
            <a:endParaRPr/>
          </a:p>
          <a:p>
            <a:pPr marL="457200" lvl="0" indent="-342900" algn="just" rtl="0">
              <a:spcBef>
                <a:spcPts val="0"/>
              </a:spcBef>
              <a:spcAft>
                <a:spcPts val="0"/>
              </a:spcAft>
              <a:buSzPts val="1800"/>
              <a:buChar char="-"/>
            </a:pPr>
            <a:r>
              <a:rPr lang="es-ES"/>
              <a:t>Válvula de seguridad</a:t>
            </a:r>
            <a:endParaRPr/>
          </a:p>
          <a:p>
            <a:pPr marL="0" lvl="0" indent="0" algn="just" rtl="0">
              <a:spcBef>
                <a:spcPts val="0"/>
              </a:spcBef>
              <a:spcAft>
                <a:spcPts val="0"/>
              </a:spcAft>
              <a:buNone/>
            </a:pPr>
            <a:endParaRPr/>
          </a:p>
        </p:txBody>
      </p:sp>
      <p:sp>
        <p:nvSpPr>
          <p:cNvPr id="214" name="Google Shape;214;g95344b8d06_0_282"/>
          <p:cNvSpPr txBox="1">
            <a:spLocks noGrp="1"/>
          </p:cNvSpPr>
          <p:nvPr>
            <p:ph type="subTitle" idx="1"/>
          </p:nvPr>
        </p:nvSpPr>
        <p:spPr>
          <a:xfrm>
            <a:off x="4795800" y="2127950"/>
            <a:ext cx="2740800" cy="13047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endParaRPr/>
          </a:p>
          <a:p>
            <a:pPr marL="457200" lvl="0" indent="-342900" algn="just" rtl="0">
              <a:spcBef>
                <a:spcPts val="0"/>
              </a:spcBef>
              <a:spcAft>
                <a:spcPts val="0"/>
              </a:spcAft>
              <a:buSzPts val="1800"/>
              <a:buChar char="-"/>
            </a:pPr>
            <a:r>
              <a:rPr lang="es-ES"/>
              <a:t>Mangueras</a:t>
            </a:r>
            <a:endParaRPr/>
          </a:p>
          <a:p>
            <a:pPr marL="457200" lvl="0" indent="-342900" algn="just" rtl="0">
              <a:spcBef>
                <a:spcPts val="0"/>
              </a:spcBef>
              <a:spcAft>
                <a:spcPts val="0"/>
              </a:spcAft>
              <a:buSzPts val="1800"/>
              <a:buChar char="-"/>
            </a:pPr>
            <a:r>
              <a:rPr lang="es-ES"/>
              <a:t>Sistema antiretroceso</a:t>
            </a:r>
            <a:endParaRPr/>
          </a:p>
          <a:p>
            <a:pPr marL="457200" lvl="0" indent="-342900" algn="just" rtl="0">
              <a:spcBef>
                <a:spcPts val="0"/>
              </a:spcBef>
              <a:spcAft>
                <a:spcPts val="0"/>
              </a:spcAft>
              <a:buSzPts val="1800"/>
              <a:buChar char="-"/>
            </a:pPr>
            <a:r>
              <a:rPr lang="es-ES"/>
              <a:t>Soplete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95344b8d06_0_289"/>
          <p:cNvSpPr txBox="1">
            <a:spLocks noGrp="1"/>
          </p:cNvSpPr>
          <p:nvPr>
            <p:ph type="subTitle" idx="1"/>
          </p:nvPr>
        </p:nvSpPr>
        <p:spPr>
          <a:xfrm>
            <a:off x="1831075" y="538175"/>
            <a:ext cx="3921900" cy="4067100"/>
          </a:xfrm>
          <a:prstGeom prst="rect">
            <a:avLst/>
          </a:prstGeom>
        </p:spPr>
        <p:txBody>
          <a:bodyPr spcFirstLastPara="1" wrap="square" lIns="91425" tIns="91425" rIns="91425" bIns="91425" anchor="t" anchorCtr="0">
            <a:noAutofit/>
          </a:bodyPr>
          <a:lstStyle/>
          <a:p>
            <a:pPr marL="0" marR="0" lvl="0" indent="0" algn="just" rtl="0">
              <a:lnSpc>
                <a:spcPct val="115000"/>
              </a:lnSpc>
              <a:spcBef>
                <a:spcPts val="1200"/>
              </a:spcBef>
              <a:spcAft>
                <a:spcPts val="0"/>
              </a:spcAft>
              <a:buNone/>
            </a:pPr>
            <a:r>
              <a:rPr lang="es-ES" sz="1100" b="1" u="sng">
                <a:solidFill>
                  <a:srgbClr val="000000"/>
                </a:solidFill>
                <a:latin typeface="Arial"/>
                <a:ea typeface="Arial"/>
                <a:cs typeface="Arial"/>
                <a:sym typeface="Arial"/>
              </a:rPr>
              <a:t>CILINDRO DE ACETILENO:</a:t>
            </a:r>
            <a:endParaRPr sz="1100" b="1" u="sng">
              <a:solidFill>
                <a:srgbClr val="000000"/>
              </a:solidFill>
              <a:latin typeface="Arial"/>
              <a:ea typeface="Arial"/>
              <a:cs typeface="Arial"/>
              <a:sym typeface="Arial"/>
            </a:endParaRPr>
          </a:p>
          <a:p>
            <a:pPr marL="0" marR="0" lvl="0" indent="0" algn="just" rtl="0">
              <a:lnSpc>
                <a:spcPct val="115000"/>
              </a:lnSpc>
              <a:spcBef>
                <a:spcPts val="1200"/>
              </a:spcBef>
              <a:spcAft>
                <a:spcPts val="0"/>
              </a:spcAft>
              <a:buNone/>
            </a:pPr>
            <a:r>
              <a:rPr lang="es-ES" sz="1100">
                <a:solidFill>
                  <a:srgbClr val="000000"/>
                </a:solidFill>
                <a:latin typeface="Arial"/>
                <a:ea typeface="Arial"/>
                <a:cs typeface="Arial"/>
                <a:sym typeface="Arial"/>
              </a:rPr>
              <a:t>El acetileno se suministra en cilindros o botellas de acero a presión. Se trata de un gas altamente inestable, por lo que requerirá de cuidados especiales para su almacenamiento. La presión de suministro o de llenado de las botellas es de 15 kg/cm2.</a:t>
            </a:r>
            <a:endParaRPr sz="1100">
              <a:solidFill>
                <a:srgbClr val="000000"/>
              </a:solidFill>
              <a:latin typeface="Arial"/>
              <a:ea typeface="Arial"/>
              <a:cs typeface="Arial"/>
              <a:sym typeface="Arial"/>
            </a:endParaRPr>
          </a:p>
          <a:p>
            <a:pPr marL="0" lvl="0" indent="0" algn="just" rtl="0">
              <a:lnSpc>
                <a:spcPct val="115000"/>
              </a:lnSpc>
              <a:spcBef>
                <a:spcPts val="1200"/>
              </a:spcBef>
              <a:spcAft>
                <a:spcPts val="0"/>
              </a:spcAft>
              <a:buNone/>
            </a:pPr>
            <a:r>
              <a:rPr lang="es-ES" sz="1100" b="1" u="sng">
                <a:solidFill>
                  <a:srgbClr val="000000"/>
                </a:solidFill>
                <a:latin typeface="Arial"/>
                <a:ea typeface="Arial"/>
                <a:cs typeface="Arial"/>
                <a:sym typeface="Arial"/>
              </a:rPr>
              <a:t>CILINDRO DE OXIGENO:</a:t>
            </a:r>
            <a:endParaRPr sz="1100" b="1" u="sng">
              <a:solidFill>
                <a:srgbClr val="000000"/>
              </a:solidFill>
              <a:latin typeface="Arial"/>
              <a:ea typeface="Arial"/>
              <a:cs typeface="Arial"/>
              <a:sym typeface="Arial"/>
            </a:endParaRPr>
          </a:p>
          <a:p>
            <a:pPr marL="0" lvl="0" indent="0" algn="just" rtl="0">
              <a:lnSpc>
                <a:spcPct val="115000"/>
              </a:lnSpc>
              <a:spcBef>
                <a:spcPts val="1200"/>
              </a:spcBef>
              <a:spcAft>
                <a:spcPts val="0"/>
              </a:spcAft>
              <a:buNone/>
            </a:pPr>
            <a:r>
              <a:rPr lang="es-ES" sz="1100">
                <a:solidFill>
                  <a:srgbClr val="000000"/>
                </a:solidFill>
                <a:latin typeface="Arial"/>
                <a:ea typeface="Arial"/>
                <a:cs typeface="Arial"/>
                <a:sym typeface="Arial"/>
              </a:rPr>
              <a:t>El oxígeno se suministra igualmente en botellas de acero a presiones elevadas, superiores a los 150 kg/cm2. Al ser intensamente oxidante, deberá evitarse todo contacto con sustancias fácilmente combustibles, ya que podrá provocar su combustión.</a:t>
            </a:r>
            <a:r>
              <a:rPr lang="es-ES" sz="1100">
                <a:solidFill>
                  <a:srgbClr val="000000"/>
                </a:solidFill>
                <a:highlight>
                  <a:srgbClr val="FFFFFF"/>
                </a:highlight>
                <a:latin typeface="Arial"/>
                <a:ea typeface="Arial"/>
                <a:cs typeface="Arial"/>
                <a:sym typeface="Arial"/>
              </a:rPr>
              <a:t> </a:t>
            </a:r>
            <a:endParaRPr sz="1100" b="1" u="sng">
              <a:solidFill>
                <a:srgbClr val="000000"/>
              </a:solidFill>
              <a:latin typeface="Arial"/>
              <a:ea typeface="Arial"/>
              <a:cs typeface="Arial"/>
              <a:sym typeface="Arial"/>
            </a:endParaRPr>
          </a:p>
          <a:p>
            <a:pPr marL="0" marR="0" lvl="0" indent="0" algn="just" rtl="0">
              <a:lnSpc>
                <a:spcPct val="150000"/>
              </a:lnSpc>
              <a:spcBef>
                <a:spcPts val="1200"/>
              </a:spcBef>
              <a:spcAft>
                <a:spcPts val="1200"/>
              </a:spcAft>
              <a:buNone/>
            </a:pPr>
            <a:endParaRPr sz="1100">
              <a:solidFill>
                <a:srgbClr val="000000"/>
              </a:solidFill>
              <a:latin typeface="Arial"/>
              <a:ea typeface="Arial"/>
              <a:cs typeface="Arial"/>
              <a:sym typeface="Arial"/>
            </a:endParaRPr>
          </a:p>
        </p:txBody>
      </p:sp>
      <p:pic>
        <p:nvPicPr>
          <p:cNvPr id="220" name="Google Shape;220;g95344b8d06_0_289"/>
          <p:cNvPicPr preferRelativeResize="0"/>
          <p:nvPr/>
        </p:nvPicPr>
        <p:blipFill>
          <a:blip r:embed="rId3">
            <a:alphaModFix/>
          </a:blip>
          <a:stretch>
            <a:fillRect/>
          </a:stretch>
        </p:blipFill>
        <p:spPr>
          <a:xfrm>
            <a:off x="5821125" y="1114800"/>
            <a:ext cx="1606875" cy="2371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95344b8d06_0_298"/>
          <p:cNvSpPr txBox="1">
            <a:spLocks noGrp="1"/>
          </p:cNvSpPr>
          <p:nvPr>
            <p:ph type="subTitle" idx="1"/>
          </p:nvPr>
        </p:nvSpPr>
        <p:spPr>
          <a:xfrm>
            <a:off x="1831050" y="352900"/>
            <a:ext cx="3269700" cy="1571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ES" b="1" u="sng"/>
              <a:t>MANORREDUCTORES:</a:t>
            </a:r>
            <a:endParaRPr b="1" u="sng"/>
          </a:p>
          <a:p>
            <a:pPr marL="0" lvl="0" indent="0" algn="just" rtl="0">
              <a:spcBef>
                <a:spcPts val="0"/>
              </a:spcBef>
              <a:spcAft>
                <a:spcPts val="0"/>
              </a:spcAft>
              <a:buNone/>
            </a:pPr>
            <a:r>
              <a:rPr lang="es-ES" sz="1300"/>
              <a:t>Su función es la de disminuir la presión de los gases que tienen en el interior las botellas y mantenerlas estables en su salida a través de las mangueras.</a:t>
            </a:r>
            <a:endParaRPr sz="1300"/>
          </a:p>
        </p:txBody>
      </p:sp>
      <p:pic>
        <p:nvPicPr>
          <p:cNvPr id="226" name="Google Shape;226;g95344b8d06_0_298"/>
          <p:cNvPicPr preferRelativeResize="0"/>
          <p:nvPr/>
        </p:nvPicPr>
        <p:blipFill>
          <a:blip r:embed="rId3">
            <a:alphaModFix/>
          </a:blip>
          <a:stretch>
            <a:fillRect/>
          </a:stretch>
        </p:blipFill>
        <p:spPr>
          <a:xfrm>
            <a:off x="5324700" y="352888"/>
            <a:ext cx="2095500" cy="1571625"/>
          </a:xfrm>
          <a:prstGeom prst="rect">
            <a:avLst/>
          </a:prstGeom>
          <a:noFill/>
          <a:ln>
            <a:noFill/>
          </a:ln>
        </p:spPr>
      </p:pic>
      <p:sp>
        <p:nvSpPr>
          <p:cNvPr id="227" name="Google Shape;227;g95344b8d06_0_298"/>
          <p:cNvSpPr txBox="1">
            <a:spLocks noGrp="1"/>
          </p:cNvSpPr>
          <p:nvPr>
            <p:ph type="subTitle" idx="1"/>
          </p:nvPr>
        </p:nvSpPr>
        <p:spPr>
          <a:xfrm>
            <a:off x="1831050" y="2134150"/>
            <a:ext cx="3269700" cy="1571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ES" b="1" u="sng" dirty="0"/>
              <a:t>VÁLVULAS DE SEGURIDAD</a:t>
            </a:r>
            <a:endParaRPr b="1" u="sng" dirty="0"/>
          </a:p>
          <a:p>
            <a:pPr marL="0" lvl="0" indent="0" algn="just" rtl="0">
              <a:spcBef>
                <a:spcPts val="0"/>
              </a:spcBef>
              <a:spcAft>
                <a:spcPts val="0"/>
              </a:spcAft>
              <a:buNone/>
            </a:pPr>
            <a:r>
              <a:rPr lang="es-ES" sz="1300" dirty="0"/>
              <a:t>Su función es la de evitar el retroceso de la llama al interior del cilindro. </a:t>
            </a:r>
            <a:endParaRPr sz="1300" dirty="0"/>
          </a:p>
        </p:txBody>
      </p:sp>
      <p:pic>
        <p:nvPicPr>
          <p:cNvPr id="228" name="Google Shape;228;g95344b8d06_0_298"/>
          <p:cNvPicPr preferRelativeResize="0"/>
          <p:nvPr/>
        </p:nvPicPr>
        <p:blipFill>
          <a:blip r:embed="rId4">
            <a:alphaModFix/>
          </a:blip>
          <a:stretch>
            <a:fillRect/>
          </a:stretch>
        </p:blipFill>
        <p:spPr>
          <a:xfrm>
            <a:off x="5508838" y="2311675"/>
            <a:ext cx="1727232" cy="1090075"/>
          </a:xfrm>
          <a:prstGeom prst="rect">
            <a:avLst/>
          </a:prstGeom>
          <a:noFill/>
          <a:ln>
            <a:noFill/>
          </a:ln>
        </p:spPr>
      </p:pic>
      <p:sp>
        <p:nvSpPr>
          <p:cNvPr id="229" name="Google Shape;229;g95344b8d06_0_298"/>
          <p:cNvSpPr txBox="1">
            <a:spLocks noGrp="1"/>
          </p:cNvSpPr>
          <p:nvPr>
            <p:ph type="subTitle" idx="1"/>
          </p:nvPr>
        </p:nvSpPr>
        <p:spPr>
          <a:xfrm>
            <a:off x="1831050" y="3571800"/>
            <a:ext cx="3269700" cy="1571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ES" b="1" u="sng"/>
              <a:t>SISTEMA ANTIRETROCESO</a:t>
            </a:r>
            <a:endParaRPr b="1" u="sng"/>
          </a:p>
          <a:p>
            <a:pPr marL="0" marR="0" lvl="0" indent="0" algn="just" rtl="0">
              <a:lnSpc>
                <a:spcPct val="100000"/>
              </a:lnSpc>
              <a:spcBef>
                <a:spcPts val="0"/>
              </a:spcBef>
              <a:spcAft>
                <a:spcPts val="0"/>
              </a:spcAft>
              <a:buNone/>
            </a:pPr>
            <a:r>
              <a:rPr lang="es-ES" sz="1300"/>
              <a:t>Son dos válvulas de seguridad colocadas entre mangueras y sopletes que permiten el paso del gas en un sentido y no en el otro</a:t>
            </a:r>
            <a:endParaRPr sz="1300"/>
          </a:p>
        </p:txBody>
      </p:sp>
      <p:pic>
        <p:nvPicPr>
          <p:cNvPr id="230" name="Google Shape;230;g95344b8d06_0_298"/>
          <p:cNvPicPr preferRelativeResize="0"/>
          <p:nvPr/>
        </p:nvPicPr>
        <p:blipFill>
          <a:blip r:embed="rId5">
            <a:alphaModFix/>
          </a:blip>
          <a:stretch>
            <a:fillRect/>
          </a:stretch>
        </p:blipFill>
        <p:spPr>
          <a:xfrm>
            <a:off x="5660575" y="3571800"/>
            <a:ext cx="1258225" cy="1258225"/>
          </a:xfrm>
          <a:prstGeom prst="rect">
            <a:avLst/>
          </a:prstGeom>
          <a:noFill/>
          <a:ln>
            <a:noFill/>
          </a:ln>
        </p:spPr>
      </p:pic>
    </p:spTree>
  </p:cSld>
  <p:clrMapOvr>
    <a:masterClrMapping/>
  </p:clrMapOvr>
</p:sld>
</file>

<file path=ppt/theme/theme1.xml><?xml version="1.0" encoding="utf-8"?>
<a:theme xmlns:a="http://schemas.openxmlformats.org/drawingml/2006/main" name="Steampunk Aesthetics by Slidesgo">
  <a:themeElements>
    <a:clrScheme name="Simple Light">
      <a:dk1>
        <a:srgbClr val="482400"/>
      </a:dk1>
      <a:lt1>
        <a:srgbClr val="8C420F"/>
      </a:lt1>
      <a:dk2>
        <a:srgbClr val="B7581F"/>
      </a:dk2>
      <a:lt2>
        <a:srgbClr val="D76827"/>
      </a:lt2>
      <a:accent1>
        <a:srgbClr val="F8A21C"/>
      </a:accent1>
      <a:accent2>
        <a:srgbClr val="482400"/>
      </a:accent2>
      <a:accent3>
        <a:srgbClr val="8C420F"/>
      </a:accent3>
      <a:accent4>
        <a:srgbClr val="B7581F"/>
      </a:accent4>
      <a:accent5>
        <a:srgbClr val="D76827"/>
      </a:accent5>
      <a:accent6>
        <a:srgbClr val="F8A21C"/>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TotalTime>
  <Words>3105</Words>
  <Application>Microsoft Office PowerPoint</Application>
  <PresentationFormat>Presentación en pantalla (16:9)</PresentationFormat>
  <Paragraphs>300</Paragraphs>
  <Slides>51</Slides>
  <Notes>51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51</vt:i4>
      </vt:variant>
    </vt:vector>
  </HeadingPairs>
  <TitlesOfParts>
    <vt:vector size="58" baseType="lpstr">
      <vt:lpstr>Roboto</vt:lpstr>
      <vt:lpstr>Bebas Neue</vt:lpstr>
      <vt:lpstr>Calibri</vt:lpstr>
      <vt:lpstr>Arial</vt:lpstr>
      <vt:lpstr>Roboto Medium</vt:lpstr>
      <vt:lpstr>Barlow</vt:lpstr>
      <vt:lpstr>Steampunk Aesthetics by Slidesgo</vt:lpstr>
      <vt:lpstr>Soldadura y cortes a gas</vt:lpstr>
      <vt:lpstr>NORMATIVA VIGENTE</vt:lpstr>
      <vt:lpstr>Presentación de PowerPoint</vt:lpstr>
      <vt:lpstr>SOLDADURA</vt:lpstr>
      <vt:lpstr>TIPOS DE TÉCNICAS DE SOLDADURA</vt:lpstr>
      <vt:lpstr>Soldadura oxiacetilénica</vt:lpstr>
      <vt:lpstr>EQUIPO DE SOLDADURA</vt:lpstr>
      <vt:lpstr>Presentación de PowerPoint</vt:lpstr>
      <vt:lpstr>Presentación de PowerPoint</vt:lpstr>
      <vt:lpstr>Presentación de PowerPoint</vt:lpstr>
      <vt:lpstr>Presentación de PowerPoint</vt:lpstr>
      <vt:lpstr>soldadura mig/mag</vt:lpstr>
      <vt:lpstr>parámetros que lo caracterizan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Soldadura láser</vt:lpstr>
      <vt:lpstr> caracterización </vt:lpstr>
      <vt:lpstr>caracterización </vt:lpstr>
      <vt:lpstr>funcionamiento </vt:lpstr>
      <vt:lpstr>equipamiento </vt:lpstr>
      <vt:lpstr>equipamiento </vt:lpstr>
      <vt:lpstr>principales materiales </vt:lpstr>
      <vt:lpstr> campo de aplicación</vt:lpstr>
      <vt:lpstr> ventajas </vt:lpstr>
      <vt:lpstr> ventajas </vt:lpstr>
      <vt:lpstr> desventajas </vt:lpstr>
      <vt:lpstr>Cortes </vt:lpstr>
      <vt:lpstr>OXIACETILENICA</vt:lpstr>
      <vt:lpstr>Presentación de PowerPoint</vt:lpstr>
      <vt:lpstr>LASER</vt:lpstr>
      <vt:lpstr>Presentación de PowerPoint</vt:lpstr>
      <vt:lpstr>PLASMA</vt:lpstr>
      <vt:lpstr>Presentación de PowerPoint</vt:lpstr>
      <vt:lpstr>Presentación de PowerPoint</vt:lpstr>
      <vt:lpstr>Presentación de PowerPoint</vt:lpstr>
      <vt:lpstr>elementos de seguridad </vt:lpstr>
      <vt:lpstr>Presentación de PowerPoint</vt:lpstr>
      <vt:lpstr>Presentación de PowerPoint</vt:lpstr>
      <vt:lpstr>Presentación de PowerPoint</vt:lpstr>
      <vt:lpstr>Presentación de PowerPoint</vt:lpstr>
      <vt:lpstr> recomendaCIONES</vt:lpstr>
      <vt:lpstr> recomendaCIONES</vt:lpstr>
      <vt:lpstr> riesgo de incendio</vt:lpstr>
      <vt:lpstr> ventilación</vt:lpstr>
      <vt:lpstr> humedad</vt:lpstr>
      <vt:lpstr>GRACIAS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Soldadura y cortes a gas</dc:title>
  <dc:creator>facundo rodriguez</dc:creator>
  <cp:lastModifiedBy>Ezequiel</cp:lastModifiedBy>
  <cp:revision>5</cp:revision>
  <dcterms:modified xsi:type="dcterms:W3CDTF">2020-09-15T01:03:41Z</dcterms:modified>
</cp:coreProperties>
</file>