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77" r:id="rId5"/>
    <p:sldId id="269" r:id="rId6"/>
    <p:sldId id="279" r:id="rId7"/>
    <p:sldId id="284" r:id="rId8"/>
    <p:sldId id="278" r:id="rId9"/>
    <p:sldId id="280" r:id="rId10"/>
    <p:sldId id="258" r:id="rId11"/>
    <p:sldId id="274" r:id="rId12"/>
    <p:sldId id="285" r:id="rId13"/>
    <p:sldId id="259" r:id="rId14"/>
    <p:sldId id="281" r:id="rId15"/>
    <p:sldId id="282" r:id="rId16"/>
    <p:sldId id="288" r:id="rId17"/>
    <p:sldId id="289" r:id="rId18"/>
    <p:sldId id="283" r:id="rId19"/>
    <p:sldId id="267" r:id="rId20"/>
    <p:sldId id="260" r:id="rId21"/>
    <p:sldId id="261" r:id="rId22"/>
    <p:sldId id="290" r:id="rId23"/>
    <p:sldId id="262" r:id="rId24"/>
    <p:sldId id="273" r:id="rId25"/>
    <p:sldId id="286" r:id="rId26"/>
    <p:sldId id="287" r:id="rId27"/>
    <p:sldId id="291" r:id="rId28"/>
    <p:sldId id="272" r:id="rId29"/>
    <p:sldId id="271"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D3C39-C35F-4AB0-8B55-AA80EEBE442B}" type="doc">
      <dgm:prSet loTypeId="urn:microsoft.com/office/officeart/2005/8/layout/equation1" loCatId="process" qsTypeId="urn:microsoft.com/office/officeart/2005/8/quickstyle/simple1" qsCatId="simple" csTypeId="urn:microsoft.com/office/officeart/2005/8/colors/accent1_2" csCatId="accent1" phldr="1"/>
      <dgm:spPr/>
    </dgm:pt>
    <dgm:pt modelId="{145DAB9C-A7B1-4FD3-8899-BB4CA6912293}">
      <dgm:prSet phldrT="[Texto]"/>
      <dgm:spPr/>
      <dgm:t>
        <a:bodyPr/>
        <a:lstStyle/>
        <a:p>
          <a:r>
            <a:rPr lang="es-AR" dirty="0" err="1" smtClean="0"/>
            <a:t>Austenita</a:t>
          </a:r>
          <a:endParaRPr lang="es-AR" dirty="0"/>
        </a:p>
      </dgm:t>
    </dgm:pt>
    <dgm:pt modelId="{DC651879-6030-41DE-87D9-DC7BA6057EE2}" type="parTrans" cxnId="{EC78194C-998F-45EA-B371-791184179CA3}">
      <dgm:prSet/>
      <dgm:spPr/>
      <dgm:t>
        <a:bodyPr/>
        <a:lstStyle/>
        <a:p>
          <a:endParaRPr lang="es-AR"/>
        </a:p>
      </dgm:t>
    </dgm:pt>
    <dgm:pt modelId="{AAF4DB69-B101-4BF7-9E36-C56B65E6928F}" type="sibTrans" cxnId="{EC78194C-998F-45EA-B371-791184179CA3}">
      <dgm:prSet/>
      <dgm:spPr/>
      <dgm:t>
        <a:bodyPr/>
        <a:lstStyle/>
        <a:p>
          <a:endParaRPr lang="es-AR"/>
        </a:p>
      </dgm:t>
    </dgm:pt>
    <dgm:pt modelId="{19F0ED54-27B1-4C79-B61A-4909FB6E9E7D}">
      <dgm:prSet phldrT="[Texto]"/>
      <dgm:spPr/>
      <dgm:t>
        <a:bodyPr/>
        <a:lstStyle/>
        <a:p>
          <a:r>
            <a:rPr lang="es-AR" dirty="0" smtClean="0"/>
            <a:t>carburo</a:t>
          </a:r>
          <a:endParaRPr lang="es-AR" dirty="0"/>
        </a:p>
      </dgm:t>
    </dgm:pt>
    <dgm:pt modelId="{F06FCFA2-6E75-4D31-9ECC-026A621DD54B}" type="parTrans" cxnId="{2A7A1829-2A71-45EF-BDCA-0557AC10E586}">
      <dgm:prSet/>
      <dgm:spPr/>
      <dgm:t>
        <a:bodyPr/>
        <a:lstStyle/>
        <a:p>
          <a:endParaRPr lang="es-AR"/>
        </a:p>
      </dgm:t>
    </dgm:pt>
    <dgm:pt modelId="{39D77E13-5A86-4778-A511-67BD28F138E6}" type="sibTrans" cxnId="{2A7A1829-2A71-45EF-BDCA-0557AC10E586}">
      <dgm:prSet/>
      <dgm:spPr/>
      <dgm:t>
        <a:bodyPr/>
        <a:lstStyle/>
        <a:p>
          <a:endParaRPr lang="es-AR"/>
        </a:p>
      </dgm:t>
    </dgm:pt>
    <dgm:pt modelId="{C4FCF3FB-AB9A-4E9A-8295-96FBE80F5F0F}">
      <dgm:prSet phldrT="[Texto]"/>
      <dgm:spPr/>
      <dgm:t>
        <a:bodyPr/>
        <a:lstStyle/>
        <a:p>
          <a:r>
            <a:rPr lang="es-AR" dirty="0" err="1" smtClean="0"/>
            <a:t>Ledeburita</a:t>
          </a:r>
          <a:endParaRPr lang="es-AR" dirty="0"/>
        </a:p>
      </dgm:t>
    </dgm:pt>
    <dgm:pt modelId="{15C1596E-3867-4CD7-8814-2291197E77F6}" type="parTrans" cxnId="{D7AA459A-B02D-4CC4-B31E-06AE928AC69E}">
      <dgm:prSet/>
      <dgm:spPr/>
      <dgm:t>
        <a:bodyPr/>
        <a:lstStyle/>
        <a:p>
          <a:endParaRPr lang="es-AR"/>
        </a:p>
      </dgm:t>
    </dgm:pt>
    <dgm:pt modelId="{ECF8F0F0-3F57-4A9C-87D3-2C07D1E22B1F}" type="sibTrans" cxnId="{D7AA459A-B02D-4CC4-B31E-06AE928AC69E}">
      <dgm:prSet/>
      <dgm:spPr/>
      <dgm:t>
        <a:bodyPr/>
        <a:lstStyle/>
        <a:p>
          <a:endParaRPr lang="es-AR"/>
        </a:p>
      </dgm:t>
    </dgm:pt>
    <dgm:pt modelId="{580B7B57-8826-47F4-8DDC-7DEE46263394}" type="pres">
      <dgm:prSet presAssocID="{DCCD3C39-C35F-4AB0-8B55-AA80EEBE442B}" presName="linearFlow" presStyleCnt="0">
        <dgm:presLayoutVars>
          <dgm:dir/>
          <dgm:resizeHandles val="exact"/>
        </dgm:presLayoutVars>
      </dgm:prSet>
      <dgm:spPr/>
    </dgm:pt>
    <dgm:pt modelId="{FEF8E9BA-5B57-4FCA-902B-73D2E2454302}" type="pres">
      <dgm:prSet presAssocID="{145DAB9C-A7B1-4FD3-8899-BB4CA6912293}" presName="node" presStyleLbl="node1" presStyleIdx="0" presStyleCnt="3">
        <dgm:presLayoutVars>
          <dgm:bulletEnabled val="1"/>
        </dgm:presLayoutVars>
      </dgm:prSet>
      <dgm:spPr/>
      <dgm:t>
        <a:bodyPr/>
        <a:lstStyle/>
        <a:p>
          <a:endParaRPr lang="es-AR"/>
        </a:p>
      </dgm:t>
    </dgm:pt>
    <dgm:pt modelId="{ECF553A2-B9C6-4147-A5AE-9D98D3D0B38B}" type="pres">
      <dgm:prSet presAssocID="{AAF4DB69-B101-4BF7-9E36-C56B65E6928F}" presName="spacerL" presStyleCnt="0"/>
      <dgm:spPr/>
    </dgm:pt>
    <dgm:pt modelId="{88D8D50B-9E78-427F-B50F-9D221371EC79}" type="pres">
      <dgm:prSet presAssocID="{AAF4DB69-B101-4BF7-9E36-C56B65E6928F}" presName="sibTrans" presStyleLbl="sibTrans2D1" presStyleIdx="0" presStyleCnt="2"/>
      <dgm:spPr/>
      <dgm:t>
        <a:bodyPr/>
        <a:lstStyle/>
        <a:p>
          <a:endParaRPr lang="es-AR"/>
        </a:p>
      </dgm:t>
    </dgm:pt>
    <dgm:pt modelId="{0096831C-2EB6-4FB6-9695-DA996E2699C2}" type="pres">
      <dgm:prSet presAssocID="{AAF4DB69-B101-4BF7-9E36-C56B65E6928F}" presName="spacerR" presStyleCnt="0"/>
      <dgm:spPr/>
    </dgm:pt>
    <dgm:pt modelId="{8C239F8C-9D0A-4533-A0FF-05B999EF24C0}" type="pres">
      <dgm:prSet presAssocID="{19F0ED54-27B1-4C79-B61A-4909FB6E9E7D}" presName="node" presStyleLbl="node1" presStyleIdx="1" presStyleCnt="3">
        <dgm:presLayoutVars>
          <dgm:bulletEnabled val="1"/>
        </dgm:presLayoutVars>
      </dgm:prSet>
      <dgm:spPr/>
      <dgm:t>
        <a:bodyPr/>
        <a:lstStyle/>
        <a:p>
          <a:endParaRPr lang="es-AR"/>
        </a:p>
      </dgm:t>
    </dgm:pt>
    <dgm:pt modelId="{BA8BCB1B-AF25-4438-9062-CD1F628B1B54}" type="pres">
      <dgm:prSet presAssocID="{39D77E13-5A86-4778-A511-67BD28F138E6}" presName="spacerL" presStyleCnt="0"/>
      <dgm:spPr/>
    </dgm:pt>
    <dgm:pt modelId="{1B659CAB-01E4-459F-AED5-ABA6E4EFCABB}" type="pres">
      <dgm:prSet presAssocID="{39D77E13-5A86-4778-A511-67BD28F138E6}" presName="sibTrans" presStyleLbl="sibTrans2D1" presStyleIdx="1" presStyleCnt="2"/>
      <dgm:spPr/>
      <dgm:t>
        <a:bodyPr/>
        <a:lstStyle/>
        <a:p>
          <a:endParaRPr lang="es-AR"/>
        </a:p>
      </dgm:t>
    </dgm:pt>
    <dgm:pt modelId="{89116676-64C9-417D-AE1D-28AC56F1F9AE}" type="pres">
      <dgm:prSet presAssocID="{39D77E13-5A86-4778-A511-67BD28F138E6}" presName="spacerR" presStyleCnt="0"/>
      <dgm:spPr/>
    </dgm:pt>
    <dgm:pt modelId="{DA5EAD18-D14C-49B8-92FB-C41C0092C6DB}" type="pres">
      <dgm:prSet presAssocID="{C4FCF3FB-AB9A-4E9A-8295-96FBE80F5F0F}" presName="node" presStyleLbl="node1" presStyleIdx="2" presStyleCnt="3">
        <dgm:presLayoutVars>
          <dgm:bulletEnabled val="1"/>
        </dgm:presLayoutVars>
      </dgm:prSet>
      <dgm:spPr/>
      <dgm:t>
        <a:bodyPr/>
        <a:lstStyle/>
        <a:p>
          <a:endParaRPr lang="es-AR"/>
        </a:p>
      </dgm:t>
    </dgm:pt>
  </dgm:ptLst>
  <dgm:cxnLst>
    <dgm:cxn modelId="{DF5B1D2A-2EEA-40EB-AE5E-08AD397784B8}" type="presOf" srcId="{19F0ED54-27B1-4C79-B61A-4909FB6E9E7D}" destId="{8C239F8C-9D0A-4533-A0FF-05B999EF24C0}" srcOrd="0" destOrd="0" presId="urn:microsoft.com/office/officeart/2005/8/layout/equation1"/>
    <dgm:cxn modelId="{B6CFFB6C-AFA2-4D0E-81EC-756579B90427}" type="presOf" srcId="{145DAB9C-A7B1-4FD3-8899-BB4CA6912293}" destId="{FEF8E9BA-5B57-4FCA-902B-73D2E2454302}" srcOrd="0" destOrd="0" presId="urn:microsoft.com/office/officeart/2005/8/layout/equation1"/>
    <dgm:cxn modelId="{0D99A173-B88A-4C2B-B6FF-14AD5FAACCF9}" type="presOf" srcId="{AAF4DB69-B101-4BF7-9E36-C56B65E6928F}" destId="{88D8D50B-9E78-427F-B50F-9D221371EC79}" srcOrd="0" destOrd="0" presId="urn:microsoft.com/office/officeart/2005/8/layout/equation1"/>
    <dgm:cxn modelId="{EB684C5B-70FD-4C90-9FF5-F30C0D737847}" type="presOf" srcId="{C4FCF3FB-AB9A-4E9A-8295-96FBE80F5F0F}" destId="{DA5EAD18-D14C-49B8-92FB-C41C0092C6DB}" srcOrd="0" destOrd="0" presId="urn:microsoft.com/office/officeart/2005/8/layout/equation1"/>
    <dgm:cxn modelId="{EC78194C-998F-45EA-B371-791184179CA3}" srcId="{DCCD3C39-C35F-4AB0-8B55-AA80EEBE442B}" destId="{145DAB9C-A7B1-4FD3-8899-BB4CA6912293}" srcOrd="0" destOrd="0" parTransId="{DC651879-6030-41DE-87D9-DC7BA6057EE2}" sibTransId="{AAF4DB69-B101-4BF7-9E36-C56B65E6928F}"/>
    <dgm:cxn modelId="{D7AA459A-B02D-4CC4-B31E-06AE928AC69E}" srcId="{DCCD3C39-C35F-4AB0-8B55-AA80EEBE442B}" destId="{C4FCF3FB-AB9A-4E9A-8295-96FBE80F5F0F}" srcOrd="2" destOrd="0" parTransId="{15C1596E-3867-4CD7-8814-2291197E77F6}" sibTransId="{ECF8F0F0-3F57-4A9C-87D3-2C07D1E22B1F}"/>
    <dgm:cxn modelId="{3497BA66-D3D9-4CA8-8133-8D93BE0B6EE9}" type="presOf" srcId="{39D77E13-5A86-4778-A511-67BD28F138E6}" destId="{1B659CAB-01E4-459F-AED5-ABA6E4EFCABB}" srcOrd="0" destOrd="0" presId="urn:microsoft.com/office/officeart/2005/8/layout/equation1"/>
    <dgm:cxn modelId="{6F5C2F37-374E-4006-9B44-0CDCE65ED560}" type="presOf" srcId="{DCCD3C39-C35F-4AB0-8B55-AA80EEBE442B}" destId="{580B7B57-8826-47F4-8DDC-7DEE46263394}" srcOrd="0" destOrd="0" presId="urn:microsoft.com/office/officeart/2005/8/layout/equation1"/>
    <dgm:cxn modelId="{2A7A1829-2A71-45EF-BDCA-0557AC10E586}" srcId="{DCCD3C39-C35F-4AB0-8B55-AA80EEBE442B}" destId="{19F0ED54-27B1-4C79-B61A-4909FB6E9E7D}" srcOrd="1" destOrd="0" parTransId="{F06FCFA2-6E75-4D31-9ECC-026A621DD54B}" sibTransId="{39D77E13-5A86-4778-A511-67BD28F138E6}"/>
    <dgm:cxn modelId="{C1D99F01-0E27-4665-9495-28AA086A7221}" type="presParOf" srcId="{580B7B57-8826-47F4-8DDC-7DEE46263394}" destId="{FEF8E9BA-5B57-4FCA-902B-73D2E2454302}" srcOrd="0" destOrd="0" presId="urn:microsoft.com/office/officeart/2005/8/layout/equation1"/>
    <dgm:cxn modelId="{DB66B3E8-9401-4A7E-A23A-4FD988A4D8B6}" type="presParOf" srcId="{580B7B57-8826-47F4-8DDC-7DEE46263394}" destId="{ECF553A2-B9C6-4147-A5AE-9D98D3D0B38B}" srcOrd="1" destOrd="0" presId="urn:microsoft.com/office/officeart/2005/8/layout/equation1"/>
    <dgm:cxn modelId="{EDAB8F71-5CC2-4F6E-B3F6-39C187BCD655}" type="presParOf" srcId="{580B7B57-8826-47F4-8DDC-7DEE46263394}" destId="{88D8D50B-9E78-427F-B50F-9D221371EC79}" srcOrd="2" destOrd="0" presId="urn:microsoft.com/office/officeart/2005/8/layout/equation1"/>
    <dgm:cxn modelId="{74D5B7E4-C2B0-4F05-9311-77AA37B67EE6}" type="presParOf" srcId="{580B7B57-8826-47F4-8DDC-7DEE46263394}" destId="{0096831C-2EB6-4FB6-9695-DA996E2699C2}" srcOrd="3" destOrd="0" presId="urn:microsoft.com/office/officeart/2005/8/layout/equation1"/>
    <dgm:cxn modelId="{FA03D432-AF55-4B4B-B7C3-226D06210C10}" type="presParOf" srcId="{580B7B57-8826-47F4-8DDC-7DEE46263394}" destId="{8C239F8C-9D0A-4533-A0FF-05B999EF24C0}" srcOrd="4" destOrd="0" presId="urn:microsoft.com/office/officeart/2005/8/layout/equation1"/>
    <dgm:cxn modelId="{03FE54F5-E2C4-4AC0-AB94-117C5C450537}" type="presParOf" srcId="{580B7B57-8826-47F4-8DDC-7DEE46263394}" destId="{BA8BCB1B-AF25-4438-9062-CD1F628B1B54}" srcOrd="5" destOrd="0" presId="urn:microsoft.com/office/officeart/2005/8/layout/equation1"/>
    <dgm:cxn modelId="{3996709E-442E-4CC7-B9CA-25E49277AFD5}" type="presParOf" srcId="{580B7B57-8826-47F4-8DDC-7DEE46263394}" destId="{1B659CAB-01E4-459F-AED5-ABA6E4EFCABB}" srcOrd="6" destOrd="0" presId="urn:microsoft.com/office/officeart/2005/8/layout/equation1"/>
    <dgm:cxn modelId="{B9450EE5-5F61-4459-90C1-F550B87F96A6}" type="presParOf" srcId="{580B7B57-8826-47F4-8DDC-7DEE46263394}" destId="{89116676-64C9-417D-AE1D-28AC56F1F9AE}" srcOrd="7" destOrd="0" presId="urn:microsoft.com/office/officeart/2005/8/layout/equation1"/>
    <dgm:cxn modelId="{4A01768D-4E04-45CB-9899-9B48864EF292}" type="presParOf" srcId="{580B7B57-8826-47F4-8DDC-7DEE46263394}" destId="{DA5EAD18-D14C-49B8-92FB-C41C0092C6DB}" srcOrd="8" destOrd="0" presId="urn:microsoft.com/office/officeart/2005/8/layout/equation1"/>
  </dgm:cxnLst>
  <dgm:bg/>
  <dgm:whole/>
</dgm:dataModel>
</file>

<file path=ppt/diagrams/data2.xml><?xml version="1.0" encoding="utf-8"?>
<dgm:dataModel xmlns:dgm="http://schemas.openxmlformats.org/drawingml/2006/diagram" xmlns:a="http://schemas.openxmlformats.org/drawingml/2006/main">
  <dgm:ptLst>
    <dgm:pt modelId="{1D70348D-FAF0-4702-AAE4-126B571392A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AR"/>
        </a:p>
      </dgm:t>
    </dgm:pt>
    <dgm:pt modelId="{2245D30D-5702-469F-89AD-50E01B404BB9}">
      <dgm:prSet phldrT="[Texto]"/>
      <dgm:spPr/>
      <dgm:t>
        <a:bodyPr/>
        <a:lstStyle/>
        <a:p>
          <a:r>
            <a:rPr lang="es-AR" dirty="0" smtClean="0"/>
            <a:t>Fundición Blanca</a:t>
          </a:r>
          <a:endParaRPr lang="es-AR" dirty="0"/>
        </a:p>
      </dgm:t>
    </dgm:pt>
    <dgm:pt modelId="{775A29A7-CF3C-4B9A-BE55-4D28010092C3}" type="parTrans" cxnId="{51E64B2A-6B94-495A-8A4D-0A248D748A7A}">
      <dgm:prSet/>
      <dgm:spPr/>
      <dgm:t>
        <a:bodyPr/>
        <a:lstStyle/>
        <a:p>
          <a:endParaRPr lang="es-AR"/>
        </a:p>
      </dgm:t>
    </dgm:pt>
    <dgm:pt modelId="{1BD414FA-385F-49DE-A8CC-4DAAE5743086}" type="sibTrans" cxnId="{51E64B2A-6B94-495A-8A4D-0A248D748A7A}">
      <dgm:prSet/>
      <dgm:spPr/>
      <dgm:t>
        <a:bodyPr/>
        <a:lstStyle/>
        <a:p>
          <a:endParaRPr lang="es-AR"/>
        </a:p>
      </dgm:t>
    </dgm:pt>
    <dgm:pt modelId="{06260066-E8A2-4D8A-A823-7E509BE6A1DC}">
      <dgm:prSet phldrT="[Texto]"/>
      <dgm:spPr/>
      <dgm:t>
        <a:bodyPr/>
        <a:lstStyle/>
        <a:p>
          <a:r>
            <a:rPr lang="es-AR" dirty="0" smtClean="0"/>
            <a:t>Diagrama Fe-carburo</a:t>
          </a:r>
          <a:endParaRPr lang="es-AR" dirty="0"/>
        </a:p>
      </dgm:t>
    </dgm:pt>
    <dgm:pt modelId="{72A8DC0A-BF50-4A9D-8D15-42DA84ACCC6E}" type="parTrans" cxnId="{F1AD9798-C23E-4E8B-B16D-2E664CDA61A7}">
      <dgm:prSet/>
      <dgm:spPr/>
      <dgm:t>
        <a:bodyPr/>
        <a:lstStyle/>
        <a:p>
          <a:endParaRPr lang="es-AR"/>
        </a:p>
      </dgm:t>
    </dgm:pt>
    <dgm:pt modelId="{50F5BD59-F135-4124-B8F2-5FE0A08A2EA4}" type="sibTrans" cxnId="{F1AD9798-C23E-4E8B-B16D-2E664CDA61A7}">
      <dgm:prSet/>
      <dgm:spPr/>
      <dgm:t>
        <a:bodyPr/>
        <a:lstStyle/>
        <a:p>
          <a:endParaRPr lang="es-AR"/>
        </a:p>
      </dgm:t>
    </dgm:pt>
    <dgm:pt modelId="{6E80C4A3-6D99-4115-B75B-3169FC9EF86E}">
      <dgm:prSet phldrT="[Texto]"/>
      <dgm:spPr/>
      <dgm:t>
        <a:bodyPr/>
        <a:lstStyle/>
        <a:p>
          <a:r>
            <a:rPr lang="es-AR" dirty="0" smtClean="0"/>
            <a:t>Fundición Gris</a:t>
          </a:r>
        </a:p>
        <a:p>
          <a:r>
            <a:rPr lang="es-AR" dirty="0" smtClean="0"/>
            <a:t>Ferrita, grafito</a:t>
          </a:r>
          <a:endParaRPr lang="es-AR" dirty="0"/>
        </a:p>
      </dgm:t>
    </dgm:pt>
    <dgm:pt modelId="{2BBE8B10-60FD-4988-B6A0-84C07DF3EF92}" type="parTrans" cxnId="{C58B9E69-8D74-4E43-8A6C-BF821D4D216F}">
      <dgm:prSet/>
      <dgm:spPr/>
      <dgm:t>
        <a:bodyPr/>
        <a:lstStyle/>
        <a:p>
          <a:endParaRPr lang="es-AR"/>
        </a:p>
      </dgm:t>
    </dgm:pt>
    <dgm:pt modelId="{5DDCF27A-4E49-49D0-AF5F-2EEDB3AB5FF8}" type="sibTrans" cxnId="{C58B9E69-8D74-4E43-8A6C-BF821D4D216F}">
      <dgm:prSet/>
      <dgm:spPr/>
      <dgm:t>
        <a:bodyPr/>
        <a:lstStyle/>
        <a:p>
          <a:endParaRPr lang="es-AR"/>
        </a:p>
      </dgm:t>
    </dgm:pt>
    <dgm:pt modelId="{A56A8E03-D588-4C6D-B1A3-D3757F300222}">
      <dgm:prSet phldrT="[Texto]"/>
      <dgm:spPr/>
      <dgm:t>
        <a:bodyPr/>
        <a:lstStyle/>
        <a:p>
          <a:r>
            <a:rPr lang="es-AR" dirty="0" smtClean="0"/>
            <a:t>Diagrama estable</a:t>
          </a:r>
          <a:endParaRPr lang="es-AR" dirty="0"/>
        </a:p>
      </dgm:t>
    </dgm:pt>
    <dgm:pt modelId="{3D3434E0-841C-4D2E-818D-7619CE2DC0F8}" type="parTrans" cxnId="{73C69CAE-EAE0-48E5-B324-7898218E3D5C}">
      <dgm:prSet/>
      <dgm:spPr/>
      <dgm:t>
        <a:bodyPr/>
        <a:lstStyle/>
        <a:p>
          <a:endParaRPr lang="es-AR"/>
        </a:p>
      </dgm:t>
    </dgm:pt>
    <dgm:pt modelId="{61291455-F9C6-4FAE-B6EB-5FCC537996B1}" type="sibTrans" cxnId="{73C69CAE-EAE0-48E5-B324-7898218E3D5C}">
      <dgm:prSet/>
      <dgm:spPr/>
      <dgm:t>
        <a:bodyPr/>
        <a:lstStyle/>
        <a:p>
          <a:endParaRPr lang="es-AR"/>
        </a:p>
      </dgm:t>
    </dgm:pt>
    <dgm:pt modelId="{218AEA72-8E05-4670-8D57-02854828AD2C}">
      <dgm:prSet phldrT="[Texto]"/>
      <dgm:spPr/>
      <dgm:t>
        <a:bodyPr/>
        <a:lstStyle/>
        <a:p>
          <a:r>
            <a:rPr lang="es-AR" dirty="0" smtClean="0"/>
            <a:t>Fundición Atruchada</a:t>
          </a:r>
        </a:p>
        <a:p>
          <a:r>
            <a:rPr lang="es-AR" dirty="0" smtClean="0"/>
            <a:t>F, </a:t>
          </a:r>
          <a:r>
            <a:rPr lang="es-AR" dirty="0" err="1" smtClean="0"/>
            <a:t>G,P,Carburo</a:t>
          </a:r>
          <a:endParaRPr lang="es-AR" dirty="0"/>
        </a:p>
      </dgm:t>
    </dgm:pt>
    <dgm:pt modelId="{5CB523AD-1AD5-4D0A-9127-63E5AE60AB7F}" type="parTrans" cxnId="{DDF4445B-9C18-4E08-B790-B89E8661F636}">
      <dgm:prSet/>
      <dgm:spPr/>
      <dgm:t>
        <a:bodyPr/>
        <a:lstStyle/>
        <a:p>
          <a:endParaRPr lang="es-AR"/>
        </a:p>
      </dgm:t>
    </dgm:pt>
    <dgm:pt modelId="{C48E8DF4-AD97-427E-B8A2-4A85D83B5A18}" type="sibTrans" cxnId="{DDF4445B-9C18-4E08-B790-B89E8661F636}">
      <dgm:prSet/>
      <dgm:spPr/>
      <dgm:t>
        <a:bodyPr/>
        <a:lstStyle/>
        <a:p>
          <a:endParaRPr lang="es-AR"/>
        </a:p>
      </dgm:t>
    </dgm:pt>
    <dgm:pt modelId="{71A9B416-B247-4E9E-9E97-42B2DBA165C6}">
      <dgm:prSet phldrT="[Texto]"/>
      <dgm:spPr/>
      <dgm:t>
        <a:bodyPr/>
        <a:lstStyle/>
        <a:p>
          <a:r>
            <a:rPr lang="es-AR" dirty="0" smtClean="0"/>
            <a:t>Ambos diagramas</a:t>
          </a:r>
          <a:endParaRPr lang="es-AR" dirty="0"/>
        </a:p>
      </dgm:t>
    </dgm:pt>
    <dgm:pt modelId="{F16E91FA-35EE-4A02-BD75-279E15EABEBE}" type="parTrans" cxnId="{BE307556-FE07-46FD-87B0-5DFD3664DC18}">
      <dgm:prSet/>
      <dgm:spPr/>
      <dgm:t>
        <a:bodyPr/>
        <a:lstStyle/>
        <a:p>
          <a:endParaRPr lang="es-AR"/>
        </a:p>
      </dgm:t>
    </dgm:pt>
    <dgm:pt modelId="{BBC267D4-23AB-4873-9ED9-42E3C9691B04}" type="sibTrans" cxnId="{BE307556-FE07-46FD-87B0-5DFD3664DC18}">
      <dgm:prSet/>
      <dgm:spPr/>
      <dgm:t>
        <a:bodyPr/>
        <a:lstStyle/>
        <a:p>
          <a:endParaRPr lang="es-AR"/>
        </a:p>
      </dgm:t>
    </dgm:pt>
    <dgm:pt modelId="{340C5BF6-A24A-4D9C-8FBB-3D8A5CCDF7D1}">
      <dgm:prSet phldrT="[Texto]"/>
      <dgm:spPr/>
      <dgm:t>
        <a:bodyPr/>
        <a:lstStyle/>
        <a:p>
          <a:r>
            <a:rPr lang="es-AR" dirty="0" smtClean="0"/>
            <a:t>Fundición Gris </a:t>
          </a:r>
        </a:p>
        <a:p>
          <a:r>
            <a:rPr lang="es-AR" dirty="0" smtClean="0"/>
            <a:t>Ferrita, grafito, perlita</a:t>
          </a:r>
          <a:endParaRPr lang="es-AR" dirty="0"/>
        </a:p>
      </dgm:t>
    </dgm:pt>
    <dgm:pt modelId="{7307C3FA-C5DE-4BEE-BD52-D06705FA3F0A}" type="parTrans" cxnId="{BC1A65FE-567F-4CBB-AFB8-74A528427D53}">
      <dgm:prSet/>
      <dgm:spPr/>
      <dgm:t>
        <a:bodyPr/>
        <a:lstStyle/>
        <a:p>
          <a:endParaRPr lang="es-AR"/>
        </a:p>
      </dgm:t>
    </dgm:pt>
    <dgm:pt modelId="{E2B74E14-99F5-4699-9D19-C02A4018CD24}" type="sibTrans" cxnId="{BC1A65FE-567F-4CBB-AFB8-74A528427D53}">
      <dgm:prSet/>
      <dgm:spPr/>
      <dgm:t>
        <a:bodyPr/>
        <a:lstStyle/>
        <a:p>
          <a:endParaRPr lang="es-AR"/>
        </a:p>
      </dgm:t>
    </dgm:pt>
    <dgm:pt modelId="{60F3E937-FEFF-404F-9A22-93E06D3D322E}">
      <dgm:prSet phldrT="[Texto]"/>
      <dgm:spPr/>
      <dgm:t>
        <a:bodyPr/>
        <a:lstStyle/>
        <a:p>
          <a:r>
            <a:rPr lang="es-AR" dirty="0" smtClean="0"/>
            <a:t>Ambos diagramas</a:t>
          </a:r>
          <a:endParaRPr lang="es-AR" dirty="0"/>
        </a:p>
      </dgm:t>
    </dgm:pt>
    <dgm:pt modelId="{282E4391-F513-4244-9B0E-6EB09B85F516}" type="parTrans" cxnId="{CA30FE99-1E05-4256-802C-07330DF04491}">
      <dgm:prSet/>
      <dgm:spPr/>
      <dgm:t>
        <a:bodyPr/>
        <a:lstStyle/>
        <a:p>
          <a:endParaRPr lang="es-AR"/>
        </a:p>
      </dgm:t>
    </dgm:pt>
    <dgm:pt modelId="{B1C13946-217C-48E4-8F9A-4A442E1B3245}" type="sibTrans" cxnId="{CA30FE99-1E05-4256-802C-07330DF04491}">
      <dgm:prSet/>
      <dgm:spPr/>
      <dgm:t>
        <a:bodyPr/>
        <a:lstStyle/>
        <a:p>
          <a:endParaRPr lang="es-AR"/>
        </a:p>
      </dgm:t>
    </dgm:pt>
    <dgm:pt modelId="{CDC63A61-2966-4048-B646-68F8AFD80E04}" type="pres">
      <dgm:prSet presAssocID="{1D70348D-FAF0-4702-AAE4-126B571392A2}" presName="cycleMatrixDiagram" presStyleCnt="0">
        <dgm:presLayoutVars>
          <dgm:chMax val="1"/>
          <dgm:dir/>
          <dgm:animLvl val="lvl"/>
          <dgm:resizeHandles val="exact"/>
        </dgm:presLayoutVars>
      </dgm:prSet>
      <dgm:spPr/>
      <dgm:t>
        <a:bodyPr/>
        <a:lstStyle/>
        <a:p>
          <a:endParaRPr lang="es-AR"/>
        </a:p>
      </dgm:t>
    </dgm:pt>
    <dgm:pt modelId="{52D074BE-D3D5-4CE0-ADD6-1CDB76FC1A89}" type="pres">
      <dgm:prSet presAssocID="{1D70348D-FAF0-4702-AAE4-126B571392A2}" presName="children" presStyleCnt="0"/>
      <dgm:spPr/>
    </dgm:pt>
    <dgm:pt modelId="{BEFE5996-7043-4835-ABF2-C159EBD73411}" type="pres">
      <dgm:prSet presAssocID="{1D70348D-FAF0-4702-AAE4-126B571392A2}" presName="child1group" presStyleCnt="0"/>
      <dgm:spPr/>
    </dgm:pt>
    <dgm:pt modelId="{5AB6C82D-6426-48C7-B56D-706384076DDD}" type="pres">
      <dgm:prSet presAssocID="{1D70348D-FAF0-4702-AAE4-126B571392A2}" presName="child1" presStyleLbl="bgAcc1" presStyleIdx="0" presStyleCnt="4"/>
      <dgm:spPr/>
      <dgm:t>
        <a:bodyPr/>
        <a:lstStyle/>
        <a:p>
          <a:endParaRPr lang="es-AR"/>
        </a:p>
      </dgm:t>
    </dgm:pt>
    <dgm:pt modelId="{9CDF4C44-5603-431D-96DC-1F70FFCA5979}" type="pres">
      <dgm:prSet presAssocID="{1D70348D-FAF0-4702-AAE4-126B571392A2}" presName="child1Text" presStyleLbl="bgAcc1" presStyleIdx="0" presStyleCnt="4">
        <dgm:presLayoutVars>
          <dgm:bulletEnabled val="1"/>
        </dgm:presLayoutVars>
      </dgm:prSet>
      <dgm:spPr/>
      <dgm:t>
        <a:bodyPr/>
        <a:lstStyle/>
        <a:p>
          <a:endParaRPr lang="es-AR"/>
        </a:p>
      </dgm:t>
    </dgm:pt>
    <dgm:pt modelId="{A26D02EB-2022-4124-B1B5-28640270FCBD}" type="pres">
      <dgm:prSet presAssocID="{1D70348D-FAF0-4702-AAE4-126B571392A2}" presName="child2group" presStyleCnt="0"/>
      <dgm:spPr/>
    </dgm:pt>
    <dgm:pt modelId="{1EF37FF3-2FE9-4F4E-9133-D14EC142FC5E}" type="pres">
      <dgm:prSet presAssocID="{1D70348D-FAF0-4702-AAE4-126B571392A2}" presName="child2" presStyleLbl="bgAcc1" presStyleIdx="1" presStyleCnt="4"/>
      <dgm:spPr/>
      <dgm:t>
        <a:bodyPr/>
        <a:lstStyle/>
        <a:p>
          <a:endParaRPr lang="es-AR"/>
        </a:p>
      </dgm:t>
    </dgm:pt>
    <dgm:pt modelId="{FA4DF294-55BD-475D-B4D0-15B183FCC1E9}" type="pres">
      <dgm:prSet presAssocID="{1D70348D-FAF0-4702-AAE4-126B571392A2}" presName="child2Text" presStyleLbl="bgAcc1" presStyleIdx="1" presStyleCnt="4">
        <dgm:presLayoutVars>
          <dgm:bulletEnabled val="1"/>
        </dgm:presLayoutVars>
      </dgm:prSet>
      <dgm:spPr/>
      <dgm:t>
        <a:bodyPr/>
        <a:lstStyle/>
        <a:p>
          <a:endParaRPr lang="es-AR"/>
        </a:p>
      </dgm:t>
    </dgm:pt>
    <dgm:pt modelId="{5AFF4F9F-A876-4DCE-91B7-2AF5F5BAD43E}" type="pres">
      <dgm:prSet presAssocID="{1D70348D-FAF0-4702-AAE4-126B571392A2}" presName="child3group" presStyleCnt="0"/>
      <dgm:spPr/>
    </dgm:pt>
    <dgm:pt modelId="{1C3A2DE6-CA21-4C2F-83EF-6624EFEE9F97}" type="pres">
      <dgm:prSet presAssocID="{1D70348D-FAF0-4702-AAE4-126B571392A2}" presName="child3" presStyleLbl="bgAcc1" presStyleIdx="2" presStyleCnt="4"/>
      <dgm:spPr/>
      <dgm:t>
        <a:bodyPr/>
        <a:lstStyle/>
        <a:p>
          <a:endParaRPr lang="es-AR"/>
        </a:p>
      </dgm:t>
    </dgm:pt>
    <dgm:pt modelId="{F07EF62F-231A-4BB2-A6FC-0C17A7DC5F38}" type="pres">
      <dgm:prSet presAssocID="{1D70348D-FAF0-4702-AAE4-126B571392A2}" presName="child3Text" presStyleLbl="bgAcc1" presStyleIdx="2" presStyleCnt="4">
        <dgm:presLayoutVars>
          <dgm:bulletEnabled val="1"/>
        </dgm:presLayoutVars>
      </dgm:prSet>
      <dgm:spPr/>
      <dgm:t>
        <a:bodyPr/>
        <a:lstStyle/>
        <a:p>
          <a:endParaRPr lang="es-AR"/>
        </a:p>
      </dgm:t>
    </dgm:pt>
    <dgm:pt modelId="{46E04D67-2F25-4969-918F-9371FBCA24C0}" type="pres">
      <dgm:prSet presAssocID="{1D70348D-FAF0-4702-AAE4-126B571392A2}" presName="child4group" presStyleCnt="0"/>
      <dgm:spPr/>
    </dgm:pt>
    <dgm:pt modelId="{D563DA50-E66F-47AB-8F5C-0BBAB1AAFCCF}" type="pres">
      <dgm:prSet presAssocID="{1D70348D-FAF0-4702-AAE4-126B571392A2}" presName="child4" presStyleLbl="bgAcc1" presStyleIdx="3" presStyleCnt="4"/>
      <dgm:spPr/>
      <dgm:t>
        <a:bodyPr/>
        <a:lstStyle/>
        <a:p>
          <a:endParaRPr lang="es-AR"/>
        </a:p>
      </dgm:t>
    </dgm:pt>
    <dgm:pt modelId="{69F89C53-26CB-4AB4-8F2E-A86E3164B4F7}" type="pres">
      <dgm:prSet presAssocID="{1D70348D-FAF0-4702-AAE4-126B571392A2}" presName="child4Text" presStyleLbl="bgAcc1" presStyleIdx="3" presStyleCnt="4">
        <dgm:presLayoutVars>
          <dgm:bulletEnabled val="1"/>
        </dgm:presLayoutVars>
      </dgm:prSet>
      <dgm:spPr/>
      <dgm:t>
        <a:bodyPr/>
        <a:lstStyle/>
        <a:p>
          <a:endParaRPr lang="es-AR"/>
        </a:p>
      </dgm:t>
    </dgm:pt>
    <dgm:pt modelId="{E091A2E3-0158-467D-B446-B402511B2F70}" type="pres">
      <dgm:prSet presAssocID="{1D70348D-FAF0-4702-AAE4-126B571392A2}" presName="childPlaceholder" presStyleCnt="0"/>
      <dgm:spPr/>
    </dgm:pt>
    <dgm:pt modelId="{7C3F8B00-4E2E-41BD-9C7E-0CA61C09265D}" type="pres">
      <dgm:prSet presAssocID="{1D70348D-FAF0-4702-AAE4-126B571392A2}" presName="circle" presStyleCnt="0"/>
      <dgm:spPr/>
    </dgm:pt>
    <dgm:pt modelId="{5DEA3E71-DD04-40D5-BB3D-949C092927F3}" type="pres">
      <dgm:prSet presAssocID="{1D70348D-FAF0-4702-AAE4-126B571392A2}" presName="quadrant1" presStyleLbl="node1" presStyleIdx="0" presStyleCnt="4">
        <dgm:presLayoutVars>
          <dgm:chMax val="1"/>
          <dgm:bulletEnabled val="1"/>
        </dgm:presLayoutVars>
      </dgm:prSet>
      <dgm:spPr/>
      <dgm:t>
        <a:bodyPr/>
        <a:lstStyle/>
        <a:p>
          <a:endParaRPr lang="es-AR"/>
        </a:p>
      </dgm:t>
    </dgm:pt>
    <dgm:pt modelId="{9EA1E5E2-2B14-4FEB-98A8-36E8D1FFF0C1}" type="pres">
      <dgm:prSet presAssocID="{1D70348D-FAF0-4702-AAE4-126B571392A2}" presName="quadrant2" presStyleLbl="node1" presStyleIdx="1" presStyleCnt="4">
        <dgm:presLayoutVars>
          <dgm:chMax val="1"/>
          <dgm:bulletEnabled val="1"/>
        </dgm:presLayoutVars>
      </dgm:prSet>
      <dgm:spPr/>
      <dgm:t>
        <a:bodyPr/>
        <a:lstStyle/>
        <a:p>
          <a:endParaRPr lang="es-AR"/>
        </a:p>
      </dgm:t>
    </dgm:pt>
    <dgm:pt modelId="{F1923BB6-F7C8-44A2-92AC-07F4B24020D5}" type="pres">
      <dgm:prSet presAssocID="{1D70348D-FAF0-4702-AAE4-126B571392A2}" presName="quadrant3" presStyleLbl="node1" presStyleIdx="2" presStyleCnt="4">
        <dgm:presLayoutVars>
          <dgm:chMax val="1"/>
          <dgm:bulletEnabled val="1"/>
        </dgm:presLayoutVars>
      </dgm:prSet>
      <dgm:spPr/>
      <dgm:t>
        <a:bodyPr/>
        <a:lstStyle/>
        <a:p>
          <a:endParaRPr lang="es-AR"/>
        </a:p>
      </dgm:t>
    </dgm:pt>
    <dgm:pt modelId="{0DFDAC6B-7E00-40B2-ADCE-36F1DEB724FE}" type="pres">
      <dgm:prSet presAssocID="{1D70348D-FAF0-4702-AAE4-126B571392A2}" presName="quadrant4" presStyleLbl="node1" presStyleIdx="3" presStyleCnt="4">
        <dgm:presLayoutVars>
          <dgm:chMax val="1"/>
          <dgm:bulletEnabled val="1"/>
        </dgm:presLayoutVars>
      </dgm:prSet>
      <dgm:spPr/>
      <dgm:t>
        <a:bodyPr/>
        <a:lstStyle/>
        <a:p>
          <a:endParaRPr lang="es-AR"/>
        </a:p>
      </dgm:t>
    </dgm:pt>
    <dgm:pt modelId="{AAB840F6-172D-47D2-AD0E-BA48321429F1}" type="pres">
      <dgm:prSet presAssocID="{1D70348D-FAF0-4702-AAE4-126B571392A2}" presName="quadrantPlaceholder" presStyleCnt="0"/>
      <dgm:spPr/>
    </dgm:pt>
    <dgm:pt modelId="{6112787C-6874-46E6-822E-4529B3B7D24D}" type="pres">
      <dgm:prSet presAssocID="{1D70348D-FAF0-4702-AAE4-126B571392A2}" presName="center1" presStyleLbl="fgShp" presStyleIdx="0" presStyleCnt="2"/>
      <dgm:spPr/>
    </dgm:pt>
    <dgm:pt modelId="{724ABDA6-9A55-45DE-B2DB-5D082412FECF}" type="pres">
      <dgm:prSet presAssocID="{1D70348D-FAF0-4702-AAE4-126B571392A2}" presName="center2" presStyleLbl="fgShp" presStyleIdx="1" presStyleCnt="2"/>
      <dgm:spPr/>
    </dgm:pt>
  </dgm:ptLst>
  <dgm:cxnLst>
    <dgm:cxn modelId="{C58B9E69-8D74-4E43-8A6C-BF821D4D216F}" srcId="{1D70348D-FAF0-4702-AAE4-126B571392A2}" destId="{6E80C4A3-6D99-4115-B75B-3169FC9EF86E}" srcOrd="1" destOrd="0" parTransId="{2BBE8B10-60FD-4988-B6A0-84C07DF3EF92}" sibTransId="{5DDCF27A-4E49-49D0-AF5F-2EEDB3AB5FF8}"/>
    <dgm:cxn modelId="{EC7CF2B8-D84E-4A93-8266-FA190BE4CC09}" type="presOf" srcId="{6E80C4A3-6D99-4115-B75B-3169FC9EF86E}" destId="{9EA1E5E2-2B14-4FEB-98A8-36E8D1FFF0C1}" srcOrd="0" destOrd="0" presId="urn:microsoft.com/office/officeart/2005/8/layout/cycle4"/>
    <dgm:cxn modelId="{C2D45517-7048-4595-8A03-77D6EC916336}" type="presOf" srcId="{1D70348D-FAF0-4702-AAE4-126B571392A2}" destId="{CDC63A61-2966-4048-B646-68F8AFD80E04}" srcOrd="0" destOrd="0" presId="urn:microsoft.com/office/officeart/2005/8/layout/cycle4"/>
    <dgm:cxn modelId="{73C69CAE-EAE0-48E5-B324-7898218E3D5C}" srcId="{6E80C4A3-6D99-4115-B75B-3169FC9EF86E}" destId="{A56A8E03-D588-4C6D-B1A3-D3757F300222}" srcOrd="0" destOrd="0" parTransId="{3D3434E0-841C-4D2E-818D-7619CE2DC0F8}" sibTransId="{61291455-F9C6-4FAE-B6EB-5FCC537996B1}"/>
    <dgm:cxn modelId="{5F6A9811-3F83-4395-82B0-AA74789B18C7}" type="presOf" srcId="{340C5BF6-A24A-4D9C-8FBB-3D8A5CCDF7D1}" destId="{0DFDAC6B-7E00-40B2-ADCE-36F1DEB724FE}" srcOrd="0" destOrd="0" presId="urn:microsoft.com/office/officeart/2005/8/layout/cycle4"/>
    <dgm:cxn modelId="{DDF4445B-9C18-4E08-B790-B89E8661F636}" srcId="{1D70348D-FAF0-4702-AAE4-126B571392A2}" destId="{218AEA72-8E05-4670-8D57-02854828AD2C}" srcOrd="2" destOrd="0" parTransId="{5CB523AD-1AD5-4D0A-9127-63E5AE60AB7F}" sibTransId="{C48E8DF4-AD97-427E-B8A2-4A85D83B5A18}"/>
    <dgm:cxn modelId="{9A519012-4405-4675-90EB-CEB2C284AC60}" type="presOf" srcId="{A56A8E03-D588-4C6D-B1A3-D3757F300222}" destId="{FA4DF294-55BD-475D-B4D0-15B183FCC1E9}" srcOrd="1" destOrd="0" presId="urn:microsoft.com/office/officeart/2005/8/layout/cycle4"/>
    <dgm:cxn modelId="{751EBD8B-B864-4785-AF7E-41F4555003D2}" type="presOf" srcId="{06260066-E8A2-4D8A-A823-7E509BE6A1DC}" destId="{5AB6C82D-6426-48C7-B56D-706384076DDD}" srcOrd="0" destOrd="0" presId="urn:microsoft.com/office/officeart/2005/8/layout/cycle4"/>
    <dgm:cxn modelId="{E1449373-F34D-4786-AEB1-95AEE190E5F9}" type="presOf" srcId="{06260066-E8A2-4D8A-A823-7E509BE6A1DC}" destId="{9CDF4C44-5603-431D-96DC-1F70FFCA5979}" srcOrd="1" destOrd="0" presId="urn:microsoft.com/office/officeart/2005/8/layout/cycle4"/>
    <dgm:cxn modelId="{C9684CC0-585D-4CD1-9FEE-6A5BF0F328E4}" type="presOf" srcId="{60F3E937-FEFF-404F-9A22-93E06D3D322E}" destId="{69F89C53-26CB-4AB4-8F2E-A86E3164B4F7}" srcOrd="1" destOrd="0" presId="urn:microsoft.com/office/officeart/2005/8/layout/cycle4"/>
    <dgm:cxn modelId="{F1AD9798-C23E-4E8B-B16D-2E664CDA61A7}" srcId="{2245D30D-5702-469F-89AD-50E01B404BB9}" destId="{06260066-E8A2-4D8A-A823-7E509BE6A1DC}" srcOrd="0" destOrd="0" parTransId="{72A8DC0A-BF50-4A9D-8D15-42DA84ACCC6E}" sibTransId="{50F5BD59-F135-4124-B8F2-5FE0A08A2EA4}"/>
    <dgm:cxn modelId="{CA30FE99-1E05-4256-802C-07330DF04491}" srcId="{340C5BF6-A24A-4D9C-8FBB-3D8A5CCDF7D1}" destId="{60F3E937-FEFF-404F-9A22-93E06D3D322E}" srcOrd="0" destOrd="0" parTransId="{282E4391-F513-4244-9B0E-6EB09B85F516}" sibTransId="{B1C13946-217C-48E4-8F9A-4A442E1B3245}"/>
    <dgm:cxn modelId="{BC1A65FE-567F-4CBB-AFB8-74A528427D53}" srcId="{1D70348D-FAF0-4702-AAE4-126B571392A2}" destId="{340C5BF6-A24A-4D9C-8FBB-3D8A5CCDF7D1}" srcOrd="3" destOrd="0" parTransId="{7307C3FA-C5DE-4BEE-BD52-D06705FA3F0A}" sibTransId="{E2B74E14-99F5-4699-9D19-C02A4018CD24}"/>
    <dgm:cxn modelId="{AF233C62-83C1-4475-923D-B6517D9EA47A}" type="presOf" srcId="{A56A8E03-D588-4C6D-B1A3-D3757F300222}" destId="{1EF37FF3-2FE9-4F4E-9133-D14EC142FC5E}" srcOrd="0" destOrd="0" presId="urn:microsoft.com/office/officeart/2005/8/layout/cycle4"/>
    <dgm:cxn modelId="{25BF381E-2BA8-47EC-83CF-093A69D277F3}" type="presOf" srcId="{218AEA72-8E05-4670-8D57-02854828AD2C}" destId="{F1923BB6-F7C8-44A2-92AC-07F4B24020D5}" srcOrd="0" destOrd="0" presId="urn:microsoft.com/office/officeart/2005/8/layout/cycle4"/>
    <dgm:cxn modelId="{97A9A443-27FC-4D7C-BF0F-3C060D4EA9AF}" type="presOf" srcId="{71A9B416-B247-4E9E-9E97-42B2DBA165C6}" destId="{F07EF62F-231A-4BB2-A6FC-0C17A7DC5F38}" srcOrd="1" destOrd="0" presId="urn:microsoft.com/office/officeart/2005/8/layout/cycle4"/>
    <dgm:cxn modelId="{AE9C306E-E0B8-4B92-A319-5086CE7932CA}" type="presOf" srcId="{60F3E937-FEFF-404F-9A22-93E06D3D322E}" destId="{D563DA50-E66F-47AB-8F5C-0BBAB1AAFCCF}" srcOrd="0" destOrd="0" presId="urn:microsoft.com/office/officeart/2005/8/layout/cycle4"/>
    <dgm:cxn modelId="{BE307556-FE07-46FD-87B0-5DFD3664DC18}" srcId="{218AEA72-8E05-4670-8D57-02854828AD2C}" destId="{71A9B416-B247-4E9E-9E97-42B2DBA165C6}" srcOrd="0" destOrd="0" parTransId="{F16E91FA-35EE-4A02-BD75-279E15EABEBE}" sibTransId="{BBC267D4-23AB-4873-9ED9-42E3C9691B04}"/>
    <dgm:cxn modelId="{7D5B8A14-1946-42F4-A5AC-140BD22D3448}" type="presOf" srcId="{2245D30D-5702-469F-89AD-50E01B404BB9}" destId="{5DEA3E71-DD04-40D5-BB3D-949C092927F3}" srcOrd="0" destOrd="0" presId="urn:microsoft.com/office/officeart/2005/8/layout/cycle4"/>
    <dgm:cxn modelId="{51E64B2A-6B94-495A-8A4D-0A248D748A7A}" srcId="{1D70348D-FAF0-4702-AAE4-126B571392A2}" destId="{2245D30D-5702-469F-89AD-50E01B404BB9}" srcOrd="0" destOrd="0" parTransId="{775A29A7-CF3C-4B9A-BE55-4D28010092C3}" sibTransId="{1BD414FA-385F-49DE-A8CC-4DAAE5743086}"/>
    <dgm:cxn modelId="{BD303346-4598-450B-8BBE-670847741187}" type="presOf" srcId="{71A9B416-B247-4E9E-9E97-42B2DBA165C6}" destId="{1C3A2DE6-CA21-4C2F-83EF-6624EFEE9F97}" srcOrd="0" destOrd="0" presId="urn:microsoft.com/office/officeart/2005/8/layout/cycle4"/>
    <dgm:cxn modelId="{ADEB3F2F-4140-4A9E-8CC7-D2B88866FDC3}" type="presParOf" srcId="{CDC63A61-2966-4048-B646-68F8AFD80E04}" destId="{52D074BE-D3D5-4CE0-ADD6-1CDB76FC1A89}" srcOrd="0" destOrd="0" presId="urn:microsoft.com/office/officeart/2005/8/layout/cycle4"/>
    <dgm:cxn modelId="{CCE11FE2-3018-44CF-99CE-55B26A356AB4}" type="presParOf" srcId="{52D074BE-D3D5-4CE0-ADD6-1CDB76FC1A89}" destId="{BEFE5996-7043-4835-ABF2-C159EBD73411}" srcOrd="0" destOrd="0" presId="urn:microsoft.com/office/officeart/2005/8/layout/cycle4"/>
    <dgm:cxn modelId="{664B2002-94A2-4CDC-9FC6-774C6075F701}" type="presParOf" srcId="{BEFE5996-7043-4835-ABF2-C159EBD73411}" destId="{5AB6C82D-6426-48C7-B56D-706384076DDD}" srcOrd="0" destOrd="0" presId="urn:microsoft.com/office/officeart/2005/8/layout/cycle4"/>
    <dgm:cxn modelId="{E1950FB5-C494-4374-8CDB-8E6558A960FA}" type="presParOf" srcId="{BEFE5996-7043-4835-ABF2-C159EBD73411}" destId="{9CDF4C44-5603-431D-96DC-1F70FFCA5979}" srcOrd="1" destOrd="0" presId="urn:microsoft.com/office/officeart/2005/8/layout/cycle4"/>
    <dgm:cxn modelId="{48079452-9B7B-446D-B2C8-E819AB59A9CC}" type="presParOf" srcId="{52D074BE-D3D5-4CE0-ADD6-1CDB76FC1A89}" destId="{A26D02EB-2022-4124-B1B5-28640270FCBD}" srcOrd="1" destOrd="0" presId="urn:microsoft.com/office/officeart/2005/8/layout/cycle4"/>
    <dgm:cxn modelId="{4564E9A9-C2FF-422A-9FD6-FACF14AB96B8}" type="presParOf" srcId="{A26D02EB-2022-4124-B1B5-28640270FCBD}" destId="{1EF37FF3-2FE9-4F4E-9133-D14EC142FC5E}" srcOrd="0" destOrd="0" presId="urn:microsoft.com/office/officeart/2005/8/layout/cycle4"/>
    <dgm:cxn modelId="{4E887B45-0CB6-4015-8D6C-D8E6F84713C2}" type="presParOf" srcId="{A26D02EB-2022-4124-B1B5-28640270FCBD}" destId="{FA4DF294-55BD-475D-B4D0-15B183FCC1E9}" srcOrd="1" destOrd="0" presId="urn:microsoft.com/office/officeart/2005/8/layout/cycle4"/>
    <dgm:cxn modelId="{264E0979-0072-4176-896E-EFF2E72E38D5}" type="presParOf" srcId="{52D074BE-D3D5-4CE0-ADD6-1CDB76FC1A89}" destId="{5AFF4F9F-A876-4DCE-91B7-2AF5F5BAD43E}" srcOrd="2" destOrd="0" presId="urn:microsoft.com/office/officeart/2005/8/layout/cycle4"/>
    <dgm:cxn modelId="{D37A72FA-5253-469E-963F-DA26CB9281D9}" type="presParOf" srcId="{5AFF4F9F-A876-4DCE-91B7-2AF5F5BAD43E}" destId="{1C3A2DE6-CA21-4C2F-83EF-6624EFEE9F97}" srcOrd="0" destOrd="0" presId="urn:microsoft.com/office/officeart/2005/8/layout/cycle4"/>
    <dgm:cxn modelId="{790CD853-2A96-4F09-B786-DACAC9F9AFD0}" type="presParOf" srcId="{5AFF4F9F-A876-4DCE-91B7-2AF5F5BAD43E}" destId="{F07EF62F-231A-4BB2-A6FC-0C17A7DC5F38}" srcOrd="1" destOrd="0" presId="urn:microsoft.com/office/officeart/2005/8/layout/cycle4"/>
    <dgm:cxn modelId="{F0354F32-0EA0-4CE1-A90B-19D5457E81E7}" type="presParOf" srcId="{52D074BE-D3D5-4CE0-ADD6-1CDB76FC1A89}" destId="{46E04D67-2F25-4969-918F-9371FBCA24C0}" srcOrd="3" destOrd="0" presId="urn:microsoft.com/office/officeart/2005/8/layout/cycle4"/>
    <dgm:cxn modelId="{25370516-758C-4114-91DB-41244E6B0BA7}" type="presParOf" srcId="{46E04D67-2F25-4969-918F-9371FBCA24C0}" destId="{D563DA50-E66F-47AB-8F5C-0BBAB1AAFCCF}" srcOrd="0" destOrd="0" presId="urn:microsoft.com/office/officeart/2005/8/layout/cycle4"/>
    <dgm:cxn modelId="{AE991282-7950-435C-8F2C-BBD54B1693D3}" type="presParOf" srcId="{46E04D67-2F25-4969-918F-9371FBCA24C0}" destId="{69F89C53-26CB-4AB4-8F2E-A86E3164B4F7}" srcOrd="1" destOrd="0" presId="urn:microsoft.com/office/officeart/2005/8/layout/cycle4"/>
    <dgm:cxn modelId="{859C5AB6-39EB-4DA5-A61A-45CE9D64171D}" type="presParOf" srcId="{52D074BE-D3D5-4CE0-ADD6-1CDB76FC1A89}" destId="{E091A2E3-0158-467D-B446-B402511B2F70}" srcOrd="4" destOrd="0" presId="urn:microsoft.com/office/officeart/2005/8/layout/cycle4"/>
    <dgm:cxn modelId="{D5B336AF-9C1C-4406-B2D7-25CA5918F616}" type="presParOf" srcId="{CDC63A61-2966-4048-B646-68F8AFD80E04}" destId="{7C3F8B00-4E2E-41BD-9C7E-0CA61C09265D}" srcOrd="1" destOrd="0" presId="urn:microsoft.com/office/officeart/2005/8/layout/cycle4"/>
    <dgm:cxn modelId="{72C84EB1-60B2-4B63-B426-F25381FF0A28}" type="presParOf" srcId="{7C3F8B00-4E2E-41BD-9C7E-0CA61C09265D}" destId="{5DEA3E71-DD04-40D5-BB3D-949C092927F3}" srcOrd="0" destOrd="0" presId="urn:microsoft.com/office/officeart/2005/8/layout/cycle4"/>
    <dgm:cxn modelId="{A04172C6-CB95-446D-BD0E-B0F465E5D990}" type="presParOf" srcId="{7C3F8B00-4E2E-41BD-9C7E-0CA61C09265D}" destId="{9EA1E5E2-2B14-4FEB-98A8-36E8D1FFF0C1}" srcOrd="1" destOrd="0" presId="urn:microsoft.com/office/officeart/2005/8/layout/cycle4"/>
    <dgm:cxn modelId="{472E7354-3C8A-4D85-BBA8-3C187B2D0223}" type="presParOf" srcId="{7C3F8B00-4E2E-41BD-9C7E-0CA61C09265D}" destId="{F1923BB6-F7C8-44A2-92AC-07F4B24020D5}" srcOrd="2" destOrd="0" presId="urn:microsoft.com/office/officeart/2005/8/layout/cycle4"/>
    <dgm:cxn modelId="{A760CA6A-E40D-4285-9B17-C3A1101A0C77}" type="presParOf" srcId="{7C3F8B00-4E2E-41BD-9C7E-0CA61C09265D}" destId="{0DFDAC6B-7E00-40B2-ADCE-36F1DEB724FE}" srcOrd="3" destOrd="0" presId="urn:microsoft.com/office/officeart/2005/8/layout/cycle4"/>
    <dgm:cxn modelId="{FDD7F78A-9E51-4C5F-A00E-81F697BE7E21}" type="presParOf" srcId="{7C3F8B00-4E2E-41BD-9C7E-0CA61C09265D}" destId="{AAB840F6-172D-47D2-AD0E-BA48321429F1}" srcOrd="4" destOrd="0" presId="urn:microsoft.com/office/officeart/2005/8/layout/cycle4"/>
    <dgm:cxn modelId="{58984F57-EA14-4EE1-9489-E461E50B9EB4}" type="presParOf" srcId="{CDC63A61-2966-4048-B646-68F8AFD80E04}" destId="{6112787C-6874-46E6-822E-4529B3B7D24D}" srcOrd="2" destOrd="0" presId="urn:microsoft.com/office/officeart/2005/8/layout/cycle4"/>
    <dgm:cxn modelId="{6247229E-3A33-486F-B416-A23760C8B6E5}" type="presParOf" srcId="{CDC63A61-2966-4048-B646-68F8AFD80E04}" destId="{724ABDA6-9A55-45DE-B2DB-5D082412FECF}" srcOrd="3" destOrd="0" presId="urn:microsoft.com/office/officeart/2005/8/layout/cycle4"/>
  </dgm:cxnLst>
  <dgm:bg/>
  <dgm:whole/>
</dgm:dataModel>
</file>

<file path=ppt/diagrams/data3.xml><?xml version="1.0" encoding="utf-8"?>
<dgm:dataModel xmlns:dgm="http://schemas.openxmlformats.org/drawingml/2006/diagram" xmlns:a="http://schemas.openxmlformats.org/drawingml/2006/main">
  <dgm:ptLst>
    <dgm:pt modelId="{B2864002-C7F0-4C16-82DC-C3D9571CE9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AR"/>
        </a:p>
      </dgm:t>
    </dgm:pt>
    <dgm:pt modelId="{2ED21DE9-5718-4A7B-9B3A-F0D94008C419}">
      <dgm:prSet phldrT="[Texto]"/>
      <dgm:spPr/>
      <dgm:t>
        <a:bodyPr/>
        <a:lstStyle/>
        <a:p>
          <a:r>
            <a:rPr lang="es-AR" dirty="0" smtClean="0"/>
            <a:t>Velocidad de enfriamiento</a:t>
          </a:r>
          <a:endParaRPr lang="es-AR" dirty="0"/>
        </a:p>
      </dgm:t>
    </dgm:pt>
    <dgm:pt modelId="{0635EC9C-99FB-4C1F-9A90-6C7B4CB5C62E}" type="parTrans" cxnId="{396E2794-DC32-4D9E-A950-93834C47016F}">
      <dgm:prSet/>
      <dgm:spPr/>
      <dgm:t>
        <a:bodyPr/>
        <a:lstStyle/>
        <a:p>
          <a:endParaRPr lang="es-AR"/>
        </a:p>
      </dgm:t>
    </dgm:pt>
    <dgm:pt modelId="{A1459969-989D-42D6-B0B3-2D21F42EFCDB}" type="sibTrans" cxnId="{396E2794-DC32-4D9E-A950-93834C47016F}">
      <dgm:prSet/>
      <dgm:spPr/>
      <dgm:t>
        <a:bodyPr/>
        <a:lstStyle/>
        <a:p>
          <a:endParaRPr lang="es-AR"/>
        </a:p>
      </dgm:t>
    </dgm:pt>
    <dgm:pt modelId="{BEC231DD-DA16-4116-845B-44FF158EF07A}">
      <dgm:prSet phldrT="[Texto]"/>
      <dgm:spPr/>
      <dgm:t>
        <a:bodyPr/>
        <a:lstStyle/>
        <a:p>
          <a:r>
            <a:rPr lang="es-AR" dirty="0" smtClean="0"/>
            <a:t>Espesor de la pieza</a:t>
          </a:r>
          <a:endParaRPr lang="es-AR" dirty="0"/>
        </a:p>
      </dgm:t>
    </dgm:pt>
    <dgm:pt modelId="{DB2101C0-B542-4FE5-B605-3718B0917948}" type="parTrans" cxnId="{C8A8BCC4-808A-4AF3-ADC5-A577611360B6}">
      <dgm:prSet/>
      <dgm:spPr/>
      <dgm:t>
        <a:bodyPr/>
        <a:lstStyle/>
        <a:p>
          <a:endParaRPr lang="es-AR"/>
        </a:p>
      </dgm:t>
    </dgm:pt>
    <dgm:pt modelId="{96B67BF3-89BF-4856-806B-55523FC14D19}" type="sibTrans" cxnId="{C8A8BCC4-808A-4AF3-ADC5-A577611360B6}">
      <dgm:prSet/>
      <dgm:spPr/>
      <dgm:t>
        <a:bodyPr/>
        <a:lstStyle/>
        <a:p>
          <a:endParaRPr lang="es-AR"/>
        </a:p>
      </dgm:t>
    </dgm:pt>
    <dgm:pt modelId="{318E1D26-66A9-43EC-A88F-6CF53B181D4A}">
      <dgm:prSet phldrT="[Texto]"/>
      <dgm:spPr/>
      <dgm:t>
        <a:bodyPr/>
        <a:lstStyle/>
        <a:p>
          <a:r>
            <a:rPr lang="es-AR" dirty="0" smtClean="0"/>
            <a:t>A mayor espesor, menor velocidad de enfriamiento, mayor grafito</a:t>
          </a:r>
          <a:endParaRPr lang="es-AR" dirty="0"/>
        </a:p>
      </dgm:t>
    </dgm:pt>
    <dgm:pt modelId="{E4305AB9-0D7C-4107-B9AF-E51A4420F8AC}" type="parTrans" cxnId="{72E60577-4E48-43A9-8880-B45189C1EDF3}">
      <dgm:prSet/>
      <dgm:spPr/>
      <dgm:t>
        <a:bodyPr/>
        <a:lstStyle/>
        <a:p>
          <a:endParaRPr lang="es-AR"/>
        </a:p>
      </dgm:t>
    </dgm:pt>
    <dgm:pt modelId="{2652E35D-FC98-460E-B200-BB2FBF2F494D}" type="sibTrans" cxnId="{72E60577-4E48-43A9-8880-B45189C1EDF3}">
      <dgm:prSet/>
      <dgm:spPr/>
      <dgm:t>
        <a:bodyPr/>
        <a:lstStyle/>
        <a:p>
          <a:endParaRPr lang="es-AR"/>
        </a:p>
      </dgm:t>
    </dgm:pt>
    <dgm:pt modelId="{21A37675-1756-472E-B91A-3E286C1D798B}">
      <dgm:prSet phldrT="[Texto]"/>
      <dgm:spPr/>
      <dgm:t>
        <a:bodyPr/>
        <a:lstStyle/>
        <a:p>
          <a:r>
            <a:rPr lang="es-AR" dirty="0" smtClean="0"/>
            <a:t>Composición química</a:t>
          </a:r>
          <a:endParaRPr lang="es-AR" dirty="0"/>
        </a:p>
      </dgm:t>
    </dgm:pt>
    <dgm:pt modelId="{D1EDBAA9-70C3-483E-9626-7372A906B03C}" type="parTrans" cxnId="{312ED276-4498-4745-B2EC-33F330F49FB1}">
      <dgm:prSet/>
      <dgm:spPr/>
      <dgm:t>
        <a:bodyPr/>
        <a:lstStyle/>
        <a:p>
          <a:endParaRPr lang="es-AR"/>
        </a:p>
      </dgm:t>
    </dgm:pt>
    <dgm:pt modelId="{775CD4AD-FABB-45A5-9E3C-0308BA9C83E4}" type="sibTrans" cxnId="{312ED276-4498-4745-B2EC-33F330F49FB1}">
      <dgm:prSet/>
      <dgm:spPr/>
      <dgm:t>
        <a:bodyPr/>
        <a:lstStyle/>
        <a:p>
          <a:endParaRPr lang="es-AR"/>
        </a:p>
      </dgm:t>
    </dgm:pt>
    <dgm:pt modelId="{07E49B42-CCC5-484E-9BCE-49BBA49150E5}">
      <dgm:prSet phldrT="[Texto]"/>
      <dgm:spPr/>
      <dgm:t>
        <a:bodyPr/>
        <a:lstStyle/>
        <a:p>
          <a:r>
            <a:rPr lang="es-AR" sz="1900" dirty="0" smtClean="0"/>
            <a:t>Carbono, silicio</a:t>
          </a:r>
          <a:endParaRPr lang="es-AR" sz="1900" dirty="0"/>
        </a:p>
      </dgm:t>
    </dgm:pt>
    <dgm:pt modelId="{63784821-2B1F-47C6-9752-EE5CF477EB6D}" type="parTrans" cxnId="{D3D2AFF8-62AD-4A44-96A4-4354B464C03C}">
      <dgm:prSet/>
      <dgm:spPr/>
      <dgm:t>
        <a:bodyPr/>
        <a:lstStyle/>
        <a:p>
          <a:endParaRPr lang="es-AR"/>
        </a:p>
      </dgm:t>
    </dgm:pt>
    <dgm:pt modelId="{B5C95135-A2A6-45D0-8132-826A050B5D78}" type="sibTrans" cxnId="{D3D2AFF8-62AD-4A44-96A4-4354B464C03C}">
      <dgm:prSet/>
      <dgm:spPr/>
      <dgm:t>
        <a:bodyPr/>
        <a:lstStyle/>
        <a:p>
          <a:endParaRPr lang="es-AR"/>
        </a:p>
      </dgm:t>
    </dgm:pt>
    <dgm:pt modelId="{0DC412F7-C5AF-4DAA-9AD7-FB9A2BBF21E2}">
      <dgm:prSet phldrT="[Texto]" custT="1"/>
      <dgm:spPr/>
      <dgm:t>
        <a:bodyPr/>
        <a:lstStyle/>
        <a:p>
          <a:r>
            <a:rPr lang="es-AR" sz="1900" dirty="0" smtClean="0"/>
            <a:t>Manganeso, fósforo</a:t>
          </a:r>
          <a:r>
            <a:rPr lang="es-AR" sz="1400" dirty="0" smtClean="0"/>
            <a:t>  (forma </a:t>
          </a:r>
          <a:r>
            <a:rPr lang="es-AR" sz="1400" dirty="0" err="1" smtClean="0"/>
            <a:t>esteadita</a:t>
          </a:r>
          <a:r>
            <a:rPr lang="es-AR" sz="1400" dirty="0" smtClean="0"/>
            <a:t>)</a:t>
          </a:r>
          <a:endParaRPr lang="es-AR" sz="1400" dirty="0"/>
        </a:p>
      </dgm:t>
    </dgm:pt>
    <dgm:pt modelId="{F6E49761-7418-4D4A-9874-D979940771EC}" type="parTrans" cxnId="{EA415EAA-D86E-40AE-BDC9-86A021C8B6FA}">
      <dgm:prSet/>
      <dgm:spPr/>
      <dgm:t>
        <a:bodyPr/>
        <a:lstStyle/>
        <a:p>
          <a:endParaRPr lang="es-AR"/>
        </a:p>
      </dgm:t>
    </dgm:pt>
    <dgm:pt modelId="{DB01870B-ACB6-41F4-853F-E89F3A944496}" type="sibTrans" cxnId="{EA415EAA-D86E-40AE-BDC9-86A021C8B6FA}">
      <dgm:prSet/>
      <dgm:spPr/>
      <dgm:t>
        <a:bodyPr/>
        <a:lstStyle/>
        <a:p>
          <a:endParaRPr lang="es-AR"/>
        </a:p>
      </dgm:t>
    </dgm:pt>
    <dgm:pt modelId="{13B6BFC4-191C-4BA7-8C87-E5AF4BF09978}">
      <dgm:prSet phldrT="[Texto]"/>
      <dgm:spPr/>
      <dgm:t>
        <a:bodyPr/>
        <a:lstStyle/>
        <a:p>
          <a:r>
            <a:rPr lang="es-AR" dirty="0" smtClean="0"/>
            <a:t>Sobrecalentamiento de la fundición líquida</a:t>
          </a:r>
          <a:endParaRPr lang="es-AR" dirty="0"/>
        </a:p>
      </dgm:t>
    </dgm:pt>
    <dgm:pt modelId="{F10A980B-9531-4E51-A875-D374F0F46F4A}" type="parTrans" cxnId="{31397297-9338-473F-A000-BA0068783735}">
      <dgm:prSet/>
      <dgm:spPr/>
      <dgm:t>
        <a:bodyPr/>
        <a:lstStyle/>
        <a:p>
          <a:endParaRPr lang="es-AR"/>
        </a:p>
      </dgm:t>
    </dgm:pt>
    <dgm:pt modelId="{93811B78-0937-47A3-9B96-FA92E34CC234}" type="sibTrans" cxnId="{31397297-9338-473F-A000-BA0068783735}">
      <dgm:prSet/>
      <dgm:spPr/>
      <dgm:t>
        <a:bodyPr/>
        <a:lstStyle/>
        <a:p>
          <a:endParaRPr lang="es-AR"/>
        </a:p>
      </dgm:t>
    </dgm:pt>
    <dgm:pt modelId="{2024A0EB-E07D-44C2-8F53-486588E4D192}">
      <dgm:prSet phldrT="[Texto]"/>
      <dgm:spPr/>
      <dgm:t>
        <a:bodyPr/>
        <a:lstStyle/>
        <a:p>
          <a:r>
            <a:rPr lang="es-AR" dirty="0" smtClean="0"/>
            <a:t>Produce fundiciones grises</a:t>
          </a:r>
          <a:endParaRPr lang="es-AR" dirty="0"/>
        </a:p>
      </dgm:t>
    </dgm:pt>
    <dgm:pt modelId="{837329AA-5619-4A9A-8687-CCC0F2CE3D54}" type="parTrans" cxnId="{968E9DF2-220C-453B-9133-857CC52C80B9}">
      <dgm:prSet/>
      <dgm:spPr/>
      <dgm:t>
        <a:bodyPr/>
        <a:lstStyle/>
        <a:p>
          <a:endParaRPr lang="es-AR"/>
        </a:p>
      </dgm:t>
    </dgm:pt>
    <dgm:pt modelId="{0A801C85-2E3D-4E63-A829-A0C9A4024D6B}" type="sibTrans" cxnId="{968E9DF2-220C-453B-9133-857CC52C80B9}">
      <dgm:prSet/>
      <dgm:spPr/>
      <dgm:t>
        <a:bodyPr/>
        <a:lstStyle/>
        <a:p>
          <a:endParaRPr lang="es-AR"/>
        </a:p>
      </dgm:t>
    </dgm:pt>
    <dgm:pt modelId="{F0E1A976-94AF-4C4C-AB27-5E8BD894A165}">
      <dgm:prSet phldrT="[Texto]"/>
      <dgm:spPr/>
      <dgm:t>
        <a:bodyPr/>
        <a:lstStyle/>
        <a:p>
          <a:r>
            <a:rPr lang="es-AR" dirty="0" smtClean="0"/>
            <a:t>Riesgo de evitar la formación de perlita</a:t>
          </a:r>
          <a:endParaRPr lang="es-AR" dirty="0"/>
        </a:p>
      </dgm:t>
    </dgm:pt>
    <dgm:pt modelId="{2216EEB2-2541-4DF5-B680-237143FC9777}" type="parTrans" cxnId="{276D7F1A-1C47-41BC-9D29-5FC890F24561}">
      <dgm:prSet/>
      <dgm:spPr/>
      <dgm:t>
        <a:bodyPr/>
        <a:lstStyle/>
        <a:p>
          <a:endParaRPr lang="es-AR"/>
        </a:p>
      </dgm:t>
    </dgm:pt>
    <dgm:pt modelId="{D141182E-5EAC-44F1-9235-8D02694FB610}" type="sibTrans" cxnId="{276D7F1A-1C47-41BC-9D29-5FC890F24561}">
      <dgm:prSet/>
      <dgm:spPr/>
      <dgm:t>
        <a:bodyPr/>
        <a:lstStyle/>
        <a:p>
          <a:endParaRPr lang="es-AR"/>
        </a:p>
      </dgm:t>
    </dgm:pt>
    <dgm:pt modelId="{C0D96970-E534-4438-8D32-022E244532DE}" type="pres">
      <dgm:prSet presAssocID="{B2864002-C7F0-4C16-82DC-C3D9571CE98C}" presName="Name0" presStyleCnt="0">
        <dgm:presLayoutVars>
          <dgm:dir/>
          <dgm:animLvl val="lvl"/>
          <dgm:resizeHandles val="exact"/>
        </dgm:presLayoutVars>
      </dgm:prSet>
      <dgm:spPr/>
      <dgm:t>
        <a:bodyPr/>
        <a:lstStyle/>
        <a:p>
          <a:endParaRPr lang="es-AR"/>
        </a:p>
      </dgm:t>
    </dgm:pt>
    <dgm:pt modelId="{C07281CE-F040-4516-AD66-A47D6641A79B}" type="pres">
      <dgm:prSet presAssocID="{2ED21DE9-5718-4A7B-9B3A-F0D94008C419}" presName="linNode" presStyleCnt="0"/>
      <dgm:spPr/>
    </dgm:pt>
    <dgm:pt modelId="{006B473F-EE8A-446C-8077-B4388F9A66D4}" type="pres">
      <dgm:prSet presAssocID="{2ED21DE9-5718-4A7B-9B3A-F0D94008C419}" presName="parentText" presStyleLbl="node1" presStyleIdx="0" presStyleCnt="3">
        <dgm:presLayoutVars>
          <dgm:chMax val="1"/>
          <dgm:bulletEnabled val="1"/>
        </dgm:presLayoutVars>
      </dgm:prSet>
      <dgm:spPr/>
      <dgm:t>
        <a:bodyPr/>
        <a:lstStyle/>
        <a:p>
          <a:endParaRPr lang="es-AR"/>
        </a:p>
      </dgm:t>
    </dgm:pt>
    <dgm:pt modelId="{C04E5BB8-489E-43DE-84B3-0FE7C2F070B1}" type="pres">
      <dgm:prSet presAssocID="{2ED21DE9-5718-4A7B-9B3A-F0D94008C419}" presName="descendantText" presStyleLbl="alignAccFollowNode1" presStyleIdx="0" presStyleCnt="3">
        <dgm:presLayoutVars>
          <dgm:bulletEnabled val="1"/>
        </dgm:presLayoutVars>
      </dgm:prSet>
      <dgm:spPr/>
      <dgm:t>
        <a:bodyPr/>
        <a:lstStyle/>
        <a:p>
          <a:endParaRPr lang="es-AR"/>
        </a:p>
      </dgm:t>
    </dgm:pt>
    <dgm:pt modelId="{B02F7547-0F39-47B3-B323-7159CC9B619A}" type="pres">
      <dgm:prSet presAssocID="{A1459969-989D-42D6-B0B3-2D21F42EFCDB}" presName="sp" presStyleCnt="0"/>
      <dgm:spPr/>
    </dgm:pt>
    <dgm:pt modelId="{7BCB5DFE-E120-4149-B8E4-6CF2EEEEAC76}" type="pres">
      <dgm:prSet presAssocID="{21A37675-1756-472E-B91A-3E286C1D798B}" presName="linNode" presStyleCnt="0"/>
      <dgm:spPr/>
    </dgm:pt>
    <dgm:pt modelId="{0F749672-F7AA-4D94-9BE6-16BF7DB2EBD1}" type="pres">
      <dgm:prSet presAssocID="{21A37675-1756-472E-B91A-3E286C1D798B}" presName="parentText" presStyleLbl="node1" presStyleIdx="1" presStyleCnt="3">
        <dgm:presLayoutVars>
          <dgm:chMax val="1"/>
          <dgm:bulletEnabled val="1"/>
        </dgm:presLayoutVars>
      </dgm:prSet>
      <dgm:spPr/>
      <dgm:t>
        <a:bodyPr/>
        <a:lstStyle/>
        <a:p>
          <a:endParaRPr lang="es-AR"/>
        </a:p>
      </dgm:t>
    </dgm:pt>
    <dgm:pt modelId="{9EA66B4A-D8F7-4AA6-9CFC-CD777669ABDE}" type="pres">
      <dgm:prSet presAssocID="{21A37675-1756-472E-B91A-3E286C1D798B}" presName="descendantText" presStyleLbl="alignAccFollowNode1" presStyleIdx="1" presStyleCnt="3">
        <dgm:presLayoutVars>
          <dgm:bulletEnabled val="1"/>
        </dgm:presLayoutVars>
      </dgm:prSet>
      <dgm:spPr/>
      <dgm:t>
        <a:bodyPr/>
        <a:lstStyle/>
        <a:p>
          <a:endParaRPr lang="es-AR"/>
        </a:p>
      </dgm:t>
    </dgm:pt>
    <dgm:pt modelId="{44DE59C5-B4AF-4525-9CCC-8F081F910356}" type="pres">
      <dgm:prSet presAssocID="{775CD4AD-FABB-45A5-9E3C-0308BA9C83E4}" presName="sp" presStyleCnt="0"/>
      <dgm:spPr/>
    </dgm:pt>
    <dgm:pt modelId="{01A58C48-9FDA-4FD1-AC58-CEF5E06C2D81}" type="pres">
      <dgm:prSet presAssocID="{13B6BFC4-191C-4BA7-8C87-E5AF4BF09978}" presName="linNode" presStyleCnt="0"/>
      <dgm:spPr/>
    </dgm:pt>
    <dgm:pt modelId="{B3830497-AD40-4B37-9035-A436E3BB466B}" type="pres">
      <dgm:prSet presAssocID="{13B6BFC4-191C-4BA7-8C87-E5AF4BF09978}" presName="parentText" presStyleLbl="node1" presStyleIdx="2" presStyleCnt="3">
        <dgm:presLayoutVars>
          <dgm:chMax val="1"/>
          <dgm:bulletEnabled val="1"/>
        </dgm:presLayoutVars>
      </dgm:prSet>
      <dgm:spPr/>
      <dgm:t>
        <a:bodyPr/>
        <a:lstStyle/>
        <a:p>
          <a:endParaRPr lang="es-AR"/>
        </a:p>
      </dgm:t>
    </dgm:pt>
    <dgm:pt modelId="{20E6ACA2-20C7-48A6-B1CC-9B993C952247}" type="pres">
      <dgm:prSet presAssocID="{13B6BFC4-191C-4BA7-8C87-E5AF4BF09978}" presName="descendantText" presStyleLbl="alignAccFollowNode1" presStyleIdx="2" presStyleCnt="3">
        <dgm:presLayoutVars>
          <dgm:bulletEnabled val="1"/>
        </dgm:presLayoutVars>
      </dgm:prSet>
      <dgm:spPr/>
      <dgm:t>
        <a:bodyPr/>
        <a:lstStyle/>
        <a:p>
          <a:endParaRPr lang="es-AR"/>
        </a:p>
      </dgm:t>
    </dgm:pt>
  </dgm:ptLst>
  <dgm:cxnLst>
    <dgm:cxn modelId="{968E9DF2-220C-453B-9133-857CC52C80B9}" srcId="{13B6BFC4-191C-4BA7-8C87-E5AF4BF09978}" destId="{2024A0EB-E07D-44C2-8F53-486588E4D192}" srcOrd="0" destOrd="0" parTransId="{837329AA-5619-4A9A-8687-CCC0F2CE3D54}" sibTransId="{0A801C85-2E3D-4E63-A829-A0C9A4024D6B}"/>
    <dgm:cxn modelId="{D3D2AFF8-62AD-4A44-96A4-4354B464C03C}" srcId="{21A37675-1756-472E-B91A-3E286C1D798B}" destId="{07E49B42-CCC5-484E-9BCE-49BBA49150E5}" srcOrd="0" destOrd="0" parTransId="{63784821-2B1F-47C6-9752-EE5CF477EB6D}" sibTransId="{B5C95135-A2A6-45D0-8132-826A050B5D78}"/>
    <dgm:cxn modelId="{312ED276-4498-4745-B2EC-33F330F49FB1}" srcId="{B2864002-C7F0-4C16-82DC-C3D9571CE98C}" destId="{21A37675-1756-472E-B91A-3E286C1D798B}" srcOrd="1" destOrd="0" parTransId="{D1EDBAA9-70C3-483E-9626-7372A906B03C}" sibTransId="{775CD4AD-FABB-45A5-9E3C-0308BA9C83E4}"/>
    <dgm:cxn modelId="{AE36A4EE-FE96-404C-A85C-4E99868572D6}" type="presOf" srcId="{F0E1A976-94AF-4C4C-AB27-5E8BD894A165}" destId="{20E6ACA2-20C7-48A6-B1CC-9B993C952247}" srcOrd="0" destOrd="1" presId="urn:microsoft.com/office/officeart/2005/8/layout/vList5"/>
    <dgm:cxn modelId="{C8A8BCC4-808A-4AF3-ADC5-A577611360B6}" srcId="{2ED21DE9-5718-4A7B-9B3A-F0D94008C419}" destId="{BEC231DD-DA16-4116-845B-44FF158EF07A}" srcOrd="0" destOrd="0" parTransId="{DB2101C0-B542-4FE5-B605-3718B0917948}" sibTransId="{96B67BF3-89BF-4856-806B-55523FC14D19}"/>
    <dgm:cxn modelId="{961FA9D2-3512-4B7E-B82D-B442E519E00D}" type="presOf" srcId="{21A37675-1756-472E-B91A-3E286C1D798B}" destId="{0F749672-F7AA-4D94-9BE6-16BF7DB2EBD1}" srcOrd="0" destOrd="0" presId="urn:microsoft.com/office/officeart/2005/8/layout/vList5"/>
    <dgm:cxn modelId="{8A950153-BD71-4246-ABE4-1148152ACB27}" type="presOf" srcId="{13B6BFC4-191C-4BA7-8C87-E5AF4BF09978}" destId="{B3830497-AD40-4B37-9035-A436E3BB466B}" srcOrd="0" destOrd="0" presId="urn:microsoft.com/office/officeart/2005/8/layout/vList5"/>
    <dgm:cxn modelId="{72E60577-4E48-43A9-8880-B45189C1EDF3}" srcId="{2ED21DE9-5718-4A7B-9B3A-F0D94008C419}" destId="{318E1D26-66A9-43EC-A88F-6CF53B181D4A}" srcOrd="1" destOrd="0" parTransId="{E4305AB9-0D7C-4107-B9AF-E51A4420F8AC}" sibTransId="{2652E35D-FC98-460E-B200-BB2FBF2F494D}"/>
    <dgm:cxn modelId="{797DB4BD-D70C-45D9-87AF-E9D50E9A33C5}" type="presOf" srcId="{BEC231DD-DA16-4116-845B-44FF158EF07A}" destId="{C04E5BB8-489E-43DE-84B3-0FE7C2F070B1}" srcOrd="0" destOrd="0" presId="urn:microsoft.com/office/officeart/2005/8/layout/vList5"/>
    <dgm:cxn modelId="{4BA07BD1-4637-4F95-BFC3-33DCE92A47F8}" type="presOf" srcId="{2ED21DE9-5718-4A7B-9B3A-F0D94008C419}" destId="{006B473F-EE8A-446C-8077-B4388F9A66D4}" srcOrd="0" destOrd="0" presId="urn:microsoft.com/office/officeart/2005/8/layout/vList5"/>
    <dgm:cxn modelId="{31397297-9338-473F-A000-BA0068783735}" srcId="{B2864002-C7F0-4C16-82DC-C3D9571CE98C}" destId="{13B6BFC4-191C-4BA7-8C87-E5AF4BF09978}" srcOrd="2" destOrd="0" parTransId="{F10A980B-9531-4E51-A875-D374F0F46F4A}" sibTransId="{93811B78-0937-47A3-9B96-FA92E34CC234}"/>
    <dgm:cxn modelId="{396E2794-DC32-4D9E-A950-93834C47016F}" srcId="{B2864002-C7F0-4C16-82DC-C3D9571CE98C}" destId="{2ED21DE9-5718-4A7B-9B3A-F0D94008C419}" srcOrd="0" destOrd="0" parTransId="{0635EC9C-99FB-4C1F-9A90-6C7B4CB5C62E}" sibTransId="{A1459969-989D-42D6-B0B3-2D21F42EFCDB}"/>
    <dgm:cxn modelId="{276D7F1A-1C47-41BC-9D29-5FC890F24561}" srcId="{13B6BFC4-191C-4BA7-8C87-E5AF4BF09978}" destId="{F0E1A976-94AF-4C4C-AB27-5E8BD894A165}" srcOrd="1" destOrd="0" parTransId="{2216EEB2-2541-4DF5-B680-237143FC9777}" sibTransId="{D141182E-5EAC-44F1-9235-8D02694FB610}"/>
    <dgm:cxn modelId="{A778AE62-DFCC-4833-BE3E-1D543F4097C3}" type="presOf" srcId="{B2864002-C7F0-4C16-82DC-C3D9571CE98C}" destId="{C0D96970-E534-4438-8D32-022E244532DE}" srcOrd="0" destOrd="0" presId="urn:microsoft.com/office/officeart/2005/8/layout/vList5"/>
    <dgm:cxn modelId="{114B50C2-5408-40DC-B815-932659F21410}" type="presOf" srcId="{07E49B42-CCC5-484E-9BCE-49BBA49150E5}" destId="{9EA66B4A-D8F7-4AA6-9CFC-CD777669ABDE}" srcOrd="0" destOrd="0" presId="urn:microsoft.com/office/officeart/2005/8/layout/vList5"/>
    <dgm:cxn modelId="{4D5352DA-244B-4288-BD27-427B35D3333D}" type="presOf" srcId="{0DC412F7-C5AF-4DAA-9AD7-FB9A2BBF21E2}" destId="{9EA66B4A-D8F7-4AA6-9CFC-CD777669ABDE}" srcOrd="0" destOrd="1" presId="urn:microsoft.com/office/officeart/2005/8/layout/vList5"/>
    <dgm:cxn modelId="{1EA3F7DB-634B-4AAC-8831-4B53023310CD}" type="presOf" srcId="{318E1D26-66A9-43EC-A88F-6CF53B181D4A}" destId="{C04E5BB8-489E-43DE-84B3-0FE7C2F070B1}" srcOrd="0" destOrd="1" presId="urn:microsoft.com/office/officeart/2005/8/layout/vList5"/>
    <dgm:cxn modelId="{EA415EAA-D86E-40AE-BDC9-86A021C8B6FA}" srcId="{21A37675-1756-472E-B91A-3E286C1D798B}" destId="{0DC412F7-C5AF-4DAA-9AD7-FB9A2BBF21E2}" srcOrd="1" destOrd="0" parTransId="{F6E49761-7418-4D4A-9874-D979940771EC}" sibTransId="{DB01870B-ACB6-41F4-853F-E89F3A944496}"/>
    <dgm:cxn modelId="{4D68374C-0BA9-49B2-9428-CF73254CA214}" type="presOf" srcId="{2024A0EB-E07D-44C2-8F53-486588E4D192}" destId="{20E6ACA2-20C7-48A6-B1CC-9B993C952247}" srcOrd="0" destOrd="0" presId="urn:microsoft.com/office/officeart/2005/8/layout/vList5"/>
    <dgm:cxn modelId="{2C5F5545-FB88-44F0-9F6D-CC22ECD6A306}" type="presParOf" srcId="{C0D96970-E534-4438-8D32-022E244532DE}" destId="{C07281CE-F040-4516-AD66-A47D6641A79B}" srcOrd="0" destOrd="0" presId="urn:microsoft.com/office/officeart/2005/8/layout/vList5"/>
    <dgm:cxn modelId="{F4A5BE15-B29C-4BD0-8741-7615304706E8}" type="presParOf" srcId="{C07281CE-F040-4516-AD66-A47D6641A79B}" destId="{006B473F-EE8A-446C-8077-B4388F9A66D4}" srcOrd="0" destOrd="0" presId="urn:microsoft.com/office/officeart/2005/8/layout/vList5"/>
    <dgm:cxn modelId="{E38226E6-81EB-4C9A-90F2-CCE06255AF1B}" type="presParOf" srcId="{C07281CE-F040-4516-AD66-A47D6641A79B}" destId="{C04E5BB8-489E-43DE-84B3-0FE7C2F070B1}" srcOrd="1" destOrd="0" presId="urn:microsoft.com/office/officeart/2005/8/layout/vList5"/>
    <dgm:cxn modelId="{7C9F653D-4ACB-4AAC-9AA0-DB80E43ACBD5}" type="presParOf" srcId="{C0D96970-E534-4438-8D32-022E244532DE}" destId="{B02F7547-0F39-47B3-B323-7159CC9B619A}" srcOrd="1" destOrd="0" presId="urn:microsoft.com/office/officeart/2005/8/layout/vList5"/>
    <dgm:cxn modelId="{03A09F05-9143-4D48-9133-557CD399BB79}" type="presParOf" srcId="{C0D96970-E534-4438-8D32-022E244532DE}" destId="{7BCB5DFE-E120-4149-B8E4-6CF2EEEEAC76}" srcOrd="2" destOrd="0" presId="urn:microsoft.com/office/officeart/2005/8/layout/vList5"/>
    <dgm:cxn modelId="{43D420AF-F0C3-4D5F-9B57-37411D7BF3D9}" type="presParOf" srcId="{7BCB5DFE-E120-4149-B8E4-6CF2EEEEAC76}" destId="{0F749672-F7AA-4D94-9BE6-16BF7DB2EBD1}" srcOrd="0" destOrd="0" presId="urn:microsoft.com/office/officeart/2005/8/layout/vList5"/>
    <dgm:cxn modelId="{50076740-186A-46A4-8610-CBAFBB2D0980}" type="presParOf" srcId="{7BCB5DFE-E120-4149-B8E4-6CF2EEEEAC76}" destId="{9EA66B4A-D8F7-4AA6-9CFC-CD777669ABDE}" srcOrd="1" destOrd="0" presId="urn:microsoft.com/office/officeart/2005/8/layout/vList5"/>
    <dgm:cxn modelId="{43F3A63D-EF37-47BC-9DD6-900EF118EE23}" type="presParOf" srcId="{C0D96970-E534-4438-8D32-022E244532DE}" destId="{44DE59C5-B4AF-4525-9CCC-8F081F910356}" srcOrd="3" destOrd="0" presId="urn:microsoft.com/office/officeart/2005/8/layout/vList5"/>
    <dgm:cxn modelId="{E61F8AB4-E5E2-41DB-B751-C9EB943E1322}" type="presParOf" srcId="{C0D96970-E534-4438-8D32-022E244532DE}" destId="{01A58C48-9FDA-4FD1-AC58-CEF5E06C2D81}" srcOrd="4" destOrd="0" presId="urn:microsoft.com/office/officeart/2005/8/layout/vList5"/>
    <dgm:cxn modelId="{13AF2E77-3AF9-43C8-994C-C0D3B79785A9}" type="presParOf" srcId="{01A58C48-9FDA-4FD1-AC58-CEF5E06C2D81}" destId="{B3830497-AD40-4B37-9035-A436E3BB466B}" srcOrd="0" destOrd="0" presId="urn:microsoft.com/office/officeart/2005/8/layout/vList5"/>
    <dgm:cxn modelId="{6996EE2D-E0CE-4379-B7B6-E285FFAC7090}" type="presParOf" srcId="{01A58C48-9FDA-4FD1-AC58-CEF5E06C2D81}" destId="{20E6ACA2-20C7-48A6-B1CC-9B993C952247}"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61BB9367-277A-41F1-A27B-A9FBB40D1C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AR"/>
        </a:p>
      </dgm:t>
    </dgm:pt>
    <dgm:pt modelId="{DCA09E2A-1422-4076-B4AB-B30C273DE0F5}">
      <dgm:prSet phldrT="[Texto]"/>
      <dgm:spPr/>
      <dgm:t>
        <a:bodyPr/>
        <a:lstStyle/>
        <a:p>
          <a:r>
            <a:rPr lang="es-AR" dirty="0" smtClean="0"/>
            <a:t>Molde metálico</a:t>
          </a:r>
          <a:endParaRPr lang="es-AR" dirty="0"/>
        </a:p>
      </dgm:t>
    </dgm:pt>
    <dgm:pt modelId="{0E2B7047-287E-4B2C-A0FA-E3614256152E}" type="parTrans" cxnId="{B40C4488-CDB9-4C06-9785-C59624145A0C}">
      <dgm:prSet/>
      <dgm:spPr/>
      <dgm:t>
        <a:bodyPr/>
        <a:lstStyle/>
        <a:p>
          <a:endParaRPr lang="es-AR"/>
        </a:p>
      </dgm:t>
    </dgm:pt>
    <dgm:pt modelId="{13E24751-01C7-4EFC-B7A1-A56D5FE7B095}" type="sibTrans" cxnId="{B40C4488-CDB9-4C06-9785-C59624145A0C}">
      <dgm:prSet/>
      <dgm:spPr/>
      <dgm:t>
        <a:bodyPr/>
        <a:lstStyle/>
        <a:p>
          <a:endParaRPr lang="es-AR"/>
        </a:p>
      </dgm:t>
    </dgm:pt>
    <dgm:pt modelId="{B4FBE9E2-2B82-4A7D-844C-C5BECB56A7DF}">
      <dgm:prSet phldrT="[Texto]"/>
      <dgm:spPr/>
      <dgm:t>
        <a:bodyPr/>
        <a:lstStyle/>
        <a:p>
          <a:r>
            <a:rPr lang="es-AR" dirty="0" smtClean="0"/>
            <a:t>Fundición blanca o atruchada</a:t>
          </a:r>
          <a:endParaRPr lang="es-AR" dirty="0"/>
        </a:p>
      </dgm:t>
    </dgm:pt>
    <dgm:pt modelId="{EE8393D0-E62C-4D07-B370-659657452EBE}" type="parTrans" cxnId="{65F55B0C-3887-42E6-8FB1-B789C073233B}">
      <dgm:prSet/>
      <dgm:spPr/>
      <dgm:t>
        <a:bodyPr/>
        <a:lstStyle/>
        <a:p>
          <a:endParaRPr lang="es-AR"/>
        </a:p>
      </dgm:t>
    </dgm:pt>
    <dgm:pt modelId="{824D97F4-D3B5-4E5A-A1A6-01E72ACA176C}" type="sibTrans" cxnId="{65F55B0C-3887-42E6-8FB1-B789C073233B}">
      <dgm:prSet/>
      <dgm:spPr/>
      <dgm:t>
        <a:bodyPr/>
        <a:lstStyle/>
        <a:p>
          <a:endParaRPr lang="es-AR"/>
        </a:p>
      </dgm:t>
    </dgm:pt>
    <dgm:pt modelId="{E37EBED9-5092-4CD5-B306-020897404BB9}">
      <dgm:prSet phldrT="[Texto]"/>
      <dgm:spPr/>
      <dgm:t>
        <a:bodyPr/>
        <a:lstStyle/>
        <a:p>
          <a:r>
            <a:rPr lang="es-AR" dirty="0" smtClean="0"/>
            <a:t>(coquilla)</a:t>
          </a:r>
          <a:endParaRPr lang="es-AR" dirty="0"/>
        </a:p>
      </dgm:t>
    </dgm:pt>
    <dgm:pt modelId="{D77E7ADA-EAFD-4003-A64D-849C5F9C1713}" type="parTrans" cxnId="{F7991CC2-A716-4A3A-8894-AC14AAD2DF38}">
      <dgm:prSet/>
      <dgm:spPr/>
      <dgm:t>
        <a:bodyPr/>
        <a:lstStyle/>
        <a:p>
          <a:endParaRPr lang="es-AR"/>
        </a:p>
      </dgm:t>
    </dgm:pt>
    <dgm:pt modelId="{B7677D7B-F75E-478B-B521-70F979B02164}" type="sibTrans" cxnId="{F7991CC2-A716-4A3A-8894-AC14AAD2DF38}">
      <dgm:prSet/>
      <dgm:spPr/>
      <dgm:t>
        <a:bodyPr/>
        <a:lstStyle/>
        <a:p>
          <a:endParaRPr lang="es-AR"/>
        </a:p>
      </dgm:t>
    </dgm:pt>
    <dgm:pt modelId="{C1AA46F1-D9B8-4A4B-B59C-DD0509A4F371}">
      <dgm:prSet phldrT="[Texto]"/>
      <dgm:spPr/>
      <dgm:t>
        <a:bodyPr/>
        <a:lstStyle/>
        <a:p>
          <a:r>
            <a:rPr lang="es-AR" dirty="0" smtClean="0"/>
            <a:t>Molde de arena</a:t>
          </a:r>
          <a:endParaRPr lang="es-AR" dirty="0"/>
        </a:p>
      </dgm:t>
    </dgm:pt>
    <dgm:pt modelId="{150E72A2-4D73-4B4B-9173-44C45F2E6FB3}" type="parTrans" cxnId="{0B75EC4E-641F-486F-93F0-1A4B4A69E700}">
      <dgm:prSet/>
      <dgm:spPr/>
      <dgm:t>
        <a:bodyPr/>
        <a:lstStyle/>
        <a:p>
          <a:endParaRPr lang="es-AR"/>
        </a:p>
      </dgm:t>
    </dgm:pt>
    <dgm:pt modelId="{87BB0FC0-B0D3-4110-8918-65A92D78741C}" type="sibTrans" cxnId="{0B75EC4E-641F-486F-93F0-1A4B4A69E700}">
      <dgm:prSet/>
      <dgm:spPr/>
      <dgm:t>
        <a:bodyPr/>
        <a:lstStyle/>
        <a:p>
          <a:endParaRPr lang="es-AR"/>
        </a:p>
      </dgm:t>
    </dgm:pt>
    <dgm:pt modelId="{9E53761C-0BE0-4C0D-B02E-4D7059BA4470}">
      <dgm:prSet phldrT="[Texto]"/>
      <dgm:spPr/>
      <dgm:t>
        <a:bodyPr/>
        <a:lstStyle/>
        <a:p>
          <a:r>
            <a:rPr lang="es-AR" dirty="0" smtClean="0"/>
            <a:t>Depende del espesor</a:t>
          </a:r>
          <a:endParaRPr lang="es-AR" dirty="0"/>
        </a:p>
      </dgm:t>
    </dgm:pt>
    <dgm:pt modelId="{B61917E7-573E-4ADB-BE07-D579297E5DDA}" type="parTrans" cxnId="{D09F8F7E-5AC6-4214-A504-E51F7A267DF5}">
      <dgm:prSet/>
      <dgm:spPr/>
      <dgm:t>
        <a:bodyPr/>
        <a:lstStyle/>
        <a:p>
          <a:endParaRPr lang="es-AR"/>
        </a:p>
      </dgm:t>
    </dgm:pt>
    <dgm:pt modelId="{88AECA76-74C0-4A8D-B461-EF9D4E3108D7}" type="sibTrans" cxnId="{D09F8F7E-5AC6-4214-A504-E51F7A267DF5}">
      <dgm:prSet/>
      <dgm:spPr/>
      <dgm:t>
        <a:bodyPr/>
        <a:lstStyle/>
        <a:p>
          <a:endParaRPr lang="es-AR"/>
        </a:p>
      </dgm:t>
    </dgm:pt>
    <dgm:pt modelId="{200B397B-88C2-46FD-B00E-7129D4DDA0F1}">
      <dgm:prSet phldrT="[Texto]"/>
      <dgm:spPr/>
      <dgm:t>
        <a:bodyPr/>
        <a:lstStyle/>
        <a:p>
          <a:r>
            <a:rPr lang="es-AR" dirty="0" smtClean="0"/>
            <a:t>Partes finas blanca, partes gruesas gris</a:t>
          </a:r>
          <a:endParaRPr lang="es-AR" dirty="0"/>
        </a:p>
      </dgm:t>
    </dgm:pt>
    <dgm:pt modelId="{D9692633-87A2-40DD-A112-0B93F5079096}" type="parTrans" cxnId="{4B5930E0-19D0-4CD8-97F8-12D436981704}">
      <dgm:prSet/>
      <dgm:spPr/>
      <dgm:t>
        <a:bodyPr/>
        <a:lstStyle/>
        <a:p>
          <a:endParaRPr lang="es-AR"/>
        </a:p>
      </dgm:t>
    </dgm:pt>
    <dgm:pt modelId="{877BA813-8E79-43B7-84B1-33CEEA5E54FA}" type="sibTrans" cxnId="{4B5930E0-19D0-4CD8-97F8-12D436981704}">
      <dgm:prSet/>
      <dgm:spPr/>
      <dgm:t>
        <a:bodyPr/>
        <a:lstStyle/>
        <a:p>
          <a:endParaRPr lang="es-AR"/>
        </a:p>
      </dgm:t>
    </dgm:pt>
    <dgm:pt modelId="{C9A63715-1D97-4BD8-86B8-380FD3E547AC}">
      <dgm:prSet phldrT="[Texto]"/>
      <dgm:spPr/>
      <dgm:t>
        <a:bodyPr/>
        <a:lstStyle/>
        <a:p>
          <a:r>
            <a:rPr lang="es-AR" dirty="0" smtClean="0"/>
            <a:t>Fundición </a:t>
          </a:r>
          <a:r>
            <a:rPr lang="es-AR" dirty="0" err="1" smtClean="0"/>
            <a:t>encoquillada</a:t>
          </a:r>
          <a:endParaRPr lang="es-AR" dirty="0"/>
        </a:p>
      </dgm:t>
    </dgm:pt>
    <dgm:pt modelId="{8D7DF8F3-D7E5-4B4E-B150-F74A5E4B8549}" type="parTrans" cxnId="{8555047E-A729-4162-8E12-ECC544FCE179}">
      <dgm:prSet/>
      <dgm:spPr/>
      <dgm:t>
        <a:bodyPr/>
        <a:lstStyle/>
        <a:p>
          <a:endParaRPr lang="es-AR"/>
        </a:p>
      </dgm:t>
    </dgm:pt>
    <dgm:pt modelId="{88D9E220-E9A0-4955-92BE-5A5010DB23BA}" type="sibTrans" cxnId="{8555047E-A729-4162-8E12-ECC544FCE179}">
      <dgm:prSet/>
      <dgm:spPr/>
      <dgm:t>
        <a:bodyPr/>
        <a:lstStyle/>
        <a:p>
          <a:endParaRPr lang="es-AR"/>
        </a:p>
      </dgm:t>
    </dgm:pt>
    <dgm:pt modelId="{044D5AFB-2A01-466D-9348-4FA572003761}">
      <dgm:prSet phldrT="[Texto]"/>
      <dgm:spPr/>
      <dgm:t>
        <a:bodyPr/>
        <a:lstStyle/>
        <a:p>
          <a:r>
            <a:rPr lang="es-AR" dirty="0" smtClean="0"/>
            <a:t>Con enfriadores</a:t>
          </a:r>
          <a:endParaRPr lang="es-AR" dirty="0"/>
        </a:p>
      </dgm:t>
    </dgm:pt>
    <dgm:pt modelId="{9158E7BA-108A-456D-9623-6850F9FFD46F}" type="parTrans" cxnId="{32F2BCF3-A23A-4853-BBE3-6773B0CE55DD}">
      <dgm:prSet/>
      <dgm:spPr/>
      <dgm:t>
        <a:bodyPr/>
        <a:lstStyle/>
        <a:p>
          <a:endParaRPr lang="es-AR"/>
        </a:p>
      </dgm:t>
    </dgm:pt>
    <dgm:pt modelId="{B1C92C7E-2877-4769-B0E6-0E6F7AB924D2}" type="sibTrans" cxnId="{32F2BCF3-A23A-4853-BBE3-6773B0CE55DD}">
      <dgm:prSet/>
      <dgm:spPr/>
      <dgm:t>
        <a:bodyPr/>
        <a:lstStyle/>
        <a:p>
          <a:endParaRPr lang="es-AR"/>
        </a:p>
      </dgm:t>
    </dgm:pt>
    <dgm:pt modelId="{2B532E42-CA87-47BC-B0C5-C3359DB492AE}">
      <dgm:prSet phldrT="[Texto]"/>
      <dgm:spPr/>
      <dgm:t>
        <a:bodyPr/>
        <a:lstStyle/>
        <a:p>
          <a:r>
            <a:rPr lang="es-AR" dirty="0" smtClean="0"/>
            <a:t>Algunas partes selectivamente blancas</a:t>
          </a:r>
          <a:endParaRPr lang="es-AR" dirty="0"/>
        </a:p>
      </dgm:t>
    </dgm:pt>
    <dgm:pt modelId="{11CB0899-ECB6-4C62-B646-89E239D875F5}" type="parTrans" cxnId="{ADAD378C-1B8A-42F5-9406-1C65409E5CC3}">
      <dgm:prSet/>
      <dgm:spPr/>
      <dgm:t>
        <a:bodyPr/>
        <a:lstStyle/>
        <a:p>
          <a:endParaRPr lang="es-AR"/>
        </a:p>
      </dgm:t>
    </dgm:pt>
    <dgm:pt modelId="{D7C7B9C1-8D99-4A2D-AD99-14E348627886}" type="sibTrans" cxnId="{ADAD378C-1B8A-42F5-9406-1C65409E5CC3}">
      <dgm:prSet/>
      <dgm:spPr/>
      <dgm:t>
        <a:bodyPr/>
        <a:lstStyle/>
        <a:p>
          <a:endParaRPr lang="es-AR"/>
        </a:p>
      </dgm:t>
    </dgm:pt>
    <dgm:pt modelId="{74D7BA2D-A7DA-4BC0-A310-0974E3BB0810}" type="pres">
      <dgm:prSet presAssocID="{61BB9367-277A-41F1-A27B-A9FBB40D1CB6}" presName="Name0" presStyleCnt="0">
        <dgm:presLayoutVars>
          <dgm:dir/>
          <dgm:animLvl val="lvl"/>
          <dgm:resizeHandles val="exact"/>
        </dgm:presLayoutVars>
      </dgm:prSet>
      <dgm:spPr/>
      <dgm:t>
        <a:bodyPr/>
        <a:lstStyle/>
        <a:p>
          <a:endParaRPr lang="es-AR"/>
        </a:p>
      </dgm:t>
    </dgm:pt>
    <dgm:pt modelId="{9BD50B8C-96BC-4EA1-8512-AAC3D11493B2}" type="pres">
      <dgm:prSet presAssocID="{DCA09E2A-1422-4076-B4AB-B30C273DE0F5}" presName="linNode" presStyleCnt="0"/>
      <dgm:spPr/>
    </dgm:pt>
    <dgm:pt modelId="{FC6635C5-78F9-4590-8516-973A0B4D07F3}" type="pres">
      <dgm:prSet presAssocID="{DCA09E2A-1422-4076-B4AB-B30C273DE0F5}" presName="parentText" presStyleLbl="node1" presStyleIdx="0" presStyleCnt="3">
        <dgm:presLayoutVars>
          <dgm:chMax val="1"/>
          <dgm:bulletEnabled val="1"/>
        </dgm:presLayoutVars>
      </dgm:prSet>
      <dgm:spPr/>
      <dgm:t>
        <a:bodyPr/>
        <a:lstStyle/>
        <a:p>
          <a:endParaRPr lang="es-AR"/>
        </a:p>
      </dgm:t>
    </dgm:pt>
    <dgm:pt modelId="{162139BF-71ED-4126-B0A1-52F49E8704B7}" type="pres">
      <dgm:prSet presAssocID="{DCA09E2A-1422-4076-B4AB-B30C273DE0F5}" presName="descendantText" presStyleLbl="alignAccFollowNode1" presStyleIdx="0" presStyleCnt="3">
        <dgm:presLayoutVars>
          <dgm:bulletEnabled val="1"/>
        </dgm:presLayoutVars>
      </dgm:prSet>
      <dgm:spPr/>
      <dgm:t>
        <a:bodyPr/>
        <a:lstStyle/>
        <a:p>
          <a:endParaRPr lang="es-AR"/>
        </a:p>
      </dgm:t>
    </dgm:pt>
    <dgm:pt modelId="{1EDBC3BB-F9D9-44C6-8E81-D86224F27387}" type="pres">
      <dgm:prSet presAssocID="{13E24751-01C7-4EFC-B7A1-A56D5FE7B095}" presName="sp" presStyleCnt="0"/>
      <dgm:spPr/>
    </dgm:pt>
    <dgm:pt modelId="{10FF3BDD-1635-44A0-ACED-CB3346DDC279}" type="pres">
      <dgm:prSet presAssocID="{C1AA46F1-D9B8-4A4B-B59C-DD0509A4F371}" presName="linNode" presStyleCnt="0"/>
      <dgm:spPr/>
    </dgm:pt>
    <dgm:pt modelId="{E055A50A-E71F-4CC7-93DF-6902855D2405}" type="pres">
      <dgm:prSet presAssocID="{C1AA46F1-D9B8-4A4B-B59C-DD0509A4F371}" presName="parentText" presStyleLbl="node1" presStyleIdx="1" presStyleCnt="3">
        <dgm:presLayoutVars>
          <dgm:chMax val="1"/>
          <dgm:bulletEnabled val="1"/>
        </dgm:presLayoutVars>
      </dgm:prSet>
      <dgm:spPr/>
      <dgm:t>
        <a:bodyPr/>
        <a:lstStyle/>
        <a:p>
          <a:endParaRPr lang="es-AR"/>
        </a:p>
      </dgm:t>
    </dgm:pt>
    <dgm:pt modelId="{F9D8A34B-7321-426F-B528-E9EDBC389C47}" type="pres">
      <dgm:prSet presAssocID="{C1AA46F1-D9B8-4A4B-B59C-DD0509A4F371}" presName="descendantText" presStyleLbl="alignAccFollowNode1" presStyleIdx="1" presStyleCnt="3">
        <dgm:presLayoutVars>
          <dgm:bulletEnabled val="1"/>
        </dgm:presLayoutVars>
      </dgm:prSet>
      <dgm:spPr/>
      <dgm:t>
        <a:bodyPr/>
        <a:lstStyle/>
        <a:p>
          <a:endParaRPr lang="es-AR"/>
        </a:p>
      </dgm:t>
    </dgm:pt>
    <dgm:pt modelId="{B371838B-6932-4562-ABBA-09AF4E04CD1A}" type="pres">
      <dgm:prSet presAssocID="{87BB0FC0-B0D3-4110-8918-65A92D78741C}" presName="sp" presStyleCnt="0"/>
      <dgm:spPr/>
    </dgm:pt>
    <dgm:pt modelId="{75B28587-CF87-4408-87FA-FE5DCB464A42}" type="pres">
      <dgm:prSet presAssocID="{C9A63715-1D97-4BD8-86B8-380FD3E547AC}" presName="linNode" presStyleCnt="0"/>
      <dgm:spPr/>
    </dgm:pt>
    <dgm:pt modelId="{21AFBD3B-B052-4609-8289-88687E76010E}" type="pres">
      <dgm:prSet presAssocID="{C9A63715-1D97-4BD8-86B8-380FD3E547AC}" presName="parentText" presStyleLbl="node1" presStyleIdx="2" presStyleCnt="3">
        <dgm:presLayoutVars>
          <dgm:chMax val="1"/>
          <dgm:bulletEnabled val="1"/>
        </dgm:presLayoutVars>
      </dgm:prSet>
      <dgm:spPr/>
      <dgm:t>
        <a:bodyPr/>
        <a:lstStyle/>
        <a:p>
          <a:endParaRPr lang="es-AR"/>
        </a:p>
      </dgm:t>
    </dgm:pt>
    <dgm:pt modelId="{ECFDB00D-3FC4-445E-B0DC-C0A616FECEC9}" type="pres">
      <dgm:prSet presAssocID="{C9A63715-1D97-4BD8-86B8-380FD3E547AC}" presName="descendantText" presStyleLbl="alignAccFollowNode1" presStyleIdx="2" presStyleCnt="3">
        <dgm:presLayoutVars>
          <dgm:bulletEnabled val="1"/>
        </dgm:presLayoutVars>
      </dgm:prSet>
      <dgm:spPr/>
      <dgm:t>
        <a:bodyPr/>
        <a:lstStyle/>
        <a:p>
          <a:endParaRPr lang="es-AR"/>
        </a:p>
      </dgm:t>
    </dgm:pt>
  </dgm:ptLst>
  <dgm:cxnLst>
    <dgm:cxn modelId="{E870532E-1D35-43C4-9876-B7D23DF7DACF}" type="presOf" srcId="{E37EBED9-5092-4CD5-B306-020897404BB9}" destId="{162139BF-71ED-4126-B0A1-52F49E8704B7}" srcOrd="0" destOrd="1" presId="urn:microsoft.com/office/officeart/2005/8/layout/vList5"/>
    <dgm:cxn modelId="{0B75EC4E-641F-486F-93F0-1A4B4A69E700}" srcId="{61BB9367-277A-41F1-A27B-A9FBB40D1CB6}" destId="{C1AA46F1-D9B8-4A4B-B59C-DD0509A4F371}" srcOrd="1" destOrd="0" parTransId="{150E72A2-4D73-4B4B-9173-44C45F2E6FB3}" sibTransId="{87BB0FC0-B0D3-4110-8918-65A92D78741C}"/>
    <dgm:cxn modelId="{F7991CC2-A716-4A3A-8894-AC14AAD2DF38}" srcId="{DCA09E2A-1422-4076-B4AB-B30C273DE0F5}" destId="{E37EBED9-5092-4CD5-B306-020897404BB9}" srcOrd="1" destOrd="0" parTransId="{D77E7ADA-EAFD-4003-A64D-849C5F9C1713}" sibTransId="{B7677D7B-F75E-478B-B521-70F979B02164}"/>
    <dgm:cxn modelId="{6CCCC41C-662A-494D-BE84-82004A8F6669}" type="presOf" srcId="{2B532E42-CA87-47BC-B0C5-C3359DB492AE}" destId="{ECFDB00D-3FC4-445E-B0DC-C0A616FECEC9}" srcOrd="0" destOrd="1" presId="urn:microsoft.com/office/officeart/2005/8/layout/vList5"/>
    <dgm:cxn modelId="{8555047E-A729-4162-8E12-ECC544FCE179}" srcId="{61BB9367-277A-41F1-A27B-A9FBB40D1CB6}" destId="{C9A63715-1D97-4BD8-86B8-380FD3E547AC}" srcOrd="2" destOrd="0" parTransId="{8D7DF8F3-D7E5-4B4E-B150-F74A5E4B8549}" sibTransId="{88D9E220-E9A0-4955-92BE-5A5010DB23BA}"/>
    <dgm:cxn modelId="{ADAD378C-1B8A-42F5-9406-1C65409E5CC3}" srcId="{C9A63715-1D97-4BD8-86B8-380FD3E547AC}" destId="{2B532E42-CA87-47BC-B0C5-C3359DB492AE}" srcOrd="1" destOrd="0" parTransId="{11CB0899-ECB6-4C62-B646-89E239D875F5}" sibTransId="{D7C7B9C1-8D99-4A2D-AD99-14E348627886}"/>
    <dgm:cxn modelId="{F3A363EF-BCB5-438A-94A0-F5EB984CE000}" type="presOf" srcId="{C9A63715-1D97-4BD8-86B8-380FD3E547AC}" destId="{21AFBD3B-B052-4609-8289-88687E76010E}" srcOrd="0" destOrd="0" presId="urn:microsoft.com/office/officeart/2005/8/layout/vList5"/>
    <dgm:cxn modelId="{B40C4488-CDB9-4C06-9785-C59624145A0C}" srcId="{61BB9367-277A-41F1-A27B-A9FBB40D1CB6}" destId="{DCA09E2A-1422-4076-B4AB-B30C273DE0F5}" srcOrd="0" destOrd="0" parTransId="{0E2B7047-287E-4B2C-A0FA-E3614256152E}" sibTransId="{13E24751-01C7-4EFC-B7A1-A56D5FE7B095}"/>
    <dgm:cxn modelId="{65F55B0C-3887-42E6-8FB1-B789C073233B}" srcId="{DCA09E2A-1422-4076-B4AB-B30C273DE0F5}" destId="{B4FBE9E2-2B82-4A7D-844C-C5BECB56A7DF}" srcOrd="0" destOrd="0" parTransId="{EE8393D0-E62C-4D07-B370-659657452EBE}" sibTransId="{824D97F4-D3B5-4E5A-A1A6-01E72ACA176C}"/>
    <dgm:cxn modelId="{5F115867-F6F1-4770-A617-B8A47AAB3C51}" type="presOf" srcId="{DCA09E2A-1422-4076-B4AB-B30C273DE0F5}" destId="{FC6635C5-78F9-4590-8516-973A0B4D07F3}" srcOrd="0" destOrd="0" presId="urn:microsoft.com/office/officeart/2005/8/layout/vList5"/>
    <dgm:cxn modelId="{4B5930E0-19D0-4CD8-97F8-12D436981704}" srcId="{C1AA46F1-D9B8-4A4B-B59C-DD0509A4F371}" destId="{200B397B-88C2-46FD-B00E-7129D4DDA0F1}" srcOrd="1" destOrd="0" parTransId="{D9692633-87A2-40DD-A112-0B93F5079096}" sibTransId="{877BA813-8E79-43B7-84B1-33CEEA5E54FA}"/>
    <dgm:cxn modelId="{32F2BCF3-A23A-4853-BBE3-6773B0CE55DD}" srcId="{C9A63715-1D97-4BD8-86B8-380FD3E547AC}" destId="{044D5AFB-2A01-466D-9348-4FA572003761}" srcOrd="0" destOrd="0" parTransId="{9158E7BA-108A-456D-9623-6850F9FFD46F}" sibTransId="{B1C92C7E-2877-4769-B0E6-0E6F7AB924D2}"/>
    <dgm:cxn modelId="{F3F41E65-DCCA-43C1-822B-6E682AB17017}" type="presOf" srcId="{C1AA46F1-D9B8-4A4B-B59C-DD0509A4F371}" destId="{E055A50A-E71F-4CC7-93DF-6902855D2405}" srcOrd="0" destOrd="0" presId="urn:microsoft.com/office/officeart/2005/8/layout/vList5"/>
    <dgm:cxn modelId="{A369A334-0E97-4C30-8EB0-95973E83DD45}" type="presOf" srcId="{9E53761C-0BE0-4C0D-B02E-4D7059BA4470}" destId="{F9D8A34B-7321-426F-B528-E9EDBC389C47}" srcOrd="0" destOrd="0" presId="urn:microsoft.com/office/officeart/2005/8/layout/vList5"/>
    <dgm:cxn modelId="{D95C3C55-D427-4C11-8CE9-ECC8ED853711}" type="presOf" srcId="{B4FBE9E2-2B82-4A7D-844C-C5BECB56A7DF}" destId="{162139BF-71ED-4126-B0A1-52F49E8704B7}" srcOrd="0" destOrd="0" presId="urn:microsoft.com/office/officeart/2005/8/layout/vList5"/>
    <dgm:cxn modelId="{54E03E40-9AF3-47B0-96C7-422629DC24F7}" type="presOf" srcId="{200B397B-88C2-46FD-B00E-7129D4DDA0F1}" destId="{F9D8A34B-7321-426F-B528-E9EDBC389C47}" srcOrd="0" destOrd="1" presId="urn:microsoft.com/office/officeart/2005/8/layout/vList5"/>
    <dgm:cxn modelId="{2B743465-9159-426D-A2A0-22486D93962A}" type="presOf" srcId="{61BB9367-277A-41F1-A27B-A9FBB40D1CB6}" destId="{74D7BA2D-A7DA-4BC0-A310-0974E3BB0810}" srcOrd="0" destOrd="0" presId="urn:microsoft.com/office/officeart/2005/8/layout/vList5"/>
    <dgm:cxn modelId="{C2C357DD-F7E4-4021-8B9F-CFFDB99304AC}" type="presOf" srcId="{044D5AFB-2A01-466D-9348-4FA572003761}" destId="{ECFDB00D-3FC4-445E-B0DC-C0A616FECEC9}" srcOrd="0" destOrd="0" presId="urn:microsoft.com/office/officeart/2005/8/layout/vList5"/>
    <dgm:cxn modelId="{D09F8F7E-5AC6-4214-A504-E51F7A267DF5}" srcId="{C1AA46F1-D9B8-4A4B-B59C-DD0509A4F371}" destId="{9E53761C-0BE0-4C0D-B02E-4D7059BA4470}" srcOrd="0" destOrd="0" parTransId="{B61917E7-573E-4ADB-BE07-D579297E5DDA}" sibTransId="{88AECA76-74C0-4A8D-B461-EF9D4E3108D7}"/>
    <dgm:cxn modelId="{8C123264-FBC6-44BD-80EF-CA396E2EE657}" type="presParOf" srcId="{74D7BA2D-A7DA-4BC0-A310-0974E3BB0810}" destId="{9BD50B8C-96BC-4EA1-8512-AAC3D11493B2}" srcOrd="0" destOrd="0" presId="urn:microsoft.com/office/officeart/2005/8/layout/vList5"/>
    <dgm:cxn modelId="{556AE063-7C23-47BA-A80E-FD22EFDEBD67}" type="presParOf" srcId="{9BD50B8C-96BC-4EA1-8512-AAC3D11493B2}" destId="{FC6635C5-78F9-4590-8516-973A0B4D07F3}" srcOrd="0" destOrd="0" presId="urn:microsoft.com/office/officeart/2005/8/layout/vList5"/>
    <dgm:cxn modelId="{49236BDC-D166-4C89-B820-6A16A815FDCE}" type="presParOf" srcId="{9BD50B8C-96BC-4EA1-8512-AAC3D11493B2}" destId="{162139BF-71ED-4126-B0A1-52F49E8704B7}" srcOrd="1" destOrd="0" presId="urn:microsoft.com/office/officeart/2005/8/layout/vList5"/>
    <dgm:cxn modelId="{4B88D85F-5380-4C73-A1FC-43321960B31A}" type="presParOf" srcId="{74D7BA2D-A7DA-4BC0-A310-0974E3BB0810}" destId="{1EDBC3BB-F9D9-44C6-8E81-D86224F27387}" srcOrd="1" destOrd="0" presId="urn:microsoft.com/office/officeart/2005/8/layout/vList5"/>
    <dgm:cxn modelId="{FB885372-2552-46A3-A2ED-5A90CB67DB4B}" type="presParOf" srcId="{74D7BA2D-A7DA-4BC0-A310-0974E3BB0810}" destId="{10FF3BDD-1635-44A0-ACED-CB3346DDC279}" srcOrd="2" destOrd="0" presId="urn:microsoft.com/office/officeart/2005/8/layout/vList5"/>
    <dgm:cxn modelId="{C26EBADB-CBFA-4307-8841-B2A633E019F2}" type="presParOf" srcId="{10FF3BDD-1635-44A0-ACED-CB3346DDC279}" destId="{E055A50A-E71F-4CC7-93DF-6902855D2405}" srcOrd="0" destOrd="0" presId="urn:microsoft.com/office/officeart/2005/8/layout/vList5"/>
    <dgm:cxn modelId="{D3657448-A4E4-4896-8237-FD8F84FC9B88}" type="presParOf" srcId="{10FF3BDD-1635-44A0-ACED-CB3346DDC279}" destId="{F9D8A34B-7321-426F-B528-E9EDBC389C47}" srcOrd="1" destOrd="0" presId="urn:microsoft.com/office/officeart/2005/8/layout/vList5"/>
    <dgm:cxn modelId="{B032FE8E-426A-459C-AE16-BE210BF72306}" type="presParOf" srcId="{74D7BA2D-A7DA-4BC0-A310-0974E3BB0810}" destId="{B371838B-6932-4562-ABBA-09AF4E04CD1A}" srcOrd="3" destOrd="0" presId="urn:microsoft.com/office/officeart/2005/8/layout/vList5"/>
    <dgm:cxn modelId="{3D0B4EC2-0DDA-493D-8874-C860FE414A3A}" type="presParOf" srcId="{74D7BA2D-A7DA-4BC0-A310-0974E3BB0810}" destId="{75B28587-CF87-4408-87FA-FE5DCB464A42}" srcOrd="4" destOrd="0" presId="urn:microsoft.com/office/officeart/2005/8/layout/vList5"/>
    <dgm:cxn modelId="{E02D4151-02BC-47DF-BEB8-0EB0968B7CFD}" type="presParOf" srcId="{75B28587-CF87-4408-87FA-FE5DCB464A42}" destId="{21AFBD3B-B052-4609-8289-88687E76010E}" srcOrd="0" destOrd="0" presId="urn:microsoft.com/office/officeart/2005/8/layout/vList5"/>
    <dgm:cxn modelId="{25364314-72BF-437B-8FCF-1C3E8C71F774}" type="presParOf" srcId="{75B28587-CF87-4408-87FA-FE5DCB464A42}" destId="{ECFDB00D-3FC4-445E-B0DC-C0A616FECEC9}"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DFE7D89-0A9C-4199-B9FA-CB562F6C731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31/10/2019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lum bright="10000" contrast="-20000"/>
          </a:blip>
          <a:srcRect t="13274"/>
          <a:stretch>
            <a:fillRect/>
          </a:stretch>
        </p:blipFill>
        <p:spPr bwMode="auto">
          <a:xfrm>
            <a:off x="0" y="62041"/>
            <a:ext cx="9162798" cy="6510231"/>
          </a:xfrm>
          <a:prstGeom prst="rect">
            <a:avLst/>
          </a:prstGeom>
          <a:noFill/>
          <a:ln w="9525">
            <a:noFill/>
            <a:miter lim="800000"/>
            <a:headEnd/>
            <a:tailEnd/>
          </a:ln>
        </p:spPr>
      </p:pic>
      <p:sp>
        <p:nvSpPr>
          <p:cNvPr id="2" name="1 Título"/>
          <p:cNvSpPr>
            <a:spLocks noGrp="1"/>
          </p:cNvSpPr>
          <p:nvPr>
            <p:ph type="ctrTitle"/>
          </p:nvPr>
        </p:nvSpPr>
        <p:spPr/>
        <p:txBody>
          <a:bodyPr>
            <a:normAutofit/>
          </a:bodyPr>
          <a:lstStyle/>
          <a:p>
            <a:r>
              <a:rPr lang="es-AR" sz="4800" b="1" dirty="0" smtClean="0">
                <a:solidFill>
                  <a:srgbClr val="C00000"/>
                </a:solidFill>
              </a:rPr>
              <a:t>Fundiciones de Hierro</a:t>
            </a:r>
            <a:endParaRPr lang="es-AR" sz="4800" b="1" dirty="0">
              <a:solidFill>
                <a:srgbClr val="C00000"/>
              </a:solidFill>
            </a:endParaRPr>
          </a:p>
        </p:txBody>
      </p:sp>
      <p:sp>
        <p:nvSpPr>
          <p:cNvPr id="3" name="2 Subtítulo"/>
          <p:cNvSpPr>
            <a:spLocks noGrp="1"/>
          </p:cNvSpPr>
          <p:nvPr>
            <p:ph type="subTitle" idx="1"/>
          </p:nvPr>
        </p:nvSpPr>
        <p:spPr/>
        <p:txBody>
          <a:bodyPr>
            <a:normAutofit fontScale="70000" lnSpcReduction="20000"/>
          </a:bodyPr>
          <a:lstStyle/>
          <a:p>
            <a:r>
              <a:rPr lang="es-AR" sz="2400" dirty="0" smtClean="0">
                <a:solidFill>
                  <a:srgbClr val="FF0000"/>
                </a:solidFill>
              </a:rPr>
              <a:t>Clasificación y propiedades</a:t>
            </a:r>
          </a:p>
          <a:p>
            <a:r>
              <a:rPr lang="es-AR" sz="2400" dirty="0" smtClean="0">
                <a:solidFill>
                  <a:srgbClr val="FF0000"/>
                </a:solidFill>
              </a:rPr>
              <a:t>Fundición Gris</a:t>
            </a:r>
          </a:p>
          <a:p>
            <a:r>
              <a:rPr lang="es-AR" sz="2400" dirty="0" smtClean="0">
                <a:solidFill>
                  <a:srgbClr val="FF0000"/>
                </a:solidFill>
              </a:rPr>
              <a:t>Fundición Blanca</a:t>
            </a:r>
          </a:p>
          <a:p>
            <a:r>
              <a:rPr lang="es-AR" sz="2400" dirty="0" smtClean="0">
                <a:solidFill>
                  <a:srgbClr val="FF0000"/>
                </a:solidFill>
              </a:rPr>
              <a:t>Fundición maleable</a:t>
            </a:r>
          </a:p>
          <a:p>
            <a:r>
              <a:rPr lang="es-AR" sz="2400" dirty="0" smtClean="0">
                <a:solidFill>
                  <a:srgbClr val="FF0000"/>
                </a:solidFill>
              </a:rPr>
              <a:t>Fundición dúctil</a:t>
            </a:r>
          </a:p>
          <a:p>
            <a:r>
              <a:rPr lang="es-AR" sz="2400" dirty="0" smtClean="0">
                <a:solidFill>
                  <a:srgbClr val="FF0000"/>
                </a:solidFill>
              </a:rPr>
              <a:t>Acero fundido</a:t>
            </a:r>
            <a:endParaRPr lang="es-AR"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l="32973" t="33833" r="32619" b="34633"/>
          <a:stretch>
            <a:fillRect/>
          </a:stretch>
        </p:blipFill>
        <p:spPr bwMode="auto">
          <a:xfrm>
            <a:off x="1428750" y="1214438"/>
            <a:ext cx="2146300" cy="1474787"/>
          </a:xfrm>
          <a:prstGeom prst="rect">
            <a:avLst/>
          </a:prstGeom>
          <a:noFill/>
          <a:ln w="9525">
            <a:solidFill>
              <a:srgbClr val="000000"/>
            </a:solidFill>
            <a:miter lim="800000"/>
            <a:headEnd/>
            <a:tailEnd/>
          </a:ln>
        </p:spPr>
      </p:pic>
      <p:sp>
        <p:nvSpPr>
          <p:cNvPr id="47107" name="2 CuadroTexto"/>
          <p:cNvSpPr txBox="1">
            <a:spLocks noChangeArrowheads="1"/>
          </p:cNvSpPr>
          <p:nvPr/>
        </p:nvSpPr>
        <p:spPr bwMode="auto">
          <a:xfrm>
            <a:off x="0" y="571500"/>
            <a:ext cx="2571750" cy="369888"/>
          </a:xfrm>
          <a:prstGeom prst="rect">
            <a:avLst/>
          </a:prstGeom>
          <a:noFill/>
          <a:ln w="9525">
            <a:noFill/>
            <a:miter lim="800000"/>
            <a:headEnd/>
            <a:tailEnd/>
          </a:ln>
        </p:spPr>
        <p:txBody>
          <a:bodyPr>
            <a:spAutoFit/>
          </a:bodyPr>
          <a:lstStyle/>
          <a:p>
            <a:r>
              <a:rPr lang="es-AR"/>
              <a:t>Fundición gris</a:t>
            </a:r>
          </a:p>
        </p:txBody>
      </p:sp>
      <p:pic>
        <p:nvPicPr>
          <p:cNvPr id="47108" name="Picture 3"/>
          <p:cNvPicPr>
            <a:picLocks noChangeAspect="1" noChangeArrowheads="1"/>
          </p:cNvPicPr>
          <p:nvPr/>
        </p:nvPicPr>
        <p:blipFill>
          <a:blip r:embed="rId3"/>
          <a:srcRect/>
          <a:stretch>
            <a:fillRect/>
          </a:stretch>
        </p:blipFill>
        <p:spPr bwMode="auto">
          <a:xfrm>
            <a:off x="5286375" y="642938"/>
            <a:ext cx="2857500" cy="2152650"/>
          </a:xfrm>
          <a:prstGeom prst="rect">
            <a:avLst/>
          </a:prstGeom>
          <a:noFill/>
          <a:ln w="9525">
            <a:noFill/>
            <a:miter lim="800000"/>
            <a:headEnd/>
            <a:tailEnd/>
          </a:ln>
        </p:spPr>
      </p:pic>
      <p:sp>
        <p:nvSpPr>
          <p:cNvPr id="47109" name="5 CuadroTexto"/>
          <p:cNvSpPr txBox="1">
            <a:spLocks noChangeArrowheads="1"/>
          </p:cNvSpPr>
          <p:nvPr/>
        </p:nvSpPr>
        <p:spPr bwMode="auto">
          <a:xfrm>
            <a:off x="1143000" y="3214688"/>
            <a:ext cx="6286500" cy="3416300"/>
          </a:xfrm>
          <a:prstGeom prst="rect">
            <a:avLst/>
          </a:prstGeom>
          <a:noFill/>
          <a:ln w="9525">
            <a:noFill/>
            <a:miter lim="800000"/>
            <a:headEnd/>
            <a:tailEnd/>
          </a:ln>
        </p:spPr>
        <p:txBody>
          <a:bodyPr>
            <a:spAutoFit/>
          </a:bodyPr>
          <a:lstStyle/>
          <a:p>
            <a:r>
              <a:rPr lang="es-AR"/>
              <a:t>Carbono en forma de escamas (flakes)</a:t>
            </a:r>
          </a:p>
          <a:p>
            <a:pPr>
              <a:buFont typeface="Arial" charset="0"/>
              <a:buChar char="•"/>
            </a:pPr>
            <a:r>
              <a:rPr lang="es-AR"/>
              <a:t>Fácil de maquinar</a:t>
            </a:r>
          </a:p>
          <a:p>
            <a:pPr>
              <a:buFont typeface="Arial" charset="0"/>
              <a:buChar char="•"/>
            </a:pPr>
            <a:r>
              <a:rPr lang="es-AR"/>
              <a:t>Alta capacidad de templado</a:t>
            </a:r>
          </a:p>
          <a:p>
            <a:pPr>
              <a:buFont typeface="Arial" charset="0"/>
              <a:buChar char="•"/>
            </a:pPr>
            <a:r>
              <a:rPr lang="es-AR"/>
              <a:t>Buena fluidez para el colado</a:t>
            </a:r>
          </a:p>
          <a:p>
            <a:pPr>
              <a:buFont typeface="Arial" charset="0"/>
              <a:buChar char="•"/>
            </a:pPr>
            <a:r>
              <a:rPr lang="es-AR"/>
              <a:t>Buena resistencia a la compresión</a:t>
            </a:r>
          </a:p>
          <a:p>
            <a:pPr>
              <a:buFont typeface="Arial" charset="0"/>
              <a:buChar char="•"/>
            </a:pPr>
            <a:r>
              <a:rPr lang="es-AR"/>
              <a:t>Quebradizo, baja resistencia a la tracción</a:t>
            </a:r>
          </a:p>
          <a:p>
            <a:pPr>
              <a:buFont typeface="Arial" charset="0"/>
              <a:buChar char="•"/>
            </a:pPr>
            <a:r>
              <a:rPr lang="es-AR"/>
              <a:t>Resiste a la fatiga térmica,</a:t>
            </a:r>
          </a:p>
          <a:p>
            <a:pPr>
              <a:buFont typeface="Arial" charset="0"/>
              <a:buChar char="•"/>
            </a:pPr>
            <a:r>
              <a:rPr lang="es-AR"/>
              <a:t>Amortigua vibraciones</a:t>
            </a:r>
          </a:p>
          <a:p>
            <a:pPr>
              <a:buFont typeface="Arial" charset="0"/>
              <a:buChar char="•"/>
            </a:pPr>
            <a:r>
              <a:rPr lang="es-AR"/>
              <a:t>Aplicaciones en bases o pedestales de máquinas, bastidores para máquina pesada, bloques de cilindros para motores de vehículos, discos de frenos, herramientas agrícolas,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285852" y="1214422"/>
            <a:ext cx="6982722" cy="2000259"/>
          </a:xfrm>
          <a:prstGeom prst="rect">
            <a:avLst/>
          </a:prstGeom>
          <a:noFill/>
          <a:ln w="9525">
            <a:noFill/>
            <a:miter lim="800000"/>
            <a:headEnd/>
            <a:tailEnd/>
          </a:ln>
          <a:effectLst/>
        </p:spPr>
      </p:pic>
      <p:sp>
        <p:nvSpPr>
          <p:cNvPr id="3" name="2 CuadroTexto"/>
          <p:cNvSpPr txBox="1"/>
          <p:nvPr/>
        </p:nvSpPr>
        <p:spPr>
          <a:xfrm>
            <a:off x="1428728" y="3214686"/>
            <a:ext cx="6858048" cy="646331"/>
          </a:xfrm>
          <a:prstGeom prst="rect">
            <a:avLst/>
          </a:prstGeom>
          <a:noFill/>
        </p:spPr>
        <p:txBody>
          <a:bodyPr wrap="square" rtlCol="0">
            <a:spAutoFit/>
          </a:bodyPr>
          <a:lstStyle/>
          <a:p>
            <a:r>
              <a:rPr lang="es-AR" dirty="0" smtClean="0"/>
              <a:t>Comparación de la capacidad de amortiguar vibraciones de una fundición gris frente a un acero.</a:t>
            </a:r>
            <a:endParaRPr lang="es-AR" dirty="0"/>
          </a:p>
        </p:txBody>
      </p:sp>
      <p:pic>
        <p:nvPicPr>
          <p:cNvPr id="4" name="Picture 3"/>
          <p:cNvPicPr>
            <a:picLocks noChangeAspect="1" noChangeArrowheads="1"/>
          </p:cNvPicPr>
          <p:nvPr/>
        </p:nvPicPr>
        <p:blipFill>
          <a:blip r:embed="rId3"/>
          <a:srcRect/>
          <a:stretch>
            <a:fillRect/>
          </a:stretch>
        </p:blipFill>
        <p:spPr bwMode="auto">
          <a:xfrm>
            <a:off x="1285852" y="4286256"/>
            <a:ext cx="6991350" cy="226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Propiedades de la fundición gris</a:t>
            </a:r>
            <a:endParaRPr lang="es-AR" dirty="0"/>
          </a:p>
        </p:txBody>
      </p:sp>
      <p:pic>
        <p:nvPicPr>
          <p:cNvPr id="3" name="Picture 2"/>
          <p:cNvPicPr>
            <a:picLocks noChangeAspect="1" noChangeArrowheads="1"/>
          </p:cNvPicPr>
          <p:nvPr/>
        </p:nvPicPr>
        <p:blipFill>
          <a:blip r:embed="rId2"/>
          <a:srcRect/>
          <a:stretch>
            <a:fillRect/>
          </a:stretch>
        </p:blipFill>
        <p:spPr bwMode="auto">
          <a:xfrm>
            <a:off x="1285852" y="1285860"/>
            <a:ext cx="6991350" cy="317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l="6857" t="4562" r="3999" b="8745"/>
          <a:stretch>
            <a:fillRect/>
          </a:stretch>
        </p:blipFill>
        <p:spPr bwMode="auto">
          <a:xfrm>
            <a:off x="4714876" y="500042"/>
            <a:ext cx="2971800" cy="2171700"/>
          </a:xfrm>
          <a:prstGeom prst="rect">
            <a:avLst/>
          </a:prstGeom>
          <a:noFill/>
          <a:ln w="9525">
            <a:noFill/>
            <a:miter lim="800000"/>
            <a:headEnd/>
            <a:tailEnd/>
          </a:ln>
        </p:spPr>
      </p:pic>
      <p:sp>
        <p:nvSpPr>
          <p:cNvPr id="48131" name="2 CuadroTexto"/>
          <p:cNvSpPr txBox="1">
            <a:spLocks noChangeArrowheads="1"/>
          </p:cNvSpPr>
          <p:nvPr/>
        </p:nvSpPr>
        <p:spPr bwMode="auto">
          <a:xfrm>
            <a:off x="1214438" y="857250"/>
            <a:ext cx="2643187" cy="369888"/>
          </a:xfrm>
          <a:prstGeom prst="rect">
            <a:avLst/>
          </a:prstGeom>
          <a:noFill/>
          <a:ln w="9525">
            <a:noFill/>
            <a:miter lim="800000"/>
            <a:headEnd/>
            <a:tailEnd/>
          </a:ln>
        </p:spPr>
        <p:txBody>
          <a:bodyPr>
            <a:spAutoFit/>
          </a:bodyPr>
          <a:lstStyle/>
          <a:p>
            <a:r>
              <a:rPr lang="es-AR"/>
              <a:t>Fundición blanca</a:t>
            </a:r>
          </a:p>
        </p:txBody>
      </p:sp>
      <p:sp>
        <p:nvSpPr>
          <p:cNvPr id="48132" name="4 CuadroTexto"/>
          <p:cNvSpPr txBox="1">
            <a:spLocks noChangeArrowheads="1"/>
          </p:cNvSpPr>
          <p:nvPr/>
        </p:nvSpPr>
        <p:spPr bwMode="auto">
          <a:xfrm>
            <a:off x="857224" y="3000372"/>
            <a:ext cx="7500938" cy="3416320"/>
          </a:xfrm>
          <a:prstGeom prst="rect">
            <a:avLst/>
          </a:prstGeom>
          <a:noFill/>
          <a:ln w="9525">
            <a:noFill/>
            <a:miter lim="800000"/>
            <a:headEnd/>
            <a:tailEnd/>
          </a:ln>
        </p:spPr>
        <p:txBody>
          <a:bodyPr>
            <a:spAutoFit/>
          </a:bodyPr>
          <a:lstStyle/>
          <a:p>
            <a:r>
              <a:rPr lang="es-AR" dirty="0" smtClean="0"/>
              <a:t>Cuando el contenido de silicio es menor a 1% y enfriamiento rápido</a:t>
            </a:r>
          </a:p>
          <a:p>
            <a:r>
              <a:rPr lang="es-AR" dirty="0" smtClean="0"/>
              <a:t>Solidifica </a:t>
            </a:r>
            <a:r>
              <a:rPr lang="es-AR" dirty="0"/>
              <a:t>al </a:t>
            </a:r>
            <a:r>
              <a:rPr lang="es-AR" dirty="0" smtClean="0"/>
              <a:t>enfriar </a:t>
            </a:r>
            <a:r>
              <a:rPr lang="es-AR" dirty="0"/>
              <a:t>en el eutéctico a 1130°C (4,3%C) como </a:t>
            </a:r>
            <a:r>
              <a:rPr lang="es-AR" dirty="0" err="1"/>
              <a:t>austenita</a:t>
            </a:r>
            <a:r>
              <a:rPr lang="es-AR" dirty="0"/>
              <a:t> y </a:t>
            </a:r>
            <a:r>
              <a:rPr lang="es-AR" dirty="0" err="1"/>
              <a:t>cementita</a:t>
            </a:r>
            <a:r>
              <a:rPr lang="es-AR" dirty="0"/>
              <a:t> (</a:t>
            </a:r>
            <a:r>
              <a:rPr lang="es-AR" dirty="0" err="1"/>
              <a:t>ledeburita</a:t>
            </a:r>
            <a:r>
              <a:rPr lang="es-AR" dirty="0"/>
              <a:t>), aspecto de </a:t>
            </a:r>
            <a:r>
              <a:rPr lang="es-AR" dirty="0" err="1"/>
              <a:t>cementita</a:t>
            </a:r>
            <a:r>
              <a:rPr lang="es-AR" dirty="0"/>
              <a:t> blanca que rodea dendritas en forma de helecho.</a:t>
            </a:r>
          </a:p>
          <a:p>
            <a:r>
              <a:rPr lang="es-AR" dirty="0"/>
              <a:t>Material duro, quebradizo, muy difícil de maquinar.</a:t>
            </a:r>
          </a:p>
          <a:p>
            <a:r>
              <a:rPr lang="es-AR" dirty="0"/>
              <a:t>Aplicaciones que requieren de su dureza y su resistencia al desgaste abrasivo.</a:t>
            </a:r>
          </a:p>
          <a:p>
            <a:r>
              <a:rPr lang="es-AR" dirty="0"/>
              <a:t>Difícil soldabilidad</a:t>
            </a:r>
            <a:r>
              <a:rPr lang="es-AR" dirty="0" smtClean="0"/>
              <a:t>.</a:t>
            </a:r>
          </a:p>
          <a:p>
            <a:r>
              <a:rPr lang="es-AR" dirty="0" smtClean="0"/>
              <a:t>En el centro de las piezas de grandes </a:t>
            </a:r>
            <a:r>
              <a:rPr lang="es-AR" dirty="0" smtClean="0"/>
              <a:t>espesores </a:t>
            </a:r>
            <a:r>
              <a:rPr lang="es-AR" dirty="0" smtClean="0"/>
              <a:t>la velocidad de enfriamiento se reduce y se puede formar hierro gris.</a:t>
            </a:r>
            <a:endParaRPr lang="es-AR" dirty="0"/>
          </a:p>
          <a:p>
            <a:r>
              <a:rPr lang="es-AR" dirty="0"/>
              <a:t>Usos en guías de laminadoras, molinos de bolas, estampas de estirar, boquillas de extrusión, etc</a:t>
            </a:r>
            <a:r>
              <a:rPr lang="es-AR" dirty="0" smtClean="0"/>
              <a:t>.</a:t>
            </a:r>
          </a:p>
          <a:p>
            <a:r>
              <a:rPr lang="es-AR" dirty="0" smtClean="0"/>
              <a:t>También se usa de materia prima para fabricar fundición maleable.</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Factores que afectan la obtención de fundiciones grises o blancas</a:t>
            </a:r>
            <a:endParaRPr lang="es-AR" dirty="0"/>
          </a:p>
        </p:txBody>
      </p:sp>
      <p:graphicFrame>
        <p:nvGraphicFramePr>
          <p:cNvPr id="4" name="3 Diagrama"/>
          <p:cNvGraphicFramePr/>
          <p:nvPr/>
        </p:nvGraphicFramePr>
        <p:xfrm>
          <a:off x="1643042"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1285860"/>
            <a:ext cx="6215106" cy="1754326"/>
          </a:xfrm>
          <a:prstGeom prst="rect">
            <a:avLst/>
          </a:prstGeom>
        </p:spPr>
        <p:txBody>
          <a:bodyPr wrap="square">
            <a:spAutoFit/>
          </a:bodyPr>
          <a:lstStyle/>
          <a:p>
            <a:r>
              <a:rPr lang="es-AR" b="1" dirty="0" smtClean="0"/>
              <a:t>Peso específico </a:t>
            </a:r>
            <a:r>
              <a:rPr lang="es-AR" dirty="0" smtClean="0"/>
              <a:t>El peso específico varía con la composición y por consiguiente con el aspecto de la fundición; se puede admitir, por término medio: </a:t>
            </a:r>
          </a:p>
          <a:p>
            <a:r>
              <a:rPr lang="es-AR" dirty="0" smtClean="0"/>
              <a:t>Fundición gris = 7 a 7.2 </a:t>
            </a:r>
          </a:p>
          <a:p>
            <a:r>
              <a:rPr lang="es-AR" dirty="0" smtClean="0"/>
              <a:t>Fundición atruchada = 7.3 a 7.4 </a:t>
            </a:r>
          </a:p>
          <a:p>
            <a:r>
              <a:rPr lang="es-AR" dirty="0" smtClean="0"/>
              <a:t>Fundición blanca = 7.4 a 7.6 </a:t>
            </a:r>
            <a:endParaRPr lang="es-AR" dirty="0"/>
          </a:p>
        </p:txBody>
      </p:sp>
      <p:sp>
        <p:nvSpPr>
          <p:cNvPr id="3" name="2 Rectángulo"/>
          <p:cNvSpPr/>
          <p:nvPr/>
        </p:nvSpPr>
        <p:spPr>
          <a:xfrm>
            <a:off x="1214414" y="3143248"/>
            <a:ext cx="6572296" cy="1200329"/>
          </a:xfrm>
          <a:prstGeom prst="rect">
            <a:avLst/>
          </a:prstGeom>
        </p:spPr>
        <p:txBody>
          <a:bodyPr wrap="square">
            <a:spAutoFit/>
          </a:bodyPr>
          <a:lstStyle/>
          <a:p>
            <a:r>
              <a:rPr lang="es-AR" b="1" dirty="0" smtClean="0"/>
              <a:t>Temperatura de fusión </a:t>
            </a:r>
            <a:r>
              <a:rPr lang="es-AR" dirty="0" smtClean="0"/>
              <a:t>Varía con la composición y el aspecto de la fundición. En promedio es: </a:t>
            </a:r>
          </a:p>
          <a:p>
            <a:r>
              <a:rPr lang="es-AR" dirty="0" smtClean="0"/>
              <a:t>Fundición negra gris 1200° C </a:t>
            </a:r>
          </a:p>
          <a:p>
            <a:r>
              <a:rPr lang="es-AR" dirty="0" smtClean="0"/>
              <a:t>Fundición blanca 1100° C </a:t>
            </a:r>
            <a:endParaRPr lang="es-AR" dirty="0"/>
          </a:p>
        </p:txBody>
      </p:sp>
      <p:sp>
        <p:nvSpPr>
          <p:cNvPr id="4" name="3 Rectángulo"/>
          <p:cNvSpPr/>
          <p:nvPr/>
        </p:nvSpPr>
        <p:spPr>
          <a:xfrm>
            <a:off x="1142976" y="4714884"/>
            <a:ext cx="6572296" cy="923330"/>
          </a:xfrm>
          <a:prstGeom prst="rect">
            <a:avLst/>
          </a:prstGeom>
        </p:spPr>
        <p:txBody>
          <a:bodyPr wrap="square">
            <a:spAutoFit/>
          </a:bodyPr>
          <a:lstStyle/>
          <a:p>
            <a:r>
              <a:rPr lang="es-AR" b="1" dirty="0" smtClean="0"/>
              <a:t>Fluidez</a:t>
            </a:r>
            <a:r>
              <a:rPr lang="es-AR" dirty="0" smtClean="0"/>
              <a:t> Es la propiedad del metal líquido de correr y de llenar bien los moldes: en igualdad de temperatura, la fundición fosforosa es más fluida que la fundición con poco fósforo. </a:t>
            </a:r>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2"/>
            <a:ext cx="8286808" cy="4247317"/>
          </a:xfrm>
          <a:prstGeom prst="rect">
            <a:avLst/>
          </a:prstGeom>
        </p:spPr>
        <p:txBody>
          <a:bodyPr wrap="square">
            <a:spAutoFit/>
          </a:bodyPr>
          <a:lstStyle/>
          <a:p>
            <a:r>
              <a:rPr lang="es-AR" b="1" dirty="0" smtClean="0"/>
              <a:t>Contracción</a:t>
            </a:r>
            <a:r>
              <a:rPr lang="es-AR" dirty="0" smtClean="0"/>
              <a:t> Como se ha visto, el metal, al solidificarse, sufre una contracción: en la fundición blanca la contracción es casi igual a la del acero (16 a 18 por 1000). En las fundiciones grises, en las cuales en el momento de la solidificación se segregan las laminillas de grafito ( de peso específico - 2 ) con aumento de volumen de la masa, la contracción final resulta menor ( 10 por 1000); la contracción varia también según los obstáculos mayores o menores que encuentra la colada en el molde. </a:t>
            </a:r>
          </a:p>
          <a:p>
            <a:r>
              <a:rPr lang="es-AR" b="1" dirty="0" smtClean="0"/>
              <a:t>Resistencia a la tracción </a:t>
            </a:r>
            <a:r>
              <a:rPr lang="es-AR" dirty="0" smtClean="0"/>
              <a:t>La fundición gris tiene una carga de rotura a la tracción que, de cerca de 15 Kg/mm2, llega a los 30 , 40 y 45 Kg/ mm2. Las fundiciones aleadas y las esferoidales sobrepasan este límite llegando a cargas que se pueden comparar a las de los aceros de calidad (70 y hasta 80 Kg/ mm2.) en las fundiciones maleables las cargas de rotura son de por lo menos 32 Kg/ mm2, generalmente en torno a 40 Kg/ mm2. </a:t>
            </a:r>
          </a:p>
          <a:p>
            <a:r>
              <a:rPr lang="es-AR" b="1" dirty="0" smtClean="0"/>
              <a:t>La resistencia a la comprensión </a:t>
            </a:r>
            <a:r>
              <a:rPr lang="es-AR" dirty="0" smtClean="0"/>
              <a:t>es mayor, y para las fundiciones grises normales resulta cerca de tres veces la de la tracción: por eso, como vemos, es aconsejable someter las piezas de fundición a esfuerzos de compresión, más bien que a los de tracción. </a:t>
            </a:r>
            <a:endParaRPr lang="es-AR" dirty="0"/>
          </a:p>
        </p:txBody>
      </p:sp>
      <p:sp>
        <p:nvSpPr>
          <p:cNvPr id="3" name="2 Rectángulo"/>
          <p:cNvSpPr/>
          <p:nvPr/>
        </p:nvSpPr>
        <p:spPr>
          <a:xfrm>
            <a:off x="428596" y="4643446"/>
            <a:ext cx="8072494" cy="2031325"/>
          </a:xfrm>
          <a:prstGeom prst="rect">
            <a:avLst/>
          </a:prstGeom>
        </p:spPr>
        <p:txBody>
          <a:bodyPr wrap="square">
            <a:spAutoFit/>
          </a:bodyPr>
          <a:lstStyle/>
          <a:p>
            <a:r>
              <a:rPr lang="es-AR" b="1" dirty="0" smtClean="0"/>
              <a:t>Dureza</a:t>
            </a:r>
            <a:r>
              <a:rPr lang="es-AR" dirty="0" smtClean="0"/>
              <a:t> La dureza de la función es relativamente elevada. La fundición gris tiene una dureza de 140 a 250 </a:t>
            </a:r>
            <a:r>
              <a:rPr lang="es-AR" dirty="0" err="1" smtClean="0"/>
              <a:t>Brinell</a:t>
            </a:r>
            <a:r>
              <a:rPr lang="es-AR" dirty="0" smtClean="0"/>
              <a:t>, se puede mecanizar fácilmente, porque la viruta se desprende mejor y por la presencia de grafito liberado, que lubrica el paso de la viruta sobre el corte de la herramienta, la viruta es siempre escamosa, excepto en las fundiciones maleables y en las de grafito nodular. Las fundiciones blancas tienen una dureza superior a 350 a 400 </a:t>
            </a:r>
            <a:r>
              <a:rPr lang="es-AR" dirty="0" err="1" smtClean="0"/>
              <a:t>Brinell</a:t>
            </a:r>
            <a:r>
              <a:rPr lang="es-AR" dirty="0" smtClean="0"/>
              <a:t>, hasta cerca de 550 </a:t>
            </a:r>
            <a:r>
              <a:rPr lang="es-AR" dirty="0" err="1" smtClean="0"/>
              <a:t>Brinell</a:t>
            </a:r>
            <a:r>
              <a:rPr lang="es-AR" dirty="0" smtClean="0"/>
              <a:t> se pueden mecanizar con herramientas de carburo; más allá, requieren la muela de esmeril.</a:t>
            </a:r>
            <a:endParaRPr lang="es-A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142976" y="0"/>
            <a:ext cx="7019925" cy="317182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1142976" y="3333750"/>
            <a:ext cx="7210425" cy="352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14414" y="785794"/>
            <a:ext cx="6772275" cy="16287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285852" y="2500306"/>
            <a:ext cx="7010400" cy="256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071538" y="1571612"/>
            <a:ext cx="6810375" cy="5057775"/>
          </a:xfrm>
          <a:prstGeom prst="rect">
            <a:avLst/>
          </a:prstGeom>
          <a:noFill/>
          <a:ln w="9525">
            <a:noFill/>
            <a:miter lim="800000"/>
            <a:headEnd/>
            <a:tailEnd/>
          </a:ln>
          <a:effectLst/>
        </p:spPr>
      </p:pic>
      <p:sp>
        <p:nvSpPr>
          <p:cNvPr id="3" name="2 Título"/>
          <p:cNvSpPr>
            <a:spLocks noGrp="1"/>
          </p:cNvSpPr>
          <p:nvPr>
            <p:ph type="title"/>
          </p:nvPr>
        </p:nvSpPr>
        <p:spPr/>
        <p:txBody>
          <a:bodyPr/>
          <a:lstStyle/>
          <a:p>
            <a:r>
              <a:rPr lang="es-AR" dirty="0" smtClean="0"/>
              <a:t>Diagrama </a:t>
            </a:r>
            <a:r>
              <a:rPr lang="es-AR" dirty="0" err="1" smtClean="0"/>
              <a:t>metaestable</a:t>
            </a:r>
            <a:r>
              <a:rPr lang="es-AR" dirty="0" smtClean="0"/>
              <a:t> Fe-carburo</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286125" y="571500"/>
            <a:ext cx="2743200" cy="1838325"/>
          </a:xfrm>
          <a:prstGeom prst="rect">
            <a:avLst/>
          </a:prstGeom>
          <a:noFill/>
          <a:ln w="9525">
            <a:noFill/>
            <a:miter lim="800000"/>
            <a:headEnd/>
            <a:tailEnd/>
          </a:ln>
        </p:spPr>
      </p:pic>
      <p:pic>
        <p:nvPicPr>
          <p:cNvPr id="49155" name="Picture 3"/>
          <p:cNvPicPr>
            <a:picLocks noChangeAspect="1" noChangeArrowheads="1"/>
          </p:cNvPicPr>
          <p:nvPr/>
        </p:nvPicPr>
        <p:blipFill>
          <a:blip r:embed="rId3"/>
          <a:srcRect l="32295" t="34387" r="32295" b="35187"/>
          <a:stretch>
            <a:fillRect/>
          </a:stretch>
        </p:blipFill>
        <p:spPr bwMode="auto">
          <a:xfrm>
            <a:off x="6429375" y="642938"/>
            <a:ext cx="2511425" cy="1619250"/>
          </a:xfrm>
          <a:prstGeom prst="rect">
            <a:avLst/>
          </a:prstGeom>
          <a:noFill/>
          <a:ln w="9525">
            <a:solidFill>
              <a:srgbClr val="000000"/>
            </a:solidFill>
            <a:miter lim="800000"/>
            <a:headEnd/>
            <a:tailEnd/>
          </a:ln>
        </p:spPr>
      </p:pic>
      <p:sp>
        <p:nvSpPr>
          <p:cNvPr id="49156" name="3 CuadroTexto"/>
          <p:cNvSpPr txBox="1">
            <a:spLocks noChangeArrowheads="1"/>
          </p:cNvSpPr>
          <p:nvPr/>
        </p:nvSpPr>
        <p:spPr bwMode="auto">
          <a:xfrm>
            <a:off x="571500" y="857250"/>
            <a:ext cx="2286000" cy="830997"/>
          </a:xfrm>
          <a:prstGeom prst="rect">
            <a:avLst/>
          </a:prstGeom>
          <a:noFill/>
          <a:ln w="9525">
            <a:noFill/>
            <a:miter lim="800000"/>
            <a:headEnd/>
            <a:tailEnd/>
          </a:ln>
        </p:spPr>
        <p:txBody>
          <a:bodyPr>
            <a:spAutoFit/>
          </a:bodyPr>
          <a:lstStyle/>
          <a:p>
            <a:r>
              <a:rPr lang="es-AR" sz="2400" b="1" dirty="0"/>
              <a:t>Fundición maleable</a:t>
            </a:r>
          </a:p>
        </p:txBody>
      </p:sp>
      <p:sp>
        <p:nvSpPr>
          <p:cNvPr id="49157" name="4 CuadroTexto"/>
          <p:cNvSpPr txBox="1">
            <a:spLocks noChangeArrowheads="1"/>
          </p:cNvSpPr>
          <p:nvPr/>
        </p:nvSpPr>
        <p:spPr bwMode="auto">
          <a:xfrm>
            <a:off x="1143000" y="3429000"/>
            <a:ext cx="7500938" cy="3139321"/>
          </a:xfrm>
          <a:prstGeom prst="rect">
            <a:avLst/>
          </a:prstGeom>
          <a:noFill/>
          <a:ln w="9525">
            <a:noFill/>
            <a:miter lim="800000"/>
            <a:headEnd/>
            <a:tailEnd/>
          </a:ln>
        </p:spPr>
        <p:txBody>
          <a:bodyPr>
            <a:spAutoFit/>
          </a:bodyPr>
          <a:lstStyle/>
          <a:p>
            <a:r>
              <a:rPr lang="es-AR" dirty="0"/>
              <a:t>Producidos por el tratamiento térmico a 850/950°C de las fundiciones blancas para descomponer la </a:t>
            </a:r>
            <a:r>
              <a:rPr lang="es-AR" dirty="0" err="1"/>
              <a:t>cementita</a:t>
            </a:r>
            <a:r>
              <a:rPr lang="es-AR" dirty="0"/>
              <a:t>, quedando el carbono en forma de grafito en nódulos. La maleabilización transforma el carburo en grafito y ferrita. Hay dos tipos:</a:t>
            </a:r>
          </a:p>
          <a:p>
            <a:pPr>
              <a:buFont typeface="Arial" charset="0"/>
              <a:buChar char="•"/>
            </a:pPr>
            <a:r>
              <a:rPr lang="es-AR" dirty="0"/>
              <a:t>“</a:t>
            </a:r>
            <a:r>
              <a:rPr lang="es-AR" dirty="0" smtClean="0"/>
              <a:t>Europea o de corazón blanco” </a:t>
            </a:r>
            <a:r>
              <a:rPr lang="es-AR" dirty="0"/>
              <a:t>tratando 1 o 2 días </a:t>
            </a:r>
            <a:r>
              <a:rPr lang="es-AR" dirty="0" smtClean="0"/>
              <a:t>(a veces más)en </a:t>
            </a:r>
            <a:r>
              <a:rPr lang="es-AR" dirty="0"/>
              <a:t>presencia de óxido férrico para oxidar el carbono superficial y </a:t>
            </a:r>
            <a:r>
              <a:rPr lang="es-AR" dirty="0" err="1"/>
              <a:t>decarburar</a:t>
            </a:r>
            <a:r>
              <a:rPr lang="es-AR" dirty="0"/>
              <a:t>. Queda un fondo </a:t>
            </a:r>
            <a:r>
              <a:rPr lang="es-AR" dirty="0" err="1"/>
              <a:t>perlítico</a:t>
            </a:r>
            <a:r>
              <a:rPr lang="es-AR" dirty="0"/>
              <a:t>.</a:t>
            </a:r>
          </a:p>
          <a:p>
            <a:pPr>
              <a:buFont typeface="Arial" charset="0"/>
              <a:buChar char="•"/>
            </a:pPr>
            <a:r>
              <a:rPr lang="es-AR" dirty="0"/>
              <a:t>“</a:t>
            </a:r>
            <a:r>
              <a:rPr lang="es-AR" dirty="0" smtClean="0"/>
              <a:t>Americana o de corazón negro”, </a:t>
            </a:r>
            <a:r>
              <a:rPr lang="es-AR" dirty="0"/>
              <a:t>recocido </a:t>
            </a:r>
            <a:r>
              <a:rPr lang="es-AR" dirty="0" smtClean="0"/>
              <a:t>prolongado en ambiente neutro, el tiempo suele ser de 3 a 6 </a:t>
            </a:r>
            <a:r>
              <a:rPr lang="es-AR" dirty="0"/>
              <a:t>días, separando el carbono del hierro. Queda fondo </a:t>
            </a:r>
            <a:r>
              <a:rPr lang="es-AR" dirty="0" err="1"/>
              <a:t>ferrítico</a:t>
            </a:r>
            <a:r>
              <a:rPr lang="es-AR" dirty="0"/>
              <a:t>.</a:t>
            </a:r>
          </a:p>
          <a:p>
            <a:endParaRPr lang="es-AR" dirty="0"/>
          </a:p>
        </p:txBody>
      </p:sp>
      <p:sp>
        <p:nvSpPr>
          <p:cNvPr id="6" name="5 CuadroTexto"/>
          <p:cNvSpPr txBox="1"/>
          <p:nvPr/>
        </p:nvSpPr>
        <p:spPr>
          <a:xfrm>
            <a:off x="642910" y="2500306"/>
            <a:ext cx="8143932" cy="923330"/>
          </a:xfrm>
          <a:prstGeom prst="rect">
            <a:avLst/>
          </a:prstGeom>
          <a:noFill/>
        </p:spPr>
        <p:txBody>
          <a:bodyPr wrap="square" rtlCol="0">
            <a:spAutoFit/>
          </a:bodyPr>
          <a:lstStyle/>
          <a:p>
            <a:r>
              <a:rPr lang="es-AR" dirty="0" smtClean="0"/>
              <a:t>La maleabilización consiste en obtener fundición gris a partir de tratar térmicamente una fundición blanca. Se obtiene una estructura en forma de nódulos en lugar de escamas.</a:t>
            </a:r>
            <a:endParaRPr lang="es-A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l="32619" t="40047" r="32434" b="28973"/>
          <a:stretch>
            <a:fillRect/>
          </a:stretch>
        </p:blipFill>
        <p:spPr bwMode="auto">
          <a:xfrm>
            <a:off x="3719513" y="0"/>
            <a:ext cx="5424487" cy="3606800"/>
          </a:xfrm>
          <a:prstGeom prst="rect">
            <a:avLst/>
          </a:prstGeom>
          <a:noFill/>
          <a:ln w="9525">
            <a:solidFill>
              <a:srgbClr val="000000"/>
            </a:solidFill>
            <a:miter lim="800000"/>
            <a:headEnd/>
            <a:tailEnd/>
          </a:ln>
        </p:spPr>
      </p:pic>
      <p:sp>
        <p:nvSpPr>
          <p:cNvPr id="50179" name="2 CuadroTexto"/>
          <p:cNvSpPr txBox="1">
            <a:spLocks noChangeArrowheads="1"/>
          </p:cNvSpPr>
          <p:nvPr/>
        </p:nvSpPr>
        <p:spPr bwMode="auto">
          <a:xfrm>
            <a:off x="571500" y="285750"/>
            <a:ext cx="2357438" cy="400110"/>
          </a:xfrm>
          <a:prstGeom prst="rect">
            <a:avLst/>
          </a:prstGeom>
          <a:noFill/>
          <a:ln w="9525">
            <a:noFill/>
            <a:miter lim="800000"/>
            <a:headEnd/>
            <a:tailEnd/>
          </a:ln>
        </p:spPr>
        <p:txBody>
          <a:bodyPr>
            <a:spAutoFit/>
          </a:bodyPr>
          <a:lstStyle/>
          <a:p>
            <a:r>
              <a:rPr lang="es-AR" sz="2000" b="1" dirty="0"/>
              <a:t>Fundición nodular</a:t>
            </a:r>
          </a:p>
        </p:txBody>
      </p:sp>
      <p:sp>
        <p:nvSpPr>
          <p:cNvPr id="50180" name="3 CuadroTexto"/>
          <p:cNvSpPr txBox="1">
            <a:spLocks noChangeArrowheads="1"/>
          </p:cNvSpPr>
          <p:nvPr/>
        </p:nvSpPr>
        <p:spPr bwMode="auto">
          <a:xfrm>
            <a:off x="0" y="785794"/>
            <a:ext cx="3500436" cy="2862322"/>
          </a:xfrm>
          <a:prstGeom prst="rect">
            <a:avLst/>
          </a:prstGeom>
          <a:noFill/>
          <a:ln w="9525">
            <a:noFill/>
            <a:miter lim="800000"/>
            <a:headEnd/>
            <a:tailEnd/>
          </a:ln>
        </p:spPr>
        <p:txBody>
          <a:bodyPr wrap="square">
            <a:spAutoFit/>
          </a:bodyPr>
          <a:lstStyle/>
          <a:p>
            <a:r>
              <a:rPr lang="es-AR" dirty="0"/>
              <a:t>El grafito en forma de esferas minúsculas.</a:t>
            </a:r>
          </a:p>
          <a:p>
            <a:r>
              <a:rPr lang="es-AR" dirty="0"/>
              <a:t>Se obtiene directamente en bruto de colada (inoculando con magnesio o cerio), sin necesidad de tratamiento térmico posterior</a:t>
            </a:r>
          </a:p>
          <a:p>
            <a:r>
              <a:rPr lang="es-AR" dirty="0"/>
              <a:t>Contenido total de carbono similar a la fundición gris.</a:t>
            </a:r>
          </a:p>
          <a:p>
            <a:r>
              <a:rPr lang="es-AR" dirty="0"/>
              <a:t>Mejor resistencia a la tracción y tenacidad que la fundición gris.</a:t>
            </a:r>
          </a:p>
        </p:txBody>
      </p:sp>
      <p:pic>
        <p:nvPicPr>
          <p:cNvPr id="3074" name="Picture 2"/>
          <p:cNvPicPr>
            <a:picLocks noChangeAspect="1" noChangeArrowheads="1"/>
          </p:cNvPicPr>
          <p:nvPr/>
        </p:nvPicPr>
        <p:blipFill>
          <a:blip r:embed="rId3"/>
          <a:srcRect/>
          <a:stretch>
            <a:fillRect/>
          </a:stretch>
        </p:blipFill>
        <p:spPr bwMode="auto">
          <a:xfrm>
            <a:off x="1000100" y="4357694"/>
            <a:ext cx="6848475"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1428736"/>
            <a:ext cx="8358246" cy="5078313"/>
          </a:xfrm>
          <a:prstGeom prst="rect">
            <a:avLst/>
          </a:prstGeom>
        </p:spPr>
        <p:txBody>
          <a:bodyPr wrap="square">
            <a:spAutoFit/>
          </a:bodyPr>
          <a:lstStyle/>
          <a:p>
            <a:r>
              <a:rPr lang="es-AR" dirty="0" smtClean="0"/>
              <a:t>La fundición nodular, dúctil o esferoidal se produce en hornos cubilotes, con la fusión de arrabio y chatarra mezclados con coque y piedra caliza. La mayor parte del contenido de carbono en el hierro nodular, tiene forma de esferoides. Para producir la estructura nodular el hierro fundido que sale del horno se inocula con una pequeña cantidad de materiales como magnesio, cerio, o ambos. Esta </a:t>
            </a:r>
            <a:r>
              <a:rPr lang="es-AR" dirty="0" err="1" smtClean="0"/>
              <a:t>microestructura</a:t>
            </a:r>
            <a:r>
              <a:rPr lang="es-AR" dirty="0" smtClean="0"/>
              <a:t> produce propiedades deseables como alta ductilidad, resistencia, buen maquinado, buena fluidez para la colada, buena tenacidad. No puede ser tan dura como la fundición blanca, salvo que la sometan a un tratamiento térmico, superficial, especial. Este tipo de fundición se caracteriza por que en ella el grafito aparece en forma de esferas minúsculas y así la continuidad de la matriz se interrumpe mucho menos que cuando se encuentra en forma laminar, esto da lugar a una resistencia a la tracción y tenacidad mayores que en la fundición gris ordinaria. La fundición nodular se diferencia de la fundición maleable en que normalmente se obtiene directamente en bruto de colada sin necesidad de tratamiento térmico posterior. El contenido total de carbono de la fundición nodular es igual al de la fundición gris. Las partículas esferoidales de grafito se forman durante la solidificación debido a la presencia de pequeñas cantidades de magnesio o cerio, las cuales se adicionan al caldero antes de colar el metal a los moldes, la cantidad de ferrita presente en la matriz depende de la composición y de la velocidad de enfriamiento.</a:t>
            </a:r>
            <a:endParaRPr lang="es-AR" dirty="0"/>
          </a:p>
        </p:txBody>
      </p:sp>
      <p:sp>
        <p:nvSpPr>
          <p:cNvPr id="3" name="2 Título"/>
          <p:cNvSpPr>
            <a:spLocks noGrp="1"/>
          </p:cNvSpPr>
          <p:nvPr>
            <p:ph type="title"/>
          </p:nvPr>
        </p:nvSpPr>
        <p:spPr/>
        <p:txBody>
          <a:bodyPr/>
          <a:lstStyle/>
          <a:p>
            <a:r>
              <a:rPr lang="es-AR" dirty="0" smtClean="0"/>
              <a:t>Fundición nodular</a:t>
            </a: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97"/>
          <p:cNvSpPr>
            <a:spLocks noGrp="1" noChangeArrowheads="1"/>
          </p:cNvSpPr>
          <p:nvPr>
            <p:ph type="title"/>
          </p:nvPr>
        </p:nvSpPr>
        <p:spPr/>
        <p:txBody>
          <a:bodyPr/>
          <a:lstStyle/>
          <a:p>
            <a:pPr eaLnBrk="1" hangingPunct="1"/>
            <a:r>
              <a:rPr lang="es-AR" sz="4000" smtClean="0"/>
              <a:t>Composiciones de las fundiciones</a:t>
            </a:r>
            <a:endParaRPr lang="es-ES" sz="4000" smtClean="0"/>
          </a:p>
        </p:txBody>
      </p:sp>
      <p:graphicFrame>
        <p:nvGraphicFramePr>
          <p:cNvPr id="126052" name="Group 100"/>
          <p:cNvGraphicFramePr>
            <a:graphicFrameLocks noGrp="1"/>
          </p:cNvGraphicFramePr>
          <p:nvPr>
            <p:ph idx="1"/>
          </p:nvPr>
        </p:nvGraphicFramePr>
        <p:xfrm>
          <a:off x="685800" y="1981200"/>
          <a:ext cx="7772400" cy="4114801"/>
        </p:xfrm>
        <a:graphic>
          <a:graphicData uri="http://schemas.openxmlformats.org/drawingml/2006/table">
            <a:tbl>
              <a:tblPr/>
              <a:tblGrid>
                <a:gridCol w="1295400"/>
                <a:gridCol w="1295400"/>
                <a:gridCol w="1295400"/>
                <a:gridCol w="1295400"/>
                <a:gridCol w="1295400"/>
                <a:gridCol w="1295400"/>
              </a:tblGrid>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Fundición</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C</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Si</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S</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P</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1" i="0" u="none" strike="noStrike" cap="none" normalizeH="0" baseline="0" smtClean="0">
                          <a:ln>
                            <a:noFill/>
                          </a:ln>
                          <a:solidFill>
                            <a:schemeClr val="tx1"/>
                          </a:solidFill>
                          <a:effectLst/>
                          <a:latin typeface="Times New Roman" pitchFamily="18" charset="0"/>
                        </a:rPr>
                        <a:t>Mn</a:t>
                      </a:r>
                      <a:endParaRPr kumimoji="0" lang="es-E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Gris</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2.0-4.0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1.0min</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0.2</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1.0max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Maleable</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2.0-3.0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0.9-1.8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0.2max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0.2max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0.25-1.25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Dúctil</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3.2-4.1</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1.8-2.8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0.03max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0.1max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0.80max</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Blanca</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2.5-4.0</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0.4-1.6</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0.15</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0.4</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smtClean="0">
                          <a:ln>
                            <a:noFill/>
                          </a:ln>
                          <a:solidFill>
                            <a:schemeClr val="tx1"/>
                          </a:solidFill>
                          <a:effectLst/>
                          <a:latin typeface="Times New Roman" pitchFamily="18" charset="0"/>
                        </a:rPr>
                        <a:t>0.3-0.8</a:t>
                      </a:r>
                      <a:endParaRPr kumimoji="0" lang="es-E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r="21156"/>
          <a:stretch>
            <a:fillRect/>
          </a:stretch>
        </p:blipFill>
        <p:spPr bwMode="auto">
          <a:xfrm rot="5400000">
            <a:off x="1714463" y="-857262"/>
            <a:ext cx="5715016" cy="842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Aceros fundidos</a:t>
            </a:r>
            <a:endParaRPr lang="es-AR" dirty="0"/>
          </a:p>
        </p:txBody>
      </p:sp>
      <p:pic>
        <p:nvPicPr>
          <p:cNvPr id="3" name="Picture 2"/>
          <p:cNvPicPr>
            <a:picLocks noChangeAspect="1" noChangeArrowheads="1"/>
          </p:cNvPicPr>
          <p:nvPr/>
        </p:nvPicPr>
        <p:blipFill>
          <a:blip r:embed="rId2"/>
          <a:srcRect l="32019" t="16118" r="33633" b="53149"/>
          <a:stretch>
            <a:fillRect/>
          </a:stretch>
        </p:blipFill>
        <p:spPr bwMode="auto">
          <a:xfrm>
            <a:off x="500034" y="3929066"/>
            <a:ext cx="2341562" cy="1571625"/>
          </a:xfrm>
          <a:prstGeom prst="rect">
            <a:avLst/>
          </a:prstGeom>
          <a:noFill/>
          <a:ln w="15875">
            <a:solidFill>
              <a:srgbClr val="000000"/>
            </a:solidFill>
            <a:miter lim="800000"/>
            <a:headEnd/>
            <a:tailEnd/>
          </a:ln>
        </p:spPr>
      </p:pic>
      <p:pic>
        <p:nvPicPr>
          <p:cNvPr id="4" name="Picture 1"/>
          <p:cNvPicPr>
            <a:picLocks noChangeAspect="1" noChangeArrowheads="1"/>
          </p:cNvPicPr>
          <p:nvPr/>
        </p:nvPicPr>
        <p:blipFill>
          <a:blip r:embed="rId3"/>
          <a:srcRect l="32434" t="34203" r="32434" b="35248"/>
          <a:stretch>
            <a:fillRect/>
          </a:stretch>
        </p:blipFill>
        <p:spPr bwMode="auto">
          <a:xfrm>
            <a:off x="6000760" y="3786190"/>
            <a:ext cx="2774950" cy="1809750"/>
          </a:xfrm>
          <a:prstGeom prst="rect">
            <a:avLst/>
          </a:prstGeom>
          <a:noFill/>
          <a:ln w="15875">
            <a:solidFill>
              <a:srgbClr val="000000"/>
            </a:solidFill>
            <a:miter lim="800000"/>
            <a:headEnd/>
            <a:tailEnd/>
          </a:ln>
        </p:spPr>
      </p:pic>
      <p:sp>
        <p:nvSpPr>
          <p:cNvPr id="5" name="Rectangle 5"/>
          <p:cNvSpPr>
            <a:spLocks noChangeArrowheads="1"/>
          </p:cNvSpPr>
          <p:nvPr/>
        </p:nvSpPr>
        <p:spPr bwMode="auto">
          <a:xfrm>
            <a:off x="0" y="5643563"/>
            <a:ext cx="9144000" cy="457200"/>
          </a:xfrm>
          <a:prstGeom prst="rect">
            <a:avLst/>
          </a:prstGeom>
          <a:noFill/>
          <a:ln w="9525">
            <a:noFill/>
            <a:miter lim="800000"/>
            <a:headEnd/>
            <a:tailEnd/>
          </a:ln>
        </p:spPr>
        <p:txBody>
          <a:bodyPr wrap="none" anchor="ctr">
            <a:spAutoFit/>
          </a:bodyPr>
          <a:lstStyle/>
          <a:p>
            <a:r>
              <a:rPr lang="es-ES" sz="1100" b="1" dirty="0">
                <a:ea typeface="Times New Roman" pitchFamily="18" charset="0"/>
                <a:cs typeface="Arial" charset="0"/>
              </a:rPr>
              <a:t>: </a:t>
            </a:r>
            <a:r>
              <a:rPr lang="es-ES" sz="1100" dirty="0">
                <a:ea typeface="Times New Roman" pitchFamily="18" charset="0"/>
                <a:cs typeface="Arial" charset="0"/>
              </a:rPr>
              <a:t>Caterpillar usa una variedad de piezas fundidas, como este bloque de motor de hierro fundido y ejes de camión de acero fundido.</a:t>
            </a:r>
            <a:endParaRPr lang="es-ES" dirty="0">
              <a:ea typeface="Times New Roman" pitchFamily="18" charset="0"/>
              <a:cs typeface="Arial" charset="0"/>
            </a:endParaRPr>
          </a:p>
        </p:txBody>
      </p:sp>
      <p:sp>
        <p:nvSpPr>
          <p:cNvPr id="6" name="5 Rectángulo"/>
          <p:cNvSpPr/>
          <p:nvPr/>
        </p:nvSpPr>
        <p:spPr>
          <a:xfrm>
            <a:off x="2071670" y="1285860"/>
            <a:ext cx="4572000" cy="2585323"/>
          </a:xfrm>
          <a:prstGeom prst="rect">
            <a:avLst/>
          </a:prstGeom>
        </p:spPr>
        <p:txBody>
          <a:bodyPr>
            <a:spAutoFit/>
          </a:bodyPr>
          <a:lstStyle/>
          <a:p>
            <a:r>
              <a:rPr lang="es-ES" b="1" dirty="0" smtClean="0">
                <a:ea typeface="Times New Roman" pitchFamily="18" charset="0"/>
                <a:cs typeface="Arial" charset="0"/>
              </a:rPr>
              <a:t>Acero fundido:</a:t>
            </a:r>
          </a:p>
          <a:p>
            <a:pPr>
              <a:buFont typeface="Arial" pitchFamily="34" charset="0"/>
              <a:buChar char="•"/>
            </a:pPr>
            <a:r>
              <a:rPr lang="es-ES" dirty="0" smtClean="0">
                <a:ea typeface="Times New Roman" pitchFamily="18" charset="0"/>
                <a:cs typeface="Arial" charset="0"/>
              </a:rPr>
              <a:t>Menor contenido de carbono que las fundiciones</a:t>
            </a:r>
            <a:endParaRPr lang="es-AR" dirty="0" smtClean="0">
              <a:ea typeface="Times New Roman" pitchFamily="18" charset="0"/>
              <a:cs typeface="Arial" charset="0"/>
            </a:endParaRPr>
          </a:p>
          <a:p>
            <a:pPr>
              <a:buFontTx/>
              <a:buChar char="•"/>
            </a:pPr>
            <a:r>
              <a:rPr lang="es-ES" dirty="0" smtClean="0">
                <a:ea typeface="Times New Roman" pitchFamily="18" charset="0"/>
                <a:cs typeface="Arial" charset="0"/>
              </a:rPr>
              <a:t>Resistente a cargas de choque.</a:t>
            </a:r>
            <a:endParaRPr lang="en-US" dirty="0" smtClean="0">
              <a:ea typeface="Times New Roman" pitchFamily="18" charset="0"/>
              <a:cs typeface="Arial" charset="0"/>
            </a:endParaRPr>
          </a:p>
          <a:p>
            <a:pPr>
              <a:buFontTx/>
              <a:buChar char="•"/>
            </a:pPr>
            <a:r>
              <a:rPr lang="es-ES" dirty="0" smtClean="0">
                <a:ea typeface="Times New Roman" pitchFamily="18" charset="0"/>
                <a:cs typeface="Arial" charset="0"/>
              </a:rPr>
              <a:t>Más fácil de soldar que los productos de hierro fundido.</a:t>
            </a:r>
            <a:endParaRPr lang="en-US" dirty="0" smtClean="0">
              <a:ea typeface="Times New Roman" pitchFamily="18" charset="0"/>
              <a:cs typeface="Arial" charset="0"/>
            </a:endParaRPr>
          </a:p>
          <a:p>
            <a:pPr>
              <a:buFontTx/>
              <a:buChar char="•"/>
            </a:pPr>
            <a:r>
              <a:rPr lang="es-ES" dirty="0" smtClean="0">
                <a:ea typeface="Times New Roman" pitchFamily="18" charset="0"/>
                <a:cs typeface="Arial" charset="0"/>
              </a:rPr>
              <a:t>Más fuerte que el hierro fundido.</a:t>
            </a:r>
            <a:endParaRPr lang="en-US" dirty="0" smtClean="0">
              <a:ea typeface="Times New Roman" pitchFamily="18" charset="0"/>
              <a:cs typeface="Arial" charset="0"/>
            </a:endParaRPr>
          </a:p>
          <a:p>
            <a:pPr>
              <a:buFontTx/>
              <a:buChar char="•"/>
            </a:pPr>
            <a:r>
              <a:rPr lang="es-ES" dirty="0" smtClean="0">
                <a:ea typeface="Times New Roman" pitchFamily="18" charset="0"/>
                <a:cs typeface="Arial" charset="0"/>
              </a:rPr>
              <a:t>El proceso de colada es de mayor temperatura y más costoso.</a:t>
            </a:r>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undicion de metales no ferrosos pdf"/>
          <p:cNvPicPr>
            <a:picLocks noChangeAspect="1" noChangeArrowheads="1"/>
          </p:cNvPicPr>
          <p:nvPr/>
        </p:nvPicPr>
        <p:blipFill>
          <a:blip r:embed="rId2"/>
          <a:srcRect/>
          <a:stretch>
            <a:fillRect/>
          </a:stretch>
        </p:blipFill>
        <p:spPr bwMode="auto">
          <a:xfrm>
            <a:off x="928662" y="928670"/>
            <a:ext cx="6934200" cy="52006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Fundición gris inoculada</a:t>
            </a:r>
            <a:endParaRPr lang="es-AR" dirty="0"/>
          </a:p>
        </p:txBody>
      </p:sp>
      <p:sp>
        <p:nvSpPr>
          <p:cNvPr id="3" name="2 Rectángulo"/>
          <p:cNvSpPr/>
          <p:nvPr/>
        </p:nvSpPr>
        <p:spPr>
          <a:xfrm>
            <a:off x="1428728" y="1443841"/>
            <a:ext cx="6286544" cy="2862322"/>
          </a:xfrm>
          <a:prstGeom prst="rect">
            <a:avLst/>
          </a:prstGeom>
        </p:spPr>
        <p:txBody>
          <a:bodyPr wrap="square">
            <a:spAutoFit/>
          </a:bodyPr>
          <a:lstStyle/>
          <a:p>
            <a:pPr fontAlgn="base"/>
            <a:r>
              <a:rPr lang="es-AR" dirty="0" smtClean="0"/>
              <a:t>La inoculación permite controlar la estructura y las propiedades de la fundición de hierro mediante el aumento de núcleos de cristalización que favorecen la formación de grafito laminar en el caso de la fundición gris o grafito nodular en el caso de la fundición esferoidal.</a:t>
            </a:r>
          </a:p>
          <a:p>
            <a:pPr fontAlgn="base"/>
            <a:r>
              <a:rPr lang="es-AR" dirty="0" smtClean="0"/>
              <a:t>La inoculación elimina la tendencia al blanqueo y aumenta características como la resistencia mecánica y la </a:t>
            </a:r>
            <a:r>
              <a:rPr lang="es-AR" dirty="0" err="1" smtClean="0"/>
              <a:t>maquinabilidad</a:t>
            </a:r>
            <a:r>
              <a:rPr lang="es-AR" dirty="0" smtClean="0"/>
              <a:t>.</a:t>
            </a:r>
          </a:p>
          <a:p>
            <a:pPr fontAlgn="base"/>
            <a:r>
              <a:rPr lang="es-AR" dirty="0" smtClean="0"/>
              <a:t>En el caso de la fundición esferoidal incrementa también el número de nódulos y crea una estructura más fina y homogénea en todo el rango de secciones.</a:t>
            </a:r>
            <a:endParaRPr lang="es-A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909763" y="0"/>
            <a:ext cx="5324475" cy="8553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895475" y="914400"/>
            <a:ext cx="535305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00166" y="1643050"/>
            <a:ext cx="6362700" cy="3819525"/>
          </a:xfrm>
          <a:prstGeom prst="rect">
            <a:avLst/>
          </a:prstGeom>
          <a:noFill/>
          <a:ln w="9525">
            <a:noFill/>
            <a:miter lim="800000"/>
            <a:headEnd/>
            <a:tailEnd/>
          </a:ln>
          <a:effectLst/>
        </p:spPr>
      </p:pic>
      <p:sp>
        <p:nvSpPr>
          <p:cNvPr id="3" name="2 Título"/>
          <p:cNvSpPr>
            <a:spLocks noGrp="1"/>
          </p:cNvSpPr>
          <p:nvPr>
            <p:ph type="title"/>
          </p:nvPr>
        </p:nvSpPr>
        <p:spPr/>
        <p:txBody>
          <a:bodyPr/>
          <a:lstStyle/>
          <a:p>
            <a:r>
              <a:rPr lang="es-AR" dirty="0" smtClean="0"/>
              <a:t>Diagrama de equilibrio Fe-C</a:t>
            </a:r>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n1.png"/>
          <p:cNvPicPr>
            <a:picLocks noChangeAspect="1"/>
          </p:cNvPicPr>
          <p:nvPr/>
        </p:nvPicPr>
        <p:blipFill>
          <a:blip r:embed="rId2"/>
          <a:stretch>
            <a:fillRect/>
          </a:stretch>
        </p:blipFill>
        <p:spPr>
          <a:xfrm>
            <a:off x="1571604" y="0"/>
            <a:ext cx="6400000" cy="4247619"/>
          </a:xfrm>
          <a:prstGeom prst="rect">
            <a:avLst/>
          </a:prstGeom>
        </p:spPr>
      </p:pic>
      <p:pic>
        <p:nvPicPr>
          <p:cNvPr id="4" name="Picture 2"/>
          <p:cNvPicPr>
            <a:picLocks noChangeAspect="1" noChangeArrowheads="1"/>
          </p:cNvPicPr>
          <p:nvPr/>
        </p:nvPicPr>
        <p:blipFill>
          <a:blip r:embed="rId3"/>
          <a:srcRect/>
          <a:stretch>
            <a:fillRect/>
          </a:stretch>
        </p:blipFill>
        <p:spPr bwMode="auto">
          <a:xfrm>
            <a:off x="2071670" y="4357694"/>
            <a:ext cx="5534025"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09788" y="2066925"/>
            <a:ext cx="4924425" cy="2724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a:stretch>
            <a:fillRect/>
          </a:stretch>
        </p:blipFill>
        <p:spPr bwMode="auto">
          <a:xfrm>
            <a:off x="1500166" y="214290"/>
            <a:ext cx="6181725" cy="3352800"/>
          </a:xfrm>
          <a:prstGeom prst="rect">
            <a:avLst/>
          </a:prstGeom>
          <a:noFill/>
          <a:ln w="9525">
            <a:noFill/>
            <a:miter lim="800000"/>
            <a:headEnd/>
            <a:tailEnd/>
          </a:ln>
          <a:effectLst/>
        </p:spPr>
      </p:pic>
      <p:sp>
        <p:nvSpPr>
          <p:cNvPr id="5" name="4 CuadroTexto"/>
          <p:cNvSpPr txBox="1"/>
          <p:nvPr/>
        </p:nvSpPr>
        <p:spPr>
          <a:xfrm>
            <a:off x="285720" y="3643314"/>
            <a:ext cx="8643998" cy="2585323"/>
          </a:xfrm>
          <a:prstGeom prst="rect">
            <a:avLst/>
          </a:prstGeom>
          <a:noFill/>
        </p:spPr>
        <p:txBody>
          <a:bodyPr wrap="square" rtlCol="0">
            <a:spAutoFit/>
          </a:bodyPr>
          <a:lstStyle/>
          <a:p>
            <a:r>
              <a:rPr lang="es-AR" dirty="0" smtClean="0"/>
              <a:t>Solidificación de una aleación al 2,5%C.</a:t>
            </a:r>
          </a:p>
          <a:p>
            <a:r>
              <a:rPr lang="es-AR" dirty="0" smtClean="0"/>
              <a:t>Comienza solidificando </a:t>
            </a:r>
            <a:r>
              <a:rPr lang="es-AR" dirty="0" err="1" smtClean="0"/>
              <a:t>austenita</a:t>
            </a:r>
            <a:r>
              <a:rPr lang="es-AR" dirty="0" smtClean="0"/>
              <a:t> con un contenido de carbono que sigue la línea </a:t>
            </a:r>
            <a:r>
              <a:rPr lang="es-AR" dirty="0" err="1" smtClean="0"/>
              <a:t>sólidus</a:t>
            </a:r>
            <a:r>
              <a:rPr lang="es-AR" dirty="0" smtClean="0"/>
              <a:t>. El líquido remanente aumenta su composición en carbono hasta alcanzar el punto eutéctico (4,2%C). </a:t>
            </a:r>
          </a:p>
          <a:p>
            <a:r>
              <a:rPr lang="es-AR" dirty="0" smtClean="0"/>
              <a:t>Debajo de la isoterma del eutéctico se formará un eutéctico de </a:t>
            </a:r>
            <a:r>
              <a:rPr lang="es-AR" dirty="0" err="1" smtClean="0"/>
              <a:t>Austenita</a:t>
            </a:r>
            <a:r>
              <a:rPr lang="es-AR" dirty="0" smtClean="0"/>
              <a:t> y </a:t>
            </a:r>
            <a:r>
              <a:rPr lang="es-AR" dirty="0" err="1" smtClean="0"/>
              <a:t>Cementita</a:t>
            </a:r>
            <a:r>
              <a:rPr lang="es-AR" dirty="0" smtClean="0"/>
              <a:t>, llamado </a:t>
            </a:r>
            <a:r>
              <a:rPr lang="es-AR" b="1" dirty="0" err="1" smtClean="0"/>
              <a:t>ledeburita</a:t>
            </a:r>
            <a:r>
              <a:rPr lang="es-AR" b="1" dirty="0" smtClean="0"/>
              <a:t> </a:t>
            </a:r>
            <a:r>
              <a:rPr lang="es-AR" dirty="0" smtClean="0"/>
              <a:t>cuando el camino es del diagrama Fe-carburo. Según el diagrama estable se formará grafito.</a:t>
            </a:r>
          </a:p>
          <a:p>
            <a:r>
              <a:rPr lang="es-AR" dirty="0" smtClean="0"/>
              <a:t>Al seguir bajando la temperatura por debajo de A</a:t>
            </a:r>
            <a:r>
              <a:rPr lang="es-AR" baseline="-25000" dirty="0" smtClean="0"/>
              <a:t>1</a:t>
            </a:r>
            <a:r>
              <a:rPr lang="es-AR" dirty="0" smtClean="0"/>
              <a:t> la </a:t>
            </a:r>
            <a:r>
              <a:rPr lang="es-AR" dirty="0" err="1" smtClean="0"/>
              <a:t>cementita</a:t>
            </a:r>
            <a:r>
              <a:rPr lang="es-AR" dirty="0" smtClean="0"/>
              <a:t> permanece inalterable y la </a:t>
            </a:r>
            <a:r>
              <a:rPr lang="es-AR" dirty="0" err="1" smtClean="0"/>
              <a:t>austenita</a:t>
            </a:r>
            <a:r>
              <a:rPr lang="es-AR" dirty="0" smtClean="0"/>
              <a:t> se transforma en ferrita y perlita (o grafito). </a:t>
            </a:r>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1357290" y="4953000"/>
            <a:ext cx="6867525" cy="1905000"/>
          </a:xfrm>
          <a:prstGeom prst="rect">
            <a:avLst/>
          </a:prstGeom>
          <a:noFill/>
          <a:ln w="9525">
            <a:noFill/>
            <a:miter lim="800000"/>
            <a:headEnd/>
            <a:tailEnd/>
          </a:ln>
          <a:effectLst/>
        </p:spPr>
      </p:pic>
      <p:pic>
        <p:nvPicPr>
          <p:cNvPr id="4" name="3 Imagen" descr="Imagen2.png"/>
          <p:cNvPicPr>
            <a:picLocks noChangeAspect="1"/>
          </p:cNvPicPr>
          <p:nvPr/>
        </p:nvPicPr>
        <p:blipFill>
          <a:blip r:embed="rId3"/>
          <a:stretch>
            <a:fillRect/>
          </a:stretch>
        </p:blipFill>
        <p:spPr>
          <a:xfrm>
            <a:off x="1357290" y="357166"/>
            <a:ext cx="6885715" cy="45714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428728" y="1500174"/>
          <a:ext cx="6096000" cy="160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785786" y="357166"/>
            <a:ext cx="7786742" cy="1015663"/>
          </a:xfrm>
          <a:prstGeom prst="rect">
            <a:avLst/>
          </a:prstGeom>
          <a:noFill/>
        </p:spPr>
        <p:txBody>
          <a:bodyPr wrap="square" rtlCol="0">
            <a:spAutoFit/>
          </a:bodyPr>
          <a:lstStyle/>
          <a:p>
            <a:r>
              <a:rPr lang="es-AR" sz="2400" dirty="0" err="1" smtClean="0">
                <a:latin typeface="Arial Rounded MT Bold" pitchFamily="34" charset="0"/>
              </a:rPr>
              <a:t>Cementita</a:t>
            </a:r>
            <a:r>
              <a:rPr lang="es-AR" sz="2400" dirty="0" smtClean="0">
                <a:latin typeface="Arial Rounded MT Bold" pitchFamily="34" charset="0"/>
              </a:rPr>
              <a:t> es Fe</a:t>
            </a:r>
            <a:r>
              <a:rPr lang="es-AR" sz="2400" baseline="-25000" dirty="0" smtClean="0">
                <a:latin typeface="Arial Rounded MT Bold" pitchFamily="34" charset="0"/>
              </a:rPr>
              <a:t>3</a:t>
            </a:r>
            <a:r>
              <a:rPr lang="es-AR" sz="2400" dirty="0" smtClean="0">
                <a:latin typeface="Arial Rounded MT Bold" pitchFamily="34" charset="0"/>
              </a:rPr>
              <a:t>C (o carburo de hierro)</a:t>
            </a:r>
          </a:p>
          <a:p>
            <a:r>
              <a:rPr lang="es-AR" dirty="0" smtClean="0">
                <a:latin typeface="+mj-lt"/>
              </a:rPr>
              <a:t>Compuesto de fórmula definida, tiene características metálicas, buen conductor del calor y la electricidad, brillo metálico y </a:t>
            </a:r>
            <a:r>
              <a:rPr lang="es-AR" dirty="0" err="1" smtClean="0">
                <a:latin typeface="+mj-lt"/>
              </a:rPr>
              <a:t>ferromagnético</a:t>
            </a:r>
            <a:r>
              <a:rPr lang="es-AR" dirty="0" smtClean="0">
                <a:latin typeface="+mj-lt"/>
              </a:rPr>
              <a:t>. Duro y frágil.</a:t>
            </a:r>
            <a:endParaRPr lang="es-AR" dirty="0">
              <a:latin typeface="+mj-lt"/>
            </a:endParaRPr>
          </a:p>
        </p:txBody>
      </p:sp>
      <p:sp>
        <p:nvSpPr>
          <p:cNvPr id="4" name="3 CuadroTexto"/>
          <p:cNvSpPr txBox="1"/>
          <p:nvPr/>
        </p:nvSpPr>
        <p:spPr>
          <a:xfrm>
            <a:off x="928662" y="3143248"/>
            <a:ext cx="7500990" cy="646331"/>
          </a:xfrm>
          <a:prstGeom prst="rect">
            <a:avLst/>
          </a:prstGeom>
          <a:noFill/>
        </p:spPr>
        <p:txBody>
          <a:bodyPr wrap="square" rtlCol="0">
            <a:spAutoFit/>
          </a:bodyPr>
          <a:lstStyle/>
          <a:p>
            <a:r>
              <a:rPr lang="es-AR" dirty="0" smtClean="0"/>
              <a:t>Microscópicamente la </a:t>
            </a:r>
            <a:r>
              <a:rPr lang="es-AR" dirty="0" err="1" smtClean="0"/>
              <a:t>ledeburita</a:t>
            </a:r>
            <a:r>
              <a:rPr lang="es-AR" dirty="0" smtClean="0"/>
              <a:t> se ve como islotes de </a:t>
            </a:r>
            <a:r>
              <a:rPr lang="es-AR" dirty="0" err="1" smtClean="0"/>
              <a:t>austenita</a:t>
            </a:r>
            <a:r>
              <a:rPr lang="es-AR" dirty="0" smtClean="0"/>
              <a:t> en una matriz de </a:t>
            </a:r>
            <a:r>
              <a:rPr lang="es-AR" dirty="0" err="1" smtClean="0"/>
              <a:t>Cementita</a:t>
            </a:r>
            <a:r>
              <a:rPr lang="es-AR" dirty="0" smtClean="0"/>
              <a:t>.</a:t>
            </a:r>
            <a:endParaRPr lang="es-AR" dirty="0"/>
          </a:p>
        </p:txBody>
      </p:sp>
      <p:pic>
        <p:nvPicPr>
          <p:cNvPr id="5" name="Picture 4"/>
          <p:cNvPicPr>
            <a:picLocks noChangeAspect="1" noChangeArrowheads="1"/>
          </p:cNvPicPr>
          <p:nvPr/>
        </p:nvPicPr>
        <p:blipFill>
          <a:blip r:embed="rId6"/>
          <a:srcRect/>
          <a:stretch>
            <a:fillRect/>
          </a:stretch>
        </p:blipFill>
        <p:spPr bwMode="auto">
          <a:xfrm>
            <a:off x="1214414" y="4143380"/>
            <a:ext cx="6924675"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1626</Words>
  <PresentationFormat>Presentación en pantalla (4:3)</PresentationFormat>
  <Paragraphs>137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Fundiciones de Hierro</vt:lpstr>
      <vt:lpstr>Diagrama metaestable Fe-carburo</vt:lpstr>
      <vt:lpstr>Diagrama de equilibrio Fe-C</vt:lpstr>
      <vt:lpstr>Diapositiva 4</vt:lpstr>
      <vt:lpstr>Diapositiva 5</vt:lpstr>
      <vt:lpstr>Diapositiva 6</vt:lpstr>
      <vt:lpstr>Diapositiva 7</vt:lpstr>
      <vt:lpstr>Diapositiva 8</vt:lpstr>
      <vt:lpstr>Diapositiva 9</vt:lpstr>
      <vt:lpstr>Diapositiva 10</vt:lpstr>
      <vt:lpstr>Diapositiva 11</vt:lpstr>
      <vt:lpstr>Propiedades de la fundición gris</vt:lpstr>
      <vt:lpstr>Diapositiva 13</vt:lpstr>
      <vt:lpstr>Factores que afectan la obtención de fundiciones grises o blancas</vt:lpstr>
      <vt:lpstr>Diapositiva 15</vt:lpstr>
      <vt:lpstr>Diapositiva 16</vt:lpstr>
      <vt:lpstr>Diapositiva 17</vt:lpstr>
      <vt:lpstr>Diapositiva 18</vt:lpstr>
      <vt:lpstr>Diapositiva 19</vt:lpstr>
      <vt:lpstr>Diapositiva 20</vt:lpstr>
      <vt:lpstr>Diapositiva 21</vt:lpstr>
      <vt:lpstr>Fundición nodular</vt:lpstr>
      <vt:lpstr>Composiciones de las fundiciones</vt:lpstr>
      <vt:lpstr>Diapositiva 24</vt:lpstr>
      <vt:lpstr>Aceros fundidos</vt:lpstr>
      <vt:lpstr>Diapositiva 26</vt:lpstr>
      <vt:lpstr>Fundición gris inoculada</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Fundiciones de Hierro</dc:title>
  <dc:creator>Guille</dc:creator>
  <cp:lastModifiedBy>Guille</cp:lastModifiedBy>
  <cp:revision>95</cp:revision>
  <dcterms:created xsi:type="dcterms:W3CDTF">2017-08-15T16:05:53Z</dcterms:created>
  <dcterms:modified xsi:type="dcterms:W3CDTF">2019-10-31T13:49:40Z</dcterms:modified>
</cp:coreProperties>
</file>