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65"/>
  </p:notesMasterIdLst>
  <p:sldIdLst>
    <p:sldId id="579" r:id="rId2"/>
    <p:sldId id="603" r:id="rId3"/>
    <p:sldId id="647" r:id="rId4"/>
    <p:sldId id="580" r:id="rId5"/>
    <p:sldId id="581" r:id="rId6"/>
    <p:sldId id="582" r:id="rId7"/>
    <p:sldId id="583" r:id="rId8"/>
    <p:sldId id="584" r:id="rId9"/>
    <p:sldId id="585" r:id="rId10"/>
    <p:sldId id="607" r:id="rId11"/>
    <p:sldId id="608" r:id="rId12"/>
    <p:sldId id="609" r:id="rId13"/>
    <p:sldId id="610" r:id="rId14"/>
    <p:sldId id="612" r:id="rId15"/>
    <p:sldId id="613" r:id="rId16"/>
    <p:sldId id="611" r:id="rId17"/>
    <p:sldId id="586" r:id="rId18"/>
    <p:sldId id="587" r:id="rId19"/>
    <p:sldId id="588" r:id="rId20"/>
    <p:sldId id="590" r:id="rId21"/>
    <p:sldId id="591" r:id="rId22"/>
    <p:sldId id="595" r:id="rId23"/>
    <p:sldId id="605" r:id="rId24"/>
    <p:sldId id="596" r:id="rId25"/>
    <p:sldId id="602" r:id="rId26"/>
    <p:sldId id="597" r:id="rId27"/>
    <p:sldId id="598" r:id="rId28"/>
    <p:sldId id="604" r:id="rId29"/>
    <p:sldId id="601" r:id="rId30"/>
    <p:sldId id="614" r:id="rId31"/>
    <p:sldId id="615" r:id="rId32"/>
    <p:sldId id="616" r:id="rId33"/>
    <p:sldId id="617" r:id="rId34"/>
    <p:sldId id="618" r:id="rId35"/>
    <p:sldId id="619" r:id="rId36"/>
    <p:sldId id="620" r:id="rId37"/>
    <p:sldId id="621" r:id="rId38"/>
    <p:sldId id="622" r:id="rId39"/>
    <p:sldId id="623" r:id="rId40"/>
    <p:sldId id="624" r:id="rId41"/>
    <p:sldId id="625" r:id="rId42"/>
    <p:sldId id="626" r:id="rId43"/>
    <p:sldId id="627" r:id="rId44"/>
    <p:sldId id="530" r:id="rId45"/>
    <p:sldId id="519" r:id="rId46"/>
    <p:sldId id="446" r:id="rId47"/>
    <p:sldId id="444" r:id="rId48"/>
    <p:sldId id="443" r:id="rId49"/>
    <p:sldId id="454" r:id="rId50"/>
    <p:sldId id="453" r:id="rId51"/>
    <p:sldId id="452" r:id="rId52"/>
    <p:sldId id="451" r:id="rId53"/>
    <p:sldId id="455" r:id="rId54"/>
    <p:sldId id="456" r:id="rId55"/>
    <p:sldId id="457" r:id="rId56"/>
    <p:sldId id="462" r:id="rId57"/>
    <p:sldId id="649" r:id="rId58"/>
    <p:sldId id="461" r:id="rId59"/>
    <p:sldId id="450" r:id="rId60"/>
    <p:sldId id="552" r:id="rId61"/>
    <p:sldId id="553" r:id="rId62"/>
    <p:sldId id="554" r:id="rId63"/>
    <p:sldId id="555" r:id="rId64"/>
    <p:sldId id="547" r:id="rId65"/>
    <p:sldId id="548" r:id="rId66"/>
    <p:sldId id="549" r:id="rId67"/>
    <p:sldId id="550" r:id="rId68"/>
    <p:sldId id="551" r:id="rId69"/>
    <p:sldId id="504" r:id="rId70"/>
    <p:sldId id="508" r:id="rId71"/>
    <p:sldId id="506" r:id="rId72"/>
    <p:sldId id="512" r:id="rId73"/>
    <p:sldId id="507" r:id="rId74"/>
    <p:sldId id="509" r:id="rId75"/>
    <p:sldId id="510" r:id="rId76"/>
    <p:sldId id="511" r:id="rId77"/>
    <p:sldId id="260" r:id="rId78"/>
    <p:sldId id="259" r:id="rId79"/>
    <p:sldId id="500" r:id="rId80"/>
    <p:sldId id="261" r:id="rId81"/>
    <p:sldId id="262" r:id="rId82"/>
    <p:sldId id="263" r:id="rId83"/>
    <p:sldId id="628" r:id="rId84"/>
    <p:sldId id="264" r:id="rId85"/>
    <p:sldId id="265" r:id="rId86"/>
    <p:sldId id="266" r:id="rId87"/>
    <p:sldId id="267" r:id="rId88"/>
    <p:sldId id="268" r:id="rId89"/>
    <p:sldId id="269" r:id="rId90"/>
    <p:sldId id="271" r:id="rId91"/>
    <p:sldId id="272" r:id="rId92"/>
    <p:sldId id="273" r:id="rId93"/>
    <p:sldId id="274" r:id="rId94"/>
    <p:sldId id="537" r:id="rId95"/>
    <p:sldId id="538" r:id="rId96"/>
    <p:sldId id="539" r:id="rId97"/>
    <p:sldId id="540" r:id="rId98"/>
    <p:sldId id="541" r:id="rId99"/>
    <p:sldId id="542" r:id="rId100"/>
    <p:sldId id="543" r:id="rId101"/>
    <p:sldId id="544" r:id="rId102"/>
    <p:sldId id="545" r:id="rId103"/>
    <p:sldId id="546" r:id="rId104"/>
    <p:sldId id="275" r:id="rId105"/>
    <p:sldId id="276" r:id="rId106"/>
    <p:sldId id="277" r:id="rId107"/>
    <p:sldId id="278" r:id="rId108"/>
    <p:sldId id="280" r:id="rId109"/>
    <p:sldId id="281" r:id="rId110"/>
    <p:sldId id="282" r:id="rId111"/>
    <p:sldId id="283" r:id="rId112"/>
    <p:sldId id="284" r:id="rId113"/>
    <p:sldId id="303" r:id="rId114"/>
    <p:sldId id="304" r:id="rId115"/>
    <p:sldId id="305" r:id="rId116"/>
    <p:sldId id="515" r:id="rId117"/>
    <p:sldId id="307" r:id="rId118"/>
    <p:sldId id="632" r:id="rId119"/>
    <p:sldId id="309" r:id="rId120"/>
    <p:sldId id="310" r:id="rId121"/>
    <p:sldId id="311" r:id="rId122"/>
    <p:sldId id="312" r:id="rId123"/>
    <p:sldId id="313" r:id="rId124"/>
    <p:sldId id="314" r:id="rId125"/>
    <p:sldId id="629" r:id="rId126"/>
    <p:sldId id="365" r:id="rId127"/>
    <p:sldId id="367" r:id="rId128"/>
    <p:sldId id="368" r:id="rId129"/>
    <p:sldId id="630" r:id="rId130"/>
    <p:sldId id="559" r:id="rId131"/>
    <p:sldId id="562" r:id="rId132"/>
    <p:sldId id="563" r:id="rId133"/>
    <p:sldId id="564" r:id="rId134"/>
    <p:sldId id="561" r:id="rId135"/>
    <p:sldId id="565" r:id="rId136"/>
    <p:sldId id="646" r:id="rId137"/>
    <p:sldId id="633" r:id="rId138"/>
    <p:sldId id="634" r:id="rId139"/>
    <p:sldId id="635" r:id="rId140"/>
    <p:sldId id="636" r:id="rId141"/>
    <p:sldId id="637" r:id="rId142"/>
    <p:sldId id="638" r:id="rId143"/>
    <p:sldId id="639" r:id="rId144"/>
    <p:sldId id="640" r:id="rId145"/>
    <p:sldId id="641" r:id="rId146"/>
    <p:sldId id="642" r:id="rId147"/>
    <p:sldId id="643" r:id="rId148"/>
    <p:sldId id="644" r:id="rId149"/>
    <p:sldId id="645" r:id="rId150"/>
    <p:sldId id="631" r:id="rId151"/>
    <p:sldId id="566" r:id="rId152"/>
    <p:sldId id="567" r:id="rId153"/>
    <p:sldId id="568" r:id="rId154"/>
    <p:sldId id="571" r:id="rId155"/>
    <p:sldId id="569" r:id="rId156"/>
    <p:sldId id="572" r:id="rId157"/>
    <p:sldId id="573" r:id="rId158"/>
    <p:sldId id="574" r:id="rId159"/>
    <p:sldId id="575" r:id="rId160"/>
    <p:sldId id="576" r:id="rId161"/>
    <p:sldId id="577" r:id="rId162"/>
    <p:sldId id="578" r:id="rId163"/>
    <p:sldId id="648"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2"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8B2BA8-B96F-44BB-836F-009F0FEC58E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E2A1FA3-C381-4BE0-9AD0-A66CF39E4EDE}">
      <dgm:prSet/>
      <dgm:spPr/>
      <dgm:t>
        <a:bodyPr/>
        <a:lstStyle/>
        <a:p>
          <a:r>
            <a:rPr lang="es-AR" b="1"/>
            <a:t>Fuente</a:t>
          </a:r>
          <a:r>
            <a:rPr lang="es-AR"/>
            <a:t>: es el punto del cual se extrae el agua que se utilizará para el riego.</a:t>
          </a:r>
          <a:endParaRPr lang="en-US"/>
        </a:p>
      </dgm:t>
    </dgm:pt>
    <dgm:pt modelId="{07A8C5B2-CE07-401A-8261-5BBED9C384ED}" type="parTrans" cxnId="{41AB1EB8-79DA-4B98-AC08-B74DB88A639D}">
      <dgm:prSet/>
      <dgm:spPr/>
      <dgm:t>
        <a:bodyPr/>
        <a:lstStyle/>
        <a:p>
          <a:endParaRPr lang="en-US"/>
        </a:p>
      </dgm:t>
    </dgm:pt>
    <dgm:pt modelId="{0A8B0B54-8288-4213-9482-19025387536B}" type="sibTrans" cxnId="{41AB1EB8-79DA-4B98-AC08-B74DB88A639D}">
      <dgm:prSet/>
      <dgm:spPr/>
      <dgm:t>
        <a:bodyPr/>
        <a:lstStyle/>
        <a:p>
          <a:endParaRPr lang="en-US"/>
        </a:p>
      </dgm:t>
    </dgm:pt>
    <dgm:pt modelId="{E87AA2C5-6123-42FF-A64C-EBF93D979981}">
      <dgm:prSet/>
      <dgm:spPr/>
      <dgm:t>
        <a:bodyPr/>
        <a:lstStyle/>
        <a:p>
          <a:r>
            <a:rPr lang="es-AR" b="1"/>
            <a:t>Conducción</a:t>
          </a:r>
          <a:r>
            <a:rPr lang="es-AR"/>
            <a:t>: lleva el agua desde la fuente al campo o parcela donde se va aplicar el riego.</a:t>
          </a:r>
          <a:endParaRPr lang="en-US"/>
        </a:p>
      </dgm:t>
    </dgm:pt>
    <dgm:pt modelId="{0A8B3FF5-56CD-4724-9ECE-FA062052B668}" type="parTrans" cxnId="{AAE503A7-DF6F-4511-A45E-7550DDEDD2A3}">
      <dgm:prSet/>
      <dgm:spPr/>
      <dgm:t>
        <a:bodyPr/>
        <a:lstStyle/>
        <a:p>
          <a:endParaRPr lang="en-US"/>
        </a:p>
      </dgm:t>
    </dgm:pt>
    <dgm:pt modelId="{B662344D-A65C-44A9-91EB-2BB8898C25AD}" type="sibTrans" cxnId="{AAE503A7-DF6F-4511-A45E-7550DDEDD2A3}">
      <dgm:prSet/>
      <dgm:spPr/>
      <dgm:t>
        <a:bodyPr/>
        <a:lstStyle/>
        <a:p>
          <a:endParaRPr lang="en-US"/>
        </a:p>
      </dgm:t>
    </dgm:pt>
    <dgm:pt modelId="{C33741A2-CF43-4AFE-B9C5-65F10B2A2310}">
      <dgm:prSet/>
      <dgm:spPr/>
      <dgm:t>
        <a:bodyPr/>
        <a:lstStyle/>
        <a:p>
          <a:r>
            <a:rPr lang="es-AR" b="1"/>
            <a:t>Distribución</a:t>
          </a:r>
          <a:r>
            <a:rPr lang="es-AR"/>
            <a:t>: por medio de ella se suministra el agua a los cultivos.</a:t>
          </a:r>
          <a:endParaRPr lang="en-US"/>
        </a:p>
      </dgm:t>
    </dgm:pt>
    <dgm:pt modelId="{CA8A336B-F443-4999-A2B2-55E87A54B9D0}" type="parTrans" cxnId="{97BBC66E-1A28-4A2D-B776-D4142317FC29}">
      <dgm:prSet/>
      <dgm:spPr/>
      <dgm:t>
        <a:bodyPr/>
        <a:lstStyle/>
        <a:p>
          <a:endParaRPr lang="en-US"/>
        </a:p>
      </dgm:t>
    </dgm:pt>
    <dgm:pt modelId="{281D425D-EFC1-4E3D-9042-F363B06ACE0D}" type="sibTrans" cxnId="{97BBC66E-1A28-4A2D-B776-D4142317FC29}">
      <dgm:prSet/>
      <dgm:spPr/>
      <dgm:t>
        <a:bodyPr/>
        <a:lstStyle/>
        <a:p>
          <a:endParaRPr lang="en-US"/>
        </a:p>
      </dgm:t>
    </dgm:pt>
    <dgm:pt modelId="{54806847-D783-4CD6-AA17-7C9DEFF57877}">
      <dgm:prSet/>
      <dgm:spPr/>
      <dgm:t>
        <a:bodyPr/>
        <a:lstStyle/>
        <a:p>
          <a:r>
            <a:rPr lang="es-AR" b="1"/>
            <a:t>Drenaje</a:t>
          </a:r>
          <a:r>
            <a:rPr lang="es-AR"/>
            <a:t>: es el medio por el cual se eliminan los excesos hídricos.</a:t>
          </a:r>
          <a:endParaRPr lang="en-US"/>
        </a:p>
      </dgm:t>
    </dgm:pt>
    <dgm:pt modelId="{C4206B57-72CD-4E14-A112-46FD7D6B553F}" type="parTrans" cxnId="{CC589DE5-6907-42E7-948C-3555D48475EA}">
      <dgm:prSet/>
      <dgm:spPr/>
      <dgm:t>
        <a:bodyPr/>
        <a:lstStyle/>
        <a:p>
          <a:endParaRPr lang="en-US"/>
        </a:p>
      </dgm:t>
    </dgm:pt>
    <dgm:pt modelId="{ACAC6097-BE8A-40B0-8BA6-D4A5F7CA03AA}" type="sibTrans" cxnId="{CC589DE5-6907-42E7-948C-3555D48475EA}">
      <dgm:prSet/>
      <dgm:spPr/>
      <dgm:t>
        <a:bodyPr/>
        <a:lstStyle/>
        <a:p>
          <a:endParaRPr lang="en-US"/>
        </a:p>
      </dgm:t>
    </dgm:pt>
    <dgm:pt modelId="{90A05CCA-13AA-40E0-8BDC-ECD965A90ACD}" type="pres">
      <dgm:prSet presAssocID="{658B2BA8-B96F-44BB-836F-009F0FEC58ED}" presName="linear" presStyleCnt="0">
        <dgm:presLayoutVars>
          <dgm:animLvl val="lvl"/>
          <dgm:resizeHandles val="exact"/>
        </dgm:presLayoutVars>
      </dgm:prSet>
      <dgm:spPr/>
    </dgm:pt>
    <dgm:pt modelId="{9AA86079-E862-4AD2-8214-8F24B092D943}" type="pres">
      <dgm:prSet presAssocID="{CE2A1FA3-C381-4BE0-9AD0-A66CF39E4EDE}" presName="parentText" presStyleLbl="node1" presStyleIdx="0" presStyleCnt="4">
        <dgm:presLayoutVars>
          <dgm:chMax val="0"/>
          <dgm:bulletEnabled val="1"/>
        </dgm:presLayoutVars>
      </dgm:prSet>
      <dgm:spPr/>
    </dgm:pt>
    <dgm:pt modelId="{2B3FC6FF-A3ED-4B32-9852-89D1BF7CE426}" type="pres">
      <dgm:prSet presAssocID="{0A8B0B54-8288-4213-9482-19025387536B}" presName="spacer" presStyleCnt="0"/>
      <dgm:spPr/>
    </dgm:pt>
    <dgm:pt modelId="{B21C6B70-55BD-4BBB-A165-F624C543A9FB}" type="pres">
      <dgm:prSet presAssocID="{E87AA2C5-6123-42FF-A64C-EBF93D979981}" presName="parentText" presStyleLbl="node1" presStyleIdx="1" presStyleCnt="4">
        <dgm:presLayoutVars>
          <dgm:chMax val="0"/>
          <dgm:bulletEnabled val="1"/>
        </dgm:presLayoutVars>
      </dgm:prSet>
      <dgm:spPr/>
    </dgm:pt>
    <dgm:pt modelId="{67BE29A4-45D1-469D-AF13-81E2DEBE4C70}" type="pres">
      <dgm:prSet presAssocID="{B662344D-A65C-44A9-91EB-2BB8898C25AD}" presName="spacer" presStyleCnt="0"/>
      <dgm:spPr/>
    </dgm:pt>
    <dgm:pt modelId="{B5D265FA-AB79-4F72-A606-C0CA1FEAE94D}" type="pres">
      <dgm:prSet presAssocID="{C33741A2-CF43-4AFE-B9C5-65F10B2A2310}" presName="parentText" presStyleLbl="node1" presStyleIdx="2" presStyleCnt="4">
        <dgm:presLayoutVars>
          <dgm:chMax val="0"/>
          <dgm:bulletEnabled val="1"/>
        </dgm:presLayoutVars>
      </dgm:prSet>
      <dgm:spPr/>
    </dgm:pt>
    <dgm:pt modelId="{3D311005-B3D5-4946-BF4D-879867040D39}" type="pres">
      <dgm:prSet presAssocID="{281D425D-EFC1-4E3D-9042-F363B06ACE0D}" presName="spacer" presStyleCnt="0"/>
      <dgm:spPr/>
    </dgm:pt>
    <dgm:pt modelId="{F6A6F0D5-6773-4A75-96FA-2E989D141F36}" type="pres">
      <dgm:prSet presAssocID="{54806847-D783-4CD6-AA17-7C9DEFF57877}" presName="parentText" presStyleLbl="node1" presStyleIdx="3" presStyleCnt="4">
        <dgm:presLayoutVars>
          <dgm:chMax val="0"/>
          <dgm:bulletEnabled val="1"/>
        </dgm:presLayoutVars>
      </dgm:prSet>
      <dgm:spPr/>
    </dgm:pt>
  </dgm:ptLst>
  <dgm:cxnLst>
    <dgm:cxn modelId="{254E3E0B-CD38-4155-B660-773A32887440}" type="presOf" srcId="{658B2BA8-B96F-44BB-836F-009F0FEC58ED}" destId="{90A05CCA-13AA-40E0-8BDC-ECD965A90ACD}" srcOrd="0" destOrd="0" presId="urn:microsoft.com/office/officeart/2005/8/layout/vList2"/>
    <dgm:cxn modelId="{747E8020-3433-4CEB-B313-0F3502F3B731}" type="presOf" srcId="{C33741A2-CF43-4AFE-B9C5-65F10B2A2310}" destId="{B5D265FA-AB79-4F72-A606-C0CA1FEAE94D}" srcOrd="0" destOrd="0" presId="urn:microsoft.com/office/officeart/2005/8/layout/vList2"/>
    <dgm:cxn modelId="{97BBC66E-1A28-4A2D-B776-D4142317FC29}" srcId="{658B2BA8-B96F-44BB-836F-009F0FEC58ED}" destId="{C33741A2-CF43-4AFE-B9C5-65F10B2A2310}" srcOrd="2" destOrd="0" parTransId="{CA8A336B-F443-4999-A2B2-55E87A54B9D0}" sibTransId="{281D425D-EFC1-4E3D-9042-F363B06ACE0D}"/>
    <dgm:cxn modelId="{52F82F76-7675-4D0A-BD17-46BBCF6D7003}" type="presOf" srcId="{54806847-D783-4CD6-AA17-7C9DEFF57877}" destId="{F6A6F0D5-6773-4A75-96FA-2E989D141F36}" srcOrd="0" destOrd="0" presId="urn:microsoft.com/office/officeart/2005/8/layout/vList2"/>
    <dgm:cxn modelId="{7842889F-A8ED-4A81-9E5E-A9512D7E4B54}" type="presOf" srcId="{E87AA2C5-6123-42FF-A64C-EBF93D979981}" destId="{B21C6B70-55BD-4BBB-A165-F624C543A9FB}" srcOrd="0" destOrd="0" presId="urn:microsoft.com/office/officeart/2005/8/layout/vList2"/>
    <dgm:cxn modelId="{AAE503A7-DF6F-4511-A45E-7550DDEDD2A3}" srcId="{658B2BA8-B96F-44BB-836F-009F0FEC58ED}" destId="{E87AA2C5-6123-42FF-A64C-EBF93D979981}" srcOrd="1" destOrd="0" parTransId="{0A8B3FF5-56CD-4724-9ECE-FA062052B668}" sibTransId="{B662344D-A65C-44A9-91EB-2BB8898C25AD}"/>
    <dgm:cxn modelId="{41AB1EB8-79DA-4B98-AC08-B74DB88A639D}" srcId="{658B2BA8-B96F-44BB-836F-009F0FEC58ED}" destId="{CE2A1FA3-C381-4BE0-9AD0-A66CF39E4EDE}" srcOrd="0" destOrd="0" parTransId="{07A8C5B2-CE07-401A-8261-5BBED9C384ED}" sibTransId="{0A8B0B54-8288-4213-9482-19025387536B}"/>
    <dgm:cxn modelId="{89B619C8-F0FE-422B-A874-B5DFF4ACDEE5}" type="presOf" srcId="{CE2A1FA3-C381-4BE0-9AD0-A66CF39E4EDE}" destId="{9AA86079-E862-4AD2-8214-8F24B092D943}" srcOrd="0" destOrd="0" presId="urn:microsoft.com/office/officeart/2005/8/layout/vList2"/>
    <dgm:cxn modelId="{CC589DE5-6907-42E7-948C-3555D48475EA}" srcId="{658B2BA8-B96F-44BB-836F-009F0FEC58ED}" destId="{54806847-D783-4CD6-AA17-7C9DEFF57877}" srcOrd="3" destOrd="0" parTransId="{C4206B57-72CD-4E14-A112-46FD7D6B553F}" sibTransId="{ACAC6097-BE8A-40B0-8BA6-D4A5F7CA03AA}"/>
    <dgm:cxn modelId="{901CC9F0-DA86-4967-9ACF-A2FFCE14260A}" type="presParOf" srcId="{90A05CCA-13AA-40E0-8BDC-ECD965A90ACD}" destId="{9AA86079-E862-4AD2-8214-8F24B092D943}" srcOrd="0" destOrd="0" presId="urn:microsoft.com/office/officeart/2005/8/layout/vList2"/>
    <dgm:cxn modelId="{C3C4AFAA-F3DA-49BC-A8B1-BF21E6EF7E61}" type="presParOf" srcId="{90A05CCA-13AA-40E0-8BDC-ECD965A90ACD}" destId="{2B3FC6FF-A3ED-4B32-9852-89D1BF7CE426}" srcOrd="1" destOrd="0" presId="urn:microsoft.com/office/officeart/2005/8/layout/vList2"/>
    <dgm:cxn modelId="{9E824BE7-ECA1-4A1F-9CFD-82835E93838D}" type="presParOf" srcId="{90A05CCA-13AA-40E0-8BDC-ECD965A90ACD}" destId="{B21C6B70-55BD-4BBB-A165-F624C543A9FB}" srcOrd="2" destOrd="0" presId="urn:microsoft.com/office/officeart/2005/8/layout/vList2"/>
    <dgm:cxn modelId="{238A5D5B-3F7D-4C8F-A7C0-DFC2F6931F1C}" type="presParOf" srcId="{90A05CCA-13AA-40E0-8BDC-ECD965A90ACD}" destId="{67BE29A4-45D1-469D-AF13-81E2DEBE4C70}" srcOrd="3" destOrd="0" presId="urn:microsoft.com/office/officeart/2005/8/layout/vList2"/>
    <dgm:cxn modelId="{96395FCC-5F7A-40D0-AEE0-B310042CE22F}" type="presParOf" srcId="{90A05CCA-13AA-40E0-8BDC-ECD965A90ACD}" destId="{B5D265FA-AB79-4F72-A606-C0CA1FEAE94D}" srcOrd="4" destOrd="0" presId="urn:microsoft.com/office/officeart/2005/8/layout/vList2"/>
    <dgm:cxn modelId="{5E8B2FB7-F6F9-4A89-8C17-7B8DECD5F9A8}" type="presParOf" srcId="{90A05CCA-13AA-40E0-8BDC-ECD965A90ACD}" destId="{3D311005-B3D5-4946-BF4D-879867040D39}" srcOrd="5" destOrd="0" presId="urn:microsoft.com/office/officeart/2005/8/layout/vList2"/>
    <dgm:cxn modelId="{7A7542C0-9456-4FD9-AED3-48588F7A7F34}" type="presParOf" srcId="{90A05CCA-13AA-40E0-8BDC-ECD965A90ACD}" destId="{F6A6F0D5-6773-4A75-96FA-2E989D141F3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C9D2C1-C740-4023-8B7D-A12DCF66E86E}"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DC91CF3F-18B8-46CE-8CAA-D3D359BF31AF}">
      <dgm:prSet/>
      <dgm:spPr/>
      <dgm:t>
        <a:bodyPr/>
        <a:lstStyle/>
        <a:p>
          <a:r>
            <a:rPr lang="es-ES"/>
            <a:t>Fertirrigación o fertigación, son los términos para describir el proceso por el cual los fertilizantes son aplicados junto con el agua de riego. </a:t>
          </a:r>
          <a:endParaRPr lang="en-US"/>
        </a:p>
      </dgm:t>
    </dgm:pt>
    <dgm:pt modelId="{8546E9FF-C128-4D99-88E2-7B26B22EA155}" type="parTrans" cxnId="{959F49E0-0CAB-4356-AE56-73DAF93B05CC}">
      <dgm:prSet/>
      <dgm:spPr/>
      <dgm:t>
        <a:bodyPr/>
        <a:lstStyle/>
        <a:p>
          <a:endParaRPr lang="en-US"/>
        </a:p>
      </dgm:t>
    </dgm:pt>
    <dgm:pt modelId="{F786FC53-7159-465F-8570-A5061CB1EF19}" type="sibTrans" cxnId="{959F49E0-0CAB-4356-AE56-73DAF93B05CC}">
      <dgm:prSet/>
      <dgm:spPr/>
      <dgm:t>
        <a:bodyPr/>
        <a:lstStyle/>
        <a:p>
          <a:endParaRPr lang="en-US"/>
        </a:p>
      </dgm:t>
    </dgm:pt>
    <dgm:pt modelId="{66B8A4FC-1BD8-4308-98EB-D600E3B068AD}">
      <dgm:prSet/>
      <dgm:spPr/>
      <dgm:t>
        <a:bodyPr/>
        <a:lstStyle/>
        <a:p>
          <a:r>
            <a:rPr lang="es-ES"/>
            <a:t>Este método es un componente de los modernos sistemas de riego a presión como; aspersión, microaspersión, pivote central, goteo, exudación, etc. </a:t>
          </a:r>
          <a:endParaRPr lang="en-US"/>
        </a:p>
      </dgm:t>
    </dgm:pt>
    <dgm:pt modelId="{70690112-492B-4AD2-863D-647CE33F4C54}" type="parTrans" cxnId="{29967F65-763D-4DB8-B93A-86C233F6237A}">
      <dgm:prSet/>
      <dgm:spPr/>
      <dgm:t>
        <a:bodyPr/>
        <a:lstStyle/>
        <a:p>
          <a:endParaRPr lang="en-US"/>
        </a:p>
      </dgm:t>
    </dgm:pt>
    <dgm:pt modelId="{45973C48-3CD0-497F-9C70-C0BE9493A408}" type="sibTrans" cxnId="{29967F65-763D-4DB8-B93A-86C233F6237A}">
      <dgm:prSet/>
      <dgm:spPr/>
      <dgm:t>
        <a:bodyPr/>
        <a:lstStyle/>
        <a:p>
          <a:endParaRPr lang="en-US"/>
        </a:p>
      </dgm:t>
    </dgm:pt>
    <dgm:pt modelId="{1D01B084-D1EC-4D02-9E12-38D54630CF69}">
      <dgm:prSet/>
      <dgm:spPr/>
      <dgm:t>
        <a:bodyPr/>
        <a:lstStyle/>
        <a:p>
          <a:r>
            <a:rPr lang="es-ES"/>
            <a:t>Con esta técnica, se puede controlar fácilmente la parcialización, la dosis, la concentración y la relación de fertilizantes.</a:t>
          </a:r>
          <a:endParaRPr lang="en-US"/>
        </a:p>
      </dgm:t>
    </dgm:pt>
    <dgm:pt modelId="{97518BC1-94D2-47B7-A1C4-93D79EB19828}" type="parTrans" cxnId="{7FA5433B-9EF5-4FCE-943E-D10758252B89}">
      <dgm:prSet/>
      <dgm:spPr/>
      <dgm:t>
        <a:bodyPr/>
        <a:lstStyle/>
        <a:p>
          <a:endParaRPr lang="en-US"/>
        </a:p>
      </dgm:t>
    </dgm:pt>
    <dgm:pt modelId="{9AAC66EF-9D45-4C79-A2C6-3F4F748FF8EB}" type="sibTrans" cxnId="{7FA5433B-9EF5-4FCE-943E-D10758252B89}">
      <dgm:prSet/>
      <dgm:spPr/>
      <dgm:t>
        <a:bodyPr/>
        <a:lstStyle/>
        <a:p>
          <a:endParaRPr lang="en-US"/>
        </a:p>
      </dgm:t>
    </dgm:pt>
    <dgm:pt modelId="{C5D86B31-CE11-4055-B990-52C16E26F95F}" type="pres">
      <dgm:prSet presAssocID="{0AC9D2C1-C740-4023-8B7D-A12DCF66E86E}" presName="Name0" presStyleCnt="0">
        <dgm:presLayoutVars>
          <dgm:dir/>
          <dgm:animLvl val="lvl"/>
          <dgm:resizeHandles val="exact"/>
        </dgm:presLayoutVars>
      </dgm:prSet>
      <dgm:spPr/>
    </dgm:pt>
    <dgm:pt modelId="{2AACEC7E-8058-479F-A9D3-FD0A21459FAF}" type="pres">
      <dgm:prSet presAssocID="{1D01B084-D1EC-4D02-9E12-38D54630CF69}" presName="boxAndChildren" presStyleCnt="0"/>
      <dgm:spPr/>
    </dgm:pt>
    <dgm:pt modelId="{7022932D-B5C9-43BD-A419-8A5A26D5D465}" type="pres">
      <dgm:prSet presAssocID="{1D01B084-D1EC-4D02-9E12-38D54630CF69}" presName="parentTextBox" presStyleLbl="node1" presStyleIdx="0" presStyleCnt="3"/>
      <dgm:spPr/>
    </dgm:pt>
    <dgm:pt modelId="{21CF6B31-75B9-4164-9545-DBDE37182F40}" type="pres">
      <dgm:prSet presAssocID="{45973C48-3CD0-497F-9C70-C0BE9493A408}" presName="sp" presStyleCnt="0"/>
      <dgm:spPr/>
    </dgm:pt>
    <dgm:pt modelId="{304F6CB8-1D90-4C01-8E7C-C3AEEDB99770}" type="pres">
      <dgm:prSet presAssocID="{66B8A4FC-1BD8-4308-98EB-D600E3B068AD}" presName="arrowAndChildren" presStyleCnt="0"/>
      <dgm:spPr/>
    </dgm:pt>
    <dgm:pt modelId="{EF12DE06-989F-43ED-9E96-A1723DFE8246}" type="pres">
      <dgm:prSet presAssocID="{66B8A4FC-1BD8-4308-98EB-D600E3B068AD}" presName="parentTextArrow" presStyleLbl="node1" presStyleIdx="1" presStyleCnt="3"/>
      <dgm:spPr/>
    </dgm:pt>
    <dgm:pt modelId="{94785CAF-1AFF-4DD6-B96C-255E3A298B1D}" type="pres">
      <dgm:prSet presAssocID="{F786FC53-7159-465F-8570-A5061CB1EF19}" presName="sp" presStyleCnt="0"/>
      <dgm:spPr/>
    </dgm:pt>
    <dgm:pt modelId="{DE2D4A42-B585-42DB-8E19-42CEE9CFB000}" type="pres">
      <dgm:prSet presAssocID="{DC91CF3F-18B8-46CE-8CAA-D3D359BF31AF}" presName="arrowAndChildren" presStyleCnt="0"/>
      <dgm:spPr/>
    </dgm:pt>
    <dgm:pt modelId="{E94939A9-61AE-4A3E-A775-F6F7CA8B4EEC}" type="pres">
      <dgm:prSet presAssocID="{DC91CF3F-18B8-46CE-8CAA-D3D359BF31AF}" presName="parentTextArrow" presStyleLbl="node1" presStyleIdx="2" presStyleCnt="3"/>
      <dgm:spPr/>
    </dgm:pt>
  </dgm:ptLst>
  <dgm:cxnLst>
    <dgm:cxn modelId="{7FA5433B-9EF5-4FCE-943E-D10758252B89}" srcId="{0AC9D2C1-C740-4023-8B7D-A12DCF66E86E}" destId="{1D01B084-D1EC-4D02-9E12-38D54630CF69}" srcOrd="2" destOrd="0" parTransId="{97518BC1-94D2-47B7-A1C4-93D79EB19828}" sibTransId="{9AAC66EF-9D45-4C79-A2C6-3F4F748FF8EB}"/>
    <dgm:cxn modelId="{77120F64-B8BE-46CC-8E4E-6C7474738C1C}" type="presOf" srcId="{66B8A4FC-1BD8-4308-98EB-D600E3B068AD}" destId="{EF12DE06-989F-43ED-9E96-A1723DFE8246}" srcOrd="0" destOrd="0" presId="urn:microsoft.com/office/officeart/2005/8/layout/process4"/>
    <dgm:cxn modelId="{29967F65-763D-4DB8-B93A-86C233F6237A}" srcId="{0AC9D2C1-C740-4023-8B7D-A12DCF66E86E}" destId="{66B8A4FC-1BD8-4308-98EB-D600E3B068AD}" srcOrd="1" destOrd="0" parTransId="{70690112-492B-4AD2-863D-647CE33F4C54}" sibTransId="{45973C48-3CD0-497F-9C70-C0BE9493A408}"/>
    <dgm:cxn modelId="{68959381-F442-45FD-8FC8-44D0FE16DE78}" type="presOf" srcId="{DC91CF3F-18B8-46CE-8CAA-D3D359BF31AF}" destId="{E94939A9-61AE-4A3E-A775-F6F7CA8B4EEC}" srcOrd="0" destOrd="0" presId="urn:microsoft.com/office/officeart/2005/8/layout/process4"/>
    <dgm:cxn modelId="{8C2CB9BB-3A59-49C8-BEF5-E776F22BB403}" type="presOf" srcId="{0AC9D2C1-C740-4023-8B7D-A12DCF66E86E}" destId="{C5D86B31-CE11-4055-B990-52C16E26F95F}" srcOrd="0" destOrd="0" presId="urn:microsoft.com/office/officeart/2005/8/layout/process4"/>
    <dgm:cxn modelId="{E14A08C3-D3BD-4A50-8227-9A6DB7E59FFC}" type="presOf" srcId="{1D01B084-D1EC-4D02-9E12-38D54630CF69}" destId="{7022932D-B5C9-43BD-A419-8A5A26D5D465}" srcOrd="0" destOrd="0" presId="urn:microsoft.com/office/officeart/2005/8/layout/process4"/>
    <dgm:cxn modelId="{959F49E0-0CAB-4356-AE56-73DAF93B05CC}" srcId="{0AC9D2C1-C740-4023-8B7D-A12DCF66E86E}" destId="{DC91CF3F-18B8-46CE-8CAA-D3D359BF31AF}" srcOrd="0" destOrd="0" parTransId="{8546E9FF-C128-4D99-88E2-7B26B22EA155}" sibTransId="{F786FC53-7159-465F-8570-A5061CB1EF19}"/>
    <dgm:cxn modelId="{97AE498D-EFDE-406D-93F3-07B56205AE81}" type="presParOf" srcId="{C5D86B31-CE11-4055-B990-52C16E26F95F}" destId="{2AACEC7E-8058-479F-A9D3-FD0A21459FAF}" srcOrd="0" destOrd="0" presId="urn:microsoft.com/office/officeart/2005/8/layout/process4"/>
    <dgm:cxn modelId="{0C1F37CB-60C5-42B0-BE5F-008C280B0D41}" type="presParOf" srcId="{2AACEC7E-8058-479F-A9D3-FD0A21459FAF}" destId="{7022932D-B5C9-43BD-A419-8A5A26D5D465}" srcOrd="0" destOrd="0" presId="urn:microsoft.com/office/officeart/2005/8/layout/process4"/>
    <dgm:cxn modelId="{4E11200D-7FED-4964-A2D1-0359DD3A2446}" type="presParOf" srcId="{C5D86B31-CE11-4055-B990-52C16E26F95F}" destId="{21CF6B31-75B9-4164-9545-DBDE37182F40}" srcOrd="1" destOrd="0" presId="urn:microsoft.com/office/officeart/2005/8/layout/process4"/>
    <dgm:cxn modelId="{17911F76-7AF3-4C3E-B87A-55758925A38B}" type="presParOf" srcId="{C5D86B31-CE11-4055-B990-52C16E26F95F}" destId="{304F6CB8-1D90-4C01-8E7C-C3AEEDB99770}" srcOrd="2" destOrd="0" presId="urn:microsoft.com/office/officeart/2005/8/layout/process4"/>
    <dgm:cxn modelId="{0FBE2E5A-050E-4C3B-9566-DDAE9DDE35A7}" type="presParOf" srcId="{304F6CB8-1D90-4C01-8E7C-C3AEEDB99770}" destId="{EF12DE06-989F-43ED-9E96-A1723DFE8246}" srcOrd="0" destOrd="0" presId="urn:microsoft.com/office/officeart/2005/8/layout/process4"/>
    <dgm:cxn modelId="{67092049-DA8E-4419-BCA8-EF807203732E}" type="presParOf" srcId="{C5D86B31-CE11-4055-B990-52C16E26F95F}" destId="{94785CAF-1AFF-4DD6-B96C-255E3A298B1D}" srcOrd="3" destOrd="0" presId="urn:microsoft.com/office/officeart/2005/8/layout/process4"/>
    <dgm:cxn modelId="{79BE09E3-8DAD-4E61-8B26-0FF8C11AAF20}" type="presParOf" srcId="{C5D86B31-CE11-4055-B990-52C16E26F95F}" destId="{DE2D4A42-B585-42DB-8E19-42CEE9CFB000}" srcOrd="4" destOrd="0" presId="urn:microsoft.com/office/officeart/2005/8/layout/process4"/>
    <dgm:cxn modelId="{0EA9152D-FD96-44B2-9909-46B4FC5220F3}" type="presParOf" srcId="{DE2D4A42-B585-42DB-8E19-42CEE9CFB000}" destId="{E94939A9-61AE-4A3E-A775-F6F7CA8B4EE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6FDBA8-891E-453B-8B7F-F37CEB0F0866}" type="doc">
      <dgm:prSet loTypeId="urn:microsoft.com/office/officeart/2005/8/layout/hierarchy1" loCatId="hierarchy" qsTypeId="urn:microsoft.com/office/officeart/2005/8/quickstyle/simple1" qsCatId="simple" csTypeId="urn:microsoft.com/office/officeart/2005/8/colors/accent4_2" csCatId="accent4"/>
      <dgm:spPr/>
      <dgm:t>
        <a:bodyPr/>
        <a:lstStyle/>
        <a:p>
          <a:endParaRPr lang="en-US"/>
        </a:p>
      </dgm:t>
    </dgm:pt>
    <dgm:pt modelId="{C818ABF5-93FE-4D91-99B0-699FF05A3D31}">
      <dgm:prSet/>
      <dgm:spPr/>
      <dgm:t>
        <a:bodyPr/>
        <a:lstStyle/>
        <a:p>
          <a:r>
            <a:rPr lang="es-ES"/>
            <a:t>Inconvenientes</a:t>
          </a:r>
          <a:endParaRPr lang="en-US"/>
        </a:p>
      </dgm:t>
    </dgm:pt>
    <dgm:pt modelId="{70B73ACD-1C5D-49E5-BFF0-46496CAAFB54}" type="parTrans" cxnId="{7BC8784F-8E05-4835-910F-439F068F2F4A}">
      <dgm:prSet/>
      <dgm:spPr/>
      <dgm:t>
        <a:bodyPr/>
        <a:lstStyle/>
        <a:p>
          <a:endParaRPr lang="en-US"/>
        </a:p>
      </dgm:t>
    </dgm:pt>
    <dgm:pt modelId="{5D111417-729B-471A-9FB8-52C3F6F192EB}" type="sibTrans" cxnId="{7BC8784F-8E05-4835-910F-439F068F2F4A}">
      <dgm:prSet/>
      <dgm:spPr/>
      <dgm:t>
        <a:bodyPr/>
        <a:lstStyle/>
        <a:p>
          <a:endParaRPr lang="en-US"/>
        </a:p>
      </dgm:t>
    </dgm:pt>
    <dgm:pt modelId="{6E46DFF4-89DA-4703-B66B-4278D4675D2D}">
      <dgm:prSet/>
      <dgm:spPr/>
      <dgm:t>
        <a:bodyPr/>
        <a:lstStyle/>
        <a:p>
          <a:r>
            <a:rPr lang="es-ES"/>
            <a:t>El coste inicial de la infraestructura</a:t>
          </a:r>
          <a:endParaRPr lang="en-US"/>
        </a:p>
      </dgm:t>
    </dgm:pt>
    <dgm:pt modelId="{BD66E4AF-B245-471C-8281-D1017718E66B}" type="parTrans" cxnId="{03426477-96B7-40E8-BC18-D882E615BB9C}">
      <dgm:prSet/>
      <dgm:spPr/>
      <dgm:t>
        <a:bodyPr/>
        <a:lstStyle/>
        <a:p>
          <a:endParaRPr lang="en-US"/>
        </a:p>
      </dgm:t>
    </dgm:pt>
    <dgm:pt modelId="{15D9A9EC-7DC8-4F32-B525-FA2A9F3324A8}" type="sibTrans" cxnId="{03426477-96B7-40E8-BC18-D882E615BB9C}">
      <dgm:prSet/>
      <dgm:spPr/>
      <dgm:t>
        <a:bodyPr/>
        <a:lstStyle/>
        <a:p>
          <a:endParaRPr lang="en-US"/>
        </a:p>
      </dgm:t>
    </dgm:pt>
    <dgm:pt modelId="{23011054-E19E-4593-B9EE-97A5962F4127}">
      <dgm:prSet/>
      <dgm:spPr/>
      <dgm:t>
        <a:bodyPr/>
        <a:lstStyle/>
        <a:p>
          <a:r>
            <a:rPr lang="es-ES"/>
            <a:t>Obturación de goteros</a:t>
          </a:r>
          <a:endParaRPr lang="en-US"/>
        </a:p>
      </dgm:t>
    </dgm:pt>
    <dgm:pt modelId="{46B8BD1A-6AF9-4311-A23A-A9DA88635F01}" type="parTrans" cxnId="{9ED0020E-9533-4F34-9E4E-D7B9AE12370A}">
      <dgm:prSet/>
      <dgm:spPr/>
      <dgm:t>
        <a:bodyPr/>
        <a:lstStyle/>
        <a:p>
          <a:endParaRPr lang="en-US"/>
        </a:p>
      </dgm:t>
    </dgm:pt>
    <dgm:pt modelId="{67727C75-4DD5-43AB-8CBE-F7413E70C589}" type="sibTrans" cxnId="{9ED0020E-9533-4F34-9E4E-D7B9AE12370A}">
      <dgm:prSet/>
      <dgm:spPr/>
      <dgm:t>
        <a:bodyPr/>
        <a:lstStyle/>
        <a:p>
          <a:endParaRPr lang="en-US"/>
        </a:p>
      </dgm:t>
    </dgm:pt>
    <dgm:pt modelId="{51F239EE-3703-42FC-BE09-826D9FC4545C}">
      <dgm:prSet/>
      <dgm:spPr/>
      <dgm:t>
        <a:bodyPr/>
        <a:lstStyle/>
        <a:p>
          <a:r>
            <a:rPr lang="es-ES"/>
            <a:t>Personal especializado</a:t>
          </a:r>
          <a:endParaRPr lang="en-US"/>
        </a:p>
      </dgm:t>
    </dgm:pt>
    <dgm:pt modelId="{F2F9A4AF-7920-4D55-BEBC-41DB07D85B1C}" type="parTrans" cxnId="{A86471EB-7F8B-4D1E-9CAC-9DA1472D15A8}">
      <dgm:prSet/>
      <dgm:spPr/>
      <dgm:t>
        <a:bodyPr/>
        <a:lstStyle/>
        <a:p>
          <a:endParaRPr lang="en-US"/>
        </a:p>
      </dgm:t>
    </dgm:pt>
    <dgm:pt modelId="{5C7D08B3-6C65-4755-B3DC-0E1994B1ADF4}" type="sibTrans" cxnId="{A86471EB-7F8B-4D1E-9CAC-9DA1472D15A8}">
      <dgm:prSet/>
      <dgm:spPr/>
      <dgm:t>
        <a:bodyPr/>
        <a:lstStyle/>
        <a:p>
          <a:endParaRPr lang="en-US"/>
        </a:p>
      </dgm:t>
    </dgm:pt>
    <dgm:pt modelId="{FDE115E7-5950-40A7-A838-E2A62589963A}" type="pres">
      <dgm:prSet presAssocID="{176FDBA8-891E-453B-8B7F-F37CEB0F0866}" presName="hierChild1" presStyleCnt="0">
        <dgm:presLayoutVars>
          <dgm:chPref val="1"/>
          <dgm:dir/>
          <dgm:animOne val="branch"/>
          <dgm:animLvl val="lvl"/>
          <dgm:resizeHandles/>
        </dgm:presLayoutVars>
      </dgm:prSet>
      <dgm:spPr/>
    </dgm:pt>
    <dgm:pt modelId="{B1AEAAEA-0CAF-48F3-8F4B-0958EAE11FB9}" type="pres">
      <dgm:prSet presAssocID="{C818ABF5-93FE-4D91-99B0-699FF05A3D31}" presName="hierRoot1" presStyleCnt="0"/>
      <dgm:spPr/>
    </dgm:pt>
    <dgm:pt modelId="{9C5FB049-C580-47B6-883C-2A02D4081B8C}" type="pres">
      <dgm:prSet presAssocID="{C818ABF5-93FE-4D91-99B0-699FF05A3D31}" presName="composite" presStyleCnt="0"/>
      <dgm:spPr/>
    </dgm:pt>
    <dgm:pt modelId="{50D82D75-FE3B-4A6D-A2CF-66AA7D365A4D}" type="pres">
      <dgm:prSet presAssocID="{C818ABF5-93FE-4D91-99B0-699FF05A3D31}" presName="background" presStyleLbl="node0" presStyleIdx="0" presStyleCnt="4"/>
      <dgm:spPr/>
    </dgm:pt>
    <dgm:pt modelId="{ED52B7D1-CBFC-47BB-B949-51321D1F32F5}" type="pres">
      <dgm:prSet presAssocID="{C818ABF5-93FE-4D91-99B0-699FF05A3D31}" presName="text" presStyleLbl="fgAcc0" presStyleIdx="0" presStyleCnt="4">
        <dgm:presLayoutVars>
          <dgm:chPref val="3"/>
        </dgm:presLayoutVars>
      </dgm:prSet>
      <dgm:spPr/>
    </dgm:pt>
    <dgm:pt modelId="{6449FA17-E816-4B1B-B2F1-9A9BC4DD3926}" type="pres">
      <dgm:prSet presAssocID="{C818ABF5-93FE-4D91-99B0-699FF05A3D31}" presName="hierChild2" presStyleCnt="0"/>
      <dgm:spPr/>
    </dgm:pt>
    <dgm:pt modelId="{FC9F0702-9F11-42FB-BCA9-BCF92B49F911}" type="pres">
      <dgm:prSet presAssocID="{6E46DFF4-89DA-4703-B66B-4278D4675D2D}" presName="hierRoot1" presStyleCnt="0"/>
      <dgm:spPr/>
    </dgm:pt>
    <dgm:pt modelId="{015606EE-8747-46C3-AA3E-EB27BA496F4C}" type="pres">
      <dgm:prSet presAssocID="{6E46DFF4-89DA-4703-B66B-4278D4675D2D}" presName="composite" presStyleCnt="0"/>
      <dgm:spPr/>
    </dgm:pt>
    <dgm:pt modelId="{FE706D7D-88C9-4D79-B164-0F247E17389D}" type="pres">
      <dgm:prSet presAssocID="{6E46DFF4-89DA-4703-B66B-4278D4675D2D}" presName="background" presStyleLbl="node0" presStyleIdx="1" presStyleCnt="4"/>
      <dgm:spPr/>
    </dgm:pt>
    <dgm:pt modelId="{95F4AB35-7D5A-4574-8575-2EA6EE4ABAF2}" type="pres">
      <dgm:prSet presAssocID="{6E46DFF4-89DA-4703-B66B-4278D4675D2D}" presName="text" presStyleLbl="fgAcc0" presStyleIdx="1" presStyleCnt="4">
        <dgm:presLayoutVars>
          <dgm:chPref val="3"/>
        </dgm:presLayoutVars>
      </dgm:prSet>
      <dgm:spPr/>
    </dgm:pt>
    <dgm:pt modelId="{5B644047-2D14-4659-8BFA-540A69286740}" type="pres">
      <dgm:prSet presAssocID="{6E46DFF4-89DA-4703-B66B-4278D4675D2D}" presName="hierChild2" presStyleCnt="0"/>
      <dgm:spPr/>
    </dgm:pt>
    <dgm:pt modelId="{D7CB9CFA-81B6-4014-A681-68D0967582FB}" type="pres">
      <dgm:prSet presAssocID="{23011054-E19E-4593-B9EE-97A5962F4127}" presName="hierRoot1" presStyleCnt="0"/>
      <dgm:spPr/>
    </dgm:pt>
    <dgm:pt modelId="{CFD80CC5-6149-4DA5-BE41-590A67F19778}" type="pres">
      <dgm:prSet presAssocID="{23011054-E19E-4593-B9EE-97A5962F4127}" presName="composite" presStyleCnt="0"/>
      <dgm:spPr/>
    </dgm:pt>
    <dgm:pt modelId="{1DADC7C9-50E7-415D-992F-1C231836C816}" type="pres">
      <dgm:prSet presAssocID="{23011054-E19E-4593-B9EE-97A5962F4127}" presName="background" presStyleLbl="node0" presStyleIdx="2" presStyleCnt="4"/>
      <dgm:spPr/>
    </dgm:pt>
    <dgm:pt modelId="{CEE95AAD-FABD-46A5-A836-EA10D277294B}" type="pres">
      <dgm:prSet presAssocID="{23011054-E19E-4593-B9EE-97A5962F4127}" presName="text" presStyleLbl="fgAcc0" presStyleIdx="2" presStyleCnt="4">
        <dgm:presLayoutVars>
          <dgm:chPref val="3"/>
        </dgm:presLayoutVars>
      </dgm:prSet>
      <dgm:spPr/>
    </dgm:pt>
    <dgm:pt modelId="{594F1A11-1B0F-4E9F-99AE-419FEDD1DD63}" type="pres">
      <dgm:prSet presAssocID="{23011054-E19E-4593-B9EE-97A5962F4127}" presName="hierChild2" presStyleCnt="0"/>
      <dgm:spPr/>
    </dgm:pt>
    <dgm:pt modelId="{B732EA5D-7B80-4AB2-A0DB-8259E5DCD44E}" type="pres">
      <dgm:prSet presAssocID="{51F239EE-3703-42FC-BE09-826D9FC4545C}" presName="hierRoot1" presStyleCnt="0"/>
      <dgm:spPr/>
    </dgm:pt>
    <dgm:pt modelId="{3AE05195-513C-48B7-80C5-5186E4DA4D05}" type="pres">
      <dgm:prSet presAssocID="{51F239EE-3703-42FC-BE09-826D9FC4545C}" presName="composite" presStyleCnt="0"/>
      <dgm:spPr/>
    </dgm:pt>
    <dgm:pt modelId="{1D9D4F30-C096-47A2-9A13-2D77FF2D8C76}" type="pres">
      <dgm:prSet presAssocID="{51F239EE-3703-42FC-BE09-826D9FC4545C}" presName="background" presStyleLbl="node0" presStyleIdx="3" presStyleCnt="4"/>
      <dgm:spPr/>
    </dgm:pt>
    <dgm:pt modelId="{BF6D5F14-9715-4024-AF37-982FACDB726B}" type="pres">
      <dgm:prSet presAssocID="{51F239EE-3703-42FC-BE09-826D9FC4545C}" presName="text" presStyleLbl="fgAcc0" presStyleIdx="3" presStyleCnt="4">
        <dgm:presLayoutVars>
          <dgm:chPref val="3"/>
        </dgm:presLayoutVars>
      </dgm:prSet>
      <dgm:spPr/>
    </dgm:pt>
    <dgm:pt modelId="{680D1C4D-A95C-412B-A20C-033F11A83E84}" type="pres">
      <dgm:prSet presAssocID="{51F239EE-3703-42FC-BE09-826D9FC4545C}" presName="hierChild2" presStyleCnt="0"/>
      <dgm:spPr/>
    </dgm:pt>
  </dgm:ptLst>
  <dgm:cxnLst>
    <dgm:cxn modelId="{9ED0020E-9533-4F34-9E4E-D7B9AE12370A}" srcId="{176FDBA8-891E-453B-8B7F-F37CEB0F0866}" destId="{23011054-E19E-4593-B9EE-97A5962F4127}" srcOrd="2" destOrd="0" parTransId="{46B8BD1A-6AF9-4311-A23A-A9DA88635F01}" sibTransId="{67727C75-4DD5-43AB-8CBE-F7413E70C589}"/>
    <dgm:cxn modelId="{BF9FAD0F-0E17-408E-8749-8D4DC93C1ADB}" type="presOf" srcId="{176FDBA8-891E-453B-8B7F-F37CEB0F0866}" destId="{FDE115E7-5950-40A7-A838-E2A62589963A}" srcOrd="0" destOrd="0" presId="urn:microsoft.com/office/officeart/2005/8/layout/hierarchy1"/>
    <dgm:cxn modelId="{107B3468-17BD-4099-8C8A-AE6351FC54CE}" type="presOf" srcId="{6E46DFF4-89DA-4703-B66B-4278D4675D2D}" destId="{95F4AB35-7D5A-4574-8575-2EA6EE4ABAF2}" srcOrd="0" destOrd="0" presId="urn:microsoft.com/office/officeart/2005/8/layout/hierarchy1"/>
    <dgm:cxn modelId="{07C84D4A-0725-4E9D-8D51-9F3E7ED1D4A9}" type="presOf" srcId="{C818ABF5-93FE-4D91-99B0-699FF05A3D31}" destId="{ED52B7D1-CBFC-47BB-B949-51321D1F32F5}" srcOrd="0" destOrd="0" presId="urn:microsoft.com/office/officeart/2005/8/layout/hierarchy1"/>
    <dgm:cxn modelId="{7BC8784F-8E05-4835-910F-439F068F2F4A}" srcId="{176FDBA8-891E-453B-8B7F-F37CEB0F0866}" destId="{C818ABF5-93FE-4D91-99B0-699FF05A3D31}" srcOrd="0" destOrd="0" parTransId="{70B73ACD-1C5D-49E5-BFF0-46496CAAFB54}" sibTransId="{5D111417-729B-471A-9FB8-52C3F6F192EB}"/>
    <dgm:cxn modelId="{03426477-96B7-40E8-BC18-D882E615BB9C}" srcId="{176FDBA8-891E-453B-8B7F-F37CEB0F0866}" destId="{6E46DFF4-89DA-4703-B66B-4278D4675D2D}" srcOrd="1" destOrd="0" parTransId="{BD66E4AF-B245-471C-8281-D1017718E66B}" sibTransId="{15D9A9EC-7DC8-4F32-B525-FA2A9F3324A8}"/>
    <dgm:cxn modelId="{AFD44AB3-3BEC-472D-961D-58780D6BF361}" type="presOf" srcId="{51F239EE-3703-42FC-BE09-826D9FC4545C}" destId="{BF6D5F14-9715-4024-AF37-982FACDB726B}" srcOrd="0" destOrd="0" presId="urn:microsoft.com/office/officeart/2005/8/layout/hierarchy1"/>
    <dgm:cxn modelId="{142779C9-0AA3-4CBB-8AB3-0F71FB67D36A}" type="presOf" srcId="{23011054-E19E-4593-B9EE-97A5962F4127}" destId="{CEE95AAD-FABD-46A5-A836-EA10D277294B}" srcOrd="0" destOrd="0" presId="urn:microsoft.com/office/officeart/2005/8/layout/hierarchy1"/>
    <dgm:cxn modelId="{A86471EB-7F8B-4D1E-9CAC-9DA1472D15A8}" srcId="{176FDBA8-891E-453B-8B7F-F37CEB0F0866}" destId="{51F239EE-3703-42FC-BE09-826D9FC4545C}" srcOrd="3" destOrd="0" parTransId="{F2F9A4AF-7920-4D55-BEBC-41DB07D85B1C}" sibTransId="{5C7D08B3-6C65-4755-B3DC-0E1994B1ADF4}"/>
    <dgm:cxn modelId="{47CABF12-6C7D-40A4-B13A-8AD77E5A176E}" type="presParOf" srcId="{FDE115E7-5950-40A7-A838-E2A62589963A}" destId="{B1AEAAEA-0CAF-48F3-8F4B-0958EAE11FB9}" srcOrd="0" destOrd="0" presId="urn:microsoft.com/office/officeart/2005/8/layout/hierarchy1"/>
    <dgm:cxn modelId="{BAFB9BE5-9B13-4DA4-B4A2-27D141F93DF3}" type="presParOf" srcId="{B1AEAAEA-0CAF-48F3-8F4B-0958EAE11FB9}" destId="{9C5FB049-C580-47B6-883C-2A02D4081B8C}" srcOrd="0" destOrd="0" presId="urn:microsoft.com/office/officeart/2005/8/layout/hierarchy1"/>
    <dgm:cxn modelId="{E44BCFB3-61C5-49EB-8343-B08D45C72E6E}" type="presParOf" srcId="{9C5FB049-C580-47B6-883C-2A02D4081B8C}" destId="{50D82D75-FE3B-4A6D-A2CF-66AA7D365A4D}" srcOrd="0" destOrd="0" presId="urn:microsoft.com/office/officeart/2005/8/layout/hierarchy1"/>
    <dgm:cxn modelId="{FAA50ACB-3AAF-4B56-AED3-2782F17E4AF4}" type="presParOf" srcId="{9C5FB049-C580-47B6-883C-2A02D4081B8C}" destId="{ED52B7D1-CBFC-47BB-B949-51321D1F32F5}" srcOrd="1" destOrd="0" presId="urn:microsoft.com/office/officeart/2005/8/layout/hierarchy1"/>
    <dgm:cxn modelId="{0FE9D46B-38E9-4D3D-83DC-744D5160FBB4}" type="presParOf" srcId="{B1AEAAEA-0CAF-48F3-8F4B-0958EAE11FB9}" destId="{6449FA17-E816-4B1B-B2F1-9A9BC4DD3926}" srcOrd="1" destOrd="0" presId="urn:microsoft.com/office/officeart/2005/8/layout/hierarchy1"/>
    <dgm:cxn modelId="{56A296A0-56D0-48E4-8AE6-33C9E90085CA}" type="presParOf" srcId="{FDE115E7-5950-40A7-A838-E2A62589963A}" destId="{FC9F0702-9F11-42FB-BCA9-BCF92B49F911}" srcOrd="1" destOrd="0" presId="urn:microsoft.com/office/officeart/2005/8/layout/hierarchy1"/>
    <dgm:cxn modelId="{B4E4853A-E9F9-4A18-A805-17460708724D}" type="presParOf" srcId="{FC9F0702-9F11-42FB-BCA9-BCF92B49F911}" destId="{015606EE-8747-46C3-AA3E-EB27BA496F4C}" srcOrd="0" destOrd="0" presId="urn:microsoft.com/office/officeart/2005/8/layout/hierarchy1"/>
    <dgm:cxn modelId="{41AE668F-B214-478B-A5FC-4182C1242075}" type="presParOf" srcId="{015606EE-8747-46C3-AA3E-EB27BA496F4C}" destId="{FE706D7D-88C9-4D79-B164-0F247E17389D}" srcOrd="0" destOrd="0" presId="urn:microsoft.com/office/officeart/2005/8/layout/hierarchy1"/>
    <dgm:cxn modelId="{174D251E-170C-4452-9B37-66F15E837E0D}" type="presParOf" srcId="{015606EE-8747-46C3-AA3E-EB27BA496F4C}" destId="{95F4AB35-7D5A-4574-8575-2EA6EE4ABAF2}" srcOrd="1" destOrd="0" presId="urn:microsoft.com/office/officeart/2005/8/layout/hierarchy1"/>
    <dgm:cxn modelId="{E1819591-0A3E-4314-B7D2-4677D4E37AC3}" type="presParOf" srcId="{FC9F0702-9F11-42FB-BCA9-BCF92B49F911}" destId="{5B644047-2D14-4659-8BFA-540A69286740}" srcOrd="1" destOrd="0" presId="urn:microsoft.com/office/officeart/2005/8/layout/hierarchy1"/>
    <dgm:cxn modelId="{EA13E9E2-C0DA-4E57-8B56-3AE77B0D7933}" type="presParOf" srcId="{FDE115E7-5950-40A7-A838-E2A62589963A}" destId="{D7CB9CFA-81B6-4014-A681-68D0967582FB}" srcOrd="2" destOrd="0" presId="urn:microsoft.com/office/officeart/2005/8/layout/hierarchy1"/>
    <dgm:cxn modelId="{7B4AC17E-D191-46E9-965F-29A5C1ACD902}" type="presParOf" srcId="{D7CB9CFA-81B6-4014-A681-68D0967582FB}" destId="{CFD80CC5-6149-4DA5-BE41-590A67F19778}" srcOrd="0" destOrd="0" presId="urn:microsoft.com/office/officeart/2005/8/layout/hierarchy1"/>
    <dgm:cxn modelId="{767AF65D-BCF9-47B4-963B-2D3624C5962F}" type="presParOf" srcId="{CFD80CC5-6149-4DA5-BE41-590A67F19778}" destId="{1DADC7C9-50E7-415D-992F-1C231836C816}" srcOrd="0" destOrd="0" presId="urn:microsoft.com/office/officeart/2005/8/layout/hierarchy1"/>
    <dgm:cxn modelId="{44EB4BFD-779F-4C28-A850-38ED6DBFA846}" type="presParOf" srcId="{CFD80CC5-6149-4DA5-BE41-590A67F19778}" destId="{CEE95AAD-FABD-46A5-A836-EA10D277294B}" srcOrd="1" destOrd="0" presId="urn:microsoft.com/office/officeart/2005/8/layout/hierarchy1"/>
    <dgm:cxn modelId="{D88E579C-D283-4A27-8E1D-F8DEAB649BC4}" type="presParOf" srcId="{D7CB9CFA-81B6-4014-A681-68D0967582FB}" destId="{594F1A11-1B0F-4E9F-99AE-419FEDD1DD63}" srcOrd="1" destOrd="0" presId="urn:microsoft.com/office/officeart/2005/8/layout/hierarchy1"/>
    <dgm:cxn modelId="{A21A12F4-9C26-48D9-AD3B-1542520DCC72}" type="presParOf" srcId="{FDE115E7-5950-40A7-A838-E2A62589963A}" destId="{B732EA5D-7B80-4AB2-A0DB-8259E5DCD44E}" srcOrd="3" destOrd="0" presId="urn:microsoft.com/office/officeart/2005/8/layout/hierarchy1"/>
    <dgm:cxn modelId="{C3B705DC-C70A-4D24-A9FE-29AC9A14BF59}" type="presParOf" srcId="{B732EA5D-7B80-4AB2-A0DB-8259E5DCD44E}" destId="{3AE05195-513C-48B7-80C5-5186E4DA4D05}" srcOrd="0" destOrd="0" presId="urn:microsoft.com/office/officeart/2005/8/layout/hierarchy1"/>
    <dgm:cxn modelId="{5BEFFDD4-2DA6-4A2E-B952-CF8AC70F9471}" type="presParOf" srcId="{3AE05195-513C-48B7-80C5-5186E4DA4D05}" destId="{1D9D4F30-C096-47A2-9A13-2D77FF2D8C76}" srcOrd="0" destOrd="0" presId="urn:microsoft.com/office/officeart/2005/8/layout/hierarchy1"/>
    <dgm:cxn modelId="{9B84A90F-F9BC-453F-9732-80380206F28D}" type="presParOf" srcId="{3AE05195-513C-48B7-80C5-5186E4DA4D05}" destId="{BF6D5F14-9715-4024-AF37-982FACDB726B}" srcOrd="1" destOrd="0" presId="urn:microsoft.com/office/officeart/2005/8/layout/hierarchy1"/>
    <dgm:cxn modelId="{AF631D19-C7BF-4818-9396-0BBEC601A9C5}" type="presParOf" srcId="{B732EA5D-7B80-4AB2-A0DB-8259E5DCD44E}" destId="{680D1C4D-A95C-412B-A20C-033F11A83E8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4F706E-B7DC-40DD-9552-3506C7259C2B}" type="doc">
      <dgm:prSet loTypeId="urn:microsoft.com/office/officeart/2005/8/layout/process5" loCatId="process" qsTypeId="urn:microsoft.com/office/officeart/2005/8/quickstyle/simple1" qsCatId="simple" csTypeId="urn:microsoft.com/office/officeart/2005/8/colors/colorful2" csCatId="colorful"/>
      <dgm:spPr/>
      <dgm:t>
        <a:bodyPr/>
        <a:lstStyle/>
        <a:p>
          <a:endParaRPr lang="en-US"/>
        </a:p>
      </dgm:t>
    </dgm:pt>
    <dgm:pt modelId="{DD689A19-A1BB-4B82-AED7-6D45B21E3865}">
      <dgm:prSet/>
      <dgm:spPr/>
      <dgm:t>
        <a:bodyPr/>
        <a:lstStyle/>
        <a:p>
          <a:r>
            <a:rPr lang="es-ES"/>
            <a:t>Características de los fertilizantes utilizados en fertirrigación</a:t>
          </a:r>
          <a:endParaRPr lang="en-US"/>
        </a:p>
      </dgm:t>
    </dgm:pt>
    <dgm:pt modelId="{54CE1370-F14D-4808-9BF8-690A350A8FBE}" type="parTrans" cxnId="{7B50605F-D383-41A0-8649-B0A3FC878D59}">
      <dgm:prSet/>
      <dgm:spPr/>
      <dgm:t>
        <a:bodyPr/>
        <a:lstStyle/>
        <a:p>
          <a:endParaRPr lang="en-US"/>
        </a:p>
      </dgm:t>
    </dgm:pt>
    <dgm:pt modelId="{16CD1731-226B-4E50-97CA-8C58F4BBE09D}" type="sibTrans" cxnId="{7B50605F-D383-41A0-8649-B0A3FC878D59}">
      <dgm:prSet/>
      <dgm:spPr/>
      <dgm:t>
        <a:bodyPr/>
        <a:lstStyle/>
        <a:p>
          <a:endParaRPr lang="en-US"/>
        </a:p>
      </dgm:t>
    </dgm:pt>
    <dgm:pt modelId="{A00FE752-45F3-4F65-94EF-AE504FDFFC3C}">
      <dgm:prSet/>
      <dgm:spPr/>
      <dgm:t>
        <a:bodyPr/>
        <a:lstStyle/>
        <a:p>
          <a:r>
            <a:rPr lang="es-ES" i="1"/>
            <a:t>Solubilidad</a:t>
          </a:r>
          <a:endParaRPr lang="en-US"/>
        </a:p>
      </dgm:t>
    </dgm:pt>
    <dgm:pt modelId="{3865849F-77E2-4CCF-94B7-296AC4082356}" type="parTrans" cxnId="{D8FDD568-BDBB-4165-8B79-74576C15274B}">
      <dgm:prSet/>
      <dgm:spPr/>
      <dgm:t>
        <a:bodyPr/>
        <a:lstStyle/>
        <a:p>
          <a:endParaRPr lang="en-US"/>
        </a:p>
      </dgm:t>
    </dgm:pt>
    <dgm:pt modelId="{6AC32D23-43C0-4BB3-BEA6-2091C4D4C059}" type="sibTrans" cxnId="{D8FDD568-BDBB-4165-8B79-74576C15274B}">
      <dgm:prSet/>
      <dgm:spPr/>
      <dgm:t>
        <a:bodyPr/>
        <a:lstStyle/>
        <a:p>
          <a:endParaRPr lang="en-US"/>
        </a:p>
      </dgm:t>
    </dgm:pt>
    <dgm:pt modelId="{ADE05812-DC43-4FBE-A38A-B6A8B64FD561}">
      <dgm:prSet/>
      <dgm:spPr/>
      <dgm:t>
        <a:bodyPr/>
        <a:lstStyle/>
        <a:p>
          <a:r>
            <a:rPr lang="es-ES" i="1"/>
            <a:t>Salinidad</a:t>
          </a:r>
          <a:endParaRPr lang="en-US"/>
        </a:p>
      </dgm:t>
    </dgm:pt>
    <dgm:pt modelId="{5C197DA8-8E74-4E01-BF4F-52768FBA2B4F}" type="parTrans" cxnId="{E8B5D471-1028-44C7-8F13-3E30D6CB9C8A}">
      <dgm:prSet/>
      <dgm:spPr/>
      <dgm:t>
        <a:bodyPr/>
        <a:lstStyle/>
        <a:p>
          <a:endParaRPr lang="en-US"/>
        </a:p>
      </dgm:t>
    </dgm:pt>
    <dgm:pt modelId="{465B56CA-BC7F-42DC-B946-BFC94A3510B4}" type="sibTrans" cxnId="{E8B5D471-1028-44C7-8F13-3E30D6CB9C8A}">
      <dgm:prSet/>
      <dgm:spPr/>
      <dgm:t>
        <a:bodyPr/>
        <a:lstStyle/>
        <a:p>
          <a:endParaRPr lang="en-US"/>
        </a:p>
      </dgm:t>
    </dgm:pt>
    <dgm:pt modelId="{9A67ADA2-7915-4679-B9C1-C99A65DDFF0C}">
      <dgm:prSet/>
      <dgm:spPr/>
      <dgm:t>
        <a:bodyPr/>
        <a:lstStyle/>
        <a:p>
          <a:r>
            <a:rPr lang="es-ES" i="1"/>
            <a:t>Acidez</a:t>
          </a:r>
          <a:endParaRPr lang="en-US"/>
        </a:p>
      </dgm:t>
    </dgm:pt>
    <dgm:pt modelId="{7E64DB9B-6FB5-48F8-A7E7-B5CB6AAF3541}" type="parTrans" cxnId="{C3082791-7A33-42A7-B237-4D53F193F7A0}">
      <dgm:prSet/>
      <dgm:spPr/>
      <dgm:t>
        <a:bodyPr/>
        <a:lstStyle/>
        <a:p>
          <a:endParaRPr lang="en-US"/>
        </a:p>
      </dgm:t>
    </dgm:pt>
    <dgm:pt modelId="{A36A0677-A2DC-4141-A957-450A0BED9423}" type="sibTrans" cxnId="{C3082791-7A33-42A7-B237-4D53F193F7A0}">
      <dgm:prSet/>
      <dgm:spPr/>
      <dgm:t>
        <a:bodyPr/>
        <a:lstStyle/>
        <a:p>
          <a:endParaRPr lang="en-US"/>
        </a:p>
      </dgm:t>
    </dgm:pt>
    <dgm:pt modelId="{F0F5A1EF-6783-4AFF-899E-8D1999DDC07D}">
      <dgm:prSet/>
      <dgm:spPr/>
      <dgm:t>
        <a:bodyPr/>
        <a:lstStyle/>
        <a:p>
          <a:r>
            <a:rPr lang="es-ES" i="1"/>
            <a:t>Grado de pureza</a:t>
          </a:r>
          <a:endParaRPr lang="en-US"/>
        </a:p>
      </dgm:t>
    </dgm:pt>
    <dgm:pt modelId="{4628C81A-973B-45A5-8EB6-B8DA31D5EFCD}" type="parTrans" cxnId="{29FD34B5-988E-4DBA-A8D4-775BA207C5E0}">
      <dgm:prSet/>
      <dgm:spPr/>
      <dgm:t>
        <a:bodyPr/>
        <a:lstStyle/>
        <a:p>
          <a:endParaRPr lang="en-US"/>
        </a:p>
      </dgm:t>
    </dgm:pt>
    <dgm:pt modelId="{9639C96F-29A0-4E63-B881-B02DAE2C0371}" type="sibTrans" cxnId="{29FD34B5-988E-4DBA-A8D4-775BA207C5E0}">
      <dgm:prSet/>
      <dgm:spPr/>
      <dgm:t>
        <a:bodyPr/>
        <a:lstStyle/>
        <a:p>
          <a:endParaRPr lang="en-US"/>
        </a:p>
      </dgm:t>
    </dgm:pt>
    <dgm:pt modelId="{82B68D59-9846-4DE2-A1F9-9CF9F590345B}" type="pres">
      <dgm:prSet presAssocID="{524F706E-B7DC-40DD-9552-3506C7259C2B}" presName="diagram" presStyleCnt="0">
        <dgm:presLayoutVars>
          <dgm:dir/>
          <dgm:resizeHandles val="exact"/>
        </dgm:presLayoutVars>
      </dgm:prSet>
      <dgm:spPr/>
    </dgm:pt>
    <dgm:pt modelId="{C05DAAEE-768A-4173-A119-01FE12E5CF42}" type="pres">
      <dgm:prSet presAssocID="{DD689A19-A1BB-4B82-AED7-6D45B21E3865}" presName="node" presStyleLbl="node1" presStyleIdx="0" presStyleCnt="5">
        <dgm:presLayoutVars>
          <dgm:bulletEnabled val="1"/>
        </dgm:presLayoutVars>
      </dgm:prSet>
      <dgm:spPr/>
    </dgm:pt>
    <dgm:pt modelId="{3716761E-7DEE-46F6-8989-2BB7D19054DA}" type="pres">
      <dgm:prSet presAssocID="{16CD1731-226B-4E50-97CA-8C58F4BBE09D}" presName="sibTrans" presStyleLbl="sibTrans2D1" presStyleIdx="0" presStyleCnt="4"/>
      <dgm:spPr/>
    </dgm:pt>
    <dgm:pt modelId="{4436158A-DC68-4F6E-8456-CBCFB5E2AEDB}" type="pres">
      <dgm:prSet presAssocID="{16CD1731-226B-4E50-97CA-8C58F4BBE09D}" presName="connectorText" presStyleLbl="sibTrans2D1" presStyleIdx="0" presStyleCnt="4"/>
      <dgm:spPr/>
    </dgm:pt>
    <dgm:pt modelId="{4A135E5E-54D7-40BD-994D-419F64EAD533}" type="pres">
      <dgm:prSet presAssocID="{A00FE752-45F3-4F65-94EF-AE504FDFFC3C}" presName="node" presStyleLbl="node1" presStyleIdx="1" presStyleCnt="5">
        <dgm:presLayoutVars>
          <dgm:bulletEnabled val="1"/>
        </dgm:presLayoutVars>
      </dgm:prSet>
      <dgm:spPr/>
    </dgm:pt>
    <dgm:pt modelId="{EBB0468C-71FC-46C0-A8E0-B39D5191712B}" type="pres">
      <dgm:prSet presAssocID="{6AC32D23-43C0-4BB3-BEA6-2091C4D4C059}" presName="sibTrans" presStyleLbl="sibTrans2D1" presStyleIdx="1" presStyleCnt="4"/>
      <dgm:spPr/>
    </dgm:pt>
    <dgm:pt modelId="{24489B9B-E982-4A04-A521-E021CE103F53}" type="pres">
      <dgm:prSet presAssocID="{6AC32D23-43C0-4BB3-BEA6-2091C4D4C059}" presName="connectorText" presStyleLbl="sibTrans2D1" presStyleIdx="1" presStyleCnt="4"/>
      <dgm:spPr/>
    </dgm:pt>
    <dgm:pt modelId="{8D311C9D-4CE7-49E1-88DF-81EAB8F478E0}" type="pres">
      <dgm:prSet presAssocID="{ADE05812-DC43-4FBE-A38A-B6A8B64FD561}" presName="node" presStyleLbl="node1" presStyleIdx="2" presStyleCnt="5">
        <dgm:presLayoutVars>
          <dgm:bulletEnabled val="1"/>
        </dgm:presLayoutVars>
      </dgm:prSet>
      <dgm:spPr/>
    </dgm:pt>
    <dgm:pt modelId="{ABF6BED9-2E47-49F6-BD36-9D12BF09F3AC}" type="pres">
      <dgm:prSet presAssocID="{465B56CA-BC7F-42DC-B946-BFC94A3510B4}" presName="sibTrans" presStyleLbl="sibTrans2D1" presStyleIdx="2" presStyleCnt="4"/>
      <dgm:spPr/>
    </dgm:pt>
    <dgm:pt modelId="{B55312E0-419C-4E10-9F4B-E02924672251}" type="pres">
      <dgm:prSet presAssocID="{465B56CA-BC7F-42DC-B946-BFC94A3510B4}" presName="connectorText" presStyleLbl="sibTrans2D1" presStyleIdx="2" presStyleCnt="4"/>
      <dgm:spPr/>
    </dgm:pt>
    <dgm:pt modelId="{BC3F40A2-8DF5-4EC0-9017-1CCA4E9DC60C}" type="pres">
      <dgm:prSet presAssocID="{9A67ADA2-7915-4679-B9C1-C99A65DDFF0C}" presName="node" presStyleLbl="node1" presStyleIdx="3" presStyleCnt="5">
        <dgm:presLayoutVars>
          <dgm:bulletEnabled val="1"/>
        </dgm:presLayoutVars>
      </dgm:prSet>
      <dgm:spPr/>
    </dgm:pt>
    <dgm:pt modelId="{04BD40EE-1850-4A13-8F75-1C3BCB3AC18D}" type="pres">
      <dgm:prSet presAssocID="{A36A0677-A2DC-4141-A957-450A0BED9423}" presName="sibTrans" presStyleLbl="sibTrans2D1" presStyleIdx="3" presStyleCnt="4"/>
      <dgm:spPr/>
    </dgm:pt>
    <dgm:pt modelId="{94818EEF-2686-4B6A-AF5B-E62EADD5BDD1}" type="pres">
      <dgm:prSet presAssocID="{A36A0677-A2DC-4141-A957-450A0BED9423}" presName="connectorText" presStyleLbl="sibTrans2D1" presStyleIdx="3" presStyleCnt="4"/>
      <dgm:spPr/>
    </dgm:pt>
    <dgm:pt modelId="{2DD17E8E-2211-4A57-B15F-85A231E5CFF3}" type="pres">
      <dgm:prSet presAssocID="{F0F5A1EF-6783-4AFF-899E-8D1999DDC07D}" presName="node" presStyleLbl="node1" presStyleIdx="4" presStyleCnt="5">
        <dgm:presLayoutVars>
          <dgm:bulletEnabled val="1"/>
        </dgm:presLayoutVars>
      </dgm:prSet>
      <dgm:spPr/>
    </dgm:pt>
  </dgm:ptLst>
  <dgm:cxnLst>
    <dgm:cxn modelId="{99643E09-7402-4171-8CDA-ABDF36925D43}" type="presOf" srcId="{465B56CA-BC7F-42DC-B946-BFC94A3510B4}" destId="{ABF6BED9-2E47-49F6-BD36-9D12BF09F3AC}" srcOrd="0" destOrd="0" presId="urn:microsoft.com/office/officeart/2005/8/layout/process5"/>
    <dgm:cxn modelId="{6E482B16-0F7A-4167-BA1B-D319FCC60619}" type="presOf" srcId="{6AC32D23-43C0-4BB3-BEA6-2091C4D4C059}" destId="{24489B9B-E982-4A04-A521-E021CE103F53}" srcOrd="1" destOrd="0" presId="urn:microsoft.com/office/officeart/2005/8/layout/process5"/>
    <dgm:cxn modelId="{F9FA2525-4894-4B70-AD7D-6A182724BC4F}" type="presOf" srcId="{A36A0677-A2DC-4141-A957-450A0BED9423}" destId="{94818EEF-2686-4B6A-AF5B-E62EADD5BDD1}" srcOrd="1" destOrd="0" presId="urn:microsoft.com/office/officeart/2005/8/layout/process5"/>
    <dgm:cxn modelId="{7B50605F-D383-41A0-8649-B0A3FC878D59}" srcId="{524F706E-B7DC-40DD-9552-3506C7259C2B}" destId="{DD689A19-A1BB-4B82-AED7-6D45B21E3865}" srcOrd="0" destOrd="0" parTransId="{54CE1370-F14D-4808-9BF8-690A350A8FBE}" sibTransId="{16CD1731-226B-4E50-97CA-8C58F4BBE09D}"/>
    <dgm:cxn modelId="{2053D246-C48F-44E9-8C51-D5C1C5578CDA}" type="presOf" srcId="{9A67ADA2-7915-4679-B9C1-C99A65DDFF0C}" destId="{BC3F40A2-8DF5-4EC0-9017-1CCA4E9DC60C}" srcOrd="0" destOrd="0" presId="urn:microsoft.com/office/officeart/2005/8/layout/process5"/>
    <dgm:cxn modelId="{D8FDD568-BDBB-4165-8B79-74576C15274B}" srcId="{524F706E-B7DC-40DD-9552-3506C7259C2B}" destId="{A00FE752-45F3-4F65-94EF-AE504FDFFC3C}" srcOrd="1" destOrd="0" parTransId="{3865849F-77E2-4CCF-94B7-296AC4082356}" sibTransId="{6AC32D23-43C0-4BB3-BEA6-2091C4D4C059}"/>
    <dgm:cxn modelId="{A369A86D-1B19-41C5-89CE-9842B2624502}" type="presOf" srcId="{16CD1731-226B-4E50-97CA-8C58F4BBE09D}" destId="{3716761E-7DEE-46F6-8989-2BB7D19054DA}" srcOrd="0" destOrd="0" presId="urn:microsoft.com/office/officeart/2005/8/layout/process5"/>
    <dgm:cxn modelId="{C7C9F74D-91F6-4859-A645-2A961B419860}" type="presOf" srcId="{A36A0677-A2DC-4141-A957-450A0BED9423}" destId="{04BD40EE-1850-4A13-8F75-1C3BCB3AC18D}" srcOrd="0" destOrd="0" presId="urn:microsoft.com/office/officeart/2005/8/layout/process5"/>
    <dgm:cxn modelId="{E8B5D471-1028-44C7-8F13-3E30D6CB9C8A}" srcId="{524F706E-B7DC-40DD-9552-3506C7259C2B}" destId="{ADE05812-DC43-4FBE-A38A-B6A8B64FD561}" srcOrd="2" destOrd="0" parTransId="{5C197DA8-8E74-4E01-BF4F-52768FBA2B4F}" sibTransId="{465B56CA-BC7F-42DC-B946-BFC94A3510B4}"/>
    <dgm:cxn modelId="{36F94673-BE63-445E-A3EE-CDC8E17D3ACE}" type="presOf" srcId="{DD689A19-A1BB-4B82-AED7-6D45B21E3865}" destId="{C05DAAEE-768A-4173-A119-01FE12E5CF42}" srcOrd="0" destOrd="0" presId="urn:microsoft.com/office/officeart/2005/8/layout/process5"/>
    <dgm:cxn modelId="{0A6E1C8A-A9A1-4E74-A3C4-1A093FA6039B}" type="presOf" srcId="{465B56CA-BC7F-42DC-B946-BFC94A3510B4}" destId="{B55312E0-419C-4E10-9F4B-E02924672251}" srcOrd="1" destOrd="0" presId="urn:microsoft.com/office/officeart/2005/8/layout/process5"/>
    <dgm:cxn modelId="{C3082791-7A33-42A7-B237-4D53F193F7A0}" srcId="{524F706E-B7DC-40DD-9552-3506C7259C2B}" destId="{9A67ADA2-7915-4679-B9C1-C99A65DDFF0C}" srcOrd="3" destOrd="0" parTransId="{7E64DB9B-6FB5-48F8-A7E7-B5CB6AAF3541}" sibTransId="{A36A0677-A2DC-4141-A957-450A0BED9423}"/>
    <dgm:cxn modelId="{29FD34B5-988E-4DBA-A8D4-775BA207C5E0}" srcId="{524F706E-B7DC-40DD-9552-3506C7259C2B}" destId="{F0F5A1EF-6783-4AFF-899E-8D1999DDC07D}" srcOrd="4" destOrd="0" parTransId="{4628C81A-973B-45A5-8EB6-B8DA31D5EFCD}" sibTransId="{9639C96F-29A0-4E63-B881-B02DAE2C0371}"/>
    <dgm:cxn modelId="{08D524BD-6225-4207-AD70-3A75A6BEC757}" type="presOf" srcId="{F0F5A1EF-6783-4AFF-899E-8D1999DDC07D}" destId="{2DD17E8E-2211-4A57-B15F-85A231E5CFF3}" srcOrd="0" destOrd="0" presId="urn:microsoft.com/office/officeart/2005/8/layout/process5"/>
    <dgm:cxn modelId="{6F1BB3C7-FA8C-4B4B-8B88-82F4920C1CF9}" type="presOf" srcId="{ADE05812-DC43-4FBE-A38A-B6A8B64FD561}" destId="{8D311C9D-4CE7-49E1-88DF-81EAB8F478E0}" srcOrd="0" destOrd="0" presId="urn:microsoft.com/office/officeart/2005/8/layout/process5"/>
    <dgm:cxn modelId="{8E3518CA-DE32-4463-998A-BABC04893120}" type="presOf" srcId="{16CD1731-226B-4E50-97CA-8C58F4BBE09D}" destId="{4436158A-DC68-4F6E-8456-CBCFB5E2AEDB}" srcOrd="1" destOrd="0" presId="urn:microsoft.com/office/officeart/2005/8/layout/process5"/>
    <dgm:cxn modelId="{E96513CD-3789-4FC2-9780-F3F18F6D91AD}" type="presOf" srcId="{A00FE752-45F3-4F65-94EF-AE504FDFFC3C}" destId="{4A135E5E-54D7-40BD-994D-419F64EAD533}" srcOrd="0" destOrd="0" presId="urn:microsoft.com/office/officeart/2005/8/layout/process5"/>
    <dgm:cxn modelId="{45E02EE9-5BF1-4950-9751-7A6C7268C7C8}" type="presOf" srcId="{524F706E-B7DC-40DD-9552-3506C7259C2B}" destId="{82B68D59-9846-4DE2-A1F9-9CF9F590345B}" srcOrd="0" destOrd="0" presId="urn:microsoft.com/office/officeart/2005/8/layout/process5"/>
    <dgm:cxn modelId="{A8FF37F7-527C-401B-A5B4-42267B955E89}" type="presOf" srcId="{6AC32D23-43C0-4BB3-BEA6-2091C4D4C059}" destId="{EBB0468C-71FC-46C0-A8E0-B39D5191712B}" srcOrd="0" destOrd="0" presId="urn:microsoft.com/office/officeart/2005/8/layout/process5"/>
    <dgm:cxn modelId="{688C182E-CF00-424C-98D3-5EDC53057662}" type="presParOf" srcId="{82B68D59-9846-4DE2-A1F9-9CF9F590345B}" destId="{C05DAAEE-768A-4173-A119-01FE12E5CF42}" srcOrd="0" destOrd="0" presId="urn:microsoft.com/office/officeart/2005/8/layout/process5"/>
    <dgm:cxn modelId="{19FF27A3-E048-449E-B4A4-98A04A408445}" type="presParOf" srcId="{82B68D59-9846-4DE2-A1F9-9CF9F590345B}" destId="{3716761E-7DEE-46F6-8989-2BB7D19054DA}" srcOrd="1" destOrd="0" presId="urn:microsoft.com/office/officeart/2005/8/layout/process5"/>
    <dgm:cxn modelId="{7B6454B3-EB21-4046-8A92-7B699795AE79}" type="presParOf" srcId="{3716761E-7DEE-46F6-8989-2BB7D19054DA}" destId="{4436158A-DC68-4F6E-8456-CBCFB5E2AEDB}" srcOrd="0" destOrd="0" presId="urn:microsoft.com/office/officeart/2005/8/layout/process5"/>
    <dgm:cxn modelId="{58DC9833-2CAC-4985-97F9-0986D6D77000}" type="presParOf" srcId="{82B68D59-9846-4DE2-A1F9-9CF9F590345B}" destId="{4A135E5E-54D7-40BD-994D-419F64EAD533}" srcOrd="2" destOrd="0" presId="urn:microsoft.com/office/officeart/2005/8/layout/process5"/>
    <dgm:cxn modelId="{D84A80F5-9500-481E-A7CA-E267911A17B1}" type="presParOf" srcId="{82B68D59-9846-4DE2-A1F9-9CF9F590345B}" destId="{EBB0468C-71FC-46C0-A8E0-B39D5191712B}" srcOrd="3" destOrd="0" presId="urn:microsoft.com/office/officeart/2005/8/layout/process5"/>
    <dgm:cxn modelId="{091BAF13-FEB3-4945-8C88-4E5AD0C35FEA}" type="presParOf" srcId="{EBB0468C-71FC-46C0-A8E0-B39D5191712B}" destId="{24489B9B-E982-4A04-A521-E021CE103F53}" srcOrd="0" destOrd="0" presId="urn:microsoft.com/office/officeart/2005/8/layout/process5"/>
    <dgm:cxn modelId="{453E1521-5255-4216-95B3-B25E6BA360C6}" type="presParOf" srcId="{82B68D59-9846-4DE2-A1F9-9CF9F590345B}" destId="{8D311C9D-4CE7-49E1-88DF-81EAB8F478E0}" srcOrd="4" destOrd="0" presId="urn:microsoft.com/office/officeart/2005/8/layout/process5"/>
    <dgm:cxn modelId="{1E712CB2-2A54-48E8-8D08-DCDBF6BC372D}" type="presParOf" srcId="{82B68D59-9846-4DE2-A1F9-9CF9F590345B}" destId="{ABF6BED9-2E47-49F6-BD36-9D12BF09F3AC}" srcOrd="5" destOrd="0" presId="urn:microsoft.com/office/officeart/2005/8/layout/process5"/>
    <dgm:cxn modelId="{7BDC112B-88EA-4BB4-85BD-C8F89FF67197}" type="presParOf" srcId="{ABF6BED9-2E47-49F6-BD36-9D12BF09F3AC}" destId="{B55312E0-419C-4E10-9F4B-E02924672251}" srcOrd="0" destOrd="0" presId="urn:microsoft.com/office/officeart/2005/8/layout/process5"/>
    <dgm:cxn modelId="{DD245A8B-C595-41E1-B249-1DB25D47C8EA}" type="presParOf" srcId="{82B68D59-9846-4DE2-A1F9-9CF9F590345B}" destId="{BC3F40A2-8DF5-4EC0-9017-1CCA4E9DC60C}" srcOrd="6" destOrd="0" presId="urn:microsoft.com/office/officeart/2005/8/layout/process5"/>
    <dgm:cxn modelId="{EDBF124B-CC82-4CBF-9F4C-3A9AF6D6F444}" type="presParOf" srcId="{82B68D59-9846-4DE2-A1F9-9CF9F590345B}" destId="{04BD40EE-1850-4A13-8F75-1C3BCB3AC18D}" srcOrd="7" destOrd="0" presId="urn:microsoft.com/office/officeart/2005/8/layout/process5"/>
    <dgm:cxn modelId="{99388144-1625-48A0-9D1F-6A168893A87F}" type="presParOf" srcId="{04BD40EE-1850-4A13-8F75-1C3BCB3AC18D}" destId="{94818EEF-2686-4B6A-AF5B-E62EADD5BDD1}" srcOrd="0" destOrd="0" presId="urn:microsoft.com/office/officeart/2005/8/layout/process5"/>
    <dgm:cxn modelId="{171D8364-D81F-4F52-AD8C-5867283FB003}" type="presParOf" srcId="{82B68D59-9846-4DE2-A1F9-9CF9F590345B}" destId="{2DD17E8E-2211-4A57-B15F-85A231E5CFF3}"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7702981-F31F-4BDB-9F6B-5BF9AF1C17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C52FD31-33DD-4030-8735-B4787D3AF75C}">
      <dgm:prSet/>
      <dgm:spPr/>
      <dgm:t>
        <a:bodyPr/>
        <a:lstStyle/>
        <a:p>
          <a:r>
            <a:rPr lang="es-ES" i="1"/>
            <a:t>Salinidad</a:t>
          </a:r>
          <a:r>
            <a:rPr lang="es-ES"/>
            <a:t>: El contenido total de sales trae como peligro la acumulación de sales solubles en el suelo, que puede generar problemas de presión osmótica, es decir producen dificultades de absorción de agua por las plantas.</a:t>
          </a:r>
          <a:endParaRPr lang="en-US"/>
        </a:p>
      </dgm:t>
    </dgm:pt>
    <dgm:pt modelId="{A9C10425-4605-4945-B0F1-4ABCF2F761AB}" type="parTrans" cxnId="{D16AC1D8-CF0A-463C-B945-A627C6D5FD7B}">
      <dgm:prSet/>
      <dgm:spPr/>
      <dgm:t>
        <a:bodyPr/>
        <a:lstStyle/>
        <a:p>
          <a:endParaRPr lang="en-US"/>
        </a:p>
      </dgm:t>
    </dgm:pt>
    <dgm:pt modelId="{3D6CCF1E-6DE5-4830-A8BD-C90BF781C8BD}" type="sibTrans" cxnId="{D16AC1D8-CF0A-463C-B945-A627C6D5FD7B}">
      <dgm:prSet/>
      <dgm:spPr/>
      <dgm:t>
        <a:bodyPr/>
        <a:lstStyle/>
        <a:p>
          <a:endParaRPr lang="en-US"/>
        </a:p>
      </dgm:t>
    </dgm:pt>
    <dgm:pt modelId="{6D8168D1-887A-4555-8E9C-651BD9594C25}">
      <dgm:prSet/>
      <dgm:spPr/>
      <dgm:t>
        <a:bodyPr/>
        <a:lstStyle/>
        <a:p>
          <a:r>
            <a:rPr lang="es-ES"/>
            <a:t>El índice de salinidad de un fertilizante es la relación del aumento de la presión osmótica de la solución suelo, producida por un fertilizante, y la producida por la misma cantidad de nitrato de sodio (basado en 100).</a:t>
          </a:r>
          <a:endParaRPr lang="en-US"/>
        </a:p>
      </dgm:t>
    </dgm:pt>
    <dgm:pt modelId="{D3F97192-F5DD-4B82-90AF-C95D9B475FDA}" type="parTrans" cxnId="{CD11B040-D287-4832-8BB1-3507A471E8F1}">
      <dgm:prSet/>
      <dgm:spPr/>
      <dgm:t>
        <a:bodyPr/>
        <a:lstStyle/>
        <a:p>
          <a:endParaRPr lang="en-US"/>
        </a:p>
      </dgm:t>
    </dgm:pt>
    <dgm:pt modelId="{0B58C4EC-E871-4E06-96D2-241FA2B1CD10}" type="sibTrans" cxnId="{CD11B040-D287-4832-8BB1-3507A471E8F1}">
      <dgm:prSet/>
      <dgm:spPr/>
      <dgm:t>
        <a:bodyPr/>
        <a:lstStyle/>
        <a:p>
          <a:endParaRPr lang="en-US"/>
        </a:p>
      </dgm:t>
    </dgm:pt>
    <dgm:pt modelId="{C4C561F9-0809-4AE9-8892-7DE06D8CC713}" type="pres">
      <dgm:prSet presAssocID="{E7702981-F31F-4BDB-9F6B-5BF9AF1C1743}" presName="linear" presStyleCnt="0">
        <dgm:presLayoutVars>
          <dgm:animLvl val="lvl"/>
          <dgm:resizeHandles val="exact"/>
        </dgm:presLayoutVars>
      </dgm:prSet>
      <dgm:spPr/>
    </dgm:pt>
    <dgm:pt modelId="{DC67107C-57AB-47DF-B863-E33770A54B39}" type="pres">
      <dgm:prSet presAssocID="{4C52FD31-33DD-4030-8735-B4787D3AF75C}" presName="parentText" presStyleLbl="node1" presStyleIdx="0" presStyleCnt="2">
        <dgm:presLayoutVars>
          <dgm:chMax val="0"/>
          <dgm:bulletEnabled val="1"/>
        </dgm:presLayoutVars>
      </dgm:prSet>
      <dgm:spPr/>
    </dgm:pt>
    <dgm:pt modelId="{62616C4D-8279-4551-BC52-705B16CD58B5}" type="pres">
      <dgm:prSet presAssocID="{3D6CCF1E-6DE5-4830-A8BD-C90BF781C8BD}" presName="spacer" presStyleCnt="0"/>
      <dgm:spPr/>
    </dgm:pt>
    <dgm:pt modelId="{235C6BF0-6D0B-4191-8D60-E9E458A46327}" type="pres">
      <dgm:prSet presAssocID="{6D8168D1-887A-4555-8E9C-651BD9594C25}" presName="parentText" presStyleLbl="node1" presStyleIdx="1" presStyleCnt="2">
        <dgm:presLayoutVars>
          <dgm:chMax val="0"/>
          <dgm:bulletEnabled val="1"/>
        </dgm:presLayoutVars>
      </dgm:prSet>
      <dgm:spPr/>
    </dgm:pt>
  </dgm:ptLst>
  <dgm:cxnLst>
    <dgm:cxn modelId="{B78A7215-678B-40FC-84BB-D89D591940B2}" type="presOf" srcId="{E7702981-F31F-4BDB-9F6B-5BF9AF1C1743}" destId="{C4C561F9-0809-4AE9-8892-7DE06D8CC713}" srcOrd="0" destOrd="0" presId="urn:microsoft.com/office/officeart/2005/8/layout/vList2"/>
    <dgm:cxn modelId="{CD11B040-D287-4832-8BB1-3507A471E8F1}" srcId="{E7702981-F31F-4BDB-9F6B-5BF9AF1C1743}" destId="{6D8168D1-887A-4555-8E9C-651BD9594C25}" srcOrd="1" destOrd="0" parTransId="{D3F97192-F5DD-4B82-90AF-C95D9B475FDA}" sibTransId="{0B58C4EC-E871-4E06-96D2-241FA2B1CD10}"/>
    <dgm:cxn modelId="{2706B573-E097-4EA5-981B-716D6D6DDC62}" type="presOf" srcId="{4C52FD31-33DD-4030-8735-B4787D3AF75C}" destId="{DC67107C-57AB-47DF-B863-E33770A54B39}" srcOrd="0" destOrd="0" presId="urn:microsoft.com/office/officeart/2005/8/layout/vList2"/>
    <dgm:cxn modelId="{092976A2-F6F9-488B-AF0C-5CC70A4B215C}" type="presOf" srcId="{6D8168D1-887A-4555-8E9C-651BD9594C25}" destId="{235C6BF0-6D0B-4191-8D60-E9E458A46327}" srcOrd="0" destOrd="0" presId="urn:microsoft.com/office/officeart/2005/8/layout/vList2"/>
    <dgm:cxn modelId="{D16AC1D8-CF0A-463C-B945-A627C6D5FD7B}" srcId="{E7702981-F31F-4BDB-9F6B-5BF9AF1C1743}" destId="{4C52FD31-33DD-4030-8735-B4787D3AF75C}" srcOrd="0" destOrd="0" parTransId="{A9C10425-4605-4945-B0F1-4ABCF2F761AB}" sibTransId="{3D6CCF1E-6DE5-4830-A8BD-C90BF781C8BD}"/>
    <dgm:cxn modelId="{E44FCB67-8FF3-4D36-937A-55A420417D8E}" type="presParOf" srcId="{C4C561F9-0809-4AE9-8892-7DE06D8CC713}" destId="{DC67107C-57AB-47DF-B863-E33770A54B39}" srcOrd="0" destOrd="0" presId="urn:microsoft.com/office/officeart/2005/8/layout/vList2"/>
    <dgm:cxn modelId="{515762F3-C582-4F2B-A195-0E14F9437706}" type="presParOf" srcId="{C4C561F9-0809-4AE9-8892-7DE06D8CC713}" destId="{62616C4D-8279-4551-BC52-705B16CD58B5}" srcOrd="1" destOrd="0" presId="urn:microsoft.com/office/officeart/2005/8/layout/vList2"/>
    <dgm:cxn modelId="{3E7018B7-AAD8-47C0-8A25-F691C4F56DAC}" type="presParOf" srcId="{C4C561F9-0809-4AE9-8892-7DE06D8CC713}" destId="{235C6BF0-6D0B-4191-8D60-E9E458A4632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721E40E-C748-46AD-9D66-0CEFB5E5775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D95C5263-B9F0-40AC-B74D-1F8CBEF7661C}">
      <dgm:prSet/>
      <dgm:spPr/>
      <dgm:t>
        <a:bodyPr/>
        <a:lstStyle/>
        <a:p>
          <a:r>
            <a:rPr lang="es-ES" i="1"/>
            <a:t>Acidez</a:t>
          </a:r>
          <a:r>
            <a:rPr lang="es-ES"/>
            <a:t>: las principales obstrucciones que ocurren en riego por goteo son debidas al exceso de calcio, que puede precipitar en presencia de sulfatos y bicarbonatos. Lo más conveniente es mantener una reacción ácida, lo que facilita la solubilidad de los compuestos de calcio y evita los precipitados cálcicos en las conducciones.</a:t>
          </a:r>
          <a:endParaRPr lang="en-US"/>
        </a:p>
      </dgm:t>
    </dgm:pt>
    <dgm:pt modelId="{DEC8404F-D536-4ACF-91A7-92E5DF2EA008}" type="parTrans" cxnId="{C4266717-5D1A-4660-9CBA-E3EF5D322541}">
      <dgm:prSet/>
      <dgm:spPr/>
      <dgm:t>
        <a:bodyPr/>
        <a:lstStyle/>
        <a:p>
          <a:endParaRPr lang="en-US"/>
        </a:p>
      </dgm:t>
    </dgm:pt>
    <dgm:pt modelId="{0E7AF967-AA39-4A15-9DDD-21E963412616}" type="sibTrans" cxnId="{C4266717-5D1A-4660-9CBA-E3EF5D322541}">
      <dgm:prSet/>
      <dgm:spPr/>
      <dgm:t>
        <a:bodyPr/>
        <a:lstStyle/>
        <a:p>
          <a:endParaRPr lang="en-US"/>
        </a:p>
      </dgm:t>
    </dgm:pt>
    <dgm:pt modelId="{718B0B3C-6AC0-4902-980E-4A981A5F8D6F}">
      <dgm:prSet/>
      <dgm:spPr/>
      <dgm:t>
        <a:bodyPr/>
        <a:lstStyle/>
        <a:p>
          <a:r>
            <a:rPr lang="es-ES"/>
            <a:t>pH mayor que 8.0, es una limitante en el fertirriego, ya que hay peligro que se presenten precipitados de calcio y magnesio o de contribuir a que se incremente el pH del suelo a niveles en que los nutrientes no puedan aprovecharse.</a:t>
          </a:r>
          <a:endParaRPr lang="en-US"/>
        </a:p>
      </dgm:t>
    </dgm:pt>
    <dgm:pt modelId="{BE40E188-2687-474B-BF7E-92BED8798806}" type="parTrans" cxnId="{D96ADFF2-B45D-4712-ABC1-80FF18425619}">
      <dgm:prSet/>
      <dgm:spPr/>
      <dgm:t>
        <a:bodyPr/>
        <a:lstStyle/>
        <a:p>
          <a:endParaRPr lang="en-US"/>
        </a:p>
      </dgm:t>
    </dgm:pt>
    <dgm:pt modelId="{C0FCC227-FF15-4855-AE64-F9647E267A1A}" type="sibTrans" cxnId="{D96ADFF2-B45D-4712-ABC1-80FF18425619}">
      <dgm:prSet/>
      <dgm:spPr/>
      <dgm:t>
        <a:bodyPr/>
        <a:lstStyle/>
        <a:p>
          <a:endParaRPr lang="en-US"/>
        </a:p>
      </dgm:t>
    </dgm:pt>
    <dgm:pt modelId="{D84FB3A3-E0FA-4A33-BA1F-03F71F0C5E0D}" type="pres">
      <dgm:prSet presAssocID="{B721E40E-C748-46AD-9D66-0CEFB5E57758}" presName="linear" presStyleCnt="0">
        <dgm:presLayoutVars>
          <dgm:animLvl val="lvl"/>
          <dgm:resizeHandles val="exact"/>
        </dgm:presLayoutVars>
      </dgm:prSet>
      <dgm:spPr/>
    </dgm:pt>
    <dgm:pt modelId="{B9181F29-FF63-4F77-B1EC-A4149B7FA9F5}" type="pres">
      <dgm:prSet presAssocID="{D95C5263-B9F0-40AC-B74D-1F8CBEF7661C}" presName="parentText" presStyleLbl="node1" presStyleIdx="0" presStyleCnt="2">
        <dgm:presLayoutVars>
          <dgm:chMax val="0"/>
          <dgm:bulletEnabled val="1"/>
        </dgm:presLayoutVars>
      </dgm:prSet>
      <dgm:spPr/>
    </dgm:pt>
    <dgm:pt modelId="{A203AD7F-E024-4599-BB01-99E4CAFC4E10}" type="pres">
      <dgm:prSet presAssocID="{0E7AF967-AA39-4A15-9DDD-21E963412616}" presName="spacer" presStyleCnt="0"/>
      <dgm:spPr/>
    </dgm:pt>
    <dgm:pt modelId="{E0BB84E5-8D09-4CC8-A886-F47D9EB281C9}" type="pres">
      <dgm:prSet presAssocID="{718B0B3C-6AC0-4902-980E-4A981A5F8D6F}" presName="parentText" presStyleLbl="node1" presStyleIdx="1" presStyleCnt="2">
        <dgm:presLayoutVars>
          <dgm:chMax val="0"/>
          <dgm:bulletEnabled val="1"/>
        </dgm:presLayoutVars>
      </dgm:prSet>
      <dgm:spPr/>
    </dgm:pt>
  </dgm:ptLst>
  <dgm:cxnLst>
    <dgm:cxn modelId="{C4266717-5D1A-4660-9CBA-E3EF5D322541}" srcId="{B721E40E-C748-46AD-9D66-0CEFB5E57758}" destId="{D95C5263-B9F0-40AC-B74D-1F8CBEF7661C}" srcOrd="0" destOrd="0" parTransId="{DEC8404F-D536-4ACF-91A7-92E5DF2EA008}" sibTransId="{0E7AF967-AA39-4A15-9DDD-21E963412616}"/>
    <dgm:cxn modelId="{2DC03F8E-AFC2-49DB-8879-9EE52970F02E}" type="presOf" srcId="{D95C5263-B9F0-40AC-B74D-1F8CBEF7661C}" destId="{B9181F29-FF63-4F77-B1EC-A4149B7FA9F5}" srcOrd="0" destOrd="0" presId="urn:microsoft.com/office/officeart/2005/8/layout/vList2"/>
    <dgm:cxn modelId="{6A5624E2-94C8-442C-8446-8737795EF185}" type="presOf" srcId="{718B0B3C-6AC0-4902-980E-4A981A5F8D6F}" destId="{E0BB84E5-8D09-4CC8-A886-F47D9EB281C9}" srcOrd="0" destOrd="0" presId="urn:microsoft.com/office/officeart/2005/8/layout/vList2"/>
    <dgm:cxn modelId="{D96ADFF2-B45D-4712-ABC1-80FF18425619}" srcId="{B721E40E-C748-46AD-9D66-0CEFB5E57758}" destId="{718B0B3C-6AC0-4902-980E-4A981A5F8D6F}" srcOrd="1" destOrd="0" parTransId="{BE40E188-2687-474B-BF7E-92BED8798806}" sibTransId="{C0FCC227-FF15-4855-AE64-F9647E267A1A}"/>
    <dgm:cxn modelId="{FB6F52FC-3CD1-4B9A-ABE4-28C0C0112C9A}" type="presOf" srcId="{B721E40E-C748-46AD-9D66-0CEFB5E57758}" destId="{D84FB3A3-E0FA-4A33-BA1F-03F71F0C5E0D}" srcOrd="0" destOrd="0" presId="urn:microsoft.com/office/officeart/2005/8/layout/vList2"/>
    <dgm:cxn modelId="{C3190501-05F8-4F16-9FAE-25880FA7DC0E}" type="presParOf" srcId="{D84FB3A3-E0FA-4A33-BA1F-03F71F0C5E0D}" destId="{B9181F29-FF63-4F77-B1EC-A4149B7FA9F5}" srcOrd="0" destOrd="0" presId="urn:microsoft.com/office/officeart/2005/8/layout/vList2"/>
    <dgm:cxn modelId="{7836BE8E-8BEA-4779-8A2C-51870832AD0C}" type="presParOf" srcId="{D84FB3A3-E0FA-4A33-BA1F-03F71F0C5E0D}" destId="{A203AD7F-E024-4599-BB01-99E4CAFC4E10}" srcOrd="1" destOrd="0" presId="urn:microsoft.com/office/officeart/2005/8/layout/vList2"/>
    <dgm:cxn modelId="{10F74FBA-B636-4597-8C6E-BDB3FF2FEB2A}" type="presParOf" srcId="{D84FB3A3-E0FA-4A33-BA1F-03F71F0C5E0D}" destId="{E0BB84E5-8D09-4CC8-A886-F47D9EB281C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468014A-3DDF-49B0-B3F5-EEA5E49463F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63C4FF9-E8ED-4BC5-A140-8B691A250028}">
      <dgm:prSet/>
      <dgm:spPr/>
      <dgm:t>
        <a:bodyPr/>
        <a:lstStyle/>
        <a:p>
          <a:r>
            <a:rPr lang="en-US" i="1"/>
            <a:t>Grado de Pureza: </a:t>
          </a:r>
          <a:r>
            <a:rPr lang="en-US"/>
            <a:t>los fertilizantes utilizados deben tener un alto grado de pureza, para evitar sedimentos o precipitaciones que obstruyen la instalación. </a:t>
          </a:r>
        </a:p>
      </dgm:t>
    </dgm:pt>
    <dgm:pt modelId="{58137482-E1C2-4E82-A99C-405DDBFBB490}" type="parTrans" cxnId="{6A84A886-EC2D-4FD7-A067-55634D5BF8F8}">
      <dgm:prSet/>
      <dgm:spPr/>
      <dgm:t>
        <a:bodyPr/>
        <a:lstStyle/>
        <a:p>
          <a:endParaRPr lang="en-US"/>
        </a:p>
      </dgm:t>
    </dgm:pt>
    <dgm:pt modelId="{F1C15038-5D67-45B8-9ED4-C5410E22C3CD}" type="sibTrans" cxnId="{6A84A886-EC2D-4FD7-A067-55634D5BF8F8}">
      <dgm:prSet/>
      <dgm:spPr/>
      <dgm:t>
        <a:bodyPr/>
        <a:lstStyle/>
        <a:p>
          <a:endParaRPr lang="en-US"/>
        </a:p>
      </dgm:t>
    </dgm:pt>
    <dgm:pt modelId="{2D7B4A19-F087-4C1D-9479-34F05BC99A3C}">
      <dgm:prSet/>
      <dgm:spPr/>
      <dgm:t>
        <a:bodyPr/>
        <a:lstStyle/>
        <a:p>
          <a:r>
            <a:rPr lang="en-US"/>
            <a:t>Hay que evitar:</a:t>
          </a:r>
        </a:p>
      </dgm:t>
    </dgm:pt>
    <dgm:pt modelId="{A16E3F19-4A7B-4934-A209-38815FB6ECD2}" type="parTrans" cxnId="{675F69F9-DD0B-4BE8-AF68-A00F3A6DDC68}">
      <dgm:prSet/>
      <dgm:spPr/>
      <dgm:t>
        <a:bodyPr/>
        <a:lstStyle/>
        <a:p>
          <a:endParaRPr lang="en-US"/>
        </a:p>
      </dgm:t>
    </dgm:pt>
    <dgm:pt modelId="{16BEED09-B769-4DF0-B6AA-A7C618E49CB4}" type="sibTrans" cxnId="{675F69F9-DD0B-4BE8-AF68-A00F3A6DDC68}">
      <dgm:prSet/>
      <dgm:spPr/>
      <dgm:t>
        <a:bodyPr/>
        <a:lstStyle/>
        <a:p>
          <a:endParaRPr lang="en-US"/>
        </a:p>
      </dgm:t>
    </dgm:pt>
    <dgm:pt modelId="{481B1D40-0DC2-4310-BFD7-BC18C53EE99A}">
      <dgm:prSet/>
      <dgm:spPr/>
      <dgm:t>
        <a:bodyPr/>
        <a:lstStyle/>
        <a:p>
          <a:r>
            <a:rPr lang="en-US"/>
            <a:t>Incorporación de elementos tóxicos o no deseables</a:t>
          </a:r>
        </a:p>
      </dgm:t>
    </dgm:pt>
    <dgm:pt modelId="{4C59E653-4DEF-44E2-AF0C-75305EE20118}" type="parTrans" cxnId="{038F2E06-CC4A-4657-8657-D514D59A225F}">
      <dgm:prSet/>
      <dgm:spPr/>
      <dgm:t>
        <a:bodyPr/>
        <a:lstStyle/>
        <a:p>
          <a:endParaRPr lang="en-US"/>
        </a:p>
      </dgm:t>
    </dgm:pt>
    <dgm:pt modelId="{CFFD4362-0F64-4089-8450-92328608DE85}" type="sibTrans" cxnId="{038F2E06-CC4A-4657-8657-D514D59A225F}">
      <dgm:prSet/>
      <dgm:spPr/>
      <dgm:t>
        <a:bodyPr/>
        <a:lstStyle/>
        <a:p>
          <a:endParaRPr lang="en-US"/>
        </a:p>
      </dgm:t>
    </dgm:pt>
    <dgm:pt modelId="{5AE73158-0687-4CBF-B75A-EFD860AD17FA}">
      <dgm:prSet/>
      <dgm:spPr/>
      <dgm:t>
        <a:bodyPr/>
        <a:lstStyle/>
        <a:p>
          <a:r>
            <a:rPr lang="en-US"/>
            <a:t>Reacciones químicas que originen productos sólidos</a:t>
          </a:r>
        </a:p>
      </dgm:t>
    </dgm:pt>
    <dgm:pt modelId="{6A9F048D-4863-431C-BCC7-EA915A2AE193}" type="parTrans" cxnId="{C58CDBA7-020C-43C1-8EEB-E825388DBADB}">
      <dgm:prSet/>
      <dgm:spPr/>
      <dgm:t>
        <a:bodyPr/>
        <a:lstStyle/>
        <a:p>
          <a:endParaRPr lang="en-US"/>
        </a:p>
      </dgm:t>
    </dgm:pt>
    <dgm:pt modelId="{50FDBE56-DC37-4CDC-A34F-A7525572F9CD}" type="sibTrans" cxnId="{C58CDBA7-020C-43C1-8EEB-E825388DBADB}">
      <dgm:prSet/>
      <dgm:spPr/>
      <dgm:t>
        <a:bodyPr/>
        <a:lstStyle/>
        <a:p>
          <a:endParaRPr lang="en-US"/>
        </a:p>
      </dgm:t>
    </dgm:pt>
    <dgm:pt modelId="{0092D4B7-E7C3-4C10-BED6-BE5C5E1E8BF9}" type="pres">
      <dgm:prSet presAssocID="{C468014A-3DDF-49B0-B3F5-EEA5E49463FB}" presName="linear" presStyleCnt="0">
        <dgm:presLayoutVars>
          <dgm:animLvl val="lvl"/>
          <dgm:resizeHandles val="exact"/>
        </dgm:presLayoutVars>
      </dgm:prSet>
      <dgm:spPr/>
    </dgm:pt>
    <dgm:pt modelId="{AB83500F-C79D-4CB8-8EFC-4711381D87E6}" type="pres">
      <dgm:prSet presAssocID="{263C4FF9-E8ED-4BC5-A140-8B691A250028}" presName="parentText" presStyleLbl="node1" presStyleIdx="0" presStyleCnt="4">
        <dgm:presLayoutVars>
          <dgm:chMax val="0"/>
          <dgm:bulletEnabled val="1"/>
        </dgm:presLayoutVars>
      </dgm:prSet>
      <dgm:spPr/>
    </dgm:pt>
    <dgm:pt modelId="{397F478A-86FF-4A06-ACF3-7EEE68AA6084}" type="pres">
      <dgm:prSet presAssocID="{F1C15038-5D67-45B8-9ED4-C5410E22C3CD}" presName="spacer" presStyleCnt="0"/>
      <dgm:spPr/>
    </dgm:pt>
    <dgm:pt modelId="{0A30D4E8-B742-4405-99A9-8BFCCEF4C70E}" type="pres">
      <dgm:prSet presAssocID="{2D7B4A19-F087-4C1D-9479-34F05BC99A3C}" presName="parentText" presStyleLbl="node1" presStyleIdx="1" presStyleCnt="4">
        <dgm:presLayoutVars>
          <dgm:chMax val="0"/>
          <dgm:bulletEnabled val="1"/>
        </dgm:presLayoutVars>
      </dgm:prSet>
      <dgm:spPr/>
    </dgm:pt>
    <dgm:pt modelId="{DCCDFF24-79C5-4BF7-A379-872723C0CC59}" type="pres">
      <dgm:prSet presAssocID="{16BEED09-B769-4DF0-B6AA-A7C618E49CB4}" presName="spacer" presStyleCnt="0"/>
      <dgm:spPr/>
    </dgm:pt>
    <dgm:pt modelId="{F05F81FB-290A-4B3E-9D1F-34A5C8E89D76}" type="pres">
      <dgm:prSet presAssocID="{481B1D40-0DC2-4310-BFD7-BC18C53EE99A}" presName="parentText" presStyleLbl="node1" presStyleIdx="2" presStyleCnt="4">
        <dgm:presLayoutVars>
          <dgm:chMax val="0"/>
          <dgm:bulletEnabled val="1"/>
        </dgm:presLayoutVars>
      </dgm:prSet>
      <dgm:spPr/>
    </dgm:pt>
    <dgm:pt modelId="{00DF0C64-0907-491B-9ADD-BBEAD15C5B34}" type="pres">
      <dgm:prSet presAssocID="{CFFD4362-0F64-4089-8450-92328608DE85}" presName="spacer" presStyleCnt="0"/>
      <dgm:spPr/>
    </dgm:pt>
    <dgm:pt modelId="{63372AB0-8AF2-49A0-BB64-AB0118292B3B}" type="pres">
      <dgm:prSet presAssocID="{5AE73158-0687-4CBF-B75A-EFD860AD17FA}" presName="parentText" presStyleLbl="node1" presStyleIdx="3" presStyleCnt="4">
        <dgm:presLayoutVars>
          <dgm:chMax val="0"/>
          <dgm:bulletEnabled val="1"/>
        </dgm:presLayoutVars>
      </dgm:prSet>
      <dgm:spPr/>
    </dgm:pt>
  </dgm:ptLst>
  <dgm:cxnLst>
    <dgm:cxn modelId="{038F2E06-CC4A-4657-8657-D514D59A225F}" srcId="{C468014A-3DDF-49B0-B3F5-EEA5E49463FB}" destId="{481B1D40-0DC2-4310-BFD7-BC18C53EE99A}" srcOrd="2" destOrd="0" parTransId="{4C59E653-4DEF-44E2-AF0C-75305EE20118}" sibTransId="{CFFD4362-0F64-4089-8450-92328608DE85}"/>
    <dgm:cxn modelId="{0314E10B-9E4D-4E81-9B26-61DF1FBFF90B}" type="presOf" srcId="{481B1D40-0DC2-4310-BFD7-BC18C53EE99A}" destId="{F05F81FB-290A-4B3E-9D1F-34A5C8E89D76}" srcOrd="0" destOrd="0" presId="urn:microsoft.com/office/officeart/2005/8/layout/vList2"/>
    <dgm:cxn modelId="{9293041A-3FCD-4AB6-8A57-D31B0E5861B6}" type="presOf" srcId="{C468014A-3DDF-49B0-B3F5-EEA5E49463FB}" destId="{0092D4B7-E7C3-4C10-BED6-BE5C5E1E8BF9}" srcOrd="0" destOrd="0" presId="urn:microsoft.com/office/officeart/2005/8/layout/vList2"/>
    <dgm:cxn modelId="{86212469-811A-4798-966E-2B9B52365C4A}" type="presOf" srcId="{263C4FF9-E8ED-4BC5-A140-8B691A250028}" destId="{AB83500F-C79D-4CB8-8EFC-4711381D87E6}" srcOrd="0" destOrd="0" presId="urn:microsoft.com/office/officeart/2005/8/layout/vList2"/>
    <dgm:cxn modelId="{8C177881-EA85-494E-8EF7-A25221CC735B}" type="presOf" srcId="{5AE73158-0687-4CBF-B75A-EFD860AD17FA}" destId="{63372AB0-8AF2-49A0-BB64-AB0118292B3B}" srcOrd="0" destOrd="0" presId="urn:microsoft.com/office/officeart/2005/8/layout/vList2"/>
    <dgm:cxn modelId="{6A84A886-EC2D-4FD7-A067-55634D5BF8F8}" srcId="{C468014A-3DDF-49B0-B3F5-EEA5E49463FB}" destId="{263C4FF9-E8ED-4BC5-A140-8B691A250028}" srcOrd="0" destOrd="0" parTransId="{58137482-E1C2-4E82-A99C-405DDBFBB490}" sibTransId="{F1C15038-5D67-45B8-9ED4-C5410E22C3CD}"/>
    <dgm:cxn modelId="{88A56E8C-3060-4F27-9D39-0D8F0626D75B}" type="presOf" srcId="{2D7B4A19-F087-4C1D-9479-34F05BC99A3C}" destId="{0A30D4E8-B742-4405-99A9-8BFCCEF4C70E}" srcOrd="0" destOrd="0" presId="urn:microsoft.com/office/officeart/2005/8/layout/vList2"/>
    <dgm:cxn modelId="{C58CDBA7-020C-43C1-8EEB-E825388DBADB}" srcId="{C468014A-3DDF-49B0-B3F5-EEA5E49463FB}" destId="{5AE73158-0687-4CBF-B75A-EFD860AD17FA}" srcOrd="3" destOrd="0" parTransId="{6A9F048D-4863-431C-BCC7-EA915A2AE193}" sibTransId="{50FDBE56-DC37-4CDC-A34F-A7525572F9CD}"/>
    <dgm:cxn modelId="{675F69F9-DD0B-4BE8-AF68-A00F3A6DDC68}" srcId="{C468014A-3DDF-49B0-B3F5-EEA5E49463FB}" destId="{2D7B4A19-F087-4C1D-9479-34F05BC99A3C}" srcOrd="1" destOrd="0" parTransId="{A16E3F19-4A7B-4934-A209-38815FB6ECD2}" sibTransId="{16BEED09-B769-4DF0-B6AA-A7C618E49CB4}"/>
    <dgm:cxn modelId="{7CBA777D-A8AD-4EBE-B81A-6E6FAF0D7A52}" type="presParOf" srcId="{0092D4B7-E7C3-4C10-BED6-BE5C5E1E8BF9}" destId="{AB83500F-C79D-4CB8-8EFC-4711381D87E6}" srcOrd="0" destOrd="0" presId="urn:microsoft.com/office/officeart/2005/8/layout/vList2"/>
    <dgm:cxn modelId="{9169B3E4-D6D0-477C-B2C8-5AE2AE4023FC}" type="presParOf" srcId="{0092D4B7-E7C3-4C10-BED6-BE5C5E1E8BF9}" destId="{397F478A-86FF-4A06-ACF3-7EEE68AA6084}" srcOrd="1" destOrd="0" presId="urn:microsoft.com/office/officeart/2005/8/layout/vList2"/>
    <dgm:cxn modelId="{1A87A04E-A071-4E85-B47E-CCE1D4240616}" type="presParOf" srcId="{0092D4B7-E7C3-4C10-BED6-BE5C5E1E8BF9}" destId="{0A30D4E8-B742-4405-99A9-8BFCCEF4C70E}" srcOrd="2" destOrd="0" presId="urn:microsoft.com/office/officeart/2005/8/layout/vList2"/>
    <dgm:cxn modelId="{00D6A367-C35D-45A3-BC10-B9A6EA209E21}" type="presParOf" srcId="{0092D4B7-E7C3-4C10-BED6-BE5C5E1E8BF9}" destId="{DCCDFF24-79C5-4BF7-A379-872723C0CC59}" srcOrd="3" destOrd="0" presId="urn:microsoft.com/office/officeart/2005/8/layout/vList2"/>
    <dgm:cxn modelId="{6FA5F810-F909-44EB-B849-4B57848FA4D1}" type="presParOf" srcId="{0092D4B7-E7C3-4C10-BED6-BE5C5E1E8BF9}" destId="{F05F81FB-290A-4B3E-9D1F-34A5C8E89D76}" srcOrd="4" destOrd="0" presId="urn:microsoft.com/office/officeart/2005/8/layout/vList2"/>
    <dgm:cxn modelId="{83292698-F8DA-4721-AD1D-EA9929488938}" type="presParOf" srcId="{0092D4B7-E7C3-4C10-BED6-BE5C5E1E8BF9}" destId="{00DF0C64-0907-491B-9ADD-BBEAD15C5B34}" srcOrd="5" destOrd="0" presId="urn:microsoft.com/office/officeart/2005/8/layout/vList2"/>
    <dgm:cxn modelId="{387C46A5-E7CA-4E6F-8F40-F2DA46560304}" type="presParOf" srcId="{0092D4B7-E7C3-4C10-BED6-BE5C5E1E8BF9}" destId="{63372AB0-8AF2-49A0-BB64-AB0118292B3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9DB9C7-FD60-498B-ACF7-A18578506B6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D62FD58-53A3-44DC-AD1B-AFB7266E7F47}">
      <dgm:prSet/>
      <dgm:spPr/>
      <dgm:t>
        <a:bodyPr/>
        <a:lstStyle/>
        <a:p>
          <a:r>
            <a:rPr lang="es-ES"/>
            <a:t>Una unidad de fertirrigación está compuesta de:</a:t>
          </a:r>
          <a:endParaRPr lang="en-US"/>
        </a:p>
      </dgm:t>
    </dgm:pt>
    <dgm:pt modelId="{60F04EAE-34D5-4D27-91B0-0E5D59D41F20}" type="parTrans" cxnId="{E44EA2EC-9DD4-49C4-A83C-59D3A16814A8}">
      <dgm:prSet/>
      <dgm:spPr/>
      <dgm:t>
        <a:bodyPr/>
        <a:lstStyle/>
        <a:p>
          <a:endParaRPr lang="en-US"/>
        </a:p>
      </dgm:t>
    </dgm:pt>
    <dgm:pt modelId="{F7773BA6-3DC0-47B8-82F7-D3C880C95AE2}" type="sibTrans" cxnId="{E44EA2EC-9DD4-49C4-A83C-59D3A16814A8}">
      <dgm:prSet/>
      <dgm:spPr/>
      <dgm:t>
        <a:bodyPr/>
        <a:lstStyle/>
        <a:p>
          <a:endParaRPr lang="en-US"/>
        </a:p>
      </dgm:t>
    </dgm:pt>
    <dgm:pt modelId="{223D0E8D-367B-4D29-BC3A-C33207B3E940}">
      <dgm:prSet/>
      <dgm:spPr/>
      <dgm:t>
        <a:bodyPr/>
        <a:lstStyle/>
        <a:p>
          <a:r>
            <a:rPr lang="es-ES"/>
            <a:t>tanque de fertilizantes para la solución madre, </a:t>
          </a:r>
          <a:endParaRPr lang="en-US"/>
        </a:p>
      </dgm:t>
    </dgm:pt>
    <dgm:pt modelId="{3749E33B-CC25-4A34-BDCE-33A860CFD8E0}" type="parTrans" cxnId="{44EDE307-E44B-4086-99B2-35A5EE0A64F6}">
      <dgm:prSet/>
      <dgm:spPr/>
      <dgm:t>
        <a:bodyPr/>
        <a:lstStyle/>
        <a:p>
          <a:endParaRPr lang="en-US"/>
        </a:p>
      </dgm:t>
    </dgm:pt>
    <dgm:pt modelId="{649A3570-9B6F-4FB7-91F1-684CA5319089}" type="sibTrans" cxnId="{44EDE307-E44B-4086-99B2-35A5EE0A64F6}">
      <dgm:prSet/>
      <dgm:spPr/>
      <dgm:t>
        <a:bodyPr/>
        <a:lstStyle/>
        <a:p>
          <a:endParaRPr lang="en-US"/>
        </a:p>
      </dgm:t>
    </dgm:pt>
    <dgm:pt modelId="{7AD6EB79-E84F-46AE-8742-A4716BFB45F9}">
      <dgm:prSet/>
      <dgm:spPr/>
      <dgm:t>
        <a:bodyPr/>
        <a:lstStyle/>
        <a:p>
          <a:r>
            <a:rPr lang="es-ES"/>
            <a:t>válvula de retención, </a:t>
          </a:r>
          <a:endParaRPr lang="en-US"/>
        </a:p>
      </dgm:t>
    </dgm:pt>
    <dgm:pt modelId="{FC303D56-211A-4DC1-8CE4-2E9C2BB8BC78}" type="parTrans" cxnId="{AFE61155-F332-4D7E-A0BB-DCD9BB2F1DFA}">
      <dgm:prSet/>
      <dgm:spPr/>
      <dgm:t>
        <a:bodyPr/>
        <a:lstStyle/>
        <a:p>
          <a:endParaRPr lang="en-US"/>
        </a:p>
      </dgm:t>
    </dgm:pt>
    <dgm:pt modelId="{B546C8AA-3ECA-4816-9999-DB53EB559C86}" type="sibTrans" cxnId="{AFE61155-F332-4D7E-A0BB-DCD9BB2F1DFA}">
      <dgm:prSet/>
      <dgm:spPr/>
      <dgm:t>
        <a:bodyPr/>
        <a:lstStyle/>
        <a:p>
          <a:endParaRPr lang="en-US"/>
        </a:p>
      </dgm:t>
    </dgm:pt>
    <dgm:pt modelId="{1ECA744E-9675-43AF-8C66-41AD98CCF5DD}">
      <dgm:prSet/>
      <dgm:spPr/>
      <dgm:t>
        <a:bodyPr/>
        <a:lstStyle/>
        <a:p>
          <a:r>
            <a:rPr lang="es-ES"/>
            <a:t>filtro principal, </a:t>
          </a:r>
          <a:endParaRPr lang="en-US"/>
        </a:p>
      </dgm:t>
    </dgm:pt>
    <dgm:pt modelId="{92636978-5E88-459D-852D-EF0FA59DD47A}" type="parTrans" cxnId="{FC1120EA-7947-47FB-A538-5A879354722E}">
      <dgm:prSet/>
      <dgm:spPr/>
      <dgm:t>
        <a:bodyPr/>
        <a:lstStyle/>
        <a:p>
          <a:endParaRPr lang="en-US"/>
        </a:p>
      </dgm:t>
    </dgm:pt>
    <dgm:pt modelId="{E4CDB13A-9F64-476E-98FE-333179BF3748}" type="sibTrans" cxnId="{FC1120EA-7947-47FB-A538-5A879354722E}">
      <dgm:prSet/>
      <dgm:spPr/>
      <dgm:t>
        <a:bodyPr/>
        <a:lstStyle/>
        <a:p>
          <a:endParaRPr lang="en-US"/>
        </a:p>
      </dgm:t>
    </dgm:pt>
    <dgm:pt modelId="{A0D09C3A-B756-4079-9CA4-8AF71192087D}">
      <dgm:prSet/>
      <dgm:spPr/>
      <dgm:t>
        <a:bodyPr/>
        <a:lstStyle/>
        <a:p>
          <a:r>
            <a:rPr lang="es-ES"/>
            <a:t>medidor de agua y </a:t>
          </a:r>
          <a:endParaRPr lang="en-US"/>
        </a:p>
      </dgm:t>
    </dgm:pt>
    <dgm:pt modelId="{ED99BD9A-3CE5-4C2D-8774-6CC8E76322DF}" type="parTrans" cxnId="{4025E4F8-9775-4D8B-96EB-AE6FAE7CE221}">
      <dgm:prSet/>
      <dgm:spPr/>
      <dgm:t>
        <a:bodyPr/>
        <a:lstStyle/>
        <a:p>
          <a:endParaRPr lang="en-US"/>
        </a:p>
      </dgm:t>
    </dgm:pt>
    <dgm:pt modelId="{542D53E7-BD7A-4B1F-8797-FF007F76021E}" type="sibTrans" cxnId="{4025E4F8-9775-4D8B-96EB-AE6FAE7CE221}">
      <dgm:prSet/>
      <dgm:spPr/>
      <dgm:t>
        <a:bodyPr/>
        <a:lstStyle/>
        <a:p>
          <a:endParaRPr lang="en-US"/>
        </a:p>
      </dgm:t>
    </dgm:pt>
    <dgm:pt modelId="{A3187DC3-4BE2-46EA-8159-7B01B6A681AA}">
      <dgm:prSet/>
      <dgm:spPr/>
      <dgm:t>
        <a:bodyPr/>
        <a:lstStyle/>
        <a:p>
          <a:r>
            <a:rPr lang="es-ES"/>
            <a:t>el equipo de inyección.</a:t>
          </a:r>
          <a:endParaRPr lang="en-US"/>
        </a:p>
      </dgm:t>
    </dgm:pt>
    <dgm:pt modelId="{E7D26D68-BE76-430F-A721-14139DAFB1CF}" type="parTrans" cxnId="{58F504B9-EB02-4572-AE75-B3D8B87CA9D6}">
      <dgm:prSet/>
      <dgm:spPr/>
      <dgm:t>
        <a:bodyPr/>
        <a:lstStyle/>
        <a:p>
          <a:endParaRPr lang="en-US"/>
        </a:p>
      </dgm:t>
    </dgm:pt>
    <dgm:pt modelId="{4662079C-F0FD-4373-B45E-9EC8BD96E631}" type="sibTrans" cxnId="{58F504B9-EB02-4572-AE75-B3D8B87CA9D6}">
      <dgm:prSet/>
      <dgm:spPr/>
      <dgm:t>
        <a:bodyPr/>
        <a:lstStyle/>
        <a:p>
          <a:endParaRPr lang="en-US"/>
        </a:p>
      </dgm:t>
    </dgm:pt>
    <dgm:pt modelId="{54391640-A09C-48D6-AD17-E091945BDCFE}">
      <dgm:prSet/>
      <dgm:spPr/>
      <dgm:t>
        <a:bodyPr/>
        <a:lstStyle/>
        <a:p>
          <a:r>
            <a:rPr lang="es-ES"/>
            <a:t>La inyección química puede ser realizada de tres formas:</a:t>
          </a:r>
          <a:endParaRPr lang="en-US"/>
        </a:p>
      </dgm:t>
    </dgm:pt>
    <dgm:pt modelId="{D55C02B0-4856-4585-86FC-6E88A0706A86}" type="parTrans" cxnId="{03C5AF49-236F-4136-A61C-96937A57723B}">
      <dgm:prSet/>
      <dgm:spPr/>
      <dgm:t>
        <a:bodyPr/>
        <a:lstStyle/>
        <a:p>
          <a:endParaRPr lang="en-US"/>
        </a:p>
      </dgm:t>
    </dgm:pt>
    <dgm:pt modelId="{C562B94F-B159-459C-9393-D68C797BA17C}" type="sibTrans" cxnId="{03C5AF49-236F-4136-A61C-96937A57723B}">
      <dgm:prSet/>
      <dgm:spPr/>
      <dgm:t>
        <a:bodyPr/>
        <a:lstStyle/>
        <a:p>
          <a:endParaRPr lang="en-US"/>
        </a:p>
      </dgm:t>
    </dgm:pt>
    <dgm:pt modelId="{683EAC79-066C-4864-8E22-D576B042B6D7}">
      <dgm:prSet/>
      <dgm:spPr/>
      <dgm:t>
        <a:bodyPr/>
        <a:lstStyle/>
        <a:p>
          <a:r>
            <a:rPr lang="es-ES"/>
            <a:t>Tanque de Fertilización</a:t>
          </a:r>
          <a:endParaRPr lang="en-US"/>
        </a:p>
      </dgm:t>
    </dgm:pt>
    <dgm:pt modelId="{0FCBB3EF-87C9-489B-BED2-757EDA547A96}" type="parTrans" cxnId="{52729567-7877-4DDA-A726-C559B4BF849D}">
      <dgm:prSet/>
      <dgm:spPr/>
      <dgm:t>
        <a:bodyPr/>
        <a:lstStyle/>
        <a:p>
          <a:endParaRPr lang="en-US"/>
        </a:p>
      </dgm:t>
    </dgm:pt>
    <dgm:pt modelId="{80C3E33E-6452-4E71-885C-7DED99E136FE}" type="sibTrans" cxnId="{52729567-7877-4DDA-A726-C559B4BF849D}">
      <dgm:prSet/>
      <dgm:spPr/>
      <dgm:t>
        <a:bodyPr/>
        <a:lstStyle/>
        <a:p>
          <a:endParaRPr lang="en-US"/>
        </a:p>
      </dgm:t>
    </dgm:pt>
    <dgm:pt modelId="{1C437ACE-D956-4EDF-A787-0379EB9EB4B6}">
      <dgm:prSet/>
      <dgm:spPr/>
      <dgm:t>
        <a:bodyPr/>
        <a:lstStyle/>
        <a:p>
          <a:r>
            <a:rPr lang="es-ES"/>
            <a:t>Inyector Venturi</a:t>
          </a:r>
          <a:endParaRPr lang="en-US"/>
        </a:p>
      </dgm:t>
    </dgm:pt>
    <dgm:pt modelId="{556A900E-5EDC-4080-904B-3C86D4BFB4BB}" type="parTrans" cxnId="{8C5CD2E8-AD8D-41BD-A7B7-5873C57185C1}">
      <dgm:prSet/>
      <dgm:spPr/>
      <dgm:t>
        <a:bodyPr/>
        <a:lstStyle/>
        <a:p>
          <a:endParaRPr lang="en-US"/>
        </a:p>
      </dgm:t>
    </dgm:pt>
    <dgm:pt modelId="{8AFB496E-3E6D-420E-8AED-64877DEBA1E6}" type="sibTrans" cxnId="{8C5CD2E8-AD8D-41BD-A7B7-5873C57185C1}">
      <dgm:prSet/>
      <dgm:spPr/>
      <dgm:t>
        <a:bodyPr/>
        <a:lstStyle/>
        <a:p>
          <a:endParaRPr lang="en-US"/>
        </a:p>
      </dgm:t>
    </dgm:pt>
    <dgm:pt modelId="{A24228A0-2566-4339-B7AC-EA856A279093}">
      <dgm:prSet/>
      <dgm:spPr/>
      <dgm:t>
        <a:bodyPr/>
        <a:lstStyle/>
        <a:p>
          <a:r>
            <a:rPr lang="es-ES"/>
            <a:t>Bombas Inyectoras</a:t>
          </a:r>
          <a:endParaRPr lang="en-US"/>
        </a:p>
      </dgm:t>
    </dgm:pt>
    <dgm:pt modelId="{A392AC37-93C3-44ED-A3CC-74D68F706F48}" type="parTrans" cxnId="{D9971FBB-A1BB-417D-B317-9E1A7A7B5F9E}">
      <dgm:prSet/>
      <dgm:spPr/>
      <dgm:t>
        <a:bodyPr/>
        <a:lstStyle/>
        <a:p>
          <a:endParaRPr lang="en-US"/>
        </a:p>
      </dgm:t>
    </dgm:pt>
    <dgm:pt modelId="{4C22E2E9-BB80-4955-9D1E-E1D5EE5D4ACE}" type="sibTrans" cxnId="{D9971FBB-A1BB-417D-B317-9E1A7A7B5F9E}">
      <dgm:prSet/>
      <dgm:spPr/>
      <dgm:t>
        <a:bodyPr/>
        <a:lstStyle/>
        <a:p>
          <a:endParaRPr lang="en-US"/>
        </a:p>
      </dgm:t>
    </dgm:pt>
    <dgm:pt modelId="{F4ACD746-D09C-464B-A10F-301160B9DFAE}" type="pres">
      <dgm:prSet presAssocID="{019DB9C7-FD60-498B-ACF7-A18578506B64}" presName="linear" presStyleCnt="0">
        <dgm:presLayoutVars>
          <dgm:animLvl val="lvl"/>
          <dgm:resizeHandles val="exact"/>
        </dgm:presLayoutVars>
      </dgm:prSet>
      <dgm:spPr/>
    </dgm:pt>
    <dgm:pt modelId="{451EE9D4-909D-4F28-A4D4-7FEA9B0ECD3A}" type="pres">
      <dgm:prSet presAssocID="{BD62FD58-53A3-44DC-AD1B-AFB7266E7F47}" presName="parentText" presStyleLbl="node1" presStyleIdx="0" presStyleCnt="5">
        <dgm:presLayoutVars>
          <dgm:chMax val="0"/>
          <dgm:bulletEnabled val="1"/>
        </dgm:presLayoutVars>
      </dgm:prSet>
      <dgm:spPr/>
    </dgm:pt>
    <dgm:pt modelId="{199A4E70-1395-4A3B-8B0D-3E5164A11195}" type="pres">
      <dgm:prSet presAssocID="{BD62FD58-53A3-44DC-AD1B-AFB7266E7F47}" presName="childText" presStyleLbl="revTx" presStyleIdx="0" presStyleCnt="1">
        <dgm:presLayoutVars>
          <dgm:bulletEnabled val="1"/>
        </dgm:presLayoutVars>
      </dgm:prSet>
      <dgm:spPr/>
    </dgm:pt>
    <dgm:pt modelId="{9DF4A02C-37DC-47D1-A3A8-C1A1DF2FD8CE}" type="pres">
      <dgm:prSet presAssocID="{54391640-A09C-48D6-AD17-E091945BDCFE}" presName="parentText" presStyleLbl="node1" presStyleIdx="1" presStyleCnt="5">
        <dgm:presLayoutVars>
          <dgm:chMax val="0"/>
          <dgm:bulletEnabled val="1"/>
        </dgm:presLayoutVars>
      </dgm:prSet>
      <dgm:spPr/>
    </dgm:pt>
    <dgm:pt modelId="{C014763D-CA15-4395-A009-81DE67AD96DA}" type="pres">
      <dgm:prSet presAssocID="{C562B94F-B159-459C-9393-D68C797BA17C}" presName="spacer" presStyleCnt="0"/>
      <dgm:spPr/>
    </dgm:pt>
    <dgm:pt modelId="{62316CD3-8786-4DBF-B2C8-1E0A3930C68E}" type="pres">
      <dgm:prSet presAssocID="{683EAC79-066C-4864-8E22-D576B042B6D7}" presName="parentText" presStyleLbl="node1" presStyleIdx="2" presStyleCnt="5">
        <dgm:presLayoutVars>
          <dgm:chMax val="0"/>
          <dgm:bulletEnabled val="1"/>
        </dgm:presLayoutVars>
      </dgm:prSet>
      <dgm:spPr/>
    </dgm:pt>
    <dgm:pt modelId="{055803C2-B511-48F8-9E05-EC37E16218D5}" type="pres">
      <dgm:prSet presAssocID="{80C3E33E-6452-4E71-885C-7DED99E136FE}" presName="spacer" presStyleCnt="0"/>
      <dgm:spPr/>
    </dgm:pt>
    <dgm:pt modelId="{67A15890-EB35-4C69-87A0-14BF409EA0EA}" type="pres">
      <dgm:prSet presAssocID="{1C437ACE-D956-4EDF-A787-0379EB9EB4B6}" presName="parentText" presStyleLbl="node1" presStyleIdx="3" presStyleCnt="5">
        <dgm:presLayoutVars>
          <dgm:chMax val="0"/>
          <dgm:bulletEnabled val="1"/>
        </dgm:presLayoutVars>
      </dgm:prSet>
      <dgm:spPr/>
    </dgm:pt>
    <dgm:pt modelId="{A5448A74-C2CA-4C45-8E32-6689D2F2CF8D}" type="pres">
      <dgm:prSet presAssocID="{8AFB496E-3E6D-420E-8AED-64877DEBA1E6}" presName="spacer" presStyleCnt="0"/>
      <dgm:spPr/>
    </dgm:pt>
    <dgm:pt modelId="{E43E445C-09EE-4C88-B4A6-4BAF714579CC}" type="pres">
      <dgm:prSet presAssocID="{A24228A0-2566-4339-B7AC-EA856A279093}" presName="parentText" presStyleLbl="node1" presStyleIdx="4" presStyleCnt="5">
        <dgm:presLayoutVars>
          <dgm:chMax val="0"/>
          <dgm:bulletEnabled val="1"/>
        </dgm:presLayoutVars>
      </dgm:prSet>
      <dgm:spPr/>
    </dgm:pt>
  </dgm:ptLst>
  <dgm:cxnLst>
    <dgm:cxn modelId="{38DF6607-8712-47C4-BE72-877B5FE682A6}" type="presOf" srcId="{7AD6EB79-E84F-46AE-8742-A4716BFB45F9}" destId="{199A4E70-1395-4A3B-8B0D-3E5164A11195}" srcOrd="0" destOrd="1" presId="urn:microsoft.com/office/officeart/2005/8/layout/vList2"/>
    <dgm:cxn modelId="{44EDE307-E44B-4086-99B2-35A5EE0A64F6}" srcId="{BD62FD58-53A3-44DC-AD1B-AFB7266E7F47}" destId="{223D0E8D-367B-4D29-BC3A-C33207B3E940}" srcOrd="0" destOrd="0" parTransId="{3749E33B-CC25-4A34-BDCE-33A860CFD8E0}" sibTransId="{649A3570-9B6F-4FB7-91F1-684CA5319089}"/>
    <dgm:cxn modelId="{D5A3C913-8C27-432C-9409-F226D9C7A478}" type="presOf" srcId="{A24228A0-2566-4339-B7AC-EA856A279093}" destId="{E43E445C-09EE-4C88-B4A6-4BAF714579CC}" srcOrd="0" destOrd="0" presId="urn:microsoft.com/office/officeart/2005/8/layout/vList2"/>
    <dgm:cxn modelId="{057AD921-7395-435F-88AD-EA695785ABAF}" type="presOf" srcId="{A0D09C3A-B756-4079-9CA4-8AF71192087D}" destId="{199A4E70-1395-4A3B-8B0D-3E5164A11195}" srcOrd="0" destOrd="3" presId="urn:microsoft.com/office/officeart/2005/8/layout/vList2"/>
    <dgm:cxn modelId="{63789F32-6965-4D71-904D-C11AEB0D214C}" type="presOf" srcId="{1ECA744E-9675-43AF-8C66-41AD98CCF5DD}" destId="{199A4E70-1395-4A3B-8B0D-3E5164A11195}" srcOrd="0" destOrd="2" presId="urn:microsoft.com/office/officeart/2005/8/layout/vList2"/>
    <dgm:cxn modelId="{261EF337-4715-46F8-A2B0-BCA6A10B2FA2}" type="presOf" srcId="{1C437ACE-D956-4EDF-A787-0379EB9EB4B6}" destId="{67A15890-EB35-4C69-87A0-14BF409EA0EA}" srcOrd="0" destOrd="0" presId="urn:microsoft.com/office/officeart/2005/8/layout/vList2"/>
    <dgm:cxn modelId="{4FBA383E-A5E0-41C0-897E-90380818B0E9}" type="presOf" srcId="{A3187DC3-4BE2-46EA-8159-7B01B6A681AA}" destId="{199A4E70-1395-4A3B-8B0D-3E5164A11195}" srcOrd="0" destOrd="4" presId="urn:microsoft.com/office/officeart/2005/8/layout/vList2"/>
    <dgm:cxn modelId="{E12A7463-8DE1-436A-82DF-CF3D23CCC4A3}" type="presOf" srcId="{683EAC79-066C-4864-8E22-D576B042B6D7}" destId="{62316CD3-8786-4DBF-B2C8-1E0A3930C68E}" srcOrd="0" destOrd="0" presId="urn:microsoft.com/office/officeart/2005/8/layout/vList2"/>
    <dgm:cxn modelId="{52729567-7877-4DDA-A726-C559B4BF849D}" srcId="{019DB9C7-FD60-498B-ACF7-A18578506B64}" destId="{683EAC79-066C-4864-8E22-D576B042B6D7}" srcOrd="2" destOrd="0" parTransId="{0FCBB3EF-87C9-489B-BED2-757EDA547A96}" sibTransId="{80C3E33E-6452-4E71-885C-7DED99E136FE}"/>
    <dgm:cxn modelId="{03C5AF49-236F-4136-A61C-96937A57723B}" srcId="{019DB9C7-FD60-498B-ACF7-A18578506B64}" destId="{54391640-A09C-48D6-AD17-E091945BDCFE}" srcOrd="1" destOrd="0" parTransId="{D55C02B0-4856-4585-86FC-6E88A0706A86}" sibTransId="{C562B94F-B159-459C-9393-D68C797BA17C}"/>
    <dgm:cxn modelId="{C7E21C72-A8F3-487E-8676-08B2EAFA6C0B}" type="presOf" srcId="{54391640-A09C-48D6-AD17-E091945BDCFE}" destId="{9DF4A02C-37DC-47D1-A3A8-C1A1DF2FD8CE}" srcOrd="0" destOrd="0" presId="urn:microsoft.com/office/officeart/2005/8/layout/vList2"/>
    <dgm:cxn modelId="{AFE61155-F332-4D7E-A0BB-DCD9BB2F1DFA}" srcId="{BD62FD58-53A3-44DC-AD1B-AFB7266E7F47}" destId="{7AD6EB79-E84F-46AE-8742-A4716BFB45F9}" srcOrd="1" destOrd="0" parTransId="{FC303D56-211A-4DC1-8CE4-2E9C2BB8BC78}" sibTransId="{B546C8AA-3ECA-4816-9999-DB53EB559C86}"/>
    <dgm:cxn modelId="{FEF61390-3D71-41FD-B07D-93DC86E2FEB2}" type="presOf" srcId="{019DB9C7-FD60-498B-ACF7-A18578506B64}" destId="{F4ACD746-D09C-464B-A10F-301160B9DFAE}" srcOrd="0" destOrd="0" presId="urn:microsoft.com/office/officeart/2005/8/layout/vList2"/>
    <dgm:cxn modelId="{AEAEF495-5B37-45F2-A4D7-C81E7607148A}" type="presOf" srcId="{BD62FD58-53A3-44DC-AD1B-AFB7266E7F47}" destId="{451EE9D4-909D-4F28-A4D4-7FEA9B0ECD3A}" srcOrd="0" destOrd="0" presId="urn:microsoft.com/office/officeart/2005/8/layout/vList2"/>
    <dgm:cxn modelId="{58F504B9-EB02-4572-AE75-B3D8B87CA9D6}" srcId="{BD62FD58-53A3-44DC-AD1B-AFB7266E7F47}" destId="{A3187DC3-4BE2-46EA-8159-7B01B6A681AA}" srcOrd="4" destOrd="0" parTransId="{E7D26D68-BE76-430F-A721-14139DAFB1CF}" sibTransId="{4662079C-F0FD-4373-B45E-9EC8BD96E631}"/>
    <dgm:cxn modelId="{D9971FBB-A1BB-417D-B317-9E1A7A7B5F9E}" srcId="{019DB9C7-FD60-498B-ACF7-A18578506B64}" destId="{A24228A0-2566-4339-B7AC-EA856A279093}" srcOrd="4" destOrd="0" parTransId="{A392AC37-93C3-44ED-A3CC-74D68F706F48}" sibTransId="{4C22E2E9-BB80-4955-9D1E-E1D5EE5D4ACE}"/>
    <dgm:cxn modelId="{8C5CD2E8-AD8D-41BD-A7B7-5873C57185C1}" srcId="{019DB9C7-FD60-498B-ACF7-A18578506B64}" destId="{1C437ACE-D956-4EDF-A787-0379EB9EB4B6}" srcOrd="3" destOrd="0" parTransId="{556A900E-5EDC-4080-904B-3C86D4BFB4BB}" sibTransId="{8AFB496E-3E6D-420E-8AED-64877DEBA1E6}"/>
    <dgm:cxn modelId="{FC1120EA-7947-47FB-A538-5A879354722E}" srcId="{BD62FD58-53A3-44DC-AD1B-AFB7266E7F47}" destId="{1ECA744E-9675-43AF-8C66-41AD98CCF5DD}" srcOrd="2" destOrd="0" parTransId="{92636978-5E88-459D-852D-EF0FA59DD47A}" sibTransId="{E4CDB13A-9F64-476E-98FE-333179BF3748}"/>
    <dgm:cxn modelId="{E44EA2EC-9DD4-49C4-A83C-59D3A16814A8}" srcId="{019DB9C7-FD60-498B-ACF7-A18578506B64}" destId="{BD62FD58-53A3-44DC-AD1B-AFB7266E7F47}" srcOrd="0" destOrd="0" parTransId="{60F04EAE-34D5-4D27-91B0-0E5D59D41F20}" sibTransId="{F7773BA6-3DC0-47B8-82F7-D3C880C95AE2}"/>
    <dgm:cxn modelId="{E03653F6-E1DE-4A85-88CA-34C13291864B}" type="presOf" srcId="{223D0E8D-367B-4D29-BC3A-C33207B3E940}" destId="{199A4E70-1395-4A3B-8B0D-3E5164A11195}" srcOrd="0" destOrd="0" presId="urn:microsoft.com/office/officeart/2005/8/layout/vList2"/>
    <dgm:cxn modelId="{4025E4F8-9775-4D8B-96EB-AE6FAE7CE221}" srcId="{BD62FD58-53A3-44DC-AD1B-AFB7266E7F47}" destId="{A0D09C3A-B756-4079-9CA4-8AF71192087D}" srcOrd="3" destOrd="0" parTransId="{ED99BD9A-3CE5-4C2D-8774-6CC8E76322DF}" sibTransId="{542D53E7-BD7A-4B1F-8797-FF007F76021E}"/>
    <dgm:cxn modelId="{A64C21CE-67DE-48FC-96AD-F40BD5B47CE8}" type="presParOf" srcId="{F4ACD746-D09C-464B-A10F-301160B9DFAE}" destId="{451EE9D4-909D-4F28-A4D4-7FEA9B0ECD3A}" srcOrd="0" destOrd="0" presId="urn:microsoft.com/office/officeart/2005/8/layout/vList2"/>
    <dgm:cxn modelId="{ABF9BDB8-9BD5-4770-B7D1-C55141341424}" type="presParOf" srcId="{F4ACD746-D09C-464B-A10F-301160B9DFAE}" destId="{199A4E70-1395-4A3B-8B0D-3E5164A11195}" srcOrd="1" destOrd="0" presId="urn:microsoft.com/office/officeart/2005/8/layout/vList2"/>
    <dgm:cxn modelId="{DDECD1C8-7052-4C46-A855-1ADD12E93192}" type="presParOf" srcId="{F4ACD746-D09C-464B-A10F-301160B9DFAE}" destId="{9DF4A02C-37DC-47D1-A3A8-C1A1DF2FD8CE}" srcOrd="2" destOrd="0" presId="urn:microsoft.com/office/officeart/2005/8/layout/vList2"/>
    <dgm:cxn modelId="{7F0C6AF6-CC75-405B-80B7-BEE7A68B4198}" type="presParOf" srcId="{F4ACD746-D09C-464B-A10F-301160B9DFAE}" destId="{C014763D-CA15-4395-A009-81DE67AD96DA}" srcOrd="3" destOrd="0" presId="urn:microsoft.com/office/officeart/2005/8/layout/vList2"/>
    <dgm:cxn modelId="{B096F5E6-3F13-4B6A-ABBB-A67467911603}" type="presParOf" srcId="{F4ACD746-D09C-464B-A10F-301160B9DFAE}" destId="{62316CD3-8786-4DBF-B2C8-1E0A3930C68E}" srcOrd="4" destOrd="0" presId="urn:microsoft.com/office/officeart/2005/8/layout/vList2"/>
    <dgm:cxn modelId="{0401F3C8-2C70-4145-A7C1-A3818B9EC024}" type="presParOf" srcId="{F4ACD746-D09C-464B-A10F-301160B9DFAE}" destId="{055803C2-B511-48F8-9E05-EC37E16218D5}" srcOrd="5" destOrd="0" presId="urn:microsoft.com/office/officeart/2005/8/layout/vList2"/>
    <dgm:cxn modelId="{B07CCD22-409F-475C-BC39-91DE0E017E3D}" type="presParOf" srcId="{F4ACD746-D09C-464B-A10F-301160B9DFAE}" destId="{67A15890-EB35-4C69-87A0-14BF409EA0EA}" srcOrd="6" destOrd="0" presId="urn:microsoft.com/office/officeart/2005/8/layout/vList2"/>
    <dgm:cxn modelId="{F4A1F71F-2A81-418A-8F83-88969BC52137}" type="presParOf" srcId="{F4ACD746-D09C-464B-A10F-301160B9DFAE}" destId="{A5448A74-C2CA-4C45-8E32-6689D2F2CF8D}" srcOrd="7" destOrd="0" presId="urn:microsoft.com/office/officeart/2005/8/layout/vList2"/>
    <dgm:cxn modelId="{7D9A7BA5-7E24-45AD-BE81-FE73D619CC0E}" type="presParOf" srcId="{F4ACD746-D09C-464B-A10F-301160B9DFAE}" destId="{E43E445C-09EE-4C88-B4A6-4BAF714579C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A9E303-AF32-4C47-AFF1-784F5C6181EB}"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69001A44-968C-451B-BBDB-F535B682517B}">
      <dgm:prSet/>
      <dgm:spPr/>
      <dgm:t>
        <a:bodyPr/>
        <a:lstStyle/>
        <a:p>
          <a:r>
            <a:rPr lang="es-AR"/>
            <a:t>RIEGO UNIFORME</a:t>
          </a:r>
          <a:endParaRPr lang="en-US"/>
        </a:p>
      </dgm:t>
    </dgm:pt>
    <dgm:pt modelId="{A089477F-94E7-43C5-9CDD-D7AF0DC85420}" type="parTrans" cxnId="{6623EBB8-D6C3-4871-BAA9-87421FA47090}">
      <dgm:prSet/>
      <dgm:spPr/>
      <dgm:t>
        <a:bodyPr/>
        <a:lstStyle/>
        <a:p>
          <a:endParaRPr lang="en-US"/>
        </a:p>
      </dgm:t>
    </dgm:pt>
    <dgm:pt modelId="{741E55BF-23D7-442A-9F93-B51829FF69FA}" type="sibTrans" cxnId="{6623EBB8-D6C3-4871-BAA9-87421FA47090}">
      <dgm:prSet/>
      <dgm:spPr/>
      <dgm:t>
        <a:bodyPr/>
        <a:lstStyle/>
        <a:p>
          <a:endParaRPr lang="en-US"/>
        </a:p>
      </dgm:t>
    </dgm:pt>
    <dgm:pt modelId="{4C45B225-8643-4920-9F22-A946A9033901}">
      <dgm:prSet/>
      <dgm:spPr/>
      <dgm:t>
        <a:bodyPr/>
        <a:lstStyle/>
        <a:p>
          <a:r>
            <a:rPr lang="es-AR"/>
            <a:t>El caudal aportado por la tubería principal o extraído de la zanja principal, se mantiene constante a lo largo de todo el período de duración del riego. </a:t>
          </a:r>
          <a:endParaRPr lang="en-US"/>
        </a:p>
      </dgm:t>
    </dgm:pt>
    <dgm:pt modelId="{71574979-8409-42D9-9DC0-2890188DF5E8}" type="parTrans" cxnId="{7BE0C2F9-D97A-48F1-9CC7-E0B6E5769012}">
      <dgm:prSet/>
      <dgm:spPr/>
      <dgm:t>
        <a:bodyPr/>
        <a:lstStyle/>
        <a:p>
          <a:endParaRPr lang="en-US"/>
        </a:p>
      </dgm:t>
    </dgm:pt>
    <dgm:pt modelId="{9C3CBD67-3A11-4B98-8BCD-00ED26D90281}" type="sibTrans" cxnId="{7BE0C2F9-D97A-48F1-9CC7-E0B6E5769012}">
      <dgm:prSet/>
      <dgm:spPr/>
      <dgm:t>
        <a:bodyPr/>
        <a:lstStyle/>
        <a:p>
          <a:endParaRPr lang="en-US"/>
        </a:p>
      </dgm:t>
    </dgm:pt>
    <dgm:pt modelId="{BB6136C1-F876-4349-879F-AE2F72972ECB}">
      <dgm:prSet/>
      <dgm:spPr/>
      <dgm:t>
        <a:bodyPr/>
        <a:lstStyle/>
        <a:p>
          <a:r>
            <a:rPr lang="es-AR"/>
            <a:t>Esto hace que, al ser la infiltración variable con el tiempo, se produzcan grandes pérdidas por percolación profunda en los tramos iniciales de los surcos para llegar a satisfacer las necesidades en el tramo final, donde las pérdidas son nulas </a:t>
          </a:r>
          <a:endParaRPr lang="en-US"/>
        </a:p>
      </dgm:t>
    </dgm:pt>
    <dgm:pt modelId="{DA29EB77-1593-46AD-9ABB-2C007886720A}" type="parTrans" cxnId="{574A9F9B-DF37-4364-89D2-95C3E4DE9845}">
      <dgm:prSet/>
      <dgm:spPr/>
      <dgm:t>
        <a:bodyPr/>
        <a:lstStyle/>
        <a:p>
          <a:endParaRPr lang="en-US"/>
        </a:p>
      </dgm:t>
    </dgm:pt>
    <dgm:pt modelId="{85CA6368-E031-4290-A532-08E5E701443C}" type="sibTrans" cxnId="{574A9F9B-DF37-4364-89D2-95C3E4DE9845}">
      <dgm:prSet/>
      <dgm:spPr/>
      <dgm:t>
        <a:bodyPr/>
        <a:lstStyle/>
        <a:p>
          <a:endParaRPr lang="en-US"/>
        </a:p>
      </dgm:t>
    </dgm:pt>
    <dgm:pt modelId="{12E51EB2-5C89-4F51-8388-5A7828A7B878}">
      <dgm:prSet/>
      <dgm:spPr/>
      <dgm:t>
        <a:bodyPr/>
        <a:lstStyle/>
        <a:p>
          <a:r>
            <a:rPr lang="es-AR"/>
            <a:t>Por esta razón, produce bajos rendimientos del sistema</a:t>
          </a:r>
          <a:endParaRPr lang="en-US"/>
        </a:p>
      </dgm:t>
    </dgm:pt>
    <dgm:pt modelId="{BE13F3C5-3E08-43D2-B76C-B676C15E3651}" type="parTrans" cxnId="{9561F3EA-6548-4E41-8AF7-F95E891AF48E}">
      <dgm:prSet/>
      <dgm:spPr/>
      <dgm:t>
        <a:bodyPr/>
        <a:lstStyle/>
        <a:p>
          <a:endParaRPr lang="en-US"/>
        </a:p>
      </dgm:t>
    </dgm:pt>
    <dgm:pt modelId="{0F767AF5-0BF4-4446-A12B-B40DD1578F78}" type="sibTrans" cxnId="{9561F3EA-6548-4E41-8AF7-F95E891AF48E}">
      <dgm:prSet/>
      <dgm:spPr/>
      <dgm:t>
        <a:bodyPr/>
        <a:lstStyle/>
        <a:p>
          <a:endParaRPr lang="en-US"/>
        </a:p>
      </dgm:t>
    </dgm:pt>
    <dgm:pt modelId="{A954CEBE-E4A1-4342-9812-3C019F17AB02}" type="pres">
      <dgm:prSet presAssocID="{D6A9E303-AF32-4C47-AFF1-784F5C6181EB}" presName="vert0" presStyleCnt="0">
        <dgm:presLayoutVars>
          <dgm:dir/>
          <dgm:animOne val="branch"/>
          <dgm:animLvl val="lvl"/>
        </dgm:presLayoutVars>
      </dgm:prSet>
      <dgm:spPr/>
    </dgm:pt>
    <dgm:pt modelId="{0C2B1849-8AF6-4CDB-807D-ECE62F59EACB}" type="pres">
      <dgm:prSet presAssocID="{69001A44-968C-451B-BBDB-F535B682517B}" presName="thickLine" presStyleLbl="alignNode1" presStyleIdx="0" presStyleCnt="4"/>
      <dgm:spPr/>
    </dgm:pt>
    <dgm:pt modelId="{AFD1B5A5-60CA-49D8-87C4-D5C415B1456A}" type="pres">
      <dgm:prSet presAssocID="{69001A44-968C-451B-BBDB-F535B682517B}" presName="horz1" presStyleCnt="0"/>
      <dgm:spPr/>
    </dgm:pt>
    <dgm:pt modelId="{25686EFB-2340-4CDE-B9A5-2252E4D9BAE2}" type="pres">
      <dgm:prSet presAssocID="{69001A44-968C-451B-BBDB-F535B682517B}" presName="tx1" presStyleLbl="revTx" presStyleIdx="0" presStyleCnt="4"/>
      <dgm:spPr/>
    </dgm:pt>
    <dgm:pt modelId="{8A6160B4-A2C2-431E-B2FF-804A3963F1E2}" type="pres">
      <dgm:prSet presAssocID="{69001A44-968C-451B-BBDB-F535B682517B}" presName="vert1" presStyleCnt="0"/>
      <dgm:spPr/>
    </dgm:pt>
    <dgm:pt modelId="{44129377-0C0D-4DD5-AA6C-2DBB9C5200D0}" type="pres">
      <dgm:prSet presAssocID="{4C45B225-8643-4920-9F22-A946A9033901}" presName="thickLine" presStyleLbl="alignNode1" presStyleIdx="1" presStyleCnt="4"/>
      <dgm:spPr/>
    </dgm:pt>
    <dgm:pt modelId="{E191E9EE-81EA-4995-8DB7-DA693DD74579}" type="pres">
      <dgm:prSet presAssocID="{4C45B225-8643-4920-9F22-A946A9033901}" presName="horz1" presStyleCnt="0"/>
      <dgm:spPr/>
    </dgm:pt>
    <dgm:pt modelId="{A5D1EE17-4570-4DC0-9DC5-488573973087}" type="pres">
      <dgm:prSet presAssocID="{4C45B225-8643-4920-9F22-A946A9033901}" presName="tx1" presStyleLbl="revTx" presStyleIdx="1" presStyleCnt="4"/>
      <dgm:spPr/>
    </dgm:pt>
    <dgm:pt modelId="{BC78FD81-0BDC-4C50-B528-EB36752D08DA}" type="pres">
      <dgm:prSet presAssocID="{4C45B225-8643-4920-9F22-A946A9033901}" presName="vert1" presStyleCnt="0"/>
      <dgm:spPr/>
    </dgm:pt>
    <dgm:pt modelId="{D558F84C-E4DB-49AB-9FFE-FB21C897FF2B}" type="pres">
      <dgm:prSet presAssocID="{BB6136C1-F876-4349-879F-AE2F72972ECB}" presName="thickLine" presStyleLbl="alignNode1" presStyleIdx="2" presStyleCnt="4"/>
      <dgm:spPr/>
    </dgm:pt>
    <dgm:pt modelId="{15AD6DC1-1CAF-480E-85D5-8A3B93D9762C}" type="pres">
      <dgm:prSet presAssocID="{BB6136C1-F876-4349-879F-AE2F72972ECB}" presName="horz1" presStyleCnt="0"/>
      <dgm:spPr/>
    </dgm:pt>
    <dgm:pt modelId="{3352C98D-F893-412C-9B46-5ACC5634380F}" type="pres">
      <dgm:prSet presAssocID="{BB6136C1-F876-4349-879F-AE2F72972ECB}" presName="tx1" presStyleLbl="revTx" presStyleIdx="2" presStyleCnt="4"/>
      <dgm:spPr/>
    </dgm:pt>
    <dgm:pt modelId="{FC32A684-6D8B-45FB-AA57-C2DB207B46C5}" type="pres">
      <dgm:prSet presAssocID="{BB6136C1-F876-4349-879F-AE2F72972ECB}" presName="vert1" presStyleCnt="0"/>
      <dgm:spPr/>
    </dgm:pt>
    <dgm:pt modelId="{9E1A3335-49BA-4BE0-9BB3-B656AC0B811F}" type="pres">
      <dgm:prSet presAssocID="{12E51EB2-5C89-4F51-8388-5A7828A7B878}" presName="thickLine" presStyleLbl="alignNode1" presStyleIdx="3" presStyleCnt="4"/>
      <dgm:spPr/>
    </dgm:pt>
    <dgm:pt modelId="{3E3E551D-3E0D-48E8-A568-AB51BFA2F659}" type="pres">
      <dgm:prSet presAssocID="{12E51EB2-5C89-4F51-8388-5A7828A7B878}" presName="horz1" presStyleCnt="0"/>
      <dgm:spPr/>
    </dgm:pt>
    <dgm:pt modelId="{1438B516-58AD-4AE4-AE35-B400E3AC78AE}" type="pres">
      <dgm:prSet presAssocID="{12E51EB2-5C89-4F51-8388-5A7828A7B878}" presName="tx1" presStyleLbl="revTx" presStyleIdx="3" presStyleCnt="4"/>
      <dgm:spPr/>
    </dgm:pt>
    <dgm:pt modelId="{F5987BFF-70F8-4867-A89F-353677B1AB05}" type="pres">
      <dgm:prSet presAssocID="{12E51EB2-5C89-4F51-8388-5A7828A7B878}" presName="vert1" presStyleCnt="0"/>
      <dgm:spPr/>
    </dgm:pt>
  </dgm:ptLst>
  <dgm:cxnLst>
    <dgm:cxn modelId="{2ECE205B-8941-4348-BAFA-A1267A4C4A5D}" type="presOf" srcId="{D6A9E303-AF32-4C47-AFF1-784F5C6181EB}" destId="{A954CEBE-E4A1-4342-9812-3C019F17AB02}" srcOrd="0" destOrd="0" presId="urn:microsoft.com/office/officeart/2008/layout/LinedList"/>
    <dgm:cxn modelId="{2AD0334D-AFB0-416D-ACF1-86CACA6D1E31}" type="presOf" srcId="{4C45B225-8643-4920-9F22-A946A9033901}" destId="{A5D1EE17-4570-4DC0-9DC5-488573973087}" srcOrd="0" destOrd="0" presId="urn:microsoft.com/office/officeart/2008/layout/LinedList"/>
    <dgm:cxn modelId="{56F5B48E-2FF7-4780-A25D-6A00A7FF549D}" type="presOf" srcId="{12E51EB2-5C89-4F51-8388-5A7828A7B878}" destId="{1438B516-58AD-4AE4-AE35-B400E3AC78AE}" srcOrd="0" destOrd="0" presId="urn:microsoft.com/office/officeart/2008/layout/LinedList"/>
    <dgm:cxn modelId="{8E65B898-13AE-4388-83CF-C027AF350D61}" type="presOf" srcId="{BB6136C1-F876-4349-879F-AE2F72972ECB}" destId="{3352C98D-F893-412C-9B46-5ACC5634380F}" srcOrd="0" destOrd="0" presId="urn:microsoft.com/office/officeart/2008/layout/LinedList"/>
    <dgm:cxn modelId="{574A9F9B-DF37-4364-89D2-95C3E4DE9845}" srcId="{D6A9E303-AF32-4C47-AFF1-784F5C6181EB}" destId="{BB6136C1-F876-4349-879F-AE2F72972ECB}" srcOrd="2" destOrd="0" parTransId="{DA29EB77-1593-46AD-9ABB-2C007886720A}" sibTransId="{85CA6368-E031-4290-A532-08E5E701443C}"/>
    <dgm:cxn modelId="{A5DF17A5-3B92-4028-A4FF-03F9A3239D76}" type="presOf" srcId="{69001A44-968C-451B-BBDB-F535B682517B}" destId="{25686EFB-2340-4CDE-B9A5-2252E4D9BAE2}" srcOrd="0" destOrd="0" presId="urn:microsoft.com/office/officeart/2008/layout/LinedList"/>
    <dgm:cxn modelId="{6623EBB8-D6C3-4871-BAA9-87421FA47090}" srcId="{D6A9E303-AF32-4C47-AFF1-784F5C6181EB}" destId="{69001A44-968C-451B-BBDB-F535B682517B}" srcOrd="0" destOrd="0" parTransId="{A089477F-94E7-43C5-9CDD-D7AF0DC85420}" sibTransId="{741E55BF-23D7-442A-9F93-B51829FF69FA}"/>
    <dgm:cxn modelId="{9561F3EA-6548-4E41-8AF7-F95E891AF48E}" srcId="{D6A9E303-AF32-4C47-AFF1-784F5C6181EB}" destId="{12E51EB2-5C89-4F51-8388-5A7828A7B878}" srcOrd="3" destOrd="0" parTransId="{BE13F3C5-3E08-43D2-B76C-B676C15E3651}" sibTransId="{0F767AF5-0BF4-4446-A12B-B40DD1578F78}"/>
    <dgm:cxn modelId="{7BE0C2F9-D97A-48F1-9CC7-E0B6E5769012}" srcId="{D6A9E303-AF32-4C47-AFF1-784F5C6181EB}" destId="{4C45B225-8643-4920-9F22-A946A9033901}" srcOrd="1" destOrd="0" parTransId="{71574979-8409-42D9-9DC0-2890188DF5E8}" sibTransId="{9C3CBD67-3A11-4B98-8BCD-00ED26D90281}"/>
    <dgm:cxn modelId="{3811064D-25D9-401D-A630-DF01181B7D26}" type="presParOf" srcId="{A954CEBE-E4A1-4342-9812-3C019F17AB02}" destId="{0C2B1849-8AF6-4CDB-807D-ECE62F59EACB}" srcOrd="0" destOrd="0" presId="urn:microsoft.com/office/officeart/2008/layout/LinedList"/>
    <dgm:cxn modelId="{DF21B257-647B-40CF-B19C-47D1BEB985F8}" type="presParOf" srcId="{A954CEBE-E4A1-4342-9812-3C019F17AB02}" destId="{AFD1B5A5-60CA-49D8-87C4-D5C415B1456A}" srcOrd="1" destOrd="0" presId="urn:microsoft.com/office/officeart/2008/layout/LinedList"/>
    <dgm:cxn modelId="{6E9E140C-993C-4606-A257-D8ABCF00A9E6}" type="presParOf" srcId="{AFD1B5A5-60CA-49D8-87C4-D5C415B1456A}" destId="{25686EFB-2340-4CDE-B9A5-2252E4D9BAE2}" srcOrd="0" destOrd="0" presId="urn:microsoft.com/office/officeart/2008/layout/LinedList"/>
    <dgm:cxn modelId="{202A818E-B8B1-4061-AFA1-DA974E902367}" type="presParOf" srcId="{AFD1B5A5-60CA-49D8-87C4-D5C415B1456A}" destId="{8A6160B4-A2C2-431E-B2FF-804A3963F1E2}" srcOrd="1" destOrd="0" presId="urn:microsoft.com/office/officeart/2008/layout/LinedList"/>
    <dgm:cxn modelId="{F2E8D97D-77B5-481A-A920-DF0733717EC9}" type="presParOf" srcId="{A954CEBE-E4A1-4342-9812-3C019F17AB02}" destId="{44129377-0C0D-4DD5-AA6C-2DBB9C5200D0}" srcOrd="2" destOrd="0" presId="urn:microsoft.com/office/officeart/2008/layout/LinedList"/>
    <dgm:cxn modelId="{DB4FD86E-7D75-498D-812E-9F7FE12E69E8}" type="presParOf" srcId="{A954CEBE-E4A1-4342-9812-3C019F17AB02}" destId="{E191E9EE-81EA-4995-8DB7-DA693DD74579}" srcOrd="3" destOrd="0" presId="urn:microsoft.com/office/officeart/2008/layout/LinedList"/>
    <dgm:cxn modelId="{E893096A-202A-4AD9-BC98-E704A91AD56C}" type="presParOf" srcId="{E191E9EE-81EA-4995-8DB7-DA693DD74579}" destId="{A5D1EE17-4570-4DC0-9DC5-488573973087}" srcOrd="0" destOrd="0" presId="urn:microsoft.com/office/officeart/2008/layout/LinedList"/>
    <dgm:cxn modelId="{44DC2045-04DA-4272-A5E3-536D8487CF71}" type="presParOf" srcId="{E191E9EE-81EA-4995-8DB7-DA693DD74579}" destId="{BC78FD81-0BDC-4C50-B528-EB36752D08DA}" srcOrd="1" destOrd="0" presId="urn:microsoft.com/office/officeart/2008/layout/LinedList"/>
    <dgm:cxn modelId="{6752EE45-4564-4665-89F6-C4C268B6B30C}" type="presParOf" srcId="{A954CEBE-E4A1-4342-9812-3C019F17AB02}" destId="{D558F84C-E4DB-49AB-9FFE-FB21C897FF2B}" srcOrd="4" destOrd="0" presId="urn:microsoft.com/office/officeart/2008/layout/LinedList"/>
    <dgm:cxn modelId="{D872429E-6B64-4A83-AD7F-3EEF8BE006F9}" type="presParOf" srcId="{A954CEBE-E4A1-4342-9812-3C019F17AB02}" destId="{15AD6DC1-1CAF-480E-85D5-8A3B93D9762C}" srcOrd="5" destOrd="0" presId="urn:microsoft.com/office/officeart/2008/layout/LinedList"/>
    <dgm:cxn modelId="{EBF5A371-1095-464C-A2A0-B30710463B75}" type="presParOf" srcId="{15AD6DC1-1CAF-480E-85D5-8A3B93D9762C}" destId="{3352C98D-F893-412C-9B46-5ACC5634380F}" srcOrd="0" destOrd="0" presId="urn:microsoft.com/office/officeart/2008/layout/LinedList"/>
    <dgm:cxn modelId="{B9995AD7-6AF5-499B-B7DE-CBC26C55E2B8}" type="presParOf" srcId="{15AD6DC1-1CAF-480E-85D5-8A3B93D9762C}" destId="{FC32A684-6D8B-45FB-AA57-C2DB207B46C5}" srcOrd="1" destOrd="0" presId="urn:microsoft.com/office/officeart/2008/layout/LinedList"/>
    <dgm:cxn modelId="{A6DC7334-2887-4215-A449-9C89122A1378}" type="presParOf" srcId="{A954CEBE-E4A1-4342-9812-3C019F17AB02}" destId="{9E1A3335-49BA-4BE0-9BB3-B656AC0B811F}" srcOrd="6" destOrd="0" presId="urn:microsoft.com/office/officeart/2008/layout/LinedList"/>
    <dgm:cxn modelId="{1926EB76-EC05-4C8B-A305-3617635E3AFA}" type="presParOf" srcId="{A954CEBE-E4A1-4342-9812-3C019F17AB02}" destId="{3E3E551D-3E0D-48E8-A568-AB51BFA2F659}" srcOrd="7" destOrd="0" presId="urn:microsoft.com/office/officeart/2008/layout/LinedList"/>
    <dgm:cxn modelId="{2B3AA01A-5FC4-4D11-873C-F7BB2901B7EB}" type="presParOf" srcId="{3E3E551D-3E0D-48E8-A568-AB51BFA2F659}" destId="{1438B516-58AD-4AE4-AE35-B400E3AC78AE}" srcOrd="0" destOrd="0" presId="urn:microsoft.com/office/officeart/2008/layout/LinedList"/>
    <dgm:cxn modelId="{5AF3493A-186A-42FF-B84F-DB4D0A822773}" type="presParOf" srcId="{3E3E551D-3E0D-48E8-A568-AB51BFA2F659}" destId="{F5987BFF-70F8-4867-A89F-353677B1AB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D62502-6892-4F41-A665-ACC180025CF3}"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B3099CED-898E-42AB-8571-B3AFE26120F2}">
      <dgm:prSet/>
      <dgm:spPr/>
      <dgm:t>
        <a:bodyPr/>
        <a:lstStyle/>
        <a:p>
          <a:r>
            <a:rPr lang="es-AR"/>
            <a:t>Por pulsos o de caudal discontinuo</a:t>
          </a:r>
          <a:endParaRPr lang="en-US"/>
        </a:p>
      </dgm:t>
    </dgm:pt>
    <dgm:pt modelId="{F4C7C9E8-AD8F-483E-8704-8A4B541D0A77}" type="parTrans" cxnId="{B5D0FDB6-29F5-40EC-B12A-1191B9D7BC27}">
      <dgm:prSet/>
      <dgm:spPr/>
      <dgm:t>
        <a:bodyPr/>
        <a:lstStyle/>
        <a:p>
          <a:endParaRPr lang="en-US"/>
        </a:p>
      </dgm:t>
    </dgm:pt>
    <dgm:pt modelId="{0C822905-07DC-4E84-A8A2-6271EE687D39}" type="sibTrans" cxnId="{B5D0FDB6-29F5-40EC-B12A-1191B9D7BC27}">
      <dgm:prSet/>
      <dgm:spPr/>
      <dgm:t>
        <a:bodyPr/>
        <a:lstStyle/>
        <a:p>
          <a:endParaRPr lang="en-US"/>
        </a:p>
      </dgm:t>
    </dgm:pt>
    <dgm:pt modelId="{94107846-0427-4728-8F6B-F38AF14DD3F2}">
      <dgm:prSet/>
      <dgm:spPr/>
      <dgm:t>
        <a:bodyPr/>
        <a:lstStyle/>
        <a:p>
          <a:r>
            <a:rPr lang="es-AR"/>
            <a:t>Aplicación intermitente de agua a los surcos, alternando períodos de incorporación de agua y lapsos en los que se corta la entrada.</a:t>
          </a:r>
          <a:endParaRPr lang="en-US"/>
        </a:p>
      </dgm:t>
    </dgm:pt>
    <dgm:pt modelId="{AD09AA9C-0214-4766-B48C-51351AA14407}" type="parTrans" cxnId="{952CA82A-B846-4102-8C77-C74387CBEFE5}">
      <dgm:prSet/>
      <dgm:spPr/>
      <dgm:t>
        <a:bodyPr/>
        <a:lstStyle/>
        <a:p>
          <a:endParaRPr lang="en-US"/>
        </a:p>
      </dgm:t>
    </dgm:pt>
    <dgm:pt modelId="{34A4148C-48FB-4556-988B-8BC690DD296C}" type="sibTrans" cxnId="{952CA82A-B846-4102-8C77-C74387CBEFE5}">
      <dgm:prSet/>
      <dgm:spPr/>
      <dgm:t>
        <a:bodyPr/>
        <a:lstStyle/>
        <a:p>
          <a:endParaRPr lang="en-US"/>
        </a:p>
      </dgm:t>
    </dgm:pt>
    <dgm:pt modelId="{20AF8DC4-AC3B-4A23-B36F-F090CC0BE1A4}">
      <dgm:prSet/>
      <dgm:spPr/>
      <dgm:t>
        <a:bodyPr/>
        <a:lstStyle/>
        <a:p>
          <a:r>
            <a:rPr lang="es-AR"/>
            <a:t>La operación de los pulsos se realiza por medio de una válvula automática. </a:t>
          </a:r>
          <a:endParaRPr lang="en-US"/>
        </a:p>
      </dgm:t>
    </dgm:pt>
    <dgm:pt modelId="{A50D267A-A473-4BEA-BA8A-92DF0E17F771}" type="parTrans" cxnId="{ECDB8819-2D11-479B-9D9E-63684A2C1624}">
      <dgm:prSet/>
      <dgm:spPr/>
      <dgm:t>
        <a:bodyPr/>
        <a:lstStyle/>
        <a:p>
          <a:endParaRPr lang="en-US"/>
        </a:p>
      </dgm:t>
    </dgm:pt>
    <dgm:pt modelId="{BC9EB979-193A-44A8-8248-A62601E3D8F1}" type="sibTrans" cxnId="{ECDB8819-2D11-479B-9D9E-63684A2C1624}">
      <dgm:prSet/>
      <dgm:spPr/>
      <dgm:t>
        <a:bodyPr/>
        <a:lstStyle/>
        <a:p>
          <a:endParaRPr lang="en-US"/>
        </a:p>
      </dgm:t>
    </dgm:pt>
    <dgm:pt modelId="{EF4CB983-671C-4881-96B6-33CECDA9D61C}">
      <dgm:prSet/>
      <dgm:spPr/>
      <dgm:t>
        <a:bodyPr/>
        <a:lstStyle/>
        <a:p>
          <a:r>
            <a:rPr lang="es-AR"/>
            <a:t>A ambos lados de la válvula se conectan las cañerías perforadas que distribuirán el agua en la cabecera de los surcos por medio de compuertas regulables desde donde sale el agua a cada surco. </a:t>
          </a:r>
          <a:endParaRPr lang="en-US"/>
        </a:p>
      </dgm:t>
    </dgm:pt>
    <dgm:pt modelId="{F83CF11A-55BC-447A-AAFC-682B9D3869EB}" type="parTrans" cxnId="{A9748AAE-DF1D-41AA-B6B5-0CEADB88F2A0}">
      <dgm:prSet/>
      <dgm:spPr/>
      <dgm:t>
        <a:bodyPr/>
        <a:lstStyle/>
        <a:p>
          <a:endParaRPr lang="en-US"/>
        </a:p>
      </dgm:t>
    </dgm:pt>
    <dgm:pt modelId="{F28C4C08-BA36-4203-8542-4DB114ED5115}" type="sibTrans" cxnId="{A9748AAE-DF1D-41AA-B6B5-0CEADB88F2A0}">
      <dgm:prSet/>
      <dgm:spPr/>
      <dgm:t>
        <a:bodyPr/>
        <a:lstStyle/>
        <a:p>
          <a:endParaRPr lang="en-US"/>
        </a:p>
      </dgm:t>
    </dgm:pt>
    <dgm:pt modelId="{11D40BCE-58BE-49C4-9C95-65302976BC40}">
      <dgm:prSet/>
      <dgm:spPr/>
      <dgm:t>
        <a:bodyPr/>
        <a:lstStyle/>
        <a:p>
          <a:r>
            <a:rPr lang="es-AR"/>
            <a:t>La apertura de estas compuertas se hace alternadamente a ambos lados de la válvula.</a:t>
          </a:r>
          <a:endParaRPr lang="en-US"/>
        </a:p>
      </dgm:t>
    </dgm:pt>
    <dgm:pt modelId="{3787F3D5-00D1-427A-89BD-81CF316A0C10}" type="parTrans" cxnId="{059FD8B7-F6A0-4B67-AFCC-BC8063AEC12B}">
      <dgm:prSet/>
      <dgm:spPr/>
      <dgm:t>
        <a:bodyPr/>
        <a:lstStyle/>
        <a:p>
          <a:endParaRPr lang="en-US"/>
        </a:p>
      </dgm:t>
    </dgm:pt>
    <dgm:pt modelId="{008F3A3F-8FCD-4538-8CA1-664D8FE83BF4}" type="sibTrans" cxnId="{059FD8B7-F6A0-4B67-AFCC-BC8063AEC12B}">
      <dgm:prSet/>
      <dgm:spPr/>
      <dgm:t>
        <a:bodyPr/>
        <a:lstStyle/>
        <a:p>
          <a:endParaRPr lang="en-US"/>
        </a:p>
      </dgm:t>
    </dgm:pt>
    <dgm:pt modelId="{A83ACAC4-F260-4B5D-ABEC-45F9DDAAC7B0}">
      <dgm:prSet/>
      <dgm:spPr/>
      <dgm:t>
        <a:bodyPr/>
        <a:lstStyle/>
        <a:p>
          <a:r>
            <a:rPr lang="es-AR"/>
            <a:t>El tiempo de cada pulso lo determina la computadora en función del caudal a distribuir y el lapso que tarda en llegar el agua hasta el final del surco.</a:t>
          </a:r>
          <a:endParaRPr lang="en-US"/>
        </a:p>
      </dgm:t>
    </dgm:pt>
    <dgm:pt modelId="{3A9C44F6-8EA0-427B-B818-120712551887}" type="parTrans" cxnId="{B402B411-2340-4AFD-995F-36E2549068E1}">
      <dgm:prSet/>
      <dgm:spPr/>
      <dgm:t>
        <a:bodyPr/>
        <a:lstStyle/>
        <a:p>
          <a:endParaRPr lang="en-US"/>
        </a:p>
      </dgm:t>
    </dgm:pt>
    <dgm:pt modelId="{ED41AA70-008E-44F3-88EE-E5D899DE0E94}" type="sibTrans" cxnId="{B402B411-2340-4AFD-995F-36E2549068E1}">
      <dgm:prSet/>
      <dgm:spPr/>
      <dgm:t>
        <a:bodyPr/>
        <a:lstStyle/>
        <a:p>
          <a:endParaRPr lang="en-US"/>
        </a:p>
      </dgm:t>
    </dgm:pt>
    <dgm:pt modelId="{DDB5D4AC-49AA-40E0-9692-E1869D5C634A}" type="pres">
      <dgm:prSet presAssocID="{A5D62502-6892-4F41-A665-ACC180025CF3}" presName="vert0" presStyleCnt="0">
        <dgm:presLayoutVars>
          <dgm:dir/>
          <dgm:animOne val="branch"/>
          <dgm:animLvl val="lvl"/>
        </dgm:presLayoutVars>
      </dgm:prSet>
      <dgm:spPr/>
    </dgm:pt>
    <dgm:pt modelId="{7AE7250D-5ABF-475C-9C28-4A92D9F31247}" type="pres">
      <dgm:prSet presAssocID="{B3099CED-898E-42AB-8571-B3AFE26120F2}" presName="thickLine" presStyleLbl="alignNode1" presStyleIdx="0" presStyleCnt="6"/>
      <dgm:spPr/>
    </dgm:pt>
    <dgm:pt modelId="{6969B287-56EC-44FC-9E34-8625FBFD6C3E}" type="pres">
      <dgm:prSet presAssocID="{B3099CED-898E-42AB-8571-B3AFE26120F2}" presName="horz1" presStyleCnt="0"/>
      <dgm:spPr/>
    </dgm:pt>
    <dgm:pt modelId="{2F2B067B-0D7A-4923-B192-1DBE900AE989}" type="pres">
      <dgm:prSet presAssocID="{B3099CED-898E-42AB-8571-B3AFE26120F2}" presName="tx1" presStyleLbl="revTx" presStyleIdx="0" presStyleCnt="6"/>
      <dgm:spPr/>
    </dgm:pt>
    <dgm:pt modelId="{70C0A856-F738-4573-A299-A8FC830F30D2}" type="pres">
      <dgm:prSet presAssocID="{B3099CED-898E-42AB-8571-B3AFE26120F2}" presName="vert1" presStyleCnt="0"/>
      <dgm:spPr/>
    </dgm:pt>
    <dgm:pt modelId="{F3EB42D0-2D9C-438C-A13F-BC471F8385D6}" type="pres">
      <dgm:prSet presAssocID="{94107846-0427-4728-8F6B-F38AF14DD3F2}" presName="thickLine" presStyleLbl="alignNode1" presStyleIdx="1" presStyleCnt="6"/>
      <dgm:spPr/>
    </dgm:pt>
    <dgm:pt modelId="{4804F14A-6616-4CD3-ADD5-AE798246FC98}" type="pres">
      <dgm:prSet presAssocID="{94107846-0427-4728-8F6B-F38AF14DD3F2}" presName="horz1" presStyleCnt="0"/>
      <dgm:spPr/>
    </dgm:pt>
    <dgm:pt modelId="{D962E810-EB8F-4743-A1AB-0259A83C1E98}" type="pres">
      <dgm:prSet presAssocID="{94107846-0427-4728-8F6B-F38AF14DD3F2}" presName="tx1" presStyleLbl="revTx" presStyleIdx="1" presStyleCnt="6"/>
      <dgm:spPr/>
    </dgm:pt>
    <dgm:pt modelId="{63CE0F01-0C80-4DA5-AB3B-BCED3B263AFB}" type="pres">
      <dgm:prSet presAssocID="{94107846-0427-4728-8F6B-F38AF14DD3F2}" presName="vert1" presStyleCnt="0"/>
      <dgm:spPr/>
    </dgm:pt>
    <dgm:pt modelId="{EAC37393-DAD1-4650-B534-8CA4E48AA679}" type="pres">
      <dgm:prSet presAssocID="{20AF8DC4-AC3B-4A23-B36F-F090CC0BE1A4}" presName="thickLine" presStyleLbl="alignNode1" presStyleIdx="2" presStyleCnt="6"/>
      <dgm:spPr/>
    </dgm:pt>
    <dgm:pt modelId="{1FF55D2D-E1AF-4838-BF98-A02EB41045B1}" type="pres">
      <dgm:prSet presAssocID="{20AF8DC4-AC3B-4A23-B36F-F090CC0BE1A4}" presName="horz1" presStyleCnt="0"/>
      <dgm:spPr/>
    </dgm:pt>
    <dgm:pt modelId="{0D204F50-7A46-4186-8220-23A650F8FBD3}" type="pres">
      <dgm:prSet presAssocID="{20AF8DC4-AC3B-4A23-B36F-F090CC0BE1A4}" presName="tx1" presStyleLbl="revTx" presStyleIdx="2" presStyleCnt="6"/>
      <dgm:spPr/>
    </dgm:pt>
    <dgm:pt modelId="{F44A3F2E-B726-4828-BE62-A29834FBE7BB}" type="pres">
      <dgm:prSet presAssocID="{20AF8DC4-AC3B-4A23-B36F-F090CC0BE1A4}" presName="vert1" presStyleCnt="0"/>
      <dgm:spPr/>
    </dgm:pt>
    <dgm:pt modelId="{5BE6527E-AEC1-4E50-BED1-18ED7A36C6E6}" type="pres">
      <dgm:prSet presAssocID="{EF4CB983-671C-4881-96B6-33CECDA9D61C}" presName="thickLine" presStyleLbl="alignNode1" presStyleIdx="3" presStyleCnt="6"/>
      <dgm:spPr/>
    </dgm:pt>
    <dgm:pt modelId="{0B95CE12-34FB-4FD4-B8A9-F8C501F04AF7}" type="pres">
      <dgm:prSet presAssocID="{EF4CB983-671C-4881-96B6-33CECDA9D61C}" presName="horz1" presStyleCnt="0"/>
      <dgm:spPr/>
    </dgm:pt>
    <dgm:pt modelId="{8112E696-24DD-48B7-831D-8F6ECAEA525F}" type="pres">
      <dgm:prSet presAssocID="{EF4CB983-671C-4881-96B6-33CECDA9D61C}" presName="tx1" presStyleLbl="revTx" presStyleIdx="3" presStyleCnt="6"/>
      <dgm:spPr/>
    </dgm:pt>
    <dgm:pt modelId="{19845127-675A-4131-9C65-1BC764CA4212}" type="pres">
      <dgm:prSet presAssocID="{EF4CB983-671C-4881-96B6-33CECDA9D61C}" presName="vert1" presStyleCnt="0"/>
      <dgm:spPr/>
    </dgm:pt>
    <dgm:pt modelId="{809385F0-E00E-4C8C-8636-0349327C8AA6}" type="pres">
      <dgm:prSet presAssocID="{11D40BCE-58BE-49C4-9C95-65302976BC40}" presName="thickLine" presStyleLbl="alignNode1" presStyleIdx="4" presStyleCnt="6"/>
      <dgm:spPr/>
    </dgm:pt>
    <dgm:pt modelId="{3E9AFC28-B5BF-4929-9F38-6A9A1D332CBB}" type="pres">
      <dgm:prSet presAssocID="{11D40BCE-58BE-49C4-9C95-65302976BC40}" presName="horz1" presStyleCnt="0"/>
      <dgm:spPr/>
    </dgm:pt>
    <dgm:pt modelId="{61E647EF-3AC6-4D7B-83C2-93636A93B34F}" type="pres">
      <dgm:prSet presAssocID="{11D40BCE-58BE-49C4-9C95-65302976BC40}" presName="tx1" presStyleLbl="revTx" presStyleIdx="4" presStyleCnt="6"/>
      <dgm:spPr/>
    </dgm:pt>
    <dgm:pt modelId="{2AD84210-7CD8-4C84-BF69-A21C92E417C1}" type="pres">
      <dgm:prSet presAssocID="{11D40BCE-58BE-49C4-9C95-65302976BC40}" presName="vert1" presStyleCnt="0"/>
      <dgm:spPr/>
    </dgm:pt>
    <dgm:pt modelId="{56FA0A5B-7405-4FC0-8723-ECCE0CB3CFB1}" type="pres">
      <dgm:prSet presAssocID="{A83ACAC4-F260-4B5D-ABEC-45F9DDAAC7B0}" presName="thickLine" presStyleLbl="alignNode1" presStyleIdx="5" presStyleCnt="6"/>
      <dgm:spPr/>
    </dgm:pt>
    <dgm:pt modelId="{2CA57A45-6674-4E17-8C9A-F9900FE4F46E}" type="pres">
      <dgm:prSet presAssocID="{A83ACAC4-F260-4B5D-ABEC-45F9DDAAC7B0}" presName="horz1" presStyleCnt="0"/>
      <dgm:spPr/>
    </dgm:pt>
    <dgm:pt modelId="{4CB81D17-A118-4D0B-9D9F-A70838C46E0C}" type="pres">
      <dgm:prSet presAssocID="{A83ACAC4-F260-4B5D-ABEC-45F9DDAAC7B0}" presName="tx1" presStyleLbl="revTx" presStyleIdx="5" presStyleCnt="6"/>
      <dgm:spPr/>
    </dgm:pt>
    <dgm:pt modelId="{AEB5F3A1-2AC5-463D-BA36-7642E7A0AF91}" type="pres">
      <dgm:prSet presAssocID="{A83ACAC4-F260-4B5D-ABEC-45F9DDAAC7B0}" presName="vert1" presStyleCnt="0"/>
      <dgm:spPr/>
    </dgm:pt>
  </dgm:ptLst>
  <dgm:cxnLst>
    <dgm:cxn modelId="{B402B411-2340-4AFD-995F-36E2549068E1}" srcId="{A5D62502-6892-4F41-A665-ACC180025CF3}" destId="{A83ACAC4-F260-4B5D-ABEC-45F9DDAAC7B0}" srcOrd="5" destOrd="0" parTransId="{3A9C44F6-8EA0-427B-B818-120712551887}" sibTransId="{ED41AA70-008E-44F3-88EE-E5D899DE0E94}"/>
    <dgm:cxn modelId="{ECDB8819-2D11-479B-9D9E-63684A2C1624}" srcId="{A5D62502-6892-4F41-A665-ACC180025CF3}" destId="{20AF8DC4-AC3B-4A23-B36F-F090CC0BE1A4}" srcOrd="2" destOrd="0" parTransId="{A50D267A-A473-4BEA-BA8A-92DF0E17F771}" sibTransId="{BC9EB979-193A-44A8-8248-A62601E3D8F1}"/>
    <dgm:cxn modelId="{952CA82A-B846-4102-8C77-C74387CBEFE5}" srcId="{A5D62502-6892-4F41-A665-ACC180025CF3}" destId="{94107846-0427-4728-8F6B-F38AF14DD3F2}" srcOrd="1" destOrd="0" parTransId="{AD09AA9C-0214-4766-B48C-51351AA14407}" sibTransId="{34A4148C-48FB-4556-988B-8BC690DD296C}"/>
    <dgm:cxn modelId="{5F53532B-68B1-4566-B07E-047BC0AD201F}" type="presOf" srcId="{A83ACAC4-F260-4B5D-ABEC-45F9DDAAC7B0}" destId="{4CB81D17-A118-4D0B-9D9F-A70838C46E0C}" srcOrd="0" destOrd="0" presId="urn:microsoft.com/office/officeart/2008/layout/LinedList"/>
    <dgm:cxn modelId="{2BE33D5D-2E76-4F23-9412-5489F2BEE119}" type="presOf" srcId="{A5D62502-6892-4F41-A665-ACC180025CF3}" destId="{DDB5D4AC-49AA-40E0-9692-E1869D5C634A}" srcOrd="0" destOrd="0" presId="urn:microsoft.com/office/officeart/2008/layout/LinedList"/>
    <dgm:cxn modelId="{2137E69D-6A5E-4B7D-826D-3B584346C7EC}" type="presOf" srcId="{11D40BCE-58BE-49C4-9C95-65302976BC40}" destId="{61E647EF-3AC6-4D7B-83C2-93636A93B34F}" srcOrd="0" destOrd="0" presId="urn:microsoft.com/office/officeart/2008/layout/LinedList"/>
    <dgm:cxn modelId="{C4344BAE-5F97-4296-BB9E-803573246ED7}" type="presOf" srcId="{EF4CB983-671C-4881-96B6-33CECDA9D61C}" destId="{8112E696-24DD-48B7-831D-8F6ECAEA525F}" srcOrd="0" destOrd="0" presId="urn:microsoft.com/office/officeart/2008/layout/LinedList"/>
    <dgm:cxn modelId="{A9748AAE-DF1D-41AA-B6B5-0CEADB88F2A0}" srcId="{A5D62502-6892-4F41-A665-ACC180025CF3}" destId="{EF4CB983-671C-4881-96B6-33CECDA9D61C}" srcOrd="3" destOrd="0" parTransId="{F83CF11A-55BC-447A-AAFC-682B9D3869EB}" sibTransId="{F28C4C08-BA36-4203-8542-4DB114ED5115}"/>
    <dgm:cxn modelId="{B5D0FDB6-29F5-40EC-B12A-1191B9D7BC27}" srcId="{A5D62502-6892-4F41-A665-ACC180025CF3}" destId="{B3099CED-898E-42AB-8571-B3AFE26120F2}" srcOrd="0" destOrd="0" parTransId="{F4C7C9E8-AD8F-483E-8704-8A4B541D0A77}" sibTransId="{0C822905-07DC-4E84-A8A2-6271EE687D39}"/>
    <dgm:cxn modelId="{059FD8B7-F6A0-4B67-AFCC-BC8063AEC12B}" srcId="{A5D62502-6892-4F41-A665-ACC180025CF3}" destId="{11D40BCE-58BE-49C4-9C95-65302976BC40}" srcOrd="4" destOrd="0" parTransId="{3787F3D5-00D1-427A-89BD-81CF316A0C10}" sibTransId="{008F3A3F-8FCD-4538-8CA1-664D8FE83BF4}"/>
    <dgm:cxn modelId="{0A4370CA-7DF2-4F2E-9227-065071B665D3}" type="presOf" srcId="{20AF8DC4-AC3B-4A23-B36F-F090CC0BE1A4}" destId="{0D204F50-7A46-4186-8220-23A650F8FBD3}" srcOrd="0" destOrd="0" presId="urn:microsoft.com/office/officeart/2008/layout/LinedList"/>
    <dgm:cxn modelId="{8B7A47CD-1BCF-4E42-A97A-21E12F035D4F}" type="presOf" srcId="{B3099CED-898E-42AB-8571-B3AFE26120F2}" destId="{2F2B067B-0D7A-4923-B192-1DBE900AE989}" srcOrd="0" destOrd="0" presId="urn:microsoft.com/office/officeart/2008/layout/LinedList"/>
    <dgm:cxn modelId="{D1B5DDFB-7A4E-40B2-AED7-56265CF423D3}" type="presOf" srcId="{94107846-0427-4728-8F6B-F38AF14DD3F2}" destId="{D962E810-EB8F-4743-A1AB-0259A83C1E98}" srcOrd="0" destOrd="0" presId="urn:microsoft.com/office/officeart/2008/layout/LinedList"/>
    <dgm:cxn modelId="{41D393CA-161C-4661-AEA2-5BD78950580E}" type="presParOf" srcId="{DDB5D4AC-49AA-40E0-9692-E1869D5C634A}" destId="{7AE7250D-5ABF-475C-9C28-4A92D9F31247}" srcOrd="0" destOrd="0" presId="urn:microsoft.com/office/officeart/2008/layout/LinedList"/>
    <dgm:cxn modelId="{FEE0E073-7F9B-47FE-9C93-82E0592A19D1}" type="presParOf" srcId="{DDB5D4AC-49AA-40E0-9692-E1869D5C634A}" destId="{6969B287-56EC-44FC-9E34-8625FBFD6C3E}" srcOrd="1" destOrd="0" presId="urn:microsoft.com/office/officeart/2008/layout/LinedList"/>
    <dgm:cxn modelId="{C0F3F772-0B29-45BF-A3E5-5CFFDC5BB217}" type="presParOf" srcId="{6969B287-56EC-44FC-9E34-8625FBFD6C3E}" destId="{2F2B067B-0D7A-4923-B192-1DBE900AE989}" srcOrd="0" destOrd="0" presId="urn:microsoft.com/office/officeart/2008/layout/LinedList"/>
    <dgm:cxn modelId="{FCE1BC9A-C1BD-4DE0-B133-C3F23576310F}" type="presParOf" srcId="{6969B287-56EC-44FC-9E34-8625FBFD6C3E}" destId="{70C0A856-F738-4573-A299-A8FC830F30D2}" srcOrd="1" destOrd="0" presId="urn:microsoft.com/office/officeart/2008/layout/LinedList"/>
    <dgm:cxn modelId="{D1075FB2-6609-45F0-B105-6F8E6FD029F7}" type="presParOf" srcId="{DDB5D4AC-49AA-40E0-9692-E1869D5C634A}" destId="{F3EB42D0-2D9C-438C-A13F-BC471F8385D6}" srcOrd="2" destOrd="0" presId="urn:microsoft.com/office/officeart/2008/layout/LinedList"/>
    <dgm:cxn modelId="{835B3675-BC25-4D6E-899E-5D67A6F83AD3}" type="presParOf" srcId="{DDB5D4AC-49AA-40E0-9692-E1869D5C634A}" destId="{4804F14A-6616-4CD3-ADD5-AE798246FC98}" srcOrd="3" destOrd="0" presId="urn:microsoft.com/office/officeart/2008/layout/LinedList"/>
    <dgm:cxn modelId="{EDEAAF6D-5A5F-4102-BEB7-C5B65226C66F}" type="presParOf" srcId="{4804F14A-6616-4CD3-ADD5-AE798246FC98}" destId="{D962E810-EB8F-4743-A1AB-0259A83C1E98}" srcOrd="0" destOrd="0" presId="urn:microsoft.com/office/officeart/2008/layout/LinedList"/>
    <dgm:cxn modelId="{2D5B2D41-1B91-42D4-B672-415FD970B9F8}" type="presParOf" srcId="{4804F14A-6616-4CD3-ADD5-AE798246FC98}" destId="{63CE0F01-0C80-4DA5-AB3B-BCED3B263AFB}" srcOrd="1" destOrd="0" presId="urn:microsoft.com/office/officeart/2008/layout/LinedList"/>
    <dgm:cxn modelId="{83B25742-8C34-40DC-82F7-06A7161A0DF7}" type="presParOf" srcId="{DDB5D4AC-49AA-40E0-9692-E1869D5C634A}" destId="{EAC37393-DAD1-4650-B534-8CA4E48AA679}" srcOrd="4" destOrd="0" presId="urn:microsoft.com/office/officeart/2008/layout/LinedList"/>
    <dgm:cxn modelId="{A042A080-0E9A-42E5-8CC7-5DFA63974872}" type="presParOf" srcId="{DDB5D4AC-49AA-40E0-9692-E1869D5C634A}" destId="{1FF55D2D-E1AF-4838-BF98-A02EB41045B1}" srcOrd="5" destOrd="0" presId="urn:microsoft.com/office/officeart/2008/layout/LinedList"/>
    <dgm:cxn modelId="{50B9697B-441E-4533-9831-BCB169CE9FF8}" type="presParOf" srcId="{1FF55D2D-E1AF-4838-BF98-A02EB41045B1}" destId="{0D204F50-7A46-4186-8220-23A650F8FBD3}" srcOrd="0" destOrd="0" presId="urn:microsoft.com/office/officeart/2008/layout/LinedList"/>
    <dgm:cxn modelId="{1A470DF0-1945-45FA-8DBB-724274FC85E1}" type="presParOf" srcId="{1FF55D2D-E1AF-4838-BF98-A02EB41045B1}" destId="{F44A3F2E-B726-4828-BE62-A29834FBE7BB}" srcOrd="1" destOrd="0" presId="urn:microsoft.com/office/officeart/2008/layout/LinedList"/>
    <dgm:cxn modelId="{9FC4DD6D-FC11-4FEE-8E1A-93784C4B121D}" type="presParOf" srcId="{DDB5D4AC-49AA-40E0-9692-E1869D5C634A}" destId="{5BE6527E-AEC1-4E50-BED1-18ED7A36C6E6}" srcOrd="6" destOrd="0" presId="urn:microsoft.com/office/officeart/2008/layout/LinedList"/>
    <dgm:cxn modelId="{56368DE4-9107-41D2-AEDC-5EC4428B4916}" type="presParOf" srcId="{DDB5D4AC-49AA-40E0-9692-E1869D5C634A}" destId="{0B95CE12-34FB-4FD4-B8A9-F8C501F04AF7}" srcOrd="7" destOrd="0" presId="urn:microsoft.com/office/officeart/2008/layout/LinedList"/>
    <dgm:cxn modelId="{E6A9BF89-C105-4D46-B1D9-14487DF9C5C0}" type="presParOf" srcId="{0B95CE12-34FB-4FD4-B8A9-F8C501F04AF7}" destId="{8112E696-24DD-48B7-831D-8F6ECAEA525F}" srcOrd="0" destOrd="0" presId="urn:microsoft.com/office/officeart/2008/layout/LinedList"/>
    <dgm:cxn modelId="{360CBD4B-A0CD-41AB-BC30-BBEE44AB4A34}" type="presParOf" srcId="{0B95CE12-34FB-4FD4-B8A9-F8C501F04AF7}" destId="{19845127-675A-4131-9C65-1BC764CA4212}" srcOrd="1" destOrd="0" presId="urn:microsoft.com/office/officeart/2008/layout/LinedList"/>
    <dgm:cxn modelId="{7D48049A-5D2C-43A8-A648-AF3E7D8F2AFC}" type="presParOf" srcId="{DDB5D4AC-49AA-40E0-9692-E1869D5C634A}" destId="{809385F0-E00E-4C8C-8636-0349327C8AA6}" srcOrd="8" destOrd="0" presId="urn:microsoft.com/office/officeart/2008/layout/LinedList"/>
    <dgm:cxn modelId="{6F059CF3-FB73-4495-91C2-0BFA1C489019}" type="presParOf" srcId="{DDB5D4AC-49AA-40E0-9692-E1869D5C634A}" destId="{3E9AFC28-B5BF-4929-9F38-6A9A1D332CBB}" srcOrd="9" destOrd="0" presId="urn:microsoft.com/office/officeart/2008/layout/LinedList"/>
    <dgm:cxn modelId="{22730D7B-41B3-4F7A-AEA4-ABA1184F29CF}" type="presParOf" srcId="{3E9AFC28-B5BF-4929-9F38-6A9A1D332CBB}" destId="{61E647EF-3AC6-4D7B-83C2-93636A93B34F}" srcOrd="0" destOrd="0" presId="urn:microsoft.com/office/officeart/2008/layout/LinedList"/>
    <dgm:cxn modelId="{5646E4E9-2471-4640-84EB-2357022B4076}" type="presParOf" srcId="{3E9AFC28-B5BF-4929-9F38-6A9A1D332CBB}" destId="{2AD84210-7CD8-4C84-BF69-A21C92E417C1}" srcOrd="1" destOrd="0" presId="urn:microsoft.com/office/officeart/2008/layout/LinedList"/>
    <dgm:cxn modelId="{4BAE6CA3-64F4-4425-A698-6ECD4B35B48B}" type="presParOf" srcId="{DDB5D4AC-49AA-40E0-9692-E1869D5C634A}" destId="{56FA0A5B-7405-4FC0-8723-ECCE0CB3CFB1}" srcOrd="10" destOrd="0" presId="urn:microsoft.com/office/officeart/2008/layout/LinedList"/>
    <dgm:cxn modelId="{BE825C52-A8C0-4D60-8FCD-F28C6D9DC813}" type="presParOf" srcId="{DDB5D4AC-49AA-40E0-9692-E1869D5C634A}" destId="{2CA57A45-6674-4E17-8C9A-F9900FE4F46E}" srcOrd="11" destOrd="0" presId="urn:microsoft.com/office/officeart/2008/layout/LinedList"/>
    <dgm:cxn modelId="{2C0242F9-70DE-4FA3-B661-915C17FE7C04}" type="presParOf" srcId="{2CA57A45-6674-4E17-8C9A-F9900FE4F46E}" destId="{4CB81D17-A118-4D0B-9D9F-A70838C46E0C}" srcOrd="0" destOrd="0" presId="urn:microsoft.com/office/officeart/2008/layout/LinedList"/>
    <dgm:cxn modelId="{F123C54B-2536-492F-95F5-7D60CC749C96}" type="presParOf" srcId="{2CA57A45-6674-4E17-8C9A-F9900FE4F46E}" destId="{AEB5F3A1-2AC5-463D-BA36-7642E7A0AF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3A2F76-8F6B-433B-A754-01A5E203BC6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951B26C-510A-4960-9484-27012F3A4751}">
      <dgm:prSet/>
      <dgm:spPr/>
      <dgm:t>
        <a:bodyPr/>
        <a:lstStyle/>
        <a:p>
          <a:r>
            <a:rPr lang="es-AR"/>
            <a:t>Aspersores de baja presión. Dan mayor uniformidad, aunque son muy susceptibles al viento. Se pueden colocar directamente sobre la cañería principal o en bajadas a alturas adecuadas de acuerdo al tipo de cultivo. Esta última disposición es más conveniente cuando la influencia de los vientos es muy grande.</a:t>
          </a:r>
          <a:endParaRPr lang="en-US"/>
        </a:p>
      </dgm:t>
    </dgm:pt>
    <dgm:pt modelId="{ED1B1E74-7C30-46CC-8758-96AD2C6C67E9}" type="parTrans" cxnId="{0C256128-E837-423A-8F7E-56BB53DD644D}">
      <dgm:prSet/>
      <dgm:spPr/>
      <dgm:t>
        <a:bodyPr/>
        <a:lstStyle/>
        <a:p>
          <a:endParaRPr lang="en-US"/>
        </a:p>
      </dgm:t>
    </dgm:pt>
    <dgm:pt modelId="{C5BCE05D-61AC-418F-9737-AF2CFD7681BD}" type="sibTrans" cxnId="{0C256128-E837-423A-8F7E-56BB53DD644D}">
      <dgm:prSet/>
      <dgm:spPr/>
      <dgm:t>
        <a:bodyPr/>
        <a:lstStyle/>
        <a:p>
          <a:endParaRPr lang="en-US"/>
        </a:p>
      </dgm:t>
    </dgm:pt>
    <dgm:pt modelId="{4961A621-E085-4152-8515-BCA47617624C}">
      <dgm:prSet/>
      <dgm:spPr/>
      <dgm:t>
        <a:bodyPr/>
        <a:lstStyle/>
        <a:p>
          <a:r>
            <a:rPr lang="es-AR"/>
            <a:t>Aspersores de baja presión giratorios. Son similares a los descriptos en el punto anterior, sólo que giran, logrando mayor alcance. También se pueden colocar sobre la tubería principal o en caídas desde ésta.</a:t>
          </a:r>
          <a:endParaRPr lang="en-US"/>
        </a:p>
      </dgm:t>
    </dgm:pt>
    <dgm:pt modelId="{980C3291-2175-4B8B-85F4-9EB9D4566525}" type="parTrans" cxnId="{E2957AE1-C3F9-4E1F-9F18-9FA037D67A1E}">
      <dgm:prSet/>
      <dgm:spPr/>
      <dgm:t>
        <a:bodyPr/>
        <a:lstStyle/>
        <a:p>
          <a:endParaRPr lang="en-US"/>
        </a:p>
      </dgm:t>
    </dgm:pt>
    <dgm:pt modelId="{45FEEFE6-EE84-4CD4-AD19-BBDA7BBB5C4C}" type="sibTrans" cxnId="{E2957AE1-C3F9-4E1F-9F18-9FA037D67A1E}">
      <dgm:prSet/>
      <dgm:spPr/>
      <dgm:t>
        <a:bodyPr/>
        <a:lstStyle/>
        <a:p>
          <a:endParaRPr lang="en-US"/>
        </a:p>
      </dgm:t>
    </dgm:pt>
    <dgm:pt modelId="{233E0F7D-64B3-4F57-9239-34E1AD2949BE}">
      <dgm:prSet/>
      <dgm:spPr/>
      <dgm:t>
        <a:bodyPr/>
        <a:lstStyle/>
        <a:p>
          <a:r>
            <a:rPr lang="es-AR"/>
            <a:t>Aspersores de impacto de baja presión. Son iguales a los que se utilizan en los sistemas fijos de aspersión. También pueden ser plásticos o de bronce.</a:t>
          </a:r>
          <a:endParaRPr lang="en-US"/>
        </a:p>
      </dgm:t>
    </dgm:pt>
    <dgm:pt modelId="{D9145C80-B251-4C62-9403-6DB237C06DD1}" type="parTrans" cxnId="{DE7C69C2-F228-4071-9CE7-F8EBB106585D}">
      <dgm:prSet/>
      <dgm:spPr/>
      <dgm:t>
        <a:bodyPr/>
        <a:lstStyle/>
        <a:p>
          <a:endParaRPr lang="en-US"/>
        </a:p>
      </dgm:t>
    </dgm:pt>
    <dgm:pt modelId="{04E091BD-D2C6-419E-B23C-FFCCA608AC94}" type="sibTrans" cxnId="{DE7C69C2-F228-4071-9CE7-F8EBB106585D}">
      <dgm:prSet/>
      <dgm:spPr/>
      <dgm:t>
        <a:bodyPr/>
        <a:lstStyle/>
        <a:p>
          <a:endParaRPr lang="en-US"/>
        </a:p>
      </dgm:t>
    </dgm:pt>
    <dgm:pt modelId="{ABF49EAD-C4D2-41F3-93F4-9ADD7AD9D79C}" type="pres">
      <dgm:prSet presAssocID="{A73A2F76-8F6B-433B-A754-01A5E203BC65}" presName="linear" presStyleCnt="0">
        <dgm:presLayoutVars>
          <dgm:animLvl val="lvl"/>
          <dgm:resizeHandles val="exact"/>
        </dgm:presLayoutVars>
      </dgm:prSet>
      <dgm:spPr/>
    </dgm:pt>
    <dgm:pt modelId="{06515425-67C9-4E81-A8C1-F6717343609B}" type="pres">
      <dgm:prSet presAssocID="{B951B26C-510A-4960-9484-27012F3A4751}" presName="parentText" presStyleLbl="node1" presStyleIdx="0" presStyleCnt="3">
        <dgm:presLayoutVars>
          <dgm:chMax val="0"/>
          <dgm:bulletEnabled val="1"/>
        </dgm:presLayoutVars>
      </dgm:prSet>
      <dgm:spPr/>
    </dgm:pt>
    <dgm:pt modelId="{C5E6FB56-B6A9-43B0-AD65-8BAE5FDD92E1}" type="pres">
      <dgm:prSet presAssocID="{C5BCE05D-61AC-418F-9737-AF2CFD7681BD}" presName="spacer" presStyleCnt="0"/>
      <dgm:spPr/>
    </dgm:pt>
    <dgm:pt modelId="{27A67464-A1D0-41EF-B7EC-A0FBBB1FDBFC}" type="pres">
      <dgm:prSet presAssocID="{4961A621-E085-4152-8515-BCA47617624C}" presName="parentText" presStyleLbl="node1" presStyleIdx="1" presStyleCnt="3">
        <dgm:presLayoutVars>
          <dgm:chMax val="0"/>
          <dgm:bulletEnabled val="1"/>
        </dgm:presLayoutVars>
      </dgm:prSet>
      <dgm:spPr/>
    </dgm:pt>
    <dgm:pt modelId="{E3BCF923-B619-4347-9A55-F7E15A6A087B}" type="pres">
      <dgm:prSet presAssocID="{45FEEFE6-EE84-4CD4-AD19-BBDA7BBB5C4C}" presName="spacer" presStyleCnt="0"/>
      <dgm:spPr/>
    </dgm:pt>
    <dgm:pt modelId="{536F17F2-AE61-4F5B-AB57-F840F148CF92}" type="pres">
      <dgm:prSet presAssocID="{233E0F7D-64B3-4F57-9239-34E1AD2949BE}" presName="parentText" presStyleLbl="node1" presStyleIdx="2" presStyleCnt="3">
        <dgm:presLayoutVars>
          <dgm:chMax val="0"/>
          <dgm:bulletEnabled val="1"/>
        </dgm:presLayoutVars>
      </dgm:prSet>
      <dgm:spPr/>
    </dgm:pt>
  </dgm:ptLst>
  <dgm:cxnLst>
    <dgm:cxn modelId="{0C256128-E837-423A-8F7E-56BB53DD644D}" srcId="{A73A2F76-8F6B-433B-A754-01A5E203BC65}" destId="{B951B26C-510A-4960-9484-27012F3A4751}" srcOrd="0" destOrd="0" parTransId="{ED1B1E74-7C30-46CC-8758-96AD2C6C67E9}" sibTransId="{C5BCE05D-61AC-418F-9737-AF2CFD7681BD}"/>
    <dgm:cxn modelId="{04769B62-29F2-47EF-8563-1EEAF9DE016F}" type="presOf" srcId="{233E0F7D-64B3-4F57-9239-34E1AD2949BE}" destId="{536F17F2-AE61-4F5B-AB57-F840F148CF92}" srcOrd="0" destOrd="0" presId="urn:microsoft.com/office/officeart/2005/8/layout/vList2"/>
    <dgm:cxn modelId="{DA06A968-F15D-420C-8399-45A1967C2CD2}" type="presOf" srcId="{4961A621-E085-4152-8515-BCA47617624C}" destId="{27A67464-A1D0-41EF-B7EC-A0FBBB1FDBFC}" srcOrd="0" destOrd="0" presId="urn:microsoft.com/office/officeart/2005/8/layout/vList2"/>
    <dgm:cxn modelId="{161E3D77-4F50-4F49-AF18-E77C04BD3217}" type="presOf" srcId="{B951B26C-510A-4960-9484-27012F3A4751}" destId="{06515425-67C9-4E81-A8C1-F6717343609B}" srcOrd="0" destOrd="0" presId="urn:microsoft.com/office/officeart/2005/8/layout/vList2"/>
    <dgm:cxn modelId="{0D8FD0C0-38C6-4B96-9257-521664A77BF1}" type="presOf" srcId="{A73A2F76-8F6B-433B-A754-01A5E203BC65}" destId="{ABF49EAD-C4D2-41F3-93F4-9ADD7AD9D79C}" srcOrd="0" destOrd="0" presId="urn:microsoft.com/office/officeart/2005/8/layout/vList2"/>
    <dgm:cxn modelId="{DE7C69C2-F228-4071-9CE7-F8EBB106585D}" srcId="{A73A2F76-8F6B-433B-A754-01A5E203BC65}" destId="{233E0F7D-64B3-4F57-9239-34E1AD2949BE}" srcOrd="2" destOrd="0" parTransId="{D9145C80-B251-4C62-9403-6DB237C06DD1}" sibTransId="{04E091BD-D2C6-419E-B23C-FFCCA608AC94}"/>
    <dgm:cxn modelId="{E2957AE1-C3F9-4E1F-9F18-9FA037D67A1E}" srcId="{A73A2F76-8F6B-433B-A754-01A5E203BC65}" destId="{4961A621-E085-4152-8515-BCA47617624C}" srcOrd="1" destOrd="0" parTransId="{980C3291-2175-4B8B-85F4-9EB9D4566525}" sibTransId="{45FEEFE6-EE84-4CD4-AD19-BBDA7BBB5C4C}"/>
    <dgm:cxn modelId="{21A2C5B6-FA64-4A6D-9549-E3DA48CD50EF}" type="presParOf" srcId="{ABF49EAD-C4D2-41F3-93F4-9ADD7AD9D79C}" destId="{06515425-67C9-4E81-A8C1-F6717343609B}" srcOrd="0" destOrd="0" presId="urn:microsoft.com/office/officeart/2005/8/layout/vList2"/>
    <dgm:cxn modelId="{DD2B1332-E0B4-4AF6-8854-9BA8C1CEF48E}" type="presParOf" srcId="{ABF49EAD-C4D2-41F3-93F4-9ADD7AD9D79C}" destId="{C5E6FB56-B6A9-43B0-AD65-8BAE5FDD92E1}" srcOrd="1" destOrd="0" presId="urn:microsoft.com/office/officeart/2005/8/layout/vList2"/>
    <dgm:cxn modelId="{271BB110-541C-421B-9A8C-CC8CA743A05C}" type="presParOf" srcId="{ABF49EAD-C4D2-41F3-93F4-9ADD7AD9D79C}" destId="{27A67464-A1D0-41EF-B7EC-A0FBBB1FDBFC}" srcOrd="2" destOrd="0" presId="urn:microsoft.com/office/officeart/2005/8/layout/vList2"/>
    <dgm:cxn modelId="{59C281FE-3DBF-4846-9B8D-45DB242FE838}" type="presParOf" srcId="{ABF49EAD-C4D2-41F3-93F4-9ADD7AD9D79C}" destId="{E3BCF923-B619-4347-9A55-F7E15A6A087B}" srcOrd="3" destOrd="0" presId="urn:microsoft.com/office/officeart/2005/8/layout/vList2"/>
    <dgm:cxn modelId="{81A57CC1-D9E8-44C6-A9B5-E73F0B4D76F5}" type="presParOf" srcId="{ABF49EAD-C4D2-41F3-93F4-9ADD7AD9D79C}" destId="{536F17F2-AE61-4F5B-AB57-F840F148CF9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DD31FC-0C9B-4412-89A6-4F79023209D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5E68F16-153E-45F7-9442-88A4178C5875}">
      <dgm:prSet/>
      <dgm:spPr/>
      <dgm:t>
        <a:bodyPr/>
        <a:lstStyle/>
        <a:p>
          <a:r>
            <a:rPr lang="es-AR"/>
            <a:t>Aspersores de impacto de alta presión. También idénticos a los mencionados en sistemas fijos, aunque cubren mayor área de riego que los del punto anterior. Tanto los aspersores de impacto de baja presión como los de alta presión, se colocan directamente sobre la cañería principal. </a:t>
          </a:r>
          <a:endParaRPr lang="en-US"/>
        </a:p>
      </dgm:t>
    </dgm:pt>
    <dgm:pt modelId="{946CD9DC-1A0E-410C-921C-44111C18E5FC}" type="parTrans" cxnId="{3FF320A7-7523-4818-B62F-135BDCF043EB}">
      <dgm:prSet/>
      <dgm:spPr/>
      <dgm:t>
        <a:bodyPr/>
        <a:lstStyle/>
        <a:p>
          <a:endParaRPr lang="en-US"/>
        </a:p>
      </dgm:t>
    </dgm:pt>
    <dgm:pt modelId="{C31613FE-1E4C-4C69-BAF3-8D603B2F0573}" type="sibTrans" cxnId="{3FF320A7-7523-4818-B62F-135BDCF043EB}">
      <dgm:prSet/>
      <dgm:spPr/>
      <dgm:t>
        <a:bodyPr/>
        <a:lstStyle/>
        <a:p>
          <a:endParaRPr lang="en-US"/>
        </a:p>
      </dgm:t>
    </dgm:pt>
    <dgm:pt modelId="{DA61819B-C76C-45C3-945C-41326F38DE32}">
      <dgm:prSet/>
      <dgm:spPr/>
      <dgm:t>
        <a:bodyPr/>
        <a:lstStyle/>
        <a:p>
          <a:r>
            <a:rPr lang="es-AR"/>
            <a:t>De acuerdo a cuál de todos estos aspersores se elija, y eventualmente otras opciones que haya en el mercado, y según qué tipo de disposición se adopte, la superficie mojada por la línea de riego puede adoptar distintas formas. Esto se ve en la figura 23. La figura 24 muestra algunos de los aspersores disponibles actualmente en el mercado</a:t>
          </a:r>
          <a:r>
            <a:rPr lang="es-ES"/>
            <a:t>.</a:t>
          </a:r>
          <a:endParaRPr lang="en-US"/>
        </a:p>
      </dgm:t>
    </dgm:pt>
    <dgm:pt modelId="{DE9A35B3-E457-4FF8-A6FF-41A6DE0168F6}" type="parTrans" cxnId="{34925CC0-0E30-4120-A6B1-DE46C23F198C}">
      <dgm:prSet/>
      <dgm:spPr/>
      <dgm:t>
        <a:bodyPr/>
        <a:lstStyle/>
        <a:p>
          <a:endParaRPr lang="en-US"/>
        </a:p>
      </dgm:t>
    </dgm:pt>
    <dgm:pt modelId="{E28EADBF-78EA-465A-B1CA-8FA9CAC9D892}" type="sibTrans" cxnId="{34925CC0-0E30-4120-A6B1-DE46C23F198C}">
      <dgm:prSet/>
      <dgm:spPr/>
      <dgm:t>
        <a:bodyPr/>
        <a:lstStyle/>
        <a:p>
          <a:endParaRPr lang="en-US"/>
        </a:p>
      </dgm:t>
    </dgm:pt>
    <dgm:pt modelId="{0C6BDF1E-9765-4BC2-A247-B25AA635DD97}" type="pres">
      <dgm:prSet presAssocID="{2FDD31FC-0C9B-4412-89A6-4F79023209D3}" presName="linear" presStyleCnt="0">
        <dgm:presLayoutVars>
          <dgm:animLvl val="lvl"/>
          <dgm:resizeHandles val="exact"/>
        </dgm:presLayoutVars>
      </dgm:prSet>
      <dgm:spPr/>
    </dgm:pt>
    <dgm:pt modelId="{72DEAF01-1150-4BF3-9EA1-68DC8193B152}" type="pres">
      <dgm:prSet presAssocID="{A5E68F16-153E-45F7-9442-88A4178C5875}" presName="parentText" presStyleLbl="node1" presStyleIdx="0" presStyleCnt="2">
        <dgm:presLayoutVars>
          <dgm:chMax val="0"/>
          <dgm:bulletEnabled val="1"/>
        </dgm:presLayoutVars>
      </dgm:prSet>
      <dgm:spPr/>
    </dgm:pt>
    <dgm:pt modelId="{8A8FF002-3D0E-464D-8B52-1B9073F9B9BE}" type="pres">
      <dgm:prSet presAssocID="{C31613FE-1E4C-4C69-BAF3-8D603B2F0573}" presName="spacer" presStyleCnt="0"/>
      <dgm:spPr/>
    </dgm:pt>
    <dgm:pt modelId="{C8344670-F843-46F3-91CD-5368868759C6}" type="pres">
      <dgm:prSet presAssocID="{DA61819B-C76C-45C3-945C-41326F38DE32}" presName="parentText" presStyleLbl="node1" presStyleIdx="1" presStyleCnt="2">
        <dgm:presLayoutVars>
          <dgm:chMax val="0"/>
          <dgm:bulletEnabled val="1"/>
        </dgm:presLayoutVars>
      </dgm:prSet>
      <dgm:spPr/>
    </dgm:pt>
  </dgm:ptLst>
  <dgm:cxnLst>
    <dgm:cxn modelId="{3AA8EF53-FECF-42DE-8BCD-B11D5F8B1F5C}" type="presOf" srcId="{2FDD31FC-0C9B-4412-89A6-4F79023209D3}" destId="{0C6BDF1E-9765-4BC2-A247-B25AA635DD97}" srcOrd="0" destOrd="0" presId="urn:microsoft.com/office/officeart/2005/8/layout/vList2"/>
    <dgm:cxn modelId="{E0E45FA0-D45C-4FDD-8F3B-02F5AB5A0224}" type="presOf" srcId="{A5E68F16-153E-45F7-9442-88A4178C5875}" destId="{72DEAF01-1150-4BF3-9EA1-68DC8193B152}" srcOrd="0" destOrd="0" presId="urn:microsoft.com/office/officeart/2005/8/layout/vList2"/>
    <dgm:cxn modelId="{3FF320A7-7523-4818-B62F-135BDCF043EB}" srcId="{2FDD31FC-0C9B-4412-89A6-4F79023209D3}" destId="{A5E68F16-153E-45F7-9442-88A4178C5875}" srcOrd="0" destOrd="0" parTransId="{946CD9DC-1A0E-410C-921C-44111C18E5FC}" sibTransId="{C31613FE-1E4C-4C69-BAF3-8D603B2F0573}"/>
    <dgm:cxn modelId="{34925CC0-0E30-4120-A6B1-DE46C23F198C}" srcId="{2FDD31FC-0C9B-4412-89A6-4F79023209D3}" destId="{DA61819B-C76C-45C3-945C-41326F38DE32}" srcOrd="1" destOrd="0" parTransId="{DE9A35B3-E457-4FF8-A6FF-41A6DE0168F6}" sibTransId="{E28EADBF-78EA-465A-B1CA-8FA9CAC9D892}"/>
    <dgm:cxn modelId="{5A12F7D3-BA30-4118-84C2-D056D7B33BFE}" type="presOf" srcId="{DA61819B-C76C-45C3-945C-41326F38DE32}" destId="{C8344670-F843-46F3-91CD-5368868759C6}" srcOrd="0" destOrd="0" presId="urn:microsoft.com/office/officeart/2005/8/layout/vList2"/>
    <dgm:cxn modelId="{3282ED76-6B77-4C95-9ED4-FE2001C58C18}" type="presParOf" srcId="{0C6BDF1E-9765-4BC2-A247-B25AA635DD97}" destId="{72DEAF01-1150-4BF3-9EA1-68DC8193B152}" srcOrd="0" destOrd="0" presId="urn:microsoft.com/office/officeart/2005/8/layout/vList2"/>
    <dgm:cxn modelId="{0E24A03A-7832-4093-AB25-95B2C1EF934A}" type="presParOf" srcId="{0C6BDF1E-9765-4BC2-A247-B25AA635DD97}" destId="{8A8FF002-3D0E-464D-8B52-1B9073F9B9BE}" srcOrd="1" destOrd="0" presId="urn:microsoft.com/office/officeart/2005/8/layout/vList2"/>
    <dgm:cxn modelId="{ACE5CDB1-69AD-4603-B8BF-23E566D0106E}" type="presParOf" srcId="{0C6BDF1E-9765-4BC2-A247-B25AA635DD97}" destId="{C8344670-F843-46F3-91CD-5368868759C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BD074F-DB50-4F4C-9AC9-31C0F92271A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D96AF93-6675-462F-B70A-AE376EC5CA93}">
      <dgm:prSet/>
      <dgm:spPr/>
      <dgm:t>
        <a:bodyPr/>
        <a:lstStyle/>
        <a:p>
          <a:r>
            <a:rPr lang="es-AR"/>
            <a:t>El elemento filtrante es un conjunto de discos o anillas con caras asurcadas, que van montadas sobre un soporte central cilíndrico y con la superficie perforada. Las anillas se comprimen entre sí al roscar la carcasa.</a:t>
          </a:r>
          <a:endParaRPr lang="en-US"/>
        </a:p>
      </dgm:t>
    </dgm:pt>
    <dgm:pt modelId="{3F7AC9F3-AE15-4974-8D55-2EFAF8A7FDE4}" type="parTrans" cxnId="{B84D4829-8C87-488D-8743-5BDD7F4C4D78}">
      <dgm:prSet/>
      <dgm:spPr/>
      <dgm:t>
        <a:bodyPr/>
        <a:lstStyle/>
        <a:p>
          <a:endParaRPr lang="en-US"/>
        </a:p>
      </dgm:t>
    </dgm:pt>
    <dgm:pt modelId="{D6643768-592C-4FD5-8DE4-EAE6F226A3C5}" type="sibTrans" cxnId="{B84D4829-8C87-488D-8743-5BDD7F4C4D78}">
      <dgm:prSet/>
      <dgm:spPr/>
      <dgm:t>
        <a:bodyPr/>
        <a:lstStyle/>
        <a:p>
          <a:endParaRPr lang="en-US"/>
        </a:p>
      </dgm:t>
    </dgm:pt>
    <dgm:pt modelId="{67A80AF1-6358-4479-BBF3-91EBE22FD20C}">
      <dgm:prSet/>
      <dgm:spPr/>
      <dgm:t>
        <a:bodyPr/>
        <a:lstStyle/>
        <a:p>
          <a:r>
            <a:rPr lang="es-AR"/>
            <a:t>El agua se filtra al pasar por los conductos situados entre dos anillas consecutivas, pasando a continuación al interior soporte central a través de sus orificios superficiales.</a:t>
          </a:r>
          <a:endParaRPr lang="en-US"/>
        </a:p>
      </dgm:t>
    </dgm:pt>
    <dgm:pt modelId="{A090FFA1-552A-4A7D-B224-0104ED688B7F}" type="parTrans" cxnId="{EB36DFC3-10C3-478A-A4D0-EE58AE125DB2}">
      <dgm:prSet/>
      <dgm:spPr/>
      <dgm:t>
        <a:bodyPr/>
        <a:lstStyle/>
        <a:p>
          <a:endParaRPr lang="en-US"/>
        </a:p>
      </dgm:t>
    </dgm:pt>
    <dgm:pt modelId="{0AB6AD48-8363-457D-BB9C-AB8C0B8EFAE6}" type="sibTrans" cxnId="{EB36DFC3-10C3-478A-A4D0-EE58AE125DB2}">
      <dgm:prSet/>
      <dgm:spPr/>
      <dgm:t>
        <a:bodyPr/>
        <a:lstStyle/>
        <a:p>
          <a:endParaRPr lang="en-US"/>
        </a:p>
      </dgm:t>
    </dgm:pt>
    <dgm:pt modelId="{474B2B0F-C832-4F34-8D65-874BBA5BC631}">
      <dgm:prSet/>
      <dgm:spPr/>
      <dgm:t>
        <a:bodyPr/>
        <a:lstStyle/>
        <a:p>
          <a:r>
            <a:rPr lang="es-AR"/>
            <a:t>La calidad del filtrado depende del número y profundidad de las ranuras, pudiendo conseguir un filtrado equivalente al de una malla de 200 mesh.</a:t>
          </a:r>
          <a:endParaRPr lang="en-US"/>
        </a:p>
      </dgm:t>
    </dgm:pt>
    <dgm:pt modelId="{D763106C-BFA7-4936-8A6A-4FE23A2731C3}" type="parTrans" cxnId="{B0D1F558-A028-4B32-8C19-CDD746DD41CA}">
      <dgm:prSet/>
      <dgm:spPr/>
      <dgm:t>
        <a:bodyPr/>
        <a:lstStyle/>
        <a:p>
          <a:endParaRPr lang="en-US"/>
        </a:p>
      </dgm:t>
    </dgm:pt>
    <dgm:pt modelId="{4ED19012-35DD-4024-A753-8529A5080284}" type="sibTrans" cxnId="{B0D1F558-A028-4B32-8C19-CDD746DD41CA}">
      <dgm:prSet/>
      <dgm:spPr/>
      <dgm:t>
        <a:bodyPr/>
        <a:lstStyle/>
        <a:p>
          <a:endParaRPr lang="en-US"/>
        </a:p>
      </dgm:t>
    </dgm:pt>
    <dgm:pt modelId="{A49F47E9-2E73-4D58-AA82-1553EEC59680}">
      <dgm:prSet/>
      <dgm:spPr/>
      <dgm:t>
        <a:bodyPr/>
        <a:lstStyle/>
        <a:p>
          <a:r>
            <a:rPr lang="es-AR"/>
            <a:t>Convienen limpiar el filtro cuando la caída de presión sea igual o superior a 2 mca con respecto a la caída de presión característica del filtro limpio</a:t>
          </a:r>
          <a:r>
            <a:rPr lang="es-ES"/>
            <a:t> </a:t>
          </a:r>
          <a:endParaRPr lang="en-US"/>
        </a:p>
      </dgm:t>
    </dgm:pt>
    <dgm:pt modelId="{1997ACF1-DCF9-4820-9A3B-9EDA331DACF2}" type="parTrans" cxnId="{87BE63C5-E224-4C2D-B26E-6D7E6B90B01E}">
      <dgm:prSet/>
      <dgm:spPr/>
      <dgm:t>
        <a:bodyPr/>
        <a:lstStyle/>
        <a:p>
          <a:endParaRPr lang="en-US"/>
        </a:p>
      </dgm:t>
    </dgm:pt>
    <dgm:pt modelId="{88C609E9-493D-4A83-A171-DA21DAB3B5F7}" type="sibTrans" cxnId="{87BE63C5-E224-4C2D-B26E-6D7E6B90B01E}">
      <dgm:prSet/>
      <dgm:spPr/>
      <dgm:t>
        <a:bodyPr/>
        <a:lstStyle/>
        <a:p>
          <a:endParaRPr lang="en-US"/>
        </a:p>
      </dgm:t>
    </dgm:pt>
    <dgm:pt modelId="{A4D9ECBA-9201-449C-A5BC-D011A43A7A75}" type="pres">
      <dgm:prSet presAssocID="{E6BD074F-DB50-4F4C-9AC9-31C0F92271AB}" presName="linear" presStyleCnt="0">
        <dgm:presLayoutVars>
          <dgm:animLvl val="lvl"/>
          <dgm:resizeHandles val="exact"/>
        </dgm:presLayoutVars>
      </dgm:prSet>
      <dgm:spPr/>
    </dgm:pt>
    <dgm:pt modelId="{655E9A7A-553B-42D8-A373-D507E7FC6C6B}" type="pres">
      <dgm:prSet presAssocID="{AD96AF93-6675-462F-B70A-AE376EC5CA93}" presName="parentText" presStyleLbl="node1" presStyleIdx="0" presStyleCnt="4">
        <dgm:presLayoutVars>
          <dgm:chMax val="0"/>
          <dgm:bulletEnabled val="1"/>
        </dgm:presLayoutVars>
      </dgm:prSet>
      <dgm:spPr/>
    </dgm:pt>
    <dgm:pt modelId="{0E838DD5-12F3-42A4-9CEE-8F3840437FCE}" type="pres">
      <dgm:prSet presAssocID="{D6643768-592C-4FD5-8DE4-EAE6F226A3C5}" presName="spacer" presStyleCnt="0"/>
      <dgm:spPr/>
    </dgm:pt>
    <dgm:pt modelId="{FCED8F48-6509-4EA2-BEDA-DFE6497A6F09}" type="pres">
      <dgm:prSet presAssocID="{67A80AF1-6358-4479-BBF3-91EBE22FD20C}" presName="parentText" presStyleLbl="node1" presStyleIdx="1" presStyleCnt="4">
        <dgm:presLayoutVars>
          <dgm:chMax val="0"/>
          <dgm:bulletEnabled val="1"/>
        </dgm:presLayoutVars>
      </dgm:prSet>
      <dgm:spPr/>
    </dgm:pt>
    <dgm:pt modelId="{352DC0EC-AF0B-4B0C-B651-8618E8D1918F}" type="pres">
      <dgm:prSet presAssocID="{0AB6AD48-8363-457D-BB9C-AB8C0B8EFAE6}" presName="spacer" presStyleCnt="0"/>
      <dgm:spPr/>
    </dgm:pt>
    <dgm:pt modelId="{4B2D8FFF-6499-4D29-AC9A-741F175D3ECF}" type="pres">
      <dgm:prSet presAssocID="{474B2B0F-C832-4F34-8D65-874BBA5BC631}" presName="parentText" presStyleLbl="node1" presStyleIdx="2" presStyleCnt="4">
        <dgm:presLayoutVars>
          <dgm:chMax val="0"/>
          <dgm:bulletEnabled val="1"/>
        </dgm:presLayoutVars>
      </dgm:prSet>
      <dgm:spPr/>
    </dgm:pt>
    <dgm:pt modelId="{2EC54D3A-869F-45C0-8CA9-E47F133C3239}" type="pres">
      <dgm:prSet presAssocID="{4ED19012-35DD-4024-A753-8529A5080284}" presName="spacer" presStyleCnt="0"/>
      <dgm:spPr/>
    </dgm:pt>
    <dgm:pt modelId="{BF610318-178C-4A89-B3D5-96250C80E50B}" type="pres">
      <dgm:prSet presAssocID="{A49F47E9-2E73-4D58-AA82-1553EEC59680}" presName="parentText" presStyleLbl="node1" presStyleIdx="3" presStyleCnt="4">
        <dgm:presLayoutVars>
          <dgm:chMax val="0"/>
          <dgm:bulletEnabled val="1"/>
        </dgm:presLayoutVars>
      </dgm:prSet>
      <dgm:spPr/>
    </dgm:pt>
  </dgm:ptLst>
  <dgm:cxnLst>
    <dgm:cxn modelId="{B01D5503-3048-4840-842E-FC59D8BA4483}" type="presOf" srcId="{A49F47E9-2E73-4D58-AA82-1553EEC59680}" destId="{BF610318-178C-4A89-B3D5-96250C80E50B}" srcOrd="0" destOrd="0" presId="urn:microsoft.com/office/officeart/2005/8/layout/vList2"/>
    <dgm:cxn modelId="{B84D4829-8C87-488D-8743-5BDD7F4C4D78}" srcId="{E6BD074F-DB50-4F4C-9AC9-31C0F92271AB}" destId="{AD96AF93-6675-462F-B70A-AE376EC5CA93}" srcOrd="0" destOrd="0" parTransId="{3F7AC9F3-AE15-4974-8D55-2EFAF8A7FDE4}" sibTransId="{D6643768-592C-4FD5-8DE4-EAE6F226A3C5}"/>
    <dgm:cxn modelId="{5DC2452D-A9F5-42CB-81C7-59F66B5487DB}" type="presOf" srcId="{67A80AF1-6358-4479-BBF3-91EBE22FD20C}" destId="{FCED8F48-6509-4EA2-BEDA-DFE6497A6F09}" srcOrd="0" destOrd="0" presId="urn:microsoft.com/office/officeart/2005/8/layout/vList2"/>
    <dgm:cxn modelId="{22C7C230-07AE-4D80-A0AC-F50812DBFDD1}" type="presOf" srcId="{E6BD074F-DB50-4F4C-9AC9-31C0F92271AB}" destId="{A4D9ECBA-9201-449C-A5BC-D011A43A7A75}" srcOrd="0" destOrd="0" presId="urn:microsoft.com/office/officeart/2005/8/layout/vList2"/>
    <dgm:cxn modelId="{7DF17A56-8360-4286-8B2C-6943811CE062}" type="presOf" srcId="{474B2B0F-C832-4F34-8D65-874BBA5BC631}" destId="{4B2D8FFF-6499-4D29-AC9A-741F175D3ECF}" srcOrd="0" destOrd="0" presId="urn:microsoft.com/office/officeart/2005/8/layout/vList2"/>
    <dgm:cxn modelId="{B0D1F558-A028-4B32-8C19-CDD746DD41CA}" srcId="{E6BD074F-DB50-4F4C-9AC9-31C0F92271AB}" destId="{474B2B0F-C832-4F34-8D65-874BBA5BC631}" srcOrd="2" destOrd="0" parTransId="{D763106C-BFA7-4936-8A6A-4FE23A2731C3}" sibTransId="{4ED19012-35DD-4024-A753-8529A5080284}"/>
    <dgm:cxn modelId="{EE36E3A8-E9D9-41BA-B281-35D4AE43E054}" type="presOf" srcId="{AD96AF93-6675-462F-B70A-AE376EC5CA93}" destId="{655E9A7A-553B-42D8-A373-D507E7FC6C6B}" srcOrd="0" destOrd="0" presId="urn:microsoft.com/office/officeart/2005/8/layout/vList2"/>
    <dgm:cxn modelId="{EB36DFC3-10C3-478A-A4D0-EE58AE125DB2}" srcId="{E6BD074F-DB50-4F4C-9AC9-31C0F92271AB}" destId="{67A80AF1-6358-4479-BBF3-91EBE22FD20C}" srcOrd="1" destOrd="0" parTransId="{A090FFA1-552A-4A7D-B224-0104ED688B7F}" sibTransId="{0AB6AD48-8363-457D-BB9C-AB8C0B8EFAE6}"/>
    <dgm:cxn modelId="{87BE63C5-E224-4C2D-B26E-6D7E6B90B01E}" srcId="{E6BD074F-DB50-4F4C-9AC9-31C0F92271AB}" destId="{A49F47E9-2E73-4D58-AA82-1553EEC59680}" srcOrd="3" destOrd="0" parTransId="{1997ACF1-DCF9-4820-9A3B-9EDA331DACF2}" sibTransId="{88C609E9-493D-4A83-A171-DA21DAB3B5F7}"/>
    <dgm:cxn modelId="{D0F1522B-72C7-47B2-A7D9-3D71DA9FA114}" type="presParOf" srcId="{A4D9ECBA-9201-449C-A5BC-D011A43A7A75}" destId="{655E9A7A-553B-42D8-A373-D507E7FC6C6B}" srcOrd="0" destOrd="0" presId="urn:microsoft.com/office/officeart/2005/8/layout/vList2"/>
    <dgm:cxn modelId="{7F678AAC-CDFB-4241-8C8D-1BD3C4ABFC6E}" type="presParOf" srcId="{A4D9ECBA-9201-449C-A5BC-D011A43A7A75}" destId="{0E838DD5-12F3-42A4-9CEE-8F3840437FCE}" srcOrd="1" destOrd="0" presId="urn:microsoft.com/office/officeart/2005/8/layout/vList2"/>
    <dgm:cxn modelId="{BCB249EF-5A85-4840-A94C-DA8E78E52FB0}" type="presParOf" srcId="{A4D9ECBA-9201-449C-A5BC-D011A43A7A75}" destId="{FCED8F48-6509-4EA2-BEDA-DFE6497A6F09}" srcOrd="2" destOrd="0" presId="urn:microsoft.com/office/officeart/2005/8/layout/vList2"/>
    <dgm:cxn modelId="{BF73B5EE-25B6-4399-BE3F-FA9F8FFDFB40}" type="presParOf" srcId="{A4D9ECBA-9201-449C-A5BC-D011A43A7A75}" destId="{352DC0EC-AF0B-4B0C-B651-8618E8D1918F}" srcOrd="3" destOrd="0" presId="urn:microsoft.com/office/officeart/2005/8/layout/vList2"/>
    <dgm:cxn modelId="{23D49B7D-BFEA-4876-8676-95C3B5BD69A9}" type="presParOf" srcId="{A4D9ECBA-9201-449C-A5BC-D011A43A7A75}" destId="{4B2D8FFF-6499-4D29-AC9A-741F175D3ECF}" srcOrd="4" destOrd="0" presId="urn:microsoft.com/office/officeart/2005/8/layout/vList2"/>
    <dgm:cxn modelId="{F7CCF61B-B240-4760-999C-565CCF575EEC}" type="presParOf" srcId="{A4D9ECBA-9201-449C-A5BC-D011A43A7A75}" destId="{2EC54D3A-869F-45C0-8CA9-E47F133C3239}" srcOrd="5" destOrd="0" presId="urn:microsoft.com/office/officeart/2005/8/layout/vList2"/>
    <dgm:cxn modelId="{E8DFB061-F7C5-4672-98D5-6D4BEE8E3BDC}" type="presParOf" srcId="{A4D9ECBA-9201-449C-A5BC-D011A43A7A75}" destId="{BF610318-178C-4A89-B3D5-96250C80E50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3DDD51-065F-400D-9D40-744DB722D1C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1CE92F5-562E-44E7-A332-C93767A7932B}">
      <dgm:prSet/>
      <dgm:spPr/>
      <dgm:t>
        <a:bodyPr/>
        <a:lstStyle/>
        <a:p>
          <a:r>
            <a:rPr lang="es-AR" b="1" u="sng"/>
            <a:t>2) CONTROL DE LAS INSTALACIONES.</a:t>
          </a:r>
          <a:endParaRPr lang="en-US"/>
        </a:p>
      </dgm:t>
    </dgm:pt>
    <dgm:pt modelId="{8046A14E-7774-4B59-B265-D31589AB3452}" type="parTrans" cxnId="{D1D3B7DD-9432-43EB-8E8D-7C37A43947B9}">
      <dgm:prSet/>
      <dgm:spPr/>
      <dgm:t>
        <a:bodyPr/>
        <a:lstStyle/>
        <a:p>
          <a:endParaRPr lang="en-US"/>
        </a:p>
      </dgm:t>
    </dgm:pt>
    <dgm:pt modelId="{02229AE9-28C6-4D2B-B155-250908554B4D}" type="sibTrans" cxnId="{D1D3B7DD-9432-43EB-8E8D-7C37A43947B9}">
      <dgm:prSet/>
      <dgm:spPr/>
      <dgm:t>
        <a:bodyPr/>
        <a:lstStyle/>
        <a:p>
          <a:endParaRPr lang="en-US"/>
        </a:p>
      </dgm:t>
    </dgm:pt>
    <dgm:pt modelId="{65C216C3-83C0-4131-AB42-08E23866E3A0}">
      <dgm:prSet/>
      <dgm:spPr/>
      <dgm:t>
        <a:bodyPr/>
        <a:lstStyle/>
        <a:p>
          <a:r>
            <a:rPr lang="es-AR"/>
            <a:t>Este control se trata de la observación general del funcionamiento de las instalaciones,</a:t>
          </a:r>
          <a:endParaRPr lang="en-US"/>
        </a:p>
      </dgm:t>
    </dgm:pt>
    <dgm:pt modelId="{3466CA99-0217-43FB-844E-41145D7A56B6}" type="parTrans" cxnId="{8DBCAFB7-5161-40D1-86C3-D3D9E595531A}">
      <dgm:prSet/>
      <dgm:spPr/>
      <dgm:t>
        <a:bodyPr/>
        <a:lstStyle/>
        <a:p>
          <a:endParaRPr lang="en-US"/>
        </a:p>
      </dgm:t>
    </dgm:pt>
    <dgm:pt modelId="{6F50E1B4-C9F5-44AD-8F99-8CD7EF826326}" type="sibTrans" cxnId="{8DBCAFB7-5161-40D1-86C3-D3D9E595531A}">
      <dgm:prSet/>
      <dgm:spPr/>
      <dgm:t>
        <a:bodyPr/>
        <a:lstStyle/>
        <a:p>
          <a:endParaRPr lang="en-US"/>
        </a:p>
      </dgm:t>
    </dgm:pt>
    <dgm:pt modelId="{818E0C31-23E0-4B6C-8420-C04DECF0B833}">
      <dgm:prSet/>
      <dgm:spPr/>
      <dgm:t>
        <a:bodyPr/>
        <a:lstStyle/>
        <a:p>
          <a:r>
            <a:rPr lang="es-AR"/>
            <a:t>Es necesario comprobar si hay caídas excesivas de presión, fugas, escorrentías, etc., así como observar el comportamiento de los cultivos. </a:t>
          </a:r>
          <a:endParaRPr lang="en-US"/>
        </a:p>
      </dgm:t>
    </dgm:pt>
    <dgm:pt modelId="{0697F736-C96E-4878-8A0B-5A9C0BCD3935}" type="parTrans" cxnId="{6ED5A45C-1261-4A18-83B3-0533F74D872D}">
      <dgm:prSet/>
      <dgm:spPr/>
      <dgm:t>
        <a:bodyPr/>
        <a:lstStyle/>
        <a:p>
          <a:endParaRPr lang="en-US"/>
        </a:p>
      </dgm:t>
    </dgm:pt>
    <dgm:pt modelId="{1EE6EB51-9C82-48D8-9A04-A48F0A1CF07F}" type="sibTrans" cxnId="{6ED5A45C-1261-4A18-83B3-0533F74D872D}">
      <dgm:prSet/>
      <dgm:spPr/>
      <dgm:t>
        <a:bodyPr/>
        <a:lstStyle/>
        <a:p>
          <a:endParaRPr lang="en-US"/>
        </a:p>
      </dgm:t>
    </dgm:pt>
    <dgm:pt modelId="{333ED1FF-52A4-4C81-87C3-6347CFB69475}" type="pres">
      <dgm:prSet presAssocID="{DC3DDD51-065F-400D-9D40-744DB722D1C7}" presName="linear" presStyleCnt="0">
        <dgm:presLayoutVars>
          <dgm:animLvl val="lvl"/>
          <dgm:resizeHandles val="exact"/>
        </dgm:presLayoutVars>
      </dgm:prSet>
      <dgm:spPr/>
    </dgm:pt>
    <dgm:pt modelId="{6E5FAEAE-A471-4113-88E2-CEDC5595D290}" type="pres">
      <dgm:prSet presAssocID="{71CE92F5-562E-44E7-A332-C93767A7932B}" presName="parentText" presStyleLbl="node1" presStyleIdx="0" presStyleCnt="3">
        <dgm:presLayoutVars>
          <dgm:chMax val="0"/>
          <dgm:bulletEnabled val="1"/>
        </dgm:presLayoutVars>
      </dgm:prSet>
      <dgm:spPr/>
    </dgm:pt>
    <dgm:pt modelId="{BF7382FB-0632-4409-9D5C-2A91B825F712}" type="pres">
      <dgm:prSet presAssocID="{02229AE9-28C6-4D2B-B155-250908554B4D}" presName="spacer" presStyleCnt="0"/>
      <dgm:spPr/>
    </dgm:pt>
    <dgm:pt modelId="{CD6C09A5-8686-49A3-A390-DEA33D0B0FFC}" type="pres">
      <dgm:prSet presAssocID="{65C216C3-83C0-4131-AB42-08E23866E3A0}" presName="parentText" presStyleLbl="node1" presStyleIdx="1" presStyleCnt="3">
        <dgm:presLayoutVars>
          <dgm:chMax val="0"/>
          <dgm:bulletEnabled val="1"/>
        </dgm:presLayoutVars>
      </dgm:prSet>
      <dgm:spPr/>
    </dgm:pt>
    <dgm:pt modelId="{A96406BA-7B76-4F1B-A0D7-E9217832F4CD}" type="pres">
      <dgm:prSet presAssocID="{6F50E1B4-C9F5-44AD-8F99-8CD7EF826326}" presName="spacer" presStyleCnt="0"/>
      <dgm:spPr/>
    </dgm:pt>
    <dgm:pt modelId="{5387D1F1-4007-49E2-B397-78FAB8C1787D}" type="pres">
      <dgm:prSet presAssocID="{818E0C31-23E0-4B6C-8420-C04DECF0B833}" presName="parentText" presStyleLbl="node1" presStyleIdx="2" presStyleCnt="3">
        <dgm:presLayoutVars>
          <dgm:chMax val="0"/>
          <dgm:bulletEnabled val="1"/>
        </dgm:presLayoutVars>
      </dgm:prSet>
      <dgm:spPr/>
    </dgm:pt>
  </dgm:ptLst>
  <dgm:cxnLst>
    <dgm:cxn modelId="{6ED5A45C-1261-4A18-83B3-0533F74D872D}" srcId="{DC3DDD51-065F-400D-9D40-744DB722D1C7}" destId="{818E0C31-23E0-4B6C-8420-C04DECF0B833}" srcOrd="2" destOrd="0" parTransId="{0697F736-C96E-4878-8A0B-5A9C0BCD3935}" sibTransId="{1EE6EB51-9C82-48D8-9A04-A48F0A1CF07F}"/>
    <dgm:cxn modelId="{BD35F383-A279-46C6-AD1C-EF53C3DE457F}" type="presOf" srcId="{818E0C31-23E0-4B6C-8420-C04DECF0B833}" destId="{5387D1F1-4007-49E2-B397-78FAB8C1787D}" srcOrd="0" destOrd="0" presId="urn:microsoft.com/office/officeart/2005/8/layout/vList2"/>
    <dgm:cxn modelId="{BFD0428F-BB1A-415C-A31E-008AB937B1E5}" type="presOf" srcId="{DC3DDD51-065F-400D-9D40-744DB722D1C7}" destId="{333ED1FF-52A4-4C81-87C3-6347CFB69475}" srcOrd="0" destOrd="0" presId="urn:microsoft.com/office/officeart/2005/8/layout/vList2"/>
    <dgm:cxn modelId="{3322EFB6-24B8-47ED-AA41-D5A5094FC3DC}" type="presOf" srcId="{71CE92F5-562E-44E7-A332-C93767A7932B}" destId="{6E5FAEAE-A471-4113-88E2-CEDC5595D290}" srcOrd="0" destOrd="0" presId="urn:microsoft.com/office/officeart/2005/8/layout/vList2"/>
    <dgm:cxn modelId="{8DBCAFB7-5161-40D1-86C3-D3D9E595531A}" srcId="{DC3DDD51-065F-400D-9D40-744DB722D1C7}" destId="{65C216C3-83C0-4131-AB42-08E23866E3A0}" srcOrd="1" destOrd="0" parTransId="{3466CA99-0217-43FB-844E-41145D7A56B6}" sibTransId="{6F50E1B4-C9F5-44AD-8F99-8CD7EF826326}"/>
    <dgm:cxn modelId="{D1D3B7DD-9432-43EB-8E8D-7C37A43947B9}" srcId="{DC3DDD51-065F-400D-9D40-744DB722D1C7}" destId="{71CE92F5-562E-44E7-A332-C93767A7932B}" srcOrd="0" destOrd="0" parTransId="{8046A14E-7774-4B59-B265-D31589AB3452}" sibTransId="{02229AE9-28C6-4D2B-B155-250908554B4D}"/>
    <dgm:cxn modelId="{0CD11CFB-1205-4B54-B182-FF380590B310}" type="presOf" srcId="{65C216C3-83C0-4131-AB42-08E23866E3A0}" destId="{CD6C09A5-8686-49A3-A390-DEA33D0B0FFC}" srcOrd="0" destOrd="0" presId="urn:microsoft.com/office/officeart/2005/8/layout/vList2"/>
    <dgm:cxn modelId="{E3E70382-5C07-4AF8-BB3B-877758DEC0EA}" type="presParOf" srcId="{333ED1FF-52A4-4C81-87C3-6347CFB69475}" destId="{6E5FAEAE-A471-4113-88E2-CEDC5595D290}" srcOrd="0" destOrd="0" presId="urn:microsoft.com/office/officeart/2005/8/layout/vList2"/>
    <dgm:cxn modelId="{BAF54D8D-E378-4DD4-A9DE-4ED059CF79DA}" type="presParOf" srcId="{333ED1FF-52A4-4C81-87C3-6347CFB69475}" destId="{BF7382FB-0632-4409-9D5C-2A91B825F712}" srcOrd="1" destOrd="0" presId="urn:microsoft.com/office/officeart/2005/8/layout/vList2"/>
    <dgm:cxn modelId="{76B9D968-D46E-46DC-A7BC-8169F09FE6D3}" type="presParOf" srcId="{333ED1FF-52A4-4C81-87C3-6347CFB69475}" destId="{CD6C09A5-8686-49A3-A390-DEA33D0B0FFC}" srcOrd="2" destOrd="0" presId="urn:microsoft.com/office/officeart/2005/8/layout/vList2"/>
    <dgm:cxn modelId="{00371010-EF46-4588-B807-2B02F95F8145}" type="presParOf" srcId="{333ED1FF-52A4-4C81-87C3-6347CFB69475}" destId="{A96406BA-7B76-4F1B-A0D7-E9217832F4CD}" srcOrd="3" destOrd="0" presId="urn:microsoft.com/office/officeart/2005/8/layout/vList2"/>
    <dgm:cxn modelId="{84943E5A-D607-4230-8DBF-07C425025BF4}" type="presParOf" srcId="{333ED1FF-52A4-4C81-87C3-6347CFB69475}" destId="{5387D1F1-4007-49E2-B397-78FAB8C1787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F353AB-92A9-4145-8A6B-D7BF30E80E8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5B0C9F7-9742-4B56-AD81-D3CC524EAE23}">
      <dgm:prSet/>
      <dgm:spPr/>
      <dgm:t>
        <a:bodyPr/>
        <a:lstStyle/>
        <a:p>
          <a:r>
            <a:rPr lang="es-AR"/>
            <a:t>El riego localizado en cultivos anuales tiene el inconveniente que la densa red de tuberías situadas en el terreno dificulta las tareas agrícolas, las que emplean maquinaria: labores, tratamientos, cosecha, etc. </a:t>
          </a:r>
          <a:endParaRPr lang="en-US"/>
        </a:p>
      </dgm:t>
    </dgm:pt>
    <dgm:pt modelId="{B4BE761F-1EAF-432A-A93D-06EB8EF11C6B}" type="parTrans" cxnId="{09C73A5B-D960-4F81-A006-861FED83839B}">
      <dgm:prSet/>
      <dgm:spPr/>
      <dgm:t>
        <a:bodyPr/>
        <a:lstStyle/>
        <a:p>
          <a:endParaRPr lang="en-US"/>
        </a:p>
      </dgm:t>
    </dgm:pt>
    <dgm:pt modelId="{D117DBCD-BBAF-427F-906C-1664BBE7BF31}" type="sibTrans" cxnId="{09C73A5B-D960-4F81-A006-861FED83839B}">
      <dgm:prSet/>
      <dgm:spPr/>
      <dgm:t>
        <a:bodyPr/>
        <a:lstStyle/>
        <a:p>
          <a:endParaRPr lang="en-US"/>
        </a:p>
      </dgm:t>
    </dgm:pt>
    <dgm:pt modelId="{BAE1060B-740B-40F4-8171-0E8AACEDA058}">
      <dgm:prSet/>
      <dgm:spPr/>
      <dgm:t>
        <a:bodyPr/>
        <a:lstStyle/>
        <a:p>
          <a:r>
            <a:rPr lang="es-AR"/>
            <a:t>Lo normal es que se recojan los laterales portagoteros, lo que implica un importante coste en mano de obra y equipos de recogida y extendido. </a:t>
          </a:r>
          <a:endParaRPr lang="en-US"/>
        </a:p>
      </dgm:t>
    </dgm:pt>
    <dgm:pt modelId="{E84CEE41-F4EE-4504-B2D6-59CE94447ECF}" type="parTrans" cxnId="{E08FC78B-7BAF-4272-BE20-0747EE3FEDB4}">
      <dgm:prSet/>
      <dgm:spPr/>
      <dgm:t>
        <a:bodyPr/>
        <a:lstStyle/>
        <a:p>
          <a:endParaRPr lang="en-US"/>
        </a:p>
      </dgm:t>
    </dgm:pt>
    <dgm:pt modelId="{760024BB-24B7-4518-ACA5-3AEB559D7EC5}" type="sibTrans" cxnId="{E08FC78B-7BAF-4272-BE20-0747EE3FEDB4}">
      <dgm:prSet/>
      <dgm:spPr/>
      <dgm:t>
        <a:bodyPr/>
        <a:lstStyle/>
        <a:p>
          <a:endParaRPr lang="en-US"/>
        </a:p>
      </dgm:t>
    </dgm:pt>
    <dgm:pt modelId="{955FBBBC-2BAE-479D-B568-68249F7075EB}">
      <dgm:prSet/>
      <dgm:spPr/>
      <dgm:t>
        <a:bodyPr/>
        <a:lstStyle/>
        <a:p>
          <a:r>
            <a:rPr lang="es-AR"/>
            <a:t>El riego subterráneo es muy atractivo, ya que todas las tuberías, incluso los laterales, se mantienen enterradas, sin los inconvenientes antes citados.</a:t>
          </a:r>
          <a:endParaRPr lang="en-US"/>
        </a:p>
      </dgm:t>
    </dgm:pt>
    <dgm:pt modelId="{42ABABB8-73DF-46B0-BD8E-5EF251D5870D}" type="parTrans" cxnId="{838092FB-A1BE-4C08-B4E4-8962CA51E267}">
      <dgm:prSet/>
      <dgm:spPr/>
      <dgm:t>
        <a:bodyPr/>
        <a:lstStyle/>
        <a:p>
          <a:endParaRPr lang="en-US"/>
        </a:p>
      </dgm:t>
    </dgm:pt>
    <dgm:pt modelId="{65C9301B-6337-449F-9118-E9B8056F24FF}" type="sibTrans" cxnId="{838092FB-A1BE-4C08-B4E4-8962CA51E267}">
      <dgm:prSet/>
      <dgm:spPr/>
      <dgm:t>
        <a:bodyPr/>
        <a:lstStyle/>
        <a:p>
          <a:endParaRPr lang="en-US"/>
        </a:p>
      </dgm:t>
    </dgm:pt>
    <dgm:pt modelId="{41C1BF2F-BE08-493D-A43B-01A58D0EE43D}">
      <dgm:prSet/>
      <dgm:spPr/>
      <dgm:t>
        <a:bodyPr/>
        <a:lstStyle/>
        <a:p>
          <a:r>
            <a:rPr lang="es-AR"/>
            <a:t>Una instalación de riego por goteo subterráneo no difiere mucho de la convencional, salvo que los laterales portagoteros se entierran y conectan a tuberías en sus dos extremos: una sirve de alimentación (terciaria) y la otra de colector para la limpieza.</a:t>
          </a:r>
          <a:endParaRPr lang="en-US"/>
        </a:p>
      </dgm:t>
    </dgm:pt>
    <dgm:pt modelId="{2D33FFB8-3DAE-4846-AAB4-BAF73E0D37A0}" type="parTrans" cxnId="{639C8344-13F8-481B-9C23-BC9A003D925A}">
      <dgm:prSet/>
      <dgm:spPr/>
      <dgm:t>
        <a:bodyPr/>
        <a:lstStyle/>
        <a:p>
          <a:endParaRPr lang="en-US"/>
        </a:p>
      </dgm:t>
    </dgm:pt>
    <dgm:pt modelId="{DE0B6FBE-A00F-40E5-A393-ED5FA519958C}" type="sibTrans" cxnId="{639C8344-13F8-481B-9C23-BC9A003D925A}">
      <dgm:prSet/>
      <dgm:spPr/>
      <dgm:t>
        <a:bodyPr/>
        <a:lstStyle/>
        <a:p>
          <a:endParaRPr lang="en-US"/>
        </a:p>
      </dgm:t>
    </dgm:pt>
    <dgm:pt modelId="{EDA28027-09E0-4B56-B517-F3D1E9D2C15F}" type="pres">
      <dgm:prSet presAssocID="{A2F353AB-92A9-4145-8A6B-D7BF30E80E89}" presName="linear" presStyleCnt="0">
        <dgm:presLayoutVars>
          <dgm:animLvl val="lvl"/>
          <dgm:resizeHandles val="exact"/>
        </dgm:presLayoutVars>
      </dgm:prSet>
      <dgm:spPr/>
    </dgm:pt>
    <dgm:pt modelId="{E3CCABBA-D319-4683-9A04-A20C51495B7A}" type="pres">
      <dgm:prSet presAssocID="{15B0C9F7-9742-4B56-AD81-D3CC524EAE23}" presName="parentText" presStyleLbl="node1" presStyleIdx="0" presStyleCnt="4">
        <dgm:presLayoutVars>
          <dgm:chMax val="0"/>
          <dgm:bulletEnabled val="1"/>
        </dgm:presLayoutVars>
      </dgm:prSet>
      <dgm:spPr/>
    </dgm:pt>
    <dgm:pt modelId="{21B90E17-FA8D-4E06-9EB5-0518001CC122}" type="pres">
      <dgm:prSet presAssocID="{D117DBCD-BBAF-427F-906C-1664BBE7BF31}" presName="spacer" presStyleCnt="0"/>
      <dgm:spPr/>
    </dgm:pt>
    <dgm:pt modelId="{51338AAC-F89C-49CC-8903-428A1BD003C9}" type="pres">
      <dgm:prSet presAssocID="{BAE1060B-740B-40F4-8171-0E8AACEDA058}" presName="parentText" presStyleLbl="node1" presStyleIdx="1" presStyleCnt="4">
        <dgm:presLayoutVars>
          <dgm:chMax val="0"/>
          <dgm:bulletEnabled val="1"/>
        </dgm:presLayoutVars>
      </dgm:prSet>
      <dgm:spPr/>
    </dgm:pt>
    <dgm:pt modelId="{DA9D09CD-0158-4BC7-A2DF-B8DBBDACCA83}" type="pres">
      <dgm:prSet presAssocID="{760024BB-24B7-4518-ACA5-3AEB559D7EC5}" presName="spacer" presStyleCnt="0"/>
      <dgm:spPr/>
    </dgm:pt>
    <dgm:pt modelId="{4254B780-9DC1-457B-8F30-4F683003D865}" type="pres">
      <dgm:prSet presAssocID="{955FBBBC-2BAE-479D-B568-68249F7075EB}" presName="parentText" presStyleLbl="node1" presStyleIdx="2" presStyleCnt="4">
        <dgm:presLayoutVars>
          <dgm:chMax val="0"/>
          <dgm:bulletEnabled val="1"/>
        </dgm:presLayoutVars>
      </dgm:prSet>
      <dgm:spPr/>
    </dgm:pt>
    <dgm:pt modelId="{B394B7A1-5D1A-43F4-AC47-4DEB2A34FEE0}" type="pres">
      <dgm:prSet presAssocID="{65C9301B-6337-449F-9118-E9B8056F24FF}" presName="spacer" presStyleCnt="0"/>
      <dgm:spPr/>
    </dgm:pt>
    <dgm:pt modelId="{732025CC-42EE-4DD6-B71A-9F908761440D}" type="pres">
      <dgm:prSet presAssocID="{41C1BF2F-BE08-493D-A43B-01A58D0EE43D}" presName="parentText" presStyleLbl="node1" presStyleIdx="3" presStyleCnt="4">
        <dgm:presLayoutVars>
          <dgm:chMax val="0"/>
          <dgm:bulletEnabled val="1"/>
        </dgm:presLayoutVars>
      </dgm:prSet>
      <dgm:spPr/>
    </dgm:pt>
  </dgm:ptLst>
  <dgm:cxnLst>
    <dgm:cxn modelId="{BABB7803-3A63-422A-9813-BF1EB5641F97}" type="presOf" srcId="{15B0C9F7-9742-4B56-AD81-D3CC524EAE23}" destId="{E3CCABBA-D319-4683-9A04-A20C51495B7A}" srcOrd="0" destOrd="0" presId="urn:microsoft.com/office/officeart/2005/8/layout/vList2"/>
    <dgm:cxn modelId="{65AAB909-40B7-44C0-ACDC-489956888698}" type="presOf" srcId="{A2F353AB-92A9-4145-8A6B-D7BF30E80E89}" destId="{EDA28027-09E0-4B56-B517-F3D1E9D2C15F}" srcOrd="0" destOrd="0" presId="urn:microsoft.com/office/officeart/2005/8/layout/vList2"/>
    <dgm:cxn modelId="{09C73A5B-D960-4F81-A006-861FED83839B}" srcId="{A2F353AB-92A9-4145-8A6B-D7BF30E80E89}" destId="{15B0C9F7-9742-4B56-AD81-D3CC524EAE23}" srcOrd="0" destOrd="0" parTransId="{B4BE761F-1EAF-432A-A93D-06EB8EF11C6B}" sibTransId="{D117DBCD-BBAF-427F-906C-1664BBE7BF31}"/>
    <dgm:cxn modelId="{639C8344-13F8-481B-9C23-BC9A003D925A}" srcId="{A2F353AB-92A9-4145-8A6B-D7BF30E80E89}" destId="{41C1BF2F-BE08-493D-A43B-01A58D0EE43D}" srcOrd="3" destOrd="0" parTransId="{2D33FFB8-3DAE-4846-AAB4-BAF73E0D37A0}" sibTransId="{DE0B6FBE-A00F-40E5-A393-ED5FA519958C}"/>
    <dgm:cxn modelId="{4E4F5874-4BD4-4620-88A3-C6D0C4225944}" type="presOf" srcId="{955FBBBC-2BAE-479D-B568-68249F7075EB}" destId="{4254B780-9DC1-457B-8F30-4F683003D865}" srcOrd="0" destOrd="0" presId="urn:microsoft.com/office/officeart/2005/8/layout/vList2"/>
    <dgm:cxn modelId="{E08FC78B-7BAF-4272-BE20-0747EE3FEDB4}" srcId="{A2F353AB-92A9-4145-8A6B-D7BF30E80E89}" destId="{BAE1060B-740B-40F4-8171-0E8AACEDA058}" srcOrd="1" destOrd="0" parTransId="{E84CEE41-F4EE-4504-B2D6-59CE94447ECF}" sibTransId="{760024BB-24B7-4518-ACA5-3AEB559D7EC5}"/>
    <dgm:cxn modelId="{6F64DA91-CA11-4513-8A49-66217F9E36BD}" type="presOf" srcId="{41C1BF2F-BE08-493D-A43B-01A58D0EE43D}" destId="{732025CC-42EE-4DD6-B71A-9F908761440D}" srcOrd="0" destOrd="0" presId="urn:microsoft.com/office/officeart/2005/8/layout/vList2"/>
    <dgm:cxn modelId="{2EAAD2AE-871D-4321-9E99-1D9A0F661644}" type="presOf" srcId="{BAE1060B-740B-40F4-8171-0E8AACEDA058}" destId="{51338AAC-F89C-49CC-8903-428A1BD003C9}" srcOrd="0" destOrd="0" presId="urn:microsoft.com/office/officeart/2005/8/layout/vList2"/>
    <dgm:cxn modelId="{838092FB-A1BE-4C08-B4E4-8962CA51E267}" srcId="{A2F353AB-92A9-4145-8A6B-D7BF30E80E89}" destId="{955FBBBC-2BAE-479D-B568-68249F7075EB}" srcOrd="2" destOrd="0" parTransId="{42ABABB8-73DF-46B0-BD8E-5EF251D5870D}" sibTransId="{65C9301B-6337-449F-9118-E9B8056F24FF}"/>
    <dgm:cxn modelId="{156E964D-B656-45E8-98EC-A3FFD104B31C}" type="presParOf" srcId="{EDA28027-09E0-4B56-B517-F3D1E9D2C15F}" destId="{E3CCABBA-D319-4683-9A04-A20C51495B7A}" srcOrd="0" destOrd="0" presId="urn:microsoft.com/office/officeart/2005/8/layout/vList2"/>
    <dgm:cxn modelId="{7245DC16-DEB3-4532-B251-6B6457D60B98}" type="presParOf" srcId="{EDA28027-09E0-4B56-B517-F3D1E9D2C15F}" destId="{21B90E17-FA8D-4E06-9EB5-0518001CC122}" srcOrd="1" destOrd="0" presId="urn:microsoft.com/office/officeart/2005/8/layout/vList2"/>
    <dgm:cxn modelId="{210928E5-43D3-47EB-AFD6-9B4E19F7F80C}" type="presParOf" srcId="{EDA28027-09E0-4B56-B517-F3D1E9D2C15F}" destId="{51338AAC-F89C-49CC-8903-428A1BD003C9}" srcOrd="2" destOrd="0" presId="urn:microsoft.com/office/officeart/2005/8/layout/vList2"/>
    <dgm:cxn modelId="{661CD71C-2DD2-48CF-92B2-2552CB67AE8E}" type="presParOf" srcId="{EDA28027-09E0-4B56-B517-F3D1E9D2C15F}" destId="{DA9D09CD-0158-4BC7-A2DF-B8DBBDACCA83}" srcOrd="3" destOrd="0" presId="urn:microsoft.com/office/officeart/2005/8/layout/vList2"/>
    <dgm:cxn modelId="{EF404F88-A82B-4DA2-B660-CD3FE3422C7B}" type="presParOf" srcId="{EDA28027-09E0-4B56-B517-F3D1E9D2C15F}" destId="{4254B780-9DC1-457B-8F30-4F683003D865}" srcOrd="4" destOrd="0" presId="urn:microsoft.com/office/officeart/2005/8/layout/vList2"/>
    <dgm:cxn modelId="{3A639C16-AF33-4323-838F-74CABD355664}" type="presParOf" srcId="{EDA28027-09E0-4B56-B517-F3D1E9D2C15F}" destId="{B394B7A1-5D1A-43F4-AC47-4DEB2A34FEE0}" srcOrd="5" destOrd="0" presId="urn:microsoft.com/office/officeart/2005/8/layout/vList2"/>
    <dgm:cxn modelId="{BB588D76-40E3-4198-BD8E-0B486EE832EF}" type="presParOf" srcId="{EDA28027-09E0-4B56-B517-F3D1E9D2C15F}" destId="{732025CC-42EE-4DD6-B71A-9F908761440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86881B-0E5C-4FD0-845E-6AA42726B35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665450E-F572-496E-AEE1-93A839263A14}">
      <dgm:prSet/>
      <dgm:spPr/>
      <dgm:t>
        <a:bodyPr/>
        <a:lstStyle/>
        <a:p>
          <a:r>
            <a:rPr lang="es-AR"/>
            <a:t>Lavados de recuperación, los riegos localizados no son el mejor método de riego, precisamente porque la localización deja zonas del suelo sin lavar. </a:t>
          </a:r>
          <a:endParaRPr lang="en-US"/>
        </a:p>
      </dgm:t>
    </dgm:pt>
    <dgm:pt modelId="{CF5D6AC8-AD14-4F75-A995-B858A9E449FF}" type="parTrans" cxnId="{00FDDB8D-C5CF-4692-82B8-94FF76A5F8E1}">
      <dgm:prSet/>
      <dgm:spPr/>
      <dgm:t>
        <a:bodyPr/>
        <a:lstStyle/>
        <a:p>
          <a:endParaRPr lang="en-US"/>
        </a:p>
      </dgm:t>
    </dgm:pt>
    <dgm:pt modelId="{3A92EEC1-CB96-4FC8-9C58-FD7AFB784165}" type="sibTrans" cxnId="{00FDDB8D-C5CF-4692-82B8-94FF76A5F8E1}">
      <dgm:prSet/>
      <dgm:spPr/>
      <dgm:t>
        <a:bodyPr/>
        <a:lstStyle/>
        <a:p>
          <a:endParaRPr lang="en-US"/>
        </a:p>
      </dgm:t>
    </dgm:pt>
    <dgm:pt modelId="{E31196F3-A414-4F29-A8CC-A1EEC63F0378}">
      <dgm:prSet/>
      <dgm:spPr/>
      <dgm:t>
        <a:bodyPr/>
        <a:lstStyle/>
        <a:p>
          <a:r>
            <a:rPr lang="es-AR"/>
            <a:t>Son muchos más efectivos los riegos por inundación, con una fuerte carga de agua, e incluso la aspersión aplicada en efecto, con la pluviometría inferior a la infiltración del suelo, pero con una duración del riego superior a la necesaria para elevar la humedad a capacidad de campo.</a:t>
          </a:r>
          <a:endParaRPr lang="en-US"/>
        </a:p>
      </dgm:t>
    </dgm:pt>
    <dgm:pt modelId="{2190AD79-3C69-48AC-A672-9C28B0E9CAB8}" type="parTrans" cxnId="{8914706A-81B1-4B82-A0E8-A70BCFF18ED6}">
      <dgm:prSet/>
      <dgm:spPr/>
      <dgm:t>
        <a:bodyPr/>
        <a:lstStyle/>
        <a:p>
          <a:endParaRPr lang="en-US"/>
        </a:p>
      </dgm:t>
    </dgm:pt>
    <dgm:pt modelId="{FF6689F1-8013-4DF1-BAF9-A4CCD61AC42C}" type="sibTrans" cxnId="{8914706A-81B1-4B82-A0E8-A70BCFF18ED6}">
      <dgm:prSet/>
      <dgm:spPr/>
      <dgm:t>
        <a:bodyPr/>
        <a:lstStyle/>
        <a:p>
          <a:endParaRPr lang="en-US"/>
        </a:p>
      </dgm:t>
    </dgm:pt>
    <dgm:pt modelId="{B18D184E-42DB-462E-92D4-631877442C69}">
      <dgm:prSet/>
      <dgm:spPr/>
      <dgm:t>
        <a:bodyPr/>
        <a:lstStyle/>
        <a:p>
          <a:r>
            <a:rPr lang="es-AR"/>
            <a:t>En cuanto a los lavados de mantenimiento, las peculiaridades del régimen de las sales en los riegos obliga a un manejo especial de riegos y lavados. </a:t>
          </a:r>
          <a:endParaRPr lang="en-US"/>
        </a:p>
      </dgm:t>
    </dgm:pt>
    <dgm:pt modelId="{0AEA92B4-9552-410E-8E65-A237C58EB83F}" type="parTrans" cxnId="{6A73E975-F28A-4FF7-9BF6-D7E491CB4369}">
      <dgm:prSet/>
      <dgm:spPr/>
      <dgm:t>
        <a:bodyPr/>
        <a:lstStyle/>
        <a:p>
          <a:endParaRPr lang="en-US"/>
        </a:p>
      </dgm:t>
    </dgm:pt>
    <dgm:pt modelId="{D3DE54BC-6A08-4FF4-9B9D-DBEAB092D7B4}" type="sibTrans" cxnId="{6A73E975-F28A-4FF7-9BF6-D7E491CB4369}">
      <dgm:prSet/>
      <dgm:spPr/>
      <dgm:t>
        <a:bodyPr/>
        <a:lstStyle/>
        <a:p>
          <a:endParaRPr lang="en-US"/>
        </a:p>
      </dgm:t>
    </dgm:pt>
    <dgm:pt modelId="{86FD3F4D-D586-47C2-A079-37D110B1F03A}">
      <dgm:prSet/>
      <dgm:spPr/>
      <dgm:t>
        <a:bodyPr/>
        <a:lstStyle/>
        <a:p>
          <a:r>
            <a:rPr lang="es-AR"/>
            <a:t>Los lavados conviene que sean frecuentes; lo ideal es que cada riego lleve su dosis de lavado, es decir que se riegue con un cierto exceso, lo que es fácil de organizar si se dispone de agua suficiente. </a:t>
          </a:r>
          <a:endParaRPr lang="en-US"/>
        </a:p>
      </dgm:t>
    </dgm:pt>
    <dgm:pt modelId="{19D6B6E9-DC55-493D-A778-6819B00E8A8F}" type="parTrans" cxnId="{A57A872F-D425-4F66-9AAB-C290AB304364}">
      <dgm:prSet/>
      <dgm:spPr/>
      <dgm:t>
        <a:bodyPr/>
        <a:lstStyle/>
        <a:p>
          <a:endParaRPr lang="en-US"/>
        </a:p>
      </dgm:t>
    </dgm:pt>
    <dgm:pt modelId="{4F856A36-7DED-4B26-8FA6-8950ACBD8591}" type="sibTrans" cxnId="{A57A872F-D425-4F66-9AAB-C290AB304364}">
      <dgm:prSet/>
      <dgm:spPr/>
      <dgm:t>
        <a:bodyPr/>
        <a:lstStyle/>
        <a:p>
          <a:endParaRPr lang="en-US"/>
        </a:p>
      </dgm:t>
    </dgm:pt>
    <dgm:pt modelId="{7A03443F-DBE2-468B-86CC-5A1B8BE20744}" type="pres">
      <dgm:prSet presAssocID="{6086881B-0E5C-4FD0-845E-6AA42726B35C}" presName="linear" presStyleCnt="0">
        <dgm:presLayoutVars>
          <dgm:animLvl val="lvl"/>
          <dgm:resizeHandles val="exact"/>
        </dgm:presLayoutVars>
      </dgm:prSet>
      <dgm:spPr/>
    </dgm:pt>
    <dgm:pt modelId="{87DDE772-37CD-41FE-8F5A-9E54518F2FD1}" type="pres">
      <dgm:prSet presAssocID="{3665450E-F572-496E-AEE1-93A839263A14}" presName="parentText" presStyleLbl="node1" presStyleIdx="0" presStyleCnt="4">
        <dgm:presLayoutVars>
          <dgm:chMax val="0"/>
          <dgm:bulletEnabled val="1"/>
        </dgm:presLayoutVars>
      </dgm:prSet>
      <dgm:spPr/>
    </dgm:pt>
    <dgm:pt modelId="{F9B4A634-A953-44D3-A80E-7CC733C83117}" type="pres">
      <dgm:prSet presAssocID="{3A92EEC1-CB96-4FC8-9C58-FD7AFB784165}" presName="spacer" presStyleCnt="0"/>
      <dgm:spPr/>
    </dgm:pt>
    <dgm:pt modelId="{56AEFC88-837F-4D80-A52F-497604CE3202}" type="pres">
      <dgm:prSet presAssocID="{E31196F3-A414-4F29-A8CC-A1EEC63F0378}" presName="parentText" presStyleLbl="node1" presStyleIdx="1" presStyleCnt="4">
        <dgm:presLayoutVars>
          <dgm:chMax val="0"/>
          <dgm:bulletEnabled val="1"/>
        </dgm:presLayoutVars>
      </dgm:prSet>
      <dgm:spPr/>
    </dgm:pt>
    <dgm:pt modelId="{A7D511B8-1B8C-4A32-B0B5-0A1BD6759B52}" type="pres">
      <dgm:prSet presAssocID="{FF6689F1-8013-4DF1-BAF9-A4CCD61AC42C}" presName="spacer" presStyleCnt="0"/>
      <dgm:spPr/>
    </dgm:pt>
    <dgm:pt modelId="{9C898CC0-8C48-4575-8FF4-0613AEBF0AFD}" type="pres">
      <dgm:prSet presAssocID="{B18D184E-42DB-462E-92D4-631877442C69}" presName="parentText" presStyleLbl="node1" presStyleIdx="2" presStyleCnt="4">
        <dgm:presLayoutVars>
          <dgm:chMax val="0"/>
          <dgm:bulletEnabled val="1"/>
        </dgm:presLayoutVars>
      </dgm:prSet>
      <dgm:spPr/>
    </dgm:pt>
    <dgm:pt modelId="{C6F12CE3-E33A-4A85-8A42-60D4629A9613}" type="pres">
      <dgm:prSet presAssocID="{D3DE54BC-6A08-4FF4-9B9D-DBEAB092D7B4}" presName="spacer" presStyleCnt="0"/>
      <dgm:spPr/>
    </dgm:pt>
    <dgm:pt modelId="{ED592ACB-182E-45FA-9224-5F034378781B}" type="pres">
      <dgm:prSet presAssocID="{86FD3F4D-D586-47C2-A079-37D110B1F03A}" presName="parentText" presStyleLbl="node1" presStyleIdx="3" presStyleCnt="4">
        <dgm:presLayoutVars>
          <dgm:chMax val="0"/>
          <dgm:bulletEnabled val="1"/>
        </dgm:presLayoutVars>
      </dgm:prSet>
      <dgm:spPr/>
    </dgm:pt>
  </dgm:ptLst>
  <dgm:cxnLst>
    <dgm:cxn modelId="{A57A872F-D425-4F66-9AAB-C290AB304364}" srcId="{6086881B-0E5C-4FD0-845E-6AA42726B35C}" destId="{86FD3F4D-D586-47C2-A079-37D110B1F03A}" srcOrd="3" destOrd="0" parTransId="{19D6B6E9-DC55-493D-A778-6819B00E8A8F}" sibTransId="{4F856A36-7DED-4B26-8FA6-8950ACBD8591}"/>
    <dgm:cxn modelId="{BE07BA64-E777-4C88-AA8E-5CD6433FF4EB}" type="presOf" srcId="{B18D184E-42DB-462E-92D4-631877442C69}" destId="{9C898CC0-8C48-4575-8FF4-0613AEBF0AFD}" srcOrd="0" destOrd="0" presId="urn:microsoft.com/office/officeart/2005/8/layout/vList2"/>
    <dgm:cxn modelId="{8914706A-81B1-4B82-A0E8-A70BCFF18ED6}" srcId="{6086881B-0E5C-4FD0-845E-6AA42726B35C}" destId="{E31196F3-A414-4F29-A8CC-A1EEC63F0378}" srcOrd="1" destOrd="0" parTransId="{2190AD79-3C69-48AC-A672-9C28B0E9CAB8}" sibTransId="{FF6689F1-8013-4DF1-BAF9-A4CCD61AC42C}"/>
    <dgm:cxn modelId="{73F7614B-22CA-423B-BDD9-B8180A5680BE}" type="presOf" srcId="{3665450E-F572-496E-AEE1-93A839263A14}" destId="{87DDE772-37CD-41FE-8F5A-9E54518F2FD1}" srcOrd="0" destOrd="0" presId="urn:microsoft.com/office/officeart/2005/8/layout/vList2"/>
    <dgm:cxn modelId="{66B8C950-EB39-4560-ADE3-541DCF7CA1E0}" type="presOf" srcId="{E31196F3-A414-4F29-A8CC-A1EEC63F0378}" destId="{56AEFC88-837F-4D80-A52F-497604CE3202}" srcOrd="0" destOrd="0" presId="urn:microsoft.com/office/officeart/2005/8/layout/vList2"/>
    <dgm:cxn modelId="{6A73E975-F28A-4FF7-9BF6-D7E491CB4369}" srcId="{6086881B-0E5C-4FD0-845E-6AA42726B35C}" destId="{B18D184E-42DB-462E-92D4-631877442C69}" srcOrd="2" destOrd="0" parTransId="{0AEA92B4-9552-410E-8E65-A237C58EB83F}" sibTransId="{D3DE54BC-6A08-4FF4-9B9D-DBEAB092D7B4}"/>
    <dgm:cxn modelId="{00FDDB8D-C5CF-4692-82B8-94FF76A5F8E1}" srcId="{6086881B-0E5C-4FD0-845E-6AA42726B35C}" destId="{3665450E-F572-496E-AEE1-93A839263A14}" srcOrd="0" destOrd="0" parTransId="{CF5D6AC8-AD14-4F75-A995-B858A9E449FF}" sibTransId="{3A92EEC1-CB96-4FC8-9C58-FD7AFB784165}"/>
    <dgm:cxn modelId="{00FC8499-E578-4958-9BC2-52FF57143F3E}" type="presOf" srcId="{6086881B-0E5C-4FD0-845E-6AA42726B35C}" destId="{7A03443F-DBE2-468B-86CC-5A1B8BE20744}" srcOrd="0" destOrd="0" presId="urn:microsoft.com/office/officeart/2005/8/layout/vList2"/>
    <dgm:cxn modelId="{FA1CDBCB-00C5-42B8-A9BA-677578C2EDF5}" type="presOf" srcId="{86FD3F4D-D586-47C2-A079-37D110B1F03A}" destId="{ED592ACB-182E-45FA-9224-5F034378781B}" srcOrd="0" destOrd="0" presId="urn:microsoft.com/office/officeart/2005/8/layout/vList2"/>
    <dgm:cxn modelId="{AD0EE06E-44CE-4E09-A257-33C302D93281}" type="presParOf" srcId="{7A03443F-DBE2-468B-86CC-5A1B8BE20744}" destId="{87DDE772-37CD-41FE-8F5A-9E54518F2FD1}" srcOrd="0" destOrd="0" presId="urn:microsoft.com/office/officeart/2005/8/layout/vList2"/>
    <dgm:cxn modelId="{40826D66-1BDB-4720-8835-04D1EC9054A6}" type="presParOf" srcId="{7A03443F-DBE2-468B-86CC-5A1B8BE20744}" destId="{F9B4A634-A953-44D3-A80E-7CC733C83117}" srcOrd="1" destOrd="0" presId="urn:microsoft.com/office/officeart/2005/8/layout/vList2"/>
    <dgm:cxn modelId="{9BC13BDC-9C45-44B1-97F4-DCCD952B5B45}" type="presParOf" srcId="{7A03443F-DBE2-468B-86CC-5A1B8BE20744}" destId="{56AEFC88-837F-4D80-A52F-497604CE3202}" srcOrd="2" destOrd="0" presId="urn:microsoft.com/office/officeart/2005/8/layout/vList2"/>
    <dgm:cxn modelId="{6D51DA05-8754-4D39-A081-276C473E14AD}" type="presParOf" srcId="{7A03443F-DBE2-468B-86CC-5A1B8BE20744}" destId="{A7D511B8-1B8C-4A32-B0B5-0A1BD6759B52}" srcOrd="3" destOrd="0" presId="urn:microsoft.com/office/officeart/2005/8/layout/vList2"/>
    <dgm:cxn modelId="{BE995375-4560-4105-BB9D-0CC5EF0C4FA7}" type="presParOf" srcId="{7A03443F-DBE2-468B-86CC-5A1B8BE20744}" destId="{9C898CC0-8C48-4575-8FF4-0613AEBF0AFD}" srcOrd="4" destOrd="0" presId="urn:microsoft.com/office/officeart/2005/8/layout/vList2"/>
    <dgm:cxn modelId="{B1BDB002-81E6-4ACC-8E14-4526150F7C6C}" type="presParOf" srcId="{7A03443F-DBE2-468B-86CC-5A1B8BE20744}" destId="{C6F12CE3-E33A-4A85-8A42-60D4629A9613}" srcOrd="5" destOrd="0" presId="urn:microsoft.com/office/officeart/2005/8/layout/vList2"/>
    <dgm:cxn modelId="{73876675-4A9B-476A-A257-7F07A8147D27}" type="presParOf" srcId="{7A03443F-DBE2-468B-86CC-5A1B8BE20744}" destId="{ED592ACB-182E-45FA-9224-5F034378781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86079-E862-4AD2-8214-8F24B092D943}">
      <dsp:nvSpPr>
        <dsp:cNvPr id="0" name=""/>
        <dsp:cNvSpPr/>
      </dsp:nvSpPr>
      <dsp:spPr>
        <a:xfrm>
          <a:off x="0" y="476316"/>
          <a:ext cx="6797675" cy="11138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AR" sz="2800" b="1" kern="1200"/>
            <a:t>Fuente</a:t>
          </a:r>
          <a:r>
            <a:rPr lang="es-AR" sz="2800" kern="1200"/>
            <a:t>: es el punto del cual se extrae el agua que se utilizará para el riego.</a:t>
          </a:r>
          <a:endParaRPr lang="en-US" sz="2800" kern="1200"/>
        </a:p>
      </dsp:txBody>
      <dsp:txXfrm>
        <a:off x="54373" y="530689"/>
        <a:ext cx="6688929" cy="1005094"/>
      </dsp:txXfrm>
    </dsp:sp>
    <dsp:sp modelId="{B21C6B70-55BD-4BBB-A165-F624C543A9FB}">
      <dsp:nvSpPr>
        <dsp:cNvPr id="0" name=""/>
        <dsp:cNvSpPr/>
      </dsp:nvSpPr>
      <dsp:spPr>
        <a:xfrm>
          <a:off x="0" y="1670796"/>
          <a:ext cx="6797675" cy="1113840"/>
        </a:xfrm>
        <a:prstGeom prst="roundRect">
          <a:avLst/>
        </a:prstGeom>
        <a:solidFill>
          <a:schemeClr val="accent2">
            <a:hueOff val="1080030"/>
            <a:satOff val="150"/>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AR" sz="2800" b="1" kern="1200"/>
            <a:t>Conducción</a:t>
          </a:r>
          <a:r>
            <a:rPr lang="es-AR" sz="2800" kern="1200"/>
            <a:t>: lleva el agua desde la fuente al campo o parcela donde se va aplicar el riego.</a:t>
          </a:r>
          <a:endParaRPr lang="en-US" sz="2800" kern="1200"/>
        </a:p>
      </dsp:txBody>
      <dsp:txXfrm>
        <a:off x="54373" y="1725169"/>
        <a:ext cx="6688929" cy="1005094"/>
      </dsp:txXfrm>
    </dsp:sp>
    <dsp:sp modelId="{B5D265FA-AB79-4F72-A606-C0CA1FEAE94D}">
      <dsp:nvSpPr>
        <dsp:cNvPr id="0" name=""/>
        <dsp:cNvSpPr/>
      </dsp:nvSpPr>
      <dsp:spPr>
        <a:xfrm>
          <a:off x="0" y="2865276"/>
          <a:ext cx="6797675" cy="1113840"/>
        </a:xfrm>
        <a:prstGeom prst="roundRect">
          <a:avLst/>
        </a:prstGeom>
        <a:solidFill>
          <a:schemeClr val="accent2">
            <a:hueOff val="2160060"/>
            <a:satOff val="301"/>
            <a:lumOff val="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AR" sz="2800" b="1" kern="1200"/>
            <a:t>Distribución</a:t>
          </a:r>
          <a:r>
            <a:rPr lang="es-AR" sz="2800" kern="1200"/>
            <a:t>: por medio de ella se suministra el agua a los cultivos.</a:t>
          </a:r>
          <a:endParaRPr lang="en-US" sz="2800" kern="1200"/>
        </a:p>
      </dsp:txBody>
      <dsp:txXfrm>
        <a:off x="54373" y="2919649"/>
        <a:ext cx="6688929" cy="1005094"/>
      </dsp:txXfrm>
    </dsp:sp>
    <dsp:sp modelId="{F6A6F0D5-6773-4A75-96FA-2E989D141F36}">
      <dsp:nvSpPr>
        <dsp:cNvPr id="0" name=""/>
        <dsp:cNvSpPr/>
      </dsp:nvSpPr>
      <dsp:spPr>
        <a:xfrm>
          <a:off x="0" y="4059756"/>
          <a:ext cx="6797675" cy="1113840"/>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AR" sz="2800" b="1" kern="1200"/>
            <a:t>Drenaje</a:t>
          </a:r>
          <a:r>
            <a:rPr lang="es-AR" sz="2800" kern="1200"/>
            <a:t>: es el medio por el cual se eliminan los excesos hídricos.</a:t>
          </a:r>
          <a:endParaRPr lang="en-US" sz="2800" kern="1200"/>
        </a:p>
      </dsp:txBody>
      <dsp:txXfrm>
        <a:off x="54373" y="4114129"/>
        <a:ext cx="6688929" cy="10050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2932D-B5C9-43BD-A419-8A5A26D5D465}">
      <dsp:nvSpPr>
        <dsp:cNvPr id="0" name=""/>
        <dsp:cNvSpPr/>
      </dsp:nvSpPr>
      <dsp:spPr>
        <a:xfrm>
          <a:off x="0" y="4252987"/>
          <a:ext cx="6797675" cy="13959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kern="1200"/>
            <a:t>Con esta técnica, se puede controlar fácilmente la parcialización, la dosis, la concentración y la relación de fertilizantes.</a:t>
          </a:r>
          <a:endParaRPr lang="en-US" sz="2300" kern="1200"/>
        </a:p>
      </dsp:txBody>
      <dsp:txXfrm>
        <a:off x="0" y="4252987"/>
        <a:ext cx="6797675" cy="1395925"/>
      </dsp:txXfrm>
    </dsp:sp>
    <dsp:sp modelId="{EF12DE06-989F-43ED-9E96-A1723DFE8246}">
      <dsp:nvSpPr>
        <dsp:cNvPr id="0" name=""/>
        <dsp:cNvSpPr/>
      </dsp:nvSpPr>
      <dsp:spPr>
        <a:xfrm rot="10800000">
          <a:off x="0" y="2126993"/>
          <a:ext cx="6797675" cy="2146933"/>
        </a:xfrm>
        <a:prstGeom prst="upArrowCallou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kern="1200"/>
            <a:t>Este método es un componente de los modernos sistemas de riego a presión como; aspersión, microaspersión, pivote central, goteo, exudación, etc. </a:t>
          </a:r>
          <a:endParaRPr lang="en-US" sz="2300" kern="1200"/>
        </a:p>
      </dsp:txBody>
      <dsp:txXfrm rot="10800000">
        <a:off x="0" y="2126993"/>
        <a:ext cx="6797675" cy="1395013"/>
      </dsp:txXfrm>
    </dsp:sp>
    <dsp:sp modelId="{E94939A9-61AE-4A3E-A775-F6F7CA8B4EEC}">
      <dsp:nvSpPr>
        <dsp:cNvPr id="0" name=""/>
        <dsp:cNvSpPr/>
      </dsp:nvSpPr>
      <dsp:spPr>
        <a:xfrm rot="10800000">
          <a:off x="0" y="998"/>
          <a:ext cx="6797675" cy="2146933"/>
        </a:xfrm>
        <a:prstGeom prst="upArrowCallou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kern="1200"/>
            <a:t>Fertirrigación o fertigación, son los términos para describir el proceso por el cual los fertilizantes son aplicados junto con el agua de riego. </a:t>
          </a:r>
          <a:endParaRPr lang="en-US" sz="2300" kern="1200"/>
        </a:p>
      </dsp:txBody>
      <dsp:txXfrm rot="10800000">
        <a:off x="0" y="998"/>
        <a:ext cx="6797675" cy="13950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82D75-FE3B-4A6D-A2CF-66AA7D365A4D}">
      <dsp:nvSpPr>
        <dsp:cNvPr id="0" name=""/>
        <dsp:cNvSpPr/>
      </dsp:nvSpPr>
      <dsp:spPr>
        <a:xfrm>
          <a:off x="2946" y="1113970"/>
          <a:ext cx="2104012" cy="133604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2B7D1-CBFC-47BB-B949-51321D1F32F5}">
      <dsp:nvSpPr>
        <dsp:cNvPr id="0" name=""/>
        <dsp:cNvSpPr/>
      </dsp:nvSpPr>
      <dsp:spPr>
        <a:xfrm>
          <a:off x="236726"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Inconvenientes</a:t>
          </a:r>
          <a:endParaRPr lang="en-US" sz="2300" kern="1200"/>
        </a:p>
      </dsp:txBody>
      <dsp:txXfrm>
        <a:off x="275858" y="1375193"/>
        <a:ext cx="2025748" cy="1257784"/>
      </dsp:txXfrm>
    </dsp:sp>
    <dsp:sp modelId="{FE706D7D-88C9-4D79-B164-0F247E17389D}">
      <dsp:nvSpPr>
        <dsp:cNvPr id="0" name=""/>
        <dsp:cNvSpPr/>
      </dsp:nvSpPr>
      <dsp:spPr>
        <a:xfrm>
          <a:off x="2574518" y="1113970"/>
          <a:ext cx="2104012" cy="133604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4AB35-7D5A-4574-8575-2EA6EE4ABAF2}">
      <dsp:nvSpPr>
        <dsp:cNvPr id="0" name=""/>
        <dsp:cNvSpPr/>
      </dsp:nvSpPr>
      <dsp:spPr>
        <a:xfrm>
          <a:off x="2808297"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El coste inicial de la infraestructura</a:t>
          </a:r>
          <a:endParaRPr lang="en-US" sz="2300" kern="1200"/>
        </a:p>
      </dsp:txBody>
      <dsp:txXfrm>
        <a:off x="2847429" y="1375193"/>
        <a:ext cx="2025748" cy="1257784"/>
      </dsp:txXfrm>
    </dsp:sp>
    <dsp:sp modelId="{1DADC7C9-50E7-415D-992F-1C231836C816}">
      <dsp:nvSpPr>
        <dsp:cNvPr id="0" name=""/>
        <dsp:cNvSpPr/>
      </dsp:nvSpPr>
      <dsp:spPr>
        <a:xfrm>
          <a:off x="5146089" y="1113970"/>
          <a:ext cx="2104012" cy="133604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E95AAD-FABD-46A5-A836-EA10D277294B}">
      <dsp:nvSpPr>
        <dsp:cNvPr id="0" name=""/>
        <dsp:cNvSpPr/>
      </dsp:nvSpPr>
      <dsp:spPr>
        <a:xfrm>
          <a:off x="5379868"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Obturación de goteros</a:t>
          </a:r>
          <a:endParaRPr lang="en-US" sz="2300" kern="1200"/>
        </a:p>
      </dsp:txBody>
      <dsp:txXfrm>
        <a:off x="5419000" y="1375193"/>
        <a:ext cx="2025748" cy="1257784"/>
      </dsp:txXfrm>
    </dsp:sp>
    <dsp:sp modelId="{1D9D4F30-C096-47A2-9A13-2D77FF2D8C76}">
      <dsp:nvSpPr>
        <dsp:cNvPr id="0" name=""/>
        <dsp:cNvSpPr/>
      </dsp:nvSpPr>
      <dsp:spPr>
        <a:xfrm>
          <a:off x="7717661" y="1113970"/>
          <a:ext cx="2104012" cy="133604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D5F14-9715-4024-AF37-982FACDB726B}">
      <dsp:nvSpPr>
        <dsp:cNvPr id="0" name=""/>
        <dsp:cNvSpPr/>
      </dsp:nvSpPr>
      <dsp:spPr>
        <a:xfrm>
          <a:off x="7951440"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a:t>Personal especializado</a:t>
          </a:r>
          <a:endParaRPr lang="en-US" sz="2300" kern="1200"/>
        </a:p>
      </dsp:txBody>
      <dsp:txXfrm>
        <a:off x="7990572" y="1375193"/>
        <a:ext cx="2025748" cy="12577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DAAEE-768A-4173-A119-01FE12E5CF42}">
      <dsp:nvSpPr>
        <dsp:cNvPr id="0" name=""/>
        <dsp:cNvSpPr/>
      </dsp:nvSpPr>
      <dsp:spPr>
        <a:xfrm>
          <a:off x="536071" y="1196"/>
          <a:ext cx="2364804" cy="141888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a:t>Características de los fertilizantes utilizados en fertirrigación</a:t>
          </a:r>
          <a:endParaRPr lang="en-US" sz="2100" kern="1200"/>
        </a:p>
      </dsp:txBody>
      <dsp:txXfrm>
        <a:off x="577629" y="42754"/>
        <a:ext cx="2281688" cy="1335766"/>
      </dsp:txXfrm>
    </dsp:sp>
    <dsp:sp modelId="{3716761E-7DEE-46F6-8989-2BB7D19054DA}">
      <dsp:nvSpPr>
        <dsp:cNvPr id="0" name=""/>
        <dsp:cNvSpPr/>
      </dsp:nvSpPr>
      <dsp:spPr>
        <a:xfrm>
          <a:off x="3108978" y="417401"/>
          <a:ext cx="501338" cy="58647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108978" y="534695"/>
        <a:ext cx="350937" cy="351883"/>
      </dsp:txXfrm>
    </dsp:sp>
    <dsp:sp modelId="{4A135E5E-54D7-40BD-994D-419F64EAD533}">
      <dsp:nvSpPr>
        <dsp:cNvPr id="0" name=""/>
        <dsp:cNvSpPr/>
      </dsp:nvSpPr>
      <dsp:spPr>
        <a:xfrm>
          <a:off x="3846797" y="1196"/>
          <a:ext cx="2364804" cy="1418882"/>
        </a:xfrm>
        <a:prstGeom prst="roundRect">
          <a:avLst>
            <a:gd name="adj" fmla="val 10000"/>
          </a:avLst>
        </a:prstGeom>
        <a:solidFill>
          <a:schemeClr val="accent2">
            <a:hueOff val="810023"/>
            <a:satOff val="113"/>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i="1" kern="1200"/>
            <a:t>Solubilidad</a:t>
          </a:r>
          <a:endParaRPr lang="en-US" sz="2100" kern="1200"/>
        </a:p>
      </dsp:txBody>
      <dsp:txXfrm>
        <a:off x="3888355" y="42754"/>
        <a:ext cx="2281688" cy="1335766"/>
      </dsp:txXfrm>
    </dsp:sp>
    <dsp:sp modelId="{EBB0468C-71FC-46C0-A8E0-B39D5191712B}">
      <dsp:nvSpPr>
        <dsp:cNvPr id="0" name=""/>
        <dsp:cNvSpPr/>
      </dsp:nvSpPr>
      <dsp:spPr>
        <a:xfrm>
          <a:off x="6419705" y="417401"/>
          <a:ext cx="501338" cy="586471"/>
        </a:xfrm>
        <a:prstGeom prst="rightArrow">
          <a:avLst>
            <a:gd name="adj1" fmla="val 60000"/>
            <a:gd name="adj2" fmla="val 50000"/>
          </a:avLst>
        </a:prstGeom>
        <a:solidFill>
          <a:schemeClr val="accent2">
            <a:hueOff val="1080030"/>
            <a:satOff val="150"/>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419705" y="534695"/>
        <a:ext cx="350937" cy="351883"/>
      </dsp:txXfrm>
    </dsp:sp>
    <dsp:sp modelId="{8D311C9D-4CE7-49E1-88DF-81EAB8F478E0}">
      <dsp:nvSpPr>
        <dsp:cNvPr id="0" name=""/>
        <dsp:cNvSpPr/>
      </dsp:nvSpPr>
      <dsp:spPr>
        <a:xfrm>
          <a:off x="7157524" y="1196"/>
          <a:ext cx="2364804" cy="1418882"/>
        </a:xfrm>
        <a:prstGeom prst="roundRect">
          <a:avLst>
            <a:gd name="adj" fmla="val 10000"/>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i="1" kern="1200"/>
            <a:t>Salinidad</a:t>
          </a:r>
          <a:endParaRPr lang="en-US" sz="2100" kern="1200"/>
        </a:p>
      </dsp:txBody>
      <dsp:txXfrm>
        <a:off x="7199082" y="42754"/>
        <a:ext cx="2281688" cy="1335766"/>
      </dsp:txXfrm>
    </dsp:sp>
    <dsp:sp modelId="{ABF6BED9-2E47-49F6-BD36-9D12BF09F3AC}">
      <dsp:nvSpPr>
        <dsp:cNvPr id="0" name=""/>
        <dsp:cNvSpPr/>
      </dsp:nvSpPr>
      <dsp:spPr>
        <a:xfrm rot="5400000">
          <a:off x="8089257" y="1585615"/>
          <a:ext cx="501338" cy="586471"/>
        </a:xfrm>
        <a:prstGeom prst="rightArrow">
          <a:avLst>
            <a:gd name="adj1" fmla="val 60000"/>
            <a:gd name="adj2" fmla="val 50000"/>
          </a:avLst>
        </a:prstGeom>
        <a:solidFill>
          <a:schemeClr val="accent2">
            <a:hueOff val="2160060"/>
            <a:satOff val="301"/>
            <a:lumOff val="2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8163985" y="1628182"/>
        <a:ext cx="351883" cy="350937"/>
      </dsp:txXfrm>
    </dsp:sp>
    <dsp:sp modelId="{BC3F40A2-8DF5-4EC0-9017-1CCA4E9DC60C}">
      <dsp:nvSpPr>
        <dsp:cNvPr id="0" name=""/>
        <dsp:cNvSpPr/>
      </dsp:nvSpPr>
      <dsp:spPr>
        <a:xfrm>
          <a:off x="7157524" y="2366000"/>
          <a:ext cx="2364804" cy="1418882"/>
        </a:xfrm>
        <a:prstGeom prst="roundRect">
          <a:avLst>
            <a:gd name="adj" fmla="val 10000"/>
          </a:avLst>
        </a:prstGeom>
        <a:solidFill>
          <a:schemeClr val="accent2">
            <a:hueOff val="2430068"/>
            <a:satOff val="338"/>
            <a:lumOff val="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i="1" kern="1200"/>
            <a:t>Acidez</a:t>
          </a:r>
          <a:endParaRPr lang="en-US" sz="2100" kern="1200"/>
        </a:p>
      </dsp:txBody>
      <dsp:txXfrm>
        <a:off x="7199082" y="2407558"/>
        <a:ext cx="2281688" cy="1335766"/>
      </dsp:txXfrm>
    </dsp:sp>
    <dsp:sp modelId="{04BD40EE-1850-4A13-8F75-1C3BCB3AC18D}">
      <dsp:nvSpPr>
        <dsp:cNvPr id="0" name=""/>
        <dsp:cNvSpPr/>
      </dsp:nvSpPr>
      <dsp:spPr>
        <a:xfrm rot="10800000">
          <a:off x="6448082" y="2782206"/>
          <a:ext cx="501338" cy="586471"/>
        </a:xfrm>
        <a:prstGeom prst="rightArrow">
          <a:avLst>
            <a:gd name="adj1" fmla="val 60000"/>
            <a:gd name="adj2" fmla="val 50000"/>
          </a:avLst>
        </a:prstGeom>
        <a:solidFill>
          <a:schemeClr val="accent2">
            <a:hueOff val="3240090"/>
            <a:satOff val="451"/>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6598483" y="2899500"/>
        <a:ext cx="350937" cy="351883"/>
      </dsp:txXfrm>
    </dsp:sp>
    <dsp:sp modelId="{2DD17E8E-2211-4A57-B15F-85A231E5CFF3}">
      <dsp:nvSpPr>
        <dsp:cNvPr id="0" name=""/>
        <dsp:cNvSpPr/>
      </dsp:nvSpPr>
      <dsp:spPr>
        <a:xfrm>
          <a:off x="3846797" y="2366000"/>
          <a:ext cx="2364804" cy="1418882"/>
        </a:xfrm>
        <a:prstGeom prst="roundRect">
          <a:avLst>
            <a:gd name="adj" fmla="val 10000"/>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i="1" kern="1200"/>
            <a:t>Grado de pureza</a:t>
          </a:r>
          <a:endParaRPr lang="en-US" sz="2100" kern="1200"/>
        </a:p>
      </dsp:txBody>
      <dsp:txXfrm>
        <a:off x="3888355" y="2407558"/>
        <a:ext cx="2281688" cy="13357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7107C-57AB-47DF-B863-E33770A54B39}">
      <dsp:nvSpPr>
        <dsp:cNvPr id="0" name=""/>
        <dsp:cNvSpPr/>
      </dsp:nvSpPr>
      <dsp:spPr>
        <a:xfrm>
          <a:off x="0" y="72789"/>
          <a:ext cx="10058399" cy="17842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 sz="2500" i="1" kern="1200"/>
            <a:t>Salinidad</a:t>
          </a:r>
          <a:r>
            <a:rPr lang="es-ES" sz="2500" kern="1200"/>
            <a:t>: El contenido total de sales trae como peligro la acumulación de sales solubles en el suelo, que puede generar problemas de presión osmótica, es decir producen dificultades de absorción de agua por las plantas.</a:t>
          </a:r>
          <a:endParaRPr lang="en-US" sz="2500" kern="1200"/>
        </a:p>
      </dsp:txBody>
      <dsp:txXfrm>
        <a:off x="87100" y="159889"/>
        <a:ext cx="9884199" cy="1610050"/>
      </dsp:txXfrm>
    </dsp:sp>
    <dsp:sp modelId="{235C6BF0-6D0B-4191-8D60-E9E458A46327}">
      <dsp:nvSpPr>
        <dsp:cNvPr id="0" name=""/>
        <dsp:cNvSpPr/>
      </dsp:nvSpPr>
      <dsp:spPr>
        <a:xfrm>
          <a:off x="0" y="1929040"/>
          <a:ext cx="10058399" cy="178425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 sz="2500" kern="1200"/>
            <a:t>El índice de salinidad de un fertilizante es la relación del aumento de la presión osmótica de la solución suelo, producida por un fertilizante, y la producida por la misma cantidad de nitrato de sodio (basado en 100).</a:t>
          </a:r>
          <a:endParaRPr lang="en-US" sz="2500" kern="1200"/>
        </a:p>
      </dsp:txBody>
      <dsp:txXfrm>
        <a:off x="87100" y="2016140"/>
        <a:ext cx="9884199" cy="16100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81F29-FF63-4F77-B1EC-A4149B7FA9F5}">
      <dsp:nvSpPr>
        <dsp:cNvPr id="0" name=""/>
        <dsp:cNvSpPr/>
      </dsp:nvSpPr>
      <dsp:spPr>
        <a:xfrm>
          <a:off x="0" y="218410"/>
          <a:ext cx="10058399" cy="164150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i="1" kern="1200"/>
            <a:t>Acidez</a:t>
          </a:r>
          <a:r>
            <a:rPr lang="es-ES" sz="2300" kern="1200"/>
            <a:t>: las principales obstrucciones que ocurren en riego por goteo son debidas al exceso de calcio, que puede precipitar en presencia de sulfatos y bicarbonatos. Lo más conveniente es mantener una reacción ácida, lo que facilita la solubilidad de los compuestos de calcio y evita los precipitados cálcicos en las conducciones.</a:t>
          </a:r>
          <a:endParaRPr lang="en-US" sz="2300" kern="1200"/>
        </a:p>
      </dsp:txBody>
      <dsp:txXfrm>
        <a:off x="80132" y="298542"/>
        <a:ext cx="9898135" cy="1481245"/>
      </dsp:txXfrm>
    </dsp:sp>
    <dsp:sp modelId="{E0BB84E5-8D09-4CC8-A886-F47D9EB281C9}">
      <dsp:nvSpPr>
        <dsp:cNvPr id="0" name=""/>
        <dsp:cNvSpPr/>
      </dsp:nvSpPr>
      <dsp:spPr>
        <a:xfrm>
          <a:off x="0" y="1926160"/>
          <a:ext cx="10058399" cy="164150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pH mayor que 8.0, es una limitante en el fertirriego, ya que hay peligro que se presenten precipitados de calcio y magnesio o de contribuir a que se incremente el pH del suelo a niveles en que los nutrientes no puedan aprovecharse.</a:t>
          </a:r>
          <a:endParaRPr lang="en-US" sz="2300" kern="1200"/>
        </a:p>
      </dsp:txBody>
      <dsp:txXfrm>
        <a:off x="80132" y="2006292"/>
        <a:ext cx="9898135" cy="14812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3500F-C79D-4CB8-8EFC-4711381D87E6}">
      <dsp:nvSpPr>
        <dsp:cNvPr id="0" name=""/>
        <dsp:cNvSpPr/>
      </dsp:nvSpPr>
      <dsp:spPr>
        <a:xfrm>
          <a:off x="0" y="196055"/>
          <a:ext cx="6797675" cy="126477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i="1" kern="1200"/>
            <a:t>Grado de Pureza: </a:t>
          </a:r>
          <a:r>
            <a:rPr lang="en-US" sz="2300" kern="1200"/>
            <a:t>los fertilizantes utilizados deben tener un alto grado de pureza, para evitar sedimentos o precipitaciones que obstruyen la instalación. </a:t>
          </a:r>
        </a:p>
      </dsp:txBody>
      <dsp:txXfrm>
        <a:off x="61741" y="257796"/>
        <a:ext cx="6674193" cy="1141288"/>
      </dsp:txXfrm>
    </dsp:sp>
    <dsp:sp modelId="{0A30D4E8-B742-4405-99A9-8BFCCEF4C70E}">
      <dsp:nvSpPr>
        <dsp:cNvPr id="0" name=""/>
        <dsp:cNvSpPr/>
      </dsp:nvSpPr>
      <dsp:spPr>
        <a:xfrm>
          <a:off x="0" y="1527066"/>
          <a:ext cx="6797675" cy="1264770"/>
        </a:xfrm>
        <a:prstGeom prst="roundRect">
          <a:avLst/>
        </a:prstGeom>
        <a:solidFill>
          <a:schemeClr val="accent5">
            <a:hueOff val="125256"/>
            <a:satOff val="12000"/>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Hay que evitar:</a:t>
          </a:r>
        </a:p>
      </dsp:txBody>
      <dsp:txXfrm>
        <a:off x="61741" y="1588807"/>
        <a:ext cx="6674193" cy="1141288"/>
      </dsp:txXfrm>
    </dsp:sp>
    <dsp:sp modelId="{F05F81FB-290A-4B3E-9D1F-34A5C8E89D76}">
      <dsp:nvSpPr>
        <dsp:cNvPr id="0" name=""/>
        <dsp:cNvSpPr/>
      </dsp:nvSpPr>
      <dsp:spPr>
        <a:xfrm>
          <a:off x="0" y="2858076"/>
          <a:ext cx="6797675" cy="1264770"/>
        </a:xfrm>
        <a:prstGeom prst="roundRect">
          <a:avLst/>
        </a:prstGeom>
        <a:solidFill>
          <a:schemeClr val="accent5">
            <a:hueOff val="250511"/>
            <a:satOff val="24001"/>
            <a:lumOff val="5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Incorporación de elementos tóxicos o no deseables</a:t>
          </a:r>
        </a:p>
      </dsp:txBody>
      <dsp:txXfrm>
        <a:off x="61741" y="2919817"/>
        <a:ext cx="6674193" cy="1141288"/>
      </dsp:txXfrm>
    </dsp:sp>
    <dsp:sp modelId="{63372AB0-8AF2-49A0-BB64-AB0118292B3B}">
      <dsp:nvSpPr>
        <dsp:cNvPr id="0" name=""/>
        <dsp:cNvSpPr/>
      </dsp:nvSpPr>
      <dsp:spPr>
        <a:xfrm>
          <a:off x="0" y="4189086"/>
          <a:ext cx="6797675" cy="1264770"/>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Reacciones químicas que originen productos sólidos</a:t>
          </a:r>
        </a:p>
      </dsp:txBody>
      <dsp:txXfrm>
        <a:off x="61741" y="4250827"/>
        <a:ext cx="6674193" cy="11412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EE9D4-909D-4F28-A4D4-7FEA9B0ECD3A}">
      <dsp:nvSpPr>
        <dsp:cNvPr id="0" name=""/>
        <dsp:cNvSpPr/>
      </dsp:nvSpPr>
      <dsp:spPr>
        <a:xfrm>
          <a:off x="0" y="682100"/>
          <a:ext cx="6797675" cy="52767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a:t>Una unidad de fertirrigación está compuesta de:</a:t>
          </a:r>
          <a:endParaRPr lang="en-US" sz="2200" kern="1200"/>
        </a:p>
      </dsp:txBody>
      <dsp:txXfrm>
        <a:off x="25759" y="707859"/>
        <a:ext cx="6746157" cy="476152"/>
      </dsp:txXfrm>
    </dsp:sp>
    <dsp:sp modelId="{199A4E70-1395-4A3B-8B0D-3E5164A11195}">
      <dsp:nvSpPr>
        <dsp:cNvPr id="0" name=""/>
        <dsp:cNvSpPr/>
      </dsp:nvSpPr>
      <dsp:spPr>
        <a:xfrm>
          <a:off x="0" y="1209770"/>
          <a:ext cx="6797675"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ES" sz="1700" kern="1200"/>
            <a:t>tanque de fertilizantes para la solución madre, </a:t>
          </a:r>
          <a:endParaRPr lang="en-US" sz="1700" kern="1200"/>
        </a:p>
        <a:p>
          <a:pPr marL="171450" lvl="1" indent="-171450" algn="l" defTabSz="755650">
            <a:lnSpc>
              <a:spcPct val="90000"/>
            </a:lnSpc>
            <a:spcBef>
              <a:spcPct val="0"/>
            </a:spcBef>
            <a:spcAft>
              <a:spcPct val="20000"/>
            </a:spcAft>
            <a:buChar char="•"/>
          </a:pPr>
          <a:r>
            <a:rPr lang="es-ES" sz="1700" kern="1200"/>
            <a:t>válvula de retención, </a:t>
          </a:r>
          <a:endParaRPr lang="en-US" sz="1700" kern="1200"/>
        </a:p>
        <a:p>
          <a:pPr marL="171450" lvl="1" indent="-171450" algn="l" defTabSz="755650">
            <a:lnSpc>
              <a:spcPct val="90000"/>
            </a:lnSpc>
            <a:spcBef>
              <a:spcPct val="0"/>
            </a:spcBef>
            <a:spcAft>
              <a:spcPct val="20000"/>
            </a:spcAft>
            <a:buChar char="•"/>
          </a:pPr>
          <a:r>
            <a:rPr lang="es-ES" sz="1700" kern="1200"/>
            <a:t>filtro principal, </a:t>
          </a:r>
          <a:endParaRPr lang="en-US" sz="1700" kern="1200"/>
        </a:p>
        <a:p>
          <a:pPr marL="171450" lvl="1" indent="-171450" algn="l" defTabSz="755650">
            <a:lnSpc>
              <a:spcPct val="90000"/>
            </a:lnSpc>
            <a:spcBef>
              <a:spcPct val="0"/>
            </a:spcBef>
            <a:spcAft>
              <a:spcPct val="20000"/>
            </a:spcAft>
            <a:buChar char="•"/>
          </a:pPr>
          <a:r>
            <a:rPr lang="es-ES" sz="1700" kern="1200"/>
            <a:t>medidor de agua y </a:t>
          </a:r>
          <a:endParaRPr lang="en-US" sz="1700" kern="1200"/>
        </a:p>
        <a:p>
          <a:pPr marL="171450" lvl="1" indent="-171450" algn="l" defTabSz="755650">
            <a:lnSpc>
              <a:spcPct val="90000"/>
            </a:lnSpc>
            <a:spcBef>
              <a:spcPct val="0"/>
            </a:spcBef>
            <a:spcAft>
              <a:spcPct val="20000"/>
            </a:spcAft>
            <a:buChar char="•"/>
          </a:pPr>
          <a:r>
            <a:rPr lang="es-ES" sz="1700" kern="1200"/>
            <a:t>el equipo de inyección.</a:t>
          </a:r>
          <a:endParaRPr lang="en-US" sz="1700" kern="1200"/>
        </a:p>
      </dsp:txBody>
      <dsp:txXfrm>
        <a:off x="0" y="1209770"/>
        <a:ext cx="6797675" cy="1457280"/>
      </dsp:txXfrm>
    </dsp:sp>
    <dsp:sp modelId="{9DF4A02C-37DC-47D1-A3A8-C1A1DF2FD8CE}">
      <dsp:nvSpPr>
        <dsp:cNvPr id="0" name=""/>
        <dsp:cNvSpPr/>
      </dsp:nvSpPr>
      <dsp:spPr>
        <a:xfrm>
          <a:off x="0" y="2667051"/>
          <a:ext cx="6797675" cy="527670"/>
        </a:xfrm>
        <a:prstGeom prst="roundRect">
          <a:avLst/>
        </a:prstGeom>
        <a:solidFill>
          <a:schemeClr val="accent2">
            <a:hueOff val="810023"/>
            <a:satOff val="113"/>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a:t>La inyección química puede ser realizada de tres formas:</a:t>
          </a:r>
          <a:endParaRPr lang="en-US" sz="2200" kern="1200"/>
        </a:p>
      </dsp:txBody>
      <dsp:txXfrm>
        <a:off x="25759" y="2692810"/>
        <a:ext cx="6746157" cy="476152"/>
      </dsp:txXfrm>
    </dsp:sp>
    <dsp:sp modelId="{62316CD3-8786-4DBF-B2C8-1E0A3930C68E}">
      <dsp:nvSpPr>
        <dsp:cNvPr id="0" name=""/>
        <dsp:cNvSpPr/>
      </dsp:nvSpPr>
      <dsp:spPr>
        <a:xfrm>
          <a:off x="0" y="3258081"/>
          <a:ext cx="6797675" cy="527670"/>
        </a:xfrm>
        <a:prstGeom prst="roundRec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a:t>Tanque de Fertilización</a:t>
          </a:r>
          <a:endParaRPr lang="en-US" sz="2200" kern="1200"/>
        </a:p>
      </dsp:txBody>
      <dsp:txXfrm>
        <a:off x="25759" y="3283840"/>
        <a:ext cx="6746157" cy="476152"/>
      </dsp:txXfrm>
    </dsp:sp>
    <dsp:sp modelId="{67A15890-EB35-4C69-87A0-14BF409EA0EA}">
      <dsp:nvSpPr>
        <dsp:cNvPr id="0" name=""/>
        <dsp:cNvSpPr/>
      </dsp:nvSpPr>
      <dsp:spPr>
        <a:xfrm>
          <a:off x="0" y="3849111"/>
          <a:ext cx="6797675" cy="527670"/>
        </a:xfrm>
        <a:prstGeom prst="roundRect">
          <a:avLst/>
        </a:prstGeom>
        <a:solidFill>
          <a:schemeClr val="accent2">
            <a:hueOff val="2430068"/>
            <a:satOff val="338"/>
            <a:lumOff val="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a:t>Inyector Venturi</a:t>
          </a:r>
          <a:endParaRPr lang="en-US" sz="2200" kern="1200"/>
        </a:p>
      </dsp:txBody>
      <dsp:txXfrm>
        <a:off x="25759" y="3874870"/>
        <a:ext cx="6746157" cy="476152"/>
      </dsp:txXfrm>
    </dsp:sp>
    <dsp:sp modelId="{E43E445C-09EE-4C88-B4A6-4BAF714579CC}">
      <dsp:nvSpPr>
        <dsp:cNvPr id="0" name=""/>
        <dsp:cNvSpPr/>
      </dsp:nvSpPr>
      <dsp:spPr>
        <a:xfrm>
          <a:off x="0" y="4440141"/>
          <a:ext cx="6797675" cy="527670"/>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a:t>Bombas Inyectoras</a:t>
          </a:r>
          <a:endParaRPr lang="en-US" sz="2200" kern="1200"/>
        </a:p>
      </dsp:txBody>
      <dsp:txXfrm>
        <a:off x="25759" y="4465900"/>
        <a:ext cx="6746157"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B1849-8AF6-4CDB-807D-ECE62F59EACB}">
      <dsp:nvSpPr>
        <dsp:cNvPr id="0" name=""/>
        <dsp:cNvSpPr/>
      </dsp:nvSpPr>
      <dsp:spPr>
        <a:xfrm>
          <a:off x="0" y="0"/>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86EFB-2340-4CDE-B9A5-2252E4D9BAE2}">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AR" sz="2100" kern="1200"/>
            <a:t>RIEGO UNIFORME</a:t>
          </a:r>
          <a:endParaRPr lang="en-US" sz="2100" kern="1200"/>
        </a:p>
      </dsp:txBody>
      <dsp:txXfrm>
        <a:off x="0" y="0"/>
        <a:ext cx="6797675" cy="1412477"/>
      </dsp:txXfrm>
    </dsp:sp>
    <dsp:sp modelId="{44129377-0C0D-4DD5-AA6C-2DBB9C5200D0}">
      <dsp:nvSpPr>
        <dsp:cNvPr id="0" name=""/>
        <dsp:cNvSpPr/>
      </dsp:nvSpPr>
      <dsp:spPr>
        <a:xfrm>
          <a:off x="0" y="1412478"/>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D1EE17-4570-4DC0-9DC5-488573973087}">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AR" sz="2100" kern="1200"/>
            <a:t>El caudal aportado por la tubería principal o extraído de la zanja principal, se mantiene constante a lo largo de todo el período de duración del riego. </a:t>
          </a:r>
          <a:endParaRPr lang="en-US" sz="2100" kern="1200"/>
        </a:p>
      </dsp:txBody>
      <dsp:txXfrm>
        <a:off x="0" y="1412477"/>
        <a:ext cx="6797675" cy="1412477"/>
      </dsp:txXfrm>
    </dsp:sp>
    <dsp:sp modelId="{D558F84C-E4DB-49AB-9FFE-FB21C897FF2B}">
      <dsp:nvSpPr>
        <dsp:cNvPr id="0" name=""/>
        <dsp:cNvSpPr/>
      </dsp:nvSpPr>
      <dsp:spPr>
        <a:xfrm>
          <a:off x="0" y="2824956"/>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52C98D-F893-412C-9B46-5ACC5634380F}">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AR" sz="2100" kern="1200"/>
            <a:t>Esto hace que, al ser la infiltración variable con el tiempo, se produzcan grandes pérdidas por percolación profunda en los tramos iniciales de los surcos para llegar a satisfacer las necesidades en el tramo final, donde las pérdidas son nulas </a:t>
          </a:r>
          <a:endParaRPr lang="en-US" sz="2100" kern="1200"/>
        </a:p>
      </dsp:txBody>
      <dsp:txXfrm>
        <a:off x="0" y="2824955"/>
        <a:ext cx="6797675" cy="1412477"/>
      </dsp:txXfrm>
    </dsp:sp>
    <dsp:sp modelId="{9E1A3335-49BA-4BE0-9BB3-B656AC0B811F}">
      <dsp:nvSpPr>
        <dsp:cNvPr id="0" name=""/>
        <dsp:cNvSpPr/>
      </dsp:nvSpPr>
      <dsp:spPr>
        <a:xfrm>
          <a:off x="0" y="4237434"/>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38B516-58AD-4AE4-AE35-B400E3AC78AE}">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AR" sz="2100" kern="1200"/>
            <a:t>Por esta razón, produce bajos rendimientos del sistema</a:t>
          </a:r>
          <a:endParaRPr lang="en-US" sz="2100" kern="1200"/>
        </a:p>
      </dsp:txBody>
      <dsp:txXfrm>
        <a:off x="0" y="4237433"/>
        <a:ext cx="6797675" cy="1412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7250D-5ABF-475C-9C28-4A92D9F31247}">
      <dsp:nvSpPr>
        <dsp:cNvPr id="0" name=""/>
        <dsp:cNvSpPr/>
      </dsp:nvSpPr>
      <dsp:spPr>
        <a:xfrm>
          <a:off x="0" y="2758"/>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2B067B-0D7A-4923-B192-1DBE900AE989}">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Por pulsos o de caudal discontinuo</a:t>
          </a:r>
          <a:endParaRPr lang="en-US" sz="1900" kern="1200"/>
        </a:p>
      </dsp:txBody>
      <dsp:txXfrm>
        <a:off x="0" y="2758"/>
        <a:ext cx="6797675" cy="940732"/>
      </dsp:txXfrm>
    </dsp:sp>
    <dsp:sp modelId="{F3EB42D0-2D9C-438C-A13F-BC471F8385D6}">
      <dsp:nvSpPr>
        <dsp:cNvPr id="0" name=""/>
        <dsp:cNvSpPr/>
      </dsp:nvSpPr>
      <dsp:spPr>
        <a:xfrm>
          <a:off x="0" y="943491"/>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2E810-EB8F-4743-A1AB-0259A83C1E98}">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Aplicación intermitente de agua a los surcos, alternando períodos de incorporación de agua y lapsos en los que se corta la entrada.</a:t>
          </a:r>
          <a:endParaRPr lang="en-US" sz="1900" kern="1200"/>
        </a:p>
      </dsp:txBody>
      <dsp:txXfrm>
        <a:off x="0" y="943491"/>
        <a:ext cx="6797675" cy="940732"/>
      </dsp:txXfrm>
    </dsp:sp>
    <dsp:sp modelId="{EAC37393-DAD1-4650-B534-8CA4E48AA679}">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204F50-7A46-4186-8220-23A650F8FBD3}">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La operación de los pulsos se realiza por medio de una válvula automática. </a:t>
          </a:r>
          <a:endParaRPr lang="en-US" sz="1900" kern="1200"/>
        </a:p>
      </dsp:txBody>
      <dsp:txXfrm>
        <a:off x="0" y="1884223"/>
        <a:ext cx="6797675" cy="940732"/>
      </dsp:txXfrm>
    </dsp:sp>
    <dsp:sp modelId="{5BE6527E-AEC1-4E50-BED1-18ED7A36C6E6}">
      <dsp:nvSpPr>
        <dsp:cNvPr id="0" name=""/>
        <dsp:cNvSpPr/>
      </dsp:nvSpPr>
      <dsp:spPr>
        <a:xfrm>
          <a:off x="0" y="2824955"/>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2E696-24DD-48B7-831D-8F6ECAEA525F}">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A ambos lados de la válvula se conectan las cañerías perforadas que distribuirán el agua en la cabecera de los surcos por medio de compuertas regulables desde donde sale el agua a cada surco. </a:t>
          </a:r>
          <a:endParaRPr lang="en-US" sz="1900" kern="1200"/>
        </a:p>
      </dsp:txBody>
      <dsp:txXfrm>
        <a:off x="0" y="2824956"/>
        <a:ext cx="6797675" cy="940732"/>
      </dsp:txXfrm>
    </dsp:sp>
    <dsp:sp modelId="{809385F0-E00E-4C8C-8636-0349327C8AA6}">
      <dsp:nvSpPr>
        <dsp:cNvPr id="0" name=""/>
        <dsp:cNvSpPr/>
      </dsp:nvSpPr>
      <dsp:spPr>
        <a:xfrm>
          <a:off x="0" y="3765688"/>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E647EF-3AC6-4D7B-83C2-93636A93B34F}">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La apertura de estas compuertas se hace alternadamente a ambos lados de la válvula.</a:t>
          </a:r>
          <a:endParaRPr lang="en-US" sz="1900" kern="1200"/>
        </a:p>
      </dsp:txBody>
      <dsp:txXfrm>
        <a:off x="0" y="3765688"/>
        <a:ext cx="6797675" cy="940732"/>
      </dsp:txXfrm>
    </dsp:sp>
    <dsp:sp modelId="{56FA0A5B-7405-4FC0-8723-ECCE0CB3CFB1}">
      <dsp:nvSpPr>
        <dsp:cNvPr id="0" name=""/>
        <dsp:cNvSpPr/>
      </dsp:nvSpPr>
      <dsp:spPr>
        <a:xfrm>
          <a:off x="0" y="4706420"/>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B81D17-A118-4D0B-9D9F-A70838C46E0C}">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AR" sz="1900" kern="1200"/>
            <a:t>El tiempo de cada pulso lo determina la computadora en función del caudal a distribuir y el lapso que tarda en llegar el agua hasta el final del surco.</a:t>
          </a:r>
          <a:endParaRPr lang="en-US" sz="1900" kern="1200"/>
        </a:p>
      </dsp:txBody>
      <dsp:txXfrm>
        <a:off x="0" y="4706420"/>
        <a:ext cx="6797675" cy="940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15425-67C9-4E81-A8C1-F6717343609B}">
      <dsp:nvSpPr>
        <dsp:cNvPr id="0" name=""/>
        <dsp:cNvSpPr/>
      </dsp:nvSpPr>
      <dsp:spPr>
        <a:xfrm>
          <a:off x="0" y="302706"/>
          <a:ext cx="6797675" cy="16450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Aspersores de baja presión. Dan mayor uniformidad, aunque son muy susceptibles al viento. Se pueden colocar directamente sobre la cañería principal o en bajadas a alturas adecuadas de acuerdo al tipo de cultivo. Esta última disposición es más conveniente cuando la influencia de los vientos es muy grande.</a:t>
          </a:r>
          <a:endParaRPr lang="en-US" sz="1900" kern="1200"/>
        </a:p>
      </dsp:txBody>
      <dsp:txXfrm>
        <a:off x="80303" y="383009"/>
        <a:ext cx="6637069" cy="1484414"/>
      </dsp:txXfrm>
    </dsp:sp>
    <dsp:sp modelId="{27A67464-A1D0-41EF-B7EC-A0FBBB1FDBFC}">
      <dsp:nvSpPr>
        <dsp:cNvPr id="0" name=""/>
        <dsp:cNvSpPr/>
      </dsp:nvSpPr>
      <dsp:spPr>
        <a:xfrm>
          <a:off x="0" y="2002446"/>
          <a:ext cx="6797675" cy="1645020"/>
        </a:xfrm>
        <a:prstGeom prst="roundRec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Aspersores de baja presión giratorios. Son similares a los descriptos en el punto anterior, sólo que giran, logrando mayor alcance. También se pueden colocar sobre la tubería principal o en caídas desde ésta.</a:t>
          </a:r>
          <a:endParaRPr lang="en-US" sz="1900" kern="1200"/>
        </a:p>
      </dsp:txBody>
      <dsp:txXfrm>
        <a:off x="80303" y="2082749"/>
        <a:ext cx="6637069" cy="1484414"/>
      </dsp:txXfrm>
    </dsp:sp>
    <dsp:sp modelId="{536F17F2-AE61-4F5B-AB57-F840F148CF92}">
      <dsp:nvSpPr>
        <dsp:cNvPr id="0" name=""/>
        <dsp:cNvSpPr/>
      </dsp:nvSpPr>
      <dsp:spPr>
        <a:xfrm>
          <a:off x="0" y="3702186"/>
          <a:ext cx="6797675" cy="1645020"/>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Aspersores de impacto de baja presión. Son iguales a los que se utilizan en los sistemas fijos de aspersión. También pueden ser plásticos o de bronce.</a:t>
          </a:r>
          <a:endParaRPr lang="en-US" sz="1900" kern="1200"/>
        </a:p>
      </dsp:txBody>
      <dsp:txXfrm>
        <a:off x="80303" y="3782489"/>
        <a:ext cx="6637069" cy="14844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EAF01-1150-4BF3-9EA1-68DC8193B152}">
      <dsp:nvSpPr>
        <dsp:cNvPr id="0" name=""/>
        <dsp:cNvSpPr/>
      </dsp:nvSpPr>
      <dsp:spPr>
        <a:xfrm>
          <a:off x="0" y="53743"/>
          <a:ext cx="6797675" cy="2738092"/>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AR" sz="2300" kern="1200"/>
            <a:t>Aspersores de impacto de alta presión. También idénticos a los mencionados en sistemas fijos, aunque cubren mayor área de riego que los del punto anterior. Tanto los aspersores de impacto de baja presión como los de alta presión, se colocan directamente sobre la cañería principal. </a:t>
          </a:r>
          <a:endParaRPr lang="en-US" sz="2300" kern="1200"/>
        </a:p>
      </dsp:txBody>
      <dsp:txXfrm>
        <a:off x="133663" y="187406"/>
        <a:ext cx="6530349" cy="2470766"/>
      </dsp:txXfrm>
    </dsp:sp>
    <dsp:sp modelId="{C8344670-F843-46F3-91CD-5368868759C6}">
      <dsp:nvSpPr>
        <dsp:cNvPr id="0" name=""/>
        <dsp:cNvSpPr/>
      </dsp:nvSpPr>
      <dsp:spPr>
        <a:xfrm>
          <a:off x="0" y="2858076"/>
          <a:ext cx="6797675" cy="2738092"/>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AR" sz="2300" kern="1200"/>
            <a:t>De acuerdo a cuál de todos estos aspersores se elija, y eventualmente otras opciones que haya en el mercado, y según qué tipo de disposición se adopte, la superficie mojada por la línea de riego puede adoptar distintas formas. Esto se ve en la figura 23. La figura 24 muestra algunos de los aspersores disponibles actualmente en el mercado</a:t>
          </a:r>
          <a:r>
            <a:rPr lang="es-ES" sz="2300" kern="1200"/>
            <a:t>.</a:t>
          </a:r>
          <a:endParaRPr lang="en-US" sz="2300" kern="1200"/>
        </a:p>
      </dsp:txBody>
      <dsp:txXfrm>
        <a:off x="133663" y="2991739"/>
        <a:ext cx="6530349" cy="24707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E9A7A-553B-42D8-A373-D507E7FC6C6B}">
      <dsp:nvSpPr>
        <dsp:cNvPr id="0" name=""/>
        <dsp:cNvSpPr/>
      </dsp:nvSpPr>
      <dsp:spPr>
        <a:xfrm>
          <a:off x="0" y="30816"/>
          <a:ext cx="6797675" cy="135602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El elemento filtrante es un conjunto de discos o anillas con caras asurcadas, que van montadas sobre un soporte central cilíndrico y con la superficie perforada. Las anillas se comprimen entre sí al roscar la carcasa.</a:t>
          </a:r>
          <a:endParaRPr lang="en-US" sz="1900" kern="1200"/>
        </a:p>
      </dsp:txBody>
      <dsp:txXfrm>
        <a:off x="66196" y="97012"/>
        <a:ext cx="6665283" cy="1223637"/>
      </dsp:txXfrm>
    </dsp:sp>
    <dsp:sp modelId="{FCED8F48-6509-4EA2-BEDA-DFE6497A6F09}">
      <dsp:nvSpPr>
        <dsp:cNvPr id="0" name=""/>
        <dsp:cNvSpPr/>
      </dsp:nvSpPr>
      <dsp:spPr>
        <a:xfrm>
          <a:off x="0" y="1441566"/>
          <a:ext cx="6797675" cy="1356029"/>
        </a:xfrm>
        <a:prstGeom prst="roundRect">
          <a:avLst/>
        </a:prstGeom>
        <a:solidFill>
          <a:schemeClr val="accent2">
            <a:hueOff val="1080030"/>
            <a:satOff val="150"/>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El agua se filtra al pasar por los conductos situados entre dos anillas consecutivas, pasando a continuación al interior soporte central a través de sus orificios superficiales.</a:t>
          </a:r>
          <a:endParaRPr lang="en-US" sz="1900" kern="1200"/>
        </a:p>
      </dsp:txBody>
      <dsp:txXfrm>
        <a:off x="66196" y="1507762"/>
        <a:ext cx="6665283" cy="1223637"/>
      </dsp:txXfrm>
    </dsp:sp>
    <dsp:sp modelId="{4B2D8FFF-6499-4D29-AC9A-741F175D3ECF}">
      <dsp:nvSpPr>
        <dsp:cNvPr id="0" name=""/>
        <dsp:cNvSpPr/>
      </dsp:nvSpPr>
      <dsp:spPr>
        <a:xfrm>
          <a:off x="0" y="2852315"/>
          <a:ext cx="6797675" cy="1356029"/>
        </a:xfrm>
        <a:prstGeom prst="roundRect">
          <a:avLst/>
        </a:prstGeom>
        <a:solidFill>
          <a:schemeClr val="accent2">
            <a:hueOff val="2160060"/>
            <a:satOff val="301"/>
            <a:lumOff val="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La calidad del filtrado depende del número y profundidad de las ranuras, pudiendo conseguir un filtrado equivalente al de una malla de 200 mesh.</a:t>
          </a:r>
          <a:endParaRPr lang="en-US" sz="1900" kern="1200"/>
        </a:p>
      </dsp:txBody>
      <dsp:txXfrm>
        <a:off x="66196" y="2918511"/>
        <a:ext cx="6665283" cy="1223637"/>
      </dsp:txXfrm>
    </dsp:sp>
    <dsp:sp modelId="{BF610318-178C-4A89-B3D5-96250C80E50B}">
      <dsp:nvSpPr>
        <dsp:cNvPr id="0" name=""/>
        <dsp:cNvSpPr/>
      </dsp:nvSpPr>
      <dsp:spPr>
        <a:xfrm>
          <a:off x="0" y="4263066"/>
          <a:ext cx="6797675" cy="1356029"/>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Convienen limpiar el filtro cuando la caída de presión sea igual o superior a 2 mca con respecto a la caída de presión característica del filtro limpio</a:t>
          </a:r>
          <a:r>
            <a:rPr lang="es-ES" sz="1900" kern="1200"/>
            <a:t> </a:t>
          </a:r>
          <a:endParaRPr lang="en-US" sz="1900" kern="1200"/>
        </a:p>
      </dsp:txBody>
      <dsp:txXfrm>
        <a:off x="66196" y="4329262"/>
        <a:ext cx="6665283" cy="12236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FAEAE-A471-4113-88E2-CEDC5595D290}">
      <dsp:nvSpPr>
        <dsp:cNvPr id="0" name=""/>
        <dsp:cNvSpPr/>
      </dsp:nvSpPr>
      <dsp:spPr>
        <a:xfrm>
          <a:off x="0" y="571399"/>
          <a:ext cx="6797675" cy="1452451"/>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AR" sz="2600" b="1" u="sng" kern="1200"/>
            <a:t>2) CONTROL DE LAS INSTALACIONES.</a:t>
          </a:r>
          <a:endParaRPr lang="en-US" sz="2600" kern="1200"/>
        </a:p>
      </dsp:txBody>
      <dsp:txXfrm>
        <a:off x="70903" y="642302"/>
        <a:ext cx="6655869" cy="1310645"/>
      </dsp:txXfrm>
    </dsp:sp>
    <dsp:sp modelId="{CD6C09A5-8686-49A3-A390-DEA33D0B0FFC}">
      <dsp:nvSpPr>
        <dsp:cNvPr id="0" name=""/>
        <dsp:cNvSpPr/>
      </dsp:nvSpPr>
      <dsp:spPr>
        <a:xfrm>
          <a:off x="0" y="2098730"/>
          <a:ext cx="6797675" cy="1452451"/>
        </a:xfrm>
        <a:prstGeom prst="roundRect">
          <a:avLst/>
        </a:prstGeom>
        <a:solidFill>
          <a:schemeClr val="accent5">
            <a:hueOff val="187884"/>
            <a:satOff val="18001"/>
            <a:lumOff val="441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a:t>Este control se trata de la observación general del funcionamiento de las instalaciones,</a:t>
          </a:r>
          <a:endParaRPr lang="en-US" sz="2600" kern="1200"/>
        </a:p>
      </dsp:txBody>
      <dsp:txXfrm>
        <a:off x="70903" y="2169633"/>
        <a:ext cx="6655869" cy="1310645"/>
      </dsp:txXfrm>
    </dsp:sp>
    <dsp:sp modelId="{5387D1F1-4007-49E2-B397-78FAB8C1787D}">
      <dsp:nvSpPr>
        <dsp:cNvPr id="0" name=""/>
        <dsp:cNvSpPr/>
      </dsp:nvSpPr>
      <dsp:spPr>
        <a:xfrm>
          <a:off x="0" y="3626061"/>
          <a:ext cx="6797675" cy="1452451"/>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AR" sz="2600" kern="1200"/>
            <a:t>Es necesario comprobar si hay caídas excesivas de presión, fugas, escorrentías, etc., así como observar el comportamiento de los cultivos. </a:t>
          </a:r>
          <a:endParaRPr lang="en-US" sz="2600" kern="1200"/>
        </a:p>
      </dsp:txBody>
      <dsp:txXfrm>
        <a:off x="70903" y="3696964"/>
        <a:ext cx="6655869" cy="13106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CABBA-D319-4683-9A04-A20C51495B7A}">
      <dsp:nvSpPr>
        <dsp:cNvPr id="0" name=""/>
        <dsp:cNvSpPr/>
      </dsp:nvSpPr>
      <dsp:spPr>
        <a:xfrm>
          <a:off x="0" y="30816"/>
          <a:ext cx="6797675" cy="135602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El riego localizado en cultivos anuales tiene el inconveniente que la densa red de tuberías situadas en el terreno dificulta las tareas agrícolas, las que emplean maquinaria: labores, tratamientos, cosecha, etc. </a:t>
          </a:r>
          <a:endParaRPr lang="en-US" sz="1900" kern="1200"/>
        </a:p>
      </dsp:txBody>
      <dsp:txXfrm>
        <a:off x="66196" y="97012"/>
        <a:ext cx="6665283" cy="1223637"/>
      </dsp:txXfrm>
    </dsp:sp>
    <dsp:sp modelId="{51338AAC-F89C-49CC-8903-428A1BD003C9}">
      <dsp:nvSpPr>
        <dsp:cNvPr id="0" name=""/>
        <dsp:cNvSpPr/>
      </dsp:nvSpPr>
      <dsp:spPr>
        <a:xfrm>
          <a:off x="0" y="1441566"/>
          <a:ext cx="6797675" cy="1356029"/>
        </a:xfrm>
        <a:prstGeom prst="roundRect">
          <a:avLst/>
        </a:prstGeom>
        <a:solidFill>
          <a:schemeClr val="accent5">
            <a:hueOff val="125256"/>
            <a:satOff val="12000"/>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Lo normal es que se recojan los laterales portagoteros, lo que implica un importante coste en mano de obra y equipos de recogida y extendido. </a:t>
          </a:r>
          <a:endParaRPr lang="en-US" sz="1900" kern="1200"/>
        </a:p>
      </dsp:txBody>
      <dsp:txXfrm>
        <a:off x="66196" y="1507762"/>
        <a:ext cx="6665283" cy="1223637"/>
      </dsp:txXfrm>
    </dsp:sp>
    <dsp:sp modelId="{4254B780-9DC1-457B-8F30-4F683003D865}">
      <dsp:nvSpPr>
        <dsp:cNvPr id="0" name=""/>
        <dsp:cNvSpPr/>
      </dsp:nvSpPr>
      <dsp:spPr>
        <a:xfrm>
          <a:off x="0" y="2852315"/>
          <a:ext cx="6797675" cy="1356029"/>
        </a:xfrm>
        <a:prstGeom prst="roundRect">
          <a:avLst/>
        </a:prstGeom>
        <a:solidFill>
          <a:schemeClr val="accent5">
            <a:hueOff val="250511"/>
            <a:satOff val="24001"/>
            <a:lumOff val="5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El riego subterráneo es muy atractivo, ya que todas las tuberías, incluso los laterales, se mantienen enterradas, sin los inconvenientes antes citados.</a:t>
          </a:r>
          <a:endParaRPr lang="en-US" sz="1900" kern="1200"/>
        </a:p>
      </dsp:txBody>
      <dsp:txXfrm>
        <a:off x="66196" y="2918511"/>
        <a:ext cx="6665283" cy="1223637"/>
      </dsp:txXfrm>
    </dsp:sp>
    <dsp:sp modelId="{732025CC-42EE-4DD6-B71A-9F908761440D}">
      <dsp:nvSpPr>
        <dsp:cNvPr id="0" name=""/>
        <dsp:cNvSpPr/>
      </dsp:nvSpPr>
      <dsp:spPr>
        <a:xfrm>
          <a:off x="0" y="4263066"/>
          <a:ext cx="6797675" cy="1356029"/>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AR" sz="1900" kern="1200"/>
            <a:t>Una instalación de riego por goteo subterráneo no difiere mucho de la convencional, salvo que los laterales portagoteros se entierran y conectan a tuberías en sus dos extremos: una sirve de alimentación (terciaria) y la otra de colector para la limpieza.</a:t>
          </a:r>
          <a:endParaRPr lang="en-US" sz="1900" kern="1200"/>
        </a:p>
      </dsp:txBody>
      <dsp:txXfrm>
        <a:off x="66196" y="4329262"/>
        <a:ext cx="6665283" cy="12236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DE772-37CD-41FE-8F5A-9E54518F2FD1}">
      <dsp:nvSpPr>
        <dsp:cNvPr id="0" name=""/>
        <dsp:cNvSpPr/>
      </dsp:nvSpPr>
      <dsp:spPr>
        <a:xfrm>
          <a:off x="0" y="342339"/>
          <a:ext cx="6797675" cy="120458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AR" sz="1700" kern="1200"/>
            <a:t>Lavados de recuperación, los riegos localizados no son el mejor método de riego, precisamente porque la localización deja zonas del suelo sin lavar. </a:t>
          </a:r>
          <a:endParaRPr lang="en-US" sz="1700" kern="1200"/>
        </a:p>
      </dsp:txBody>
      <dsp:txXfrm>
        <a:off x="58803" y="401142"/>
        <a:ext cx="6680069" cy="1086982"/>
      </dsp:txXfrm>
    </dsp:sp>
    <dsp:sp modelId="{56AEFC88-837F-4D80-A52F-497604CE3202}">
      <dsp:nvSpPr>
        <dsp:cNvPr id="0" name=""/>
        <dsp:cNvSpPr/>
      </dsp:nvSpPr>
      <dsp:spPr>
        <a:xfrm>
          <a:off x="0" y="1595887"/>
          <a:ext cx="6797675" cy="1204588"/>
        </a:xfrm>
        <a:prstGeom prst="roundRect">
          <a:avLst/>
        </a:prstGeom>
        <a:solidFill>
          <a:schemeClr val="accent5">
            <a:hueOff val="125256"/>
            <a:satOff val="12000"/>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AR" sz="1700" kern="1200"/>
            <a:t>Son muchos más efectivos los riegos por inundación, con una fuerte carga de agua, e incluso la aspersión aplicada en efecto, con la pluviometría inferior a la infiltración del suelo, pero con una duración del riego superior a la necesaria para elevar la humedad a capacidad de campo.</a:t>
          </a:r>
          <a:endParaRPr lang="en-US" sz="1700" kern="1200"/>
        </a:p>
      </dsp:txBody>
      <dsp:txXfrm>
        <a:off x="58803" y="1654690"/>
        <a:ext cx="6680069" cy="1086982"/>
      </dsp:txXfrm>
    </dsp:sp>
    <dsp:sp modelId="{9C898CC0-8C48-4575-8FF4-0613AEBF0AFD}">
      <dsp:nvSpPr>
        <dsp:cNvPr id="0" name=""/>
        <dsp:cNvSpPr/>
      </dsp:nvSpPr>
      <dsp:spPr>
        <a:xfrm>
          <a:off x="0" y="2849436"/>
          <a:ext cx="6797675" cy="1204588"/>
        </a:xfrm>
        <a:prstGeom prst="roundRect">
          <a:avLst/>
        </a:prstGeom>
        <a:solidFill>
          <a:schemeClr val="accent5">
            <a:hueOff val="250511"/>
            <a:satOff val="24001"/>
            <a:lumOff val="5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AR" sz="1700" kern="1200"/>
            <a:t>En cuanto a los lavados de mantenimiento, las peculiaridades del régimen de las sales en los riegos obliga a un manejo especial de riegos y lavados. </a:t>
          </a:r>
          <a:endParaRPr lang="en-US" sz="1700" kern="1200"/>
        </a:p>
      </dsp:txBody>
      <dsp:txXfrm>
        <a:off x="58803" y="2908239"/>
        <a:ext cx="6680069" cy="1086982"/>
      </dsp:txXfrm>
    </dsp:sp>
    <dsp:sp modelId="{ED592ACB-182E-45FA-9224-5F034378781B}">
      <dsp:nvSpPr>
        <dsp:cNvPr id="0" name=""/>
        <dsp:cNvSpPr/>
      </dsp:nvSpPr>
      <dsp:spPr>
        <a:xfrm>
          <a:off x="0" y="4102984"/>
          <a:ext cx="6797675" cy="1204588"/>
        </a:xfrm>
        <a:prstGeom prst="roundRect">
          <a:avLst/>
        </a:prstGeom>
        <a:solidFill>
          <a:schemeClr val="accent5">
            <a:hueOff val="375767"/>
            <a:satOff val="36001"/>
            <a:lumOff val="88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AR" sz="1700" kern="1200"/>
            <a:t>Los lavados conviene que sean frecuentes; lo ideal es que cada riego lleve su dosis de lavado, es decir que se riegue con un cierto exceso, lo que es fácil de organizar si se dispone de agua suficiente. </a:t>
          </a:r>
          <a:endParaRPr lang="en-US" sz="1700" kern="1200"/>
        </a:p>
      </dsp:txBody>
      <dsp:txXfrm>
        <a:off x="58803" y="4161787"/>
        <a:ext cx="6680069" cy="10869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2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 Id="rId4" Type="http://schemas.openxmlformats.org/officeDocument/2006/relationships/image" Target="../media/image13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4" Type="http://schemas.openxmlformats.org/officeDocument/2006/relationships/image" Target="../media/image13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7A77E-E770-4F3D-99CB-12A06E7EEF1A}" type="datetimeFigureOut">
              <a:rPr lang="en-US" smtClean="0"/>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4F467-E3DF-4C91-BD50-8EB1B9DECF5D}" type="slidenum">
              <a:rPr lang="en-US" smtClean="0"/>
              <a:t>‹#›</a:t>
            </a:fld>
            <a:endParaRPr lang="en-US"/>
          </a:p>
        </p:txBody>
      </p:sp>
    </p:spTree>
    <p:extLst>
      <p:ext uri="{BB962C8B-B14F-4D97-AF65-F5344CB8AC3E}">
        <p14:creationId xmlns:p14="http://schemas.microsoft.com/office/powerpoint/2010/main" val="2291705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E5E73F2-C919-40F6-97C0-622476810C80}" type="slidenum">
              <a:rPr lang="es-ES" smtClean="0">
                <a:latin typeface="Arial" charset="0"/>
              </a:rPr>
              <a:pPr eaLnBrk="1" hangingPunct="1"/>
              <a:t>1</a:t>
            </a:fld>
            <a:endParaRPr lang="es-ES">
              <a:latin typeface="Arial"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450087F-4334-4C18-B980-9AC3B773F83B}" type="slidenum">
              <a:rPr lang="es-ES" smtClean="0">
                <a:latin typeface="Arial" charset="0"/>
              </a:rPr>
              <a:pPr eaLnBrk="1" hangingPunct="1"/>
              <a:t>12</a:t>
            </a:fld>
            <a:endParaRPr lang="es-ES">
              <a:latin typeface="Arial"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2118D71-289D-4D6C-B982-00BAEE7AEB3F}" type="slidenum">
              <a:rPr lang="es-ES" smtClean="0">
                <a:latin typeface="Arial" charset="0"/>
              </a:rPr>
              <a:pPr eaLnBrk="1" hangingPunct="1"/>
              <a:t>102</a:t>
            </a:fld>
            <a:endParaRPr lang="es-ES">
              <a:latin typeface="Arial"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8B8056B-4D8B-4824-966E-8FD18C535678}" type="slidenum">
              <a:rPr lang="es-ES" smtClean="0">
                <a:latin typeface="Arial" charset="0"/>
              </a:rPr>
              <a:pPr eaLnBrk="1" hangingPunct="1"/>
              <a:t>103</a:t>
            </a:fld>
            <a:endParaRPr lang="es-ES">
              <a:latin typeface="Arial"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A68FE3D-30F3-4F8A-9477-7A9590D9E173}" type="slidenum">
              <a:rPr lang="es-ES" smtClean="0">
                <a:latin typeface="Arial" charset="0"/>
              </a:rPr>
              <a:pPr eaLnBrk="1" hangingPunct="1"/>
              <a:t>104</a:t>
            </a:fld>
            <a:endParaRPr lang="es-ES">
              <a:latin typeface="Arial"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F32D9E8-3B4F-40D5-B453-B5649D31DEAE}" type="slidenum">
              <a:rPr lang="es-ES" smtClean="0">
                <a:latin typeface="Arial" charset="0"/>
              </a:rPr>
              <a:pPr eaLnBrk="1" hangingPunct="1"/>
              <a:t>105</a:t>
            </a:fld>
            <a:endParaRPr lang="es-ES">
              <a:latin typeface="Arial"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648985E-8A34-46D3-8764-8F7BA4F464A3}" type="slidenum">
              <a:rPr lang="es-ES" smtClean="0">
                <a:latin typeface="Arial" charset="0"/>
              </a:rPr>
              <a:pPr eaLnBrk="1" hangingPunct="1"/>
              <a:t>106</a:t>
            </a:fld>
            <a:endParaRPr lang="es-ES">
              <a:latin typeface="Arial"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605056F-FBB1-42B6-A40E-34511EABAD67}" type="slidenum">
              <a:rPr lang="es-ES" smtClean="0">
                <a:latin typeface="Arial" charset="0"/>
              </a:rPr>
              <a:pPr eaLnBrk="1" hangingPunct="1"/>
              <a:t>107</a:t>
            </a:fld>
            <a:endParaRPr lang="es-ES">
              <a:latin typeface="Arial"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C806F7D-7344-4590-A5FE-C1714EE397A0}" type="slidenum">
              <a:rPr lang="es-ES" smtClean="0">
                <a:latin typeface="Arial" charset="0"/>
              </a:rPr>
              <a:pPr eaLnBrk="1" hangingPunct="1"/>
              <a:t>108</a:t>
            </a:fld>
            <a:endParaRPr lang="es-ES">
              <a:latin typeface="Arial"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BCD8729-B5AC-4E2B-866C-F5C0B44268D9}" type="slidenum">
              <a:rPr lang="es-ES" smtClean="0">
                <a:latin typeface="Arial" charset="0"/>
              </a:rPr>
              <a:pPr eaLnBrk="1" hangingPunct="1"/>
              <a:t>109</a:t>
            </a:fld>
            <a:endParaRPr lang="es-ES">
              <a:latin typeface="Arial"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C29356C-E044-454A-AE40-647A7101D1F8}" type="slidenum">
              <a:rPr lang="es-ES" smtClean="0">
                <a:latin typeface="Arial" charset="0"/>
              </a:rPr>
              <a:pPr eaLnBrk="1" hangingPunct="1"/>
              <a:t>110</a:t>
            </a:fld>
            <a:endParaRPr lang="es-ES">
              <a:latin typeface="Arial" charset="0"/>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148D3D9-06A4-42B1-9D9D-0E3463943135}" type="slidenum">
              <a:rPr lang="es-ES" smtClean="0">
                <a:latin typeface="Arial" charset="0"/>
              </a:rPr>
              <a:pPr eaLnBrk="1" hangingPunct="1"/>
              <a:t>111</a:t>
            </a:fld>
            <a:endParaRPr lang="es-ES">
              <a:latin typeface="Arial"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3B43EC7-39C2-4613-908E-119A433729A8}" type="slidenum">
              <a:rPr lang="es-ES" smtClean="0">
                <a:latin typeface="Arial" charset="0"/>
              </a:rPr>
              <a:pPr eaLnBrk="1" hangingPunct="1"/>
              <a:t>13</a:t>
            </a:fld>
            <a:endParaRPr lang="es-ES">
              <a:latin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0DD4684-A5F1-487D-B2CE-6E0596B5C89E}" type="slidenum">
              <a:rPr lang="es-ES" smtClean="0">
                <a:latin typeface="Arial" charset="0"/>
              </a:rPr>
              <a:pPr eaLnBrk="1" hangingPunct="1"/>
              <a:t>112</a:t>
            </a:fld>
            <a:endParaRPr lang="es-ES">
              <a:latin typeface="Arial"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4124DBF-FAB6-4101-8949-EF83F2D4DD45}" type="slidenum">
              <a:rPr lang="es-ES" smtClean="0">
                <a:latin typeface="Arial" charset="0"/>
              </a:rPr>
              <a:pPr eaLnBrk="1" hangingPunct="1"/>
              <a:t>113</a:t>
            </a:fld>
            <a:endParaRPr lang="es-ES">
              <a:latin typeface="Arial"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C2FB375-23A5-4D7A-9EC8-F211849E4F9D}" type="slidenum">
              <a:rPr lang="es-ES" smtClean="0">
                <a:latin typeface="Arial" charset="0"/>
              </a:rPr>
              <a:pPr eaLnBrk="1" hangingPunct="1"/>
              <a:t>114</a:t>
            </a:fld>
            <a:endParaRPr lang="es-ES">
              <a:latin typeface="Arial"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2D86A59-61FE-4274-B266-E8981BF7200D}" type="slidenum">
              <a:rPr lang="es-ES" smtClean="0">
                <a:latin typeface="Arial" charset="0"/>
              </a:rPr>
              <a:pPr eaLnBrk="1" hangingPunct="1"/>
              <a:t>115</a:t>
            </a:fld>
            <a:endParaRPr lang="es-ES">
              <a:latin typeface="Arial"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A7DDF92-B8D4-4D60-A8F4-D74682F61AFF}" type="slidenum">
              <a:rPr lang="es-ES" smtClean="0">
                <a:latin typeface="Arial" charset="0"/>
              </a:rPr>
              <a:pPr eaLnBrk="1" hangingPunct="1"/>
              <a:t>116</a:t>
            </a:fld>
            <a:endParaRPr lang="es-ES">
              <a:latin typeface="Arial"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278349C-97D8-4851-93C3-2943BCE4F919}" type="slidenum">
              <a:rPr lang="es-ES" smtClean="0">
                <a:latin typeface="Arial" charset="0"/>
              </a:rPr>
              <a:pPr eaLnBrk="1" hangingPunct="1"/>
              <a:t>117</a:t>
            </a:fld>
            <a:endParaRPr lang="es-ES">
              <a:latin typeface="Arial"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3D03F89-200C-4860-8292-624B773BCF8F}" type="slidenum">
              <a:rPr lang="es-ES" smtClean="0">
                <a:latin typeface="Arial" charset="0"/>
              </a:rPr>
              <a:pPr eaLnBrk="1" hangingPunct="1"/>
              <a:t>119</a:t>
            </a:fld>
            <a:endParaRPr lang="es-ES">
              <a:latin typeface="Arial" charset="0"/>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93538C2-F01E-47A2-8CDE-A0F6A75C05FA}" type="slidenum">
              <a:rPr lang="es-ES" smtClean="0">
                <a:latin typeface="Arial" charset="0"/>
              </a:rPr>
              <a:pPr eaLnBrk="1" hangingPunct="1"/>
              <a:t>120</a:t>
            </a:fld>
            <a:endParaRPr lang="es-ES">
              <a:latin typeface="Arial"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631E183-ED2C-4D51-B82D-C2140B2A5950}" type="slidenum">
              <a:rPr lang="es-ES" smtClean="0">
                <a:latin typeface="Arial" charset="0"/>
              </a:rPr>
              <a:pPr eaLnBrk="1" hangingPunct="1"/>
              <a:t>121</a:t>
            </a:fld>
            <a:endParaRPr lang="es-ES">
              <a:latin typeface="Arial" charset="0"/>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A777424-2746-4A66-8651-36A0401ED266}" type="slidenum">
              <a:rPr lang="es-ES" smtClean="0">
                <a:latin typeface="Arial" charset="0"/>
              </a:rPr>
              <a:pPr eaLnBrk="1" hangingPunct="1"/>
              <a:t>122</a:t>
            </a:fld>
            <a:endParaRPr lang="es-ES">
              <a:latin typeface="Arial"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F7A01B1-763E-4DD4-A96D-9866E62F9445}" type="slidenum">
              <a:rPr lang="es-ES" smtClean="0">
                <a:latin typeface="Arial" charset="0"/>
              </a:rPr>
              <a:pPr eaLnBrk="1" hangingPunct="1"/>
              <a:t>14</a:t>
            </a:fld>
            <a:endParaRPr lang="es-ES">
              <a:latin typeface="Arial"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A8F53C5-0BB8-44D2-943F-A9F5131A3687}" type="slidenum">
              <a:rPr lang="es-ES" smtClean="0">
                <a:latin typeface="Arial" charset="0"/>
              </a:rPr>
              <a:pPr eaLnBrk="1" hangingPunct="1"/>
              <a:t>123</a:t>
            </a:fld>
            <a:endParaRPr lang="es-ES">
              <a:latin typeface="Arial" charset="0"/>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A4410B9-3041-4813-B314-22D90AB620E5}" type="slidenum">
              <a:rPr lang="es-ES" smtClean="0">
                <a:latin typeface="Arial" charset="0"/>
              </a:rPr>
              <a:pPr eaLnBrk="1" hangingPunct="1"/>
              <a:t>124</a:t>
            </a:fld>
            <a:endParaRPr lang="es-ES">
              <a:latin typeface="Arial"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669F3B3-6C3C-4663-89C3-0611F636EF84}" type="slidenum">
              <a:rPr lang="es-ES" smtClean="0">
                <a:latin typeface="Arial" charset="0"/>
              </a:rPr>
              <a:pPr eaLnBrk="1" hangingPunct="1"/>
              <a:t>126</a:t>
            </a:fld>
            <a:endParaRPr lang="es-ES">
              <a:latin typeface="Arial"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770F9AD-392B-440A-9698-242498F2C22A}" type="slidenum">
              <a:rPr lang="es-ES" smtClean="0">
                <a:latin typeface="Arial" charset="0"/>
              </a:rPr>
              <a:pPr eaLnBrk="1" hangingPunct="1"/>
              <a:t>127</a:t>
            </a:fld>
            <a:endParaRPr lang="es-ES">
              <a:latin typeface="Arial" charset="0"/>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90A5470-319C-4ACB-A52E-5B19028424C4}" type="slidenum">
              <a:rPr lang="es-ES" smtClean="0">
                <a:latin typeface="Arial" charset="0"/>
              </a:rPr>
              <a:pPr eaLnBrk="1" hangingPunct="1"/>
              <a:t>128</a:t>
            </a:fld>
            <a:endParaRPr lang="es-ES">
              <a:latin typeface="Arial" charset="0"/>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A5FA8DD-AA03-4584-B71E-51C361684C80}" type="slidenum">
              <a:rPr lang="es-ES" smtClean="0">
                <a:latin typeface="Arial" charset="0"/>
              </a:rPr>
              <a:pPr eaLnBrk="1" hangingPunct="1"/>
              <a:t>130</a:t>
            </a:fld>
            <a:endParaRPr lang="es-ES">
              <a:latin typeface="Arial" charset="0"/>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098974B-5FCC-40EB-BC9C-2B380728B6BC}" type="slidenum">
              <a:rPr lang="es-ES" smtClean="0">
                <a:latin typeface="Arial" charset="0"/>
              </a:rPr>
              <a:pPr eaLnBrk="1" hangingPunct="1"/>
              <a:t>131</a:t>
            </a:fld>
            <a:endParaRPr lang="es-ES">
              <a:latin typeface="Arial" charset="0"/>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FA24CA8-8940-4BBB-80E8-89E284D85270}" type="slidenum">
              <a:rPr lang="es-ES" smtClean="0">
                <a:latin typeface="Arial" charset="0"/>
              </a:rPr>
              <a:pPr eaLnBrk="1" hangingPunct="1"/>
              <a:t>132</a:t>
            </a:fld>
            <a:endParaRPr lang="es-ES">
              <a:latin typeface="Arial" charset="0"/>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13D8BDC-851C-4340-81DD-9FC5E5472C14}" type="slidenum">
              <a:rPr lang="es-ES" smtClean="0">
                <a:latin typeface="Arial" charset="0"/>
              </a:rPr>
              <a:pPr eaLnBrk="1" hangingPunct="1"/>
              <a:t>133</a:t>
            </a:fld>
            <a:endParaRPr lang="es-ES">
              <a:latin typeface="Arial" charset="0"/>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017AE62-C79C-46C3-9575-F05E7CAEAFD8}" type="slidenum">
              <a:rPr lang="es-ES" smtClean="0">
                <a:latin typeface="Arial" charset="0"/>
              </a:rPr>
              <a:pPr eaLnBrk="1" hangingPunct="1"/>
              <a:t>134</a:t>
            </a:fld>
            <a:endParaRPr lang="es-ES">
              <a:latin typeface="Arial" charset="0"/>
            </a:endParaRPr>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E2D786B-A972-4737-9062-C38D73B86C00}" type="slidenum">
              <a:rPr lang="es-ES" smtClean="0">
                <a:latin typeface="Arial" charset="0"/>
              </a:rPr>
              <a:pPr eaLnBrk="1" hangingPunct="1"/>
              <a:t>15</a:t>
            </a:fld>
            <a:endParaRPr lang="es-ES">
              <a:latin typeface="Arial"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650D0D6-2A76-48C3-9F88-058F7DDD285E}" type="slidenum">
              <a:rPr lang="es-ES" smtClean="0">
                <a:latin typeface="Arial" charset="0"/>
              </a:rPr>
              <a:pPr eaLnBrk="1" hangingPunct="1"/>
              <a:t>135</a:t>
            </a:fld>
            <a:endParaRPr lang="es-ES">
              <a:latin typeface="Arial" charset="0"/>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6134677-57F2-489D-ADF8-EF073C2E04FF}" type="slidenum">
              <a:rPr lang="es-ES" smtClean="0">
                <a:latin typeface="Arial" charset="0"/>
              </a:rPr>
              <a:pPr eaLnBrk="1" hangingPunct="1"/>
              <a:t>137</a:t>
            </a:fld>
            <a:endParaRPr lang="es-ES">
              <a:latin typeface="Arial" charset="0"/>
            </a:endParaRPr>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D01EF6D-E858-431B-ADF5-36940E4CF711}" type="slidenum">
              <a:rPr lang="es-ES" smtClean="0">
                <a:latin typeface="Arial" charset="0"/>
              </a:rPr>
              <a:pPr eaLnBrk="1" hangingPunct="1"/>
              <a:t>138</a:t>
            </a:fld>
            <a:endParaRPr lang="es-ES">
              <a:latin typeface="Arial" charset="0"/>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3FF2E95-C579-4BF0-90DA-DA2BCCBA180E}" type="slidenum">
              <a:rPr lang="es-ES" smtClean="0">
                <a:latin typeface="Arial" charset="0"/>
              </a:rPr>
              <a:pPr eaLnBrk="1" hangingPunct="1"/>
              <a:t>139</a:t>
            </a:fld>
            <a:endParaRPr lang="es-ES">
              <a:latin typeface="Arial" charset="0"/>
            </a:endParaRPr>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7657D41-E8B4-44F6-8903-D5DCFF053622}" type="slidenum">
              <a:rPr lang="es-ES" smtClean="0">
                <a:latin typeface="Arial" charset="0"/>
              </a:rPr>
              <a:pPr eaLnBrk="1" hangingPunct="1"/>
              <a:t>140</a:t>
            </a:fld>
            <a:endParaRPr lang="es-ES">
              <a:latin typeface="Arial" charset="0"/>
            </a:endParaRPr>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019DCFE-3BFD-4B59-9D59-D4F284C5D483}" type="slidenum">
              <a:rPr lang="es-ES" smtClean="0">
                <a:latin typeface="Arial" charset="0"/>
              </a:rPr>
              <a:pPr eaLnBrk="1" hangingPunct="1"/>
              <a:t>141</a:t>
            </a:fld>
            <a:endParaRPr lang="es-ES">
              <a:latin typeface="Arial" charset="0"/>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BCD1CC3-A44A-4DE9-B91F-7381D2EB725E}" type="slidenum">
              <a:rPr lang="es-ES" smtClean="0">
                <a:latin typeface="Arial" charset="0"/>
              </a:rPr>
              <a:pPr eaLnBrk="1" hangingPunct="1"/>
              <a:t>142</a:t>
            </a:fld>
            <a:endParaRPr lang="es-ES">
              <a:latin typeface="Arial" charset="0"/>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1D6A64D-BA5D-466C-86EA-656FC8B4167B}" type="slidenum">
              <a:rPr lang="es-ES" smtClean="0">
                <a:latin typeface="Arial" charset="0"/>
              </a:rPr>
              <a:pPr eaLnBrk="1" hangingPunct="1"/>
              <a:t>143</a:t>
            </a:fld>
            <a:endParaRPr lang="es-ES">
              <a:latin typeface="Arial" charset="0"/>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B9FD218-B10B-423D-8182-2EB62BEA074C}" type="slidenum">
              <a:rPr lang="es-ES" smtClean="0">
                <a:latin typeface="Arial" charset="0"/>
              </a:rPr>
              <a:pPr eaLnBrk="1" hangingPunct="1"/>
              <a:t>144</a:t>
            </a:fld>
            <a:endParaRPr lang="es-ES">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D6C9B19-6DD8-4D11-8A83-B0A26261F2D4}" type="slidenum">
              <a:rPr lang="es-ES" smtClean="0">
                <a:latin typeface="Arial" charset="0"/>
              </a:rPr>
              <a:pPr eaLnBrk="1" hangingPunct="1"/>
              <a:t>145</a:t>
            </a:fld>
            <a:endParaRPr lang="es-ES">
              <a:latin typeface="Arial" charset="0"/>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E034468-8738-43F3-BFF7-63CAC1F215FA}" type="slidenum">
              <a:rPr lang="es-ES" smtClean="0">
                <a:latin typeface="Arial" charset="0"/>
              </a:rPr>
              <a:pPr eaLnBrk="1" hangingPunct="1"/>
              <a:t>16</a:t>
            </a:fld>
            <a:endParaRPr lang="es-ES">
              <a:latin typeface="Arial"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44EBAFD-F930-49CF-A551-D6EFF5952669}" type="slidenum">
              <a:rPr lang="es-ES" smtClean="0">
                <a:latin typeface="Arial" charset="0"/>
              </a:rPr>
              <a:pPr eaLnBrk="1" hangingPunct="1"/>
              <a:t>146</a:t>
            </a:fld>
            <a:endParaRPr lang="es-ES">
              <a:latin typeface="Arial" charset="0"/>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18F0751-6B8D-4CE6-92CC-20D7B7222569}" type="slidenum">
              <a:rPr lang="es-ES" smtClean="0">
                <a:latin typeface="Arial" charset="0"/>
              </a:rPr>
              <a:pPr eaLnBrk="1" hangingPunct="1"/>
              <a:t>147</a:t>
            </a:fld>
            <a:endParaRPr lang="es-ES">
              <a:latin typeface="Arial" charset="0"/>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8B02947-1192-4208-89F9-542A6B96D142}" type="slidenum">
              <a:rPr lang="es-ES" smtClean="0">
                <a:latin typeface="Arial" charset="0"/>
              </a:rPr>
              <a:pPr eaLnBrk="1" hangingPunct="1"/>
              <a:t>148</a:t>
            </a:fld>
            <a:endParaRPr lang="es-ES">
              <a:latin typeface="Arial" charset="0"/>
            </a:endParaRPr>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2B9A27D-647A-4CBD-AB22-9653A1AD88B0}" type="slidenum">
              <a:rPr lang="es-ES" smtClean="0">
                <a:latin typeface="Arial" charset="0"/>
              </a:rPr>
              <a:pPr eaLnBrk="1" hangingPunct="1"/>
              <a:t>149</a:t>
            </a:fld>
            <a:endParaRPr lang="es-ES">
              <a:latin typeface="Arial" charset="0"/>
            </a:endParaRPr>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A122763-B244-427F-83E9-3E6BD6D673D0}" type="slidenum">
              <a:rPr lang="es-ES" smtClean="0">
                <a:latin typeface="Arial" charset="0"/>
              </a:rPr>
              <a:pPr eaLnBrk="1" hangingPunct="1"/>
              <a:t>151</a:t>
            </a:fld>
            <a:endParaRPr lang="es-ES">
              <a:latin typeface="Arial" charset="0"/>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020A927-DC6C-40C0-A3C2-29A8F0F0EAE3}" type="slidenum">
              <a:rPr lang="es-ES" smtClean="0">
                <a:latin typeface="Arial" charset="0"/>
              </a:rPr>
              <a:pPr eaLnBrk="1" hangingPunct="1"/>
              <a:t>152</a:t>
            </a:fld>
            <a:endParaRPr lang="es-ES">
              <a:latin typeface="Arial" charset="0"/>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DC16197-8E95-42DB-BD38-7D7E6311E122}" type="slidenum">
              <a:rPr lang="es-ES" smtClean="0">
                <a:latin typeface="Arial" charset="0"/>
              </a:rPr>
              <a:pPr eaLnBrk="1" hangingPunct="1"/>
              <a:t>153</a:t>
            </a:fld>
            <a:endParaRPr lang="es-ES">
              <a:latin typeface="Arial" charset="0"/>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1B7341A-F274-4468-93DD-2451A4066E76}" type="slidenum">
              <a:rPr lang="es-ES" smtClean="0">
                <a:latin typeface="Arial" charset="0"/>
              </a:rPr>
              <a:pPr eaLnBrk="1" hangingPunct="1"/>
              <a:t>154</a:t>
            </a:fld>
            <a:endParaRPr lang="es-ES">
              <a:latin typeface="Arial" charset="0"/>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437E37C-BB5B-4C64-9D43-65B600D14271}" type="slidenum">
              <a:rPr lang="es-ES" smtClean="0">
                <a:latin typeface="Arial" charset="0"/>
              </a:rPr>
              <a:pPr eaLnBrk="1" hangingPunct="1"/>
              <a:t>155</a:t>
            </a:fld>
            <a:endParaRPr lang="es-ES">
              <a:latin typeface="Arial" charset="0"/>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334EFE4-2542-4DAC-88A1-7D99F9786BA7}" type="slidenum">
              <a:rPr lang="es-ES" smtClean="0">
                <a:latin typeface="Arial" charset="0"/>
              </a:rPr>
              <a:pPr eaLnBrk="1" hangingPunct="1"/>
              <a:t>156</a:t>
            </a:fld>
            <a:endParaRPr lang="es-ES">
              <a:latin typeface="Arial" charset="0"/>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A55057C-B8F2-4125-AE50-8AA6CA322476}" type="slidenum">
              <a:rPr lang="es-ES" smtClean="0">
                <a:latin typeface="Arial" charset="0"/>
              </a:rPr>
              <a:pPr eaLnBrk="1" hangingPunct="1"/>
              <a:t>17</a:t>
            </a:fld>
            <a:endParaRPr lang="es-ES">
              <a:latin typeface="Arial"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DE2E242-50FA-4641-940D-ACC90382247C}" type="slidenum">
              <a:rPr lang="es-ES" smtClean="0">
                <a:latin typeface="Arial" charset="0"/>
              </a:rPr>
              <a:pPr eaLnBrk="1" hangingPunct="1"/>
              <a:t>157</a:t>
            </a:fld>
            <a:endParaRPr lang="es-ES">
              <a:latin typeface="Arial"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8C4F6A9-B94C-4D8E-9611-5475251D6BF4}" type="slidenum">
              <a:rPr lang="es-ES" smtClean="0">
                <a:latin typeface="Arial" charset="0"/>
              </a:rPr>
              <a:pPr eaLnBrk="1" hangingPunct="1"/>
              <a:t>158</a:t>
            </a:fld>
            <a:endParaRPr lang="es-ES">
              <a:latin typeface="Arial" charset="0"/>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06318A3-C51F-41C9-96F3-E4C48E36E4F7}" type="slidenum">
              <a:rPr lang="es-ES" smtClean="0">
                <a:latin typeface="Arial" charset="0"/>
              </a:rPr>
              <a:pPr eaLnBrk="1" hangingPunct="1"/>
              <a:t>159</a:t>
            </a:fld>
            <a:endParaRPr lang="es-ES">
              <a:latin typeface="Arial" charset="0"/>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86A7220-BD0F-4870-99A2-D6788B47E4FE}" type="slidenum">
              <a:rPr lang="es-ES" smtClean="0">
                <a:latin typeface="Arial" charset="0"/>
              </a:rPr>
              <a:pPr eaLnBrk="1" hangingPunct="1"/>
              <a:t>160</a:t>
            </a:fld>
            <a:endParaRPr lang="es-ES">
              <a:latin typeface="Arial" charset="0"/>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DFA91E3-09A3-447D-87D0-E77F71402C50}" type="slidenum">
              <a:rPr lang="es-ES" smtClean="0">
                <a:latin typeface="Arial" charset="0"/>
              </a:rPr>
              <a:pPr eaLnBrk="1" hangingPunct="1"/>
              <a:t>161</a:t>
            </a:fld>
            <a:endParaRPr lang="es-ES">
              <a:latin typeface="Arial" charset="0"/>
            </a:endParaRPr>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E38FF1A-0B0A-4C3A-8A39-3727929F690E}" type="slidenum">
              <a:rPr lang="es-ES" smtClean="0">
                <a:latin typeface="Arial" charset="0"/>
              </a:rPr>
              <a:pPr eaLnBrk="1" hangingPunct="1"/>
              <a:t>162</a:t>
            </a:fld>
            <a:endParaRPr lang="es-ES">
              <a:latin typeface="Arial" charset="0"/>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00D352F-CD54-40F3-AA3B-43141519E6F4}" type="slidenum">
              <a:rPr lang="es-ES" smtClean="0">
                <a:latin typeface="Arial" charset="0"/>
              </a:rPr>
              <a:pPr eaLnBrk="1" hangingPunct="1"/>
              <a:t>18</a:t>
            </a:fld>
            <a:endParaRPr lang="es-ES">
              <a:latin typeface="Arial"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6F0F523-F9BC-4C5D-852F-20C3987B6203}" type="slidenum">
              <a:rPr lang="es-ES" smtClean="0">
                <a:latin typeface="Arial" charset="0"/>
              </a:rPr>
              <a:pPr eaLnBrk="1" hangingPunct="1"/>
              <a:t>19</a:t>
            </a:fld>
            <a:endParaRPr lang="es-ES">
              <a:latin typeface="Arial"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137CC0C-553A-440A-B7D5-7F33ACA566F1}" type="slidenum">
              <a:rPr lang="es-ES" smtClean="0">
                <a:latin typeface="Arial" charset="0"/>
              </a:rPr>
              <a:pPr eaLnBrk="1" hangingPunct="1"/>
              <a:t>20</a:t>
            </a:fld>
            <a:endParaRPr lang="es-ES">
              <a:latin typeface="Arial"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C985F04-97E8-4083-8DAE-107947DFD9CD}" type="slidenum">
              <a:rPr lang="es-ES" smtClean="0">
                <a:latin typeface="Arial" charset="0"/>
              </a:rPr>
              <a:pPr eaLnBrk="1" hangingPunct="1"/>
              <a:t>21</a:t>
            </a:fld>
            <a:endParaRPr lang="es-ES">
              <a:latin typeface="Arial"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E1FCBB5-C53E-4407-AFDA-3C7BF4559713}" type="slidenum">
              <a:rPr lang="es-ES" smtClean="0">
                <a:latin typeface="Arial" charset="0"/>
              </a:rPr>
              <a:pPr eaLnBrk="1" hangingPunct="1"/>
              <a:t>4</a:t>
            </a:fld>
            <a:endParaRPr lang="es-ES">
              <a:latin typeface="Arial"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E3DD823-0869-4704-ADA9-8FD83F0E1946}" type="slidenum">
              <a:rPr lang="es-ES" smtClean="0">
                <a:latin typeface="Arial" charset="0"/>
              </a:rPr>
              <a:pPr eaLnBrk="1" hangingPunct="1"/>
              <a:t>22</a:t>
            </a:fld>
            <a:endParaRPr lang="es-ES">
              <a:latin typeface="Arial"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8E31866-E789-480F-BE1C-2C739699EF97}" type="slidenum">
              <a:rPr lang="es-ES" smtClean="0">
                <a:latin typeface="Arial" charset="0"/>
              </a:rPr>
              <a:pPr eaLnBrk="1" hangingPunct="1"/>
              <a:t>23</a:t>
            </a:fld>
            <a:endParaRPr lang="es-ES">
              <a:latin typeface="Arial"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43E1A4C-BFEF-46E5-93D1-4BA1BA6B1AD4}" type="slidenum">
              <a:rPr lang="es-ES" smtClean="0">
                <a:latin typeface="Arial" charset="0"/>
              </a:rPr>
              <a:pPr eaLnBrk="1" hangingPunct="1"/>
              <a:t>24</a:t>
            </a:fld>
            <a:endParaRPr lang="es-ES">
              <a:latin typeface="Arial"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Marcador de imagen de diapositiva"/>
          <p:cNvSpPr>
            <a:spLocks noGrp="1" noRot="1" noChangeAspect="1" noTextEdit="1"/>
          </p:cNvSpPr>
          <p:nvPr>
            <p:ph type="sldImg"/>
          </p:nvPr>
        </p:nvSpPr>
        <p:spPr>
          <a:ln/>
        </p:spPr>
      </p:sp>
      <p:sp>
        <p:nvSpPr>
          <p:cNvPr id="1904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
        <p:nvSpPr>
          <p:cNvPr id="1904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E6138A9-EC2A-4E26-ABC7-CBAF2CABE2EF}" type="slidenum">
              <a:rPr lang="es-ES" smtClean="0">
                <a:latin typeface="Arial" charset="0"/>
              </a:rPr>
              <a:pPr eaLnBrk="1" hangingPunct="1"/>
              <a:t>25</a:t>
            </a:fld>
            <a:endParaRPr lang="es-E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54AC6AD-B76B-4F07-83B2-EF5651D2D074}" type="slidenum">
              <a:rPr lang="es-ES" smtClean="0">
                <a:latin typeface="Arial" charset="0"/>
              </a:rPr>
              <a:pPr eaLnBrk="1" hangingPunct="1"/>
              <a:t>26</a:t>
            </a:fld>
            <a:endParaRPr lang="es-ES">
              <a:latin typeface="Arial"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2969B3D-3784-4CDA-B0C2-1EAE807DC7CB}" type="slidenum">
              <a:rPr lang="es-ES" smtClean="0">
                <a:latin typeface="Arial" charset="0"/>
              </a:rPr>
              <a:pPr eaLnBrk="1" hangingPunct="1"/>
              <a:t>27</a:t>
            </a:fld>
            <a:endParaRPr lang="es-ES">
              <a:latin typeface="Arial"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73EF789-4E0E-4AD4-8989-98E3BE2C3997}" type="slidenum">
              <a:rPr lang="es-ES" smtClean="0">
                <a:latin typeface="Arial" charset="0"/>
              </a:rPr>
              <a:pPr eaLnBrk="1" hangingPunct="1"/>
              <a:t>28</a:t>
            </a:fld>
            <a:endParaRPr lang="es-ES">
              <a:latin typeface="Arial"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C04D770-97C4-40D0-A0F5-8E23AE98CDF3}" type="slidenum">
              <a:rPr lang="es-ES" smtClean="0">
                <a:latin typeface="Arial" charset="0"/>
              </a:rPr>
              <a:pPr eaLnBrk="1" hangingPunct="1"/>
              <a:t>29</a:t>
            </a:fld>
            <a:endParaRPr lang="es-ES">
              <a:latin typeface="Arial"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B92840E-657C-49E5-B9AD-2D7A76C854B1}" type="slidenum">
              <a:rPr lang="es-ES" smtClean="0">
                <a:latin typeface="Arial" charset="0"/>
              </a:rPr>
              <a:pPr eaLnBrk="1" hangingPunct="1"/>
              <a:t>30</a:t>
            </a:fld>
            <a:endParaRPr lang="es-ES">
              <a:latin typeface="Arial"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4F78006-9595-46C2-AF45-5D701C2342C0}" type="slidenum">
              <a:rPr lang="es-ES" smtClean="0">
                <a:latin typeface="Arial" charset="0"/>
              </a:rPr>
              <a:pPr eaLnBrk="1" hangingPunct="1"/>
              <a:t>31</a:t>
            </a:fld>
            <a:endParaRPr lang="es-ES">
              <a:latin typeface="Arial"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0CBB2B0-854B-41F3-94E8-1ADE52353F76}" type="slidenum">
              <a:rPr lang="es-ES" smtClean="0">
                <a:latin typeface="Arial" charset="0"/>
              </a:rPr>
              <a:pPr eaLnBrk="1" hangingPunct="1"/>
              <a:t>5</a:t>
            </a:fld>
            <a:endParaRPr lang="es-ES">
              <a:latin typeface="Arial"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EBA8F4C-604D-4626-A1CC-859EE3F73F92}" type="slidenum">
              <a:rPr lang="es-ES" smtClean="0">
                <a:latin typeface="Arial" charset="0"/>
              </a:rPr>
              <a:pPr eaLnBrk="1" hangingPunct="1"/>
              <a:t>32</a:t>
            </a:fld>
            <a:endParaRPr lang="es-ES">
              <a:latin typeface="Arial"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86839BB-AC0F-4ADA-BEF1-00FF023C95DE}" type="slidenum">
              <a:rPr lang="es-ES" smtClean="0">
                <a:latin typeface="Arial" charset="0"/>
              </a:rPr>
              <a:pPr eaLnBrk="1" hangingPunct="1"/>
              <a:t>33</a:t>
            </a:fld>
            <a:endParaRPr lang="es-ES">
              <a:latin typeface="Arial"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8EC44F1-CB20-47D9-87AC-F24C3BAAD51B}" type="slidenum">
              <a:rPr lang="es-ES" smtClean="0">
                <a:latin typeface="Arial" charset="0"/>
              </a:rPr>
              <a:pPr eaLnBrk="1" hangingPunct="1"/>
              <a:t>34</a:t>
            </a:fld>
            <a:endParaRPr lang="es-ES">
              <a:latin typeface="Arial"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F2D177A-D0D1-4453-AEE5-41005C641B81}" type="slidenum">
              <a:rPr lang="es-ES" smtClean="0">
                <a:latin typeface="Arial" charset="0"/>
              </a:rPr>
              <a:pPr eaLnBrk="1" hangingPunct="1"/>
              <a:t>35</a:t>
            </a:fld>
            <a:endParaRPr lang="es-ES">
              <a:latin typeface="Arial"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E9BE1E7-1C2B-4AB0-94F9-7C83F5511E79}" type="slidenum">
              <a:rPr lang="es-ES" smtClean="0">
                <a:latin typeface="Arial" charset="0"/>
              </a:rPr>
              <a:pPr eaLnBrk="1" hangingPunct="1"/>
              <a:t>36</a:t>
            </a:fld>
            <a:endParaRPr lang="es-ES">
              <a:latin typeface="Arial"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5D04F79-2FFF-48B4-A521-38951D938E3E}" type="slidenum">
              <a:rPr lang="es-ES" smtClean="0">
                <a:latin typeface="Arial" charset="0"/>
              </a:rPr>
              <a:pPr eaLnBrk="1" hangingPunct="1"/>
              <a:t>37</a:t>
            </a:fld>
            <a:endParaRPr lang="es-ES">
              <a:latin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C485CEC-DCD8-4E42-80D1-73A03C790CAD}" type="slidenum">
              <a:rPr lang="es-ES" smtClean="0">
                <a:latin typeface="Arial" charset="0"/>
              </a:rPr>
              <a:pPr eaLnBrk="1" hangingPunct="1"/>
              <a:t>38</a:t>
            </a:fld>
            <a:endParaRPr lang="es-ES">
              <a:latin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CFEBBFE-9F04-4014-91C0-6BA4D36298E3}" type="slidenum">
              <a:rPr lang="es-ES" smtClean="0">
                <a:latin typeface="Arial" charset="0"/>
              </a:rPr>
              <a:pPr eaLnBrk="1" hangingPunct="1"/>
              <a:t>39</a:t>
            </a:fld>
            <a:endParaRPr lang="es-ES">
              <a:latin typeface="Arial"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93C7E7C-E16A-48F1-91BD-DA6B8811A7CE}" type="slidenum">
              <a:rPr lang="es-ES" smtClean="0">
                <a:latin typeface="Arial" charset="0"/>
              </a:rPr>
              <a:pPr eaLnBrk="1" hangingPunct="1"/>
              <a:t>40</a:t>
            </a:fld>
            <a:endParaRPr lang="es-ES">
              <a:latin typeface="Arial"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4672373-67B8-4D7B-86C0-812D3E35F16F}" type="slidenum">
              <a:rPr lang="es-ES" smtClean="0">
                <a:latin typeface="Arial" charset="0"/>
              </a:rPr>
              <a:pPr eaLnBrk="1" hangingPunct="1"/>
              <a:t>41</a:t>
            </a:fld>
            <a:endParaRPr lang="es-ES">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2C57A03-A247-4B1C-9572-BC21DAE04768}" type="slidenum">
              <a:rPr lang="es-ES" smtClean="0">
                <a:latin typeface="Arial" charset="0"/>
              </a:rPr>
              <a:pPr eaLnBrk="1" hangingPunct="1"/>
              <a:t>6</a:t>
            </a:fld>
            <a:endParaRPr lang="es-ES">
              <a:latin typeface="Arial"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A3B9D29-9C7A-4FA4-9523-16D611ECEABE}" type="slidenum">
              <a:rPr lang="es-ES" smtClean="0">
                <a:latin typeface="Arial" charset="0"/>
              </a:rPr>
              <a:pPr eaLnBrk="1" hangingPunct="1"/>
              <a:t>42</a:t>
            </a:fld>
            <a:endParaRPr lang="es-ES">
              <a:latin typeface="Arial"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76CAFAC-BD4E-48F0-8088-C962170A393D}" type="slidenum">
              <a:rPr lang="es-ES" smtClean="0">
                <a:latin typeface="Arial" charset="0"/>
              </a:rPr>
              <a:pPr eaLnBrk="1" hangingPunct="1"/>
              <a:t>43</a:t>
            </a:fld>
            <a:endParaRPr lang="es-ES">
              <a:latin typeface="Arial"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3034FDA-FE99-41C0-BE94-44669B38CF33}" type="slidenum">
              <a:rPr lang="es-ES" smtClean="0">
                <a:latin typeface="Arial" charset="0"/>
              </a:rPr>
              <a:pPr eaLnBrk="1" hangingPunct="1"/>
              <a:t>44</a:t>
            </a:fld>
            <a:endParaRPr lang="es-ES">
              <a:latin typeface="Arial"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CD0DEA4-A546-443C-96EF-8E49E771F708}" type="slidenum">
              <a:rPr lang="es-ES" smtClean="0">
                <a:latin typeface="Arial" charset="0"/>
              </a:rPr>
              <a:pPr eaLnBrk="1" hangingPunct="1"/>
              <a:t>45</a:t>
            </a:fld>
            <a:endParaRPr lang="es-ES">
              <a:latin typeface="Arial"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C353129-02C1-4336-A61D-7B3EB3056CFA}" type="slidenum">
              <a:rPr lang="es-ES" smtClean="0">
                <a:latin typeface="Arial" charset="0"/>
              </a:rPr>
              <a:pPr eaLnBrk="1" hangingPunct="1"/>
              <a:t>46</a:t>
            </a:fld>
            <a:endParaRPr lang="es-ES">
              <a:latin typeface="Arial"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E86BEFE-3A07-4971-85E3-528CE19B7BDC}" type="slidenum">
              <a:rPr lang="es-ES" smtClean="0">
                <a:latin typeface="Arial" charset="0"/>
              </a:rPr>
              <a:pPr eaLnBrk="1" hangingPunct="1"/>
              <a:t>47</a:t>
            </a:fld>
            <a:endParaRPr lang="es-ES">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59C0882-D595-49E6-A961-C1A9960FF439}" type="slidenum">
              <a:rPr lang="es-ES" smtClean="0">
                <a:latin typeface="Arial" charset="0"/>
              </a:rPr>
              <a:pPr eaLnBrk="1" hangingPunct="1"/>
              <a:t>48</a:t>
            </a:fld>
            <a:endParaRPr lang="es-ES">
              <a:latin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0943525-73D2-48E8-AE8B-C4352FAF4085}" type="slidenum">
              <a:rPr lang="es-ES" smtClean="0">
                <a:latin typeface="Arial" charset="0"/>
              </a:rPr>
              <a:pPr eaLnBrk="1" hangingPunct="1"/>
              <a:t>49</a:t>
            </a:fld>
            <a:endParaRPr lang="es-ES">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5B0A7DD-BEEF-4863-A6B8-C15E39700C0F}" type="slidenum">
              <a:rPr lang="es-ES" smtClean="0">
                <a:latin typeface="Arial" charset="0"/>
              </a:rPr>
              <a:pPr eaLnBrk="1" hangingPunct="1"/>
              <a:t>50</a:t>
            </a:fld>
            <a:endParaRPr lang="es-ES">
              <a:latin typeface="Arial"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E811C40-1E93-4B1F-BB32-2A2781A1A8D7}" type="slidenum">
              <a:rPr lang="es-ES" smtClean="0">
                <a:latin typeface="Arial" charset="0"/>
              </a:rPr>
              <a:pPr eaLnBrk="1" hangingPunct="1"/>
              <a:t>51</a:t>
            </a:fld>
            <a:endParaRPr lang="es-ES">
              <a:latin typeface="Arial"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3B4FE54-5F10-489D-BD94-9FA31FA13EBF}" type="slidenum">
              <a:rPr lang="es-ES" smtClean="0">
                <a:latin typeface="Arial" charset="0"/>
              </a:rPr>
              <a:pPr eaLnBrk="1" hangingPunct="1"/>
              <a:t>7</a:t>
            </a:fld>
            <a:endParaRPr lang="es-ES">
              <a:latin typeface="Arial"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C7EA379-071F-47BB-8348-496C334F6FF4}" type="slidenum">
              <a:rPr lang="es-ES" smtClean="0">
                <a:latin typeface="Arial" charset="0"/>
              </a:rPr>
              <a:pPr eaLnBrk="1" hangingPunct="1"/>
              <a:t>52</a:t>
            </a:fld>
            <a:endParaRPr lang="es-ES">
              <a:latin typeface="Arial"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D2CAF82-4066-472F-B10B-12B4A2949924}" type="slidenum">
              <a:rPr lang="es-ES" smtClean="0">
                <a:latin typeface="Arial" charset="0"/>
              </a:rPr>
              <a:pPr eaLnBrk="1" hangingPunct="1"/>
              <a:t>53</a:t>
            </a:fld>
            <a:endParaRPr lang="es-ES">
              <a:latin typeface="Arial"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99DD963-2E3D-47FA-B92C-9AFC2ADB806B}" type="slidenum">
              <a:rPr lang="es-ES" smtClean="0">
                <a:latin typeface="Arial" charset="0"/>
              </a:rPr>
              <a:pPr eaLnBrk="1" hangingPunct="1"/>
              <a:t>54</a:t>
            </a:fld>
            <a:endParaRPr lang="es-ES">
              <a:latin typeface="Arial"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6B62FFE-0A97-4422-82EA-C6B1960F24A8}" type="slidenum">
              <a:rPr lang="es-ES" smtClean="0">
                <a:latin typeface="Arial" charset="0"/>
              </a:rPr>
              <a:pPr eaLnBrk="1" hangingPunct="1"/>
              <a:t>55</a:t>
            </a:fld>
            <a:endParaRPr lang="es-ES">
              <a:latin typeface="Arial"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9E78CE8-F7E6-496F-8CF6-FC4562B0F3F0}" type="slidenum">
              <a:rPr lang="es-ES" smtClean="0">
                <a:latin typeface="Arial" charset="0"/>
              </a:rPr>
              <a:pPr eaLnBrk="1" hangingPunct="1"/>
              <a:t>56</a:t>
            </a:fld>
            <a:endParaRPr lang="es-ES">
              <a:latin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9E78CE8-F7E6-496F-8CF6-FC4562B0F3F0}" type="slidenum">
              <a:rPr lang="es-ES" smtClean="0">
                <a:latin typeface="Arial" charset="0"/>
              </a:rPr>
              <a:pPr eaLnBrk="1" hangingPunct="1"/>
              <a:t>57</a:t>
            </a:fld>
            <a:endParaRPr lang="es-ES">
              <a:latin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extLst>
      <p:ext uri="{BB962C8B-B14F-4D97-AF65-F5344CB8AC3E}">
        <p14:creationId xmlns:p14="http://schemas.microsoft.com/office/powerpoint/2010/main" val="1836172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352FE65-E26E-4642-9078-D7123C7EE88D}" type="slidenum">
              <a:rPr lang="es-ES" smtClean="0">
                <a:latin typeface="Arial" charset="0"/>
              </a:rPr>
              <a:pPr eaLnBrk="1" hangingPunct="1"/>
              <a:t>58</a:t>
            </a:fld>
            <a:endParaRPr lang="es-ES">
              <a:latin typeface="Arial"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710F519-0904-4C5C-8AAE-E38C3EA0A18F}" type="slidenum">
              <a:rPr lang="es-ES" smtClean="0">
                <a:latin typeface="Arial" charset="0"/>
              </a:rPr>
              <a:pPr eaLnBrk="1" hangingPunct="1"/>
              <a:t>59</a:t>
            </a:fld>
            <a:endParaRPr lang="es-ES">
              <a:latin typeface="Arial"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A20111D-1501-43EC-ACDB-B657B1154CD7}" type="slidenum">
              <a:rPr lang="es-ES" smtClean="0">
                <a:latin typeface="Arial" charset="0"/>
              </a:rPr>
              <a:pPr eaLnBrk="1" hangingPunct="1"/>
              <a:t>60</a:t>
            </a:fld>
            <a:endParaRPr lang="es-ES">
              <a:latin typeface="Arial"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4D910D8-F1D9-4679-A224-D2D473AE7DFE}" type="slidenum">
              <a:rPr lang="es-ES" smtClean="0">
                <a:latin typeface="Arial" charset="0"/>
              </a:rPr>
              <a:pPr eaLnBrk="1" hangingPunct="1"/>
              <a:t>61</a:t>
            </a:fld>
            <a:endParaRPr lang="es-ES">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CE1C7DC-50AE-4F28-81D5-71DD42D6E96E}" type="slidenum">
              <a:rPr lang="es-ES" smtClean="0">
                <a:latin typeface="Arial" charset="0"/>
              </a:rPr>
              <a:pPr eaLnBrk="1" hangingPunct="1"/>
              <a:t>8</a:t>
            </a:fld>
            <a:endParaRPr lang="es-ES">
              <a:latin typeface="Arial"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DEEC65F-9B30-4169-8720-8DB9701F0E66}" type="slidenum">
              <a:rPr lang="es-ES" smtClean="0">
                <a:latin typeface="Arial" charset="0"/>
              </a:rPr>
              <a:pPr eaLnBrk="1" hangingPunct="1"/>
              <a:t>62</a:t>
            </a:fld>
            <a:endParaRPr lang="es-ES">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EAC0394-7DFE-4274-A616-79CF43994B8A}" type="slidenum">
              <a:rPr lang="es-ES" smtClean="0">
                <a:latin typeface="Arial" charset="0"/>
              </a:rPr>
              <a:pPr eaLnBrk="1" hangingPunct="1"/>
              <a:t>63</a:t>
            </a:fld>
            <a:endParaRPr lang="es-ES">
              <a:latin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41FB10C-3BFE-42D7-8297-51CF22DE00BC}" type="slidenum">
              <a:rPr lang="es-ES" smtClean="0">
                <a:latin typeface="Arial" charset="0"/>
              </a:rPr>
              <a:pPr eaLnBrk="1" hangingPunct="1"/>
              <a:t>64</a:t>
            </a:fld>
            <a:endParaRPr lang="es-ES">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4E112CA-D086-41D0-AC7F-2486A2C56DC1}" type="slidenum">
              <a:rPr lang="es-ES" smtClean="0">
                <a:latin typeface="Arial" charset="0"/>
              </a:rPr>
              <a:pPr eaLnBrk="1" hangingPunct="1"/>
              <a:t>65</a:t>
            </a:fld>
            <a:endParaRPr lang="es-ES">
              <a:latin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1762DA1-1E50-4EF9-A21C-74252F3D8011}" type="slidenum">
              <a:rPr lang="es-ES" smtClean="0">
                <a:latin typeface="Arial" charset="0"/>
              </a:rPr>
              <a:pPr eaLnBrk="1" hangingPunct="1"/>
              <a:t>66</a:t>
            </a:fld>
            <a:endParaRPr lang="es-ES">
              <a:latin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FFA36FB-75C1-417A-AE89-C898E8D934A8}" type="slidenum">
              <a:rPr lang="es-ES" smtClean="0">
                <a:latin typeface="Arial" charset="0"/>
              </a:rPr>
              <a:pPr eaLnBrk="1" hangingPunct="1"/>
              <a:t>67</a:t>
            </a:fld>
            <a:endParaRPr lang="es-ES">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F2C2C8F-8C5A-422A-A444-353A8BABEEEC}" type="slidenum">
              <a:rPr lang="es-ES" smtClean="0">
                <a:latin typeface="Arial" charset="0"/>
              </a:rPr>
              <a:pPr eaLnBrk="1" hangingPunct="1"/>
              <a:t>68</a:t>
            </a:fld>
            <a:endParaRPr lang="es-ES">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85787B2-109F-442E-8859-8157B7F4F4C0}" type="slidenum">
              <a:rPr lang="es-ES" smtClean="0">
                <a:latin typeface="Arial" charset="0"/>
              </a:rPr>
              <a:pPr eaLnBrk="1" hangingPunct="1"/>
              <a:t>69</a:t>
            </a:fld>
            <a:endParaRPr lang="es-ES">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1A9AC8E-87AA-4B3B-9A83-D6DA1259B2F1}" type="slidenum">
              <a:rPr lang="es-ES" smtClean="0">
                <a:latin typeface="Arial" charset="0"/>
              </a:rPr>
              <a:pPr eaLnBrk="1" hangingPunct="1"/>
              <a:t>70</a:t>
            </a:fld>
            <a:endParaRPr lang="es-ES">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E8BC783-9872-46B1-A01D-8ED1C2ADC689}" type="slidenum">
              <a:rPr lang="es-ES" smtClean="0">
                <a:latin typeface="Arial" charset="0"/>
              </a:rPr>
              <a:pPr eaLnBrk="1" hangingPunct="1"/>
              <a:t>71</a:t>
            </a:fld>
            <a:endParaRPr lang="es-ES">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4C08A43-5550-4AC4-ABA7-F49B903349AD}" type="slidenum">
              <a:rPr lang="es-ES" smtClean="0">
                <a:latin typeface="Arial" charset="0"/>
              </a:rPr>
              <a:pPr eaLnBrk="1" hangingPunct="1"/>
              <a:t>9</a:t>
            </a:fld>
            <a:endParaRPr lang="es-ES">
              <a:latin typeface="Arial"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8DB35D4-58D4-41F7-B693-2F6A62B3F028}" type="slidenum">
              <a:rPr lang="es-ES" smtClean="0">
                <a:latin typeface="Arial" charset="0"/>
              </a:rPr>
              <a:pPr eaLnBrk="1" hangingPunct="1"/>
              <a:t>72</a:t>
            </a:fld>
            <a:endParaRPr lang="es-ES">
              <a:latin typeface="Arial"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3CADA7D-DF25-4ADC-904B-A1C8C38D848F}" type="slidenum">
              <a:rPr lang="es-ES" smtClean="0">
                <a:latin typeface="Arial" charset="0"/>
              </a:rPr>
              <a:pPr eaLnBrk="1" hangingPunct="1"/>
              <a:t>73</a:t>
            </a:fld>
            <a:endParaRPr lang="es-ES">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3076111-1FBB-4F80-8FBD-77D5E4E1EEF7}" type="slidenum">
              <a:rPr lang="es-ES" smtClean="0">
                <a:latin typeface="Arial" charset="0"/>
              </a:rPr>
              <a:pPr eaLnBrk="1" hangingPunct="1"/>
              <a:t>74</a:t>
            </a:fld>
            <a:endParaRPr lang="es-ES">
              <a:latin typeface="Arial"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41ECE7B-E65C-4E77-A4FA-6D6063A6C6D0}" type="slidenum">
              <a:rPr lang="es-ES" smtClean="0">
                <a:latin typeface="Arial" charset="0"/>
              </a:rPr>
              <a:pPr eaLnBrk="1" hangingPunct="1"/>
              <a:t>75</a:t>
            </a:fld>
            <a:endParaRPr lang="es-ES">
              <a:latin typeface="Arial"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ABCDBDA-7B96-4219-8623-FF2C1CC31A51}" type="slidenum">
              <a:rPr lang="es-ES" smtClean="0">
                <a:latin typeface="Arial" charset="0"/>
              </a:rPr>
              <a:pPr eaLnBrk="1" hangingPunct="1"/>
              <a:t>76</a:t>
            </a:fld>
            <a:endParaRPr lang="es-ES">
              <a:latin typeface="Arial"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92A3345-72BE-4064-8369-313BE04B946A}" type="slidenum">
              <a:rPr lang="es-ES" smtClean="0">
                <a:latin typeface="Arial" charset="0"/>
              </a:rPr>
              <a:pPr eaLnBrk="1" hangingPunct="1"/>
              <a:t>77</a:t>
            </a:fld>
            <a:endParaRPr lang="es-ES">
              <a:latin typeface="Arial" charset="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ED59B74-D4B2-4F38-AC3E-51642DA3CD05}" type="slidenum">
              <a:rPr lang="es-ES" smtClean="0">
                <a:latin typeface="Arial" charset="0"/>
              </a:rPr>
              <a:pPr eaLnBrk="1" hangingPunct="1"/>
              <a:t>78</a:t>
            </a:fld>
            <a:endParaRPr lang="es-ES">
              <a:latin typeface="Arial"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859879D-FB58-4067-AC99-88BAB1A65567}" type="slidenum">
              <a:rPr lang="es-ES" smtClean="0">
                <a:latin typeface="Arial" charset="0"/>
              </a:rPr>
              <a:pPr eaLnBrk="1" hangingPunct="1"/>
              <a:t>79</a:t>
            </a:fld>
            <a:endParaRPr lang="es-ES">
              <a:latin typeface="Arial" charset="0"/>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7CD8F31-87D8-42DC-90F1-F97DFB449E45}" type="slidenum">
              <a:rPr lang="es-ES" smtClean="0">
                <a:latin typeface="Arial" charset="0"/>
              </a:rPr>
              <a:pPr eaLnBrk="1" hangingPunct="1"/>
              <a:t>80</a:t>
            </a:fld>
            <a:endParaRPr lang="es-ES">
              <a:latin typeface="Arial"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6093E6E-D3F7-4BE8-84EB-4756C6F5A7D1}" type="slidenum">
              <a:rPr lang="es-ES" smtClean="0">
                <a:latin typeface="Arial" charset="0"/>
              </a:rPr>
              <a:pPr eaLnBrk="1" hangingPunct="1"/>
              <a:t>81</a:t>
            </a:fld>
            <a:endParaRPr lang="es-ES">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316D638-01F7-4057-B8B2-7C0A75D63B03}" type="slidenum">
              <a:rPr lang="es-ES" smtClean="0">
                <a:latin typeface="Arial" charset="0"/>
              </a:rPr>
              <a:pPr eaLnBrk="1" hangingPunct="1"/>
              <a:t>10</a:t>
            </a:fld>
            <a:endParaRPr lang="es-ES">
              <a:latin typeface="Arial"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892F458-4EE4-4E05-AEB2-F2E2D6FA791D}" type="slidenum">
              <a:rPr lang="es-ES" smtClean="0">
                <a:latin typeface="Arial" charset="0"/>
              </a:rPr>
              <a:pPr eaLnBrk="1" hangingPunct="1"/>
              <a:t>82</a:t>
            </a:fld>
            <a:endParaRPr lang="es-ES">
              <a:latin typeface="Arial"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47D65F1-93DE-4018-A0F5-643B35369C19}" type="slidenum">
              <a:rPr lang="es-ES" smtClean="0">
                <a:latin typeface="Arial" charset="0"/>
              </a:rPr>
              <a:pPr eaLnBrk="1" hangingPunct="1"/>
              <a:t>83</a:t>
            </a:fld>
            <a:endParaRPr lang="es-ES">
              <a:latin typeface="Arial"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0D5D4EA-B45E-41B4-9756-C465C4FB4BD6}" type="slidenum">
              <a:rPr lang="es-ES" smtClean="0">
                <a:latin typeface="Arial" charset="0"/>
              </a:rPr>
              <a:pPr eaLnBrk="1" hangingPunct="1"/>
              <a:t>84</a:t>
            </a:fld>
            <a:endParaRPr lang="es-ES">
              <a:latin typeface="Arial"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D51A9CA-19F4-4FD1-AD2A-A8F0F3645040}" type="slidenum">
              <a:rPr lang="es-ES" smtClean="0">
                <a:latin typeface="Arial" charset="0"/>
              </a:rPr>
              <a:pPr eaLnBrk="1" hangingPunct="1"/>
              <a:t>85</a:t>
            </a:fld>
            <a:endParaRPr lang="es-ES">
              <a:latin typeface="Arial"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B9FDC96-5027-4947-A54E-D3659A07BABD}" type="slidenum">
              <a:rPr lang="es-ES" smtClean="0">
                <a:latin typeface="Arial" charset="0"/>
              </a:rPr>
              <a:pPr eaLnBrk="1" hangingPunct="1"/>
              <a:t>86</a:t>
            </a:fld>
            <a:endParaRPr lang="es-ES">
              <a:latin typeface="Arial"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C425C74-E433-40E3-8940-914837E7CFA6}" type="slidenum">
              <a:rPr lang="es-ES" smtClean="0">
                <a:latin typeface="Arial" charset="0"/>
              </a:rPr>
              <a:pPr eaLnBrk="1" hangingPunct="1"/>
              <a:t>87</a:t>
            </a:fld>
            <a:endParaRPr lang="es-ES">
              <a:latin typeface="Arial" charset="0"/>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B37C69A-7F47-4BAB-8E58-160E1598843E}" type="slidenum">
              <a:rPr lang="es-ES" smtClean="0">
                <a:latin typeface="Arial" charset="0"/>
              </a:rPr>
              <a:pPr eaLnBrk="1" hangingPunct="1"/>
              <a:t>88</a:t>
            </a:fld>
            <a:endParaRPr lang="es-ES">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033262A-E27E-49C7-8A53-270387CF4A3C}" type="slidenum">
              <a:rPr lang="es-ES" smtClean="0">
                <a:latin typeface="Arial" charset="0"/>
              </a:rPr>
              <a:pPr eaLnBrk="1" hangingPunct="1"/>
              <a:t>89</a:t>
            </a:fld>
            <a:endParaRPr lang="es-ES">
              <a:latin typeface="Arial"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B0CEE38-CCC6-4E28-84FB-42B9DF034549}" type="slidenum">
              <a:rPr lang="es-ES" smtClean="0">
                <a:latin typeface="Arial" charset="0"/>
              </a:rPr>
              <a:pPr eaLnBrk="1" hangingPunct="1"/>
              <a:t>90</a:t>
            </a:fld>
            <a:endParaRPr lang="es-ES">
              <a:latin typeface="Arial"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B1B951A-821C-4B83-9B8B-C83026860742}" type="slidenum">
              <a:rPr lang="es-ES" smtClean="0">
                <a:latin typeface="Arial" charset="0"/>
              </a:rPr>
              <a:pPr eaLnBrk="1" hangingPunct="1"/>
              <a:t>91</a:t>
            </a:fld>
            <a:endParaRPr lang="es-ES">
              <a:latin typeface="Arial"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2ECF8EE-B602-458E-822F-ED236C10140E}" type="slidenum">
              <a:rPr lang="es-ES" smtClean="0">
                <a:latin typeface="Arial" charset="0"/>
              </a:rPr>
              <a:pPr eaLnBrk="1" hangingPunct="1"/>
              <a:t>11</a:t>
            </a:fld>
            <a:endParaRPr lang="es-ES">
              <a:latin typeface="Arial"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0F7B002-B9C1-4DE5-87A5-C74DEBE939C0}" type="slidenum">
              <a:rPr lang="es-ES" smtClean="0">
                <a:latin typeface="Arial" charset="0"/>
              </a:rPr>
              <a:pPr eaLnBrk="1" hangingPunct="1"/>
              <a:t>92</a:t>
            </a:fld>
            <a:endParaRPr lang="es-ES">
              <a:latin typeface="Arial"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46AB651-CB23-4ED0-82A0-CF6B45CB3B33}" type="slidenum">
              <a:rPr lang="es-ES" smtClean="0">
                <a:latin typeface="Arial" charset="0"/>
              </a:rPr>
              <a:pPr eaLnBrk="1" hangingPunct="1"/>
              <a:t>93</a:t>
            </a:fld>
            <a:endParaRPr lang="es-ES">
              <a:latin typeface="Arial" charset="0"/>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41DCB99-6CF8-485D-AFD3-9EC019E16588}" type="slidenum">
              <a:rPr lang="es-ES" smtClean="0">
                <a:latin typeface="Arial" charset="0"/>
              </a:rPr>
              <a:pPr eaLnBrk="1" hangingPunct="1"/>
              <a:t>94</a:t>
            </a:fld>
            <a:endParaRPr lang="es-ES">
              <a:latin typeface="Arial"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6F699F1-BFCC-4171-BC87-9D64B714907B}" type="slidenum">
              <a:rPr lang="es-ES" smtClean="0">
                <a:latin typeface="Arial" charset="0"/>
              </a:rPr>
              <a:pPr eaLnBrk="1" hangingPunct="1"/>
              <a:t>95</a:t>
            </a:fld>
            <a:endParaRPr lang="es-ES">
              <a:latin typeface="Arial"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55CD204-FF05-4553-A38C-E0B3971A2DED}" type="slidenum">
              <a:rPr lang="es-ES" smtClean="0">
                <a:latin typeface="Arial" charset="0"/>
              </a:rPr>
              <a:pPr eaLnBrk="1" hangingPunct="1"/>
              <a:t>96</a:t>
            </a:fld>
            <a:endParaRPr lang="es-ES">
              <a:latin typeface="Arial"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8B85DFA-DE98-4CD6-BCF8-15CBECAD8CFE}" type="slidenum">
              <a:rPr lang="es-ES" smtClean="0">
                <a:latin typeface="Arial" charset="0"/>
              </a:rPr>
              <a:pPr eaLnBrk="1" hangingPunct="1"/>
              <a:t>97</a:t>
            </a:fld>
            <a:endParaRPr lang="es-ES">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A103E98-AFF7-4A62-8A99-5882AEAB4858}" type="slidenum">
              <a:rPr lang="es-ES" smtClean="0">
                <a:latin typeface="Arial" charset="0"/>
              </a:rPr>
              <a:pPr eaLnBrk="1" hangingPunct="1"/>
              <a:t>98</a:t>
            </a:fld>
            <a:endParaRPr lang="es-ES">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377C6E8-21D8-44D4-B0F0-57773A2EA7CB}" type="slidenum">
              <a:rPr lang="es-ES" smtClean="0">
                <a:latin typeface="Arial" charset="0"/>
              </a:rPr>
              <a:pPr eaLnBrk="1" hangingPunct="1"/>
              <a:t>99</a:t>
            </a:fld>
            <a:endParaRPr lang="es-ES">
              <a:latin typeface="Arial"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715D12D-53B8-4822-9E8C-C2F39562852D}" type="slidenum">
              <a:rPr lang="es-ES" smtClean="0">
                <a:latin typeface="Arial" charset="0"/>
              </a:rPr>
              <a:pPr eaLnBrk="1" hangingPunct="1"/>
              <a:t>100</a:t>
            </a:fld>
            <a:endParaRPr lang="es-ES">
              <a:latin typeface="Arial"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F63CD33-23A7-4793-9557-051E6E16644F}" type="slidenum">
              <a:rPr lang="es-ES" smtClean="0">
                <a:latin typeface="Arial" charset="0"/>
              </a:rPr>
              <a:pPr eaLnBrk="1" hangingPunct="1"/>
              <a:t>101</a:t>
            </a:fld>
            <a:endParaRPr lang="es-ES">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7FF1B1-06C4-44AB-8362-2A0C3311C43C}"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F48D-6819-4864-944B-D6E4D239B11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642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FF1B1-06C4-44AB-8362-2A0C3311C43C}"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F48D-6819-4864-944B-D6E4D239B111}" type="slidenum">
              <a:rPr lang="en-US" smtClean="0"/>
              <a:t>‹#›</a:t>
            </a:fld>
            <a:endParaRPr lang="en-US"/>
          </a:p>
        </p:txBody>
      </p:sp>
    </p:spTree>
    <p:extLst>
      <p:ext uri="{BB962C8B-B14F-4D97-AF65-F5344CB8AC3E}">
        <p14:creationId xmlns:p14="http://schemas.microsoft.com/office/powerpoint/2010/main" val="102949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FF1B1-06C4-44AB-8362-2A0C3311C43C}"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F48D-6819-4864-944B-D6E4D239B111}" type="slidenum">
              <a:rPr lang="en-US" smtClean="0"/>
              <a:t>‹#›</a:t>
            </a:fld>
            <a:endParaRPr lang="en-US"/>
          </a:p>
        </p:txBody>
      </p:sp>
    </p:spTree>
    <p:extLst>
      <p:ext uri="{BB962C8B-B14F-4D97-AF65-F5344CB8AC3E}">
        <p14:creationId xmlns:p14="http://schemas.microsoft.com/office/powerpoint/2010/main" val="374794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7813"/>
            <a:ext cx="10972800" cy="58531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3" name="Rectangle 19"/>
          <p:cNvSpPr>
            <a:spLocks noGrp="1" noChangeArrowheads="1"/>
          </p:cNvSpPr>
          <p:nvPr>
            <p:ph type="dt" sz="half" idx="10"/>
          </p:nvPr>
        </p:nvSpPr>
        <p:spPr>
          <a:ln/>
        </p:spPr>
        <p:txBody>
          <a:bodyPr/>
          <a:lstStyle>
            <a:lvl1pPr>
              <a:defRPr/>
            </a:lvl1pPr>
          </a:lstStyle>
          <a:p>
            <a:pPr>
              <a:defRPr/>
            </a:pPr>
            <a:endParaRPr lang="es-ES"/>
          </a:p>
        </p:txBody>
      </p:sp>
      <p:sp>
        <p:nvSpPr>
          <p:cNvPr id="4" name="Rectangle 20"/>
          <p:cNvSpPr>
            <a:spLocks noGrp="1" noChangeArrowheads="1"/>
          </p:cNvSpPr>
          <p:nvPr>
            <p:ph type="ftr" sz="quarter" idx="11"/>
          </p:nvPr>
        </p:nvSpPr>
        <p:spPr>
          <a:ln/>
        </p:spPr>
        <p:txBody>
          <a:bodyPr/>
          <a:lstStyle>
            <a:lvl1pPr>
              <a:defRPr/>
            </a:lvl1pPr>
          </a:lstStyle>
          <a:p>
            <a:pPr>
              <a:defRPr/>
            </a:pPr>
            <a:endParaRPr lang="es-ES"/>
          </a:p>
        </p:txBody>
      </p:sp>
      <p:sp>
        <p:nvSpPr>
          <p:cNvPr id="5" name="Rectangle 21"/>
          <p:cNvSpPr>
            <a:spLocks noGrp="1" noChangeArrowheads="1"/>
          </p:cNvSpPr>
          <p:nvPr>
            <p:ph type="sldNum" sz="quarter" idx="12"/>
          </p:nvPr>
        </p:nvSpPr>
        <p:spPr>
          <a:ln/>
        </p:spPr>
        <p:txBody>
          <a:bodyPr/>
          <a:lstStyle>
            <a:lvl1pPr>
              <a:defRPr/>
            </a:lvl1pPr>
          </a:lstStyle>
          <a:p>
            <a:pPr>
              <a:defRPr/>
            </a:pPr>
            <a:fld id="{552B9754-209C-4D8C-9419-3AEDFA972D35}" type="slidenum">
              <a:rPr lang="es-ES"/>
              <a:pPr>
                <a:defRPr/>
              </a:pPr>
              <a:t>‹#›</a:t>
            </a:fld>
            <a:endParaRPr lang="es-ES"/>
          </a:p>
        </p:txBody>
      </p:sp>
    </p:spTree>
    <p:extLst>
      <p:ext uri="{BB962C8B-B14F-4D97-AF65-F5344CB8AC3E}">
        <p14:creationId xmlns:p14="http://schemas.microsoft.com/office/powerpoint/2010/main" val="4171895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4"/>
            <a:ext cx="10972800" cy="1139825"/>
          </a:xfrm>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609600" y="1600201"/>
            <a:ext cx="53848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quarter" idx="2"/>
          </p:nvPr>
        </p:nvSpPr>
        <p:spPr>
          <a:xfrm>
            <a:off x="6197600" y="1600201"/>
            <a:ext cx="5384800" cy="21891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contenido"/>
          <p:cNvSpPr>
            <a:spLocks noGrp="1"/>
          </p:cNvSpPr>
          <p:nvPr>
            <p:ph sz="quarter" idx="3"/>
          </p:nvPr>
        </p:nvSpPr>
        <p:spPr>
          <a:xfrm>
            <a:off x="6197600" y="3941763"/>
            <a:ext cx="5384800" cy="218916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Rectangle 19"/>
          <p:cNvSpPr>
            <a:spLocks noGrp="1" noChangeArrowheads="1"/>
          </p:cNvSpPr>
          <p:nvPr>
            <p:ph type="dt" sz="half" idx="10"/>
          </p:nvPr>
        </p:nvSpPr>
        <p:spPr>
          <a:ln/>
        </p:spPr>
        <p:txBody>
          <a:bodyPr/>
          <a:lstStyle>
            <a:lvl1pPr>
              <a:defRPr/>
            </a:lvl1pPr>
          </a:lstStyle>
          <a:p>
            <a:pPr>
              <a:defRPr/>
            </a:pPr>
            <a:endParaRPr lang="es-ES"/>
          </a:p>
        </p:txBody>
      </p:sp>
      <p:sp>
        <p:nvSpPr>
          <p:cNvPr id="7" name="Rectangle 20"/>
          <p:cNvSpPr>
            <a:spLocks noGrp="1" noChangeArrowheads="1"/>
          </p:cNvSpPr>
          <p:nvPr>
            <p:ph type="ftr" sz="quarter" idx="11"/>
          </p:nvPr>
        </p:nvSpPr>
        <p:spPr>
          <a:ln/>
        </p:spPr>
        <p:txBody>
          <a:bodyPr/>
          <a:lstStyle>
            <a:lvl1pPr>
              <a:defRPr/>
            </a:lvl1pPr>
          </a:lstStyle>
          <a:p>
            <a:pPr>
              <a:defRPr/>
            </a:pPr>
            <a:endParaRPr lang="es-ES"/>
          </a:p>
        </p:txBody>
      </p:sp>
      <p:sp>
        <p:nvSpPr>
          <p:cNvPr id="8" name="Rectangle 21"/>
          <p:cNvSpPr>
            <a:spLocks noGrp="1" noChangeArrowheads="1"/>
          </p:cNvSpPr>
          <p:nvPr>
            <p:ph type="sldNum" sz="quarter" idx="12"/>
          </p:nvPr>
        </p:nvSpPr>
        <p:spPr>
          <a:ln/>
        </p:spPr>
        <p:txBody>
          <a:bodyPr/>
          <a:lstStyle>
            <a:lvl1pPr>
              <a:defRPr/>
            </a:lvl1pPr>
          </a:lstStyle>
          <a:p>
            <a:pPr>
              <a:defRPr/>
            </a:pPr>
            <a:fld id="{E3313E1A-4AEA-461C-A5EA-E7F21FC51A81}" type="slidenum">
              <a:rPr lang="es-ES"/>
              <a:pPr>
                <a:defRPr/>
              </a:pPr>
              <a:t>‹#›</a:t>
            </a:fld>
            <a:endParaRPr lang="es-ES"/>
          </a:p>
        </p:txBody>
      </p:sp>
    </p:spTree>
    <p:extLst>
      <p:ext uri="{BB962C8B-B14F-4D97-AF65-F5344CB8AC3E}">
        <p14:creationId xmlns:p14="http://schemas.microsoft.com/office/powerpoint/2010/main" val="112768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FF1B1-06C4-44AB-8362-2A0C3311C43C}"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F48D-6819-4864-944B-D6E4D239B111}" type="slidenum">
              <a:rPr lang="en-US" smtClean="0"/>
              <a:t>‹#›</a:t>
            </a:fld>
            <a:endParaRPr lang="en-US"/>
          </a:p>
        </p:txBody>
      </p:sp>
    </p:spTree>
    <p:extLst>
      <p:ext uri="{BB962C8B-B14F-4D97-AF65-F5344CB8AC3E}">
        <p14:creationId xmlns:p14="http://schemas.microsoft.com/office/powerpoint/2010/main" val="218112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FF1B1-06C4-44AB-8362-2A0C3311C43C}"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F48D-6819-4864-944B-D6E4D239B11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617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7FF1B1-06C4-44AB-8362-2A0C3311C43C}"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5F48D-6819-4864-944B-D6E4D239B111}" type="slidenum">
              <a:rPr lang="en-US" smtClean="0"/>
              <a:t>‹#›</a:t>
            </a:fld>
            <a:endParaRPr lang="en-US"/>
          </a:p>
        </p:txBody>
      </p:sp>
    </p:spTree>
    <p:extLst>
      <p:ext uri="{BB962C8B-B14F-4D97-AF65-F5344CB8AC3E}">
        <p14:creationId xmlns:p14="http://schemas.microsoft.com/office/powerpoint/2010/main" val="324152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7FF1B1-06C4-44AB-8362-2A0C3311C43C}" type="datetimeFigureOut">
              <a:rPr lang="en-US" smtClean="0"/>
              <a:t>8/28/2020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65F48D-6819-4864-944B-D6E4D239B111}" type="slidenum">
              <a:rPr lang="en-US" smtClean="0"/>
              <a:t>‹#›</a:t>
            </a:fld>
            <a:endParaRPr lang="en-US"/>
          </a:p>
        </p:txBody>
      </p:sp>
    </p:spTree>
    <p:extLst>
      <p:ext uri="{BB962C8B-B14F-4D97-AF65-F5344CB8AC3E}">
        <p14:creationId xmlns:p14="http://schemas.microsoft.com/office/powerpoint/2010/main" val="26879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7FF1B1-06C4-44AB-8362-2A0C3311C43C}" type="datetimeFigureOut">
              <a:rPr lang="en-US" smtClean="0"/>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65F48D-6819-4864-944B-D6E4D239B111}" type="slidenum">
              <a:rPr lang="en-US" smtClean="0"/>
              <a:t>‹#›</a:t>
            </a:fld>
            <a:endParaRPr lang="en-US"/>
          </a:p>
        </p:txBody>
      </p:sp>
    </p:spTree>
    <p:extLst>
      <p:ext uri="{BB962C8B-B14F-4D97-AF65-F5344CB8AC3E}">
        <p14:creationId xmlns:p14="http://schemas.microsoft.com/office/powerpoint/2010/main" val="275151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67FF1B1-06C4-44AB-8362-2A0C3311C43C}" type="datetimeFigureOut">
              <a:rPr lang="en-US" smtClean="0"/>
              <a:t>8/28/2020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765F48D-6819-4864-944B-D6E4D239B111}" type="slidenum">
              <a:rPr lang="en-US" smtClean="0"/>
              <a:t>‹#›</a:t>
            </a:fld>
            <a:endParaRPr lang="en-US"/>
          </a:p>
        </p:txBody>
      </p:sp>
    </p:spTree>
    <p:extLst>
      <p:ext uri="{BB962C8B-B14F-4D97-AF65-F5344CB8AC3E}">
        <p14:creationId xmlns:p14="http://schemas.microsoft.com/office/powerpoint/2010/main" val="51872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67FF1B1-06C4-44AB-8362-2A0C3311C43C}" type="datetimeFigureOut">
              <a:rPr lang="en-US" smtClean="0"/>
              <a:t>8/28/2020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765F48D-6819-4864-944B-D6E4D239B111}" type="slidenum">
              <a:rPr lang="en-US" smtClean="0"/>
              <a:t>‹#›</a:t>
            </a:fld>
            <a:endParaRPr lang="en-US"/>
          </a:p>
        </p:txBody>
      </p:sp>
    </p:spTree>
    <p:extLst>
      <p:ext uri="{BB962C8B-B14F-4D97-AF65-F5344CB8AC3E}">
        <p14:creationId xmlns:p14="http://schemas.microsoft.com/office/powerpoint/2010/main" val="197146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FF1B1-06C4-44AB-8362-2A0C3311C43C}"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5F48D-6819-4864-944B-D6E4D239B111}" type="slidenum">
              <a:rPr lang="en-US" smtClean="0"/>
              <a:t>‹#›</a:t>
            </a:fld>
            <a:endParaRPr lang="en-US"/>
          </a:p>
        </p:txBody>
      </p:sp>
    </p:spTree>
    <p:extLst>
      <p:ext uri="{BB962C8B-B14F-4D97-AF65-F5344CB8AC3E}">
        <p14:creationId xmlns:p14="http://schemas.microsoft.com/office/powerpoint/2010/main" val="1576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67FF1B1-06C4-44AB-8362-2A0C3311C43C}" type="datetimeFigureOut">
              <a:rPr lang="en-US" smtClean="0"/>
              <a:t>8/28/2020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765F48D-6819-4864-944B-D6E4D239B11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0986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1.wmf"/><Relationship Id="rId4" Type="http://schemas.openxmlformats.org/officeDocument/2006/relationships/oleObject" Target="../embeddings/oleObject8.bin"/></Relationships>
</file>

<file path=ppt/slides/_rels/slide10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94.wmf"/><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wmf"/><Relationship Id="rId4" Type="http://schemas.openxmlformats.org/officeDocument/2006/relationships/oleObject" Target="../embeddings/oleObject2.bin"/></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95.wmf"/><Relationship Id="rId4" Type="http://schemas.openxmlformats.org/officeDocument/2006/relationships/oleObject" Target="../embeddings/oleObject10.bin"/></Relationships>
</file>

<file path=ppt/slides/_rels/slide11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09.xml"/><Relationship Id="rId7" Type="http://schemas.openxmlformats.org/officeDocument/2006/relationships/image" Target="../media/image97.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96.wmf"/><Relationship Id="rId4" Type="http://schemas.openxmlformats.org/officeDocument/2006/relationships/oleObject" Target="../embeddings/oleObject11.bin"/><Relationship Id="rId9" Type="http://schemas.openxmlformats.org/officeDocument/2006/relationships/image" Target="../media/image98.wm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99.wmf"/><Relationship Id="rId4" Type="http://schemas.openxmlformats.org/officeDocument/2006/relationships/oleObject" Target="../embeddings/oleObject14.bin"/></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125.xml"/><Relationship Id="rId7" Type="http://schemas.openxmlformats.org/officeDocument/2006/relationships/image" Target="../media/image116.wmf"/><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image" Target="../media/image115.wmf"/><Relationship Id="rId4" Type="http://schemas.openxmlformats.org/officeDocument/2006/relationships/oleObject" Target="../embeddings/oleObject16.bin"/><Relationship Id="rId9" Type="http://schemas.openxmlformats.org/officeDocument/2006/relationships/image" Target="../media/image117.wm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118.wmf"/><Relationship Id="rId4" Type="http://schemas.openxmlformats.org/officeDocument/2006/relationships/oleObject" Target="../embeddings/oleObject19.bin"/></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image" Target="../media/image119.wmf"/><Relationship Id="rId4" Type="http://schemas.openxmlformats.org/officeDocument/2006/relationships/oleObject" Target="../embeddings/oleObject20.bin"/></Relationships>
</file>

<file path=ppt/slides/_rels/slide1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2.xml"/><Relationship Id="rId4" Type="http://schemas.openxmlformats.org/officeDocument/2006/relationships/image" Target="../media/image122.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4.xml"/><Relationship Id="rId7" Type="http://schemas.openxmlformats.org/officeDocument/2006/relationships/image" Target="../media/image125.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2.bin"/><Relationship Id="rId5" Type="http://schemas.openxmlformats.org/officeDocument/2006/relationships/image" Target="../media/image124.wmf"/><Relationship Id="rId4" Type="http://schemas.openxmlformats.org/officeDocument/2006/relationships/oleObject" Target="../embeddings/oleObject21.bin"/></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6.xml"/><Relationship Id="rId7" Type="http://schemas.openxmlformats.org/officeDocument/2006/relationships/image" Target="../media/image128.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4.bin"/><Relationship Id="rId5" Type="http://schemas.openxmlformats.org/officeDocument/2006/relationships/image" Target="../media/image127.wmf"/><Relationship Id="rId4" Type="http://schemas.openxmlformats.org/officeDocument/2006/relationships/oleObject" Target="../embeddings/oleObject23.bin"/></Relationships>
</file>

<file path=ppt/slides/_rels/slide143.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137.xml"/><Relationship Id="rId7" Type="http://schemas.openxmlformats.org/officeDocument/2006/relationships/image" Target="../media/image130.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6.bin"/><Relationship Id="rId11" Type="http://schemas.openxmlformats.org/officeDocument/2006/relationships/image" Target="../media/image132.wmf"/><Relationship Id="rId5" Type="http://schemas.openxmlformats.org/officeDocument/2006/relationships/image" Target="../media/image129.w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131.wmf"/></Relationships>
</file>

<file path=ppt/slides/_rels/slide144.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138.xml"/><Relationship Id="rId7" Type="http://schemas.openxmlformats.org/officeDocument/2006/relationships/image" Target="../media/image13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0.bin"/><Relationship Id="rId11" Type="http://schemas.openxmlformats.org/officeDocument/2006/relationships/image" Target="../media/image136.wmf"/><Relationship Id="rId5" Type="http://schemas.openxmlformats.org/officeDocument/2006/relationships/image" Target="../media/image133.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135.wmf"/></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2.xml"/><Relationship Id="rId4" Type="http://schemas.openxmlformats.org/officeDocument/2006/relationships/image" Target="../media/image140.png"/></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4.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6.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7.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9.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0.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51.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2.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3.wmf"/><Relationship Id="rId4" Type="http://schemas.openxmlformats.org/officeDocument/2006/relationships/image" Target="../media/image42.wmf"/></Relationships>
</file>

<file path=ppt/slides/_rels/slide42.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5.wmf"/></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hyperlink" Target="http://www.ias.csic.es/luciano/imagen/riego_asp.jpg"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60.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2.png"/><Relationship Id="rId5" Type="http://schemas.openxmlformats.org/officeDocument/2006/relationships/oleObject" Target="../embeddings/oleObject4.bin"/><Relationship Id="rId10" Type="http://schemas.openxmlformats.org/officeDocument/2006/relationships/image" Target="../media/image64.png"/><Relationship Id="rId4" Type="http://schemas.openxmlformats.org/officeDocument/2006/relationships/image" Target="../media/image65.png"/><Relationship Id="rId9" Type="http://schemas.openxmlformats.org/officeDocument/2006/relationships/oleObject" Target="../embeddings/oleObject6.bin"/></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4.png"/><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953A92B-1F33-4235-BB36-0EA195E9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3FA49F11-60E5-4C96-8909-026C86B4F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4B58670E-10F5-482E-9198-9852444E99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35FE3738-CA8C-4192-8A60-5C6BF7B38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CEC48A5-864A-4386-9760-CE40F4EB0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4" name="Text Box 2"/>
          <p:cNvSpPr txBox="1">
            <a:spLocks noChangeArrowheads="1"/>
          </p:cNvSpPr>
          <p:nvPr/>
        </p:nvSpPr>
        <p:spPr bwMode="auto">
          <a:xfrm>
            <a:off x="457200" y="640080"/>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400" b="1" spc="-50" dirty="0" err="1">
                <a:solidFill>
                  <a:srgbClr val="FFFFFF"/>
                </a:solidFill>
                <a:latin typeface="+mj-lt"/>
                <a:ea typeface="+mj-ea"/>
                <a:cs typeface="+mj-cs"/>
              </a:rPr>
              <a:t>Técnicas</a:t>
            </a:r>
            <a:r>
              <a:rPr lang="en-US" sz="4400" b="1" spc="-50" dirty="0">
                <a:solidFill>
                  <a:srgbClr val="FFFFFF"/>
                </a:solidFill>
                <a:latin typeface="+mj-lt"/>
                <a:ea typeface="+mj-ea"/>
                <a:cs typeface="+mj-cs"/>
              </a:rPr>
              <a:t> de </a:t>
            </a:r>
            <a:r>
              <a:rPr lang="en-US" sz="4400" b="1" spc="-50" dirty="0" err="1">
                <a:solidFill>
                  <a:srgbClr val="FFFFFF"/>
                </a:solidFill>
                <a:latin typeface="+mj-lt"/>
                <a:ea typeface="+mj-ea"/>
                <a:cs typeface="+mj-cs"/>
              </a:rPr>
              <a:t>Riego</a:t>
            </a:r>
            <a:endParaRPr lang="en-US" sz="4400" b="1" spc="-50" dirty="0">
              <a:solidFill>
                <a:srgbClr val="FFFFFF"/>
              </a:solidFill>
              <a:latin typeface="+mj-lt"/>
              <a:ea typeface="+mj-ea"/>
              <a:cs typeface="+mj-cs"/>
            </a:endParaRPr>
          </a:p>
        </p:txBody>
      </p:sp>
      <p:sp>
        <p:nvSpPr>
          <p:cNvPr id="84" name="Rectangle 83">
            <a:extLst>
              <a:ext uri="{FF2B5EF4-FFF2-40B4-BE49-F238E27FC236}">
                <a16:creationId xmlns:a16="http://schemas.microsoft.com/office/drawing/2014/main" id="{A6BDE375-57F4-445C-8AE4-B448749F0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6" name="Picture 4" descr="extrumex_riego"/>
          <p:cNvPicPr>
            <a:picLocks noChangeAspect="1" noChangeArrowheads="1"/>
          </p:cNvPicPr>
          <p:nvPr/>
        </p:nvPicPr>
        <p:blipFill rotWithShape="1">
          <a:blip r:embed="rId3">
            <a:extLst>
              <a:ext uri="{28A0092B-C50C-407E-A947-70E740481C1C}">
                <a14:useLocalDpi xmlns:a14="http://schemas.microsoft.com/office/drawing/2010/main" val="0"/>
              </a:ext>
            </a:extLst>
          </a:blip>
          <a:srcRect l="21962" r="9599" b="3"/>
          <a:stretch/>
        </p:blipFill>
        <p:spPr bwMode="auto">
          <a:xfrm>
            <a:off x="4965290" y="321732"/>
            <a:ext cx="3645088" cy="36748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a:extLst>
              <a:ext uri="{FF2B5EF4-FFF2-40B4-BE49-F238E27FC236}">
                <a16:creationId xmlns:a16="http://schemas.microsoft.com/office/drawing/2014/main" id="{2954C135-A1D6-4629-BD9F-E948BF2EC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descr="1riego"/>
          <p:cNvPicPr>
            <a:picLocks noChangeAspect="1" noChangeArrowheads="1"/>
          </p:cNvPicPr>
          <p:nvPr/>
        </p:nvPicPr>
        <p:blipFill rotWithShape="1">
          <a:blip r:embed="rId4">
            <a:extLst>
              <a:ext uri="{28A0092B-C50C-407E-A947-70E740481C1C}">
                <a14:useLocalDpi xmlns:a14="http://schemas.microsoft.com/office/drawing/2010/main" val="0"/>
              </a:ext>
            </a:extLst>
          </a:blip>
          <a:srcRect l="26583" r="7987" b="2"/>
          <a:stretch/>
        </p:blipFill>
        <p:spPr bwMode="auto">
          <a:xfrm>
            <a:off x="8788410" y="2590800"/>
            <a:ext cx="3078579" cy="38358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a00%20lineal%20en%20rie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31" r="3" b="3"/>
          <a:stretch/>
        </p:blipFill>
        <p:spPr bwMode="auto">
          <a:xfrm>
            <a:off x="4965290" y="4157448"/>
            <a:ext cx="3645088" cy="2302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6" name="Rectangle 85">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ext Box 2"/>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dirty="0">
                <a:solidFill>
                  <a:schemeClr val="tx1">
                    <a:lumMod val="75000"/>
                    <a:lumOff val="25000"/>
                  </a:schemeClr>
                </a:solidFill>
                <a:latin typeface="+mj-lt"/>
                <a:ea typeface="+mj-ea"/>
                <a:cs typeface="+mj-cs"/>
              </a:rPr>
              <a:t>EFICIENCIA DEL RIEGO</a:t>
            </a:r>
            <a:endParaRPr lang="en-US" sz="4800" spc="-50" dirty="0">
              <a:solidFill>
                <a:schemeClr val="tx1">
                  <a:lumMod val="75000"/>
                  <a:lumOff val="25000"/>
                </a:schemeClr>
              </a:solidFill>
              <a:latin typeface="+mj-lt"/>
              <a:ea typeface="+mj-ea"/>
              <a:cs typeface="+mj-cs"/>
            </a:endParaRPr>
          </a:p>
        </p:txBody>
      </p:sp>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744" r="37722"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8" name="Straight Connector 87">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267" name="Text Box 3"/>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u="sng" dirty="0" err="1">
                <a:solidFill>
                  <a:schemeClr val="tx1">
                    <a:lumMod val="75000"/>
                    <a:lumOff val="25000"/>
                  </a:schemeClr>
                </a:solidFill>
                <a:latin typeface="+mn-lt"/>
              </a:rPr>
              <a:t>Magnitud</a:t>
            </a:r>
            <a:r>
              <a:rPr lang="en-US" u="sng" dirty="0">
                <a:solidFill>
                  <a:schemeClr val="tx1">
                    <a:lumMod val="75000"/>
                    <a:lumOff val="25000"/>
                  </a:schemeClr>
                </a:solidFill>
                <a:latin typeface="+mn-lt"/>
              </a:rPr>
              <a:t> de las </a:t>
            </a:r>
            <a:r>
              <a:rPr lang="en-US" u="sng" dirty="0" err="1">
                <a:solidFill>
                  <a:schemeClr val="tx1">
                    <a:lumMod val="75000"/>
                    <a:lumOff val="25000"/>
                  </a:schemeClr>
                </a:solidFill>
                <a:latin typeface="+mn-lt"/>
              </a:rPr>
              <a:t>Pérdidas</a:t>
            </a:r>
            <a:r>
              <a:rPr lang="en-US" u="sng" dirty="0">
                <a:solidFill>
                  <a:schemeClr val="tx1">
                    <a:lumMod val="75000"/>
                    <a:lumOff val="25000"/>
                  </a:schemeClr>
                </a:solidFill>
                <a:latin typeface="+mn-lt"/>
              </a:rPr>
              <a:t> de Agua de </a:t>
            </a:r>
            <a:r>
              <a:rPr lang="en-US" u="sng" dirty="0" err="1">
                <a:solidFill>
                  <a:schemeClr val="tx1">
                    <a:lumMod val="75000"/>
                    <a:lumOff val="25000"/>
                  </a:schemeClr>
                </a:solidFill>
                <a:latin typeface="+mn-lt"/>
              </a:rPr>
              <a:t>Riego</a:t>
            </a:r>
            <a:endParaRPr lang="en-US" u="sng"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magnitud</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es </a:t>
            </a:r>
            <a:r>
              <a:rPr lang="en-US" dirty="0" err="1">
                <a:solidFill>
                  <a:schemeClr val="tx1">
                    <a:lumMod val="75000"/>
                    <a:lumOff val="25000"/>
                  </a:schemeClr>
                </a:solidFill>
                <a:latin typeface="+mn-lt"/>
              </a:rPr>
              <a:t>desde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luego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muy</a:t>
            </a:r>
            <a:r>
              <a:rPr lang="en-US" dirty="0">
                <a:solidFill>
                  <a:schemeClr val="tx1">
                    <a:lumMod val="75000"/>
                    <a:lumOff val="25000"/>
                  </a:schemeClr>
                </a:solidFill>
                <a:latin typeface="+mn-lt"/>
              </a:rPr>
              <a:t> variable </a:t>
            </a:r>
            <a:r>
              <a:rPr lang="en-US" dirty="0" err="1">
                <a:solidFill>
                  <a:schemeClr val="tx1">
                    <a:lumMod val="75000"/>
                    <a:lumOff val="25000"/>
                  </a:schemeClr>
                </a:solidFill>
                <a:latin typeface="+mn-lt"/>
              </a:rPr>
              <a:t>ya</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depende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factores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diversos</a:t>
            </a:r>
            <a:r>
              <a:rPr lang="en-US" dirty="0">
                <a:solidFill>
                  <a:schemeClr val="tx1">
                    <a:lumMod val="75000"/>
                    <a:lumOff val="25000"/>
                  </a:schemeClr>
                </a:solidFill>
                <a:latin typeface="+mn-lt"/>
              </a:rPr>
              <a:t> tales </a:t>
            </a:r>
            <a:r>
              <a:rPr lang="en-US" dirty="0" err="1">
                <a:solidFill>
                  <a:schemeClr val="tx1">
                    <a:lumMod val="75000"/>
                    <a:lumOff val="25000"/>
                  </a:schemeClr>
                </a:solidFill>
                <a:latin typeface="+mn-lt"/>
              </a:rPr>
              <a:t>como</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características</a:t>
            </a:r>
            <a:r>
              <a:rPr lang="en-US" dirty="0">
                <a:solidFill>
                  <a:schemeClr val="tx1">
                    <a:lumMod val="75000"/>
                    <a:lumOff val="25000"/>
                  </a:schemeClr>
                </a:solidFill>
                <a:latin typeface="+mn-lt"/>
              </a:rPr>
              <a:t> de la red de </a:t>
            </a:r>
            <a:r>
              <a:rPr lang="en-US" dirty="0" err="1">
                <a:solidFill>
                  <a:schemeClr val="tx1">
                    <a:lumMod val="75000"/>
                    <a:lumOff val="25000"/>
                  </a:schemeClr>
                </a:solidFill>
                <a:latin typeface="+mn-lt"/>
              </a:rPr>
              <a:t>distribución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método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empleado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naturaleza</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suelos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regados</a:t>
            </a:r>
            <a:r>
              <a:rPr lang="en-US" dirty="0">
                <a:solidFill>
                  <a:schemeClr val="tx1">
                    <a:lumMod val="75000"/>
                    <a:lumOff val="25000"/>
                  </a:schemeClr>
                </a:solidFill>
                <a:latin typeface="+mn-lt"/>
              </a:rPr>
              <a:t>, etc. </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u="sng" dirty="0" err="1">
                <a:solidFill>
                  <a:schemeClr val="tx1">
                    <a:lumMod val="75000"/>
                    <a:lumOff val="25000"/>
                  </a:schemeClr>
                </a:solidFill>
                <a:latin typeface="+mn-lt"/>
              </a:rPr>
              <a:t>Diferenciación</a:t>
            </a:r>
            <a:r>
              <a:rPr lang="en-US" u="sng" dirty="0">
                <a:solidFill>
                  <a:schemeClr val="tx1">
                    <a:lumMod val="75000"/>
                    <a:lumOff val="25000"/>
                  </a:schemeClr>
                </a:solidFill>
                <a:latin typeface="+mn-lt"/>
              </a:rPr>
              <a:t> de las </a:t>
            </a:r>
            <a:r>
              <a:rPr lang="en-US" u="sng" dirty="0" err="1">
                <a:solidFill>
                  <a:schemeClr val="tx1">
                    <a:lumMod val="75000"/>
                    <a:lumOff val="25000"/>
                  </a:schemeClr>
                </a:solidFill>
                <a:latin typeface="+mn-lt"/>
              </a:rPr>
              <a:t>Pérdidas</a:t>
            </a:r>
            <a:r>
              <a:rPr lang="en-US" u="sng" dirty="0">
                <a:solidFill>
                  <a:schemeClr val="tx1">
                    <a:lumMod val="75000"/>
                    <a:lumOff val="25000"/>
                  </a:schemeClr>
                </a:solidFill>
                <a:latin typeface="+mn-lt"/>
              </a:rPr>
              <a:t> de Agua de </a:t>
            </a:r>
            <a:r>
              <a:rPr lang="en-US" u="sng" dirty="0" err="1">
                <a:solidFill>
                  <a:schemeClr val="tx1">
                    <a:lumMod val="75000"/>
                    <a:lumOff val="25000"/>
                  </a:schemeClr>
                </a:solidFill>
                <a:latin typeface="+mn-lt"/>
              </a:rPr>
              <a:t>Riego</a:t>
            </a:r>
            <a:endParaRPr lang="en-US" u="sng"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Prescindiendo</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que se </a:t>
            </a:r>
            <a:r>
              <a:rPr lang="en-US" dirty="0" err="1">
                <a:solidFill>
                  <a:schemeClr val="tx1">
                    <a:lumMod val="75000"/>
                    <a:lumOff val="25000"/>
                  </a:schemeClr>
                </a:solidFill>
                <a:latin typeface="+mn-lt"/>
              </a:rPr>
              <a:t>producen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embalses</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conducciones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principales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explotaciones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agrarias</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diferencian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siguientes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tipos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AutoNum type="alphaLcParenR"/>
            </a:pP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red </a:t>
            </a:r>
            <a:r>
              <a:rPr lang="en-US" dirty="0" err="1">
                <a:solidFill>
                  <a:schemeClr val="tx1">
                    <a:lumMod val="75000"/>
                    <a:lumOff val="25000"/>
                  </a:schemeClr>
                </a:solidFill>
                <a:latin typeface="+mn-lt"/>
              </a:rPr>
              <a:t>distribución</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AutoNum type="alphaLcParenR"/>
            </a:pP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unidades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endParaRPr lang="en-US" dirty="0">
              <a:solidFill>
                <a:schemeClr val="tx1">
                  <a:lumMod val="75000"/>
                  <a:lumOff val="25000"/>
                </a:schemeClr>
              </a:solidFill>
              <a:latin typeface="+mn-lt"/>
            </a:endParaRPr>
          </a:p>
        </p:txBody>
      </p:sp>
      <p:sp>
        <p:nvSpPr>
          <p:cNvPr id="90" name="Rectangle 89">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402"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MANEJO DEL RIEGO LOCALIZADO</a:t>
            </a:r>
            <a:endParaRPr lang="en-US" sz="3600" spc="-50">
              <a:solidFill>
                <a:srgbClr val="FFFFFF"/>
              </a:solidFill>
              <a:latin typeface="+mj-lt"/>
              <a:ea typeface="+mj-ea"/>
              <a:cs typeface="+mj-cs"/>
            </a:endParaRP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2405" name="Text Box 3">
            <a:extLst>
              <a:ext uri="{FF2B5EF4-FFF2-40B4-BE49-F238E27FC236}">
                <a16:creationId xmlns:a16="http://schemas.microsoft.com/office/drawing/2014/main" id="{BB21015A-2647-4F25-AFCF-0B105BE8E850}"/>
              </a:ext>
            </a:extLst>
          </p:cNvPr>
          <p:cNvGraphicFramePr/>
          <p:nvPr>
            <p:extLst>
              <p:ext uri="{D42A27DB-BD31-4B8C-83A1-F6EECF244321}">
                <p14:modId xmlns:p14="http://schemas.microsoft.com/office/powerpoint/2010/main" val="124518562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26" name="Text Box 2"/>
          <p:cNvSpPr txBox="1">
            <a:spLocks noChangeArrowheads="1"/>
          </p:cNvSpPr>
          <p:nvPr/>
        </p:nvSpPr>
        <p:spPr bwMode="auto">
          <a:xfrm>
            <a:off x="7859485" y="634946"/>
            <a:ext cx="369025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400" b="1" spc="-50">
                <a:solidFill>
                  <a:schemeClr val="tx1">
                    <a:lumMod val="75000"/>
                    <a:lumOff val="25000"/>
                  </a:schemeClr>
                </a:solidFill>
                <a:latin typeface="+mj-lt"/>
                <a:ea typeface="+mj-ea"/>
                <a:cs typeface="+mj-cs"/>
              </a:rPr>
              <a:t>MANEJO DEL RIEGO LOCALIZADO</a:t>
            </a:r>
            <a:endParaRPr lang="en-US" sz="3400" spc="-50">
              <a:solidFill>
                <a:schemeClr val="tx1">
                  <a:lumMod val="75000"/>
                  <a:lumOff val="25000"/>
                </a:schemeClr>
              </a:solidFill>
              <a:latin typeface="+mj-lt"/>
              <a:ea typeface="+mj-ea"/>
              <a:cs typeface="+mj-cs"/>
            </a:endParaRPr>
          </a:p>
        </p:txBody>
      </p:sp>
      <p:cxnSp>
        <p:nvCxnSpPr>
          <p:cNvPr id="83" name="Straight Connector 82">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3427" name="Text Box 3"/>
          <p:cNvSpPr txBox="1">
            <a:spLocks noChangeArrowheads="1"/>
          </p:cNvSpPr>
          <p:nvPr/>
        </p:nvSpPr>
        <p:spPr bwMode="auto">
          <a:xfrm>
            <a:off x="7859485" y="2198914"/>
            <a:ext cx="369025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Se trata de cumplimentar un impreso muy sencillo. Es conveniente que se rellene diariamente.</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Año: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Mes:</a:t>
            </a:r>
          </a:p>
        </p:txBody>
      </p:sp>
      <p:sp>
        <p:nvSpPr>
          <p:cNvPr id="85" name="Rectangle 84">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23588" name="Group 4"/>
          <p:cNvGraphicFramePr>
            <a:graphicFrameLocks noGrp="1"/>
          </p:cNvGraphicFramePr>
          <p:nvPr>
            <p:ph/>
            <p:extLst>
              <p:ext uri="{D42A27DB-BD31-4B8C-83A1-F6EECF244321}">
                <p14:modId xmlns:p14="http://schemas.microsoft.com/office/powerpoint/2010/main" val="1136482507"/>
              </p:ext>
            </p:extLst>
          </p:nvPr>
        </p:nvGraphicFramePr>
        <p:xfrm>
          <a:off x="633999" y="1143960"/>
          <a:ext cx="6909804" cy="4306654"/>
        </p:xfrm>
        <a:graphic>
          <a:graphicData uri="http://schemas.openxmlformats.org/drawingml/2006/table">
            <a:tbl>
              <a:tblPr/>
              <a:tblGrid>
                <a:gridCol w="599162">
                  <a:extLst>
                    <a:ext uri="{9D8B030D-6E8A-4147-A177-3AD203B41FA5}">
                      <a16:colId xmlns:a16="http://schemas.microsoft.com/office/drawing/2014/main" val="20000"/>
                    </a:ext>
                  </a:extLst>
                </a:gridCol>
                <a:gridCol w="915514">
                  <a:extLst>
                    <a:ext uri="{9D8B030D-6E8A-4147-A177-3AD203B41FA5}">
                      <a16:colId xmlns:a16="http://schemas.microsoft.com/office/drawing/2014/main" val="20001"/>
                    </a:ext>
                  </a:extLst>
                </a:gridCol>
                <a:gridCol w="1090841">
                  <a:extLst>
                    <a:ext uri="{9D8B030D-6E8A-4147-A177-3AD203B41FA5}">
                      <a16:colId xmlns:a16="http://schemas.microsoft.com/office/drawing/2014/main" val="20002"/>
                    </a:ext>
                  </a:extLst>
                </a:gridCol>
                <a:gridCol w="1050821">
                  <a:extLst>
                    <a:ext uri="{9D8B030D-6E8A-4147-A177-3AD203B41FA5}">
                      <a16:colId xmlns:a16="http://schemas.microsoft.com/office/drawing/2014/main" val="20003"/>
                    </a:ext>
                  </a:extLst>
                </a:gridCol>
                <a:gridCol w="934571">
                  <a:extLst>
                    <a:ext uri="{9D8B030D-6E8A-4147-A177-3AD203B41FA5}">
                      <a16:colId xmlns:a16="http://schemas.microsoft.com/office/drawing/2014/main" val="20004"/>
                    </a:ext>
                  </a:extLst>
                </a:gridCol>
                <a:gridCol w="930760">
                  <a:extLst>
                    <a:ext uri="{9D8B030D-6E8A-4147-A177-3AD203B41FA5}">
                      <a16:colId xmlns:a16="http://schemas.microsoft.com/office/drawing/2014/main" val="20005"/>
                    </a:ext>
                  </a:extLst>
                </a:gridCol>
                <a:gridCol w="1388135">
                  <a:extLst>
                    <a:ext uri="{9D8B030D-6E8A-4147-A177-3AD203B41FA5}">
                      <a16:colId xmlns:a16="http://schemas.microsoft.com/office/drawing/2014/main" val="20006"/>
                    </a:ext>
                  </a:extLst>
                </a:gridCol>
              </a:tblGrid>
              <a:tr h="354924">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Día</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Contador (m</a:t>
                      </a:r>
                      <a:r>
                        <a:rPr kumimoji="0" lang="es-AR" sz="1300" b="1" i="0" u="none" strike="noStrike" cap="none" normalizeH="0" baseline="30000">
                          <a:ln>
                            <a:noFill/>
                          </a:ln>
                          <a:solidFill>
                            <a:schemeClr val="tx1"/>
                          </a:solidFill>
                          <a:effectLst/>
                          <a:latin typeface="Times New Roman" pitchFamily="18" charset="0"/>
                          <a:cs typeface="Times New Roman" pitchFamily="18" charset="0"/>
                        </a:rPr>
                        <a:t>3</a:t>
                      </a:r>
                      <a:r>
                        <a:rPr kumimoji="0" lang="es-AR" sz="1300" b="1" i="0" u="none" strike="noStrike" cap="none" normalizeH="0" baseline="0">
                          <a:ln>
                            <a:noFill/>
                          </a:ln>
                          <a:solidFill>
                            <a:schemeClr val="tx1"/>
                          </a:solidFill>
                          <a:effectLst/>
                          <a:latin typeface="Times New Roman" pitchFamily="18" charset="0"/>
                          <a:cs typeface="Times New Roman" pitchFamily="18" charset="0"/>
                        </a:rPr>
                        <a:t>)</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AR"/>
                    </a:p>
                  </a:txBody>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Presión (atm)</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AR"/>
                    </a:p>
                  </a:txBody>
                  <a:tcPr/>
                </a:tc>
                <a:tc hMerge="1">
                  <a:txBody>
                    <a:bodyPr/>
                    <a:lstStyle/>
                    <a:p>
                      <a:endParaRPr lang="es-AR"/>
                    </a:p>
                  </a:txBody>
                  <a:tcPr/>
                </a:tc>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Observaciones</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6169">
                <a:tc vMerge="1">
                  <a:txBody>
                    <a:bodyPr/>
                    <a:lstStyle/>
                    <a:p>
                      <a:endParaRPr lang="es-AR"/>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Lectura</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Diferencia</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(1) Salida de bomba</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(2) Después</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(3) Después filtros malla</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AR"/>
                    </a:p>
                  </a:txBody>
                  <a:tcPr/>
                </a:tc>
                <a:extLst>
                  <a:ext uri="{0D108BD9-81ED-4DB2-BD59-A6C34878D82A}">
                    <a16:rowId xmlns:a16="http://schemas.microsoft.com/office/drawing/2014/main" val="10001"/>
                  </a:ext>
                </a:extLst>
              </a:tr>
              <a:tr h="556169">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filtros arena</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10002"/>
                  </a:ext>
                </a:extLst>
              </a:tr>
              <a:tr h="354924">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1</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4924">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2</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4924">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3</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4924">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4</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4924">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5</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54924">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6</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4924">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7</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54924">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8</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s-AR" sz="1300" b="1" i="0" u="none" strike="noStrike" cap="none" normalizeH="0" baseline="0">
                          <a:ln>
                            <a:noFill/>
                          </a:ln>
                          <a:solidFill>
                            <a:schemeClr val="tx1"/>
                          </a:solidFill>
                          <a:effectLst/>
                          <a:latin typeface="Times New Roman" pitchFamily="18" charset="0"/>
                          <a:cs typeface="Times New Roman" pitchFamily="18" charset="0"/>
                        </a:rPr>
                        <a:t> </a:t>
                      </a:r>
                      <a:endParaRPr kumimoji="0" lang="es-AR" sz="2200" b="0" i="0" u="none" strike="noStrike" cap="none" normalizeH="0" baseline="0">
                        <a:ln>
                          <a:noFill/>
                        </a:ln>
                        <a:solidFill>
                          <a:schemeClr val="tx1"/>
                        </a:solidFill>
                        <a:effectLst/>
                        <a:latin typeface="Arial" pitchFamily="34" charset="0"/>
                      </a:endParaRPr>
                    </a:p>
                  </a:txBody>
                  <a:tcPr marL="109770" marR="109770" marT="54885" marB="548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450" name="Text Box 2"/>
          <p:cNvSpPr txBox="1">
            <a:spLocks noChangeArrowheads="1"/>
          </p:cNvSpPr>
          <p:nvPr/>
        </p:nvSpPr>
        <p:spPr bwMode="auto">
          <a:xfrm>
            <a:off x="492370" y="516835"/>
            <a:ext cx="3084844" cy="21038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MANEJO DEL RIEGO LOCALIZADO</a:t>
            </a:r>
            <a:endParaRPr lang="en-US" sz="3600" spc="-50">
              <a:solidFill>
                <a:srgbClr val="FFFFFF"/>
              </a:solidFill>
              <a:latin typeface="+mj-lt"/>
              <a:ea typeface="+mj-ea"/>
              <a:cs typeface="+mj-cs"/>
            </a:endParaRPr>
          </a:p>
        </p:txBody>
      </p:sp>
      <p:sp>
        <p:nvSpPr>
          <p:cNvPr id="104451" name="Text Box 3"/>
          <p:cNvSpPr txBox="1">
            <a:spLocks noChangeArrowheads="1"/>
          </p:cNvSpPr>
          <p:nvPr/>
        </p:nvSpPr>
        <p:spPr bwMode="auto">
          <a:xfrm>
            <a:off x="492371" y="2653800"/>
            <a:ext cx="3084844" cy="3335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sz="2000" dirty="0" err="1">
                <a:solidFill>
                  <a:srgbClr val="FFFFFF"/>
                </a:solidFill>
                <a:latin typeface="+mn-lt"/>
              </a:rPr>
              <a:t>Gráfico</a:t>
            </a:r>
            <a:r>
              <a:rPr lang="en-US" sz="2000" dirty="0">
                <a:solidFill>
                  <a:srgbClr val="FFFFFF"/>
                </a:solidFill>
                <a:latin typeface="+mn-lt"/>
              </a:rPr>
              <a:t> </a:t>
            </a:r>
            <a:r>
              <a:rPr lang="en-US" sz="2000" dirty="0" err="1">
                <a:solidFill>
                  <a:srgbClr val="FFFFFF"/>
                </a:solidFill>
                <a:latin typeface="+mn-lt"/>
              </a:rPr>
              <a:t>correspondiente</a:t>
            </a:r>
            <a:r>
              <a:rPr lang="en-US" sz="2000" dirty="0">
                <a:solidFill>
                  <a:srgbClr val="FFFFFF"/>
                </a:solidFill>
                <a:latin typeface="+mn-lt"/>
              </a:rPr>
              <a:t> al </a:t>
            </a:r>
            <a:r>
              <a:rPr lang="en-US" sz="2000" dirty="0" err="1">
                <a:solidFill>
                  <a:srgbClr val="FFFFFF"/>
                </a:solidFill>
                <a:latin typeface="+mn-lt"/>
              </a:rPr>
              <a:t>parte</a:t>
            </a:r>
            <a:r>
              <a:rPr lang="en-US" sz="2000" dirty="0">
                <a:solidFill>
                  <a:srgbClr val="FFFFFF"/>
                </a:solidFill>
                <a:latin typeface="+mn-lt"/>
              </a:rPr>
              <a:t> </a:t>
            </a:r>
            <a:r>
              <a:rPr lang="en-US" sz="2000" dirty="0" err="1">
                <a:solidFill>
                  <a:srgbClr val="FFFFFF"/>
                </a:solidFill>
                <a:latin typeface="+mn-lt"/>
              </a:rPr>
              <a:t>diario</a:t>
            </a:r>
            <a:r>
              <a:rPr lang="en-US" sz="2000" dirty="0">
                <a:solidFill>
                  <a:srgbClr val="FFFFFF"/>
                </a:solidFill>
                <a:latin typeface="+mn-lt"/>
              </a:rPr>
              <a:t> de </a:t>
            </a:r>
            <a:r>
              <a:rPr lang="en-US" sz="2000" dirty="0" err="1">
                <a:solidFill>
                  <a:srgbClr val="FFFFFF"/>
                </a:solidFill>
                <a:latin typeface="+mn-lt"/>
              </a:rPr>
              <a:t>presiones</a:t>
            </a:r>
            <a:r>
              <a:rPr lang="en-US" sz="2000" dirty="0">
                <a:solidFill>
                  <a:srgbClr val="FFFFFF"/>
                </a:solidFill>
                <a:latin typeface="+mn-lt"/>
              </a:rPr>
              <a:t> y </a:t>
            </a:r>
            <a:r>
              <a:rPr lang="en-US" sz="2000" dirty="0" err="1">
                <a:solidFill>
                  <a:srgbClr val="FFFFFF"/>
                </a:solidFill>
                <a:latin typeface="+mn-lt"/>
              </a:rPr>
              <a:t>caudales</a:t>
            </a:r>
            <a:r>
              <a:rPr lang="en-US" sz="2000" dirty="0">
                <a:solidFill>
                  <a:srgbClr val="FFFFFF"/>
                </a:solidFill>
                <a:latin typeface="+mn-lt"/>
              </a:rPr>
              <a:t>.</a:t>
            </a:r>
          </a:p>
        </p:txBody>
      </p:sp>
      <p:sp>
        <p:nvSpPr>
          <p:cNvPr id="77" name="Rectangle 76">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2017" y="2400791"/>
            <a:ext cx="6798082" cy="2056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5474" name="Text Box 2"/>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accent2"/>
                </a:solidFill>
                <a:latin typeface="+mj-lt"/>
                <a:ea typeface="+mj-ea"/>
                <a:cs typeface="+mj-cs"/>
              </a:rPr>
              <a:t>MANEJO DEL RIEGO LOCALIZADO</a:t>
            </a:r>
            <a:endParaRPr lang="en-US" sz="4800" spc="-50">
              <a:solidFill>
                <a:schemeClr val="accent2"/>
              </a:solidFill>
              <a:latin typeface="+mj-lt"/>
              <a:ea typeface="+mj-ea"/>
              <a:cs typeface="+mj-cs"/>
            </a:endParaRPr>
          </a:p>
        </p:txBody>
      </p:sp>
      <p:sp>
        <p:nvSpPr>
          <p:cNvPr id="105475" name="Text Box 3"/>
          <p:cNvSpPr txBox="1">
            <a:spLocks noChangeArrowheads="1"/>
          </p:cNvSpPr>
          <p:nvPr/>
        </p:nvSpPr>
        <p:spPr bwMode="auto">
          <a:xfrm>
            <a:off x="428626" y="2023962"/>
            <a:ext cx="7313294" cy="42720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Los </a:t>
            </a:r>
            <a:r>
              <a:rPr lang="en-US" dirty="0" err="1">
                <a:solidFill>
                  <a:schemeClr val="tx1">
                    <a:lumMod val="75000"/>
                    <a:lumOff val="25000"/>
                  </a:schemeClr>
                </a:solidFill>
                <a:latin typeface="+mn-lt"/>
              </a:rPr>
              <a:t>datos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utilizan</a:t>
            </a:r>
            <a:r>
              <a:rPr lang="en-US" dirty="0">
                <a:solidFill>
                  <a:schemeClr val="tx1">
                    <a:lumMod val="75000"/>
                    <a:lumOff val="25000"/>
                  </a:schemeClr>
                </a:solidFill>
                <a:latin typeface="+mn-lt"/>
              </a:rPr>
              <a:t> para:</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decidir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momento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limpieza</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filtros</a:t>
            </a:r>
            <a:r>
              <a:rPr lang="en-US" dirty="0">
                <a:solidFill>
                  <a:schemeClr val="tx1">
                    <a:lumMod val="75000"/>
                    <a:lumOff val="25000"/>
                  </a:schemeClr>
                </a:solidFill>
                <a:latin typeface="+mn-lt"/>
              </a:rPr>
              <a:t>, que debe </a:t>
            </a:r>
            <a:r>
              <a:rPr lang="en-US" dirty="0" err="1">
                <a:solidFill>
                  <a:schemeClr val="tx1">
                    <a:lumMod val="75000"/>
                    <a:lumOff val="25000"/>
                  </a:schemeClr>
                </a:solidFill>
                <a:latin typeface="+mn-lt"/>
              </a:rPr>
              <a:t>realizarse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cuando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provocan</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pérdida</a:t>
            </a:r>
            <a:r>
              <a:rPr lang="en-US" dirty="0">
                <a:solidFill>
                  <a:schemeClr val="tx1">
                    <a:lumMod val="75000"/>
                    <a:lumOff val="25000"/>
                  </a:schemeClr>
                </a:solidFill>
                <a:latin typeface="+mn-lt"/>
              </a:rPr>
              <a:t> de carga </a:t>
            </a:r>
            <a:r>
              <a:rPr lang="en-US" dirty="0" err="1">
                <a:solidFill>
                  <a:schemeClr val="tx1">
                    <a:lumMod val="75000"/>
                    <a:lumOff val="25000"/>
                  </a:schemeClr>
                </a:solidFill>
                <a:latin typeface="+mn-lt"/>
              </a:rPr>
              <a:t>excesiva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indicada</a:t>
            </a:r>
            <a:r>
              <a:rPr lang="en-US" dirty="0">
                <a:solidFill>
                  <a:schemeClr val="tx1">
                    <a:lumMod val="75000"/>
                    <a:lumOff val="25000"/>
                  </a:schemeClr>
                </a:solidFill>
                <a:latin typeface="+mn-lt"/>
              </a:rPr>
              <a:t> por el </a:t>
            </a:r>
            <a:r>
              <a:rPr lang="en-US" dirty="0" err="1">
                <a:solidFill>
                  <a:schemeClr val="tx1">
                    <a:lumMod val="75000"/>
                    <a:lumOff val="25000"/>
                  </a:schemeClr>
                </a:solidFill>
                <a:latin typeface="+mn-lt"/>
              </a:rPr>
              <a:t>fabricante</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detectar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elementos</a:t>
            </a:r>
            <a:r>
              <a:rPr lang="en-US" dirty="0">
                <a:solidFill>
                  <a:schemeClr val="tx1">
                    <a:lumMod val="75000"/>
                    <a:lumOff val="25000"/>
                  </a:schemeClr>
                </a:solidFill>
                <a:latin typeface="+mn-lt"/>
              </a:rPr>
              <a:t> mal </a:t>
            </a:r>
            <a:r>
              <a:rPr lang="en-US" dirty="0" err="1">
                <a:solidFill>
                  <a:schemeClr val="tx1">
                    <a:lumMod val="75000"/>
                    <a:lumOff val="25000"/>
                  </a:schemeClr>
                </a:solidFill>
                <a:latin typeface="+mn-lt"/>
              </a:rPr>
              <a:t>diseñados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provocan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caídas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excesivas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filtros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válvulas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reguladores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etc.)</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detectar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obturaciones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emisores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provocan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aumentos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progresivos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aguas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abajo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filtro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mallas</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Los </a:t>
            </a:r>
            <a:r>
              <a:rPr lang="en-US" dirty="0" err="1">
                <a:solidFill>
                  <a:schemeClr val="tx1">
                    <a:lumMod val="75000"/>
                    <a:lumOff val="25000"/>
                  </a:schemeClr>
                </a:solidFill>
                <a:latin typeface="+mn-lt"/>
              </a:rPr>
              <a:t>datos</a:t>
            </a:r>
            <a:r>
              <a:rPr lang="en-US" dirty="0">
                <a:solidFill>
                  <a:schemeClr val="tx1">
                    <a:lumMod val="75000"/>
                    <a:lumOff val="25000"/>
                  </a:schemeClr>
                </a:solidFill>
                <a:latin typeface="+mn-lt"/>
              </a:rPr>
              <a:t> de caudal se </a:t>
            </a:r>
            <a:r>
              <a:rPr lang="en-US" dirty="0" err="1">
                <a:solidFill>
                  <a:schemeClr val="tx1">
                    <a:lumMod val="75000"/>
                    <a:lumOff val="25000"/>
                  </a:schemeClr>
                </a:solidFill>
                <a:latin typeface="+mn-lt"/>
              </a:rPr>
              <a:t>utilizan</a:t>
            </a:r>
            <a:r>
              <a:rPr lang="en-US" dirty="0">
                <a:solidFill>
                  <a:schemeClr val="tx1">
                    <a:lumMod val="75000"/>
                    <a:lumOff val="25000"/>
                  </a:schemeClr>
                </a:solidFill>
                <a:latin typeface="+mn-lt"/>
              </a:rPr>
              <a:t> para:</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comprobar</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aplicaciones</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dosis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detectar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averías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aumentan</a:t>
            </a:r>
            <a:r>
              <a:rPr lang="en-US" dirty="0">
                <a:solidFill>
                  <a:schemeClr val="tx1">
                    <a:lumMod val="75000"/>
                    <a:lumOff val="25000"/>
                  </a:schemeClr>
                </a:solidFill>
                <a:latin typeface="+mn-lt"/>
              </a:rPr>
              <a:t> el caudal y </a:t>
            </a:r>
            <a:r>
              <a:rPr lang="en-US" dirty="0" err="1">
                <a:solidFill>
                  <a:schemeClr val="tx1">
                    <a:lumMod val="75000"/>
                    <a:lumOff val="25000"/>
                  </a:schemeClr>
                </a:solidFill>
                <a:latin typeface="+mn-lt"/>
              </a:rPr>
              <a:t>bajan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detectar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obturaciones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generalizadas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emisores</a:t>
            </a:r>
            <a:r>
              <a:rPr lang="en-US" dirty="0">
                <a:solidFill>
                  <a:schemeClr val="tx1">
                    <a:lumMod val="75000"/>
                    <a:lumOff val="25000"/>
                  </a:schemeClr>
                </a:solidFill>
                <a:latin typeface="+mn-lt"/>
              </a:rPr>
              <a:t>, lo que </a:t>
            </a:r>
            <a:r>
              <a:rPr lang="en-US" dirty="0" err="1">
                <a:solidFill>
                  <a:schemeClr val="tx1">
                    <a:lumMod val="75000"/>
                    <a:lumOff val="25000"/>
                  </a:schemeClr>
                </a:solidFill>
                <a:latin typeface="+mn-lt"/>
              </a:rPr>
              <a:t>hace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disminuir</a:t>
            </a:r>
            <a:r>
              <a:rPr lang="en-US" dirty="0">
                <a:solidFill>
                  <a:schemeClr val="tx1">
                    <a:lumMod val="75000"/>
                    <a:lumOff val="25000"/>
                  </a:schemeClr>
                </a:solidFill>
                <a:latin typeface="+mn-lt"/>
              </a:rPr>
              <a:t> el caudal y, a </a:t>
            </a:r>
            <a:r>
              <a:rPr lang="en-US" dirty="0" err="1">
                <a:solidFill>
                  <a:schemeClr val="tx1">
                    <a:lumMod val="75000"/>
                    <a:lumOff val="25000"/>
                  </a:schemeClr>
                </a:solidFill>
                <a:latin typeface="+mn-lt"/>
              </a:rPr>
              <a:t>partir</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ciertos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valores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pueden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hacer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aumentar</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comprobar</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efectos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tratamientos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antiobturaciones</a:t>
            </a:r>
            <a:r>
              <a:rPr lang="en-US" dirty="0">
                <a:solidFill>
                  <a:schemeClr val="tx1">
                    <a:lumMod val="75000"/>
                    <a:lumOff val="25000"/>
                  </a:schemeClr>
                </a:solidFill>
                <a:latin typeface="+mn-lt"/>
              </a:rPr>
              <a:t>, que de ser </a:t>
            </a:r>
            <a:r>
              <a:rPr lang="en-US" dirty="0" err="1">
                <a:solidFill>
                  <a:schemeClr val="tx1">
                    <a:lumMod val="75000"/>
                    <a:lumOff val="25000"/>
                  </a:schemeClr>
                </a:solidFill>
                <a:latin typeface="+mn-lt"/>
              </a:rPr>
              <a:t>efectivos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deben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reflejarse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aumentos</a:t>
            </a:r>
            <a:r>
              <a:rPr lang="en-US" dirty="0">
                <a:solidFill>
                  <a:schemeClr val="tx1">
                    <a:lumMod val="75000"/>
                    <a:lumOff val="25000"/>
                  </a:schemeClr>
                </a:solidFill>
                <a:latin typeface="+mn-lt"/>
              </a:rPr>
              <a:t> de caudal.</a:t>
            </a:r>
          </a:p>
        </p:txBody>
      </p:sp>
      <p:sp>
        <p:nvSpPr>
          <p:cNvPr id="74" name="Rectangle 73">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498"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TUBERÍAS Y ELEMENTOS DE UNIÓN</a:t>
            </a:r>
            <a:r>
              <a:rPr lang="en-US" sz="3600" spc="-50">
                <a:solidFill>
                  <a:srgbClr val="FFFFFF"/>
                </a:solidFill>
                <a:latin typeface="+mj-lt"/>
                <a:ea typeface="+mj-ea"/>
                <a:cs typeface="+mj-cs"/>
              </a:rPr>
              <a:t> </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499"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buClr>
                <a:schemeClr val="accent1"/>
              </a:buClr>
              <a:buFont typeface="Calibri" panose="020F0502020204030204" pitchFamily="34" charset="0"/>
              <a:buChar char="•"/>
            </a:pPr>
            <a:r>
              <a:rPr lang="en-US" i="1" dirty="0" err="1">
                <a:solidFill>
                  <a:schemeClr val="tx1">
                    <a:lumMod val="75000"/>
                    <a:lumOff val="25000"/>
                  </a:schemeClr>
                </a:solidFill>
                <a:latin typeface="+mn-lt"/>
              </a:rPr>
              <a:t>Válvula</a:t>
            </a:r>
            <a:r>
              <a:rPr lang="en-US" i="1" dirty="0">
                <a:solidFill>
                  <a:schemeClr val="tx1">
                    <a:lumMod val="75000"/>
                    <a:lumOff val="25000"/>
                  </a:schemeClr>
                </a:solidFill>
                <a:latin typeface="+mn-lt"/>
              </a:rPr>
              <a:t> de </a:t>
            </a:r>
            <a:r>
              <a:rPr lang="en-US" i="1" dirty="0" err="1">
                <a:solidFill>
                  <a:schemeClr val="tx1">
                    <a:lumMod val="75000"/>
                    <a:lumOff val="25000"/>
                  </a:schemeClr>
                </a:solidFill>
                <a:latin typeface="+mn-lt"/>
              </a:rPr>
              <a:t>drenaje</a:t>
            </a:r>
            <a:r>
              <a:rPr lang="en-US" i="1" dirty="0">
                <a:solidFill>
                  <a:schemeClr val="tx1">
                    <a:lumMod val="75000"/>
                    <a:lumOff val="25000"/>
                  </a:schemeClr>
                </a:solidFill>
                <a:latin typeface="+mn-lt"/>
              </a:rPr>
              <a:t>:</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desaguar</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tuberías</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vez</a:t>
            </a:r>
            <a:r>
              <a:rPr lang="en-US" dirty="0">
                <a:solidFill>
                  <a:schemeClr val="tx1">
                    <a:lumMod val="75000"/>
                    <a:lumOff val="25000"/>
                  </a:schemeClr>
                </a:solidFill>
                <a:latin typeface="+mn-lt"/>
              </a:rPr>
              <a:t> que 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ha </a:t>
            </a:r>
            <a:r>
              <a:rPr lang="en-US" dirty="0" err="1">
                <a:solidFill>
                  <a:schemeClr val="tx1">
                    <a:lumMod val="75000"/>
                    <a:lumOff val="25000"/>
                  </a:schemeClr>
                </a:solidFill>
                <a:latin typeface="+mn-lt"/>
              </a:rPr>
              <a:t>finalizado</a:t>
            </a:r>
            <a:r>
              <a:rPr lang="en-US"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buChar char="•"/>
            </a:pPr>
            <a:endParaRPr lang="en-US" i="1"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buChar char="•"/>
            </a:pPr>
            <a:r>
              <a:rPr lang="en-US" i="1" dirty="0" err="1">
                <a:solidFill>
                  <a:schemeClr val="tx1">
                    <a:lumMod val="75000"/>
                    <a:lumOff val="25000"/>
                  </a:schemeClr>
                </a:solidFill>
                <a:latin typeface="+mn-lt"/>
              </a:rPr>
              <a:t>Hidrante</a:t>
            </a:r>
            <a:r>
              <a:rPr lang="en-US" i="1" dirty="0">
                <a:solidFill>
                  <a:schemeClr val="tx1">
                    <a:lumMod val="75000"/>
                    <a:lumOff val="25000"/>
                  </a:schemeClr>
                </a:solidFill>
                <a:latin typeface="+mn-lt"/>
              </a:rPr>
              <a:t>:</a:t>
            </a:r>
            <a:r>
              <a:rPr lang="en-US" dirty="0">
                <a:solidFill>
                  <a:schemeClr val="tx1">
                    <a:lumMod val="75000"/>
                    <a:lumOff val="25000"/>
                  </a:schemeClr>
                </a:solidFill>
                <a:latin typeface="+mn-lt"/>
              </a:rPr>
              <a:t> Es una </a:t>
            </a:r>
            <a:r>
              <a:rPr lang="en-US" dirty="0" err="1">
                <a:solidFill>
                  <a:schemeClr val="tx1">
                    <a:lumMod val="75000"/>
                    <a:lumOff val="25000"/>
                  </a:schemeClr>
                </a:solidFill>
                <a:latin typeface="+mn-lt"/>
              </a:rPr>
              <a:t>válvula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regulación</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derivar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tubería</a:t>
            </a:r>
            <a:r>
              <a:rPr lang="en-US"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buChar char="•"/>
            </a:pPr>
            <a:endParaRPr lang="en-US" i="1"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buChar char="•"/>
            </a:pPr>
            <a:r>
              <a:rPr lang="en-US" i="1" dirty="0" err="1">
                <a:solidFill>
                  <a:schemeClr val="tx1">
                    <a:lumMod val="75000"/>
                    <a:lumOff val="25000"/>
                  </a:schemeClr>
                </a:solidFill>
                <a:latin typeface="+mn-lt"/>
              </a:rPr>
              <a:t>Válvulas</a:t>
            </a:r>
            <a:r>
              <a:rPr lang="en-US" i="1" dirty="0">
                <a:solidFill>
                  <a:schemeClr val="tx1">
                    <a:lumMod val="75000"/>
                    <a:lumOff val="25000"/>
                  </a:schemeClr>
                </a:solidFill>
                <a:latin typeface="+mn-lt"/>
              </a:rPr>
              <a:t> de </a:t>
            </a:r>
            <a:r>
              <a:rPr lang="en-US" i="1" dirty="0" err="1">
                <a:solidFill>
                  <a:schemeClr val="tx1">
                    <a:lumMod val="75000"/>
                    <a:lumOff val="25000"/>
                  </a:schemeClr>
                </a:solidFill>
                <a:latin typeface="+mn-lt"/>
              </a:rPr>
              <a:t>aire</a:t>
            </a:r>
            <a:r>
              <a:rPr lang="en-US" i="1" dirty="0">
                <a:solidFill>
                  <a:schemeClr val="tx1">
                    <a:lumMod val="75000"/>
                    <a:lumOff val="25000"/>
                  </a:schemeClr>
                </a:solidFill>
                <a:latin typeface="+mn-lt"/>
              </a:rPr>
              <a:t>:</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Permiten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salida</a:t>
            </a:r>
            <a:r>
              <a:rPr lang="en-US" dirty="0">
                <a:solidFill>
                  <a:schemeClr val="tx1">
                    <a:lumMod val="75000"/>
                    <a:lumOff val="25000"/>
                  </a:schemeClr>
                </a:solidFill>
                <a:latin typeface="+mn-lt"/>
              </a:rPr>
              <a:t> y la entrada del </a:t>
            </a:r>
            <a:r>
              <a:rPr lang="en-US" dirty="0" err="1">
                <a:solidFill>
                  <a:schemeClr val="tx1">
                    <a:lumMod val="75000"/>
                    <a:lumOff val="25000"/>
                  </a:schemeClr>
                </a:solidFill>
                <a:latin typeface="+mn-lt"/>
              </a:rPr>
              <a:t>aire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tuberías</a:t>
            </a:r>
            <a:r>
              <a:rPr lang="en-US" dirty="0">
                <a:solidFill>
                  <a:schemeClr val="tx1">
                    <a:lumMod val="75000"/>
                    <a:lumOff val="25000"/>
                  </a:schemeClr>
                </a:solidFill>
                <a:latin typeface="+mn-lt"/>
              </a:rPr>
              <a:t>.</a:t>
            </a:r>
          </a:p>
          <a:p>
            <a:pPr eaLnBrk="1" hangingPunct="1">
              <a:lnSpc>
                <a:spcPct val="90000"/>
              </a:lnSpc>
              <a:spcBef>
                <a:spcPct val="50000"/>
              </a:spcBef>
              <a:buClr>
                <a:schemeClr val="accent1"/>
              </a:buClr>
              <a:buFont typeface="Calibri" panose="020F0502020204030204" pitchFamily="34" charset="0"/>
            </a:pPr>
            <a:endParaRPr lang="en-US" dirty="0">
              <a:solidFill>
                <a:schemeClr val="tx1">
                  <a:lumMod val="75000"/>
                  <a:lumOff val="25000"/>
                </a:schemeClr>
              </a:solidFill>
              <a:latin typeface="+mn-l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7522"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GOTEROS</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7523"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pPr>
            <a:r>
              <a:rPr lang="en-US" sz="2000" dirty="0" err="1">
                <a:solidFill>
                  <a:schemeClr val="accent2"/>
                </a:solidFill>
                <a:latin typeface="+mn-lt"/>
              </a:rPr>
              <a:t>Características</a:t>
            </a:r>
            <a:r>
              <a:rPr lang="en-US" sz="2000" dirty="0">
                <a:solidFill>
                  <a:schemeClr val="accent2"/>
                </a:solidFill>
                <a:latin typeface="+mn-lt"/>
              </a:rPr>
              <a:t> </a:t>
            </a:r>
          </a:p>
          <a:p>
            <a:pPr lvl="1"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Proporcionar</a:t>
            </a:r>
            <a:r>
              <a:rPr lang="en-US" dirty="0">
                <a:solidFill>
                  <a:schemeClr val="tx1">
                    <a:lumMod val="75000"/>
                    <a:lumOff val="25000"/>
                  </a:schemeClr>
                </a:solidFill>
                <a:latin typeface="+mn-lt"/>
              </a:rPr>
              <a:t> un caudal </a:t>
            </a:r>
            <a:r>
              <a:rPr lang="en-US" dirty="0" err="1">
                <a:solidFill>
                  <a:schemeClr val="tx1">
                    <a:lumMod val="75000"/>
                    <a:lumOff val="25000"/>
                  </a:schemeClr>
                </a:solidFill>
                <a:latin typeface="+mn-lt"/>
              </a:rPr>
              <a:t>pequeño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uniforme</a:t>
            </a:r>
            <a:r>
              <a:rPr lang="en-US" dirty="0">
                <a:solidFill>
                  <a:schemeClr val="tx1">
                    <a:lumMod val="75000"/>
                    <a:lumOff val="25000"/>
                  </a:schemeClr>
                </a:solidFill>
                <a:latin typeface="+mn-lt"/>
              </a:rPr>
              <a:t>, para lo </a:t>
            </a:r>
            <a:r>
              <a:rPr lang="en-US" dirty="0" err="1">
                <a:solidFill>
                  <a:schemeClr val="tx1">
                    <a:lumMod val="75000"/>
                    <a:lumOff val="25000"/>
                  </a:schemeClr>
                </a:solidFill>
                <a:latin typeface="+mn-lt"/>
              </a:rPr>
              <a:t>cual</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precisa</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orificio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pequeño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aunque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suficientemente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grande</a:t>
            </a:r>
            <a:r>
              <a:rPr lang="en-US" dirty="0">
                <a:solidFill>
                  <a:schemeClr val="tx1">
                    <a:lumMod val="75000"/>
                    <a:lumOff val="25000"/>
                  </a:schemeClr>
                </a:solidFill>
                <a:latin typeface="+mn-lt"/>
              </a:rPr>
              <a:t> par </a:t>
            </a:r>
            <a:r>
              <a:rPr lang="en-US" dirty="0" err="1">
                <a:solidFill>
                  <a:schemeClr val="tx1">
                    <a:lumMod val="75000"/>
                    <a:lumOff val="25000"/>
                  </a:schemeClr>
                </a:solidFill>
                <a:latin typeface="+mn-lt"/>
              </a:rPr>
              <a:t>prevenir</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obstrucciones</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buChar char="•"/>
            </a:pPr>
            <a:r>
              <a:rPr lang="en-US" dirty="0">
                <a:solidFill>
                  <a:schemeClr val="tx1">
                    <a:lumMod val="75000"/>
                    <a:lumOff val="25000"/>
                  </a:schemeClr>
                </a:solidFill>
                <a:latin typeface="+mn-lt"/>
              </a:rPr>
              <a:t>Ser poco sensible a las </a:t>
            </a:r>
            <a:r>
              <a:rPr lang="en-US" dirty="0" err="1">
                <a:solidFill>
                  <a:schemeClr val="tx1">
                    <a:lumMod val="75000"/>
                    <a:lumOff val="25000"/>
                  </a:schemeClr>
                </a:solidFill>
                <a:latin typeface="+mn-lt"/>
              </a:rPr>
              <a:t>variaciones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régimen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hidráulico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gotero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tiene</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serie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consecuencias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prácticas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funcionamiento</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buChar char="•"/>
            </a:pPr>
            <a:r>
              <a:rPr lang="en-US" dirty="0">
                <a:solidFill>
                  <a:schemeClr val="tx1">
                    <a:lumMod val="75000"/>
                    <a:lumOff val="25000"/>
                  </a:schemeClr>
                </a:solidFill>
                <a:latin typeface="+mn-lt"/>
              </a:rPr>
              <a:t>Los </a:t>
            </a:r>
            <a:r>
              <a:rPr lang="en-US" dirty="0" err="1">
                <a:solidFill>
                  <a:schemeClr val="tx1">
                    <a:lumMod val="75000"/>
                    <a:lumOff val="25000"/>
                  </a:schemeClr>
                </a:solidFill>
                <a:latin typeface="+mn-lt"/>
              </a:rPr>
              <a:t>goteros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trabajan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régimen</a:t>
            </a:r>
            <a:r>
              <a:rPr lang="en-US" dirty="0">
                <a:solidFill>
                  <a:schemeClr val="tx1">
                    <a:lumMod val="75000"/>
                    <a:lumOff val="25000"/>
                  </a:schemeClr>
                </a:solidFill>
                <a:latin typeface="+mn-lt"/>
              </a:rPr>
              <a:t> laminar son </a:t>
            </a:r>
            <a:r>
              <a:rPr lang="en-US" dirty="0" err="1">
                <a:solidFill>
                  <a:schemeClr val="tx1">
                    <a:lumMod val="75000"/>
                    <a:lumOff val="25000"/>
                  </a:schemeClr>
                </a:solidFill>
                <a:latin typeface="+mn-lt"/>
              </a:rPr>
              <a:t>muy</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sensibles</a:t>
            </a:r>
            <a:r>
              <a:rPr lang="en-US" dirty="0">
                <a:solidFill>
                  <a:schemeClr val="tx1">
                    <a:lumMod val="75000"/>
                    <a:lumOff val="25000"/>
                  </a:schemeClr>
                </a:solidFill>
                <a:latin typeface="+mn-lt"/>
              </a:rPr>
              <a:t> a los </a:t>
            </a:r>
            <a:r>
              <a:rPr lang="en-US" dirty="0" err="1">
                <a:solidFill>
                  <a:schemeClr val="tx1">
                    <a:lumMod val="75000"/>
                    <a:lumOff val="25000"/>
                  </a:schemeClr>
                </a:solidFill>
                <a:latin typeface="+mn-lt"/>
              </a:rPr>
              <a:t>cambios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lo que </a:t>
            </a:r>
            <a:r>
              <a:rPr lang="en-US" dirty="0" err="1">
                <a:solidFill>
                  <a:schemeClr val="tx1">
                    <a:lumMod val="75000"/>
                    <a:lumOff val="25000"/>
                  </a:schemeClr>
                </a:solidFill>
                <a:latin typeface="+mn-lt"/>
              </a:rPr>
              <a:t>repercute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uniformidad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régimen</a:t>
            </a:r>
            <a:r>
              <a:rPr lang="en-US" dirty="0">
                <a:solidFill>
                  <a:schemeClr val="tx1">
                    <a:lumMod val="75000"/>
                    <a:lumOff val="25000"/>
                  </a:schemeClr>
                </a:solidFill>
                <a:latin typeface="+mn-lt"/>
              </a:rPr>
              <a:t> laminar el caudal del </a:t>
            </a:r>
            <a:r>
              <a:rPr lang="en-US" dirty="0" err="1">
                <a:solidFill>
                  <a:schemeClr val="tx1">
                    <a:lumMod val="75000"/>
                    <a:lumOff val="25000"/>
                  </a:schemeClr>
                </a:solidFill>
                <a:latin typeface="+mn-lt"/>
              </a:rPr>
              <a:t>emisor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viene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influido</a:t>
            </a:r>
            <a:r>
              <a:rPr lang="en-US" dirty="0">
                <a:solidFill>
                  <a:schemeClr val="tx1">
                    <a:lumMod val="75000"/>
                    <a:lumOff val="25000"/>
                  </a:schemeClr>
                </a:solidFill>
                <a:latin typeface="+mn-lt"/>
              </a:rPr>
              <a:t> por la </a:t>
            </a:r>
            <a:r>
              <a:rPr lang="en-US" dirty="0" err="1">
                <a:solidFill>
                  <a:schemeClr val="tx1">
                    <a:lumMod val="75000"/>
                    <a:lumOff val="25000"/>
                  </a:schemeClr>
                </a:solidFill>
                <a:latin typeface="+mn-lt"/>
              </a:rPr>
              <a:t>viscosidad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consecuencia</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temperatura</a:t>
            </a:r>
            <a:r>
              <a:rPr lang="en-US" dirty="0">
                <a:solidFill>
                  <a:schemeClr val="tx1">
                    <a:lumMod val="75000"/>
                    <a:lumOff val="25000"/>
                  </a:schemeClr>
                </a:solidFill>
                <a:latin typeface="+mn-lt"/>
              </a:rPr>
              <a:t>. Para una </a:t>
            </a:r>
            <a:r>
              <a:rPr lang="en-US" dirty="0" err="1">
                <a:solidFill>
                  <a:schemeClr val="tx1">
                    <a:lumMod val="75000"/>
                    <a:lumOff val="25000"/>
                  </a:schemeClr>
                </a:solidFill>
                <a:latin typeface="+mn-lt"/>
              </a:rPr>
              <a:t>misma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a mayor </a:t>
            </a:r>
            <a:r>
              <a:rPr lang="en-US" dirty="0" err="1">
                <a:solidFill>
                  <a:schemeClr val="tx1">
                    <a:lumMod val="75000"/>
                    <a:lumOff val="25000"/>
                  </a:schemeClr>
                </a:solidFill>
                <a:latin typeface="+mn-lt"/>
              </a:rPr>
              <a:t>temperatura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corresponde</a:t>
            </a:r>
            <a:r>
              <a:rPr lang="en-US" dirty="0">
                <a:solidFill>
                  <a:schemeClr val="tx1">
                    <a:lumMod val="75000"/>
                    <a:lumOff val="25000"/>
                  </a:schemeClr>
                </a:solidFill>
                <a:latin typeface="+mn-lt"/>
              </a:rPr>
              <a:t> mayor caudal.</a:t>
            </a:r>
          </a:p>
          <a:p>
            <a:pPr lvl="1"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régimen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turbulento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velocidad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es mayor, con lo </a:t>
            </a:r>
            <a:r>
              <a:rPr lang="en-US" dirty="0" err="1">
                <a:solidFill>
                  <a:schemeClr val="tx1">
                    <a:lumMod val="75000"/>
                    <a:lumOff val="25000"/>
                  </a:schemeClr>
                </a:solidFill>
                <a:latin typeface="+mn-lt"/>
              </a:rPr>
              <a:t>cual</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disminuye</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riesgo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obstrucción</a:t>
            </a:r>
            <a:r>
              <a:rPr lang="en-US" dirty="0">
                <a:solidFill>
                  <a:schemeClr val="tx1">
                    <a:lumMod val="75000"/>
                    <a:lumOff val="25000"/>
                  </a:schemeClr>
                </a:solidFill>
                <a:latin typeface="+mn-lt"/>
              </a:rPr>
              <a: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546"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GOTEROS</a:t>
            </a:r>
            <a:endParaRPr lang="en-US" sz="3600" spc="-50">
              <a:solidFill>
                <a:srgbClr val="FFFFFF"/>
              </a:solidFill>
              <a:latin typeface="+mj-lt"/>
              <a:ea typeface="+mj-ea"/>
              <a:cs typeface="+mj-cs"/>
            </a:endParaRPr>
          </a:p>
        </p:txBody>
      </p:sp>
      <p:sp>
        <p:nvSpPr>
          <p:cNvPr id="77" name="Rectangle 7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547"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i="1" dirty="0" err="1">
                <a:solidFill>
                  <a:schemeClr val="tx1">
                    <a:lumMod val="75000"/>
                    <a:lumOff val="25000"/>
                  </a:schemeClr>
                </a:solidFill>
                <a:latin typeface="+mn-lt"/>
              </a:rPr>
              <a:t>curva</a:t>
            </a:r>
            <a:r>
              <a:rPr lang="en-US" i="1" dirty="0">
                <a:solidFill>
                  <a:schemeClr val="tx1">
                    <a:lumMod val="75000"/>
                    <a:lumOff val="25000"/>
                  </a:schemeClr>
                </a:solidFill>
                <a:latin typeface="+mn-lt"/>
              </a:rPr>
              <a:t> </a:t>
            </a:r>
            <a:r>
              <a:rPr lang="en-US" i="1" dirty="0" err="1">
                <a:solidFill>
                  <a:schemeClr val="tx1">
                    <a:lumMod val="75000"/>
                    <a:lumOff val="25000"/>
                  </a:schemeClr>
                </a:solidFill>
                <a:latin typeface="+mn-lt"/>
              </a:rPr>
              <a:t>característica</a:t>
            </a:r>
            <a:r>
              <a:rPr lang="en-US" dirty="0">
                <a:solidFill>
                  <a:schemeClr val="tx1">
                    <a:lumMod val="75000"/>
                    <a:lumOff val="25000"/>
                  </a:schemeClr>
                </a:solidFill>
                <a:latin typeface="+mn-lt"/>
              </a:rPr>
              <a:t> de un </a:t>
            </a:r>
            <a:r>
              <a:rPr lang="en-US" dirty="0" err="1">
                <a:solidFill>
                  <a:schemeClr val="tx1">
                    <a:lumMod val="75000"/>
                    <a:lumOff val="25000"/>
                  </a:schemeClr>
                </a:solidFill>
                <a:latin typeface="+mn-lt"/>
              </a:rPr>
              <a:t>gotero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relaciona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caudal con la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Viene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definida</a:t>
            </a:r>
            <a:r>
              <a:rPr lang="en-US" dirty="0">
                <a:solidFill>
                  <a:schemeClr val="tx1">
                    <a:lumMod val="75000"/>
                    <a:lumOff val="25000"/>
                  </a:schemeClr>
                </a:solidFill>
                <a:latin typeface="+mn-lt"/>
              </a:rPr>
              <a:t> por la </a:t>
            </a:r>
            <a:r>
              <a:rPr lang="en-US" dirty="0" err="1">
                <a:solidFill>
                  <a:schemeClr val="tx1">
                    <a:lumMod val="75000"/>
                    <a:lumOff val="25000"/>
                  </a:schemeClr>
                </a:solidFill>
                <a:latin typeface="+mn-lt"/>
              </a:rPr>
              <a:t>ecuación</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q: caudal del </a:t>
            </a:r>
            <a:r>
              <a:rPr lang="en-US" dirty="0" err="1">
                <a:solidFill>
                  <a:schemeClr val="tx1">
                    <a:lumMod val="75000"/>
                    <a:lumOff val="25000"/>
                  </a:schemeClr>
                </a:solidFill>
                <a:latin typeface="+mn-lt"/>
              </a:rPr>
              <a:t>gotero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expresado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l/h.</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K: </a:t>
            </a:r>
            <a:r>
              <a:rPr lang="en-US" dirty="0" err="1">
                <a:solidFill>
                  <a:schemeClr val="tx1">
                    <a:lumMod val="75000"/>
                    <a:lumOff val="25000"/>
                  </a:schemeClr>
                </a:solidFill>
                <a:latin typeface="+mn-lt"/>
              </a:rPr>
              <a:t>coeficiente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característico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gotero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h: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a la entrada del </a:t>
            </a:r>
            <a:r>
              <a:rPr lang="en-US" dirty="0" err="1">
                <a:solidFill>
                  <a:schemeClr val="tx1">
                    <a:lumMod val="75000"/>
                    <a:lumOff val="25000"/>
                  </a:schemeClr>
                </a:solidFill>
                <a:latin typeface="+mn-lt"/>
              </a:rPr>
              <a:t>gotero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expresado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m.c.a.</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x: </a:t>
            </a:r>
            <a:r>
              <a:rPr lang="en-US" dirty="0" err="1">
                <a:solidFill>
                  <a:schemeClr val="tx1">
                    <a:lumMod val="75000"/>
                    <a:lumOff val="25000"/>
                  </a:schemeClr>
                </a:solidFill>
                <a:latin typeface="+mn-lt"/>
              </a:rPr>
              <a:t>exponente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descarga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gotero</a:t>
            </a:r>
            <a:r>
              <a:rPr lang="en-US" dirty="0">
                <a:solidFill>
                  <a:schemeClr val="tx1">
                    <a:lumMod val="75000"/>
                    <a:lumOff val="25000"/>
                  </a:schemeClr>
                </a:solidFill>
                <a:latin typeface="+mn-lt"/>
              </a:rPr>
              <a:t> ( x = 1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régimen</a:t>
            </a:r>
            <a:r>
              <a:rPr lang="en-US" dirty="0">
                <a:solidFill>
                  <a:schemeClr val="tx1">
                    <a:lumMod val="75000"/>
                    <a:lumOff val="25000"/>
                  </a:schemeClr>
                </a:solidFill>
                <a:latin typeface="+mn-lt"/>
              </a:rPr>
              <a:t> laminar, x &lt; 1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régimen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turbulento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p:txBody>
      </p:sp>
      <p:sp>
        <p:nvSpPr>
          <p:cNvPr id="108548" name="Rectangle 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4" name="Object 6">
            <a:extLst>
              <a:ext uri="{FF2B5EF4-FFF2-40B4-BE49-F238E27FC236}">
                <a16:creationId xmlns:a16="http://schemas.microsoft.com/office/drawing/2014/main" id="{3C9556A8-8C48-4F83-B14C-8C63500CD9EF}"/>
              </a:ext>
            </a:extLst>
          </p:cNvPr>
          <p:cNvGraphicFramePr>
            <a:graphicFrameLocks noChangeAspect="1"/>
          </p:cNvGraphicFramePr>
          <p:nvPr>
            <p:extLst>
              <p:ext uri="{D42A27DB-BD31-4B8C-83A1-F6EECF244321}">
                <p14:modId xmlns:p14="http://schemas.microsoft.com/office/powerpoint/2010/main" val="3487741358"/>
              </p:ext>
            </p:extLst>
          </p:nvPr>
        </p:nvGraphicFramePr>
        <p:xfrm>
          <a:off x="6688396" y="2186497"/>
          <a:ext cx="1455738" cy="512763"/>
        </p:xfrm>
        <a:graphic>
          <a:graphicData uri="http://schemas.openxmlformats.org/presentationml/2006/ole">
            <mc:AlternateContent xmlns:mc="http://schemas.openxmlformats.org/markup-compatibility/2006">
              <mc:Choice xmlns:v="urn:schemas-microsoft-com:vml" Requires="v">
                <p:oleObj spid="_x0000_s6164" name="Ecuación" r:id="rId4" imgW="647700" imgH="228600" progId="Equation.3">
                  <p:embed/>
                </p:oleObj>
              </mc:Choice>
              <mc:Fallback>
                <p:oleObj name="Ecuación" r:id="rId4" imgW="647700" imgH="228600" progId="Equation.3">
                  <p:embed/>
                  <p:pic>
                    <p:nvPicPr>
                      <p:cNvPr id="10854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8396" y="2186497"/>
                        <a:ext cx="145573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6"/>
          <p:cNvSpPr>
            <a:spLocks noChangeArrowheads="1"/>
          </p:cNvSpPr>
          <p:nvPr/>
        </p:nvSpPr>
        <p:spPr bwMode="auto">
          <a:xfrm>
            <a:off x="1524001" y="23442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sp>
        <p:nvSpPr>
          <p:cNvPr id="109573" name="Text Box 7"/>
          <p:cNvSpPr txBox="1">
            <a:spLocks noChangeArrowheads="1"/>
          </p:cNvSpPr>
          <p:nvPr/>
        </p:nvSpPr>
        <p:spPr bwMode="auto">
          <a:xfrm>
            <a:off x="2221541" y="566738"/>
            <a:ext cx="6381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400" dirty="0">
                <a:solidFill>
                  <a:schemeClr val="tx2"/>
                </a:solidFill>
                <a:latin typeface="Arial" charset="0"/>
              </a:rPr>
              <a:t>Curva características de los goteros.</a:t>
            </a:r>
            <a:endParaRPr lang="es-ES" sz="2400" dirty="0">
              <a:solidFill>
                <a:schemeClr val="tx2"/>
              </a:solidFill>
              <a:latin typeface="Arial" charset="0"/>
            </a:endParaRPr>
          </a:p>
        </p:txBody>
      </p:sp>
      <p:sp>
        <p:nvSpPr>
          <p:cNvPr id="7" name="TextBox 6">
            <a:extLst>
              <a:ext uri="{FF2B5EF4-FFF2-40B4-BE49-F238E27FC236}">
                <a16:creationId xmlns:a16="http://schemas.microsoft.com/office/drawing/2014/main" id="{E2C52EFA-E452-4DFF-894E-4131C22337E1}"/>
              </a:ext>
            </a:extLst>
          </p:cNvPr>
          <p:cNvSpPr txBox="1"/>
          <p:nvPr/>
        </p:nvSpPr>
        <p:spPr>
          <a:xfrm>
            <a:off x="895809" y="2470785"/>
            <a:ext cx="2651464" cy="1477328"/>
          </a:xfrm>
          <a:prstGeom prst="rect">
            <a:avLst/>
          </a:prstGeom>
          <a:noFill/>
        </p:spPr>
        <p:txBody>
          <a:bodyPr wrap="square">
            <a:spAutoFit/>
          </a:bodyPr>
          <a:lstStyle/>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figura</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representa</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curva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característica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goteros</a:t>
            </a:r>
            <a:r>
              <a:rPr lang="en-US" sz="2000" dirty="0">
                <a:solidFill>
                  <a:schemeClr val="tx1">
                    <a:lumMod val="75000"/>
                    <a:lumOff val="25000"/>
                  </a:schemeClr>
                </a:solidFill>
                <a:latin typeface="+mn-lt"/>
              </a:rPr>
              <a:t> con </a:t>
            </a:r>
            <a:r>
              <a:rPr lang="en-US" sz="2000" dirty="0" err="1">
                <a:solidFill>
                  <a:schemeClr val="tx1">
                    <a:lumMod val="75000"/>
                    <a:lumOff val="25000"/>
                  </a:schemeClr>
                </a:solidFill>
                <a:latin typeface="+mn-lt"/>
              </a:rPr>
              <a:t>diferentes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regímenes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hidráulicos</a:t>
            </a:r>
            <a:r>
              <a:rPr lang="en-US" sz="2000" dirty="0">
                <a:solidFill>
                  <a:schemeClr val="tx1">
                    <a:lumMod val="75000"/>
                    <a:lumOff val="25000"/>
                  </a:schemeClr>
                </a:solidFill>
                <a:latin typeface="+mn-lt"/>
              </a:rPr>
              <a:t>.</a:t>
            </a:r>
          </a:p>
        </p:txBody>
      </p:sp>
      <p:pic>
        <p:nvPicPr>
          <p:cNvPr id="4" name="Picture 3">
            <a:extLst>
              <a:ext uri="{FF2B5EF4-FFF2-40B4-BE49-F238E27FC236}">
                <a16:creationId xmlns:a16="http://schemas.microsoft.com/office/drawing/2014/main" id="{A937ABC4-EE4F-4ECC-9EEB-8F334DE22CC3}"/>
              </a:ext>
            </a:extLst>
          </p:cNvPr>
          <p:cNvPicPr>
            <a:picLocks noChangeAspect="1"/>
          </p:cNvPicPr>
          <p:nvPr/>
        </p:nvPicPr>
        <p:blipFill>
          <a:blip r:embed="rId3"/>
          <a:stretch>
            <a:fillRect/>
          </a:stretch>
        </p:blipFill>
        <p:spPr>
          <a:xfrm>
            <a:off x="4175465" y="1981581"/>
            <a:ext cx="7098792" cy="3942588"/>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4" name="Text Box 4"/>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GOTEROS</a:t>
            </a:r>
            <a:endParaRPr lang="en-US" sz="4800" spc="-50">
              <a:solidFill>
                <a:schemeClr val="tx1">
                  <a:lumMod val="75000"/>
                  <a:lumOff val="25000"/>
                </a:schemeClr>
              </a:solidFill>
              <a:latin typeface="+mj-lt"/>
              <a:ea typeface="+mj-ea"/>
              <a:cs typeface="+mj-cs"/>
            </a:endParaRP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0973" y="640081"/>
            <a:ext cx="3547366"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0595" name="Text Box 5"/>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i="1">
                <a:solidFill>
                  <a:schemeClr val="tx1">
                    <a:lumMod val="75000"/>
                    <a:lumOff val="25000"/>
                  </a:schemeClr>
                </a:solidFill>
                <a:latin typeface="+mn-lt"/>
              </a:rPr>
              <a:t>Temperatura.</a:t>
            </a: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Influye por su incidencia en la viscosidad del líquido en los goteros de régimen laminar.</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los goteros autocompensantes, cuyas membranas están realizadas con elastómeros, la temperatura influye en la dilatación del material.</a:t>
            </a:r>
            <a:endParaRPr lang="en-US" i="1">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i="1">
                <a:solidFill>
                  <a:schemeClr val="tx1">
                    <a:lumMod val="75000"/>
                    <a:lumOff val="25000"/>
                  </a:schemeClr>
                </a:solidFill>
                <a:latin typeface="+mn-lt"/>
              </a:rPr>
              <a:t>Obstrucciones.</a:t>
            </a: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Depende fundamentalmente del tamaño del orificio.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Si </a:t>
            </a:r>
          </a:p>
          <a:p>
            <a:pPr lvl="2"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sym typeface="Symbol" pitchFamily="18" charset="2"/>
              </a:rPr>
              <a:t></a:t>
            </a:r>
            <a:r>
              <a:rPr lang="en-US">
                <a:solidFill>
                  <a:schemeClr val="tx1">
                    <a:lumMod val="75000"/>
                    <a:lumOff val="25000"/>
                  </a:schemeClr>
                </a:solidFill>
                <a:latin typeface="+mn-lt"/>
              </a:rPr>
              <a:t> &lt; 0,7 mm, el riesgo es grande.</a:t>
            </a:r>
          </a:p>
          <a:p>
            <a:pPr lvl="2"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0,7 &lt; </a:t>
            </a:r>
            <a:r>
              <a:rPr lang="en-US">
                <a:solidFill>
                  <a:schemeClr val="tx1">
                    <a:lumMod val="75000"/>
                    <a:lumOff val="25000"/>
                  </a:schemeClr>
                </a:solidFill>
                <a:latin typeface="+mn-lt"/>
                <a:sym typeface="Symbol" pitchFamily="18" charset="2"/>
              </a:rPr>
              <a:t></a:t>
            </a:r>
            <a:r>
              <a:rPr lang="en-US">
                <a:solidFill>
                  <a:schemeClr val="tx1">
                    <a:lumMod val="75000"/>
                    <a:lumOff val="25000"/>
                  </a:schemeClr>
                </a:solidFill>
                <a:latin typeface="+mn-lt"/>
              </a:rPr>
              <a:t> &lt; 1,5 mm, el riesgo es mediano.</a:t>
            </a:r>
            <a:endParaRPr lang="en-US">
              <a:solidFill>
                <a:schemeClr val="tx1">
                  <a:lumMod val="75000"/>
                  <a:lumOff val="25000"/>
                </a:schemeClr>
              </a:solidFill>
              <a:latin typeface="+mn-lt"/>
              <a:sym typeface="Symbol" pitchFamily="18" charset="2"/>
            </a:endParaRPr>
          </a:p>
          <a:p>
            <a:pPr lvl="2"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sym typeface="Symbol" pitchFamily="18" charset="2"/>
              </a:rPr>
              <a:t></a:t>
            </a:r>
            <a:r>
              <a:rPr lang="en-US">
                <a:solidFill>
                  <a:schemeClr val="tx1">
                    <a:lumMod val="75000"/>
                    <a:lumOff val="25000"/>
                  </a:schemeClr>
                </a:solidFill>
                <a:latin typeface="+mn-lt"/>
              </a:rPr>
              <a:t> &gt; 1,5 mm, el riesgo es débil.</a:t>
            </a:r>
          </a:p>
        </p:txBody>
      </p:sp>
      <p:sp>
        <p:nvSpPr>
          <p:cNvPr id="77" name="Rectangle 76">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618"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EFICIENCIA</a:t>
            </a:r>
            <a:endParaRPr lang="en-US" sz="3600" spc="-50">
              <a:solidFill>
                <a:srgbClr val="FFFFFF"/>
              </a:solidFill>
              <a:latin typeface="+mj-lt"/>
              <a:ea typeface="+mj-ea"/>
              <a:cs typeface="+mj-cs"/>
            </a:endParaRPr>
          </a:p>
        </p:txBody>
      </p:sp>
      <p:sp>
        <p:nvSpPr>
          <p:cNvPr id="77" name="Rectangle 7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619"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Es el </a:t>
            </a:r>
            <a:r>
              <a:rPr lang="en-US" dirty="0" err="1">
                <a:solidFill>
                  <a:schemeClr val="tx1">
                    <a:lumMod val="75000"/>
                    <a:lumOff val="25000"/>
                  </a:schemeClr>
                </a:solidFill>
                <a:latin typeface="+mn-lt"/>
              </a:rPr>
              <a:t>porcentaje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que se </a:t>
            </a:r>
            <a:r>
              <a:rPr lang="en-US" dirty="0" err="1">
                <a:solidFill>
                  <a:schemeClr val="tx1">
                    <a:lumMod val="75000"/>
                    <a:lumOff val="25000"/>
                  </a:schemeClr>
                </a:solidFill>
                <a:latin typeface="+mn-lt"/>
              </a:rPr>
              <a:t>aplica</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 que es </a:t>
            </a:r>
            <a:r>
              <a:rPr lang="en-US" dirty="0" err="1">
                <a:solidFill>
                  <a:schemeClr val="tx1">
                    <a:lumMod val="75000"/>
                    <a:lumOff val="25000"/>
                  </a:schemeClr>
                </a:solidFill>
                <a:latin typeface="+mn-lt"/>
              </a:rPr>
              <a:t>utilizada</a:t>
            </a:r>
            <a:r>
              <a:rPr lang="en-US" dirty="0">
                <a:solidFill>
                  <a:schemeClr val="tx1">
                    <a:lumMod val="75000"/>
                    <a:lumOff val="25000"/>
                  </a:schemeClr>
                </a:solidFill>
                <a:latin typeface="+mn-lt"/>
              </a:rPr>
              <a:t> por las </a:t>
            </a:r>
            <a:r>
              <a:rPr lang="en-US" dirty="0" err="1">
                <a:solidFill>
                  <a:schemeClr val="tx1">
                    <a:lumMod val="75000"/>
                    <a:lumOff val="25000"/>
                  </a:schemeClr>
                </a:solidFill>
                <a:latin typeface="+mn-lt"/>
              </a:rPr>
              <a:t>plantas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siendo</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CU el </a:t>
            </a:r>
            <a:r>
              <a:rPr lang="en-US" dirty="0" err="1">
                <a:solidFill>
                  <a:schemeClr val="tx1">
                    <a:lumMod val="75000"/>
                    <a:lumOff val="25000"/>
                  </a:schemeClr>
                </a:solidFill>
                <a:latin typeface="+mn-lt"/>
              </a:rPr>
              <a:t>coeficiente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uniformidad</a:t>
            </a:r>
            <a:r>
              <a:rPr lang="en-US" dirty="0">
                <a:solidFill>
                  <a:schemeClr val="tx1">
                    <a:lumMod val="75000"/>
                    <a:lumOff val="25000"/>
                  </a:schemeClr>
                </a:solidFill>
                <a:latin typeface="+mn-lt"/>
              </a:rPr>
              <a:t> del lateral del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y </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RT la </a:t>
            </a:r>
            <a:r>
              <a:rPr lang="en-US" dirty="0" err="1">
                <a:solidFill>
                  <a:schemeClr val="tx1">
                    <a:lumMod val="75000"/>
                    <a:lumOff val="25000"/>
                  </a:schemeClr>
                </a:solidFill>
                <a:latin typeface="+mn-lt"/>
              </a:rPr>
              <a:t>relación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transpiración</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None/>
            </a:pPr>
            <a:r>
              <a:rPr lang="en-US" b="1" u="sng" dirty="0" err="1">
                <a:solidFill>
                  <a:schemeClr val="tx1">
                    <a:lumMod val="75000"/>
                    <a:lumOff val="25000"/>
                  </a:schemeClr>
                </a:solidFill>
                <a:latin typeface="+mn-lt"/>
              </a:rPr>
              <a:t>Relación</a:t>
            </a:r>
            <a:r>
              <a:rPr lang="en-US" b="1" u="sng" dirty="0">
                <a:solidFill>
                  <a:schemeClr val="tx1">
                    <a:lumMod val="75000"/>
                    <a:lumOff val="25000"/>
                  </a:schemeClr>
                </a:solidFill>
                <a:latin typeface="+mn-lt"/>
              </a:rPr>
              <a:t> de </a:t>
            </a:r>
            <a:r>
              <a:rPr lang="en-US" b="1" u="sng" dirty="0" err="1">
                <a:solidFill>
                  <a:schemeClr val="tx1">
                    <a:lumMod val="75000"/>
                    <a:lumOff val="25000"/>
                  </a:schemeClr>
                </a:solidFill>
                <a:latin typeface="+mn-lt"/>
              </a:rPr>
              <a:t>transpiración</a:t>
            </a:r>
            <a:r>
              <a:rPr lang="en-US" b="1" u="sng" dirty="0">
                <a:solidFill>
                  <a:schemeClr val="tx1">
                    <a:lumMod val="75000"/>
                    <a:lumOff val="25000"/>
                  </a:schemeClr>
                </a:solidFill>
                <a:latin typeface="+mn-lt"/>
              </a:rPr>
              <a:t>. RT.</a:t>
            </a:r>
            <a:endParaRPr lang="en-US" u="sng"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Es la </a:t>
            </a:r>
            <a:r>
              <a:rPr lang="en-US" dirty="0" err="1">
                <a:solidFill>
                  <a:schemeClr val="tx1">
                    <a:lumMod val="75000"/>
                    <a:lumOff val="25000"/>
                  </a:schemeClr>
                </a:solidFill>
                <a:latin typeface="+mn-lt"/>
              </a:rPr>
              <a:t>relación</a:t>
            </a:r>
            <a:r>
              <a:rPr lang="en-US" dirty="0">
                <a:solidFill>
                  <a:schemeClr val="tx1">
                    <a:lumMod val="75000"/>
                    <a:lumOff val="25000"/>
                  </a:schemeClr>
                </a:solidFill>
                <a:latin typeface="+mn-lt"/>
              </a:rPr>
              <a:t> entre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que es </a:t>
            </a:r>
            <a:r>
              <a:rPr lang="en-US" dirty="0" err="1">
                <a:solidFill>
                  <a:schemeClr val="tx1">
                    <a:lumMod val="75000"/>
                    <a:lumOff val="25000"/>
                  </a:schemeClr>
                </a:solidFill>
                <a:latin typeface="+mn-lt"/>
              </a:rPr>
              <a:t>transpirada</a:t>
            </a:r>
            <a:r>
              <a:rPr lang="en-US" dirty="0">
                <a:solidFill>
                  <a:schemeClr val="tx1">
                    <a:lumMod val="75000"/>
                    <a:lumOff val="25000"/>
                  </a:schemeClr>
                </a:solidFill>
                <a:latin typeface="+mn-lt"/>
              </a:rPr>
              <a:t> por la planta y la que se </a:t>
            </a:r>
            <a:r>
              <a:rPr lang="en-US" dirty="0" err="1">
                <a:solidFill>
                  <a:schemeClr val="tx1">
                    <a:lumMod val="75000"/>
                    <a:lumOff val="25000"/>
                  </a:schemeClr>
                </a:solidFill>
                <a:latin typeface="+mn-lt"/>
              </a:rPr>
              <a:t>aplica</a:t>
            </a:r>
            <a:r>
              <a:rPr lang="en-US" dirty="0">
                <a:solidFill>
                  <a:schemeClr val="tx1">
                    <a:lumMod val="75000"/>
                    <a:lumOff val="25000"/>
                  </a:schemeClr>
                </a:solidFill>
                <a:latin typeface="+mn-lt"/>
              </a:rPr>
              <a:t> a la </a:t>
            </a:r>
            <a:r>
              <a:rPr lang="en-US" dirty="0" err="1">
                <a:solidFill>
                  <a:schemeClr val="tx1">
                    <a:lumMod val="75000"/>
                    <a:lumOff val="25000"/>
                  </a:schemeClr>
                </a:solidFill>
                <a:latin typeface="+mn-lt"/>
              </a:rPr>
              <a:t>misma</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Varía</a:t>
            </a:r>
            <a:r>
              <a:rPr lang="en-US" dirty="0">
                <a:solidFill>
                  <a:schemeClr val="tx1">
                    <a:lumMod val="75000"/>
                    <a:lumOff val="25000"/>
                  </a:schemeClr>
                </a:solidFill>
                <a:latin typeface="+mn-lt"/>
              </a:rPr>
              <a:t> entre 0,8 y 0,9 </a:t>
            </a:r>
            <a:r>
              <a:rPr lang="en-US" dirty="0" err="1">
                <a:solidFill>
                  <a:schemeClr val="tx1">
                    <a:lumMod val="75000"/>
                    <a:lumOff val="25000"/>
                  </a:schemeClr>
                </a:solidFill>
                <a:latin typeface="+mn-lt"/>
              </a:rPr>
              <a:t>pudiendo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llegar</a:t>
            </a:r>
            <a:r>
              <a:rPr lang="en-US" dirty="0">
                <a:solidFill>
                  <a:schemeClr val="tx1">
                    <a:lumMod val="75000"/>
                    <a:lumOff val="25000"/>
                  </a:schemeClr>
                </a:solidFill>
                <a:latin typeface="+mn-lt"/>
              </a:rPr>
              <a:t> a 0,95 y 1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húmedas</a:t>
            </a:r>
            <a:r>
              <a:rPr lang="en-US" dirty="0">
                <a:solidFill>
                  <a:schemeClr val="tx1">
                    <a:lumMod val="75000"/>
                    <a:lumOff val="25000"/>
                  </a:schemeClr>
                </a:solidFill>
                <a:latin typeface="+mn-lt"/>
              </a:rPr>
              <a:t>.</a:t>
            </a:r>
          </a:p>
        </p:txBody>
      </p:sp>
      <p:sp>
        <p:nvSpPr>
          <p:cNvPr id="111620" name="Rectangle 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2" name="Object 6">
            <a:extLst>
              <a:ext uri="{FF2B5EF4-FFF2-40B4-BE49-F238E27FC236}">
                <a16:creationId xmlns:a16="http://schemas.microsoft.com/office/drawing/2014/main" id="{7D572590-86D8-4748-A30F-754989CE8922}"/>
              </a:ext>
            </a:extLst>
          </p:cNvPr>
          <p:cNvGraphicFramePr>
            <a:graphicFrameLocks noChangeAspect="1"/>
          </p:cNvGraphicFramePr>
          <p:nvPr>
            <p:extLst>
              <p:ext uri="{D42A27DB-BD31-4B8C-83A1-F6EECF244321}">
                <p14:modId xmlns:p14="http://schemas.microsoft.com/office/powerpoint/2010/main" val="3377014165"/>
              </p:ext>
            </p:extLst>
          </p:nvPr>
        </p:nvGraphicFramePr>
        <p:xfrm>
          <a:off x="6309851" y="2249347"/>
          <a:ext cx="2088430" cy="427178"/>
        </p:xfrm>
        <a:graphic>
          <a:graphicData uri="http://schemas.openxmlformats.org/presentationml/2006/ole">
            <mc:AlternateContent xmlns:mc="http://schemas.openxmlformats.org/markup-compatibility/2006">
              <mc:Choice xmlns:v="urn:schemas-microsoft-com:vml" Requires="v">
                <p:oleObj spid="_x0000_s8212" name="Ecuación" r:id="rId4" imgW="888614" imgH="177723" progId="Equation.3">
                  <p:embed/>
                </p:oleObj>
              </mc:Choice>
              <mc:Fallback>
                <p:oleObj name="Ecuación" r:id="rId4" imgW="888614" imgH="177723" progId="Equation.3">
                  <p:embed/>
                  <p:pic>
                    <p:nvPicPr>
                      <p:cNvPr id="11162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9851" y="2249347"/>
                        <a:ext cx="2088430" cy="427178"/>
                      </a:xfrm>
                      <a:prstGeom prst="rect">
                        <a:avLst/>
                      </a:prstGeom>
                      <a:noFill/>
                      <a:ln>
                        <a:noFill/>
                      </a:ln>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23278" y="260351"/>
            <a:ext cx="942246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3800" b="1" spc="-50" dirty="0">
                <a:solidFill>
                  <a:schemeClr val="tx1">
                    <a:lumMod val="75000"/>
                    <a:lumOff val="25000"/>
                  </a:schemeClr>
                </a:solidFill>
                <a:latin typeface="+mj-lt"/>
                <a:ea typeface="+mj-ea"/>
                <a:cs typeface="+mj-cs"/>
              </a:rPr>
              <a:t>EFICIENCIA DE UTILIZACIÓN DEL AGUA DE RIEGO</a:t>
            </a:r>
            <a:endParaRPr lang="es-ES" sz="3800" b="1" spc="-50" dirty="0">
              <a:solidFill>
                <a:schemeClr val="tx1">
                  <a:lumMod val="75000"/>
                  <a:lumOff val="25000"/>
                </a:schemeClr>
              </a:solidFill>
              <a:latin typeface="+mj-lt"/>
              <a:ea typeface="+mj-ea"/>
              <a:cs typeface="+mj-cs"/>
            </a:endParaRPr>
          </a:p>
        </p:txBody>
      </p:sp>
      <p:sp>
        <p:nvSpPr>
          <p:cNvPr id="12291" name="Text Box 3"/>
          <p:cNvSpPr txBox="1">
            <a:spLocks noChangeArrowheads="1"/>
          </p:cNvSpPr>
          <p:nvPr/>
        </p:nvSpPr>
        <p:spPr bwMode="auto">
          <a:xfrm>
            <a:off x="710214" y="1198556"/>
            <a:ext cx="96339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buFontTx/>
              <a:buChar char="•"/>
            </a:pPr>
            <a:r>
              <a:rPr lang="es-AR" sz="2000" i="1" dirty="0">
                <a:solidFill>
                  <a:schemeClr val="tx2"/>
                </a:solidFill>
                <a:latin typeface="Arial" charset="0"/>
              </a:rPr>
              <a:t>Eficiencia de aplicación:</a:t>
            </a:r>
            <a:r>
              <a:rPr lang="es-AR" sz="2000" dirty="0">
                <a:solidFill>
                  <a:schemeClr val="tx2"/>
                </a:solidFill>
                <a:latin typeface="Arial" charset="0"/>
              </a:rPr>
              <a:t> </a:t>
            </a:r>
          </a:p>
          <a:p>
            <a:pPr algn="just" eaLnBrk="1" hangingPunct="1"/>
            <a:r>
              <a:rPr lang="es-AR" sz="2000" dirty="0">
                <a:solidFill>
                  <a:schemeClr val="tx2"/>
                </a:solidFill>
                <a:latin typeface="Arial" charset="0"/>
              </a:rPr>
              <a:t>La eficiencia de aplicación, que corresponde a las unidades de riego, es la relación entre el volumen de agua situado en la zona radicular utilizable directamente por el cultivo (Ar) y el volumen total suministrado a la unidad de riego (Au), es decir,</a:t>
            </a:r>
            <a:endParaRPr lang="es-ES" sz="2000" dirty="0">
              <a:solidFill>
                <a:schemeClr val="tx2"/>
              </a:solidFill>
              <a:latin typeface="Arial" charset="0"/>
            </a:endParaRPr>
          </a:p>
        </p:txBody>
      </p:sp>
      <p:graphicFrame>
        <p:nvGraphicFramePr>
          <p:cNvPr id="12292" name="Object 4"/>
          <p:cNvGraphicFramePr>
            <a:graphicFrameLocks noChangeAspect="1"/>
          </p:cNvGraphicFramePr>
          <p:nvPr>
            <p:extLst>
              <p:ext uri="{D42A27DB-BD31-4B8C-83A1-F6EECF244321}">
                <p14:modId xmlns:p14="http://schemas.microsoft.com/office/powerpoint/2010/main" val="88387662"/>
              </p:ext>
            </p:extLst>
          </p:nvPr>
        </p:nvGraphicFramePr>
        <p:xfrm>
          <a:off x="5407712" y="2783092"/>
          <a:ext cx="1223963" cy="633413"/>
        </p:xfrm>
        <a:graphic>
          <a:graphicData uri="http://schemas.openxmlformats.org/presentationml/2006/ole">
            <mc:AlternateContent xmlns:mc="http://schemas.openxmlformats.org/markup-compatibility/2006">
              <mc:Choice xmlns:v="urn:schemas-microsoft-com:vml" Requires="v">
                <p:oleObj spid="_x0000_s2086" name="Ecuación" r:id="rId4" imgW="609336" imgH="393529" progId="Equation.3">
                  <p:embed/>
                </p:oleObj>
              </mc:Choice>
              <mc:Fallback>
                <p:oleObj name="Ecuación" r:id="rId4" imgW="609336" imgH="393529" progId="Equation.3">
                  <p:embed/>
                  <p:pic>
                    <p:nvPicPr>
                      <p:cNvPr id="1229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7712" y="2783092"/>
                        <a:ext cx="1223963" cy="633413"/>
                      </a:xfrm>
                      <a:prstGeom prst="rect">
                        <a:avLst/>
                      </a:prstGeom>
                      <a:noFill/>
                      <a:ln>
                        <a:noFill/>
                      </a:ln>
                      <a:effectLst/>
                    </p:spPr>
                  </p:pic>
                </p:oleObj>
              </mc:Fallback>
            </mc:AlternateContent>
          </a:graphicData>
        </a:graphic>
      </p:graphicFrame>
      <p:sp>
        <p:nvSpPr>
          <p:cNvPr id="12293" name="Text Box 5"/>
          <p:cNvSpPr txBox="1">
            <a:spLocks noChangeArrowheads="1"/>
          </p:cNvSpPr>
          <p:nvPr/>
        </p:nvSpPr>
        <p:spPr bwMode="auto">
          <a:xfrm>
            <a:off x="710214" y="3758201"/>
            <a:ext cx="983396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spcBef>
                <a:spcPct val="50000"/>
              </a:spcBef>
              <a:buFontTx/>
              <a:buChar char="•"/>
            </a:pPr>
            <a:r>
              <a:rPr lang="es-AR" sz="2000" i="1" dirty="0">
                <a:solidFill>
                  <a:schemeClr val="tx2"/>
                </a:solidFill>
                <a:latin typeface="Arial" charset="0"/>
              </a:rPr>
              <a:t>Eficiencia en finca</a:t>
            </a:r>
            <a:r>
              <a:rPr lang="es-AR" sz="2000" dirty="0">
                <a:solidFill>
                  <a:schemeClr val="tx2"/>
                </a:solidFill>
                <a:latin typeface="Arial" charset="0"/>
              </a:rPr>
              <a:t>: </a:t>
            </a:r>
          </a:p>
          <a:p>
            <a:pPr algn="just" eaLnBrk="1" hangingPunct="1">
              <a:spcBef>
                <a:spcPct val="50000"/>
              </a:spcBef>
            </a:pPr>
            <a:r>
              <a:rPr lang="es-AR" sz="2000" dirty="0">
                <a:solidFill>
                  <a:schemeClr val="tx2"/>
                </a:solidFill>
                <a:latin typeface="Arial" charset="0"/>
              </a:rPr>
              <a:t>Es la relación entre el volumen de agua situada en la zona radicular de los cultivos (Ar), utilizable directamente por ellos, y el volumen total suministrado a la explotación agraria (</a:t>
            </a:r>
            <a:r>
              <a:rPr lang="es-AR" sz="2000" dirty="0" err="1">
                <a:solidFill>
                  <a:schemeClr val="tx2"/>
                </a:solidFill>
                <a:latin typeface="Arial" charset="0"/>
              </a:rPr>
              <a:t>Af</a:t>
            </a:r>
            <a:r>
              <a:rPr lang="es-AR" sz="2000" dirty="0">
                <a:solidFill>
                  <a:schemeClr val="tx2"/>
                </a:solidFill>
                <a:latin typeface="Arial" charset="0"/>
              </a:rPr>
              <a:t>). Es decir,</a:t>
            </a:r>
            <a:endParaRPr lang="es-ES" sz="2000" dirty="0">
              <a:solidFill>
                <a:schemeClr val="tx2"/>
              </a:solidFill>
              <a:latin typeface="Arial" charset="0"/>
            </a:endParaRPr>
          </a:p>
        </p:txBody>
      </p:sp>
      <p:graphicFrame>
        <p:nvGraphicFramePr>
          <p:cNvPr id="12294" name="Object 6"/>
          <p:cNvGraphicFramePr>
            <a:graphicFrameLocks noChangeAspect="1"/>
          </p:cNvGraphicFramePr>
          <p:nvPr>
            <p:extLst>
              <p:ext uri="{D42A27DB-BD31-4B8C-83A1-F6EECF244321}">
                <p14:modId xmlns:p14="http://schemas.microsoft.com/office/powerpoint/2010/main" val="4084036992"/>
              </p:ext>
            </p:extLst>
          </p:nvPr>
        </p:nvGraphicFramePr>
        <p:xfrm>
          <a:off x="6056207" y="5259341"/>
          <a:ext cx="1150937" cy="698500"/>
        </p:xfrm>
        <a:graphic>
          <a:graphicData uri="http://schemas.openxmlformats.org/presentationml/2006/ole">
            <mc:AlternateContent xmlns:mc="http://schemas.openxmlformats.org/markup-compatibility/2006">
              <mc:Choice xmlns:v="urn:schemas-microsoft-com:vml" Requires="v">
                <p:oleObj spid="_x0000_s2087" name="Ecuación" r:id="rId6" imgW="545863" imgH="393529" progId="Equation.3">
                  <p:embed/>
                </p:oleObj>
              </mc:Choice>
              <mc:Fallback>
                <p:oleObj name="Ecuación" r:id="rId6" imgW="545863" imgH="393529" progId="Equation.3">
                  <p:embed/>
                  <p:pic>
                    <p:nvPicPr>
                      <p:cNvPr id="1229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6207" y="5259341"/>
                        <a:ext cx="1150937" cy="698500"/>
                      </a:xfrm>
                      <a:prstGeom prst="rect">
                        <a:avLst/>
                      </a:prstGeom>
                      <a:noFill/>
                      <a:ln>
                        <a:noFill/>
                      </a:ln>
                      <a:effectLst/>
                    </p:spPr>
                  </p:pic>
                </p:oleObj>
              </mc:Fallback>
            </mc:AlternateContent>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4"/>
          <p:cNvSpPr txBox="1">
            <a:spLocks noChangeArrowheads="1"/>
          </p:cNvSpPr>
          <p:nvPr/>
        </p:nvSpPr>
        <p:spPr bwMode="auto">
          <a:xfrm>
            <a:off x="2648111" y="656417"/>
            <a:ext cx="5903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800" b="1" dirty="0">
                <a:solidFill>
                  <a:schemeClr val="accent2"/>
                </a:solidFill>
                <a:latin typeface="Arial" charset="0"/>
              </a:rPr>
              <a:t>EFICIENCIA</a:t>
            </a:r>
            <a:endParaRPr lang="es-ES" sz="2800" dirty="0">
              <a:solidFill>
                <a:schemeClr val="accent2"/>
              </a:solidFill>
              <a:latin typeface="Arial" charset="0"/>
            </a:endParaRPr>
          </a:p>
        </p:txBody>
      </p:sp>
      <p:sp>
        <p:nvSpPr>
          <p:cNvPr id="112643" name="Text Box 5"/>
          <p:cNvSpPr txBox="1">
            <a:spLocks noChangeArrowheads="1"/>
          </p:cNvSpPr>
          <p:nvPr/>
        </p:nvSpPr>
        <p:spPr bwMode="auto">
          <a:xfrm>
            <a:off x="470516" y="1817999"/>
            <a:ext cx="1098167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 typeface="Wingdings" pitchFamily="2" charset="2"/>
              <a:buNone/>
            </a:pPr>
            <a:r>
              <a:rPr lang="es-AR" sz="2200" b="1" u="sng" dirty="0">
                <a:solidFill>
                  <a:schemeClr val="tx2"/>
                </a:solidFill>
                <a:latin typeface="Arial" charset="0"/>
              </a:rPr>
              <a:t>Coeficiente de uniformidad del lateral de riego (CU)</a:t>
            </a:r>
            <a:endParaRPr lang="es-AR" sz="2200" u="sng" dirty="0">
              <a:solidFill>
                <a:schemeClr val="tx2"/>
              </a:solidFill>
              <a:latin typeface="Arial" charset="0"/>
            </a:endParaRPr>
          </a:p>
          <a:p>
            <a:pPr eaLnBrk="1" hangingPunct="1"/>
            <a:r>
              <a:rPr lang="es-AR" sz="2200" dirty="0">
                <a:solidFill>
                  <a:schemeClr val="tx2"/>
                </a:solidFill>
                <a:latin typeface="Arial" charset="0"/>
              </a:rPr>
              <a:t>De acuerdo con </a:t>
            </a:r>
            <a:r>
              <a:rPr lang="es-AR" sz="2200" dirty="0" err="1">
                <a:solidFill>
                  <a:schemeClr val="tx2"/>
                </a:solidFill>
                <a:latin typeface="Arial" charset="0"/>
              </a:rPr>
              <a:t>Karmeli</a:t>
            </a:r>
            <a:r>
              <a:rPr lang="es-AR" sz="2200" dirty="0">
                <a:solidFill>
                  <a:schemeClr val="tx2"/>
                </a:solidFill>
                <a:latin typeface="Arial" charset="0"/>
              </a:rPr>
              <a:t> – </a:t>
            </a:r>
            <a:r>
              <a:rPr lang="es-AR" sz="2200" dirty="0" err="1">
                <a:solidFill>
                  <a:schemeClr val="tx2"/>
                </a:solidFill>
                <a:latin typeface="Arial" charset="0"/>
              </a:rPr>
              <a:t>Séller</a:t>
            </a:r>
            <a:r>
              <a:rPr lang="es-AR" sz="2200" dirty="0">
                <a:solidFill>
                  <a:schemeClr val="tx2"/>
                </a:solidFill>
                <a:latin typeface="Arial" charset="0"/>
              </a:rPr>
              <a:t> (1975), viene dada por:</a:t>
            </a:r>
          </a:p>
          <a:p>
            <a:pPr eaLnBrk="1" hangingPunct="1"/>
            <a:endParaRPr lang="es-AR" sz="2200" dirty="0">
              <a:solidFill>
                <a:schemeClr val="tx2"/>
              </a:solidFill>
              <a:latin typeface="Arial" charset="0"/>
            </a:endParaRPr>
          </a:p>
          <a:p>
            <a:pPr eaLnBrk="1" hangingPunct="1"/>
            <a:endParaRPr lang="es-AR" sz="2200" dirty="0">
              <a:solidFill>
                <a:schemeClr val="tx2"/>
              </a:solidFill>
              <a:latin typeface="Arial" charset="0"/>
            </a:endParaRPr>
          </a:p>
          <a:p>
            <a:pPr eaLnBrk="1" hangingPunct="1"/>
            <a:endParaRPr lang="es-AR" sz="2200" dirty="0">
              <a:solidFill>
                <a:schemeClr val="tx2"/>
              </a:solidFill>
              <a:latin typeface="Arial" charset="0"/>
            </a:endParaRPr>
          </a:p>
          <a:p>
            <a:pPr eaLnBrk="1" hangingPunct="1"/>
            <a:r>
              <a:rPr lang="es-AR" sz="2200" dirty="0">
                <a:solidFill>
                  <a:schemeClr val="tx2"/>
                </a:solidFill>
                <a:latin typeface="Arial" charset="0"/>
              </a:rPr>
              <a:t>siendo:</a:t>
            </a:r>
          </a:p>
          <a:p>
            <a:pPr eaLnBrk="1" hangingPunct="1"/>
            <a:r>
              <a:rPr lang="es-AR" sz="2200" dirty="0">
                <a:solidFill>
                  <a:schemeClr val="tx2"/>
                </a:solidFill>
                <a:latin typeface="Arial" charset="0"/>
              </a:rPr>
              <a:t>v: coeficiente de variación de fabricación.</a:t>
            </a:r>
          </a:p>
          <a:p>
            <a:pPr eaLnBrk="1" hangingPunct="1"/>
            <a:r>
              <a:rPr lang="es-AR" sz="2200" dirty="0">
                <a:solidFill>
                  <a:schemeClr val="tx2"/>
                </a:solidFill>
                <a:latin typeface="Arial" charset="0"/>
              </a:rPr>
              <a:t>e: número de goteros por planta.</a:t>
            </a:r>
          </a:p>
          <a:p>
            <a:pPr eaLnBrk="1" hangingPunct="1"/>
            <a:r>
              <a:rPr lang="es-AR" sz="2200" dirty="0" err="1">
                <a:solidFill>
                  <a:schemeClr val="tx2"/>
                </a:solidFill>
                <a:latin typeface="Arial" charset="0"/>
              </a:rPr>
              <a:t>qmin</a:t>
            </a:r>
            <a:r>
              <a:rPr lang="es-AR" sz="2200" dirty="0">
                <a:solidFill>
                  <a:schemeClr val="tx2"/>
                </a:solidFill>
                <a:latin typeface="Arial" charset="0"/>
              </a:rPr>
              <a:t>: caudal mínimo (goteros que dan menos caudal).</a:t>
            </a:r>
          </a:p>
          <a:p>
            <a:pPr eaLnBrk="1" hangingPunct="1"/>
            <a:r>
              <a:rPr lang="es-AR" sz="2200" dirty="0" err="1">
                <a:solidFill>
                  <a:schemeClr val="tx2"/>
                </a:solidFill>
                <a:latin typeface="Arial" charset="0"/>
              </a:rPr>
              <a:t>qm</a:t>
            </a:r>
            <a:r>
              <a:rPr lang="es-AR" sz="2200" dirty="0">
                <a:solidFill>
                  <a:schemeClr val="tx2"/>
                </a:solidFill>
                <a:latin typeface="Arial" charset="0"/>
              </a:rPr>
              <a:t>: caudal medio o nominal.</a:t>
            </a:r>
          </a:p>
          <a:p>
            <a:pPr eaLnBrk="1" hangingPunct="1"/>
            <a:r>
              <a:rPr lang="es-AR" sz="2200" dirty="0">
                <a:solidFill>
                  <a:schemeClr val="tx2"/>
                </a:solidFill>
                <a:latin typeface="Arial" charset="0"/>
              </a:rPr>
              <a:t>Su valor debe estar comprendido entre 90 y el 94%.</a:t>
            </a:r>
          </a:p>
          <a:p>
            <a:pPr eaLnBrk="1" hangingPunct="1"/>
            <a:r>
              <a:rPr lang="es-AR" sz="2200" dirty="0">
                <a:solidFill>
                  <a:schemeClr val="tx2"/>
                </a:solidFill>
                <a:latin typeface="Arial" charset="0"/>
              </a:rPr>
              <a:t>La determinación de  se hace mediante la siguiente fórmula:</a:t>
            </a:r>
            <a:endParaRPr lang="es-ES" sz="2200" dirty="0">
              <a:solidFill>
                <a:schemeClr val="tx2"/>
              </a:solidFill>
              <a:latin typeface="Arial" charset="0"/>
            </a:endParaRPr>
          </a:p>
        </p:txBody>
      </p:sp>
      <p:sp>
        <p:nvSpPr>
          <p:cNvPr id="112644" name="Rectangle 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12645" name="Object 6"/>
          <p:cNvGraphicFramePr>
            <a:graphicFrameLocks noChangeAspect="1"/>
          </p:cNvGraphicFramePr>
          <p:nvPr>
            <p:extLst>
              <p:ext uri="{D42A27DB-BD31-4B8C-83A1-F6EECF244321}">
                <p14:modId xmlns:p14="http://schemas.microsoft.com/office/powerpoint/2010/main" val="3612149367"/>
              </p:ext>
            </p:extLst>
          </p:nvPr>
        </p:nvGraphicFramePr>
        <p:xfrm>
          <a:off x="3728406" y="2644775"/>
          <a:ext cx="3743325" cy="784225"/>
        </p:xfrm>
        <a:graphic>
          <a:graphicData uri="http://schemas.openxmlformats.org/presentationml/2006/ole">
            <mc:AlternateContent xmlns:mc="http://schemas.openxmlformats.org/markup-compatibility/2006">
              <mc:Choice xmlns:v="urn:schemas-microsoft-com:vml" Requires="v">
                <p:oleObj spid="_x0000_s9236" name="Ecuación" r:id="rId4" imgW="2184400" imgH="457200" progId="Equation.3">
                  <p:embed/>
                </p:oleObj>
              </mc:Choice>
              <mc:Fallback>
                <p:oleObj name="Ecuación" r:id="rId4" imgW="2184400" imgH="457200" progId="Equation.3">
                  <p:embed/>
                  <p:pic>
                    <p:nvPicPr>
                      <p:cNvPr id="112645"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8406" y="2644775"/>
                        <a:ext cx="3743325" cy="784225"/>
                      </a:xfrm>
                      <a:prstGeom prst="rect">
                        <a:avLst/>
                      </a:prstGeom>
                      <a:noFill/>
                      <a:ln>
                        <a:noFill/>
                      </a:ln>
                    </p:spPr>
                  </p:pic>
                </p:oleObj>
              </mc:Fallback>
            </mc:AlternateContent>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3359151" y="188913"/>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400" b="1">
                <a:solidFill>
                  <a:schemeClr val="tx2"/>
                </a:solidFill>
                <a:latin typeface="Arial" charset="0"/>
              </a:rPr>
              <a:t>EFICIENCIA</a:t>
            </a:r>
            <a:endParaRPr lang="es-ES" sz="2400">
              <a:solidFill>
                <a:schemeClr val="tx2"/>
              </a:solidFill>
              <a:latin typeface="Arial" charset="0"/>
            </a:endParaRPr>
          </a:p>
        </p:txBody>
      </p:sp>
      <p:sp>
        <p:nvSpPr>
          <p:cNvPr id="113667" name="Text Box 5"/>
          <p:cNvSpPr txBox="1">
            <a:spLocks noChangeArrowheads="1"/>
          </p:cNvSpPr>
          <p:nvPr/>
        </p:nvSpPr>
        <p:spPr bwMode="auto">
          <a:xfrm>
            <a:off x="568171" y="1786525"/>
            <a:ext cx="1059106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000" dirty="0">
                <a:solidFill>
                  <a:schemeClr val="tx2"/>
                </a:solidFill>
                <a:latin typeface="Arial" charset="0"/>
              </a:rPr>
              <a:t>La determinación de  se hace mediante la siguiente fórmula:</a:t>
            </a:r>
          </a:p>
          <a:p>
            <a:pPr eaLnBrk="1" hangingPunct="1"/>
            <a:endParaRPr lang="es-AR" sz="2000" dirty="0">
              <a:solidFill>
                <a:schemeClr val="tx2"/>
              </a:solidFill>
              <a:latin typeface="Arial" charset="0"/>
            </a:endParaRPr>
          </a:p>
          <a:p>
            <a:pPr eaLnBrk="1" hangingPunct="1"/>
            <a:endParaRPr lang="es-AR" sz="2000" dirty="0">
              <a:solidFill>
                <a:schemeClr val="tx2"/>
              </a:solidFill>
              <a:latin typeface="Arial" charset="0"/>
            </a:endParaRPr>
          </a:p>
          <a:p>
            <a:pPr eaLnBrk="1" hangingPunct="1"/>
            <a:r>
              <a:rPr lang="es-AR" sz="2000" dirty="0">
                <a:solidFill>
                  <a:schemeClr val="tx2"/>
                </a:solidFill>
                <a:latin typeface="Arial" charset="0"/>
              </a:rPr>
              <a:t>Para tener en cuenta el riego excesivo propusieron el coeficiente de uniformidad absoluto:</a:t>
            </a:r>
          </a:p>
          <a:p>
            <a:pPr eaLnBrk="1" hangingPunct="1"/>
            <a:endParaRPr lang="es-AR" sz="2000" dirty="0">
              <a:solidFill>
                <a:schemeClr val="tx2"/>
              </a:solidFill>
              <a:latin typeface="Arial" charset="0"/>
            </a:endParaRPr>
          </a:p>
          <a:p>
            <a:pPr eaLnBrk="1" hangingPunct="1"/>
            <a:endParaRPr lang="es-AR" sz="2000" dirty="0">
              <a:solidFill>
                <a:schemeClr val="tx2"/>
              </a:solidFill>
              <a:latin typeface="Arial" charset="0"/>
            </a:endParaRPr>
          </a:p>
          <a:p>
            <a:pPr eaLnBrk="1" hangingPunct="1"/>
            <a:endParaRPr lang="es-AR" sz="2000" dirty="0">
              <a:solidFill>
                <a:schemeClr val="tx2"/>
              </a:solidFill>
              <a:latin typeface="Arial" charset="0"/>
            </a:endParaRPr>
          </a:p>
          <a:p>
            <a:pPr eaLnBrk="1" hangingPunct="1"/>
            <a:r>
              <a:rPr lang="es-AR" sz="2000" dirty="0">
                <a:solidFill>
                  <a:schemeClr val="tx2"/>
                </a:solidFill>
                <a:latin typeface="Arial" charset="0"/>
              </a:rPr>
              <a:t>siendo: </a:t>
            </a:r>
          </a:p>
          <a:p>
            <a:pPr eaLnBrk="1" hangingPunct="1"/>
            <a:endParaRPr lang="es-AR" sz="2000" dirty="0">
              <a:solidFill>
                <a:schemeClr val="tx2"/>
              </a:solidFill>
              <a:latin typeface="Arial" charset="0"/>
            </a:endParaRPr>
          </a:p>
          <a:p>
            <a:pPr eaLnBrk="1" hangingPunct="1"/>
            <a:endParaRPr lang="es-AR" sz="2000" dirty="0">
              <a:solidFill>
                <a:schemeClr val="tx2"/>
              </a:solidFill>
              <a:latin typeface="Arial" charset="0"/>
            </a:endParaRPr>
          </a:p>
          <a:p>
            <a:pPr eaLnBrk="1" hangingPunct="1"/>
            <a:r>
              <a:rPr lang="es-AR" sz="2000" dirty="0">
                <a:solidFill>
                  <a:schemeClr val="tx2"/>
                </a:solidFill>
                <a:latin typeface="Arial" charset="0"/>
                <a:sym typeface="Symbol" pitchFamily="18" charset="2"/>
              </a:rPr>
              <a:t></a:t>
            </a:r>
            <a:r>
              <a:rPr lang="es-AR" sz="2000" dirty="0">
                <a:solidFill>
                  <a:schemeClr val="tx2"/>
                </a:solidFill>
                <a:latin typeface="Arial" charset="0"/>
              </a:rPr>
              <a:t>h: pérdida de carga en el lateral.</a:t>
            </a:r>
          </a:p>
          <a:p>
            <a:pPr eaLnBrk="1" hangingPunct="1"/>
            <a:r>
              <a:rPr lang="es-AR" sz="2000" dirty="0">
                <a:solidFill>
                  <a:schemeClr val="tx2"/>
                </a:solidFill>
                <a:latin typeface="Arial" charset="0"/>
              </a:rPr>
              <a:t>hm: presión nominal o media de funcionamiento del gotero.</a:t>
            </a:r>
          </a:p>
          <a:p>
            <a:pPr eaLnBrk="1" hangingPunct="1"/>
            <a:r>
              <a:rPr lang="es-AR" sz="2000" dirty="0">
                <a:solidFill>
                  <a:schemeClr val="tx2"/>
                </a:solidFill>
                <a:latin typeface="Arial" charset="0"/>
              </a:rPr>
              <a:t>Si el terreno es inclinado, estas fórmulas quedan corregidas para tener en cuenta la ganancia o pérdida de cota de la tubería.</a:t>
            </a:r>
            <a:endParaRPr lang="es-ES" sz="2000" dirty="0">
              <a:solidFill>
                <a:schemeClr val="tx2"/>
              </a:solidFill>
              <a:latin typeface="Arial" charset="0"/>
            </a:endParaRPr>
          </a:p>
        </p:txBody>
      </p:sp>
      <p:sp>
        <p:nvSpPr>
          <p:cNvPr id="113668" name="Rectangle 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13669" name="Object 6"/>
          <p:cNvGraphicFramePr>
            <a:graphicFrameLocks noChangeAspect="1"/>
          </p:cNvGraphicFramePr>
          <p:nvPr>
            <p:extLst>
              <p:ext uri="{D42A27DB-BD31-4B8C-83A1-F6EECF244321}">
                <p14:modId xmlns:p14="http://schemas.microsoft.com/office/powerpoint/2010/main" val="3530767836"/>
              </p:ext>
            </p:extLst>
          </p:nvPr>
        </p:nvGraphicFramePr>
        <p:xfrm>
          <a:off x="4099158" y="2084386"/>
          <a:ext cx="2447925" cy="688975"/>
        </p:xfrm>
        <a:graphic>
          <a:graphicData uri="http://schemas.openxmlformats.org/presentationml/2006/ole">
            <mc:AlternateContent xmlns:mc="http://schemas.openxmlformats.org/markup-compatibility/2006">
              <mc:Choice xmlns:v="urn:schemas-microsoft-com:vml" Requires="v">
                <p:oleObj spid="_x0000_s10296" name="Ecuación" r:id="rId4" imgW="1586811" imgH="444307" progId="Equation.3">
                  <p:embed/>
                </p:oleObj>
              </mc:Choice>
              <mc:Fallback>
                <p:oleObj name="Ecuación" r:id="rId4" imgW="1586811" imgH="444307" progId="Equation.3">
                  <p:embed/>
                  <p:pic>
                    <p:nvPicPr>
                      <p:cNvPr id="11366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9158" y="2084386"/>
                        <a:ext cx="2447925" cy="688975"/>
                      </a:xfrm>
                      <a:prstGeom prst="rect">
                        <a:avLst/>
                      </a:prstGeom>
                      <a:noFill/>
                      <a:ln>
                        <a:noFill/>
                      </a:ln>
                    </p:spPr>
                  </p:pic>
                </p:oleObj>
              </mc:Fallback>
            </mc:AlternateContent>
          </a:graphicData>
        </a:graphic>
      </p:graphicFrame>
      <p:sp>
        <p:nvSpPr>
          <p:cNvPr id="113670" name="Rectangle 9"/>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13671" name="Object 8"/>
          <p:cNvGraphicFramePr>
            <a:graphicFrameLocks noChangeAspect="1"/>
          </p:cNvGraphicFramePr>
          <p:nvPr>
            <p:extLst>
              <p:ext uri="{D42A27DB-BD31-4B8C-83A1-F6EECF244321}">
                <p14:modId xmlns:p14="http://schemas.microsoft.com/office/powerpoint/2010/main" val="1607977805"/>
              </p:ext>
            </p:extLst>
          </p:nvPr>
        </p:nvGraphicFramePr>
        <p:xfrm>
          <a:off x="3503614" y="3071222"/>
          <a:ext cx="5472112" cy="871538"/>
        </p:xfrm>
        <a:graphic>
          <a:graphicData uri="http://schemas.openxmlformats.org/presentationml/2006/ole">
            <mc:AlternateContent xmlns:mc="http://schemas.openxmlformats.org/markup-compatibility/2006">
              <mc:Choice xmlns:v="urn:schemas-microsoft-com:vml" Requires="v">
                <p:oleObj spid="_x0000_s10297" name="Ecuación" r:id="rId6" imgW="3048000" imgH="482600" progId="Equation.3">
                  <p:embed/>
                </p:oleObj>
              </mc:Choice>
              <mc:Fallback>
                <p:oleObj name="Ecuación" r:id="rId6" imgW="3048000" imgH="482600" progId="Equation.3">
                  <p:embed/>
                  <p:pic>
                    <p:nvPicPr>
                      <p:cNvPr id="113671"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3614" y="3071222"/>
                        <a:ext cx="5472112" cy="871538"/>
                      </a:xfrm>
                      <a:prstGeom prst="rect">
                        <a:avLst/>
                      </a:prstGeom>
                      <a:noFill/>
                      <a:ln>
                        <a:noFill/>
                      </a:ln>
                    </p:spPr>
                  </p:pic>
                </p:oleObj>
              </mc:Fallback>
            </mc:AlternateContent>
          </a:graphicData>
        </a:graphic>
      </p:graphicFrame>
      <p:sp>
        <p:nvSpPr>
          <p:cNvPr id="113672" name="Rectangle 11"/>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13673" name="Object 10"/>
          <p:cNvGraphicFramePr>
            <a:graphicFrameLocks noChangeAspect="1"/>
          </p:cNvGraphicFramePr>
          <p:nvPr/>
        </p:nvGraphicFramePr>
        <p:xfrm>
          <a:off x="3503614" y="4005264"/>
          <a:ext cx="3240087" cy="890587"/>
        </p:xfrm>
        <a:graphic>
          <a:graphicData uri="http://schemas.openxmlformats.org/presentationml/2006/ole">
            <mc:AlternateContent xmlns:mc="http://schemas.openxmlformats.org/markup-compatibility/2006">
              <mc:Choice xmlns:v="urn:schemas-microsoft-com:vml" Requires="v">
                <p:oleObj spid="_x0000_s10298" name="Ecuación" r:id="rId8" imgW="1624895" imgH="444307" progId="Equation.3">
                  <p:embed/>
                </p:oleObj>
              </mc:Choice>
              <mc:Fallback>
                <p:oleObj name="Ecuación" r:id="rId8" imgW="1624895" imgH="444307" progId="Equation.3">
                  <p:embed/>
                  <p:pic>
                    <p:nvPicPr>
                      <p:cNvPr id="113673"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3614" y="4005264"/>
                        <a:ext cx="3240087" cy="890587"/>
                      </a:xfrm>
                      <a:prstGeom prst="rect">
                        <a:avLst/>
                      </a:prstGeom>
                      <a:noFill/>
                      <a:ln>
                        <a:noFill/>
                      </a:ln>
                    </p:spPr>
                  </p:pic>
                </p:oleObj>
              </mc:Fallback>
            </mc:AlternateContent>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p:cNvSpPr txBox="1">
            <a:spLocks noChangeArrowheads="1"/>
          </p:cNvSpPr>
          <p:nvPr/>
        </p:nvSpPr>
        <p:spPr bwMode="auto">
          <a:xfrm>
            <a:off x="3359151" y="188913"/>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400" b="1" dirty="0">
                <a:solidFill>
                  <a:schemeClr val="accent2"/>
                </a:solidFill>
                <a:latin typeface="Arial" charset="0"/>
              </a:rPr>
              <a:t>EFICIENCIA</a:t>
            </a:r>
            <a:endParaRPr lang="es-ES" sz="2400" dirty="0">
              <a:solidFill>
                <a:schemeClr val="accent2"/>
              </a:solidFill>
              <a:latin typeface="Arial" charset="0"/>
            </a:endParaRPr>
          </a:p>
        </p:txBody>
      </p:sp>
      <p:sp>
        <p:nvSpPr>
          <p:cNvPr id="114691" name="Text Box 5"/>
          <p:cNvSpPr txBox="1">
            <a:spLocks noChangeArrowheads="1"/>
          </p:cNvSpPr>
          <p:nvPr/>
        </p:nvSpPr>
        <p:spPr bwMode="auto">
          <a:xfrm>
            <a:off x="1708732" y="1720758"/>
            <a:ext cx="8207375"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200" b="1" dirty="0">
                <a:solidFill>
                  <a:schemeClr val="tx2"/>
                </a:solidFill>
                <a:latin typeface="Arial" charset="0"/>
              </a:rPr>
              <a:t>Distribución de presiones en el lateral de riego.</a:t>
            </a:r>
            <a:endParaRPr lang="es-AR" sz="2200" dirty="0">
              <a:solidFill>
                <a:schemeClr val="tx2"/>
              </a:solidFill>
              <a:latin typeface="Arial" charset="0"/>
            </a:endParaRPr>
          </a:p>
          <a:p>
            <a:pPr eaLnBrk="1" hangingPunct="1"/>
            <a:endParaRPr lang="es-AR" sz="2200" dirty="0">
              <a:solidFill>
                <a:schemeClr val="tx2"/>
              </a:solidFill>
              <a:latin typeface="Arial" charset="0"/>
            </a:endParaRPr>
          </a:p>
          <a:p>
            <a:pPr eaLnBrk="1" hangingPunct="1"/>
            <a:r>
              <a:rPr lang="es-AR" sz="2200" dirty="0">
                <a:solidFill>
                  <a:schemeClr val="tx2"/>
                </a:solidFill>
                <a:latin typeface="Arial" charset="0"/>
              </a:rPr>
              <a:t>Carga al principio del lateral:</a:t>
            </a:r>
          </a:p>
          <a:p>
            <a:pPr eaLnBrk="1" hangingPunct="1"/>
            <a:endParaRPr lang="es-AR" sz="2200" dirty="0">
              <a:solidFill>
                <a:schemeClr val="tx2"/>
              </a:solidFill>
              <a:latin typeface="Arial" charset="0"/>
            </a:endParaRPr>
          </a:p>
          <a:p>
            <a:pPr eaLnBrk="1" hangingPunct="1"/>
            <a:endParaRPr lang="es-AR" sz="2200" dirty="0">
              <a:solidFill>
                <a:schemeClr val="tx2"/>
              </a:solidFill>
              <a:latin typeface="Arial" charset="0"/>
            </a:endParaRPr>
          </a:p>
          <a:p>
            <a:pPr eaLnBrk="1" hangingPunct="1"/>
            <a:endParaRPr lang="es-AR" sz="2200" dirty="0">
              <a:solidFill>
                <a:schemeClr val="tx2"/>
              </a:solidFill>
              <a:latin typeface="Arial" charset="0"/>
            </a:endParaRPr>
          </a:p>
          <a:p>
            <a:pPr eaLnBrk="1" hangingPunct="1"/>
            <a:endParaRPr lang="es-AR" sz="2200" dirty="0">
              <a:solidFill>
                <a:schemeClr val="tx2"/>
              </a:solidFill>
              <a:latin typeface="Arial" charset="0"/>
            </a:endParaRPr>
          </a:p>
          <a:p>
            <a:pPr eaLnBrk="1" hangingPunct="1"/>
            <a:endParaRPr lang="es-AR" sz="2200" dirty="0">
              <a:solidFill>
                <a:schemeClr val="tx2"/>
              </a:solidFill>
              <a:latin typeface="Arial" charset="0"/>
            </a:endParaRPr>
          </a:p>
          <a:p>
            <a:pPr eaLnBrk="1" hangingPunct="1"/>
            <a:r>
              <a:rPr lang="es-AR" sz="2200" dirty="0">
                <a:solidFill>
                  <a:schemeClr val="tx2"/>
                </a:solidFill>
                <a:latin typeface="Arial" charset="0"/>
              </a:rPr>
              <a:t>Carga al final del lateral:</a:t>
            </a:r>
          </a:p>
          <a:p>
            <a:pPr eaLnBrk="1" hangingPunct="1"/>
            <a:endParaRPr lang="es-ES" sz="2200" dirty="0">
              <a:solidFill>
                <a:schemeClr val="tx2"/>
              </a:solidFill>
              <a:latin typeface="Arial" charset="0"/>
            </a:endParaRPr>
          </a:p>
          <a:p>
            <a:pPr eaLnBrk="1" hangingPunct="1"/>
            <a:endParaRPr lang="es-ES" sz="2200" dirty="0">
              <a:solidFill>
                <a:schemeClr val="tx2"/>
              </a:solidFill>
              <a:latin typeface="Arial" charset="0"/>
            </a:endParaRPr>
          </a:p>
          <a:p>
            <a:pPr eaLnBrk="1" hangingPunct="1"/>
            <a:endParaRPr lang="es-ES" sz="2200" dirty="0">
              <a:solidFill>
                <a:schemeClr val="tx2"/>
              </a:solidFill>
              <a:latin typeface="Arial" charset="0"/>
            </a:endParaRPr>
          </a:p>
          <a:p>
            <a:pPr eaLnBrk="1" hangingPunct="1"/>
            <a:endParaRPr lang="es-ES" sz="2200" dirty="0">
              <a:solidFill>
                <a:schemeClr val="tx2"/>
              </a:solidFill>
              <a:latin typeface="Arial" charset="0"/>
            </a:endParaRPr>
          </a:p>
        </p:txBody>
      </p:sp>
      <p:sp>
        <p:nvSpPr>
          <p:cNvPr id="114692" name="Rectangle 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14693" name="Object 6"/>
          <p:cNvGraphicFramePr>
            <a:graphicFrameLocks noChangeAspect="1"/>
          </p:cNvGraphicFramePr>
          <p:nvPr>
            <p:extLst>
              <p:ext uri="{D42A27DB-BD31-4B8C-83A1-F6EECF244321}">
                <p14:modId xmlns:p14="http://schemas.microsoft.com/office/powerpoint/2010/main" val="951649565"/>
              </p:ext>
            </p:extLst>
          </p:nvPr>
        </p:nvGraphicFramePr>
        <p:xfrm>
          <a:off x="3935413" y="2902752"/>
          <a:ext cx="3600450" cy="863600"/>
        </p:xfrm>
        <a:graphic>
          <a:graphicData uri="http://schemas.openxmlformats.org/presentationml/2006/ole">
            <mc:AlternateContent xmlns:mc="http://schemas.openxmlformats.org/markup-compatibility/2006">
              <mc:Choice xmlns:v="urn:schemas-microsoft-com:vml" Requires="v">
                <p:oleObj spid="_x0000_s11302" name="Ecuación" r:id="rId4" imgW="1625600" imgH="393700" progId="Equation.3">
                  <p:embed/>
                </p:oleObj>
              </mc:Choice>
              <mc:Fallback>
                <p:oleObj name="Ecuación" r:id="rId4" imgW="1625600" imgH="393700" progId="Equation.3">
                  <p:embed/>
                  <p:pic>
                    <p:nvPicPr>
                      <p:cNvPr id="114693"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413" y="2902752"/>
                        <a:ext cx="3600450" cy="863600"/>
                      </a:xfrm>
                      <a:prstGeom prst="rect">
                        <a:avLst/>
                      </a:prstGeom>
                      <a:noFill/>
                      <a:ln>
                        <a:noFill/>
                      </a:ln>
                    </p:spPr>
                  </p:pic>
                </p:oleObj>
              </mc:Fallback>
            </mc:AlternateContent>
          </a:graphicData>
        </a:graphic>
      </p:graphicFrame>
      <p:graphicFrame>
        <p:nvGraphicFramePr>
          <p:cNvPr id="114694" name="Object 8"/>
          <p:cNvGraphicFramePr>
            <a:graphicFrameLocks noChangeAspect="1"/>
          </p:cNvGraphicFramePr>
          <p:nvPr/>
        </p:nvGraphicFramePr>
        <p:xfrm>
          <a:off x="3935413" y="4868864"/>
          <a:ext cx="3816350" cy="904875"/>
        </p:xfrm>
        <a:graphic>
          <a:graphicData uri="http://schemas.openxmlformats.org/presentationml/2006/ole">
            <mc:AlternateContent xmlns:mc="http://schemas.openxmlformats.org/markup-compatibility/2006">
              <mc:Choice xmlns:v="urn:schemas-microsoft-com:vml" Requires="v">
                <p:oleObj spid="_x0000_s11303" name="Ecuación" r:id="rId6" imgW="1651000" imgH="393700" progId="Equation.3">
                  <p:embed/>
                </p:oleObj>
              </mc:Choice>
              <mc:Fallback>
                <p:oleObj name="Ecuación" r:id="rId6" imgW="1651000" imgH="393700" progId="Equation.3">
                  <p:embed/>
                  <p:pic>
                    <p:nvPicPr>
                      <p:cNvPr id="11469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413" y="4868864"/>
                        <a:ext cx="3816350" cy="904875"/>
                      </a:xfrm>
                      <a:prstGeom prst="rect">
                        <a:avLst/>
                      </a:prstGeom>
                      <a:noFill/>
                      <a:ln>
                        <a:noFill/>
                      </a:ln>
                    </p:spPr>
                  </p:pic>
                </p:oleObj>
              </mc:Fallback>
            </mc:AlternateContent>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5714"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CINTAS DE EXUDACIÓN</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5715" name="Text Box 5"/>
          <p:cNvSpPr txBox="1">
            <a:spLocks noChangeArrowheads="1"/>
          </p:cNvSpPr>
          <p:nvPr/>
        </p:nvSpPr>
        <p:spPr bwMode="auto">
          <a:xfrm>
            <a:off x="4742016" y="605896"/>
            <a:ext cx="674513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dirty="0" err="1">
                <a:solidFill>
                  <a:schemeClr val="tx1">
                    <a:lumMod val="75000"/>
                    <a:lumOff val="25000"/>
                  </a:schemeClr>
                </a:solidFill>
                <a:latin typeface="+mn-lt"/>
              </a:rPr>
              <a:t>Consiste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tubería</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cinta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fabricada</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partir</a:t>
            </a:r>
            <a:r>
              <a:rPr lang="en-US" dirty="0">
                <a:solidFill>
                  <a:schemeClr val="tx1">
                    <a:lumMod val="75000"/>
                    <a:lumOff val="25000"/>
                  </a:schemeClr>
                </a:solidFill>
                <a:latin typeface="+mn-lt"/>
              </a:rPr>
              <a:t> de una </a:t>
            </a:r>
            <a:r>
              <a:rPr lang="en-US" dirty="0" err="1">
                <a:solidFill>
                  <a:schemeClr val="tx1">
                    <a:lumMod val="75000"/>
                    <a:lumOff val="25000"/>
                  </a:schemeClr>
                </a:solidFill>
                <a:latin typeface="+mn-lt"/>
              </a:rPr>
              <a:t>membrana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compuesta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microfibras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polietileno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entrecruzadas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formando</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malla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que los </a:t>
            </a:r>
            <a:r>
              <a:rPr lang="en-US" dirty="0" err="1">
                <a:solidFill>
                  <a:schemeClr val="tx1">
                    <a:lumMod val="75000"/>
                    <a:lumOff val="25000"/>
                  </a:schemeClr>
                </a:solidFill>
                <a:latin typeface="+mn-lt"/>
              </a:rPr>
              <a:t>poros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tienen</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tamaño</a:t>
            </a:r>
            <a:r>
              <a:rPr lang="en-US" dirty="0">
                <a:solidFill>
                  <a:schemeClr val="tx1">
                    <a:lumMod val="75000"/>
                    <a:lumOff val="25000"/>
                  </a:schemeClr>
                </a:solidFill>
                <a:latin typeface="+mn-lt"/>
              </a:rPr>
              <a:t> medio de 4 – 5 </a:t>
            </a:r>
            <a:r>
              <a:rPr lang="en-US" dirty="0" err="1">
                <a:solidFill>
                  <a:schemeClr val="tx1">
                    <a:lumMod val="75000"/>
                    <a:lumOff val="25000"/>
                  </a:schemeClr>
                </a:solidFill>
                <a:latin typeface="+mn-lt"/>
              </a:rPr>
              <a:t>micras</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ocupan</a:t>
            </a:r>
            <a:r>
              <a:rPr lang="en-US" dirty="0">
                <a:solidFill>
                  <a:schemeClr val="tx1">
                    <a:lumMod val="75000"/>
                    <a:lumOff val="25000"/>
                  </a:schemeClr>
                </a:solidFill>
                <a:latin typeface="+mn-lt"/>
              </a:rPr>
              <a:t> el 50 por 100 de la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membrana</a:t>
            </a:r>
            <a:r>
              <a:rPr lang="en-US" dirty="0">
                <a:solidFill>
                  <a:schemeClr val="tx1">
                    <a:lumMod val="75000"/>
                    <a:lumOff val="25000"/>
                  </a:schemeClr>
                </a:solidFill>
                <a:latin typeface="+mn-lt"/>
              </a:rPr>
              <a:t>. </a:t>
            </a:r>
          </a:p>
          <a:p>
            <a:pPr eaLnBrk="1" hangingPunct="1">
              <a:lnSpc>
                <a:spcPct val="90000"/>
              </a:lnSpc>
              <a:spcBef>
                <a:spcPct val="50000"/>
              </a:spcBef>
              <a:buClr>
                <a:schemeClr val="accent1"/>
              </a:buClr>
              <a:buFont typeface="Calibri" panose="020F0502020204030204" pitchFamily="34" charset="0"/>
            </a:pPr>
            <a:r>
              <a:rPr lang="en-US" dirty="0">
                <a:solidFill>
                  <a:schemeClr val="tx1">
                    <a:lumMod val="75000"/>
                    <a:lumOff val="25000"/>
                  </a:schemeClr>
                </a:solidFill>
                <a:latin typeface="+mn-lt"/>
              </a:rPr>
              <a:t>Al </a:t>
            </a:r>
            <a:r>
              <a:rPr lang="en-US" dirty="0" err="1">
                <a:solidFill>
                  <a:schemeClr val="tx1">
                    <a:lumMod val="75000"/>
                    <a:lumOff val="25000"/>
                  </a:schemeClr>
                </a:solidFill>
                <a:latin typeface="+mn-lt"/>
              </a:rPr>
              <a:t>aplicar</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normalmente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está</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comprendida</a:t>
            </a:r>
            <a:r>
              <a:rPr lang="en-US" dirty="0">
                <a:solidFill>
                  <a:schemeClr val="tx1">
                    <a:lumMod val="75000"/>
                    <a:lumOff val="25000"/>
                  </a:schemeClr>
                </a:solidFill>
                <a:latin typeface="+mn-lt"/>
              </a:rPr>
              <a:t> entre 2 y 3,5 </a:t>
            </a:r>
            <a:r>
              <a:rPr lang="en-US" dirty="0" err="1">
                <a:solidFill>
                  <a:schemeClr val="tx1">
                    <a:lumMod val="75000"/>
                    <a:lumOff val="25000"/>
                  </a:schemeClr>
                </a:solidFill>
                <a:latin typeface="+mn-lt"/>
              </a:rPr>
              <a:t>m.c.a.</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tubería</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hincha</a:t>
            </a:r>
            <a:r>
              <a:rPr lang="en-US" dirty="0">
                <a:solidFill>
                  <a:schemeClr val="tx1">
                    <a:lumMod val="75000"/>
                    <a:lumOff val="25000"/>
                  </a:schemeClr>
                </a:solidFill>
                <a:latin typeface="+mn-lt"/>
              </a:rPr>
              <a:t> y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sale al exterior por los </a:t>
            </a:r>
            <a:r>
              <a:rPr lang="en-US" dirty="0" err="1">
                <a:solidFill>
                  <a:schemeClr val="tx1">
                    <a:lumMod val="75000"/>
                    <a:lumOff val="25000"/>
                  </a:schemeClr>
                </a:solidFill>
                <a:latin typeface="+mn-lt"/>
              </a:rPr>
              <a:t>poros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homogéneamente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toda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longitud</a:t>
            </a:r>
            <a:r>
              <a:rPr lang="en-US" dirty="0">
                <a:solidFill>
                  <a:schemeClr val="tx1">
                    <a:lumMod val="75000"/>
                    <a:lumOff val="25000"/>
                  </a:schemeClr>
                </a:solidFill>
                <a:latin typeface="+mn-lt"/>
              </a:rPr>
              <a:t>. </a:t>
            </a:r>
          </a:p>
          <a:p>
            <a:pPr eaLnBrk="1" hangingPunct="1">
              <a:lnSpc>
                <a:spcPct val="90000"/>
              </a:lnSpc>
              <a:spcBef>
                <a:spcPct val="50000"/>
              </a:spcBef>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cinta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exudación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trabajar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también</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bajísimas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presiones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orden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pocos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decímetros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columna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p>
          <a:p>
            <a:pPr eaLnBrk="1" hangingPunct="1">
              <a:lnSpc>
                <a:spcPct val="90000"/>
              </a:lnSpc>
              <a:spcBef>
                <a:spcPct val="50000"/>
              </a:spcBef>
              <a:buClr>
                <a:schemeClr val="accent1"/>
              </a:buClr>
              <a:buFont typeface="Calibri" panose="020F0502020204030204" pitchFamily="34" charset="0"/>
            </a:pPr>
            <a:r>
              <a:rPr lang="en-US" dirty="0">
                <a:solidFill>
                  <a:schemeClr val="tx1">
                    <a:lumMod val="75000"/>
                    <a:lumOff val="25000"/>
                  </a:schemeClr>
                </a:solidFill>
                <a:latin typeface="+mn-lt"/>
              </a:rPr>
              <a:t>Para </a:t>
            </a:r>
            <a:r>
              <a:rPr lang="en-US" dirty="0" err="1">
                <a:solidFill>
                  <a:schemeClr val="tx1">
                    <a:lumMod val="75000"/>
                    <a:lumOff val="25000"/>
                  </a:schemeClr>
                </a:solidFill>
                <a:latin typeface="+mn-lt"/>
              </a:rPr>
              <a:t>conseguir</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buena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uniformidad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casos</a:t>
            </a:r>
            <a:r>
              <a:rPr lang="en-US" dirty="0">
                <a:solidFill>
                  <a:schemeClr val="tx1">
                    <a:lumMod val="75000"/>
                    <a:lumOff val="25000"/>
                  </a:schemeClr>
                </a:solidFill>
                <a:latin typeface="+mn-lt"/>
              </a:rPr>
              <a:t> es </a:t>
            </a:r>
            <a:r>
              <a:rPr lang="en-US" dirty="0" err="1">
                <a:solidFill>
                  <a:schemeClr val="tx1">
                    <a:lumMod val="75000"/>
                    <a:lumOff val="25000"/>
                  </a:schemeClr>
                </a:solidFill>
                <a:latin typeface="+mn-lt"/>
              </a:rPr>
              <a:t>necesario</a:t>
            </a:r>
            <a:r>
              <a:rPr lang="en-US" dirty="0">
                <a:solidFill>
                  <a:schemeClr val="tx1">
                    <a:lumMod val="75000"/>
                    <a:lumOff val="25000"/>
                  </a:schemeClr>
                </a:solidFill>
                <a:latin typeface="+mn-lt"/>
              </a:rPr>
              <a:t> que el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presente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muy</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pocos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desniveles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Existen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unos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reguladores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tipo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nivel</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hidráulico</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permiten</a:t>
            </a:r>
            <a:r>
              <a:rPr lang="en-US" dirty="0">
                <a:solidFill>
                  <a:schemeClr val="tx1">
                    <a:lumMod val="75000"/>
                    <a:lumOff val="25000"/>
                  </a:schemeClr>
                </a:solidFill>
                <a:latin typeface="+mn-lt"/>
              </a:rPr>
              <a:t> regular </a:t>
            </a:r>
            <a:r>
              <a:rPr lang="en-US" dirty="0" err="1">
                <a:solidFill>
                  <a:schemeClr val="tx1">
                    <a:lumMod val="75000"/>
                    <a:lumOff val="25000"/>
                  </a:schemeClr>
                </a:solidFill>
                <a:latin typeface="+mn-lt"/>
              </a:rPr>
              <a:t>estas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presiones</a:t>
            </a:r>
            <a:r>
              <a:rPr lang="en-US" dirty="0">
                <a:solidFill>
                  <a:schemeClr val="tx1">
                    <a:lumMod val="75000"/>
                    <a:lumOff val="25000"/>
                  </a:schemeClr>
                </a:solidFill>
                <a:latin typeface="+mn-lt"/>
              </a:rPr>
              <a:t> tan </a:t>
            </a:r>
            <a:r>
              <a:rPr lang="en-US" dirty="0" err="1">
                <a:solidFill>
                  <a:schemeClr val="tx1">
                    <a:lumMod val="75000"/>
                    <a:lumOff val="25000"/>
                  </a:schemeClr>
                </a:solidFill>
                <a:latin typeface="+mn-lt"/>
              </a:rPr>
              <a:t>bajas</a:t>
            </a:r>
            <a:r>
              <a:rPr lang="en-US" dirty="0">
                <a:solidFill>
                  <a:schemeClr val="tx1">
                    <a:lumMod val="75000"/>
                    <a:lumOff val="25000"/>
                  </a:schemeClr>
                </a:solidFill>
                <a:latin typeface="+mn-lt"/>
              </a:rPr>
              <a:t> con gran </a:t>
            </a:r>
            <a:r>
              <a:rPr lang="en-US" dirty="0" err="1">
                <a:solidFill>
                  <a:schemeClr val="tx1">
                    <a:lumMod val="75000"/>
                    <a:lumOff val="25000"/>
                  </a:schemeClr>
                </a:solidFill>
                <a:latin typeface="+mn-lt"/>
              </a:rPr>
              <a:t>precisión</a:t>
            </a:r>
            <a:r>
              <a:rPr lang="en-US" dirty="0">
                <a:solidFill>
                  <a:schemeClr val="tx1">
                    <a:lumMod val="75000"/>
                    <a:lumOff val="25000"/>
                  </a:schemeClr>
                </a:solidFill>
                <a:latin typeface="+mn-lt"/>
              </a:rPr>
              <a: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6738" name="Text Box 4"/>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accent2"/>
                </a:solidFill>
                <a:latin typeface="+mj-lt"/>
                <a:ea typeface="+mj-ea"/>
                <a:cs typeface="+mj-cs"/>
              </a:rPr>
              <a:t>CINTAS DE EXUDACIÓN</a:t>
            </a:r>
            <a:endParaRPr lang="en-US" sz="4800" spc="-50">
              <a:solidFill>
                <a:schemeClr val="accent2"/>
              </a:solidFill>
              <a:latin typeface="+mj-lt"/>
              <a:ea typeface="+mj-ea"/>
              <a:cs typeface="+mj-cs"/>
            </a:endParaRPr>
          </a:p>
        </p:txBody>
      </p:sp>
      <p:sp>
        <p:nvSpPr>
          <p:cNvPr id="116739" name="Text Box 5"/>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Las obturaciones se detectan por la disminución del caudal de la instalación y su efecto disminuye mediante la aplicación de alguicidas.</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desarrollo de las algas se ve favorecido por la exposición a la luz de las cintas, Por la transparencia; se recomienda que se entierren de 3 a 8 cm. a menos que el cultivo exija un acolchado de plástico negro; en cuyo caso esa protección es suficiente.</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Su empleo está indicado en el riego de cultivos en línea, como es el caso de hortalizas.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Puede utilizarse en el riego de árboles, pero en este caso no humedeciendo una franja continua, sino como emisores de varios metros de longitud conectados a un lateral convencional de polietileno. </a:t>
            </a:r>
          </a:p>
        </p:txBody>
      </p:sp>
      <p:sp>
        <p:nvSpPr>
          <p:cNvPr id="74" name="Rectangle 73">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7762" name="Text Box 4"/>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accent2"/>
                </a:solidFill>
                <a:latin typeface="+mj-lt"/>
                <a:ea typeface="+mj-ea"/>
                <a:cs typeface="+mj-cs"/>
              </a:rPr>
              <a:t>MANGUERAS</a:t>
            </a:r>
            <a:endParaRPr lang="en-US" sz="4800" spc="-50">
              <a:solidFill>
                <a:schemeClr val="accent2"/>
              </a:solidFill>
              <a:latin typeface="+mj-lt"/>
              <a:ea typeface="+mj-ea"/>
              <a:cs typeface="+mj-cs"/>
            </a:endParaRPr>
          </a:p>
        </p:txBody>
      </p:sp>
      <p:sp>
        <p:nvSpPr>
          <p:cNvPr id="117763" name="Text Box 5"/>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Tuberías provistas de puntos de emisión muy próximos para el riego de cultivos en línea tipo hortalizas. </a:t>
            </a:r>
          </a:p>
          <a:p>
            <a:pPr eaLnBrk="1" hangingPunct="1">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Las mangueras consisten en dos conductos paralelos, uno principal, del que el agua pasa al secundario a través de un orificio que provoca una primera pérdida de carga, y el conducto secundario, del que el agua sale al exterior por un segundo orificio.</a:t>
            </a:r>
          </a:p>
          <a:p>
            <a:pPr eaLnBrk="1" hangingPunct="1">
              <a:lnSpc>
                <a:spcPct val="90000"/>
              </a:lnSpc>
              <a:spcAft>
                <a:spcPts val="600"/>
              </a:spcAft>
              <a:buClr>
                <a:schemeClr val="accent1"/>
              </a:buClr>
              <a:buFont typeface="Calibri" panose="020F0502020204030204" pitchFamily="34" charset="0"/>
            </a:pPr>
            <a:endParaRPr lang="en-US" sz="170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El orificio que comunica los conductos principal y secundario lleva un pequeño filtro.</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El espaciamiento entre emisores varía entre 20 y 60 cm. </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La presión de trabajo está comprendida entre 5 y 10 m.c.a. y proporcionan caudales entre 79 y 944 l/h y 100 metros, según la presión, espaciamiento y tipo de orificios. </a:t>
            </a:r>
          </a:p>
        </p:txBody>
      </p:sp>
      <p:sp>
        <p:nvSpPr>
          <p:cNvPr id="74" name="Rectangle 73">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424113" y="188913"/>
            <a:ext cx="741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800" b="1">
                <a:solidFill>
                  <a:schemeClr val="tx2"/>
                </a:solidFill>
                <a:latin typeface="Arial" charset="0"/>
              </a:rPr>
              <a:t>MANGUERAS</a:t>
            </a:r>
            <a:endParaRPr lang="es-ES" sz="2800">
              <a:solidFill>
                <a:schemeClr val="tx2"/>
              </a:solidFill>
              <a:latin typeface="Arial" charset="0"/>
            </a:endParaRPr>
          </a:p>
        </p:txBody>
      </p:sp>
      <p:pic>
        <p:nvPicPr>
          <p:cNvPr id="118787" name="Picture 3"/>
          <p:cNvPicPr>
            <a:picLocks noChangeAspect="1" noChangeArrowheads="1"/>
          </p:cNvPicPr>
          <p:nvPr/>
        </p:nvPicPr>
        <p:blipFill>
          <a:blip r:embed="rId3">
            <a:lum bright="18000" contrast="-10000"/>
            <a:extLst>
              <a:ext uri="{28A0092B-C50C-407E-A947-70E740481C1C}">
                <a14:useLocalDpi xmlns:a14="http://schemas.microsoft.com/office/drawing/2010/main" val="0"/>
              </a:ext>
            </a:extLst>
          </a:blip>
          <a:srcRect/>
          <a:stretch>
            <a:fillRect/>
          </a:stretch>
        </p:blipFill>
        <p:spPr bwMode="auto">
          <a:xfrm>
            <a:off x="1774825" y="1844676"/>
            <a:ext cx="8459788" cy="1471613"/>
          </a:xfrm>
          <a:prstGeom prst="rect">
            <a:avLst/>
          </a:prstGeom>
          <a:solidFill>
            <a:srgbClr val="000000"/>
          </a:solidFill>
          <a:ln w="19050">
            <a:solidFill>
              <a:srgbClr val="000000"/>
            </a:solidFill>
            <a:miter lim="800000"/>
            <a:headEnd/>
            <a:tailEnd/>
          </a:ln>
        </p:spPr>
      </p:pic>
      <p:sp>
        <p:nvSpPr>
          <p:cNvPr id="118788" name="Text Box 4"/>
          <p:cNvSpPr txBox="1">
            <a:spLocks noChangeArrowheads="1"/>
          </p:cNvSpPr>
          <p:nvPr/>
        </p:nvSpPr>
        <p:spPr bwMode="auto">
          <a:xfrm>
            <a:off x="2135189" y="1268413"/>
            <a:ext cx="3455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ES">
                <a:solidFill>
                  <a:schemeClr val="tx2"/>
                </a:solidFill>
                <a:latin typeface="Arial" charset="0"/>
              </a:rPr>
              <a:t>TUBERIA DE TRANSPORTE</a:t>
            </a:r>
          </a:p>
        </p:txBody>
      </p:sp>
      <p:sp>
        <p:nvSpPr>
          <p:cNvPr id="118789" name="Text Box 5"/>
          <p:cNvSpPr txBox="1">
            <a:spLocks noChangeArrowheads="1"/>
          </p:cNvSpPr>
          <p:nvPr/>
        </p:nvSpPr>
        <p:spPr bwMode="auto">
          <a:xfrm>
            <a:off x="6096001" y="1268413"/>
            <a:ext cx="3744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ES">
                <a:solidFill>
                  <a:schemeClr val="tx2"/>
                </a:solidFill>
                <a:latin typeface="Arial" charset="0"/>
              </a:rPr>
              <a:t>FILTRO DE ENTRADA</a:t>
            </a:r>
          </a:p>
        </p:txBody>
      </p:sp>
      <p:sp>
        <p:nvSpPr>
          <p:cNvPr id="118790" name="Text Box 6"/>
          <p:cNvSpPr txBox="1">
            <a:spLocks noChangeArrowheads="1"/>
          </p:cNvSpPr>
          <p:nvPr/>
        </p:nvSpPr>
        <p:spPr bwMode="auto">
          <a:xfrm>
            <a:off x="2927350" y="3573463"/>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ES">
                <a:solidFill>
                  <a:schemeClr val="tx2"/>
                </a:solidFill>
                <a:latin typeface="Arial" charset="0"/>
              </a:rPr>
              <a:t>SALIDA</a:t>
            </a:r>
          </a:p>
        </p:txBody>
      </p:sp>
      <p:sp>
        <p:nvSpPr>
          <p:cNvPr id="118791" name="Text Box 7"/>
          <p:cNvSpPr txBox="1">
            <a:spLocks noChangeArrowheads="1"/>
          </p:cNvSpPr>
          <p:nvPr/>
        </p:nvSpPr>
        <p:spPr bwMode="auto">
          <a:xfrm>
            <a:off x="4295775" y="35004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ES">
                <a:solidFill>
                  <a:schemeClr val="tx2"/>
                </a:solidFill>
                <a:latin typeface="Arial" charset="0"/>
              </a:rPr>
              <a:t>TOPE</a:t>
            </a:r>
          </a:p>
        </p:txBody>
      </p:sp>
      <p:sp>
        <p:nvSpPr>
          <p:cNvPr id="118792" name="Text Box 8"/>
          <p:cNvSpPr txBox="1">
            <a:spLocks noChangeArrowheads="1"/>
          </p:cNvSpPr>
          <p:nvPr/>
        </p:nvSpPr>
        <p:spPr bwMode="auto">
          <a:xfrm>
            <a:off x="5303839" y="3573463"/>
            <a:ext cx="2376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ES">
                <a:solidFill>
                  <a:schemeClr val="tx2"/>
                </a:solidFill>
                <a:latin typeface="Arial" charset="0"/>
              </a:rPr>
              <a:t>TUBO DE REPARTO</a:t>
            </a:r>
          </a:p>
        </p:txBody>
      </p:sp>
      <p:pic>
        <p:nvPicPr>
          <p:cNvPr id="118793" name="Picture 9" descr="tub_go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4" y="3573464"/>
            <a:ext cx="254793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4"/>
          <p:cNvSpPr txBox="1">
            <a:spLocks noChangeArrowheads="1"/>
          </p:cNvSpPr>
          <p:nvPr/>
        </p:nvSpPr>
        <p:spPr bwMode="auto">
          <a:xfrm>
            <a:off x="2424113" y="188913"/>
            <a:ext cx="741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800" b="1" dirty="0">
                <a:solidFill>
                  <a:schemeClr val="accent2"/>
                </a:solidFill>
                <a:latin typeface="Arial" charset="0"/>
              </a:rPr>
              <a:t>MICROTUBOS</a:t>
            </a:r>
            <a:endParaRPr lang="es-ES" sz="2800" dirty="0">
              <a:solidFill>
                <a:schemeClr val="accent2"/>
              </a:solidFill>
              <a:latin typeface="Arial" charset="0"/>
            </a:endParaRPr>
          </a:p>
        </p:txBody>
      </p:sp>
      <p:sp>
        <p:nvSpPr>
          <p:cNvPr id="119811" name="Text Box 5"/>
          <p:cNvSpPr txBox="1">
            <a:spLocks noChangeArrowheads="1"/>
          </p:cNvSpPr>
          <p:nvPr/>
        </p:nvSpPr>
        <p:spPr bwMode="auto">
          <a:xfrm>
            <a:off x="698500" y="946151"/>
            <a:ext cx="10868025"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000" b="1" u="sng" dirty="0">
                <a:solidFill>
                  <a:schemeClr val="tx2"/>
                </a:solidFill>
                <a:latin typeface="Arial" charset="0"/>
              </a:rPr>
              <a:t>Microtubo de Alto Caudal</a:t>
            </a:r>
            <a:r>
              <a:rPr lang="es-AR" sz="2000" dirty="0">
                <a:solidFill>
                  <a:schemeClr val="tx2"/>
                </a:solidFill>
                <a:latin typeface="Arial" charset="0"/>
              </a:rPr>
              <a:t>: Consiste en un tubo, generalmente de polietileno de pequeño diámetro y de longitud variable. Normalmente se utiliza como emisor de bajo caudal, con diámetros de 0,6 a 2 </a:t>
            </a:r>
            <a:r>
              <a:rPr lang="es-AR" sz="2000" dirty="0" err="1">
                <a:solidFill>
                  <a:schemeClr val="tx2"/>
                </a:solidFill>
                <a:latin typeface="Arial" charset="0"/>
              </a:rPr>
              <a:t>mm.</a:t>
            </a:r>
            <a:r>
              <a:rPr lang="es-AR" sz="2000" dirty="0">
                <a:solidFill>
                  <a:schemeClr val="tx2"/>
                </a:solidFill>
                <a:latin typeface="Arial" charset="0"/>
              </a:rPr>
              <a:t>, pero eligiendo adecuadamente la combinación diámetro – caudal, puede: emitir caudales superiores a 16 l/h.</a:t>
            </a:r>
          </a:p>
          <a:p>
            <a:pPr eaLnBrk="1" hangingPunct="1">
              <a:spcBef>
                <a:spcPct val="50000"/>
              </a:spcBef>
            </a:pPr>
            <a:endParaRPr lang="es-AR" sz="2000" dirty="0">
              <a:solidFill>
                <a:schemeClr val="tx2"/>
              </a:solidFill>
              <a:latin typeface="Arial" charset="0"/>
            </a:endParaRPr>
          </a:p>
          <a:p>
            <a:pPr eaLnBrk="1" hangingPunct="1">
              <a:spcBef>
                <a:spcPct val="50000"/>
              </a:spcBef>
            </a:pPr>
            <a:endParaRPr lang="es-AR" sz="2000" dirty="0">
              <a:solidFill>
                <a:schemeClr val="tx2"/>
              </a:solidFill>
              <a:latin typeface="Arial" charset="0"/>
            </a:endParaRPr>
          </a:p>
          <a:p>
            <a:pPr eaLnBrk="1" hangingPunct="1">
              <a:spcBef>
                <a:spcPct val="50000"/>
              </a:spcBef>
            </a:pPr>
            <a:endParaRPr lang="es-AR" sz="2000" dirty="0">
              <a:solidFill>
                <a:schemeClr val="tx2"/>
              </a:solidFill>
              <a:latin typeface="Arial" charset="0"/>
            </a:endParaRPr>
          </a:p>
          <a:p>
            <a:pPr eaLnBrk="1" hangingPunct="1">
              <a:spcBef>
                <a:spcPct val="50000"/>
              </a:spcBef>
            </a:pPr>
            <a:endParaRPr lang="es-AR" sz="2000" dirty="0">
              <a:solidFill>
                <a:schemeClr val="tx2"/>
              </a:solidFill>
              <a:latin typeface="Arial" charset="0"/>
            </a:endParaRPr>
          </a:p>
          <a:p>
            <a:pPr eaLnBrk="1" hangingPunct="1">
              <a:spcBef>
                <a:spcPct val="50000"/>
              </a:spcBef>
            </a:pPr>
            <a:endParaRPr lang="es-AR" sz="2000" dirty="0">
              <a:solidFill>
                <a:schemeClr val="tx2"/>
              </a:solidFill>
              <a:latin typeface="Arial" charset="0"/>
            </a:endParaRPr>
          </a:p>
          <a:p>
            <a:pPr eaLnBrk="1" hangingPunct="1">
              <a:spcBef>
                <a:spcPct val="50000"/>
              </a:spcBef>
            </a:pPr>
            <a:endParaRPr lang="es-AR" sz="2000" dirty="0">
              <a:solidFill>
                <a:schemeClr val="tx2"/>
              </a:solidFill>
              <a:latin typeface="Arial" charset="0"/>
            </a:endParaRPr>
          </a:p>
          <a:p>
            <a:pPr eaLnBrk="1" hangingPunct="1">
              <a:spcBef>
                <a:spcPct val="50000"/>
              </a:spcBef>
            </a:pPr>
            <a:r>
              <a:rPr lang="es-AR" b="1" u="sng" dirty="0">
                <a:solidFill>
                  <a:schemeClr val="tx2"/>
                </a:solidFill>
              </a:rPr>
              <a:t>Microtubo de bajo caudal</a:t>
            </a:r>
            <a:r>
              <a:rPr lang="es-AR" dirty="0">
                <a:solidFill>
                  <a:schemeClr val="tx2"/>
                </a:solidFill>
              </a:rPr>
              <a:t> presenta numerosos inconvenientes: alto coeficiente de variación de fabricación y régimen laminar, con su secuela de alta sensibilidad a la presión, temperatura y obturaciones. Sin embargo, en algunas partes es muy popular por su bajo coste. </a:t>
            </a:r>
            <a:endParaRPr lang="es-ES" sz="2000" dirty="0">
              <a:solidFill>
                <a:schemeClr val="tx2"/>
              </a:solidFill>
              <a:latin typeface="Arial" charset="0"/>
            </a:endParaRPr>
          </a:p>
        </p:txBody>
      </p:sp>
      <p:pic>
        <p:nvPicPr>
          <p:cNvPr id="1198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2349500"/>
            <a:ext cx="6337300" cy="2692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633999" y="4550229"/>
            <a:ext cx="10909073" cy="1057655"/>
          </a:xfrm>
        </p:spPr>
        <p:txBody>
          <a:bodyPr vert="horz" lIns="91440" tIns="45720" rIns="91440" bIns="45720" rtlCol="0" anchor="b">
            <a:normAutofit/>
          </a:bodyPr>
          <a:lstStyle/>
          <a:p>
            <a:pPr>
              <a:defRPr/>
            </a:pPr>
            <a:r>
              <a:rPr lang="en-US" sz="6000">
                <a:solidFill>
                  <a:schemeClr val="tx1">
                    <a:lumMod val="85000"/>
                    <a:lumOff val="15000"/>
                  </a:schemeClr>
                </a:solidFill>
              </a:rPr>
              <a:t>Riego por goteo subterráneo</a:t>
            </a:r>
          </a:p>
        </p:txBody>
      </p:sp>
      <p:pic>
        <p:nvPicPr>
          <p:cNvPr id="12083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457" y="1113633"/>
            <a:ext cx="5131653" cy="265563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Rectangle 80">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835" name="Picture 2"/>
          <p:cNvPicPr>
            <a:picLocks noChangeAspect="1" noChangeArrowheads="1"/>
          </p:cNvPicPr>
          <p:nvPr/>
        </p:nvPicPr>
        <p:blipFill>
          <a:blip r:embed="rId3">
            <a:extLst>
              <a:ext uri="{28A0092B-C50C-407E-A947-70E740481C1C}">
                <a14:useLocalDpi xmlns:a14="http://schemas.microsoft.com/office/drawing/2010/main" val="0"/>
              </a:ext>
            </a:extLst>
          </a:blip>
          <a:srcRect l="13637" t="38678" r="15234" b="9906"/>
          <a:stretch>
            <a:fillRect/>
          </a:stretch>
        </p:blipFill>
        <p:spPr bwMode="auto">
          <a:xfrm>
            <a:off x="6424891" y="1054058"/>
            <a:ext cx="5118182" cy="27747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Straight Connector 82">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858" name="Text Box 4"/>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RIEGO POR GOTEO SUBTERRANEO</a:t>
            </a:r>
            <a:endParaRPr lang="en-US" sz="3600" spc="-50">
              <a:solidFill>
                <a:srgbClr val="FFFFFF"/>
              </a:solidFill>
              <a:latin typeface="+mj-lt"/>
              <a:ea typeface="+mj-ea"/>
              <a:cs typeface="+mj-cs"/>
            </a:endParaRP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1861" name="Text Box 5">
            <a:extLst>
              <a:ext uri="{FF2B5EF4-FFF2-40B4-BE49-F238E27FC236}">
                <a16:creationId xmlns:a16="http://schemas.microsoft.com/office/drawing/2014/main" id="{CD1F1959-F245-4A76-B353-8E579C087961}"/>
              </a:ext>
            </a:extLst>
          </p:cNvPr>
          <p:cNvGraphicFramePr/>
          <p:nvPr>
            <p:extLst>
              <p:ext uri="{D42A27DB-BD31-4B8C-83A1-F6EECF244321}">
                <p14:modId xmlns:p14="http://schemas.microsoft.com/office/powerpoint/2010/main" val="233967387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818" name="Rectangle 2"/>
          <p:cNvSpPr>
            <a:spLocks noGrp="1" noChangeArrowheads="1"/>
          </p:cNvSpPr>
          <p:nvPr>
            <p:ph type="title"/>
          </p:nvPr>
        </p:nvSpPr>
        <p:spPr>
          <a:xfrm>
            <a:off x="4974771" y="634946"/>
            <a:ext cx="6574972" cy="1450757"/>
          </a:xfrm>
        </p:spPr>
        <p:txBody>
          <a:bodyPr>
            <a:normAutofit/>
          </a:bodyPr>
          <a:lstStyle/>
          <a:p>
            <a:pPr marL="838200" indent="-838200">
              <a:defRPr/>
            </a:pPr>
            <a:r>
              <a:rPr lang="es-AR" b="1"/>
              <a:t>DESCRIPCIÓN DE LOS SISTEMAS DE RIEGO</a:t>
            </a:r>
            <a:endParaRPr lang="es-ES" b="1"/>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4786" y="640081"/>
            <a:ext cx="3919741"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3315" name="Rectangle 3"/>
          <p:cNvSpPr>
            <a:spLocks noGrp="1" noChangeArrowheads="1"/>
          </p:cNvSpPr>
          <p:nvPr>
            <p:ph idx="1"/>
          </p:nvPr>
        </p:nvSpPr>
        <p:spPr>
          <a:xfrm>
            <a:off x="4974769" y="2198914"/>
            <a:ext cx="6574973" cy="3670180"/>
          </a:xfrm>
        </p:spPr>
        <p:txBody>
          <a:bodyPr>
            <a:normAutofit/>
          </a:bodyPr>
          <a:lstStyle/>
          <a:p>
            <a:pPr eaLnBrk="1" hangingPunct="1">
              <a:buFont typeface="Wingdings" pitchFamily="2" charset="2"/>
              <a:buNone/>
            </a:pPr>
            <a:r>
              <a:rPr lang="es-AR"/>
              <a:t>Un sistema de riego está compuesto básicamente por cuatro elementos, que se pueden esquematizar del siguiente modo:</a:t>
            </a:r>
            <a:endParaRPr lang="es-ES"/>
          </a:p>
        </p:txBody>
      </p:sp>
      <p:sp>
        <p:nvSpPr>
          <p:cNvPr id="77" name="Rectangle 76">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888" name="Rectangle 191">
            <a:extLst>
              <a:ext uri="{FF2B5EF4-FFF2-40B4-BE49-F238E27FC236}">
                <a16:creationId xmlns:a16="http://schemas.microsoft.com/office/drawing/2014/main" id="{4607D13E-3BCC-4326-AC50-9836E1E7A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82" name="Text Box 4"/>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POR GOTEO SUBTERRANEO</a:t>
            </a:r>
            <a:endParaRPr lang="en-US" sz="4800" spc="-50">
              <a:solidFill>
                <a:schemeClr val="tx1">
                  <a:lumMod val="75000"/>
                  <a:lumOff val="25000"/>
                </a:schemeClr>
              </a:solidFill>
              <a:latin typeface="+mj-lt"/>
              <a:ea typeface="+mj-ea"/>
              <a:cs typeface="+mj-cs"/>
            </a:endParaRPr>
          </a:p>
        </p:txBody>
      </p:sp>
      <p:pic>
        <p:nvPicPr>
          <p:cNvPr id="12288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741" r="37091" b="-2"/>
          <a:stretch/>
        </p:blipFill>
        <p:spPr bwMode="auto">
          <a:xfrm>
            <a:off x="640082" y="634946"/>
            <a:ext cx="2311202" cy="29762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7205" r="32164"/>
          <a:stretch/>
        </p:blipFill>
        <p:spPr bwMode="auto">
          <a:xfrm>
            <a:off x="3111091" y="634945"/>
            <a:ext cx="1548956" cy="1818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2889" name="Straight Connector 192">
            <a:extLst>
              <a:ext uri="{FF2B5EF4-FFF2-40B4-BE49-F238E27FC236}">
                <a16:creationId xmlns:a16="http://schemas.microsoft.com/office/drawing/2014/main" id="{2BC5F226-7F19-490B-891C-48641D08A4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22890" name="Rectangle 193">
            <a:extLst>
              <a:ext uri="{FF2B5EF4-FFF2-40B4-BE49-F238E27FC236}">
                <a16:creationId xmlns:a16="http://schemas.microsoft.com/office/drawing/2014/main" id="{C83DE0AB-BDA0-4A37-BE33-65F6B3D8A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092" y="2618485"/>
            <a:ext cx="1548955" cy="992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88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 b="24239"/>
          <a:stretch/>
        </p:blipFill>
        <p:spPr bwMode="auto">
          <a:xfrm>
            <a:off x="640081" y="3772038"/>
            <a:ext cx="4019966" cy="193316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3" name="Text Box 5"/>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Las tuberías se entierran entre dos hileras de cultivos (salvo en el caso de árboles, en que se colocan a unos 20 cm. del tronco); los cultivos deben ubicarse siempre en las mismas hileras, para lo que hay que dejar marcas en el terreno indicando el emplazamiento de las tuberías enterradas.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riego por goteo subterráneo tiene las siguientes ventajas:</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Ahorro de personal y equipo.</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Mayor duración de las instalaciones.</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Mayor eficiencia de riego.</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El momento del riego no impide realizar otros trabajos.</a:t>
            </a:r>
          </a:p>
        </p:txBody>
      </p:sp>
      <p:sp>
        <p:nvSpPr>
          <p:cNvPr id="122891" name="Rectangle 194">
            <a:extLst>
              <a:ext uri="{FF2B5EF4-FFF2-40B4-BE49-F238E27FC236}">
                <a16:creationId xmlns:a16="http://schemas.microsoft.com/office/drawing/2014/main" id="{1E1EE2BE-6AC3-40EA-B2F2-BDBCCEBFB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 name="Rectangle 195">
            <a:extLst>
              <a:ext uri="{FF2B5EF4-FFF2-40B4-BE49-F238E27FC236}">
                <a16:creationId xmlns:a16="http://schemas.microsoft.com/office/drawing/2014/main" id="{71990D5C-95FA-40B1-8555-8FA714C9B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906"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RIEGO POR GOTEO SUBTERRANEO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907"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a:solidFill>
                  <a:schemeClr val="tx1">
                    <a:lumMod val="75000"/>
                    <a:lumOff val="25000"/>
                  </a:schemeClr>
                </a:solidFill>
                <a:latin typeface="+mn-lt"/>
              </a:rPr>
              <a:t>Inconvenientes</a:t>
            </a:r>
            <a:r>
              <a:rPr lang="en-US">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Puede ocasionar, en zonas con pocas lluvias, una acumulación excesiva de sales en la superficie.</a:t>
            </a: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Como las redes superficiales son muy poco activas, los abonos de baja movilidad (potasio y fósforo) se deben aplicar obligatoriamente por fertirrigación.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Principal inconveniente es la obturación de los goteros, con el agravante de que el problema no se detecta hasta que sus efectos son muy aparentes, generalmente por sequía de las plantas afectadas.</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obturación puede producirse por las partículas que lleva el agua de riego o por los agentes externos: el suelo que rodea a los goteros o las raicillas de las plantas.</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obturación por agentes externos se combate de dos formas:</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La debida a las partículas de suelo, mediante un blindado especial de los goteros.</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La provocada por las arcillas, mediante el empleo de herbicidas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843AFC8-D8D0-4784-B08C-6324FA88E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54B1A56-8AFB-4D4F-8D98-1E832D6FF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30" name="Text Box 4"/>
          <p:cNvSpPr txBox="1">
            <a:spLocks noChangeArrowheads="1"/>
          </p:cNvSpPr>
          <p:nvPr/>
        </p:nvSpPr>
        <p:spPr bwMode="auto">
          <a:xfrm>
            <a:off x="1901163" y="1111753"/>
            <a:ext cx="3720353" cy="4634494"/>
          </a:xfrm>
          <a:prstGeom prst="rect">
            <a:avLst/>
          </a:prstGeom>
          <a:ln w="25400" cap="sq">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85000"/>
              </a:lnSpc>
              <a:spcBef>
                <a:spcPct val="0"/>
              </a:spcBef>
              <a:spcAft>
                <a:spcPts val="600"/>
              </a:spcAft>
            </a:pPr>
            <a:r>
              <a:rPr lang="en-US" sz="3200" b="1" spc="-50">
                <a:solidFill>
                  <a:srgbClr val="FFFFFF"/>
                </a:solidFill>
                <a:latin typeface="+mj-lt"/>
                <a:ea typeface="+mj-ea"/>
                <a:cs typeface="+mj-cs"/>
              </a:rPr>
              <a:t>LAVADO DE SALES EN RIEGOS LOCALIZADOS</a:t>
            </a:r>
            <a:endParaRPr lang="en-US" sz="32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F8E828FC-05B4-4BA4-92D3-3DF79D42D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31" name="Text Box 6"/>
          <p:cNvSpPr txBox="1">
            <a:spLocks noChangeArrowheads="1"/>
          </p:cNvSpPr>
          <p:nvPr/>
        </p:nvSpPr>
        <p:spPr bwMode="auto">
          <a:xfrm>
            <a:off x="6570206" y="1111753"/>
            <a:ext cx="5057396" cy="46282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85000"/>
                    <a:lumOff val="15000"/>
                  </a:schemeClr>
                </a:solidFill>
                <a:latin typeface="+mn-lt"/>
              </a:rPr>
              <a:t>El lavado de las sales del suelo puede tener dos finalidades distintas:</a:t>
            </a:r>
          </a:p>
          <a:p>
            <a:pPr eaLnBrk="1" hangingPunct="1">
              <a:lnSpc>
                <a:spcPct val="90000"/>
              </a:lnSpc>
              <a:spcAft>
                <a:spcPts val="600"/>
              </a:spcAft>
              <a:buClr>
                <a:schemeClr val="accent1"/>
              </a:buClr>
              <a:buFont typeface="Calibri" panose="020F0502020204030204" pitchFamily="34" charset="0"/>
            </a:pPr>
            <a:endParaRPr lang="en-US">
              <a:solidFill>
                <a:schemeClr val="tx1">
                  <a:lumMod val="85000"/>
                  <a:lumOff val="1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latin typeface="+mn-lt"/>
              </a:rPr>
              <a:t>Recuperar un suelo salinizado para llevarlo a unos niveles de salinidad que permitan el desarrollo de los cultivos. Estos lavados se denominan de </a:t>
            </a:r>
            <a:r>
              <a:rPr lang="en-US" u="sng">
                <a:solidFill>
                  <a:schemeClr val="tx1">
                    <a:lumMod val="85000"/>
                    <a:lumOff val="15000"/>
                  </a:schemeClr>
                </a:solidFill>
                <a:latin typeface="+mn-lt"/>
              </a:rPr>
              <a:t>recuperación</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latin typeface="+mn-lt"/>
              </a:rPr>
              <a:t>Una vez recuperado un suelo, impedir que la salinidad aumente como consecuencia de varios factores, siendo el mas frecuente el aporte de sales de la propia agua de riego. Estos lavados se llaman de </a:t>
            </a:r>
            <a:r>
              <a:rPr lang="en-US" u="sng">
                <a:solidFill>
                  <a:schemeClr val="tx1">
                    <a:lumMod val="85000"/>
                    <a:lumOff val="15000"/>
                  </a:schemeClr>
                </a:solidFill>
                <a:latin typeface="+mn-lt"/>
              </a:rPr>
              <a:t>mantenimiento</a:t>
            </a:r>
            <a:r>
              <a:rPr lang="en-US">
                <a:solidFill>
                  <a:schemeClr val="tx1">
                    <a:lumMod val="85000"/>
                    <a:lumOff val="15000"/>
                  </a:schemeClr>
                </a:solidFill>
                <a:latin typeface="+mn-lt"/>
              </a:rPr>
              <a: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5954" name="Text Box 4"/>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LAVADO DE SALES EN RIEGOS LOCALIZADOS</a:t>
            </a:r>
            <a:endParaRPr lang="en-US" sz="3600" spc="-50">
              <a:solidFill>
                <a:srgbClr val="FFFFFF"/>
              </a:solidFill>
              <a:latin typeface="+mj-lt"/>
              <a:ea typeface="+mj-ea"/>
              <a:cs typeface="+mj-cs"/>
            </a:endParaRP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5957" name="Text Box 5">
            <a:extLst>
              <a:ext uri="{FF2B5EF4-FFF2-40B4-BE49-F238E27FC236}">
                <a16:creationId xmlns:a16="http://schemas.microsoft.com/office/drawing/2014/main" id="{91CB4DD9-D97D-44D3-80EE-A6A76D9D91A1}"/>
              </a:ext>
            </a:extLst>
          </p:cNvPr>
          <p:cNvGraphicFramePr/>
          <p:nvPr>
            <p:extLst>
              <p:ext uri="{D42A27DB-BD31-4B8C-83A1-F6EECF244321}">
                <p14:modId xmlns:p14="http://schemas.microsoft.com/office/powerpoint/2010/main" val="346804251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843AFC8-D8D0-4784-B08C-6324FA88E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54B1A56-8AFB-4D4F-8D98-1E832D6FF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Text Box 5"/>
          <p:cNvSpPr txBox="1">
            <a:spLocks noChangeArrowheads="1"/>
          </p:cNvSpPr>
          <p:nvPr/>
        </p:nvSpPr>
        <p:spPr bwMode="auto">
          <a:xfrm>
            <a:off x="1901163" y="1111753"/>
            <a:ext cx="3720353" cy="4634494"/>
          </a:xfrm>
          <a:prstGeom prst="rect">
            <a:avLst/>
          </a:prstGeom>
          <a:ln w="25400" cap="sq">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85000"/>
              </a:lnSpc>
              <a:spcBef>
                <a:spcPct val="0"/>
              </a:spcBef>
              <a:spcAft>
                <a:spcPts val="600"/>
              </a:spcAft>
            </a:pPr>
            <a:r>
              <a:rPr lang="en-US" sz="3200" b="1" spc="-50">
                <a:solidFill>
                  <a:srgbClr val="FFFFFF"/>
                </a:solidFill>
                <a:latin typeface="+mj-lt"/>
                <a:ea typeface="+mj-ea"/>
                <a:cs typeface="+mj-cs"/>
              </a:rPr>
              <a:t>LAVADO DE SALES EN RIEGOS LOCALIZADOS</a:t>
            </a:r>
            <a:endParaRPr lang="en-US" sz="32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F8E828FC-05B4-4BA4-92D3-3DF79D42D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9" name="Text Box 6"/>
          <p:cNvSpPr txBox="1">
            <a:spLocks noChangeArrowheads="1"/>
          </p:cNvSpPr>
          <p:nvPr/>
        </p:nvSpPr>
        <p:spPr bwMode="auto">
          <a:xfrm>
            <a:off x="6570206" y="1111753"/>
            <a:ext cx="5057396" cy="46282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85000"/>
                    <a:lumOff val="15000"/>
                  </a:schemeClr>
                </a:solidFill>
                <a:latin typeface="+mn-lt"/>
              </a:rPr>
              <a:t>Las ventajas de los lavados frecuentes son:</a:t>
            </a:r>
          </a:p>
          <a:p>
            <a:pPr lvl="1" eaLnBrk="1" hangingPunct="1">
              <a:lnSpc>
                <a:spcPct val="90000"/>
              </a:lnSpc>
              <a:spcAft>
                <a:spcPts val="600"/>
              </a:spcAft>
              <a:buClr>
                <a:schemeClr val="accent1"/>
              </a:buClr>
              <a:buFont typeface="Calibri" panose="020F0502020204030204" pitchFamily="34" charset="0"/>
              <a:buChar char="•"/>
            </a:pPr>
            <a:endParaRPr lang="en-US">
              <a:solidFill>
                <a:schemeClr val="tx1">
                  <a:lumMod val="85000"/>
                  <a:lumOff val="1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latin typeface="+mn-lt"/>
              </a:rPr>
              <a:t>La salinidad del bulbo se mantiene baja.</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latin typeface="+mn-lt"/>
              </a:rPr>
              <a:t>Aumenta el volumen en la zona de baja salinidad.</a:t>
            </a:r>
          </a:p>
          <a:p>
            <a:pPr lvl="1" eaLnBrk="1" hangingPunct="1">
              <a:lnSpc>
                <a:spcPct val="90000"/>
              </a:lnSpc>
              <a:spcAft>
                <a:spcPts val="600"/>
              </a:spcAft>
              <a:buClr>
                <a:schemeClr val="accent1"/>
              </a:buClr>
              <a:buFont typeface="Calibri" panose="020F0502020204030204" pitchFamily="34" charset="0"/>
            </a:pPr>
            <a:endParaRPr lang="en-US">
              <a:solidFill>
                <a:schemeClr val="tx1">
                  <a:lumMod val="85000"/>
                  <a:lumOff val="1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85000"/>
                    <a:lumOff val="15000"/>
                  </a:schemeClr>
                </a:solidFill>
                <a:latin typeface="+mn-lt"/>
              </a:rPr>
              <a:t>En resumen, el riego localizado es un método indicado cuando el problema de salinidad está en el agua de riego, y menos indicado cuando el problema está en el suelo. (Pizarro Cabello, F. 2002)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953A92B-1F33-4235-BB36-0EA195E9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3FA49F11-60E5-4C96-8909-026C86B4F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4B58670E-10F5-482E-9198-9852444E99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13ABEF3C-FB6B-4168-9A7D-27B21DB43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6407BAC-4DDA-4F8F-BF3D-36FE1036E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8002" name="Text Box 5"/>
          <p:cNvSpPr txBox="1">
            <a:spLocks noChangeArrowheads="1"/>
          </p:cNvSpPr>
          <p:nvPr/>
        </p:nvSpPr>
        <p:spPr bwMode="auto">
          <a:xfrm>
            <a:off x="5961344" y="758952"/>
            <a:ext cx="5542398" cy="3566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7400" b="1" spc="-50">
                <a:solidFill>
                  <a:srgbClr val="FFFFFF"/>
                </a:solidFill>
                <a:latin typeface="+mj-lt"/>
                <a:ea typeface="+mj-ea"/>
                <a:cs typeface="+mj-cs"/>
              </a:rPr>
              <a:t>EVALUACIÓN DE SISTEMAS DE RIEGO</a:t>
            </a:r>
          </a:p>
          <a:p>
            <a:pPr eaLnBrk="1" hangingPunct="1">
              <a:lnSpc>
                <a:spcPct val="85000"/>
              </a:lnSpc>
              <a:spcBef>
                <a:spcPct val="0"/>
              </a:spcBef>
              <a:spcAft>
                <a:spcPts val="600"/>
              </a:spcAft>
            </a:pPr>
            <a:endParaRPr lang="en-US" sz="7400" spc="-50">
              <a:solidFill>
                <a:srgbClr val="FFFFFF"/>
              </a:solidFill>
              <a:latin typeface="+mj-lt"/>
              <a:ea typeface="+mj-ea"/>
              <a:cs typeface="+mj-cs"/>
            </a:endParaRPr>
          </a:p>
        </p:txBody>
      </p:sp>
      <p:pic>
        <p:nvPicPr>
          <p:cNvPr id="12800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9809" r="2" b="15895"/>
          <a:stretch/>
        </p:blipFill>
        <p:spPr bwMode="auto">
          <a:xfrm>
            <a:off x="-1" y="-1"/>
            <a:ext cx="5294376" cy="2286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871" r="3" b="3"/>
          <a:stretch/>
        </p:blipFill>
        <p:spPr bwMode="auto">
          <a:xfrm>
            <a:off x="20" y="2285999"/>
            <a:ext cx="5294356" cy="22860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4" name="Straight Connector 83">
            <a:extLst>
              <a:ext uri="{FF2B5EF4-FFF2-40B4-BE49-F238E27FC236}">
                <a16:creationId xmlns:a16="http://schemas.microsoft.com/office/drawing/2014/main" id="{00FB88FC-D6B1-412F-8325-AB60E9D0CA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37543" y="4343400"/>
            <a:ext cx="5029200"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2800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8251" r="2" b="24106"/>
          <a:stretch/>
        </p:blipFill>
        <p:spPr bwMode="auto">
          <a:xfrm>
            <a:off x="20" y="4572000"/>
            <a:ext cx="5294356" cy="2286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Rectangle 85">
            <a:extLst>
              <a:ext uri="{FF2B5EF4-FFF2-40B4-BE49-F238E27FC236}">
                <a16:creationId xmlns:a16="http://schemas.microsoft.com/office/drawing/2014/main" id="{BA52F860-9CA3-4A0A-8506-95DEF0BFF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9026" name="Text Box 5"/>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a:solidFill>
                  <a:srgbClr val="FFFFFF"/>
                </a:solidFill>
                <a:latin typeface="+mj-lt"/>
                <a:ea typeface="+mj-ea"/>
                <a:cs typeface="+mj-cs"/>
              </a:rPr>
              <a:t>EVALUACIÓN DE SISTEMAS DE RIEGO</a:t>
            </a:r>
          </a:p>
          <a:p>
            <a:pPr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9027" name="Text Box 6"/>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buChar char="ü"/>
            </a:pPr>
            <a:r>
              <a:rPr lang="en-US">
                <a:solidFill>
                  <a:schemeClr val="tx1">
                    <a:lumMod val="75000"/>
                    <a:lumOff val="25000"/>
                  </a:schemeClr>
                </a:solidFill>
                <a:latin typeface="+mn-lt"/>
              </a:rPr>
              <a:t>RIEGO POR SUPERFICIE. CONCEPTOS PREVIOS</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 La evaluación de un sistema  se funda en la aplicación práctica de diversos conceptos pertenecientes a la técnica del riego. </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Estos conceptos están relacionados con la realización de unos ensayos de campo de cuya correcta elaboración dependa, en gran parte, la validez de los resultados obtenidos. </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Para efectuar estos ensayos debe seleccionarse, previamente, un lugar representativo de las condiciones medias de la parcela. </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Tanto los riegos de prueba como el resto de los ensayos deben iniciarse cuando el terreno está en condiciones de humedad similar a las que preceden a un riego normal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0050"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dirty="0">
                <a:solidFill>
                  <a:srgbClr val="FFFFFF"/>
                </a:solidFill>
                <a:latin typeface="+mj-lt"/>
                <a:ea typeface="+mj-ea"/>
                <a:cs typeface="+mj-cs"/>
              </a:rPr>
              <a:t>EVALUACIÓN DE SISTEMAS DE RIEGO</a:t>
            </a:r>
          </a:p>
          <a:p>
            <a:pPr eaLnBrk="1" hangingPunct="1">
              <a:lnSpc>
                <a:spcPct val="85000"/>
              </a:lnSpc>
              <a:spcBef>
                <a:spcPct val="0"/>
              </a:spcBef>
              <a:spcAft>
                <a:spcPts val="600"/>
              </a:spcAft>
            </a:pPr>
            <a:endParaRPr lang="en-US" sz="3600" spc="-50" dirty="0">
              <a:solidFill>
                <a:srgbClr val="FFFFFF"/>
              </a:solidFill>
              <a:latin typeface="+mj-lt"/>
              <a:ea typeface="+mj-ea"/>
              <a:cs typeface="+mj-cs"/>
            </a:endParaRPr>
          </a:p>
        </p:txBody>
      </p:sp>
      <p:sp>
        <p:nvSpPr>
          <p:cNvPr id="77" name="Rectangle 7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0052" name="Text Box 6"/>
          <p:cNvSpPr txBox="1">
            <a:spLocks noChangeArrowheads="1"/>
          </p:cNvSpPr>
          <p:nvPr/>
        </p:nvSpPr>
        <p:spPr bwMode="auto">
          <a:xfrm>
            <a:off x="4742016" y="605896"/>
            <a:ext cx="695761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Evaluación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surcos</a:t>
            </a:r>
            <a:endParaRPr lang="en-US"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evaluación</a:t>
            </a:r>
            <a:r>
              <a:rPr lang="en-US" dirty="0">
                <a:solidFill>
                  <a:schemeClr val="tx1">
                    <a:lumMod val="75000"/>
                    <a:lumOff val="25000"/>
                  </a:schemeClr>
                </a:solidFill>
                <a:latin typeface="+mn-lt"/>
              </a:rPr>
              <a:t> de un </a:t>
            </a:r>
            <a:r>
              <a:rPr lang="en-US" dirty="0" err="1">
                <a:solidFill>
                  <a:schemeClr val="tx1">
                    <a:lumMod val="75000"/>
                    <a:lumOff val="25000"/>
                  </a:schemeClr>
                </a:solidFill>
                <a:latin typeface="+mn-lt"/>
              </a:rPr>
              <a:t>sistema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surcos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cumplir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varios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objetivos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Fundamentalmente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proporciona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información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perfección</a:t>
            </a:r>
            <a:r>
              <a:rPr lang="en-US" dirty="0">
                <a:solidFill>
                  <a:schemeClr val="tx1">
                    <a:lumMod val="75000"/>
                    <a:lumOff val="25000"/>
                  </a:schemeClr>
                </a:solidFill>
                <a:latin typeface="+mn-lt"/>
              </a:rPr>
              <a:t> con que se </a:t>
            </a:r>
            <a:r>
              <a:rPr lang="en-US" dirty="0" err="1">
                <a:solidFill>
                  <a:schemeClr val="tx1">
                    <a:lumMod val="75000"/>
                    <a:lumOff val="25000"/>
                  </a:schemeClr>
                </a:solidFill>
                <a:latin typeface="+mn-lt"/>
              </a:rPr>
              <a:t>está</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realizando</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orienta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variaciones</a:t>
            </a:r>
            <a:r>
              <a:rPr lang="en-US" dirty="0">
                <a:solidFill>
                  <a:schemeClr val="tx1">
                    <a:lumMod val="75000"/>
                    <a:lumOff val="25000"/>
                  </a:schemeClr>
                </a:solidFill>
                <a:latin typeface="+mn-lt"/>
              </a:rPr>
              <a:t> que se </a:t>
            </a:r>
            <a:r>
              <a:rPr lang="en-US" dirty="0" err="1">
                <a:solidFill>
                  <a:schemeClr val="tx1">
                    <a:lumMod val="75000"/>
                    <a:lumOff val="25000"/>
                  </a:schemeClr>
                </a:solidFill>
                <a:latin typeface="+mn-lt"/>
              </a:rPr>
              <a:t>deben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introducir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cuando</a:t>
            </a:r>
            <a:r>
              <a:rPr lang="en-US" dirty="0">
                <a:solidFill>
                  <a:schemeClr val="tx1">
                    <a:lumMod val="75000"/>
                    <a:lumOff val="25000"/>
                  </a:schemeClr>
                </a:solidFill>
                <a:latin typeface="+mn-lt"/>
              </a:rPr>
              <a:t> es </a:t>
            </a:r>
            <a:r>
              <a:rPr lang="en-US" dirty="0" err="1">
                <a:solidFill>
                  <a:schemeClr val="tx1">
                    <a:lumMod val="75000"/>
                    <a:lumOff val="25000"/>
                  </a:schemeClr>
                </a:solidFill>
                <a:latin typeface="+mn-lt"/>
              </a:rPr>
              <a:t>defectuoso</a:t>
            </a:r>
            <a:r>
              <a:rPr lang="en-US"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Evaluación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fajas</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fajas </a:t>
            </a: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ser uno de los </a:t>
            </a:r>
            <a:r>
              <a:rPr lang="en-US" dirty="0" err="1">
                <a:solidFill>
                  <a:schemeClr val="tx1">
                    <a:lumMod val="75000"/>
                    <a:lumOff val="25000"/>
                  </a:schemeClr>
                </a:solidFill>
                <a:latin typeface="+mn-lt"/>
              </a:rPr>
              <a:t>sistemas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eficientes</a:t>
            </a:r>
            <a:r>
              <a:rPr lang="en-US" dirty="0">
                <a:solidFill>
                  <a:schemeClr val="tx1">
                    <a:lumMod val="75000"/>
                    <a:lumOff val="25000"/>
                  </a:schemeClr>
                </a:solidFill>
                <a:latin typeface="+mn-lt"/>
              </a:rPr>
              <a:t>, sin embargo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manejo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requiere</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atención</a:t>
            </a:r>
            <a:r>
              <a:rPr lang="en-US" dirty="0">
                <a:solidFill>
                  <a:schemeClr val="tx1">
                    <a:lumMod val="75000"/>
                    <a:lumOff val="25000"/>
                  </a:schemeClr>
                </a:solidFill>
                <a:latin typeface="+mn-lt"/>
              </a:rPr>
              <a:t> especial </a:t>
            </a:r>
            <a:r>
              <a:rPr lang="en-US" dirty="0" err="1">
                <a:solidFill>
                  <a:schemeClr val="tx1">
                    <a:lumMod val="75000"/>
                    <a:lumOff val="25000"/>
                  </a:schemeClr>
                </a:solidFill>
                <a:latin typeface="+mn-lt"/>
              </a:rPr>
              <a:t>debido</a:t>
            </a:r>
            <a:r>
              <a:rPr lang="en-US" dirty="0">
                <a:solidFill>
                  <a:schemeClr val="tx1">
                    <a:lumMod val="75000"/>
                    <a:lumOff val="25000"/>
                  </a:schemeClr>
                </a:solidFill>
                <a:latin typeface="+mn-lt"/>
              </a:rPr>
              <a:t> a que se </a:t>
            </a:r>
            <a:r>
              <a:rPr lang="en-US" dirty="0" err="1">
                <a:solidFill>
                  <a:schemeClr val="tx1">
                    <a:lumMod val="75000"/>
                    <a:lumOff val="25000"/>
                  </a:schemeClr>
                </a:solidFill>
                <a:latin typeface="+mn-lt"/>
              </a:rPr>
              <a:t>deben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coordinar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simultáneamente</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diversos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factores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implicados</a:t>
            </a:r>
            <a:r>
              <a:rPr lang="en-US" dirty="0">
                <a:solidFill>
                  <a:schemeClr val="tx1">
                    <a:lumMod val="75000"/>
                    <a:lumOff val="25000"/>
                  </a:schemeClr>
                </a:solidFill>
                <a:latin typeface="+mn-lt"/>
              </a:rPr>
              <a:t>. </a:t>
            </a:r>
          </a:p>
        </p:txBody>
      </p:sp>
      <p:sp>
        <p:nvSpPr>
          <p:cNvPr id="130051" name="Text Box 5"/>
          <p:cNvSpPr txBox="1">
            <a:spLocks noChangeArrowheads="1"/>
          </p:cNvSpPr>
          <p:nvPr/>
        </p:nvSpPr>
        <p:spPr bwMode="auto">
          <a:xfrm>
            <a:off x="1919288" y="1268413"/>
            <a:ext cx="828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1074"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a:solidFill>
                  <a:srgbClr val="FFFFFF"/>
                </a:solidFill>
                <a:latin typeface="+mj-lt"/>
                <a:ea typeface="+mj-ea"/>
                <a:cs typeface="+mj-cs"/>
              </a:rPr>
              <a:t>EVALUACIÓN DE SISTEMAS DE RIEGO</a:t>
            </a:r>
          </a:p>
          <a:p>
            <a:pPr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1075"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Evaluación</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riego</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inundación</a:t>
            </a: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La </a:t>
            </a:r>
            <a:r>
              <a:rPr lang="en-US" sz="2000" dirty="0" err="1">
                <a:solidFill>
                  <a:schemeClr val="tx1">
                    <a:lumMod val="75000"/>
                    <a:lumOff val="25000"/>
                  </a:schemeClr>
                </a:solidFill>
                <a:latin typeface="+mn-lt"/>
              </a:rPr>
              <a:t>evaluación</a:t>
            </a:r>
            <a:r>
              <a:rPr lang="en-US" sz="2000" dirty="0">
                <a:solidFill>
                  <a:schemeClr val="tx1">
                    <a:lumMod val="75000"/>
                    <a:lumOff val="25000"/>
                  </a:schemeClr>
                </a:solidFill>
                <a:latin typeface="+mn-lt"/>
              </a:rPr>
              <a:t> de un </a:t>
            </a:r>
            <a:r>
              <a:rPr lang="en-US" sz="2000" dirty="0" err="1">
                <a:solidFill>
                  <a:schemeClr val="tx1">
                    <a:lumMod val="75000"/>
                    <a:lumOff val="25000"/>
                  </a:schemeClr>
                </a:solidFill>
                <a:latin typeface="+mn-lt"/>
              </a:rPr>
              <a:t>riego</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inundación</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realiza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principalmente</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observación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ya</a:t>
            </a:r>
            <a:r>
              <a:rPr lang="en-US" sz="2000" dirty="0">
                <a:solidFill>
                  <a:schemeClr val="tx1">
                    <a:lumMod val="75000"/>
                    <a:lumOff val="25000"/>
                  </a:schemeClr>
                </a:solidFill>
                <a:latin typeface="+mn-lt"/>
              </a:rPr>
              <a:t> que </a:t>
            </a:r>
            <a:r>
              <a:rPr lang="en-US" sz="2000" dirty="0" err="1">
                <a:solidFill>
                  <a:schemeClr val="tx1">
                    <a:lumMod val="75000"/>
                    <a:lumOff val="25000"/>
                  </a:schemeClr>
                </a:solidFill>
                <a:latin typeface="+mn-lt"/>
              </a:rPr>
              <a:t>resulta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muy</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difícil</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determinación</a:t>
            </a:r>
            <a:r>
              <a:rPr lang="en-US" sz="2000" dirty="0">
                <a:solidFill>
                  <a:schemeClr val="tx1">
                    <a:lumMod val="75000"/>
                    <a:lumOff val="25000"/>
                  </a:schemeClr>
                </a:solidFill>
                <a:latin typeface="+mn-lt"/>
              </a:rPr>
              <a:t> de los </a:t>
            </a:r>
            <a:r>
              <a:rPr lang="en-US" sz="2000" dirty="0" err="1">
                <a:solidFill>
                  <a:schemeClr val="tx1">
                    <a:lumMod val="75000"/>
                    <a:lumOff val="25000"/>
                  </a:schemeClr>
                </a:solidFill>
                <a:latin typeface="+mn-lt"/>
              </a:rPr>
              <a:t>valores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exactos</a:t>
            </a:r>
            <a:r>
              <a:rPr lang="en-US" sz="2000" dirty="0">
                <a:solidFill>
                  <a:schemeClr val="tx1">
                    <a:lumMod val="75000"/>
                    <a:lumOff val="25000"/>
                  </a:schemeClr>
                </a:solidFill>
                <a:latin typeface="+mn-lt"/>
              </a:rPr>
              <a:t> de las </a:t>
            </a:r>
            <a:r>
              <a:rPr lang="en-US" sz="2000" dirty="0" err="1">
                <a:solidFill>
                  <a:schemeClr val="tx1">
                    <a:lumMod val="75000"/>
                    <a:lumOff val="25000"/>
                  </a:schemeClr>
                </a:solidFill>
                <a:latin typeface="+mn-lt"/>
              </a:rPr>
              <a:t>eficiencias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debido</a:t>
            </a:r>
            <a:r>
              <a:rPr lang="en-US" sz="2000" dirty="0">
                <a:solidFill>
                  <a:schemeClr val="tx1">
                    <a:lumMod val="75000"/>
                    <a:lumOff val="25000"/>
                  </a:schemeClr>
                </a:solidFill>
                <a:latin typeface="+mn-lt"/>
              </a:rPr>
              <a:t> a las </a:t>
            </a:r>
            <a:r>
              <a:rPr lang="en-US" sz="2000" dirty="0" err="1">
                <a:solidFill>
                  <a:schemeClr val="tx1">
                    <a:lumMod val="75000"/>
                    <a:lumOff val="25000"/>
                  </a:schemeClr>
                </a:solidFill>
                <a:latin typeface="+mn-lt"/>
              </a:rPr>
              <a:t>diferencias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apreciables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altura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infiltrada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producidas</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pequeñas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variaciones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velocidad</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infiltración</a:t>
            </a:r>
            <a:r>
              <a:rPr lang="en-US" sz="2000" dirty="0">
                <a:solidFill>
                  <a:schemeClr val="tx1">
                    <a:lumMod val="75000"/>
                    <a:lumOff val="25000"/>
                  </a:schemeClr>
                </a:solidFill>
                <a:latin typeface="+mn-lt"/>
              </a:rPr>
              <a:t> dentro de la </a:t>
            </a:r>
            <a:r>
              <a:rPr lang="en-US" sz="2000" dirty="0" err="1">
                <a:solidFill>
                  <a:schemeClr val="tx1">
                    <a:lumMod val="75000"/>
                    <a:lumOff val="25000"/>
                  </a:schemeClr>
                </a:solidFill>
                <a:latin typeface="+mn-lt"/>
              </a:rPr>
              <a:t>tabla</a:t>
            </a:r>
            <a:r>
              <a:rPr lang="en-US" sz="2000" dirty="0">
                <a:solidFill>
                  <a:schemeClr val="tx1">
                    <a:lumMod val="75000"/>
                    <a:lumOff val="25000"/>
                  </a:schemeClr>
                </a:solidFill>
                <a:latin typeface="+mn-lt"/>
              </a:rPr>
              <a:t>, o por la </a:t>
            </a:r>
            <a:r>
              <a:rPr lang="en-US" sz="2000" dirty="0" err="1">
                <a:solidFill>
                  <a:schemeClr val="tx1">
                    <a:lumMod val="75000"/>
                    <a:lumOff val="25000"/>
                  </a:schemeClr>
                </a:solidFill>
                <a:latin typeface="+mn-lt"/>
              </a:rPr>
              <a:t>existencia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depresiones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donde</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acumula</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953A92B-1F33-4235-BB36-0EA195E9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3FA49F11-60E5-4C96-8909-026C86B4F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4B58670E-10F5-482E-9198-9852444E99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35FE3738-CA8C-4192-8A60-5C6BF7B38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CEC48A5-864A-4386-9760-CE40F4EB0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2098" name="Text Box 2"/>
          <p:cNvSpPr>
            <a:spLocks noGrp="1" noChangeArrowheads="1"/>
          </p:cNvSpPr>
          <p:nvPr>
            <p:ph type="title"/>
          </p:nvPr>
        </p:nvSpPr>
        <p:spPr>
          <a:xfrm>
            <a:off x="457200" y="640080"/>
            <a:ext cx="3659246" cy="29260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marL="342900" indent="-342900">
              <a:buClr>
                <a:srgbClr val="000080"/>
              </a:buClr>
            </a:pPr>
            <a:r>
              <a:rPr lang="en-US" sz="4400" b="1">
                <a:solidFill>
                  <a:srgbClr val="FFFFFF"/>
                </a:solidFill>
              </a:rPr>
              <a:t>NECESIDADES DE AGUA DE LOS CULTIVOS</a:t>
            </a:r>
            <a:endParaRPr lang="en-US" sz="4400">
              <a:solidFill>
                <a:srgbClr val="FFFFFF"/>
              </a:solidFill>
            </a:endParaRPr>
          </a:p>
        </p:txBody>
      </p:sp>
      <p:sp>
        <p:nvSpPr>
          <p:cNvPr id="84" name="Rectangle 83">
            <a:extLst>
              <a:ext uri="{FF2B5EF4-FFF2-40B4-BE49-F238E27FC236}">
                <a16:creationId xmlns:a16="http://schemas.microsoft.com/office/drawing/2014/main" id="{A6BDE375-57F4-445C-8AE4-B448749F0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210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3947" r="11758" b="3"/>
          <a:stretch/>
        </p:blipFill>
        <p:spPr bwMode="auto">
          <a:xfrm>
            <a:off x="4965290" y="321732"/>
            <a:ext cx="3645088" cy="367484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Rectangle 85">
            <a:extLst>
              <a:ext uri="{FF2B5EF4-FFF2-40B4-BE49-F238E27FC236}">
                <a16:creationId xmlns:a16="http://schemas.microsoft.com/office/drawing/2014/main" id="{2954C135-A1D6-4629-BD9F-E948BF2EC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352" r="27240" b="-1"/>
          <a:stretch/>
        </p:blipFill>
        <p:spPr bwMode="auto">
          <a:xfrm>
            <a:off x="8788410" y="2590800"/>
            <a:ext cx="3078579" cy="383589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792" r="17873" b="-2"/>
          <a:stretch/>
        </p:blipFill>
        <p:spPr bwMode="auto">
          <a:xfrm>
            <a:off x="4965290" y="4157448"/>
            <a:ext cx="3645088" cy="23023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866" name="Rectangle 2"/>
          <p:cNvSpPr>
            <a:spLocks noGrp="1" noChangeArrowheads="1"/>
          </p:cNvSpPr>
          <p:nvPr>
            <p:ph type="title"/>
          </p:nvPr>
        </p:nvSpPr>
        <p:spPr>
          <a:xfrm>
            <a:off x="492370" y="516835"/>
            <a:ext cx="3084844" cy="5772840"/>
          </a:xfrm>
        </p:spPr>
        <p:txBody>
          <a:bodyPr anchor="ctr">
            <a:normAutofit/>
          </a:bodyPr>
          <a:lstStyle/>
          <a:p>
            <a:pPr marL="838200" indent="-838200">
              <a:defRPr/>
            </a:pPr>
            <a:r>
              <a:rPr lang="es-AR" sz="3600" b="1">
                <a:solidFill>
                  <a:srgbClr val="FFFFFF"/>
                </a:solidFill>
              </a:rPr>
              <a:t>DESCRIPCIÓN DE LOS SISTEMAS DE RIEGO</a:t>
            </a:r>
            <a:endParaRPr lang="es-ES" sz="3600" b="1">
              <a:solidFill>
                <a:srgbClr val="FFFFFF"/>
              </a:solidFill>
            </a:endParaRP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76869" name="Rectangle 3">
            <a:extLst>
              <a:ext uri="{FF2B5EF4-FFF2-40B4-BE49-F238E27FC236}">
                <a16:creationId xmlns:a16="http://schemas.microsoft.com/office/drawing/2014/main" id="{09F4FC4B-D049-474A-BFD9-97BB004B444F}"/>
              </a:ext>
            </a:extLst>
          </p:cNvPr>
          <p:cNvGraphicFramePr>
            <a:graphicFrameLocks noGrp="1"/>
          </p:cNvGraphicFramePr>
          <p:nvPr>
            <p:ph idx="1"/>
            <p:extLst>
              <p:ext uri="{D42A27DB-BD31-4B8C-83A1-F6EECF244321}">
                <p14:modId xmlns:p14="http://schemas.microsoft.com/office/powerpoint/2010/main" val="336861931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1919288" y="333376"/>
            <a:ext cx="806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buClr>
                <a:srgbClr val="000080"/>
              </a:buClr>
            </a:pPr>
            <a:r>
              <a:rPr lang="es-AR" sz="2800" b="1">
                <a:solidFill>
                  <a:schemeClr val="tx2"/>
                </a:solidFill>
                <a:latin typeface="Arial" charset="0"/>
              </a:rPr>
              <a:t>NECESIDADES DE AGUA DE LOS CULTIVOS</a:t>
            </a:r>
            <a:endParaRPr lang="es-ES" sz="2800">
              <a:solidFill>
                <a:schemeClr val="tx2"/>
              </a:solidFill>
              <a:latin typeface="Arial" charset="0"/>
            </a:endParaRPr>
          </a:p>
        </p:txBody>
      </p:sp>
      <p:sp>
        <p:nvSpPr>
          <p:cNvPr id="133123" name="Text Box 3"/>
          <p:cNvSpPr txBox="1">
            <a:spLocks noChangeArrowheads="1"/>
          </p:cNvSpPr>
          <p:nvPr/>
        </p:nvSpPr>
        <p:spPr bwMode="auto">
          <a:xfrm>
            <a:off x="1309688" y="1725614"/>
            <a:ext cx="9572624" cy="468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000" dirty="0">
                <a:solidFill>
                  <a:schemeClr val="tx2"/>
                </a:solidFill>
                <a:latin typeface="Arial" charset="0"/>
              </a:rPr>
              <a:t>Las necesidades netas de riego vienen definidas por la fórmula</a:t>
            </a:r>
          </a:p>
          <a:p>
            <a:pPr eaLnBrk="1" hangingPunct="1"/>
            <a:endParaRPr lang="es-AR" sz="2000" dirty="0">
              <a:solidFill>
                <a:schemeClr val="tx2"/>
              </a:solidFill>
              <a:latin typeface="Arial" charset="0"/>
            </a:endParaRPr>
          </a:p>
          <a:p>
            <a:pPr eaLnBrk="1" hangingPunct="1"/>
            <a:endParaRPr lang="es-AR" sz="2000" dirty="0">
              <a:solidFill>
                <a:schemeClr val="tx2"/>
              </a:solidFill>
              <a:latin typeface="Arial" charset="0"/>
            </a:endParaRPr>
          </a:p>
          <a:p>
            <a:pPr eaLnBrk="1" hangingPunct="1"/>
            <a:endParaRPr lang="es-AR" sz="2000" dirty="0">
              <a:solidFill>
                <a:schemeClr val="tx2"/>
              </a:solidFill>
              <a:latin typeface="Arial" charset="0"/>
            </a:endParaRPr>
          </a:p>
          <a:p>
            <a:pPr eaLnBrk="1" hangingPunct="1">
              <a:lnSpc>
                <a:spcPct val="110000"/>
              </a:lnSpc>
            </a:pPr>
            <a:r>
              <a:rPr lang="es-AR" sz="2000" dirty="0">
                <a:solidFill>
                  <a:schemeClr val="tx2"/>
                </a:solidFill>
                <a:latin typeface="Arial" charset="0"/>
              </a:rPr>
              <a:t>Para diseño, no se consideran los últimos tres factores</a:t>
            </a:r>
          </a:p>
          <a:p>
            <a:pPr eaLnBrk="1" hangingPunct="1">
              <a:lnSpc>
                <a:spcPct val="110000"/>
              </a:lnSpc>
            </a:pPr>
            <a:endParaRPr lang="es-AR" sz="2000" dirty="0">
              <a:solidFill>
                <a:schemeClr val="tx2"/>
              </a:solidFill>
              <a:latin typeface="Arial" charset="0"/>
            </a:endParaRPr>
          </a:p>
          <a:p>
            <a:pPr eaLnBrk="1" hangingPunct="1">
              <a:lnSpc>
                <a:spcPct val="110000"/>
              </a:lnSpc>
            </a:pPr>
            <a:endParaRPr lang="es-AR" sz="2000" dirty="0">
              <a:solidFill>
                <a:schemeClr val="tx2"/>
              </a:solidFill>
              <a:latin typeface="Arial" charset="0"/>
            </a:endParaRPr>
          </a:p>
          <a:p>
            <a:pPr eaLnBrk="1" hangingPunct="1">
              <a:lnSpc>
                <a:spcPct val="110000"/>
              </a:lnSpc>
            </a:pPr>
            <a:r>
              <a:rPr lang="es-AR" sz="2000" dirty="0" err="1">
                <a:solidFill>
                  <a:schemeClr val="tx2"/>
                </a:solidFill>
                <a:latin typeface="Arial" charset="0"/>
              </a:rPr>
              <a:t>N</a:t>
            </a:r>
            <a:r>
              <a:rPr lang="es-AR" sz="2000" baseline="-25000" dirty="0" err="1">
                <a:solidFill>
                  <a:schemeClr val="tx2"/>
                </a:solidFill>
                <a:latin typeface="Arial" charset="0"/>
              </a:rPr>
              <a:t>n</a:t>
            </a:r>
            <a:r>
              <a:rPr lang="es-AR" sz="2000" dirty="0">
                <a:solidFill>
                  <a:schemeClr val="tx2"/>
                </a:solidFill>
                <a:latin typeface="Arial" charset="0"/>
              </a:rPr>
              <a:t>= 	Necesidades Netas (mm/ día)</a:t>
            </a:r>
          </a:p>
          <a:p>
            <a:pPr eaLnBrk="1" hangingPunct="1">
              <a:lnSpc>
                <a:spcPct val="110000"/>
              </a:lnSpc>
            </a:pPr>
            <a:r>
              <a:rPr lang="es-AR" sz="2000" dirty="0" err="1">
                <a:solidFill>
                  <a:schemeClr val="tx2"/>
                </a:solidFill>
                <a:latin typeface="Arial" charset="0"/>
              </a:rPr>
              <a:t>ETc</a:t>
            </a:r>
            <a:r>
              <a:rPr lang="es-AR" sz="2000" dirty="0">
                <a:solidFill>
                  <a:schemeClr val="tx2"/>
                </a:solidFill>
                <a:latin typeface="Arial" charset="0"/>
              </a:rPr>
              <a:t>= 	Evapotranspiración del cultivo</a:t>
            </a:r>
          </a:p>
          <a:p>
            <a:pPr eaLnBrk="1" hangingPunct="1">
              <a:lnSpc>
                <a:spcPct val="110000"/>
              </a:lnSpc>
            </a:pPr>
            <a:endParaRPr lang="es-AR" sz="2000" dirty="0">
              <a:solidFill>
                <a:schemeClr val="tx2"/>
              </a:solidFill>
              <a:latin typeface="Arial" charset="0"/>
            </a:endParaRPr>
          </a:p>
          <a:p>
            <a:pPr eaLnBrk="1" hangingPunct="1">
              <a:lnSpc>
                <a:spcPct val="110000"/>
              </a:lnSpc>
            </a:pPr>
            <a:endParaRPr lang="es-AR" sz="2000" dirty="0">
              <a:solidFill>
                <a:schemeClr val="tx2"/>
              </a:solidFill>
              <a:latin typeface="Arial" charset="0"/>
            </a:endParaRPr>
          </a:p>
          <a:p>
            <a:pPr eaLnBrk="1" hangingPunct="1">
              <a:lnSpc>
                <a:spcPct val="110000"/>
              </a:lnSpc>
            </a:pPr>
            <a:r>
              <a:rPr lang="es-AR" sz="2000" dirty="0">
                <a:solidFill>
                  <a:schemeClr val="tx2"/>
                </a:solidFill>
                <a:latin typeface="Arial" charset="0"/>
              </a:rPr>
              <a:t>K</a:t>
            </a:r>
            <a:r>
              <a:rPr lang="es-AR" sz="2000" baseline="-25000" dirty="0">
                <a:solidFill>
                  <a:schemeClr val="tx2"/>
                </a:solidFill>
                <a:latin typeface="Arial" charset="0"/>
              </a:rPr>
              <a:t>1</a:t>
            </a:r>
            <a:r>
              <a:rPr lang="es-AR" sz="2000" dirty="0">
                <a:solidFill>
                  <a:schemeClr val="tx2"/>
                </a:solidFill>
                <a:latin typeface="Arial" charset="0"/>
              </a:rPr>
              <a:t>= Coeficiente corrector por localización</a:t>
            </a:r>
          </a:p>
          <a:p>
            <a:pPr eaLnBrk="1" hangingPunct="1">
              <a:lnSpc>
                <a:spcPct val="110000"/>
              </a:lnSpc>
            </a:pPr>
            <a:r>
              <a:rPr lang="es-AR" sz="2000" dirty="0">
                <a:solidFill>
                  <a:schemeClr val="tx2"/>
                </a:solidFill>
              </a:rPr>
              <a:t>K</a:t>
            </a:r>
            <a:r>
              <a:rPr lang="es-AR" sz="2000" baseline="-25000" dirty="0">
                <a:solidFill>
                  <a:schemeClr val="tx2"/>
                </a:solidFill>
              </a:rPr>
              <a:t>2</a:t>
            </a:r>
            <a:r>
              <a:rPr lang="es-AR" sz="2000" dirty="0">
                <a:solidFill>
                  <a:schemeClr val="tx2"/>
                </a:solidFill>
              </a:rPr>
              <a:t>= Coeficiente corrector por variación climática</a:t>
            </a:r>
          </a:p>
          <a:p>
            <a:pPr eaLnBrk="1" hangingPunct="1">
              <a:lnSpc>
                <a:spcPct val="110000"/>
              </a:lnSpc>
            </a:pPr>
            <a:r>
              <a:rPr lang="es-AR" sz="2000" dirty="0">
                <a:solidFill>
                  <a:schemeClr val="tx2"/>
                </a:solidFill>
              </a:rPr>
              <a:t>K</a:t>
            </a:r>
            <a:r>
              <a:rPr lang="es-AR" sz="2000" baseline="-25000" dirty="0">
                <a:solidFill>
                  <a:schemeClr val="tx2"/>
                </a:solidFill>
              </a:rPr>
              <a:t>3</a:t>
            </a:r>
            <a:r>
              <a:rPr lang="es-AR" sz="2000" dirty="0">
                <a:solidFill>
                  <a:schemeClr val="tx2"/>
                </a:solidFill>
              </a:rPr>
              <a:t>= Coeficiente corrector por advección</a:t>
            </a:r>
            <a:endParaRPr lang="es-ES" sz="2000" dirty="0">
              <a:solidFill>
                <a:schemeClr val="tx2"/>
              </a:solidFill>
              <a:latin typeface="Arial" charset="0"/>
            </a:endParaRPr>
          </a:p>
        </p:txBody>
      </p:sp>
      <p:graphicFrame>
        <p:nvGraphicFramePr>
          <p:cNvPr id="133124" name="Object 4"/>
          <p:cNvGraphicFramePr>
            <a:graphicFrameLocks noGrp="1" noChangeAspect="1"/>
          </p:cNvGraphicFramePr>
          <p:nvPr>
            <p:ph sz="half" idx="1"/>
            <p:extLst>
              <p:ext uri="{D42A27DB-BD31-4B8C-83A1-F6EECF244321}">
                <p14:modId xmlns:p14="http://schemas.microsoft.com/office/powerpoint/2010/main" val="1371560669"/>
              </p:ext>
            </p:extLst>
          </p:nvPr>
        </p:nvGraphicFramePr>
        <p:xfrm>
          <a:off x="5062537" y="3451225"/>
          <a:ext cx="1033463" cy="284163"/>
        </p:xfrm>
        <a:graphic>
          <a:graphicData uri="http://schemas.openxmlformats.org/presentationml/2006/ole">
            <mc:AlternateContent xmlns:mc="http://schemas.openxmlformats.org/markup-compatibility/2006">
              <mc:Choice xmlns:v="urn:schemas-microsoft-com:vml" Requires="v">
                <p:oleObj spid="_x0000_s12344" name="Ecuación" r:id="rId4" imgW="647419" imgH="177723" progId="Equation.3">
                  <p:embed/>
                </p:oleObj>
              </mc:Choice>
              <mc:Fallback>
                <p:oleObj name="Ecuación" r:id="rId4" imgW="647419" imgH="177723" progId="Equation.3">
                  <p:embed/>
                  <p:pic>
                    <p:nvPicPr>
                      <p:cNvPr id="1331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2537" y="3451225"/>
                        <a:ext cx="1033463" cy="284163"/>
                      </a:xfrm>
                      <a:prstGeom prst="rect">
                        <a:avLst/>
                      </a:prstGeom>
                      <a:noFill/>
                      <a:ln>
                        <a:noFill/>
                      </a:ln>
                      <a:effectLst/>
                    </p:spPr>
                  </p:pic>
                </p:oleObj>
              </mc:Fallback>
            </mc:AlternateContent>
          </a:graphicData>
        </a:graphic>
      </p:graphicFrame>
      <p:graphicFrame>
        <p:nvGraphicFramePr>
          <p:cNvPr id="133125" name="Object 6"/>
          <p:cNvGraphicFramePr>
            <a:graphicFrameLocks noGrp="1" noChangeAspect="1"/>
          </p:cNvGraphicFramePr>
          <p:nvPr>
            <p:ph sz="quarter" idx="2"/>
            <p:extLst>
              <p:ext uri="{D42A27DB-BD31-4B8C-83A1-F6EECF244321}">
                <p14:modId xmlns:p14="http://schemas.microsoft.com/office/powerpoint/2010/main" val="337314575"/>
              </p:ext>
            </p:extLst>
          </p:nvPr>
        </p:nvGraphicFramePr>
        <p:xfrm>
          <a:off x="2028825" y="2212976"/>
          <a:ext cx="7880350" cy="320675"/>
        </p:xfrm>
        <a:graphic>
          <a:graphicData uri="http://schemas.openxmlformats.org/presentationml/2006/ole">
            <mc:AlternateContent xmlns:mc="http://schemas.openxmlformats.org/markup-compatibility/2006">
              <mc:Choice xmlns:v="urn:schemas-microsoft-com:vml" Requires="v">
                <p:oleObj spid="_x0000_s12345" name="Ecuación" r:id="rId6" imgW="5003800" imgH="203200" progId="Equation.3">
                  <p:embed/>
                </p:oleObj>
              </mc:Choice>
              <mc:Fallback>
                <p:oleObj name="Ecuación" r:id="rId6" imgW="5003800" imgH="203200" progId="Equation.3">
                  <p:embed/>
                  <p:pic>
                    <p:nvPicPr>
                      <p:cNvPr id="133125"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8825" y="2212976"/>
                        <a:ext cx="7880350" cy="320675"/>
                      </a:xfrm>
                      <a:prstGeom prst="rect">
                        <a:avLst/>
                      </a:prstGeom>
                      <a:noFill/>
                      <a:ln>
                        <a:noFill/>
                      </a:ln>
                      <a:effectLst/>
                    </p:spPr>
                  </p:pic>
                </p:oleObj>
              </mc:Fallback>
            </mc:AlternateContent>
          </a:graphicData>
        </a:graphic>
      </p:graphicFrame>
      <p:graphicFrame>
        <p:nvGraphicFramePr>
          <p:cNvPr id="133126" name="Object 12"/>
          <p:cNvGraphicFramePr>
            <a:graphicFrameLocks noGrp="1" noChangeAspect="1"/>
          </p:cNvGraphicFramePr>
          <p:nvPr>
            <p:ph sz="quarter" idx="3"/>
            <p:extLst>
              <p:ext uri="{D42A27DB-BD31-4B8C-83A1-F6EECF244321}">
                <p14:modId xmlns:p14="http://schemas.microsoft.com/office/powerpoint/2010/main" val="1802034657"/>
              </p:ext>
            </p:extLst>
          </p:nvPr>
        </p:nvGraphicFramePr>
        <p:xfrm>
          <a:off x="4591050" y="4725322"/>
          <a:ext cx="2320925" cy="346075"/>
        </p:xfrm>
        <a:graphic>
          <a:graphicData uri="http://schemas.openxmlformats.org/presentationml/2006/ole">
            <mc:AlternateContent xmlns:mc="http://schemas.openxmlformats.org/markup-compatibility/2006">
              <mc:Choice xmlns:v="urn:schemas-microsoft-com:vml" Requires="v">
                <p:oleObj spid="_x0000_s12346" name="Ecuación" r:id="rId8" imgW="1447172" imgH="215806" progId="Equation.3">
                  <p:embed/>
                </p:oleObj>
              </mc:Choice>
              <mc:Fallback>
                <p:oleObj name="Ecuación" r:id="rId8" imgW="1447172" imgH="215806" progId="Equation.3">
                  <p:embed/>
                  <p:pic>
                    <p:nvPicPr>
                      <p:cNvPr id="133126"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1050" y="4725322"/>
                        <a:ext cx="2320925" cy="346075"/>
                      </a:xfrm>
                      <a:prstGeom prst="rect">
                        <a:avLst/>
                      </a:prstGeom>
                      <a:noFill/>
                      <a:ln>
                        <a:noFill/>
                      </a:ln>
                      <a:effectLst/>
                    </p:spPr>
                  </p:pic>
                </p:oleObj>
              </mc:Fallback>
            </mc:AlternateContent>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919288" y="333376"/>
            <a:ext cx="806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buClr>
                <a:srgbClr val="000080"/>
              </a:buClr>
            </a:pPr>
            <a:r>
              <a:rPr lang="es-AR" sz="2800" b="1">
                <a:solidFill>
                  <a:schemeClr val="tx2"/>
                </a:solidFill>
                <a:latin typeface="Arial" charset="0"/>
              </a:rPr>
              <a:t>NECESIDADES DE AGUA DE LOS CULTIVOS</a:t>
            </a:r>
            <a:endParaRPr lang="es-ES" sz="2800">
              <a:solidFill>
                <a:schemeClr val="tx2"/>
              </a:solidFill>
              <a:latin typeface="Arial" charset="0"/>
            </a:endParaRPr>
          </a:p>
        </p:txBody>
      </p:sp>
      <p:sp>
        <p:nvSpPr>
          <p:cNvPr id="134147" name="Text Box 3"/>
          <p:cNvSpPr txBox="1">
            <a:spLocks noChangeArrowheads="1"/>
          </p:cNvSpPr>
          <p:nvPr/>
        </p:nvSpPr>
        <p:spPr bwMode="auto">
          <a:xfrm>
            <a:off x="828675" y="1725614"/>
            <a:ext cx="10239375" cy="47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10000"/>
              </a:lnSpc>
            </a:pPr>
            <a:r>
              <a:rPr lang="es-AR" sz="2000" i="1" dirty="0">
                <a:solidFill>
                  <a:schemeClr val="tx2"/>
                </a:solidFill>
                <a:latin typeface="Arial" charset="0"/>
              </a:rPr>
              <a:t>Coeficiente corrector por localización (K</a:t>
            </a:r>
            <a:r>
              <a:rPr lang="es-AR" sz="2000" i="1" baseline="-25000" dirty="0">
                <a:solidFill>
                  <a:schemeClr val="tx2"/>
                </a:solidFill>
                <a:latin typeface="Arial" charset="0"/>
              </a:rPr>
              <a:t>1</a:t>
            </a:r>
            <a:r>
              <a:rPr lang="es-AR" sz="2000" i="1" dirty="0">
                <a:solidFill>
                  <a:schemeClr val="tx2"/>
                </a:solidFill>
                <a:latin typeface="Arial" charset="0"/>
              </a:rPr>
              <a:t>)</a:t>
            </a:r>
          </a:p>
          <a:p>
            <a:pPr eaLnBrk="1" hangingPunct="1">
              <a:lnSpc>
                <a:spcPct val="110000"/>
              </a:lnSpc>
            </a:pPr>
            <a:r>
              <a:rPr lang="es-AR" sz="2000" dirty="0">
                <a:solidFill>
                  <a:schemeClr val="tx2"/>
                </a:solidFill>
                <a:latin typeface="Arial" charset="0"/>
              </a:rPr>
              <a:t>Se basa en considerar la fracción de área sombreada por la planta con relación a la superficie del marco de plantación (o superficie ocupada por cada planta)</a:t>
            </a:r>
          </a:p>
          <a:p>
            <a:pPr eaLnBrk="1" hangingPunct="1">
              <a:lnSpc>
                <a:spcPct val="110000"/>
              </a:lnSpc>
            </a:pPr>
            <a:endParaRPr lang="es-AR" sz="2000" dirty="0">
              <a:solidFill>
                <a:schemeClr val="tx2"/>
              </a:solidFill>
              <a:latin typeface="Arial" charset="0"/>
            </a:endParaRPr>
          </a:p>
          <a:p>
            <a:pPr eaLnBrk="1" hangingPunct="1">
              <a:lnSpc>
                <a:spcPct val="110000"/>
              </a:lnSpc>
            </a:pPr>
            <a:r>
              <a:rPr lang="es-AR" sz="2000" dirty="0">
                <a:solidFill>
                  <a:schemeClr val="tx2"/>
                </a:solidFill>
                <a:latin typeface="Arial" charset="0"/>
              </a:rPr>
              <a:t>Fracción de área sombreada (FAS) = </a:t>
            </a:r>
            <a:r>
              <a:rPr lang="es-AR" sz="2000" u="sng" dirty="0">
                <a:solidFill>
                  <a:schemeClr val="tx2"/>
                </a:solidFill>
                <a:latin typeface="Arial" charset="0"/>
              </a:rPr>
              <a:t>   Área  sombreada	 </a:t>
            </a:r>
            <a:r>
              <a:rPr lang="es-AR" sz="2000" dirty="0">
                <a:solidFill>
                  <a:schemeClr val="tx2"/>
                </a:solidFill>
                <a:latin typeface="Arial" charset="0"/>
              </a:rPr>
              <a:t> =</a:t>
            </a:r>
          </a:p>
          <a:p>
            <a:pPr eaLnBrk="1" hangingPunct="1">
              <a:lnSpc>
                <a:spcPct val="110000"/>
              </a:lnSpc>
            </a:pPr>
            <a:r>
              <a:rPr lang="es-AR" sz="2000" dirty="0">
                <a:solidFill>
                  <a:schemeClr val="tx2"/>
                </a:solidFill>
                <a:latin typeface="Arial" charset="0"/>
              </a:rPr>
              <a:t>					 </a:t>
            </a:r>
            <a:r>
              <a:rPr lang="es-AR" sz="2000" dirty="0" err="1">
                <a:solidFill>
                  <a:schemeClr val="tx2"/>
                </a:solidFill>
                <a:latin typeface="Arial" charset="0"/>
              </a:rPr>
              <a:t>Sup</a:t>
            </a:r>
            <a:r>
              <a:rPr lang="es-AR" sz="2000" dirty="0">
                <a:solidFill>
                  <a:schemeClr val="tx2"/>
                </a:solidFill>
                <a:latin typeface="Arial" charset="0"/>
              </a:rPr>
              <a:t>. marco plantación</a:t>
            </a:r>
          </a:p>
          <a:p>
            <a:pPr eaLnBrk="1" hangingPunct="1"/>
            <a:endParaRPr lang="es-AR" sz="2000" dirty="0">
              <a:solidFill>
                <a:schemeClr val="tx2"/>
              </a:solidFill>
            </a:endParaRPr>
          </a:p>
          <a:p>
            <a:pPr eaLnBrk="1" hangingPunct="1"/>
            <a:r>
              <a:rPr lang="es-AR" sz="2000" dirty="0">
                <a:solidFill>
                  <a:schemeClr val="tx2"/>
                </a:solidFill>
              </a:rPr>
              <a:t>				         </a:t>
            </a:r>
            <a:r>
              <a:rPr lang="es-AR" sz="2000" dirty="0">
                <a:solidFill>
                  <a:schemeClr val="tx2"/>
                </a:solidFill>
                <a:latin typeface="Arial" charset="0"/>
              </a:rPr>
              <a:t>=  </a:t>
            </a:r>
            <a:r>
              <a:rPr lang="es-AR" sz="2000" u="sng" dirty="0">
                <a:solidFill>
                  <a:schemeClr val="tx2"/>
                </a:solidFill>
                <a:latin typeface="Arial" charset="0"/>
              </a:rPr>
              <a:t> </a:t>
            </a:r>
            <a:r>
              <a:rPr lang="es-AR" sz="2000" u="sng" dirty="0" err="1">
                <a:solidFill>
                  <a:schemeClr val="tx2"/>
                </a:solidFill>
                <a:latin typeface="Arial" charset="0"/>
              </a:rPr>
              <a:t>Sup</a:t>
            </a:r>
            <a:r>
              <a:rPr lang="es-AR" sz="2000" u="sng" dirty="0">
                <a:solidFill>
                  <a:schemeClr val="tx2"/>
                </a:solidFill>
                <a:latin typeface="Arial" charset="0"/>
              </a:rPr>
              <a:t>. </a:t>
            </a:r>
            <a:r>
              <a:rPr lang="es-AR" sz="2000" u="sng" dirty="0" err="1">
                <a:solidFill>
                  <a:schemeClr val="tx2"/>
                </a:solidFill>
                <a:latin typeface="Arial" charset="0"/>
              </a:rPr>
              <a:t>proyecc</a:t>
            </a:r>
            <a:r>
              <a:rPr lang="es-AR" sz="2000" u="sng" dirty="0">
                <a:solidFill>
                  <a:schemeClr val="tx2"/>
                </a:solidFill>
                <a:latin typeface="Arial" charset="0"/>
              </a:rPr>
              <a:t>. de la copa </a:t>
            </a:r>
            <a:endParaRPr lang="es-AR" sz="2000" dirty="0">
              <a:solidFill>
                <a:schemeClr val="tx2"/>
              </a:solidFill>
              <a:latin typeface="Arial" charset="0"/>
            </a:endParaRPr>
          </a:p>
          <a:p>
            <a:pPr eaLnBrk="1" hangingPunct="1"/>
            <a:r>
              <a:rPr lang="es-AR" sz="2000" dirty="0">
                <a:solidFill>
                  <a:schemeClr val="tx2"/>
                </a:solidFill>
                <a:latin typeface="Arial" charset="0"/>
              </a:rPr>
              <a:t>					   </a:t>
            </a:r>
            <a:r>
              <a:rPr lang="es-AR" sz="2000" dirty="0" err="1">
                <a:solidFill>
                  <a:schemeClr val="tx2"/>
                </a:solidFill>
                <a:latin typeface="Arial" charset="0"/>
              </a:rPr>
              <a:t>Sup</a:t>
            </a:r>
            <a:r>
              <a:rPr lang="es-AR" sz="2000" dirty="0">
                <a:solidFill>
                  <a:schemeClr val="tx2"/>
                </a:solidFill>
                <a:latin typeface="Arial" charset="0"/>
              </a:rPr>
              <a:t>. marco plantación</a:t>
            </a:r>
          </a:p>
          <a:p>
            <a:pPr eaLnBrk="1" hangingPunct="1">
              <a:lnSpc>
                <a:spcPct val="110000"/>
              </a:lnSpc>
            </a:pPr>
            <a:r>
              <a:rPr lang="es-AR" sz="2000" dirty="0">
                <a:solidFill>
                  <a:schemeClr val="tx2"/>
                </a:solidFill>
                <a:latin typeface="Arial" charset="0"/>
              </a:rPr>
              <a:t>La relación entre k1 y FAS viene dada por diversas fórmulas:</a:t>
            </a:r>
          </a:p>
          <a:p>
            <a:pPr eaLnBrk="1" hangingPunct="1">
              <a:lnSpc>
                <a:spcPct val="110000"/>
              </a:lnSpc>
            </a:pPr>
            <a:r>
              <a:rPr lang="es-AR" sz="2000" dirty="0">
                <a:solidFill>
                  <a:schemeClr val="tx2"/>
                </a:solidFill>
                <a:latin typeface="Arial" charset="0"/>
              </a:rPr>
              <a:t>k</a:t>
            </a:r>
            <a:r>
              <a:rPr lang="es-AR" sz="2000" baseline="-25000" dirty="0">
                <a:solidFill>
                  <a:schemeClr val="tx2"/>
                </a:solidFill>
                <a:latin typeface="Arial" charset="0"/>
              </a:rPr>
              <a:t>1</a:t>
            </a:r>
            <a:r>
              <a:rPr lang="es-AR" sz="2000" dirty="0">
                <a:solidFill>
                  <a:schemeClr val="tx2"/>
                </a:solidFill>
                <a:latin typeface="Arial" charset="0"/>
              </a:rPr>
              <a:t> = 1,34 FAS</a:t>
            </a:r>
          </a:p>
          <a:p>
            <a:pPr eaLnBrk="1" hangingPunct="1">
              <a:lnSpc>
                <a:spcPct val="110000"/>
              </a:lnSpc>
            </a:pPr>
            <a:r>
              <a:rPr lang="es-AR" sz="2000" dirty="0">
                <a:solidFill>
                  <a:schemeClr val="tx2"/>
                </a:solidFill>
                <a:latin typeface="Arial" charset="0"/>
              </a:rPr>
              <a:t>k</a:t>
            </a:r>
            <a:r>
              <a:rPr lang="es-AR" sz="2000" baseline="-25000" dirty="0">
                <a:solidFill>
                  <a:schemeClr val="tx2"/>
                </a:solidFill>
                <a:latin typeface="Arial" charset="0"/>
              </a:rPr>
              <a:t>1 </a:t>
            </a:r>
            <a:r>
              <a:rPr lang="es-AR" sz="2000" dirty="0">
                <a:solidFill>
                  <a:schemeClr val="tx2"/>
                </a:solidFill>
                <a:latin typeface="Arial" charset="0"/>
              </a:rPr>
              <a:t>= 0,1 + FAS</a:t>
            </a:r>
          </a:p>
          <a:p>
            <a:pPr eaLnBrk="1" hangingPunct="1">
              <a:lnSpc>
                <a:spcPct val="110000"/>
              </a:lnSpc>
            </a:pPr>
            <a:r>
              <a:rPr lang="es-AR" sz="2000" dirty="0">
                <a:solidFill>
                  <a:schemeClr val="tx2"/>
                </a:solidFill>
                <a:latin typeface="Arial" charset="0"/>
              </a:rPr>
              <a:t>k</a:t>
            </a:r>
            <a:r>
              <a:rPr lang="es-AR" sz="2000" baseline="-25000" dirty="0">
                <a:solidFill>
                  <a:schemeClr val="tx2"/>
                </a:solidFill>
                <a:latin typeface="Arial" charset="0"/>
              </a:rPr>
              <a:t>1</a:t>
            </a:r>
            <a:r>
              <a:rPr lang="es-AR" sz="2000" dirty="0">
                <a:solidFill>
                  <a:schemeClr val="tx2"/>
                </a:solidFill>
                <a:latin typeface="Arial" charset="0"/>
              </a:rPr>
              <a:t> = FAS + 0,5 (1-FAS)</a:t>
            </a:r>
          </a:p>
          <a:p>
            <a:pPr eaLnBrk="1" hangingPunct="1">
              <a:lnSpc>
                <a:spcPct val="110000"/>
              </a:lnSpc>
            </a:pPr>
            <a:r>
              <a:rPr lang="es-AR" sz="2000" dirty="0">
                <a:solidFill>
                  <a:schemeClr val="tx2"/>
                </a:solidFill>
                <a:latin typeface="Arial" charset="0"/>
              </a:rPr>
              <a:t>k</a:t>
            </a:r>
            <a:r>
              <a:rPr lang="es-AR" sz="2000" baseline="-25000" dirty="0">
                <a:solidFill>
                  <a:schemeClr val="tx2"/>
                </a:solidFill>
                <a:latin typeface="Arial" charset="0"/>
              </a:rPr>
              <a:t>1</a:t>
            </a:r>
            <a:r>
              <a:rPr lang="es-AR" sz="2000" dirty="0">
                <a:solidFill>
                  <a:schemeClr val="tx2"/>
                </a:solidFill>
                <a:latin typeface="Arial" charset="0"/>
              </a:rPr>
              <a:t> = FAS + 0,15 (1-FAS)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5170"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a:solidFill>
                  <a:srgbClr val="FFFFFF"/>
                </a:solidFill>
                <a:latin typeface="+mj-lt"/>
                <a:ea typeface="+mj-ea"/>
                <a:cs typeface="+mj-cs"/>
              </a:rPr>
              <a:t>NECESIDADES DE AGUA DE LOS CULTIVOS</a:t>
            </a:r>
            <a:endParaRPr lang="en-US" sz="3600" spc="-50">
              <a:solidFill>
                <a:srgbClr val="FFFFFF"/>
              </a:solidFill>
              <a:latin typeface="+mj-lt"/>
              <a:ea typeface="+mj-ea"/>
              <a:cs typeface="+mj-cs"/>
            </a:endParaRP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5171"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2000" i="1" dirty="0" err="1">
                <a:solidFill>
                  <a:schemeClr val="tx1">
                    <a:lumMod val="75000"/>
                    <a:lumOff val="25000"/>
                  </a:schemeClr>
                </a:solidFill>
                <a:latin typeface="+mn-lt"/>
              </a:rPr>
              <a:t>Coeficiente</a:t>
            </a:r>
            <a:r>
              <a:rPr lang="en-US" sz="2000" i="1" dirty="0">
                <a:solidFill>
                  <a:schemeClr val="tx1">
                    <a:lumMod val="75000"/>
                    <a:lumOff val="25000"/>
                  </a:schemeClr>
                </a:solidFill>
                <a:latin typeface="+mn-lt"/>
              </a:rPr>
              <a:t> corrector por </a:t>
            </a:r>
            <a:r>
              <a:rPr lang="en-US" sz="2000" i="1" dirty="0" err="1">
                <a:solidFill>
                  <a:schemeClr val="tx1">
                    <a:lumMod val="75000"/>
                    <a:lumOff val="25000"/>
                  </a:schemeClr>
                </a:solidFill>
                <a:latin typeface="+mn-lt"/>
              </a:rPr>
              <a:t>variación</a:t>
            </a:r>
            <a:r>
              <a:rPr lang="en-US" sz="2000" i="1" dirty="0">
                <a:solidFill>
                  <a:schemeClr val="tx1">
                    <a:lumMod val="75000"/>
                    <a:lumOff val="25000"/>
                  </a:schemeClr>
                </a:solidFill>
                <a:latin typeface="+mn-lt"/>
              </a:rPr>
              <a:t> </a:t>
            </a:r>
            <a:r>
              <a:rPr lang="en-US" sz="2000" i="1" dirty="0" err="1">
                <a:solidFill>
                  <a:schemeClr val="tx1">
                    <a:lumMod val="75000"/>
                    <a:lumOff val="25000"/>
                  </a:schemeClr>
                </a:solidFill>
                <a:latin typeface="+mn-lt"/>
              </a:rPr>
              <a:t>climática</a:t>
            </a:r>
            <a:r>
              <a:rPr lang="en-US" sz="2000" i="1" dirty="0">
                <a:solidFill>
                  <a:schemeClr val="tx1">
                    <a:lumMod val="75000"/>
                    <a:lumOff val="25000"/>
                  </a:schemeClr>
                </a:solidFill>
                <a:latin typeface="+mn-lt"/>
              </a:rPr>
              <a:t> (K</a:t>
            </a:r>
            <a:r>
              <a:rPr lang="en-US" sz="2000" i="1" baseline="-25000" dirty="0">
                <a:solidFill>
                  <a:schemeClr val="tx1">
                    <a:lumMod val="75000"/>
                    <a:lumOff val="25000"/>
                  </a:schemeClr>
                </a:solidFill>
                <a:latin typeface="+mn-lt"/>
              </a:rPr>
              <a:t>2</a:t>
            </a:r>
            <a:r>
              <a:rPr lang="en-US" sz="2000" i="1" dirty="0">
                <a:solidFill>
                  <a:schemeClr val="tx1">
                    <a:lumMod val="75000"/>
                    <a:lumOff val="25000"/>
                  </a:schemeClr>
                </a:solidFill>
                <a:latin typeface="+mn-lt"/>
              </a:rPr>
              <a:t>)</a:t>
            </a:r>
            <a:r>
              <a:rPr lang="en-US" sz="2000"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Los </a:t>
            </a:r>
            <a:r>
              <a:rPr lang="en-US" sz="2000" dirty="0" err="1">
                <a:solidFill>
                  <a:schemeClr val="tx1">
                    <a:lumMod val="75000"/>
                    <a:lumOff val="25000"/>
                  </a:schemeClr>
                </a:solidFill>
                <a:latin typeface="+mn-lt"/>
              </a:rPr>
              <a:t>valores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ETc</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corresponden</a:t>
            </a:r>
            <a:r>
              <a:rPr lang="en-US" sz="2000" dirty="0">
                <a:solidFill>
                  <a:schemeClr val="tx1">
                    <a:lumMod val="75000"/>
                    <a:lumOff val="25000"/>
                  </a:schemeClr>
                </a:solidFill>
                <a:latin typeface="+mn-lt"/>
              </a:rPr>
              <a:t> a la media de los </a:t>
            </a:r>
            <a:r>
              <a:rPr lang="en-US" sz="2000" dirty="0" err="1">
                <a:solidFill>
                  <a:schemeClr val="tx1">
                    <a:lumMod val="75000"/>
                    <a:lumOff val="25000"/>
                  </a:schemeClr>
                </a:solidFill>
                <a:latin typeface="+mn-lt"/>
              </a:rPr>
              <a:t>valores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climáticos</a:t>
            </a:r>
            <a:r>
              <a:rPr lang="en-US" sz="2000" dirty="0">
                <a:solidFill>
                  <a:schemeClr val="tx1">
                    <a:lumMod val="75000"/>
                    <a:lumOff val="25000"/>
                  </a:schemeClr>
                </a:solidFill>
                <a:latin typeface="+mn-lt"/>
              </a:rPr>
              <a:t> de un </a:t>
            </a:r>
            <a:r>
              <a:rPr lang="en-US" sz="2000" dirty="0" err="1">
                <a:solidFill>
                  <a:schemeClr val="tx1">
                    <a:lumMod val="75000"/>
                    <a:lumOff val="25000"/>
                  </a:schemeClr>
                </a:solidFill>
                <a:latin typeface="+mn-lt"/>
              </a:rPr>
              <a:t>determinado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número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alos</a:t>
            </a:r>
            <a:r>
              <a:rPr lang="en-US" sz="2000" dirty="0">
                <a:solidFill>
                  <a:schemeClr val="tx1">
                    <a:lumMod val="75000"/>
                    <a:lumOff val="25000"/>
                  </a:schemeClr>
                </a:solidFill>
                <a:latin typeface="+mn-lt"/>
              </a:rPr>
              <a:t>, lo que </a:t>
            </a:r>
            <a:r>
              <a:rPr lang="en-US" sz="2000" dirty="0" err="1">
                <a:solidFill>
                  <a:schemeClr val="tx1">
                    <a:lumMod val="75000"/>
                    <a:lumOff val="25000"/>
                  </a:schemeClr>
                </a:solidFill>
                <a:latin typeface="+mn-lt"/>
              </a:rPr>
              <a:t>implica</a:t>
            </a:r>
            <a:r>
              <a:rPr lang="en-US" sz="2000" dirty="0">
                <a:solidFill>
                  <a:schemeClr val="tx1">
                    <a:lumMod val="75000"/>
                    <a:lumOff val="25000"/>
                  </a:schemeClr>
                </a:solidFill>
                <a:latin typeface="+mn-lt"/>
              </a:rPr>
              <a:t> que las </a:t>
            </a:r>
            <a:r>
              <a:rPr lang="en-US" sz="2000" dirty="0" err="1">
                <a:solidFill>
                  <a:schemeClr val="tx1">
                    <a:lumMod val="75000"/>
                    <a:lumOff val="25000"/>
                  </a:schemeClr>
                </a:solidFill>
                <a:latin typeface="+mn-lt"/>
              </a:rPr>
              <a:t>necesidades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calculadas</a:t>
            </a:r>
            <a:r>
              <a:rPr lang="en-US" sz="2000" dirty="0">
                <a:solidFill>
                  <a:schemeClr val="tx1">
                    <a:lumMod val="75000"/>
                    <a:lumOff val="25000"/>
                  </a:schemeClr>
                </a:solidFill>
                <a:latin typeface="+mn-lt"/>
              </a:rPr>
              <a:t> son </a:t>
            </a:r>
            <a:r>
              <a:rPr lang="en-US" sz="2000" dirty="0" err="1">
                <a:solidFill>
                  <a:schemeClr val="tx1">
                    <a:lumMod val="75000"/>
                    <a:lumOff val="25000"/>
                  </a:schemeClr>
                </a:solidFill>
                <a:latin typeface="+mn-lt"/>
              </a:rPr>
              <a:t>insuficientes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mitad</a:t>
            </a:r>
            <a:r>
              <a:rPr lang="en-US" sz="2000" dirty="0">
                <a:solidFill>
                  <a:schemeClr val="tx1">
                    <a:lumMod val="75000"/>
                    <a:lumOff val="25000"/>
                  </a:schemeClr>
                </a:solidFill>
                <a:latin typeface="+mn-lt"/>
              </a:rPr>
              <a:t> de ese </a:t>
            </a:r>
            <a:r>
              <a:rPr lang="en-US" sz="2000" dirty="0" err="1">
                <a:solidFill>
                  <a:schemeClr val="tx1">
                    <a:lumMod val="75000"/>
                    <a:lumOff val="25000"/>
                  </a:schemeClr>
                </a:solidFill>
                <a:latin typeface="+mn-lt"/>
              </a:rPr>
              <a:t>período</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Como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riego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localizado</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puede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aplicar</a:t>
            </a:r>
            <a:r>
              <a:rPr lang="en-US" sz="2000" dirty="0">
                <a:solidFill>
                  <a:schemeClr val="tx1">
                    <a:lumMod val="75000"/>
                    <a:lumOff val="25000"/>
                  </a:schemeClr>
                </a:solidFill>
                <a:latin typeface="+mn-lt"/>
              </a:rPr>
              <a:t> con </a:t>
            </a:r>
            <a:r>
              <a:rPr lang="en-US" sz="2000" dirty="0" err="1">
                <a:solidFill>
                  <a:schemeClr val="tx1">
                    <a:lumMod val="75000"/>
                    <a:lumOff val="25000"/>
                  </a:schemeClr>
                </a:solidFill>
                <a:latin typeface="+mn-lt"/>
              </a:rPr>
              <a:t>mucha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exactitud</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cantidad</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conviene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mejorar</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necesidades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un 15-20%, por lo que K</a:t>
            </a:r>
            <a:r>
              <a:rPr lang="en-US" sz="2000" baseline="-25000" dirty="0">
                <a:solidFill>
                  <a:schemeClr val="tx1">
                    <a:lumMod val="75000"/>
                    <a:lumOff val="25000"/>
                  </a:schemeClr>
                </a:solidFill>
                <a:latin typeface="+mn-lt"/>
              </a:rPr>
              <a:t>2</a:t>
            </a:r>
            <a:r>
              <a:rPr lang="en-US" sz="2000" dirty="0">
                <a:solidFill>
                  <a:schemeClr val="tx1">
                    <a:lumMod val="75000"/>
                    <a:lumOff val="25000"/>
                  </a:schemeClr>
                </a:solidFill>
                <a:latin typeface="+mn-lt"/>
              </a:rPr>
              <a:t> 0 1,15-1,20</a:t>
            </a: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6194"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a:solidFill>
                  <a:srgbClr val="FFFFFF"/>
                </a:solidFill>
                <a:latin typeface="+mj-lt"/>
                <a:ea typeface="+mj-ea"/>
                <a:cs typeface="+mj-cs"/>
              </a:rPr>
              <a:t>NECESIDADES DE AGUA DE LOS CULTIVOS</a:t>
            </a:r>
            <a:endParaRPr lang="en-US" sz="3600" spc="-50">
              <a:solidFill>
                <a:srgbClr val="FFFFFF"/>
              </a:solidFill>
              <a:latin typeface="+mj-lt"/>
              <a:ea typeface="+mj-ea"/>
              <a:cs typeface="+mj-cs"/>
            </a:endParaRP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6195"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Coeficiente</a:t>
            </a:r>
            <a:r>
              <a:rPr lang="en-US" sz="2000" dirty="0">
                <a:solidFill>
                  <a:schemeClr val="tx1">
                    <a:lumMod val="75000"/>
                    <a:lumOff val="25000"/>
                  </a:schemeClr>
                </a:solidFill>
                <a:latin typeface="+mn-lt"/>
              </a:rPr>
              <a:t> corrector por </a:t>
            </a:r>
            <a:r>
              <a:rPr lang="en-US" sz="2000" dirty="0" err="1">
                <a:solidFill>
                  <a:schemeClr val="tx1">
                    <a:lumMod val="75000"/>
                    <a:lumOff val="25000"/>
                  </a:schemeClr>
                </a:solidFill>
                <a:latin typeface="+mn-lt"/>
              </a:rPr>
              <a:t>advección</a:t>
            </a:r>
            <a:r>
              <a:rPr lang="en-US" sz="2000" dirty="0">
                <a:solidFill>
                  <a:schemeClr val="tx1">
                    <a:lumMod val="75000"/>
                    <a:lumOff val="25000"/>
                  </a:schemeClr>
                </a:solidFill>
                <a:latin typeface="+mn-lt"/>
              </a:rPr>
              <a:t> (K</a:t>
            </a:r>
            <a:r>
              <a:rPr lang="en-US" sz="2000" baseline="-25000" dirty="0">
                <a:solidFill>
                  <a:schemeClr val="tx1">
                    <a:lumMod val="75000"/>
                    <a:lumOff val="25000"/>
                  </a:schemeClr>
                </a:solidFill>
                <a:latin typeface="+mn-lt"/>
              </a:rPr>
              <a:t>3</a:t>
            </a:r>
            <a:r>
              <a:rPr lang="en-US" sz="2000" dirty="0">
                <a:solidFill>
                  <a:schemeClr val="tx1">
                    <a:lumMod val="75000"/>
                    <a:lumOff val="25000"/>
                  </a:schemeClr>
                </a:solidFill>
                <a:latin typeface="+mn-lt"/>
              </a:rPr>
              <a:t>)</a:t>
            </a:r>
            <a:endParaRPr lang="en-US" sz="2000" baseline="-25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sz="2000" baseline="-25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Los </a:t>
            </a:r>
            <a:r>
              <a:rPr lang="en-US" sz="2000" dirty="0" err="1">
                <a:solidFill>
                  <a:schemeClr val="tx1">
                    <a:lumMod val="75000"/>
                    <a:lumOff val="25000"/>
                  </a:schemeClr>
                </a:solidFill>
                <a:latin typeface="+mn-lt"/>
              </a:rPr>
              <a:t>efectos</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movimiento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aire</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advección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mencionados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anteriormente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tienen</a:t>
            </a:r>
            <a:r>
              <a:rPr lang="en-US" sz="2000" dirty="0">
                <a:solidFill>
                  <a:schemeClr val="tx1">
                    <a:lumMod val="75000"/>
                    <a:lumOff val="25000"/>
                  </a:schemeClr>
                </a:solidFill>
                <a:latin typeface="+mn-lt"/>
              </a:rPr>
              <a:t> un </a:t>
            </a:r>
            <a:r>
              <a:rPr lang="en-US" sz="2000" dirty="0" err="1">
                <a:solidFill>
                  <a:schemeClr val="tx1">
                    <a:lumMod val="75000"/>
                    <a:lumOff val="25000"/>
                  </a:schemeClr>
                </a:solidFill>
                <a:latin typeface="+mn-lt"/>
              </a:rPr>
              <a:t>efecto</a:t>
            </a:r>
            <a:r>
              <a:rPr lang="en-US" sz="2000" dirty="0">
                <a:solidFill>
                  <a:schemeClr val="tx1">
                    <a:lumMod val="75000"/>
                    <a:lumOff val="25000"/>
                  </a:schemeClr>
                </a:solidFill>
                <a:latin typeface="+mn-lt"/>
              </a:rPr>
              <a:t> considerable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microclima</a:t>
            </a:r>
            <a:r>
              <a:rPr lang="en-US" sz="2000" dirty="0">
                <a:solidFill>
                  <a:schemeClr val="tx1">
                    <a:lumMod val="75000"/>
                    <a:lumOff val="25000"/>
                  </a:schemeClr>
                </a:solidFill>
                <a:latin typeface="+mn-lt"/>
              </a:rPr>
              <a:t> que </a:t>
            </a:r>
            <a:r>
              <a:rPr lang="en-US" sz="2000" dirty="0" err="1">
                <a:solidFill>
                  <a:schemeClr val="tx1">
                    <a:lumMod val="75000"/>
                    <a:lumOff val="25000"/>
                  </a:schemeClr>
                </a:solidFill>
                <a:latin typeface="+mn-lt"/>
              </a:rPr>
              <a:t>afecta</a:t>
            </a:r>
            <a:r>
              <a:rPr lang="en-US" sz="2000" dirty="0">
                <a:solidFill>
                  <a:schemeClr val="tx1">
                    <a:lumMod val="75000"/>
                    <a:lumOff val="25000"/>
                  </a:schemeClr>
                </a:solidFill>
                <a:latin typeface="+mn-lt"/>
              </a:rPr>
              <a:t> al </a:t>
            </a:r>
            <a:r>
              <a:rPr lang="en-US" sz="2000" dirty="0" err="1">
                <a:solidFill>
                  <a:schemeClr val="tx1">
                    <a:lumMod val="75000"/>
                    <a:lumOff val="25000"/>
                  </a:schemeClr>
                </a:solidFill>
                <a:latin typeface="+mn-lt"/>
              </a:rPr>
              <a:t>cultivo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ya</a:t>
            </a:r>
            <a:r>
              <a:rPr lang="en-US" sz="2000" dirty="0">
                <a:solidFill>
                  <a:schemeClr val="tx1">
                    <a:lumMod val="75000"/>
                    <a:lumOff val="25000"/>
                  </a:schemeClr>
                </a:solidFill>
                <a:latin typeface="+mn-lt"/>
              </a:rPr>
              <a:t> que </a:t>
            </a:r>
            <a:r>
              <a:rPr lang="en-US" sz="2000" dirty="0" err="1">
                <a:solidFill>
                  <a:schemeClr val="tx1">
                    <a:lumMod val="75000"/>
                    <a:lumOff val="25000"/>
                  </a:schemeClr>
                </a:solidFill>
                <a:latin typeface="+mn-lt"/>
              </a:rPr>
              <a:t>este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microclima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depende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además</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propio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cultivo</a:t>
            </a:r>
            <a:r>
              <a:rPr lang="en-US" sz="2000" dirty="0">
                <a:solidFill>
                  <a:schemeClr val="tx1">
                    <a:lumMod val="75000"/>
                    <a:lumOff val="25000"/>
                  </a:schemeClr>
                </a:solidFill>
                <a:latin typeface="+mn-lt"/>
              </a:rPr>
              <a:t>, de la </a:t>
            </a:r>
            <a:r>
              <a:rPr lang="en-US" sz="2000" dirty="0" err="1">
                <a:solidFill>
                  <a:schemeClr val="tx1">
                    <a:lumMod val="75000"/>
                    <a:lumOff val="25000"/>
                  </a:schemeClr>
                </a:solidFill>
                <a:latin typeface="+mn-lt"/>
              </a:rPr>
              <a:t>extensión</a:t>
            </a:r>
            <a:r>
              <a:rPr lang="en-US" sz="2000" dirty="0">
                <a:solidFill>
                  <a:schemeClr val="tx1">
                    <a:lumMod val="75000"/>
                    <a:lumOff val="25000"/>
                  </a:schemeClr>
                </a:solidFill>
                <a:latin typeface="+mn-lt"/>
              </a:rPr>
              <a:t> de la </a:t>
            </a:r>
            <a:r>
              <a:rPr lang="en-US" sz="2000" dirty="0" err="1">
                <a:solidFill>
                  <a:schemeClr val="tx1">
                    <a:lumMod val="75000"/>
                    <a:lumOff val="25000"/>
                  </a:schemeClr>
                </a:solidFill>
                <a:latin typeface="+mn-lt"/>
              </a:rPr>
              <a:t>superficie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regada</a:t>
            </a:r>
            <a:r>
              <a:rPr lang="en-US" sz="2000" dirty="0">
                <a:solidFill>
                  <a:schemeClr val="tx1">
                    <a:lumMod val="75000"/>
                    <a:lumOff val="25000"/>
                  </a:schemeClr>
                </a:solidFill>
                <a:latin typeface="+mn-lt"/>
              </a:rPr>
              <a:t> y de las </a:t>
            </a:r>
            <a:r>
              <a:rPr lang="en-US" sz="2000" dirty="0" err="1">
                <a:solidFill>
                  <a:schemeClr val="tx1">
                    <a:lumMod val="75000"/>
                    <a:lumOff val="25000"/>
                  </a:schemeClr>
                </a:solidFill>
                <a:latin typeface="+mn-lt"/>
              </a:rPr>
              <a:t>características</a:t>
            </a:r>
            <a:r>
              <a:rPr lang="en-US" sz="2000" dirty="0">
                <a:solidFill>
                  <a:schemeClr val="tx1">
                    <a:lumMod val="75000"/>
                    <a:lumOff val="25000"/>
                  </a:schemeClr>
                </a:solidFill>
                <a:latin typeface="+mn-lt"/>
              </a:rPr>
              <a:t> de los </a:t>
            </a:r>
            <a:r>
              <a:rPr lang="en-US" sz="2000" dirty="0" err="1">
                <a:solidFill>
                  <a:schemeClr val="tx1">
                    <a:lumMod val="75000"/>
                    <a:lumOff val="25000"/>
                  </a:schemeClr>
                </a:solidFill>
                <a:latin typeface="+mn-lt"/>
              </a:rPr>
              <a:t>terrenos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colindantes</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K</a:t>
            </a:r>
            <a:r>
              <a:rPr lang="en-US" sz="2000" baseline="-25000" dirty="0">
                <a:solidFill>
                  <a:schemeClr val="tx1">
                    <a:lumMod val="75000"/>
                    <a:lumOff val="25000"/>
                  </a:schemeClr>
                </a:solidFill>
                <a:latin typeface="+mn-lt"/>
              </a:rPr>
              <a:t>3</a:t>
            </a:r>
            <a:r>
              <a:rPr lang="en-US" sz="2000" dirty="0">
                <a:solidFill>
                  <a:schemeClr val="tx1">
                    <a:lumMod val="75000"/>
                    <a:lumOff val="25000"/>
                  </a:schemeClr>
                </a:solidFill>
                <a:latin typeface="+mn-lt"/>
              </a:rPr>
              <a:t> es </a:t>
            </a:r>
            <a:r>
              <a:rPr lang="en-US" sz="2000" dirty="0" err="1">
                <a:solidFill>
                  <a:schemeClr val="tx1">
                    <a:lumMod val="75000"/>
                    <a:lumOff val="25000"/>
                  </a:schemeClr>
                </a:solidFill>
                <a:latin typeface="+mn-lt"/>
              </a:rPr>
              <a:t>función</a:t>
            </a:r>
            <a:r>
              <a:rPr lang="en-US" sz="2000" dirty="0">
                <a:solidFill>
                  <a:schemeClr val="tx1">
                    <a:lumMod val="75000"/>
                    <a:lumOff val="25000"/>
                  </a:schemeClr>
                </a:solidFill>
                <a:latin typeface="+mn-lt"/>
              </a:rPr>
              <a:t> de la </a:t>
            </a:r>
            <a:r>
              <a:rPr lang="en-US" sz="2000" dirty="0" err="1">
                <a:solidFill>
                  <a:schemeClr val="tx1">
                    <a:lumMod val="75000"/>
                    <a:lumOff val="25000"/>
                  </a:schemeClr>
                </a:solidFill>
                <a:latin typeface="+mn-lt"/>
              </a:rPr>
              <a:t>naturaleza</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cultivo</a:t>
            </a:r>
            <a:r>
              <a:rPr lang="en-US" sz="2000" dirty="0">
                <a:solidFill>
                  <a:schemeClr val="tx1">
                    <a:lumMod val="75000"/>
                    <a:lumOff val="25000"/>
                  </a:schemeClr>
                </a:solidFill>
                <a:latin typeface="+mn-lt"/>
              </a:rPr>
              <a:t> y del </a:t>
            </a:r>
            <a:r>
              <a:rPr lang="en-US" sz="2000" dirty="0" err="1">
                <a:solidFill>
                  <a:schemeClr val="tx1">
                    <a:lumMod val="75000"/>
                    <a:lumOff val="25000"/>
                  </a:schemeClr>
                </a:solidFill>
                <a:latin typeface="+mn-lt"/>
              </a:rPr>
              <a:t>tamaño</a:t>
            </a:r>
            <a:r>
              <a:rPr lang="en-US" sz="2000" dirty="0">
                <a:solidFill>
                  <a:schemeClr val="tx1">
                    <a:lumMod val="75000"/>
                    <a:lumOff val="25000"/>
                  </a:schemeClr>
                </a:solidFill>
                <a:latin typeface="+mn-lt"/>
              </a:rPr>
              <a:t> de la </a:t>
            </a:r>
            <a:r>
              <a:rPr lang="en-US" sz="2000" dirty="0" err="1">
                <a:solidFill>
                  <a:schemeClr val="tx1">
                    <a:lumMod val="75000"/>
                    <a:lumOff val="25000"/>
                  </a:schemeClr>
                </a:solidFill>
                <a:latin typeface="+mn-lt"/>
              </a:rPr>
              <a:t>superficie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regada</a:t>
            </a:r>
            <a:endParaRPr lang="en-US" sz="2000" baseline="-25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sz="2000" baseline="-25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sz="2000" baseline="-25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sz="2000" baseline="-25000" dirty="0">
              <a:solidFill>
                <a:schemeClr val="tx1">
                  <a:lumMod val="75000"/>
                  <a:lumOff val="25000"/>
                </a:schemeClr>
              </a:solidFill>
              <a:latin typeface="+mn-lt"/>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2176463" y="464750"/>
            <a:ext cx="806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buClr>
                <a:srgbClr val="000080"/>
              </a:buClr>
            </a:pPr>
            <a:r>
              <a:rPr lang="es-AR" sz="2800" b="1" dirty="0">
                <a:solidFill>
                  <a:schemeClr val="accent2"/>
                </a:solidFill>
                <a:latin typeface="Arial" charset="0"/>
              </a:rPr>
              <a:t>NECESIDADES DE AGUA DE LOS CULTIVOS</a:t>
            </a:r>
            <a:endParaRPr lang="es-ES" sz="2800" dirty="0">
              <a:solidFill>
                <a:schemeClr val="accent2"/>
              </a:solidFill>
              <a:latin typeface="Arial" charset="0"/>
            </a:endParaRPr>
          </a:p>
        </p:txBody>
      </p:sp>
      <p:sp>
        <p:nvSpPr>
          <p:cNvPr id="137219" name="Text Box 3"/>
          <p:cNvSpPr txBox="1">
            <a:spLocks noChangeArrowheads="1"/>
          </p:cNvSpPr>
          <p:nvPr/>
        </p:nvSpPr>
        <p:spPr bwMode="auto">
          <a:xfrm>
            <a:off x="2009776" y="1868489"/>
            <a:ext cx="8569325" cy="400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000" dirty="0">
                <a:solidFill>
                  <a:schemeClr val="tx2"/>
                </a:solidFill>
                <a:latin typeface="Arial" charset="0"/>
              </a:rPr>
              <a:t>Las necesidades totales vienen definidas por la fórmula</a:t>
            </a:r>
          </a:p>
          <a:p>
            <a:pPr eaLnBrk="1" hangingPunct="1"/>
            <a:endParaRPr lang="es-AR" sz="2000" dirty="0">
              <a:solidFill>
                <a:schemeClr val="tx2"/>
              </a:solidFill>
              <a:latin typeface="Arial" charset="0"/>
            </a:endParaRPr>
          </a:p>
          <a:p>
            <a:pPr eaLnBrk="1" hangingPunct="1"/>
            <a:endParaRPr lang="es-AR" sz="2000" dirty="0">
              <a:solidFill>
                <a:schemeClr val="tx2"/>
              </a:solidFill>
              <a:latin typeface="Arial" charset="0"/>
            </a:endParaRPr>
          </a:p>
          <a:p>
            <a:pPr eaLnBrk="1" hangingPunct="1"/>
            <a:endParaRPr lang="es-AR" sz="2000" dirty="0">
              <a:solidFill>
                <a:schemeClr val="tx2"/>
              </a:solidFill>
              <a:latin typeface="Arial" charset="0"/>
            </a:endParaRPr>
          </a:p>
          <a:p>
            <a:pPr eaLnBrk="1" hangingPunct="1">
              <a:lnSpc>
                <a:spcPct val="110000"/>
              </a:lnSpc>
            </a:pPr>
            <a:endParaRPr lang="es-AR" sz="2000" dirty="0">
              <a:solidFill>
                <a:schemeClr val="tx2"/>
              </a:solidFill>
              <a:latin typeface="Arial" charset="0"/>
            </a:endParaRPr>
          </a:p>
          <a:p>
            <a:pPr eaLnBrk="1" hangingPunct="1">
              <a:lnSpc>
                <a:spcPct val="110000"/>
              </a:lnSpc>
            </a:pPr>
            <a:r>
              <a:rPr lang="es-AR" sz="2000" dirty="0" err="1">
                <a:solidFill>
                  <a:schemeClr val="tx2"/>
                </a:solidFill>
                <a:latin typeface="Arial" charset="0"/>
              </a:rPr>
              <a:t>N</a:t>
            </a:r>
            <a:r>
              <a:rPr lang="es-AR" sz="2000" baseline="-25000" dirty="0" err="1">
                <a:solidFill>
                  <a:schemeClr val="tx2"/>
                </a:solidFill>
                <a:latin typeface="Arial" charset="0"/>
              </a:rPr>
              <a:t>t</a:t>
            </a:r>
            <a:r>
              <a:rPr lang="es-AR" sz="2000" dirty="0">
                <a:solidFill>
                  <a:schemeClr val="tx2"/>
                </a:solidFill>
                <a:latin typeface="Arial" charset="0"/>
              </a:rPr>
              <a:t>= necesidades totales (mm/día)</a:t>
            </a:r>
          </a:p>
          <a:p>
            <a:pPr eaLnBrk="1" hangingPunct="1">
              <a:lnSpc>
                <a:spcPct val="110000"/>
              </a:lnSpc>
            </a:pPr>
            <a:r>
              <a:rPr lang="es-AR" sz="2000" dirty="0" err="1">
                <a:solidFill>
                  <a:schemeClr val="tx2"/>
                </a:solidFill>
                <a:latin typeface="Arial" charset="0"/>
              </a:rPr>
              <a:t>N</a:t>
            </a:r>
            <a:r>
              <a:rPr lang="es-AR" sz="2000" baseline="-25000" dirty="0" err="1">
                <a:solidFill>
                  <a:schemeClr val="tx2"/>
                </a:solidFill>
                <a:latin typeface="Arial" charset="0"/>
              </a:rPr>
              <a:t>n</a:t>
            </a:r>
            <a:r>
              <a:rPr lang="es-AR" sz="2000" dirty="0">
                <a:solidFill>
                  <a:schemeClr val="tx2"/>
                </a:solidFill>
                <a:latin typeface="Arial" charset="0"/>
              </a:rPr>
              <a:t>= Necesidades Netas (mm/ día)</a:t>
            </a:r>
          </a:p>
          <a:p>
            <a:pPr eaLnBrk="1" hangingPunct="1">
              <a:lnSpc>
                <a:spcPct val="110000"/>
              </a:lnSpc>
            </a:pPr>
            <a:r>
              <a:rPr lang="es-AR" sz="2000" dirty="0" err="1">
                <a:solidFill>
                  <a:schemeClr val="tx2"/>
                </a:solidFill>
                <a:latin typeface="Arial" charset="0"/>
              </a:rPr>
              <a:t>E</a:t>
            </a:r>
            <a:r>
              <a:rPr lang="es-AR" sz="2000" baseline="-25000" dirty="0" err="1">
                <a:solidFill>
                  <a:schemeClr val="tx2"/>
                </a:solidFill>
                <a:latin typeface="Arial" charset="0"/>
              </a:rPr>
              <a:t>a</a:t>
            </a:r>
            <a:r>
              <a:rPr lang="es-AR" sz="2000" dirty="0">
                <a:solidFill>
                  <a:schemeClr val="tx2"/>
                </a:solidFill>
                <a:latin typeface="Arial" charset="0"/>
              </a:rPr>
              <a:t>= Eficacia de la aplicación </a:t>
            </a:r>
          </a:p>
          <a:p>
            <a:pPr eaLnBrk="1" hangingPunct="1">
              <a:lnSpc>
                <a:spcPct val="110000"/>
              </a:lnSpc>
            </a:pPr>
            <a:r>
              <a:rPr lang="es-AR" sz="2000" dirty="0">
                <a:solidFill>
                  <a:schemeClr val="tx2"/>
                </a:solidFill>
                <a:latin typeface="Arial" charset="0"/>
              </a:rPr>
              <a:t>R</a:t>
            </a:r>
            <a:r>
              <a:rPr lang="es-AR" sz="2000" baseline="-25000" dirty="0">
                <a:solidFill>
                  <a:schemeClr val="tx2"/>
                </a:solidFill>
                <a:latin typeface="Arial" charset="0"/>
              </a:rPr>
              <a:t>p</a:t>
            </a:r>
            <a:r>
              <a:rPr lang="es-AR" sz="2000" dirty="0">
                <a:solidFill>
                  <a:schemeClr val="tx2"/>
                </a:solidFill>
                <a:latin typeface="Arial" charset="0"/>
              </a:rPr>
              <a:t>= Relación de Percolación</a:t>
            </a:r>
          </a:p>
          <a:p>
            <a:pPr eaLnBrk="1" hangingPunct="1">
              <a:lnSpc>
                <a:spcPct val="110000"/>
              </a:lnSpc>
            </a:pPr>
            <a:r>
              <a:rPr lang="es-AR" sz="2000" dirty="0">
                <a:solidFill>
                  <a:schemeClr val="tx2"/>
                </a:solidFill>
                <a:latin typeface="Arial" charset="0"/>
              </a:rPr>
              <a:t>FL= Factor de lavado</a:t>
            </a:r>
          </a:p>
          <a:p>
            <a:pPr eaLnBrk="1" hangingPunct="1">
              <a:lnSpc>
                <a:spcPct val="110000"/>
              </a:lnSpc>
            </a:pPr>
            <a:r>
              <a:rPr lang="es-AR" sz="2000" dirty="0">
                <a:solidFill>
                  <a:schemeClr val="tx2"/>
                </a:solidFill>
                <a:latin typeface="Arial" charset="0"/>
              </a:rPr>
              <a:t>Fr = Factor de rociado</a:t>
            </a:r>
          </a:p>
          <a:p>
            <a:pPr eaLnBrk="1" hangingPunct="1">
              <a:lnSpc>
                <a:spcPct val="110000"/>
              </a:lnSpc>
            </a:pPr>
            <a:r>
              <a:rPr lang="es-AR" sz="2000" dirty="0">
                <a:solidFill>
                  <a:schemeClr val="tx2"/>
                </a:solidFill>
                <a:latin typeface="Arial" charset="0"/>
              </a:rPr>
              <a:t>CU= Coeficiente de uniformidad</a:t>
            </a:r>
            <a:endParaRPr lang="es-ES" sz="2000" dirty="0">
              <a:solidFill>
                <a:schemeClr val="tx2"/>
              </a:solidFill>
              <a:latin typeface="Arial" charset="0"/>
            </a:endParaRPr>
          </a:p>
        </p:txBody>
      </p:sp>
      <p:graphicFrame>
        <p:nvGraphicFramePr>
          <p:cNvPr id="137220" name="Object 4"/>
          <p:cNvGraphicFramePr>
            <a:graphicFrameLocks noGrp="1" noChangeAspect="1"/>
          </p:cNvGraphicFramePr>
          <p:nvPr>
            <p:ph/>
            <p:extLst>
              <p:ext uri="{D42A27DB-BD31-4B8C-83A1-F6EECF244321}">
                <p14:modId xmlns:p14="http://schemas.microsoft.com/office/powerpoint/2010/main" val="1906172330"/>
              </p:ext>
            </p:extLst>
          </p:nvPr>
        </p:nvGraphicFramePr>
        <p:xfrm>
          <a:off x="4691063" y="2460025"/>
          <a:ext cx="3035300" cy="668338"/>
        </p:xfrm>
        <a:graphic>
          <a:graphicData uri="http://schemas.openxmlformats.org/presentationml/2006/ole">
            <mc:AlternateContent xmlns:mc="http://schemas.openxmlformats.org/markup-compatibility/2006">
              <mc:Choice xmlns:v="urn:schemas-microsoft-com:vml" Requires="v">
                <p:oleObj spid="_x0000_s13332" name="Ecuación" r:id="rId4" imgW="1905000" imgH="419100" progId="Equation.3">
                  <p:embed/>
                </p:oleObj>
              </mc:Choice>
              <mc:Fallback>
                <p:oleObj name="Ecuación" r:id="rId4" imgW="1905000" imgH="419100" progId="Equation.3">
                  <p:embed/>
                  <p:pic>
                    <p:nvPicPr>
                      <p:cNvPr id="13722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1063" y="2460025"/>
                        <a:ext cx="3035300" cy="668338"/>
                      </a:xfrm>
                      <a:prstGeom prst="rect">
                        <a:avLst/>
                      </a:prstGeom>
                      <a:noFill/>
                      <a:ln>
                        <a:noFill/>
                      </a:ln>
                      <a:effectLst/>
                    </p:spPr>
                  </p:pic>
                </p:oleObj>
              </mc:Fallback>
            </mc:AlternateContent>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1777246" y="628083"/>
            <a:ext cx="806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buClr>
                <a:srgbClr val="000080"/>
              </a:buClr>
            </a:pPr>
            <a:r>
              <a:rPr lang="es-AR" sz="2800" b="1" dirty="0">
                <a:solidFill>
                  <a:schemeClr val="accent2"/>
                </a:solidFill>
                <a:latin typeface="Arial" charset="0"/>
              </a:rPr>
              <a:t>NECESIDADES DE AGUA DE LOS CULTIVOS</a:t>
            </a:r>
            <a:endParaRPr lang="es-ES" sz="2800" dirty="0">
              <a:solidFill>
                <a:schemeClr val="accent2"/>
              </a:solidFill>
              <a:latin typeface="Arial" charset="0"/>
            </a:endParaRPr>
          </a:p>
        </p:txBody>
      </p:sp>
      <p:sp>
        <p:nvSpPr>
          <p:cNvPr id="138243" name="Text Box 3"/>
          <p:cNvSpPr txBox="1">
            <a:spLocks noChangeArrowheads="1"/>
          </p:cNvSpPr>
          <p:nvPr/>
        </p:nvSpPr>
        <p:spPr bwMode="auto">
          <a:xfrm>
            <a:off x="1163514" y="1880973"/>
            <a:ext cx="9576048" cy="382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40000"/>
              </a:lnSpc>
            </a:pPr>
            <a:r>
              <a:rPr lang="es-AR" sz="2200" dirty="0">
                <a:solidFill>
                  <a:schemeClr val="tx2"/>
                </a:solidFill>
                <a:latin typeface="Arial" charset="0"/>
              </a:rPr>
              <a:t>Los requerimientos de lavado en riego localizado de alta frecuencia son:</a:t>
            </a:r>
          </a:p>
          <a:p>
            <a:pPr eaLnBrk="1" hangingPunct="1">
              <a:lnSpc>
                <a:spcPct val="140000"/>
              </a:lnSpc>
            </a:pPr>
            <a:endParaRPr lang="es-AR" sz="2200" dirty="0">
              <a:solidFill>
                <a:schemeClr val="tx2"/>
              </a:solidFill>
              <a:latin typeface="Arial" charset="0"/>
            </a:endParaRPr>
          </a:p>
          <a:p>
            <a:pPr eaLnBrk="1" hangingPunct="1">
              <a:lnSpc>
                <a:spcPct val="140000"/>
              </a:lnSpc>
            </a:pPr>
            <a:endParaRPr lang="es-AR" sz="2200" dirty="0">
              <a:solidFill>
                <a:schemeClr val="tx2"/>
              </a:solidFill>
              <a:latin typeface="Arial" charset="0"/>
            </a:endParaRPr>
          </a:p>
          <a:p>
            <a:pPr eaLnBrk="1" hangingPunct="1">
              <a:lnSpc>
                <a:spcPct val="140000"/>
              </a:lnSpc>
            </a:pPr>
            <a:endParaRPr lang="es-AR" sz="2200" dirty="0">
              <a:solidFill>
                <a:schemeClr val="tx2"/>
              </a:solidFill>
              <a:latin typeface="Arial" charset="0"/>
            </a:endParaRPr>
          </a:p>
          <a:p>
            <a:pPr eaLnBrk="1" hangingPunct="1">
              <a:lnSpc>
                <a:spcPct val="140000"/>
              </a:lnSpc>
            </a:pPr>
            <a:r>
              <a:rPr lang="es-AR" sz="2200" dirty="0">
                <a:solidFill>
                  <a:schemeClr val="tx2"/>
                </a:solidFill>
                <a:latin typeface="Arial" charset="0"/>
              </a:rPr>
              <a:t>RL= Requerimientos por lixiviación, expresado en tanto por uno.</a:t>
            </a:r>
          </a:p>
          <a:p>
            <a:pPr eaLnBrk="1" hangingPunct="1">
              <a:lnSpc>
                <a:spcPct val="140000"/>
              </a:lnSpc>
            </a:pPr>
            <a:r>
              <a:rPr lang="es-AR" sz="2200" dirty="0" err="1">
                <a:solidFill>
                  <a:schemeClr val="tx2"/>
                </a:solidFill>
                <a:latin typeface="Arial" charset="0"/>
              </a:rPr>
              <a:t>CEa</a:t>
            </a:r>
            <a:r>
              <a:rPr lang="es-AR" sz="2200" dirty="0">
                <a:solidFill>
                  <a:schemeClr val="tx2"/>
                </a:solidFill>
                <a:latin typeface="Arial" charset="0"/>
              </a:rPr>
              <a:t> = Conductividad eléctrica del agua de riego, expresado en </a:t>
            </a:r>
            <a:r>
              <a:rPr lang="es-AR" sz="2200" dirty="0" err="1">
                <a:solidFill>
                  <a:schemeClr val="tx2"/>
                </a:solidFill>
                <a:latin typeface="Arial" charset="0"/>
              </a:rPr>
              <a:t>dS</a:t>
            </a:r>
            <a:r>
              <a:rPr lang="es-AR" sz="2200" dirty="0">
                <a:solidFill>
                  <a:schemeClr val="tx2"/>
                </a:solidFill>
                <a:latin typeface="Arial" charset="0"/>
              </a:rPr>
              <a:t>/m.</a:t>
            </a:r>
          </a:p>
          <a:p>
            <a:pPr eaLnBrk="1" hangingPunct="1">
              <a:lnSpc>
                <a:spcPct val="140000"/>
              </a:lnSpc>
            </a:pPr>
            <a:r>
              <a:rPr lang="es-AR" sz="2200" dirty="0" err="1">
                <a:solidFill>
                  <a:schemeClr val="tx2"/>
                </a:solidFill>
                <a:latin typeface="Arial" charset="0"/>
              </a:rPr>
              <a:t>máx</a:t>
            </a:r>
            <a:r>
              <a:rPr lang="es-AR" sz="2200" dirty="0">
                <a:solidFill>
                  <a:schemeClr val="tx2"/>
                </a:solidFill>
                <a:latin typeface="Arial" charset="0"/>
              </a:rPr>
              <a:t> </a:t>
            </a:r>
            <a:r>
              <a:rPr lang="es-AR" sz="2200" dirty="0" err="1">
                <a:solidFill>
                  <a:schemeClr val="tx2"/>
                </a:solidFill>
                <a:latin typeface="Arial" charset="0"/>
              </a:rPr>
              <a:t>CEa</a:t>
            </a:r>
            <a:r>
              <a:rPr lang="es-AR" sz="2200" dirty="0">
                <a:solidFill>
                  <a:schemeClr val="tx2"/>
                </a:solidFill>
                <a:latin typeface="Arial" charset="0"/>
              </a:rPr>
              <a:t> = Conductividad eléctrica del extracto de saturación para la cual el descenso de producción es el 100%, expresado en </a:t>
            </a:r>
            <a:r>
              <a:rPr lang="es-AR" sz="2200" dirty="0" err="1">
                <a:solidFill>
                  <a:schemeClr val="tx2"/>
                </a:solidFill>
                <a:latin typeface="Arial" charset="0"/>
              </a:rPr>
              <a:t>dS</a:t>
            </a:r>
            <a:r>
              <a:rPr lang="es-AR" sz="2200" dirty="0">
                <a:solidFill>
                  <a:schemeClr val="tx2"/>
                </a:solidFill>
                <a:latin typeface="Arial" charset="0"/>
              </a:rPr>
              <a:t>/m.</a:t>
            </a:r>
            <a:endParaRPr lang="es-ES" sz="2200" dirty="0">
              <a:solidFill>
                <a:schemeClr val="tx2"/>
              </a:solidFill>
              <a:latin typeface="Arial" charset="0"/>
            </a:endParaRPr>
          </a:p>
        </p:txBody>
      </p:sp>
      <p:graphicFrame>
        <p:nvGraphicFramePr>
          <p:cNvPr id="138244" name="Object 4"/>
          <p:cNvGraphicFramePr>
            <a:graphicFrameLocks noGrp="1" noChangeAspect="1"/>
          </p:cNvGraphicFramePr>
          <p:nvPr>
            <p:ph/>
            <p:extLst>
              <p:ext uri="{D42A27DB-BD31-4B8C-83A1-F6EECF244321}">
                <p14:modId xmlns:p14="http://schemas.microsoft.com/office/powerpoint/2010/main" val="2355357705"/>
              </p:ext>
            </p:extLst>
          </p:nvPr>
        </p:nvGraphicFramePr>
        <p:xfrm>
          <a:off x="4792184" y="2562101"/>
          <a:ext cx="1720850" cy="668338"/>
        </p:xfrm>
        <a:graphic>
          <a:graphicData uri="http://schemas.openxmlformats.org/presentationml/2006/ole">
            <mc:AlternateContent xmlns:mc="http://schemas.openxmlformats.org/markup-compatibility/2006">
              <mc:Choice xmlns:v="urn:schemas-microsoft-com:vml" Requires="v">
                <p:oleObj spid="_x0000_s14356" name="Ecuación" r:id="rId4" imgW="1079500" imgH="419100" progId="Equation.3">
                  <p:embed/>
                </p:oleObj>
              </mc:Choice>
              <mc:Fallback>
                <p:oleObj name="Ecuación" r:id="rId4" imgW="1079500" imgH="419100" progId="Equation.3">
                  <p:embed/>
                  <p:pic>
                    <p:nvPicPr>
                      <p:cNvPr id="1382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2184" y="2562101"/>
                        <a:ext cx="1720850" cy="668338"/>
                      </a:xfrm>
                      <a:prstGeom prst="rect">
                        <a:avLst/>
                      </a:prstGeom>
                      <a:noFill/>
                      <a:ln>
                        <a:noFill/>
                      </a:ln>
                      <a:effectLst/>
                    </p:spPr>
                  </p:pic>
                </p:oleObj>
              </mc:Fallback>
            </mc:AlternateContent>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953A92B-1F33-4235-BB36-0EA195E9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3FA49F11-60E5-4C96-8909-026C86B4F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4B58670E-10F5-482E-9198-9852444E99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74AA454F-8020-44D2-8AA1-12BEF4BC4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ADA6DAA-CFB6-40A2-A8E2-8AF55C4C7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266" name="Text Box 4"/>
          <p:cNvSpPr txBox="1">
            <a:spLocks noChangeArrowheads="1"/>
          </p:cNvSpPr>
          <p:nvPr/>
        </p:nvSpPr>
        <p:spPr bwMode="auto">
          <a:xfrm>
            <a:off x="1065197" y="5120640"/>
            <a:ext cx="10058400" cy="8229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300" b="1" spc="-50">
                <a:solidFill>
                  <a:srgbClr val="FFFFFF"/>
                </a:solidFill>
                <a:latin typeface="+mj-lt"/>
                <a:ea typeface="+mj-ea"/>
                <a:cs typeface="+mj-cs"/>
              </a:rPr>
              <a:t>PROYECTO DE UNA INSTALACIÓN DE RIEGO LOCALIZADO.</a:t>
            </a:r>
            <a:endParaRPr lang="en-US" sz="3300" spc="-50">
              <a:solidFill>
                <a:srgbClr val="FFFFFF"/>
              </a:solidFill>
              <a:latin typeface="+mj-lt"/>
              <a:ea typeface="+mj-ea"/>
              <a:cs typeface="+mj-cs"/>
            </a:endParaRPr>
          </a:p>
        </p:txBody>
      </p:sp>
      <p:pic>
        <p:nvPicPr>
          <p:cNvPr id="13926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8214" r="31925" b="-2"/>
          <a:stretch/>
        </p:blipFill>
        <p:spPr bwMode="auto">
          <a:xfrm>
            <a:off x="634275" y="640080"/>
            <a:ext cx="3545243" cy="39319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078" r="22766" b="2"/>
          <a:stretch/>
        </p:blipFill>
        <p:spPr bwMode="auto">
          <a:xfrm>
            <a:off x="4340386" y="640080"/>
            <a:ext cx="3525332" cy="39319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5283" r="27573" b="-1"/>
          <a:stretch/>
        </p:blipFill>
        <p:spPr bwMode="auto">
          <a:xfrm>
            <a:off x="8026588" y="640081"/>
            <a:ext cx="3525332" cy="39319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Rectangle 83">
            <a:extLst>
              <a:ext uri="{FF2B5EF4-FFF2-40B4-BE49-F238E27FC236}">
                <a16:creationId xmlns:a16="http://schemas.microsoft.com/office/drawing/2014/main" id="{E1B23929-8F61-4F59-815D-0209D8138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290"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PROYECTO DE UNA INSTALACIÓN DE RIEGO LOCALIZADO.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291" name="Text Box 5"/>
          <p:cNvSpPr txBox="1">
            <a:spLocks noChangeArrowheads="1"/>
          </p:cNvSpPr>
          <p:nvPr/>
        </p:nvSpPr>
        <p:spPr bwMode="auto">
          <a:xfrm>
            <a:off x="4742016" y="605896"/>
            <a:ext cx="695761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pPr>
            <a:r>
              <a:rPr lang="en-US" sz="2000" b="1" dirty="0" err="1">
                <a:solidFill>
                  <a:schemeClr val="tx1">
                    <a:lumMod val="75000"/>
                    <a:lumOff val="25000"/>
                  </a:schemeClr>
                </a:solidFill>
                <a:latin typeface="+mn-lt"/>
              </a:rPr>
              <a:t>Datos</a:t>
            </a:r>
            <a:r>
              <a:rPr lang="en-US" sz="2000" b="1" dirty="0">
                <a:solidFill>
                  <a:schemeClr val="tx1">
                    <a:lumMod val="75000"/>
                    <a:lumOff val="25000"/>
                  </a:schemeClr>
                </a:solidFill>
                <a:latin typeface="+mn-lt"/>
              </a:rPr>
              <a:t> de </a:t>
            </a:r>
            <a:r>
              <a:rPr lang="en-US" sz="2000" b="1" dirty="0" err="1">
                <a:solidFill>
                  <a:schemeClr val="tx1">
                    <a:lumMod val="75000"/>
                    <a:lumOff val="25000"/>
                  </a:schemeClr>
                </a:solidFill>
                <a:latin typeface="+mn-lt"/>
              </a:rPr>
              <a:t>partida</a:t>
            </a:r>
            <a:r>
              <a:rPr lang="en-US" sz="2000" b="1" dirty="0">
                <a:solidFill>
                  <a:schemeClr val="tx1">
                    <a:lumMod val="75000"/>
                    <a:lumOff val="25000"/>
                  </a:schemeClr>
                </a:solidFill>
                <a:latin typeface="+mn-lt"/>
              </a:rPr>
              <a:t>.</a:t>
            </a: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Es </a:t>
            </a:r>
            <a:r>
              <a:rPr lang="en-US" sz="2000" dirty="0" err="1">
                <a:solidFill>
                  <a:schemeClr val="tx1">
                    <a:lumMod val="75000"/>
                    <a:lumOff val="25000"/>
                  </a:schemeClr>
                </a:solidFill>
                <a:latin typeface="+mn-lt"/>
              </a:rPr>
              <a:t>preciso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recabar</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datos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referentes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principalmente</a:t>
            </a:r>
            <a:r>
              <a:rPr lang="en-US" sz="2000" dirty="0">
                <a:solidFill>
                  <a:schemeClr val="tx1">
                    <a:lumMod val="75000"/>
                    <a:lumOff val="25000"/>
                  </a:schemeClr>
                </a:solidFill>
                <a:latin typeface="+mn-lt"/>
              </a:rPr>
              <a:t> a</a:t>
            </a:r>
          </a:p>
          <a:p>
            <a:pPr lvl="1"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clima</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Topografía</a:t>
            </a:r>
            <a:r>
              <a:rPr lang="en-US" sz="20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Cultivos</a:t>
            </a:r>
            <a:r>
              <a:rPr lang="en-US" sz="2000" dirty="0">
                <a:solidFill>
                  <a:schemeClr val="tx1">
                    <a:lumMod val="75000"/>
                    <a:lumOff val="25000"/>
                  </a:schemeClr>
                </a:solidFill>
                <a:latin typeface="+mn-lt"/>
              </a:rPr>
              <a:t> a </a:t>
            </a:r>
            <a:r>
              <a:rPr lang="en-US" sz="2000" dirty="0" err="1">
                <a:solidFill>
                  <a:schemeClr val="tx1">
                    <a:lumMod val="75000"/>
                    <a:lumOff val="25000"/>
                  </a:schemeClr>
                </a:solidFill>
                <a:latin typeface="+mn-lt"/>
              </a:rPr>
              <a:t>implantar</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pPr>
            <a:r>
              <a:rPr lang="en-US" sz="2000" b="1" dirty="0" err="1">
                <a:solidFill>
                  <a:schemeClr val="tx1">
                    <a:lumMod val="75000"/>
                    <a:lumOff val="25000"/>
                  </a:schemeClr>
                </a:solidFill>
                <a:latin typeface="+mn-lt"/>
              </a:rPr>
              <a:t>Cálculo</a:t>
            </a:r>
            <a:r>
              <a:rPr lang="en-US" sz="2000" b="1" dirty="0">
                <a:solidFill>
                  <a:schemeClr val="tx1">
                    <a:lumMod val="75000"/>
                    <a:lumOff val="25000"/>
                  </a:schemeClr>
                </a:solidFill>
                <a:latin typeface="+mn-lt"/>
              </a:rPr>
              <a:t> de </a:t>
            </a:r>
            <a:r>
              <a:rPr lang="en-US" sz="2000" b="1" dirty="0" err="1">
                <a:solidFill>
                  <a:schemeClr val="tx1">
                    <a:lumMod val="75000"/>
                    <a:lumOff val="25000"/>
                  </a:schemeClr>
                </a:solidFill>
                <a:latin typeface="+mn-lt"/>
              </a:rPr>
              <a:t>necesidades</a:t>
            </a:r>
            <a:r>
              <a:rPr lang="en-US" sz="2000" b="1" dirty="0">
                <a:solidFill>
                  <a:schemeClr val="tx1">
                    <a:lumMod val="75000"/>
                    <a:lumOff val="25000"/>
                  </a:schemeClr>
                </a:solidFill>
                <a:latin typeface="+mn-lt"/>
              </a:rPr>
              <a:t>.</a:t>
            </a:r>
            <a:endParaRPr lang="en-US" sz="2000" dirty="0">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ETc</a:t>
            </a:r>
            <a:r>
              <a:rPr lang="en-US" sz="2000" dirty="0">
                <a:solidFill>
                  <a:schemeClr val="tx1">
                    <a:lumMod val="75000"/>
                    <a:lumOff val="25000"/>
                  </a:schemeClr>
                </a:solidFill>
                <a:latin typeface="+mn-lt"/>
              </a:rPr>
              <a:t> (Penman, Jensen – </a:t>
            </a:r>
            <a:r>
              <a:rPr lang="en-US" sz="2000" dirty="0" err="1">
                <a:solidFill>
                  <a:schemeClr val="tx1">
                    <a:lumMod val="75000"/>
                    <a:lumOff val="25000"/>
                  </a:schemeClr>
                </a:solidFill>
                <a:latin typeface="+mn-lt"/>
              </a:rPr>
              <a:t>Haise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Radiación</a:t>
            </a:r>
            <a:r>
              <a:rPr lang="en-US" sz="20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2000" dirty="0">
                <a:solidFill>
                  <a:schemeClr val="tx1">
                    <a:lumMod val="75000"/>
                    <a:lumOff val="25000"/>
                  </a:schemeClr>
                </a:solidFill>
                <a:latin typeface="+mn-lt"/>
              </a:rPr>
              <a:t>Si se dispone de </a:t>
            </a:r>
            <a:r>
              <a:rPr lang="en-US" sz="2000" dirty="0" err="1">
                <a:solidFill>
                  <a:schemeClr val="tx1">
                    <a:lumMod val="75000"/>
                    <a:lumOff val="25000"/>
                  </a:schemeClr>
                </a:solidFill>
                <a:latin typeface="+mn-lt"/>
              </a:rPr>
              <a:t>datos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diarios</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determina</a:t>
            </a:r>
            <a:r>
              <a:rPr lang="en-US" sz="2000" dirty="0">
                <a:solidFill>
                  <a:schemeClr val="tx1">
                    <a:lumMod val="75000"/>
                    <a:lumOff val="25000"/>
                  </a:schemeClr>
                </a:solidFill>
                <a:latin typeface="+mn-lt"/>
              </a:rPr>
              <a:t> el valor que </a:t>
            </a:r>
            <a:r>
              <a:rPr lang="en-US" sz="2000" dirty="0" err="1">
                <a:solidFill>
                  <a:schemeClr val="tx1">
                    <a:lumMod val="75000"/>
                    <a:lumOff val="25000"/>
                  </a:schemeClr>
                </a:solidFill>
                <a:latin typeface="+mn-lt"/>
              </a:rPr>
              <a:t>cumpla</a:t>
            </a:r>
            <a:r>
              <a:rPr lang="en-US" sz="2000" dirty="0">
                <a:solidFill>
                  <a:schemeClr val="tx1">
                    <a:lumMod val="75000"/>
                    <a:lumOff val="25000"/>
                  </a:schemeClr>
                </a:solidFill>
                <a:latin typeface="+mn-lt"/>
              </a:rPr>
              <a:t> con una </a:t>
            </a:r>
            <a:r>
              <a:rPr lang="en-US" sz="2000" dirty="0" err="1">
                <a:solidFill>
                  <a:schemeClr val="tx1">
                    <a:lumMod val="75000"/>
                    <a:lumOff val="25000"/>
                  </a:schemeClr>
                </a:solidFill>
                <a:latin typeface="+mn-lt"/>
              </a:rPr>
              <a:t>garantía</a:t>
            </a:r>
            <a:r>
              <a:rPr lang="en-US" sz="2000" dirty="0">
                <a:solidFill>
                  <a:schemeClr val="tx1">
                    <a:lumMod val="75000"/>
                    <a:lumOff val="25000"/>
                  </a:schemeClr>
                </a:solidFill>
                <a:latin typeface="+mn-lt"/>
              </a:rPr>
              <a:t> del 80 – 85% del total de los </a:t>
            </a:r>
            <a:r>
              <a:rPr lang="en-US" sz="2000" dirty="0" err="1">
                <a:solidFill>
                  <a:schemeClr val="tx1">
                    <a:lumMod val="75000"/>
                    <a:lumOff val="25000"/>
                  </a:schemeClr>
                </a:solidFill>
                <a:latin typeface="+mn-lt"/>
              </a:rPr>
              <a:t>días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llegándose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cultivos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muy</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sensibles</a:t>
            </a:r>
            <a:r>
              <a:rPr lang="en-US" sz="2000" dirty="0">
                <a:solidFill>
                  <a:schemeClr val="tx1">
                    <a:lumMod val="75000"/>
                    <a:lumOff val="25000"/>
                  </a:schemeClr>
                </a:solidFill>
                <a:latin typeface="+mn-lt"/>
              </a:rPr>
              <a:t> al 90%.</a:t>
            </a:r>
          </a:p>
          <a:p>
            <a:pPr lvl="1" eaLnBrk="1" hangingPunct="1">
              <a:lnSpc>
                <a:spcPct val="90000"/>
              </a:lnSpc>
              <a:spcAft>
                <a:spcPts val="600"/>
              </a:spcAft>
              <a:buClr>
                <a:schemeClr val="accent1"/>
              </a:buClr>
              <a:buFont typeface="Calibri" panose="020F0502020204030204" pitchFamily="34" charset="0"/>
              <a:buChar char="•"/>
            </a:pPr>
            <a:r>
              <a:rPr lang="en-US" sz="2000" dirty="0">
                <a:solidFill>
                  <a:schemeClr val="tx1">
                    <a:lumMod val="75000"/>
                    <a:lumOff val="25000"/>
                  </a:schemeClr>
                </a:solidFill>
                <a:latin typeface="+mn-lt"/>
              </a:rPr>
              <a:t>Las </a:t>
            </a:r>
            <a:r>
              <a:rPr lang="en-US" sz="2000" dirty="0" err="1">
                <a:solidFill>
                  <a:schemeClr val="tx1">
                    <a:lumMod val="75000"/>
                    <a:lumOff val="25000"/>
                  </a:schemeClr>
                </a:solidFill>
                <a:latin typeface="+mn-lt"/>
              </a:rPr>
              <a:t>necesidades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deben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incrementarse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caso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utilizar</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aguas</a:t>
            </a:r>
            <a:r>
              <a:rPr lang="en-US" sz="2000" dirty="0">
                <a:solidFill>
                  <a:schemeClr val="tx1">
                    <a:lumMod val="75000"/>
                    <a:lumOff val="25000"/>
                  </a:schemeClr>
                </a:solidFill>
                <a:latin typeface="+mn-lt"/>
              </a:rPr>
              <a:t> de mala </a:t>
            </a:r>
            <a:r>
              <a:rPr lang="en-US" sz="2000" dirty="0" err="1">
                <a:solidFill>
                  <a:schemeClr val="tx1">
                    <a:lumMod val="75000"/>
                    <a:lumOff val="25000"/>
                  </a:schemeClr>
                </a:solidFill>
                <a:latin typeface="+mn-lt"/>
              </a:rPr>
              <a:t>calidad</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porcentaje</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lavado</a:t>
            </a:r>
            <a:r>
              <a:rPr lang="en-US" sz="20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2000" dirty="0">
                <a:solidFill>
                  <a:schemeClr val="tx1">
                    <a:lumMod val="75000"/>
                    <a:lumOff val="25000"/>
                  </a:schemeClr>
                </a:solidFill>
                <a:latin typeface="+mn-lt"/>
              </a:rPr>
              <a:t>Es </a:t>
            </a:r>
            <a:r>
              <a:rPr lang="en-US" sz="2000" dirty="0" err="1">
                <a:solidFill>
                  <a:schemeClr val="tx1">
                    <a:lumMod val="75000"/>
                    <a:lumOff val="25000"/>
                  </a:schemeClr>
                </a:solidFill>
                <a:latin typeface="+mn-lt"/>
              </a:rPr>
              <a:t>necesario</a:t>
            </a:r>
            <a:r>
              <a:rPr lang="en-US" sz="2000" dirty="0">
                <a:solidFill>
                  <a:schemeClr val="tx1">
                    <a:lumMod val="75000"/>
                    <a:lumOff val="25000"/>
                  </a:schemeClr>
                </a:solidFill>
                <a:latin typeface="+mn-lt"/>
              </a:rPr>
              <a:t> por </a:t>
            </a:r>
            <a:r>
              <a:rPr lang="en-US" sz="2000" dirty="0" err="1">
                <a:solidFill>
                  <a:schemeClr val="tx1">
                    <a:lumMod val="75000"/>
                    <a:lumOff val="25000"/>
                  </a:schemeClr>
                </a:solidFill>
                <a:latin typeface="+mn-lt"/>
              </a:rPr>
              <a:t>último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aumentar</a:t>
            </a:r>
            <a:r>
              <a:rPr lang="en-US" sz="2000" dirty="0">
                <a:solidFill>
                  <a:schemeClr val="tx1">
                    <a:lumMod val="75000"/>
                    <a:lumOff val="25000"/>
                  </a:schemeClr>
                </a:solidFill>
                <a:latin typeface="+mn-lt"/>
              </a:rPr>
              <a:t> las </a:t>
            </a:r>
            <a:r>
              <a:rPr lang="en-US" sz="2000" dirty="0" err="1">
                <a:solidFill>
                  <a:schemeClr val="tx1">
                    <a:lumMod val="75000"/>
                    <a:lumOff val="25000"/>
                  </a:schemeClr>
                </a:solidFill>
                <a:latin typeface="+mn-lt"/>
              </a:rPr>
              <a:t>necesidades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acuerdo</a:t>
            </a:r>
            <a:r>
              <a:rPr lang="en-US" sz="2000" dirty="0">
                <a:solidFill>
                  <a:schemeClr val="tx1">
                    <a:lumMod val="75000"/>
                    <a:lumOff val="25000"/>
                  </a:schemeClr>
                </a:solidFill>
                <a:latin typeface="+mn-lt"/>
              </a:rPr>
              <a:t> con la </a:t>
            </a:r>
            <a:r>
              <a:rPr lang="en-US" sz="2000" dirty="0" err="1">
                <a:solidFill>
                  <a:schemeClr val="tx1">
                    <a:lumMod val="75000"/>
                    <a:lumOff val="25000"/>
                  </a:schemeClr>
                </a:solidFill>
                <a:latin typeface="+mn-lt"/>
              </a:rPr>
              <a:t>uniformidad</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riego</a:t>
            </a:r>
            <a:r>
              <a:rPr lang="en-US" sz="2000" dirty="0">
                <a:solidFill>
                  <a:schemeClr val="tx1">
                    <a:lumMod val="75000"/>
                    <a:lumOff val="25000"/>
                  </a:schemeClr>
                </a:solidFill>
                <a:latin typeface="+mn-lt"/>
              </a:rPr>
              <a: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15" name="Text Box 4"/>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700" b="1" spc="-50">
                <a:solidFill>
                  <a:schemeClr val="tx1">
                    <a:lumMod val="75000"/>
                    <a:lumOff val="25000"/>
                  </a:schemeClr>
                </a:solidFill>
                <a:latin typeface="+mj-lt"/>
                <a:ea typeface="+mj-ea"/>
                <a:cs typeface="+mj-cs"/>
              </a:rPr>
              <a:t>PROYECTO DE UNA INSTALACIÓN DE RIEGO LOCALIZADO.</a:t>
            </a:r>
            <a:endParaRPr lang="en-US" sz="3700" spc="-50">
              <a:solidFill>
                <a:schemeClr val="tx1">
                  <a:lumMod val="75000"/>
                  <a:lumOff val="25000"/>
                </a:schemeClr>
              </a:solidFill>
              <a:latin typeface="+mj-lt"/>
              <a:ea typeface="+mj-ea"/>
              <a:cs typeface="+mj-cs"/>
            </a:endParaRPr>
          </a:p>
        </p:txBody>
      </p:sp>
      <p:pic>
        <p:nvPicPr>
          <p:cNvPr id="1413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11" r="36390"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41314" name="Text Box 5"/>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pPr>
            <a:r>
              <a:rPr lang="en-US" sz="1900" b="1" dirty="0" err="1">
                <a:solidFill>
                  <a:schemeClr val="tx1">
                    <a:lumMod val="75000"/>
                    <a:lumOff val="25000"/>
                  </a:schemeClr>
                </a:solidFill>
                <a:latin typeface="+mn-lt"/>
              </a:rPr>
              <a:t>Elección</a:t>
            </a:r>
            <a:r>
              <a:rPr lang="en-US" sz="1900" b="1" dirty="0">
                <a:solidFill>
                  <a:schemeClr val="tx1">
                    <a:lumMod val="75000"/>
                    <a:lumOff val="25000"/>
                  </a:schemeClr>
                </a:solidFill>
                <a:latin typeface="+mn-lt"/>
              </a:rPr>
              <a:t> del </a:t>
            </a:r>
            <a:r>
              <a:rPr lang="en-US" sz="1900" b="1" dirty="0" err="1">
                <a:solidFill>
                  <a:schemeClr val="tx1">
                    <a:lumMod val="75000"/>
                    <a:lumOff val="25000"/>
                  </a:schemeClr>
                </a:solidFill>
                <a:latin typeface="+mn-lt"/>
              </a:rPr>
              <a:t>gotero</a:t>
            </a:r>
            <a:r>
              <a:rPr lang="en-US" sz="1900" b="1" dirty="0">
                <a:solidFill>
                  <a:schemeClr val="tx1">
                    <a:lumMod val="75000"/>
                    <a:lumOff val="25000"/>
                  </a:schemeClr>
                </a:solidFill>
                <a:latin typeface="+mn-lt"/>
              </a:rPr>
              <a:t>.</a:t>
            </a:r>
            <a:endParaRPr lang="en-US" sz="19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De </a:t>
            </a:r>
            <a:r>
              <a:rPr lang="en-US" sz="1900" dirty="0" err="1">
                <a:solidFill>
                  <a:schemeClr val="tx1">
                    <a:lumMod val="75000"/>
                    <a:lumOff val="25000"/>
                  </a:schemeClr>
                </a:solidFill>
                <a:latin typeface="+mn-lt"/>
              </a:rPr>
              <a:t>acuerdo</a:t>
            </a:r>
            <a:r>
              <a:rPr lang="en-US" sz="1900" dirty="0">
                <a:solidFill>
                  <a:schemeClr val="tx1">
                    <a:lumMod val="75000"/>
                    <a:lumOff val="25000"/>
                  </a:schemeClr>
                </a:solidFill>
                <a:latin typeface="+mn-lt"/>
              </a:rPr>
              <a:t> con los </a:t>
            </a:r>
            <a:r>
              <a:rPr lang="en-US" sz="1900" dirty="0" err="1">
                <a:solidFill>
                  <a:schemeClr val="tx1">
                    <a:lumMod val="75000"/>
                    <a:lumOff val="25000"/>
                  </a:schemeClr>
                </a:solidFill>
                <a:latin typeface="+mn-lt"/>
              </a:rPr>
              <a:t>datos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partida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esta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selección</a:t>
            </a:r>
            <a:r>
              <a:rPr lang="en-US" sz="1900" dirty="0">
                <a:solidFill>
                  <a:schemeClr val="tx1">
                    <a:lumMod val="75000"/>
                    <a:lumOff val="25000"/>
                  </a:schemeClr>
                </a:solidFill>
                <a:latin typeface="+mn-lt"/>
              </a:rPr>
              <a:t> debe </a:t>
            </a:r>
            <a:r>
              <a:rPr lang="en-US" sz="1900" dirty="0" err="1">
                <a:solidFill>
                  <a:schemeClr val="tx1">
                    <a:lumMod val="75000"/>
                    <a:lumOff val="25000"/>
                  </a:schemeClr>
                </a:solidFill>
                <a:latin typeface="+mn-lt"/>
              </a:rPr>
              <a:t>atender</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preferentemente</a:t>
            </a:r>
            <a:r>
              <a:rPr lang="en-US" sz="1900" dirty="0">
                <a:solidFill>
                  <a:schemeClr val="tx1">
                    <a:lumMod val="75000"/>
                    <a:lumOff val="25000"/>
                  </a:schemeClr>
                </a:solidFill>
                <a:latin typeface="+mn-lt"/>
              </a:rPr>
              <a:t> a los </a:t>
            </a:r>
            <a:r>
              <a:rPr lang="en-US" sz="1900" dirty="0" err="1">
                <a:solidFill>
                  <a:schemeClr val="tx1">
                    <a:lumMod val="75000"/>
                    <a:lumOff val="25000"/>
                  </a:schemeClr>
                </a:solidFill>
                <a:latin typeface="+mn-lt"/>
              </a:rPr>
              <a:t>siguientes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aspectos</a:t>
            </a:r>
            <a:r>
              <a:rPr lang="en-US" sz="19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1900" dirty="0" err="1">
                <a:solidFill>
                  <a:schemeClr val="tx1">
                    <a:lumMod val="75000"/>
                    <a:lumOff val="25000"/>
                  </a:schemeClr>
                </a:solidFill>
                <a:latin typeface="+mn-lt"/>
              </a:rPr>
              <a:t>Régimen</a:t>
            </a:r>
            <a:r>
              <a:rPr lang="en-US" sz="1900" dirty="0">
                <a:solidFill>
                  <a:schemeClr val="tx1">
                    <a:lumMod val="75000"/>
                    <a:lumOff val="25000"/>
                  </a:schemeClr>
                </a:solidFill>
                <a:latin typeface="+mn-lt"/>
              </a:rPr>
              <a:t> laminar o </a:t>
            </a:r>
            <a:r>
              <a:rPr lang="en-US" sz="1900" dirty="0" err="1">
                <a:solidFill>
                  <a:schemeClr val="tx1">
                    <a:lumMod val="75000"/>
                    <a:lumOff val="25000"/>
                  </a:schemeClr>
                </a:solidFill>
                <a:latin typeface="+mn-lt"/>
              </a:rPr>
              <a:t>turbulento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acuerdo</a:t>
            </a:r>
            <a:r>
              <a:rPr lang="en-US" sz="1900" dirty="0">
                <a:solidFill>
                  <a:schemeClr val="tx1">
                    <a:lumMod val="75000"/>
                    <a:lumOff val="25000"/>
                  </a:schemeClr>
                </a:solidFill>
                <a:latin typeface="+mn-lt"/>
              </a:rPr>
              <a:t> a la </a:t>
            </a:r>
            <a:r>
              <a:rPr lang="en-US" sz="1900" dirty="0" err="1">
                <a:solidFill>
                  <a:schemeClr val="tx1">
                    <a:lumMod val="75000"/>
                    <a:lumOff val="25000"/>
                  </a:schemeClr>
                </a:solidFill>
                <a:latin typeface="+mn-lt"/>
              </a:rPr>
              <a:t>pendiente</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terreno</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dimensiones</a:t>
            </a:r>
            <a:r>
              <a:rPr lang="en-US" sz="1900" dirty="0">
                <a:solidFill>
                  <a:schemeClr val="tx1">
                    <a:lumMod val="75000"/>
                    <a:lumOff val="25000"/>
                  </a:schemeClr>
                </a:solidFill>
                <a:latin typeface="+mn-lt"/>
              </a:rPr>
              <a:t> y la </a:t>
            </a:r>
            <a:r>
              <a:rPr lang="en-US" sz="1900" dirty="0" err="1">
                <a:solidFill>
                  <a:schemeClr val="tx1">
                    <a:lumMod val="75000"/>
                    <a:lumOff val="25000"/>
                  </a:schemeClr>
                </a:solidFill>
                <a:latin typeface="+mn-lt"/>
              </a:rPr>
              <a:t>temperatura</a:t>
            </a:r>
            <a:r>
              <a:rPr lang="en-US" sz="19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1900" dirty="0" err="1">
                <a:solidFill>
                  <a:schemeClr val="tx1">
                    <a:lumMod val="75000"/>
                    <a:lumOff val="25000"/>
                  </a:schemeClr>
                </a:solidFill>
                <a:latin typeface="+mn-lt"/>
              </a:rPr>
              <a:t>Gotero</a:t>
            </a:r>
            <a:r>
              <a:rPr lang="en-US" sz="1900" dirty="0">
                <a:solidFill>
                  <a:schemeClr val="tx1">
                    <a:lumMod val="75000"/>
                    <a:lumOff val="25000"/>
                  </a:schemeClr>
                </a:solidFill>
                <a:latin typeface="+mn-lt"/>
              </a:rPr>
              <a:t> simple, </a:t>
            </a:r>
            <a:r>
              <a:rPr lang="en-US" sz="1900" dirty="0" err="1">
                <a:solidFill>
                  <a:schemeClr val="tx1">
                    <a:lumMod val="75000"/>
                    <a:lumOff val="25000"/>
                  </a:schemeClr>
                </a:solidFill>
                <a:latin typeface="+mn-lt"/>
              </a:rPr>
              <a:t>múltiple</a:t>
            </a:r>
            <a:r>
              <a:rPr lang="en-US" sz="1900" dirty="0">
                <a:solidFill>
                  <a:schemeClr val="tx1">
                    <a:lumMod val="75000"/>
                    <a:lumOff val="25000"/>
                  </a:schemeClr>
                </a:solidFill>
                <a:latin typeface="+mn-lt"/>
              </a:rPr>
              <a:t> o </a:t>
            </a:r>
            <a:r>
              <a:rPr lang="en-US" sz="1900" dirty="0" err="1">
                <a:solidFill>
                  <a:schemeClr val="tx1">
                    <a:lumMod val="75000"/>
                    <a:lumOff val="25000"/>
                  </a:schemeClr>
                </a:solidFill>
                <a:latin typeface="+mn-lt"/>
              </a:rPr>
              <a:t>autocompensante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depende</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tipo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cultivo</a:t>
            </a:r>
            <a:r>
              <a:rPr lang="en-US" sz="1900" dirty="0">
                <a:solidFill>
                  <a:schemeClr val="tx1">
                    <a:lumMod val="75000"/>
                    <a:lumOff val="25000"/>
                  </a:schemeClr>
                </a:solidFill>
                <a:latin typeface="+mn-lt"/>
              </a:rPr>
              <a:t> y la </a:t>
            </a:r>
            <a:r>
              <a:rPr lang="en-US" sz="1900" dirty="0" err="1">
                <a:solidFill>
                  <a:schemeClr val="tx1">
                    <a:lumMod val="75000"/>
                    <a:lumOff val="25000"/>
                  </a:schemeClr>
                </a:solidFill>
                <a:latin typeface="+mn-lt"/>
              </a:rPr>
              <a:t>pendiente</a:t>
            </a:r>
            <a:r>
              <a:rPr lang="en-US" sz="19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1900" dirty="0">
                <a:solidFill>
                  <a:schemeClr val="tx1">
                    <a:lumMod val="75000"/>
                    <a:lumOff val="25000"/>
                  </a:schemeClr>
                </a:solidFill>
                <a:latin typeface="+mn-lt"/>
              </a:rPr>
              <a:t>Caudal 2 l/h, 4 l/h, 8 l/h, </a:t>
            </a:r>
            <a:r>
              <a:rPr lang="en-US" sz="1900" dirty="0" err="1">
                <a:solidFill>
                  <a:schemeClr val="tx1">
                    <a:lumMod val="75000"/>
                    <a:lumOff val="25000"/>
                  </a:schemeClr>
                </a:solidFill>
                <a:latin typeface="+mn-lt"/>
              </a:rPr>
              <a:t>dependiendo</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tipo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y </a:t>
            </a:r>
            <a:r>
              <a:rPr lang="en-US" sz="1900" dirty="0" err="1">
                <a:solidFill>
                  <a:schemeClr val="tx1">
                    <a:lumMod val="75000"/>
                    <a:lumOff val="25000"/>
                  </a:schemeClr>
                </a:solidFill>
                <a:latin typeface="+mn-lt"/>
              </a:rPr>
              <a:t>cultivo</a:t>
            </a:r>
            <a:r>
              <a:rPr lang="en-US" sz="19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1900" dirty="0" err="1">
                <a:solidFill>
                  <a:schemeClr val="tx1">
                    <a:lumMod val="75000"/>
                    <a:lumOff val="25000"/>
                  </a:schemeClr>
                </a:solidFill>
                <a:latin typeface="+mn-lt"/>
              </a:rPr>
              <a:t>Coeficiente</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variación</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fabricación</a:t>
            </a:r>
            <a:r>
              <a:rPr lang="en-US" sz="1900" dirty="0">
                <a:solidFill>
                  <a:schemeClr val="tx1">
                    <a:lumMod val="75000"/>
                    <a:lumOff val="25000"/>
                  </a:schemeClr>
                </a:solidFill>
                <a:latin typeface="+mn-lt"/>
              </a:rPr>
              <a:t> v.</a:t>
            </a:r>
          </a:p>
        </p:txBody>
      </p:sp>
      <p:sp>
        <p:nvSpPr>
          <p:cNvPr id="77" name="Rectangle 76">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5"/>
          <p:cNvSpPr txBox="1">
            <a:spLocks noChangeArrowheads="1"/>
          </p:cNvSpPr>
          <p:nvPr/>
        </p:nvSpPr>
        <p:spPr bwMode="auto">
          <a:xfrm>
            <a:off x="952131" y="2459651"/>
            <a:ext cx="28966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400" dirty="0">
                <a:solidFill>
                  <a:schemeClr val="tx2"/>
                </a:solidFill>
                <a:latin typeface="Arial" charset="0"/>
              </a:rPr>
              <a:t>Una vez elegido el gotero se toma una de las disposiciones siguientes</a:t>
            </a:r>
            <a:endParaRPr lang="es-ES" sz="2400" dirty="0">
              <a:solidFill>
                <a:schemeClr val="tx2"/>
              </a:solidFill>
              <a:latin typeface="Arial" charset="0"/>
            </a:endParaRPr>
          </a:p>
        </p:txBody>
      </p:sp>
      <p:grpSp>
        <p:nvGrpSpPr>
          <p:cNvPr id="142339" name="Group 7"/>
          <p:cNvGrpSpPr>
            <a:grpSpLocks/>
          </p:cNvGrpSpPr>
          <p:nvPr/>
        </p:nvGrpSpPr>
        <p:grpSpPr bwMode="auto">
          <a:xfrm>
            <a:off x="4514851" y="1944689"/>
            <a:ext cx="6697663" cy="3959225"/>
            <a:chOff x="1418" y="5017"/>
            <a:chExt cx="7320" cy="2880"/>
          </a:xfrm>
        </p:grpSpPr>
        <p:grpSp>
          <p:nvGrpSpPr>
            <p:cNvPr id="142341" name="Group 8"/>
            <p:cNvGrpSpPr>
              <a:grpSpLocks/>
            </p:cNvGrpSpPr>
            <p:nvPr/>
          </p:nvGrpSpPr>
          <p:grpSpPr bwMode="auto">
            <a:xfrm>
              <a:off x="1418" y="5017"/>
              <a:ext cx="3600" cy="1440"/>
              <a:chOff x="1418" y="5017"/>
              <a:chExt cx="3600" cy="1440"/>
            </a:xfrm>
          </p:grpSpPr>
          <p:sp>
            <p:nvSpPr>
              <p:cNvPr id="142395" name="Rectangle 9"/>
              <p:cNvSpPr>
                <a:spLocks noChangeArrowheads="1"/>
              </p:cNvSpPr>
              <p:nvPr/>
            </p:nvSpPr>
            <p:spPr bwMode="auto">
              <a:xfrm>
                <a:off x="1418" y="5017"/>
                <a:ext cx="3600" cy="1440"/>
              </a:xfrm>
              <a:prstGeom prst="rect">
                <a:avLst/>
              </a:prstGeom>
              <a:solidFill>
                <a:srgbClr val="FFFFFF"/>
              </a:solidFill>
              <a:ln w="19050">
                <a:solidFill>
                  <a:srgbClr val="000000"/>
                </a:solidFill>
                <a:miter lim="800000"/>
                <a:headEnd/>
                <a:tailEnd/>
              </a:ln>
            </p:spPr>
            <p:txBody>
              <a:bodyPr/>
              <a:lstStyle/>
              <a:p>
                <a:endParaRPr lang="es-ES" sz="1200" dirty="0"/>
              </a:p>
              <a:p>
                <a:endParaRPr lang="es-ES" sz="1200" dirty="0"/>
              </a:p>
              <a:p>
                <a:endParaRPr lang="es-ES" sz="1200" dirty="0"/>
              </a:p>
              <a:p>
                <a:endParaRPr lang="es-ES" sz="1600" dirty="0">
                  <a:solidFill>
                    <a:schemeClr val="tx2"/>
                  </a:solidFill>
                </a:endParaRPr>
              </a:p>
              <a:p>
                <a:endParaRPr lang="es-ES" sz="1600" dirty="0">
                  <a:solidFill>
                    <a:schemeClr val="tx2"/>
                  </a:solidFill>
                </a:endParaRPr>
              </a:p>
              <a:p>
                <a:endParaRPr lang="es-ES" sz="1600" dirty="0">
                  <a:solidFill>
                    <a:schemeClr val="tx2"/>
                  </a:solidFill>
                </a:endParaRPr>
              </a:p>
              <a:p>
                <a:r>
                  <a:rPr lang="es-ES" sz="1600" b="1" dirty="0">
                    <a:solidFill>
                      <a:srgbClr val="003300"/>
                    </a:solidFill>
                    <a:latin typeface="Arial" charset="0"/>
                  </a:rPr>
                  <a:t>Dos tuberías por fila de plantas.</a:t>
                </a:r>
              </a:p>
            </p:txBody>
          </p:sp>
          <p:sp>
            <p:nvSpPr>
              <p:cNvPr id="142396" name="Line 10"/>
              <p:cNvSpPr>
                <a:spLocks noChangeShapeType="1"/>
              </p:cNvSpPr>
              <p:nvPr/>
            </p:nvSpPr>
            <p:spPr bwMode="auto">
              <a:xfrm>
                <a:off x="1658" y="5197"/>
                <a:ext cx="31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7" name="Line 11"/>
              <p:cNvSpPr>
                <a:spLocks noChangeShapeType="1"/>
              </p:cNvSpPr>
              <p:nvPr/>
            </p:nvSpPr>
            <p:spPr bwMode="auto">
              <a:xfrm>
                <a:off x="1658" y="5737"/>
                <a:ext cx="31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8" name="Oval 12"/>
              <p:cNvSpPr>
                <a:spLocks noChangeArrowheads="1"/>
              </p:cNvSpPr>
              <p:nvPr/>
            </p:nvSpPr>
            <p:spPr bwMode="auto">
              <a:xfrm>
                <a:off x="1778" y="537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99" name="Oval 13"/>
              <p:cNvSpPr>
                <a:spLocks noChangeArrowheads="1"/>
              </p:cNvSpPr>
              <p:nvPr/>
            </p:nvSpPr>
            <p:spPr bwMode="auto">
              <a:xfrm>
                <a:off x="2138" y="537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400" name="Oval 14"/>
              <p:cNvSpPr>
                <a:spLocks noChangeArrowheads="1"/>
              </p:cNvSpPr>
              <p:nvPr/>
            </p:nvSpPr>
            <p:spPr bwMode="auto">
              <a:xfrm>
                <a:off x="2498" y="537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401" name="Oval 15"/>
              <p:cNvSpPr>
                <a:spLocks noChangeArrowheads="1"/>
              </p:cNvSpPr>
              <p:nvPr/>
            </p:nvSpPr>
            <p:spPr bwMode="auto">
              <a:xfrm>
                <a:off x="2858" y="537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402" name="Oval 16"/>
              <p:cNvSpPr>
                <a:spLocks noChangeArrowheads="1"/>
              </p:cNvSpPr>
              <p:nvPr/>
            </p:nvSpPr>
            <p:spPr bwMode="auto">
              <a:xfrm>
                <a:off x="3218" y="537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403" name="Oval 17"/>
              <p:cNvSpPr>
                <a:spLocks noChangeArrowheads="1"/>
              </p:cNvSpPr>
              <p:nvPr/>
            </p:nvSpPr>
            <p:spPr bwMode="auto">
              <a:xfrm>
                <a:off x="3578" y="537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404" name="Oval 18"/>
              <p:cNvSpPr>
                <a:spLocks noChangeArrowheads="1"/>
              </p:cNvSpPr>
              <p:nvPr/>
            </p:nvSpPr>
            <p:spPr bwMode="auto">
              <a:xfrm>
                <a:off x="3938" y="537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405" name="Oval 19"/>
              <p:cNvSpPr>
                <a:spLocks noChangeArrowheads="1"/>
              </p:cNvSpPr>
              <p:nvPr/>
            </p:nvSpPr>
            <p:spPr bwMode="auto">
              <a:xfrm>
                <a:off x="4298" y="5377"/>
                <a:ext cx="240" cy="180"/>
              </a:xfrm>
              <a:prstGeom prst="ellipse">
                <a:avLst/>
              </a:prstGeom>
              <a:solidFill>
                <a:srgbClr val="FFFFFF"/>
              </a:solidFill>
              <a:ln w="9525">
                <a:solidFill>
                  <a:srgbClr val="000000"/>
                </a:solidFill>
                <a:round/>
                <a:headEnd/>
                <a:tailEnd/>
              </a:ln>
            </p:spPr>
            <p:txBody>
              <a:bodyPr/>
              <a:lstStyle/>
              <a:p>
                <a:endParaRPr lang="es-AR"/>
              </a:p>
            </p:txBody>
          </p:sp>
        </p:grpSp>
        <p:grpSp>
          <p:nvGrpSpPr>
            <p:cNvPr id="142342" name="Group 20"/>
            <p:cNvGrpSpPr>
              <a:grpSpLocks/>
            </p:cNvGrpSpPr>
            <p:nvPr/>
          </p:nvGrpSpPr>
          <p:grpSpPr bwMode="auto">
            <a:xfrm>
              <a:off x="5018" y="5017"/>
              <a:ext cx="3720" cy="1440"/>
              <a:chOff x="5018" y="5017"/>
              <a:chExt cx="3720" cy="1440"/>
            </a:xfrm>
          </p:grpSpPr>
          <p:sp>
            <p:nvSpPr>
              <p:cNvPr id="142378" name="Rectangle 21"/>
              <p:cNvSpPr>
                <a:spLocks noChangeArrowheads="1"/>
              </p:cNvSpPr>
              <p:nvPr/>
            </p:nvSpPr>
            <p:spPr bwMode="auto">
              <a:xfrm>
                <a:off x="5018" y="5017"/>
                <a:ext cx="3720" cy="1440"/>
              </a:xfrm>
              <a:prstGeom prst="rect">
                <a:avLst/>
              </a:prstGeom>
              <a:solidFill>
                <a:srgbClr val="FFFFFF"/>
              </a:solidFill>
              <a:ln w="19050">
                <a:solidFill>
                  <a:srgbClr val="000000"/>
                </a:solidFill>
                <a:miter lim="800000"/>
                <a:headEnd/>
                <a:tailEnd/>
              </a:ln>
            </p:spPr>
            <p:txBody>
              <a:bodyPr/>
              <a:lstStyle/>
              <a:p>
                <a:endParaRPr lang="es-ES" sz="1200"/>
              </a:p>
              <a:p>
                <a:endParaRPr lang="es-ES" sz="1200"/>
              </a:p>
              <a:p>
                <a:endParaRPr lang="es-ES" sz="1200"/>
              </a:p>
              <a:p>
                <a:endParaRPr lang="es-ES" sz="1600" b="1">
                  <a:solidFill>
                    <a:srgbClr val="003300"/>
                  </a:solidFill>
                  <a:latin typeface="Arial" charset="0"/>
                </a:endParaRPr>
              </a:p>
              <a:p>
                <a:endParaRPr lang="es-ES" sz="1600" b="1">
                  <a:solidFill>
                    <a:srgbClr val="003300"/>
                  </a:solidFill>
                  <a:latin typeface="Arial" charset="0"/>
                </a:endParaRPr>
              </a:p>
              <a:p>
                <a:endParaRPr lang="es-ES" sz="1600" b="1">
                  <a:solidFill>
                    <a:srgbClr val="003300"/>
                  </a:solidFill>
                  <a:latin typeface="Arial" charset="0"/>
                </a:endParaRPr>
              </a:p>
              <a:p>
                <a:r>
                  <a:rPr lang="es-ES" sz="1600" b="1">
                    <a:solidFill>
                      <a:srgbClr val="003300"/>
                    </a:solidFill>
                    <a:latin typeface="Arial" charset="0"/>
                  </a:rPr>
                  <a:t>Una tubería entre dos filas de plantas</a:t>
                </a:r>
              </a:p>
            </p:txBody>
          </p:sp>
          <p:grpSp>
            <p:nvGrpSpPr>
              <p:cNvPr id="142379" name="Group 22"/>
              <p:cNvGrpSpPr>
                <a:grpSpLocks/>
              </p:cNvGrpSpPr>
              <p:nvPr/>
            </p:nvGrpSpPr>
            <p:grpSpPr bwMode="auto">
              <a:xfrm>
                <a:off x="5498" y="5197"/>
                <a:ext cx="2880" cy="720"/>
                <a:chOff x="5498" y="5197"/>
                <a:chExt cx="2880" cy="720"/>
              </a:xfrm>
            </p:grpSpPr>
            <p:sp>
              <p:nvSpPr>
                <p:cNvPr id="142380" name="Line 23"/>
                <p:cNvSpPr>
                  <a:spLocks noChangeShapeType="1"/>
                </p:cNvSpPr>
                <p:nvPr/>
              </p:nvSpPr>
              <p:spPr bwMode="auto">
                <a:xfrm>
                  <a:off x="5498" y="5557"/>
                  <a:ext cx="28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1" name="Oval 24"/>
                <p:cNvSpPr>
                  <a:spLocks noChangeArrowheads="1"/>
                </p:cNvSpPr>
                <p:nvPr/>
              </p:nvSpPr>
              <p:spPr bwMode="auto">
                <a:xfrm>
                  <a:off x="5738" y="57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82" name="Oval 25"/>
                <p:cNvSpPr>
                  <a:spLocks noChangeArrowheads="1"/>
                </p:cNvSpPr>
                <p:nvPr/>
              </p:nvSpPr>
              <p:spPr bwMode="auto">
                <a:xfrm>
                  <a:off x="5738" y="519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83" name="Oval 26"/>
                <p:cNvSpPr>
                  <a:spLocks noChangeArrowheads="1"/>
                </p:cNvSpPr>
                <p:nvPr/>
              </p:nvSpPr>
              <p:spPr bwMode="auto">
                <a:xfrm>
                  <a:off x="6098" y="57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84" name="Oval 27"/>
                <p:cNvSpPr>
                  <a:spLocks noChangeArrowheads="1"/>
                </p:cNvSpPr>
                <p:nvPr/>
              </p:nvSpPr>
              <p:spPr bwMode="auto">
                <a:xfrm>
                  <a:off x="6458" y="57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85" name="Oval 28"/>
                <p:cNvSpPr>
                  <a:spLocks noChangeArrowheads="1"/>
                </p:cNvSpPr>
                <p:nvPr/>
              </p:nvSpPr>
              <p:spPr bwMode="auto">
                <a:xfrm>
                  <a:off x="7898" y="519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86" name="Oval 29"/>
                <p:cNvSpPr>
                  <a:spLocks noChangeArrowheads="1"/>
                </p:cNvSpPr>
                <p:nvPr/>
              </p:nvSpPr>
              <p:spPr bwMode="auto">
                <a:xfrm>
                  <a:off x="7538" y="519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87" name="Oval 30"/>
                <p:cNvSpPr>
                  <a:spLocks noChangeArrowheads="1"/>
                </p:cNvSpPr>
                <p:nvPr/>
              </p:nvSpPr>
              <p:spPr bwMode="auto">
                <a:xfrm>
                  <a:off x="7178" y="519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88" name="Oval 31"/>
                <p:cNvSpPr>
                  <a:spLocks noChangeArrowheads="1"/>
                </p:cNvSpPr>
                <p:nvPr/>
              </p:nvSpPr>
              <p:spPr bwMode="auto">
                <a:xfrm>
                  <a:off x="6818" y="519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89" name="Oval 32"/>
                <p:cNvSpPr>
                  <a:spLocks noChangeArrowheads="1"/>
                </p:cNvSpPr>
                <p:nvPr/>
              </p:nvSpPr>
              <p:spPr bwMode="auto">
                <a:xfrm>
                  <a:off x="6458" y="519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90" name="Oval 33"/>
                <p:cNvSpPr>
                  <a:spLocks noChangeArrowheads="1"/>
                </p:cNvSpPr>
                <p:nvPr/>
              </p:nvSpPr>
              <p:spPr bwMode="auto">
                <a:xfrm>
                  <a:off x="6098" y="519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91" name="Oval 34"/>
                <p:cNvSpPr>
                  <a:spLocks noChangeArrowheads="1"/>
                </p:cNvSpPr>
                <p:nvPr/>
              </p:nvSpPr>
              <p:spPr bwMode="auto">
                <a:xfrm>
                  <a:off x="7898" y="57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92" name="Oval 35"/>
                <p:cNvSpPr>
                  <a:spLocks noChangeArrowheads="1"/>
                </p:cNvSpPr>
                <p:nvPr/>
              </p:nvSpPr>
              <p:spPr bwMode="auto">
                <a:xfrm>
                  <a:off x="7538" y="57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93" name="Oval 36"/>
                <p:cNvSpPr>
                  <a:spLocks noChangeArrowheads="1"/>
                </p:cNvSpPr>
                <p:nvPr/>
              </p:nvSpPr>
              <p:spPr bwMode="auto">
                <a:xfrm>
                  <a:off x="7178" y="57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94" name="Oval 37"/>
                <p:cNvSpPr>
                  <a:spLocks noChangeArrowheads="1"/>
                </p:cNvSpPr>
                <p:nvPr/>
              </p:nvSpPr>
              <p:spPr bwMode="auto">
                <a:xfrm>
                  <a:off x="6818" y="5737"/>
                  <a:ext cx="240" cy="180"/>
                </a:xfrm>
                <a:prstGeom prst="ellipse">
                  <a:avLst/>
                </a:prstGeom>
                <a:solidFill>
                  <a:srgbClr val="FFFFFF"/>
                </a:solidFill>
                <a:ln w="9525">
                  <a:solidFill>
                    <a:srgbClr val="000000"/>
                  </a:solidFill>
                  <a:round/>
                  <a:headEnd/>
                  <a:tailEnd/>
                </a:ln>
              </p:spPr>
              <p:txBody>
                <a:bodyPr/>
                <a:lstStyle/>
                <a:p>
                  <a:endParaRPr lang="es-AR"/>
                </a:p>
              </p:txBody>
            </p:sp>
          </p:grpSp>
        </p:grpSp>
        <p:grpSp>
          <p:nvGrpSpPr>
            <p:cNvPr id="142343" name="Group 38"/>
            <p:cNvGrpSpPr>
              <a:grpSpLocks/>
            </p:cNvGrpSpPr>
            <p:nvPr/>
          </p:nvGrpSpPr>
          <p:grpSpPr bwMode="auto">
            <a:xfrm>
              <a:off x="1418" y="6457"/>
              <a:ext cx="3600" cy="1440"/>
              <a:chOff x="1418" y="6457"/>
              <a:chExt cx="3600" cy="1440"/>
            </a:xfrm>
          </p:grpSpPr>
          <p:sp>
            <p:nvSpPr>
              <p:cNvPr id="142355" name="Rectangle 39"/>
              <p:cNvSpPr>
                <a:spLocks noChangeArrowheads="1"/>
              </p:cNvSpPr>
              <p:nvPr/>
            </p:nvSpPr>
            <p:spPr bwMode="auto">
              <a:xfrm>
                <a:off x="1418" y="6457"/>
                <a:ext cx="3600" cy="1440"/>
              </a:xfrm>
              <a:prstGeom prst="rect">
                <a:avLst/>
              </a:prstGeom>
              <a:solidFill>
                <a:srgbClr val="FFFFFF"/>
              </a:solidFill>
              <a:ln w="19050">
                <a:solidFill>
                  <a:srgbClr val="000000"/>
                </a:solidFill>
                <a:miter lim="800000"/>
                <a:headEnd/>
                <a:tailEnd/>
              </a:ln>
            </p:spPr>
            <p:txBody>
              <a:bodyPr/>
              <a:lstStyle/>
              <a:p>
                <a:endParaRPr lang="es-ES" sz="1200"/>
              </a:p>
              <a:p>
                <a:endParaRPr lang="es-ES" sz="1200"/>
              </a:p>
              <a:p>
                <a:endParaRPr lang="es-ES" sz="1200"/>
              </a:p>
              <a:p>
                <a:endParaRPr lang="es-ES" sz="1600" b="1">
                  <a:solidFill>
                    <a:srgbClr val="003300"/>
                  </a:solidFill>
                  <a:latin typeface="Arial" charset="0"/>
                </a:endParaRPr>
              </a:p>
              <a:p>
                <a:endParaRPr lang="es-ES" sz="1600" b="1">
                  <a:solidFill>
                    <a:srgbClr val="003300"/>
                  </a:solidFill>
                  <a:latin typeface="Arial" charset="0"/>
                </a:endParaRPr>
              </a:p>
              <a:p>
                <a:endParaRPr lang="es-ES" sz="1600" b="1">
                  <a:solidFill>
                    <a:srgbClr val="003300"/>
                  </a:solidFill>
                  <a:latin typeface="Arial" charset="0"/>
                </a:endParaRPr>
              </a:p>
              <a:p>
                <a:r>
                  <a:rPr lang="es-ES" sz="1600" b="1">
                    <a:solidFill>
                      <a:srgbClr val="003300"/>
                    </a:solidFill>
                    <a:latin typeface="Arial" charset="0"/>
                  </a:rPr>
                  <a:t>Una tubería por</a:t>
                </a:r>
                <a:r>
                  <a:rPr lang="es-ES" sz="1000"/>
                  <a:t> </a:t>
                </a:r>
                <a:r>
                  <a:rPr lang="es-ES" sz="1600" b="1">
                    <a:solidFill>
                      <a:srgbClr val="003300"/>
                    </a:solidFill>
                    <a:latin typeface="Arial" charset="0"/>
                  </a:rPr>
                  <a:t>filas de plantas con goteros múltiples</a:t>
                </a:r>
              </a:p>
            </p:txBody>
          </p:sp>
          <p:grpSp>
            <p:nvGrpSpPr>
              <p:cNvPr id="142356" name="Group 40"/>
              <p:cNvGrpSpPr>
                <a:grpSpLocks/>
              </p:cNvGrpSpPr>
              <p:nvPr/>
            </p:nvGrpSpPr>
            <p:grpSpPr bwMode="auto">
              <a:xfrm>
                <a:off x="1418" y="6637"/>
                <a:ext cx="3240" cy="698"/>
                <a:chOff x="1418" y="6637"/>
                <a:chExt cx="3240" cy="698"/>
              </a:xfrm>
            </p:grpSpPr>
            <p:sp>
              <p:nvSpPr>
                <p:cNvPr id="142357" name="Line 41"/>
                <p:cNvSpPr>
                  <a:spLocks noChangeShapeType="1"/>
                </p:cNvSpPr>
                <p:nvPr/>
              </p:nvSpPr>
              <p:spPr bwMode="auto">
                <a:xfrm>
                  <a:off x="1538" y="7177"/>
                  <a:ext cx="31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58" name="Oval 42"/>
                <p:cNvSpPr>
                  <a:spLocks noChangeArrowheads="1"/>
                </p:cNvSpPr>
                <p:nvPr/>
              </p:nvSpPr>
              <p:spPr bwMode="auto">
                <a:xfrm>
                  <a:off x="153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59" name="Oval 43"/>
                <p:cNvSpPr>
                  <a:spLocks noChangeArrowheads="1"/>
                </p:cNvSpPr>
                <p:nvPr/>
              </p:nvSpPr>
              <p:spPr bwMode="auto">
                <a:xfrm>
                  <a:off x="213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60" name="Oval 44"/>
                <p:cNvSpPr>
                  <a:spLocks noChangeArrowheads="1"/>
                </p:cNvSpPr>
                <p:nvPr/>
              </p:nvSpPr>
              <p:spPr bwMode="auto">
                <a:xfrm>
                  <a:off x="273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61" name="Oval 45"/>
                <p:cNvSpPr>
                  <a:spLocks noChangeArrowheads="1"/>
                </p:cNvSpPr>
                <p:nvPr/>
              </p:nvSpPr>
              <p:spPr bwMode="auto">
                <a:xfrm>
                  <a:off x="393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62" name="Oval 46"/>
                <p:cNvSpPr>
                  <a:spLocks noChangeArrowheads="1"/>
                </p:cNvSpPr>
                <p:nvPr/>
              </p:nvSpPr>
              <p:spPr bwMode="auto">
                <a:xfrm>
                  <a:off x="3338" y="6637"/>
                  <a:ext cx="240" cy="180"/>
                </a:xfrm>
                <a:prstGeom prst="ellipse">
                  <a:avLst/>
                </a:prstGeom>
                <a:solidFill>
                  <a:srgbClr val="FFFFFF"/>
                </a:solidFill>
                <a:ln w="9525">
                  <a:solidFill>
                    <a:srgbClr val="000000"/>
                  </a:solidFill>
                  <a:round/>
                  <a:headEnd/>
                  <a:tailEnd/>
                </a:ln>
              </p:spPr>
              <p:txBody>
                <a:bodyPr/>
                <a:lstStyle/>
                <a:p>
                  <a:endParaRPr lang="es-AR"/>
                </a:p>
              </p:txBody>
            </p:sp>
            <p:grpSp>
              <p:nvGrpSpPr>
                <p:cNvPr id="142363" name="Group 47"/>
                <p:cNvGrpSpPr>
                  <a:grpSpLocks/>
                </p:cNvGrpSpPr>
                <p:nvPr/>
              </p:nvGrpSpPr>
              <p:grpSpPr bwMode="auto">
                <a:xfrm>
                  <a:off x="1418" y="6637"/>
                  <a:ext cx="487" cy="698"/>
                  <a:chOff x="1418" y="6637"/>
                  <a:chExt cx="487" cy="698"/>
                </a:xfrm>
              </p:grpSpPr>
              <p:sp>
                <p:nvSpPr>
                  <p:cNvPr id="142376" name="Freeform 48"/>
                  <p:cNvSpPr>
                    <a:spLocks/>
                  </p:cNvSpPr>
                  <p:nvPr/>
                </p:nvSpPr>
                <p:spPr bwMode="auto">
                  <a:xfrm>
                    <a:off x="1530" y="6690"/>
                    <a:ext cx="375" cy="615"/>
                  </a:xfrm>
                  <a:custGeom>
                    <a:avLst/>
                    <a:gdLst>
                      <a:gd name="T0" fmla="*/ 0 w 375"/>
                      <a:gd name="T1" fmla="*/ 615 h 615"/>
                      <a:gd name="T2" fmla="*/ 90 w 375"/>
                      <a:gd name="T3" fmla="*/ 480 h 615"/>
                      <a:gd name="T4" fmla="*/ 270 w 375"/>
                      <a:gd name="T5" fmla="*/ 255 h 615"/>
                      <a:gd name="T6" fmla="*/ 375 w 375"/>
                      <a:gd name="T7" fmla="*/ 0 h 615"/>
                      <a:gd name="T8" fmla="*/ 0 60000 65536"/>
                      <a:gd name="T9" fmla="*/ 0 60000 65536"/>
                      <a:gd name="T10" fmla="*/ 0 60000 65536"/>
                      <a:gd name="T11" fmla="*/ 0 60000 65536"/>
                      <a:gd name="T12" fmla="*/ 0 w 375"/>
                      <a:gd name="T13" fmla="*/ 0 h 615"/>
                      <a:gd name="T14" fmla="*/ 375 w 375"/>
                      <a:gd name="T15" fmla="*/ 615 h 615"/>
                    </a:gdLst>
                    <a:ahLst/>
                    <a:cxnLst>
                      <a:cxn ang="T8">
                        <a:pos x="T0" y="T1"/>
                      </a:cxn>
                      <a:cxn ang="T9">
                        <a:pos x="T2" y="T3"/>
                      </a:cxn>
                      <a:cxn ang="T10">
                        <a:pos x="T4" y="T5"/>
                      </a:cxn>
                      <a:cxn ang="T11">
                        <a:pos x="T6" y="T7"/>
                      </a:cxn>
                    </a:cxnLst>
                    <a:rect l="T12" t="T13" r="T14" b="T15"/>
                    <a:pathLst>
                      <a:path w="375" h="615">
                        <a:moveTo>
                          <a:pt x="0" y="615"/>
                        </a:moveTo>
                        <a:cubicBezTo>
                          <a:pt x="15" y="590"/>
                          <a:pt x="45" y="540"/>
                          <a:pt x="90" y="480"/>
                        </a:cubicBezTo>
                        <a:cubicBezTo>
                          <a:pt x="135" y="420"/>
                          <a:pt x="222" y="335"/>
                          <a:pt x="270" y="255"/>
                        </a:cubicBezTo>
                        <a:cubicBezTo>
                          <a:pt x="318" y="175"/>
                          <a:pt x="353" y="53"/>
                          <a:pt x="375"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77" name="Freeform 49"/>
                  <p:cNvSpPr>
                    <a:spLocks/>
                  </p:cNvSpPr>
                  <p:nvPr/>
                </p:nvSpPr>
                <p:spPr bwMode="auto">
                  <a:xfrm>
                    <a:off x="1418" y="6637"/>
                    <a:ext cx="337" cy="698"/>
                  </a:xfrm>
                  <a:custGeom>
                    <a:avLst/>
                    <a:gdLst>
                      <a:gd name="T0" fmla="*/ 337 w 337"/>
                      <a:gd name="T1" fmla="*/ 698 h 698"/>
                      <a:gd name="T2" fmla="*/ 232 w 337"/>
                      <a:gd name="T3" fmla="*/ 548 h 698"/>
                      <a:gd name="T4" fmla="*/ 150 w 337"/>
                      <a:gd name="T5" fmla="*/ 360 h 698"/>
                      <a:gd name="T6" fmla="*/ 60 w 337"/>
                      <a:gd name="T7" fmla="*/ 195 h 698"/>
                      <a:gd name="T8" fmla="*/ 0 w 337"/>
                      <a:gd name="T9" fmla="*/ 0 h 698"/>
                      <a:gd name="T10" fmla="*/ 0 60000 65536"/>
                      <a:gd name="T11" fmla="*/ 0 60000 65536"/>
                      <a:gd name="T12" fmla="*/ 0 60000 65536"/>
                      <a:gd name="T13" fmla="*/ 0 60000 65536"/>
                      <a:gd name="T14" fmla="*/ 0 60000 65536"/>
                      <a:gd name="T15" fmla="*/ 0 w 337"/>
                      <a:gd name="T16" fmla="*/ 0 h 698"/>
                      <a:gd name="T17" fmla="*/ 337 w 337"/>
                      <a:gd name="T18" fmla="*/ 698 h 698"/>
                    </a:gdLst>
                    <a:ahLst/>
                    <a:cxnLst>
                      <a:cxn ang="T10">
                        <a:pos x="T0" y="T1"/>
                      </a:cxn>
                      <a:cxn ang="T11">
                        <a:pos x="T2" y="T3"/>
                      </a:cxn>
                      <a:cxn ang="T12">
                        <a:pos x="T4" y="T5"/>
                      </a:cxn>
                      <a:cxn ang="T13">
                        <a:pos x="T6" y="T7"/>
                      </a:cxn>
                      <a:cxn ang="T14">
                        <a:pos x="T8" y="T9"/>
                      </a:cxn>
                    </a:cxnLst>
                    <a:rect l="T15" t="T16" r="T17" b="T18"/>
                    <a:pathLst>
                      <a:path w="337" h="698">
                        <a:moveTo>
                          <a:pt x="337" y="698"/>
                        </a:moveTo>
                        <a:cubicBezTo>
                          <a:pt x="322" y="676"/>
                          <a:pt x="263" y="604"/>
                          <a:pt x="232" y="548"/>
                        </a:cubicBezTo>
                        <a:cubicBezTo>
                          <a:pt x="201" y="492"/>
                          <a:pt x="179" y="419"/>
                          <a:pt x="150" y="360"/>
                        </a:cubicBezTo>
                        <a:cubicBezTo>
                          <a:pt x="121" y="301"/>
                          <a:pt x="85" y="255"/>
                          <a:pt x="60" y="195"/>
                        </a:cubicBezTo>
                        <a:cubicBezTo>
                          <a:pt x="35" y="135"/>
                          <a:pt x="12" y="41"/>
                          <a:pt x="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2364" name="Group 50"/>
                <p:cNvGrpSpPr>
                  <a:grpSpLocks/>
                </p:cNvGrpSpPr>
                <p:nvPr/>
              </p:nvGrpSpPr>
              <p:grpSpPr bwMode="auto">
                <a:xfrm>
                  <a:off x="2018" y="6637"/>
                  <a:ext cx="487" cy="698"/>
                  <a:chOff x="1418" y="6637"/>
                  <a:chExt cx="487" cy="698"/>
                </a:xfrm>
              </p:grpSpPr>
              <p:sp>
                <p:nvSpPr>
                  <p:cNvPr id="142374" name="Freeform 51"/>
                  <p:cNvSpPr>
                    <a:spLocks/>
                  </p:cNvSpPr>
                  <p:nvPr/>
                </p:nvSpPr>
                <p:spPr bwMode="auto">
                  <a:xfrm>
                    <a:off x="1530" y="6690"/>
                    <a:ext cx="375" cy="615"/>
                  </a:xfrm>
                  <a:custGeom>
                    <a:avLst/>
                    <a:gdLst>
                      <a:gd name="T0" fmla="*/ 0 w 375"/>
                      <a:gd name="T1" fmla="*/ 615 h 615"/>
                      <a:gd name="T2" fmla="*/ 90 w 375"/>
                      <a:gd name="T3" fmla="*/ 480 h 615"/>
                      <a:gd name="T4" fmla="*/ 270 w 375"/>
                      <a:gd name="T5" fmla="*/ 255 h 615"/>
                      <a:gd name="T6" fmla="*/ 375 w 375"/>
                      <a:gd name="T7" fmla="*/ 0 h 615"/>
                      <a:gd name="T8" fmla="*/ 0 60000 65536"/>
                      <a:gd name="T9" fmla="*/ 0 60000 65536"/>
                      <a:gd name="T10" fmla="*/ 0 60000 65536"/>
                      <a:gd name="T11" fmla="*/ 0 60000 65536"/>
                      <a:gd name="T12" fmla="*/ 0 w 375"/>
                      <a:gd name="T13" fmla="*/ 0 h 615"/>
                      <a:gd name="T14" fmla="*/ 375 w 375"/>
                      <a:gd name="T15" fmla="*/ 615 h 615"/>
                    </a:gdLst>
                    <a:ahLst/>
                    <a:cxnLst>
                      <a:cxn ang="T8">
                        <a:pos x="T0" y="T1"/>
                      </a:cxn>
                      <a:cxn ang="T9">
                        <a:pos x="T2" y="T3"/>
                      </a:cxn>
                      <a:cxn ang="T10">
                        <a:pos x="T4" y="T5"/>
                      </a:cxn>
                      <a:cxn ang="T11">
                        <a:pos x="T6" y="T7"/>
                      </a:cxn>
                    </a:cxnLst>
                    <a:rect l="T12" t="T13" r="T14" b="T15"/>
                    <a:pathLst>
                      <a:path w="375" h="615">
                        <a:moveTo>
                          <a:pt x="0" y="615"/>
                        </a:moveTo>
                        <a:cubicBezTo>
                          <a:pt x="15" y="590"/>
                          <a:pt x="45" y="540"/>
                          <a:pt x="90" y="480"/>
                        </a:cubicBezTo>
                        <a:cubicBezTo>
                          <a:pt x="135" y="420"/>
                          <a:pt x="222" y="335"/>
                          <a:pt x="270" y="255"/>
                        </a:cubicBezTo>
                        <a:cubicBezTo>
                          <a:pt x="318" y="175"/>
                          <a:pt x="353" y="53"/>
                          <a:pt x="375"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75" name="Freeform 52"/>
                  <p:cNvSpPr>
                    <a:spLocks/>
                  </p:cNvSpPr>
                  <p:nvPr/>
                </p:nvSpPr>
                <p:spPr bwMode="auto">
                  <a:xfrm>
                    <a:off x="1418" y="6637"/>
                    <a:ext cx="337" cy="698"/>
                  </a:xfrm>
                  <a:custGeom>
                    <a:avLst/>
                    <a:gdLst>
                      <a:gd name="T0" fmla="*/ 337 w 337"/>
                      <a:gd name="T1" fmla="*/ 698 h 698"/>
                      <a:gd name="T2" fmla="*/ 232 w 337"/>
                      <a:gd name="T3" fmla="*/ 548 h 698"/>
                      <a:gd name="T4" fmla="*/ 150 w 337"/>
                      <a:gd name="T5" fmla="*/ 360 h 698"/>
                      <a:gd name="T6" fmla="*/ 60 w 337"/>
                      <a:gd name="T7" fmla="*/ 195 h 698"/>
                      <a:gd name="T8" fmla="*/ 0 w 337"/>
                      <a:gd name="T9" fmla="*/ 0 h 698"/>
                      <a:gd name="T10" fmla="*/ 0 60000 65536"/>
                      <a:gd name="T11" fmla="*/ 0 60000 65536"/>
                      <a:gd name="T12" fmla="*/ 0 60000 65536"/>
                      <a:gd name="T13" fmla="*/ 0 60000 65536"/>
                      <a:gd name="T14" fmla="*/ 0 60000 65536"/>
                      <a:gd name="T15" fmla="*/ 0 w 337"/>
                      <a:gd name="T16" fmla="*/ 0 h 698"/>
                      <a:gd name="T17" fmla="*/ 337 w 337"/>
                      <a:gd name="T18" fmla="*/ 698 h 698"/>
                    </a:gdLst>
                    <a:ahLst/>
                    <a:cxnLst>
                      <a:cxn ang="T10">
                        <a:pos x="T0" y="T1"/>
                      </a:cxn>
                      <a:cxn ang="T11">
                        <a:pos x="T2" y="T3"/>
                      </a:cxn>
                      <a:cxn ang="T12">
                        <a:pos x="T4" y="T5"/>
                      </a:cxn>
                      <a:cxn ang="T13">
                        <a:pos x="T6" y="T7"/>
                      </a:cxn>
                      <a:cxn ang="T14">
                        <a:pos x="T8" y="T9"/>
                      </a:cxn>
                    </a:cxnLst>
                    <a:rect l="T15" t="T16" r="T17" b="T18"/>
                    <a:pathLst>
                      <a:path w="337" h="698">
                        <a:moveTo>
                          <a:pt x="337" y="698"/>
                        </a:moveTo>
                        <a:cubicBezTo>
                          <a:pt x="322" y="676"/>
                          <a:pt x="263" y="604"/>
                          <a:pt x="232" y="548"/>
                        </a:cubicBezTo>
                        <a:cubicBezTo>
                          <a:pt x="201" y="492"/>
                          <a:pt x="179" y="419"/>
                          <a:pt x="150" y="360"/>
                        </a:cubicBezTo>
                        <a:cubicBezTo>
                          <a:pt x="121" y="301"/>
                          <a:pt x="85" y="255"/>
                          <a:pt x="60" y="195"/>
                        </a:cubicBezTo>
                        <a:cubicBezTo>
                          <a:pt x="35" y="135"/>
                          <a:pt x="12" y="41"/>
                          <a:pt x="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2365" name="Group 53"/>
                <p:cNvGrpSpPr>
                  <a:grpSpLocks/>
                </p:cNvGrpSpPr>
                <p:nvPr/>
              </p:nvGrpSpPr>
              <p:grpSpPr bwMode="auto">
                <a:xfrm>
                  <a:off x="2618" y="6637"/>
                  <a:ext cx="487" cy="698"/>
                  <a:chOff x="1418" y="6637"/>
                  <a:chExt cx="487" cy="698"/>
                </a:xfrm>
              </p:grpSpPr>
              <p:sp>
                <p:nvSpPr>
                  <p:cNvPr id="142372" name="Freeform 54"/>
                  <p:cNvSpPr>
                    <a:spLocks/>
                  </p:cNvSpPr>
                  <p:nvPr/>
                </p:nvSpPr>
                <p:spPr bwMode="auto">
                  <a:xfrm>
                    <a:off x="1530" y="6690"/>
                    <a:ext cx="375" cy="615"/>
                  </a:xfrm>
                  <a:custGeom>
                    <a:avLst/>
                    <a:gdLst>
                      <a:gd name="T0" fmla="*/ 0 w 375"/>
                      <a:gd name="T1" fmla="*/ 615 h 615"/>
                      <a:gd name="T2" fmla="*/ 90 w 375"/>
                      <a:gd name="T3" fmla="*/ 480 h 615"/>
                      <a:gd name="T4" fmla="*/ 270 w 375"/>
                      <a:gd name="T5" fmla="*/ 255 h 615"/>
                      <a:gd name="T6" fmla="*/ 375 w 375"/>
                      <a:gd name="T7" fmla="*/ 0 h 615"/>
                      <a:gd name="T8" fmla="*/ 0 60000 65536"/>
                      <a:gd name="T9" fmla="*/ 0 60000 65536"/>
                      <a:gd name="T10" fmla="*/ 0 60000 65536"/>
                      <a:gd name="T11" fmla="*/ 0 60000 65536"/>
                      <a:gd name="T12" fmla="*/ 0 w 375"/>
                      <a:gd name="T13" fmla="*/ 0 h 615"/>
                      <a:gd name="T14" fmla="*/ 375 w 375"/>
                      <a:gd name="T15" fmla="*/ 615 h 615"/>
                    </a:gdLst>
                    <a:ahLst/>
                    <a:cxnLst>
                      <a:cxn ang="T8">
                        <a:pos x="T0" y="T1"/>
                      </a:cxn>
                      <a:cxn ang="T9">
                        <a:pos x="T2" y="T3"/>
                      </a:cxn>
                      <a:cxn ang="T10">
                        <a:pos x="T4" y="T5"/>
                      </a:cxn>
                      <a:cxn ang="T11">
                        <a:pos x="T6" y="T7"/>
                      </a:cxn>
                    </a:cxnLst>
                    <a:rect l="T12" t="T13" r="T14" b="T15"/>
                    <a:pathLst>
                      <a:path w="375" h="615">
                        <a:moveTo>
                          <a:pt x="0" y="615"/>
                        </a:moveTo>
                        <a:cubicBezTo>
                          <a:pt x="15" y="590"/>
                          <a:pt x="45" y="540"/>
                          <a:pt x="90" y="480"/>
                        </a:cubicBezTo>
                        <a:cubicBezTo>
                          <a:pt x="135" y="420"/>
                          <a:pt x="222" y="335"/>
                          <a:pt x="270" y="255"/>
                        </a:cubicBezTo>
                        <a:cubicBezTo>
                          <a:pt x="318" y="175"/>
                          <a:pt x="353" y="53"/>
                          <a:pt x="375"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73" name="Freeform 55"/>
                  <p:cNvSpPr>
                    <a:spLocks/>
                  </p:cNvSpPr>
                  <p:nvPr/>
                </p:nvSpPr>
                <p:spPr bwMode="auto">
                  <a:xfrm>
                    <a:off x="1418" y="6637"/>
                    <a:ext cx="337" cy="698"/>
                  </a:xfrm>
                  <a:custGeom>
                    <a:avLst/>
                    <a:gdLst>
                      <a:gd name="T0" fmla="*/ 337 w 337"/>
                      <a:gd name="T1" fmla="*/ 698 h 698"/>
                      <a:gd name="T2" fmla="*/ 232 w 337"/>
                      <a:gd name="T3" fmla="*/ 548 h 698"/>
                      <a:gd name="T4" fmla="*/ 150 w 337"/>
                      <a:gd name="T5" fmla="*/ 360 h 698"/>
                      <a:gd name="T6" fmla="*/ 60 w 337"/>
                      <a:gd name="T7" fmla="*/ 195 h 698"/>
                      <a:gd name="T8" fmla="*/ 0 w 337"/>
                      <a:gd name="T9" fmla="*/ 0 h 698"/>
                      <a:gd name="T10" fmla="*/ 0 60000 65536"/>
                      <a:gd name="T11" fmla="*/ 0 60000 65536"/>
                      <a:gd name="T12" fmla="*/ 0 60000 65536"/>
                      <a:gd name="T13" fmla="*/ 0 60000 65536"/>
                      <a:gd name="T14" fmla="*/ 0 60000 65536"/>
                      <a:gd name="T15" fmla="*/ 0 w 337"/>
                      <a:gd name="T16" fmla="*/ 0 h 698"/>
                      <a:gd name="T17" fmla="*/ 337 w 337"/>
                      <a:gd name="T18" fmla="*/ 698 h 698"/>
                    </a:gdLst>
                    <a:ahLst/>
                    <a:cxnLst>
                      <a:cxn ang="T10">
                        <a:pos x="T0" y="T1"/>
                      </a:cxn>
                      <a:cxn ang="T11">
                        <a:pos x="T2" y="T3"/>
                      </a:cxn>
                      <a:cxn ang="T12">
                        <a:pos x="T4" y="T5"/>
                      </a:cxn>
                      <a:cxn ang="T13">
                        <a:pos x="T6" y="T7"/>
                      </a:cxn>
                      <a:cxn ang="T14">
                        <a:pos x="T8" y="T9"/>
                      </a:cxn>
                    </a:cxnLst>
                    <a:rect l="T15" t="T16" r="T17" b="T18"/>
                    <a:pathLst>
                      <a:path w="337" h="698">
                        <a:moveTo>
                          <a:pt x="337" y="698"/>
                        </a:moveTo>
                        <a:cubicBezTo>
                          <a:pt x="322" y="676"/>
                          <a:pt x="263" y="604"/>
                          <a:pt x="232" y="548"/>
                        </a:cubicBezTo>
                        <a:cubicBezTo>
                          <a:pt x="201" y="492"/>
                          <a:pt x="179" y="419"/>
                          <a:pt x="150" y="360"/>
                        </a:cubicBezTo>
                        <a:cubicBezTo>
                          <a:pt x="121" y="301"/>
                          <a:pt x="85" y="255"/>
                          <a:pt x="60" y="195"/>
                        </a:cubicBezTo>
                        <a:cubicBezTo>
                          <a:pt x="35" y="135"/>
                          <a:pt x="12" y="41"/>
                          <a:pt x="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2366" name="Group 56"/>
                <p:cNvGrpSpPr>
                  <a:grpSpLocks/>
                </p:cNvGrpSpPr>
                <p:nvPr/>
              </p:nvGrpSpPr>
              <p:grpSpPr bwMode="auto">
                <a:xfrm>
                  <a:off x="3818" y="6637"/>
                  <a:ext cx="487" cy="698"/>
                  <a:chOff x="1418" y="6637"/>
                  <a:chExt cx="487" cy="698"/>
                </a:xfrm>
              </p:grpSpPr>
              <p:sp>
                <p:nvSpPr>
                  <p:cNvPr id="142370" name="Freeform 57"/>
                  <p:cNvSpPr>
                    <a:spLocks/>
                  </p:cNvSpPr>
                  <p:nvPr/>
                </p:nvSpPr>
                <p:spPr bwMode="auto">
                  <a:xfrm>
                    <a:off x="1530" y="6690"/>
                    <a:ext cx="375" cy="615"/>
                  </a:xfrm>
                  <a:custGeom>
                    <a:avLst/>
                    <a:gdLst>
                      <a:gd name="T0" fmla="*/ 0 w 375"/>
                      <a:gd name="T1" fmla="*/ 615 h 615"/>
                      <a:gd name="T2" fmla="*/ 90 w 375"/>
                      <a:gd name="T3" fmla="*/ 480 h 615"/>
                      <a:gd name="T4" fmla="*/ 270 w 375"/>
                      <a:gd name="T5" fmla="*/ 255 h 615"/>
                      <a:gd name="T6" fmla="*/ 375 w 375"/>
                      <a:gd name="T7" fmla="*/ 0 h 615"/>
                      <a:gd name="T8" fmla="*/ 0 60000 65536"/>
                      <a:gd name="T9" fmla="*/ 0 60000 65536"/>
                      <a:gd name="T10" fmla="*/ 0 60000 65536"/>
                      <a:gd name="T11" fmla="*/ 0 60000 65536"/>
                      <a:gd name="T12" fmla="*/ 0 w 375"/>
                      <a:gd name="T13" fmla="*/ 0 h 615"/>
                      <a:gd name="T14" fmla="*/ 375 w 375"/>
                      <a:gd name="T15" fmla="*/ 615 h 615"/>
                    </a:gdLst>
                    <a:ahLst/>
                    <a:cxnLst>
                      <a:cxn ang="T8">
                        <a:pos x="T0" y="T1"/>
                      </a:cxn>
                      <a:cxn ang="T9">
                        <a:pos x="T2" y="T3"/>
                      </a:cxn>
                      <a:cxn ang="T10">
                        <a:pos x="T4" y="T5"/>
                      </a:cxn>
                      <a:cxn ang="T11">
                        <a:pos x="T6" y="T7"/>
                      </a:cxn>
                    </a:cxnLst>
                    <a:rect l="T12" t="T13" r="T14" b="T15"/>
                    <a:pathLst>
                      <a:path w="375" h="615">
                        <a:moveTo>
                          <a:pt x="0" y="615"/>
                        </a:moveTo>
                        <a:cubicBezTo>
                          <a:pt x="15" y="590"/>
                          <a:pt x="45" y="540"/>
                          <a:pt x="90" y="480"/>
                        </a:cubicBezTo>
                        <a:cubicBezTo>
                          <a:pt x="135" y="420"/>
                          <a:pt x="222" y="335"/>
                          <a:pt x="270" y="255"/>
                        </a:cubicBezTo>
                        <a:cubicBezTo>
                          <a:pt x="318" y="175"/>
                          <a:pt x="353" y="53"/>
                          <a:pt x="375"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71" name="Freeform 58"/>
                  <p:cNvSpPr>
                    <a:spLocks/>
                  </p:cNvSpPr>
                  <p:nvPr/>
                </p:nvSpPr>
                <p:spPr bwMode="auto">
                  <a:xfrm>
                    <a:off x="1418" y="6637"/>
                    <a:ext cx="337" cy="698"/>
                  </a:xfrm>
                  <a:custGeom>
                    <a:avLst/>
                    <a:gdLst>
                      <a:gd name="T0" fmla="*/ 337 w 337"/>
                      <a:gd name="T1" fmla="*/ 698 h 698"/>
                      <a:gd name="T2" fmla="*/ 232 w 337"/>
                      <a:gd name="T3" fmla="*/ 548 h 698"/>
                      <a:gd name="T4" fmla="*/ 150 w 337"/>
                      <a:gd name="T5" fmla="*/ 360 h 698"/>
                      <a:gd name="T6" fmla="*/ 60 w 337"/>
                      <a:gd name="T7" fmla="*/ 195 h 698"/>
                      <a:gd name="T8" fmla="*/ 0 w 337"/>
                      <a:gd name="T9" fmla="*/ 0 h 698"/>
                      <a:gd name="T10" fmla="*/ 0 60000 65536"/>
                      <a:gd name="T11" fmla="*/ 0 60000 65536"/>
                      <a:gd name="T12" fmla="*/ 0 60000 65536"/>
                      <a:gd name="T13" fmla="*/ 0 60000 65536"/>
                      <a:gd name="T14" fmla="*/ 0 60000 65536"/>
                      <a:gd name="T15" fmla="*/ 0 w 337"/>
                      <a:gd name="T16" fmla="*/ 0 h 698"/>
                      <a:gd name="T17" fmla="*/ 337 w 337"/>
                      <a:gd name="T18" fmla="*/ 698 h 698"/>
                    </a:gdLst>
                    <a:ahLst/>
                    <a:cxnLst>
                      <a:cxn ang="T10">
                        <a:pos x="T0" y="T1"/>
                      </a:cxn>
                      <a:cxn ang="T11">
                        <a:pos x="T2" y="T3"/>
                      </a:cxn>
                      <a:cxn ang="T12">
                        <a:pos x="T4" y="T5"/>
                      </a:cxn>
                      <a:cxn ang="T13">
                        <a:pos x="T6" y="T7"/>
                      </a:cxn>
                      <a:cxn ang="T14">
                        <a:pos x="T8" y="T9"/>
                      </a:cxn>
                    </a:cxnLst>
                    <a:rect l="T15" t="T16" r="T17" b="T18"/>
                    <a:pathLst>
                      <a:path w="337" h="698">
                        <a:moveTo>
                          <a:pt x="337" y="698"/>
                        </a:moveTo>
                        <a:cubicBezTo>
                          <a:pt x="322" y="676"/>
                          <a:pt x="263" y="604"/>
                          <a:pt x="232" y="548"/>
                        </a:cubicBezTo>
                        <a:cubicBezTo>
                          <a:pt x="201" y="492"/>
                          <a:pt x="179" y="419"/>
                          <a:pt x="150" y="360"/>
                        </a:cubicBezTo>
                        <a:cubicBezTo>
                          <a:pt x="121" y="301"/>
                          <a:pt x="85" y="255"/>
                          <a:pt x="60" y="195"/>
                        </a:cubicBezTo>
                        <a:cubicBezTo>
                          <a:pt x="35" y="135"/>
                          <a:pt x="12" y="41"/>
                          <a:pt x="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2367" name="Group 59"/>
                <p:cNvGrpSpPr>
                  <a:grpSpLocks/>
                </p:cNvGrpSpPr>
                <p:nvPr/>
              </p:nvGrpSpPr>
              <p:grpSpPr bwMode="auto">
                <a:xfrm>
                  <a:off x="3218" y="6637"/>
                  <a:ext cx="487" cy="698"/>
                  <a:chOff x="1418" y="6637"/>
                  <a:chExt cx="487" cy="698"/>
                </a:xfrm>
              </p:grpSpPr>
              <p:sp>
                <p:nvSpPr>
                  <p:cNvPr id="142368" name="Freeform 60"/>
                  <p:cNvSpPr>
                    <a:spLocks/>
                  </p:cNvSpPr>
                  <p:nvPr/>
                </p:nvSpPr>
                <p:spPr bwMode="auto">
                  <a:xfrm>
                    <a:off x="1530" y="6690"/>
                    <a:ext cx="375" cy="615"/>
                  </a:xfrm>
                  <a:custGeom>
                    <a:avLst/>
                    <a:gdLst>
                      <a:gd name="T0" fmla="*/ 0 w 375"/>
                      <a:gd name="T1" fmla="*/ 615 h 615"/>
                      <a:gd name="T2" fmla="*/ 90 w 375"/>
                      <a:gd name="T3" fmla="*/ 480 h 615"/>
                      <a:gd name="T4" fmla="*/ 270 w 375"/>
                      <a:gd name="T5" fmla="*/ 255 h 615"/>
                      <a:gd name="T6" fmla="*/ 375 w 375"/>
                      <a:gd name="T7" fmla="*/ 0 h 615"/>
                      <a:gd name="T8" fmla="*/ 0 60000 65536"/>
                      <a:gd name="T9" fmla="*/ 0 60000 65536"/>
                      <a:gd name="T10" fmla="*/ 0 60000 65536"/>
                      <a:gd name="T11" fmla="*/ 0 60000 65536"/>
                      <a:gd name="T12" fmla="*/ 0 w 375"/>
                      <a:gd name="T13" fmla="*/ 0 h 615"/>
                      <a:gd name="T14" fmla="*/ 375 w 375"/>
                      <a:gd name="T15" fmla="*/ 615 h 615"/>
                    </a:gdLst>
                    <a:ahLst/>
                    <a:cxnLst>
                      <a:cxn ang="T8">
                        <a:pos x="T0" y="T1"/>
                      </a:cxn>
                      <a:cxn ang="T9">
                        <a:pos x="T2" y="T3"/>
                      </a:cxn>
                      <a:cxn ang="T10">
                        <a:pos x="T4" y="T5"/>
                      </a:cxn>
                      <a:cxn ang="T11">
                        <a:pos x="T6" y="T7"/>
                      </a:cxn>
                    </a:cxnLst>
                    <a:rect l="T12" t="T13" r="T14" b="T15"/>
                    <a:pathLst>
                      <a:path w="375" h="615">
                        <a:moveTo>
                          <a:pt x="0" y="615"/>
                        </a:moveTo>
                        <a:cubicBezTo>
                          <a:pt x="15" y="590"/>
                          <a:pt x="45" y="540"/>
                          <a:pt x="90" y="480"/>
                        </a:cubicBezTo>
                        <a:cubicBezTo>
                          <a:pt x="135" y="420"/>
                          <a:pt x="222" y="335"/>
                          <a:pt x="270" y="255"/>
                        </a:cubicBezTo>
                        <a:cubicBezTo>
                          <a:pt x="318" y="175"/>
                          <a:pt x="353" y="53"/>
                          <a:pt x="375"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69" name="Freeform 61"/>
                  <p:cNvSpPr>
                    <a:spLocks/>
                  </p:cNvSpPr>
                  <p:nvPr/>
                </p:nvSpPr>
                <p:spPr bwMode="auto">
                  <a:xfrm>
                    <a:off x="1418" y="6637"/>
                    <a:ext cx="337" cy="698"/>
                  </a:xfrm>
                  <a:custGeom>
                    <a:avLst/>
                    <a:gdLst>
                      <a:gd name="T0" fmla="*/ 337 w 337"/>
                      <a:gd name="T1" fmla="*/ 698 h 698"/>
                      <a:gd name="T2" fmla="*/ 232 w 337"/>
                      <a:gd name="T3" fmla="*/ 548 h 698"/>
                      <a:gd name="T4" fmla="*/ 150 w 337"/>
                      <a:gd name="T5" fmla="*/ 360 h 698"/>
                      <a:gd name="T6" fmla="*/ 60 w 337"/>
                      <a:gd name="T7" fmla="*/ 195 h 698"/>
                      <a:gd name="T8" fmla="*/ 0 w 337"/>
                      <a:gd name="T9" fmla="*/ 0 h 698"/>
                      <a:gd name="T10" fmla="*/ 0 60000 65536"/>
                      <a:gd name="T11" fmla="*/ 0 60000 65536"/>
                      <a:gd name="T12" fmla="*/ 0 60000 65536"/>
                      <a:gd name="T13" fmla="*/ 0 60000 65536"/>
                      <a:gd name="T14" fmla="*/ 0 60000 65536"/>
                      <a:gd name="T15" fmla="*/ 0 w 337"/>
                      <a:gd name="T16" fmla="*/ 0 h 698"/>
                      <a:gd name="T17" fmla="*/ 337 w 337"/>
                      <a:gd name="T18" fmla="*/ 698 h 698"/>
                    </a:gdLst>
                    <a:ahLst/>
                    <a:cxnLst>
                      <a:cxn ang="T10">
                        <a:pos x="T0" y="T1"/>
                      </a:cxn>
                      <a:cxn ang="T11">
                        <a:pos x="T2" y="T3"/>
                      </a:cxn>
                      <a:cxn ang="T12">
                        <a:pos x="T4" y="T5"/>
                      </a:cxn>
                      <a:cxn ang="T13">
                        <a:pos x="T6" y="T7"/>
                      </a:cxn>
                      <a:cxn ang="T14">
                        <a:pos x="T8" y="T9"/>
                      </a:cxn>
                    </a:cxnLst>
                    <a:rect l="T15" t="T16" r="T17" b="T18"/>
                    <a:pathLst>
                      <a:path w="337" h="698">
                        <a:moveTo>
                          <a:pt x="337" y="698"/>
                        </a:moveTo>
                        <a:cubicBezTo>
                          <a:pt x="322" y="676"/>
                          <a:pt x="263" y="604"/>
                          <a:pt x="232" y="548"/>
                        </a:cubicBezTo>
                        <a:cubicBezTo>
                          <a:pt x="201" y="492"/>
                          <a:pt x="179" y="419"/>
                          <a:pt x="150" y="360"/>
                        </a:cubicBezTo>
                        <a:cubicBezTo>
                          <a:pt x="121" y="301"/>
                          <a:pt x="85" y="255"/>
                          <a:pt x="60" y="195"/>
                        </a:cubicBezTo>
                        <a:cubicBezTo>
                          <a:pt x="35" y="135"/>
                          <a:pt x="12" y="41"/>
                          <a:pt x="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142344" name="Group 62"/>
            <p:cNvGrpSpPr>
              <a:grpSpLocks/>
            </p:cNvGrpSpPr>
            <p:nvPr/>
          </p:nvGrpSpPr>
          <p:grpSpPr bwMode="auto">
            <a:xfrm>
              <a:off x="5018" y="6457"/>
              <a:ext cx="3720" cy="1440"/>
              <a:chOff x="5018" y="6457"/>
              <a:chExt cx="3720" cy="1440"/>
            </a:xfrm>
          </p:grpSpPr>
          <p:sp>
            <p:nvSpPr>
              <p:cNvPr id="142345" name="Rectangle 63"/>
              <p:cNvSpPr>
                <a:spLocks noChangeArrowheads="1"/>
              </p:cNvSpPr>
              <p:nvPr/>
            </p:nvSpPr>
            <p:spPr bwMode="auto">
              <a:xfrm>
                <a:off x="5018" y="6457"/>
                <a:ext cx="3720" cy="1440"/>
              </a:xfrm>
              <a:prstGeom prst="rect">
                <a:avLst/>
              </a:prstGeom>
              <a:solidFill>
                <a:srgbClr val="FFFFFF"/>
              </a:solidFill>
              <a:ln w="19050">
                <a:solidFill>
                  <a:srgbClr val="000000"/>
                </a:solidFill>
                <a:miter lim="800000"/>
                <a:headEnd/>
                <a:tailEnd/>
              </a:ln>
            </p:spPr>
            <p:txBody>
              <a:bodyPr/>
              <a:lstStyle/>
              <a:p>
                <a:endParaRPr lang="es-ES" sz="1200"/>
              </a:p>
              <a:p>
                <a:endParaRPr lang="es-ES" sz="1200"/>
              </a:p>
              <a:p>
                <a:endParaRPr lang="es-ES" sz="1600" b="1">
                  <a:solidFill>
                    <a:srgbClr val="003300"/>
                  </a:solidFill>
                  <a:latin typeface="Arial" charset="0"/>
                </a:endParaRPr>
              </a:p>
              <a:p>
                <a:endParaRPr lang="es-ES" sz="1600" b="1">
                  <a:solidFill>
                    <a:srgbClr val="003300"/>
                  </a:solidFill>
                  <a:latin typeface="Arial" charset="0"/>
                </a:endParaRPr>
              </a:p>
              <a:p>
                <a:endParaRPr lang="es-ES" sz="1600" b="1">
                  <a:solidFill>
                    <a:srgbClr val="003300"/>
                  </a:solidFill>
                  <a:latin typeface="Arial" charset="0"/>
                </a:endParaRPr>
              </a:p>
              <a:p>
                <a:endParaRPr lang="es-ES" sz="1600" b="1">
                  <a:solidFill>
                    <a:srgbClr val="003300"/>
                  </a:solidFill>
                  <a:latin typeface="Arial" charset="0"/>
                </a:endParaRPr>
              </a:p>
              <a:p>
                <a:endParaRPr lang="es-ES" sz="1600" b="1">
                  <a:solidFill>
                    <a:srgbClr val="003300"/>
                  </a:solidFill>
                  <a:latin typeface="Arial" charset="0"/>
                </a:endParaRPr>
              </a:p>
              <a:p>
                <a:r>
                  <a:rPr lang="es-ES" sz="1600" b="1">
                    <a:solidFill>
                      <a:srgbClr val="003300"/>
                    </a:solidFill>
                    <a:latin typeface="Arial" charset="0"/>
                  </a:rPr>
                  <a:t>Una tubería por fila de plantas</a:t>
                </a:r>
              </a:p>
            </p:txBody>
          </p:sp>
          <p:sp>
            <p:nvSpPr>
              <p:cNvPr id="142346" name="Line 64"/>
              <p:cNvSpPr>
                <a:spLocks noChangeShapeType="1"/>
              </p:cNvSpPr>
              <p:nvPr/>
            </p:nvSpPr>
            <p:spPr bwMode="auto">
              <a:xfrm>
                <a:off x="5258" y="6997"/>
                <a:ext cx="31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47" name="Oval 65"/>
              <p:cNvSpPr>
                <a:spLocks noChangeArrowheads="1"/>
              </p:cNvSpPr>
              <p:nvPr/>
            </p:nvSpPr>
            <p:spPr bwMode="auto">
              <a:xfrm>
                <a:off x="537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48" name="Oval 66"/>
              <p:cNvSpPr>
                <a:spLocks noChangeArrowheads="1"/>
              </p:cNvSpPr>
              <p:nvPr/>
            </p:nvSpPr>
            <p:spPr bwMode="auto">
              <a:xfrm>
                <a:off x="573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49" name="Oval 67"/>
              <p:cNvSpPr>
                <a:spLocks noChangeArrowheads="1"/>
              </p:cNvSpPr>
              <p:nvPr/>
            </p:nvSpPr>
            <p:spPr bwMode="auto">
              <a:xfrm>
                <a:off x="609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50" name="Oval 68"/>
              <p:cNvSpPr>
                <a:spLocks noChangeArrowheads="1"/>
              </p:cNvSpPr>
              <p:nvPr/>
            </p:nvSpPr>
            <p:spPr bwMode="auto">
              <a:xfrm>
                <a:off x="645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51" name="Oval 69"/>
              <p:cNvSpPr>
                <a:spLocks noChangeArrowheads="1"/>
              </p:cNvSpPr>
              <p:nvPr/>
            </p:nvSpPr>
            <p:spPr bwMode="auto">
              <a:xfrm>
                <a:off x="681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52" name="Oval 70"/>
              <p:cNvSpPr>
                <a:spLocks noChangeArrowheads="1"/>
              </p:cNvSpPr>
              <p:nvPr/>
            </p:nvSpPr>
            <p:spPr bwMode="auto">
              <a:xfrm>
                <a:off x="789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53" name="Oval 71"/>
              <p:cNvSpPr>
                <a:spLocks noChangeArrowheads="1"/>
              </p:cNvSpPr>
              <p:nvPr/>
            </p:nvSpPr>
            <p:spPr bwMode="auto">
              <a:xfrm>
                <a:off x="7538" y="6637"/>
                <a:ext cx="240" cy="180"/>
              </a:xfrm>
              <a:prstGeom prst="ellipse">
                <a:avLst/>
              </a:prstGeom>
              <a:solidFill>
                <a:srgbClr val="FFFFFF"/>
              </a:solidFill>
              <a:ln w="9525">
                <a:solidFill>
                  <a:srgbClr val="000000"/>
                </a:solidFill>
                <a:round/>
                <a:headEnd/>
                <a:tailEnd/>
              </a:ln>
            </p:spPr>
            <p:txBody>
              <a:bodyPr/>
              <a:lstStyle/>
              <a:p>
                <a:endParaRPr lang="es-AR"/>
              </a:p>
            </p:txBody>
          </p:sp>
          <p:sp>
            <p:nvSpPr>
              <p:cNvPr id="142354" name="Oval 72"/>
              <p:cNvSpPr>
                <a:spLocks noChangeArrowheads="1"/>
              </p:cNvSpPr>
              <p:nvPr/>
            </p:nvSpPr>
            <p:spPr bwMode="auto">
              <a:xfrm>
                <a:off x="7178" y="6637"/>
                <a:ext cx="240" cy="180"/>
              </a:xfrm>
              <a:prstGeom prst="ellipse">
                <a:avLst/>
              </a:prstGeom>
              <a:solidFill>
                <a:srgbClr val="FFFFFF"/>
              </a:solidFill>
              <a:ln w="9525">
                <a:solidFill>
                  <a:srgbClr val="000000"/>
                </a:solidFill>
                <a:round/>
                <a:headEnd/>
                <a:tailEnd/>
              </a:ln>
            </p:spPr>
            <p:txBody>
              <a:bodyPr/>
              <a:lstStyle/>
              <a:p>
                <a:endParaRPr lang="es-AR"/>
              </a:p>
            </p:txBody>
          </p:sp>
        </p:grpSp>
      </p:grpSp>
      <p:sp>
        <p:nvSpPr>
          <p:cNvPr id="71" name="TextBox 70">
            <a:extLst>
              <a:ext uri="{FF2B5EF4-FFF2-40B4-BE49-F238E27FC236}">
                <a16:creationId xmlns:a16="http://schemas.microsoft.com/office/drawing/2014/main" id="{1EC95EE3-FC8E-4A06-927B-BDD2F67E923D}"/>
              </a:ext>
            </a:extLst>
          </p:cNvPr>
          <p:cNvSpPr txBox="1"/>
          <p:nvPr/>
        </p:nvSpPr>
        <p:spPr>
          <a:xfrm>
            <a:off x="1875470" y="541231"/>
            <a:ext cx="7679674" cy="523220"/>
          </a:xfrm>
          <a:prstGeom prst="rect">
            <a:avLst/>
          </a:prstGeom>
          <a:noFill/>
        </p:spPr>
        <p:txBody>
          <a:bodyPr wrap="square">
            <a:spAutoFit/>
          </a:bodyPr>
          <a:lstStyle/>
          <a:p>
            <a:pPr eaLnBrk="1" hangingPunct="1"/>
            <a:r>
              <a:rPr lang="es-AR" sz="2800" b="1" dirty="0">
                <a:solidFill>
                  <a:schemeClr val="accent2"/>
                </a:solidFill>
                <a:latin typeface="Arial" charset="0"/>
              </a:rPr>
              <a:t>DISPOSICIÓN SOBRE EL TERRENO.</a:t>
            </a:r>
            <a:endParaRPr lang="es-AR" sz="2800" dirty="0">
              <a:solidFill>
                <a:schemeClr val="accent2"/>
              </a:solidFill>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Text Box 2"/>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400" b="1" spc="-50">
                <a:solidFill>
                  <a:schemeClr val="tx1">
                    <a:lumMod val="75000"/>
                    <a:lumOff val="25000"/>
                  </a:schemeClr>
                </a:solidFill>
                <a:latin typeface="+mj-lt"/>
                <a:ea typeface="+mj-ea"/>
                <a:cs typeface="+mj-cs"/>
              </a:rPr>
              <a:t>MÉTODOS DE DISTRIBUCIÓN DE LOS SISTEMAS DE RIEGO</a:t>
            </a:r>
            <a:endParaRPr lang="en-US" sz="4400" spc="-50">
              <a:solidFill>
                <a:schemeClr val="tx1">
                  <a:lumMod val="75000"/>
                  <a:lumOff val="25000"/>
                </a:schemeClr>
              </a:solidFill>
              <a:latin typeface="+mj-lt"/>
              <a:ea typeface="+mj-ea"/>
              <a:cs typeface="+mj-cs"/>
            </a:endParaRPr>
          </a:p>
        </p:txBody>
      </p:sp>
      <p:pic>
        <p:nvPicPr>
          <p:cNvPr id="1536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9244" r="24360"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Connector 81">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364" name="Text Box 4"/>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800100" indent="-34290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buNone/>
            </a:pPr>
            <a:r>
              <a:rPr lang="en-US" dirty="0" err="1">
                <a:solidFill>
                  <a:schemeClr val="tx1">
                    <a:lumMod val="75000"/>
                    <a:lumOff val="25000"/>
                  </a:schemeClr>
                </a:solidFill>
                <a:latin typeface="+mn-lt"/>
              </a:rPr>
              <a:t>Existen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diversos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métodos</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distribución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momento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regar</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 dado:</a:t>
            </a:r>
          </a:p>
          <a:p>
            <a:pPr eaLnBrk="1" hangingPunct="1">
              <a:lnSpc>
                <a:spcPct val="90000"/>
              </a:lnSpc>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surco</a:t>
            </a:r>
            <a:endParaRPr lang="en-US" dirty="0">
              <a:solidFill>
                <a:schemeClr val="tx1">
                  <a:lumMod val="75000"/>
                  <a:lumOff val="25000"/>
                </a:schemeClr>
              </a:solidFill>
              <a:latin typeface="+mn-lt"/>
            </a:endParaRPr>
          </a:p>
          <a:p>
            <a:pPr lvl="1"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lámina</a:t>
            </a:r>
            <a:endParaRPr lang="en-US"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buChar char="•"/>
            </a:pPr>
            <a:r>
              <a:rPr lang="en-US" dirty="0">
                <a:solidFill>
                  <a:schemeClr val="tx1">
                    <a:lumMod val="75000"/>
                    <a:lumOff val="25000"/>
                  </a:schemeClr>
                </a:solidFill>
                <a:latin typeface="+mn-lt"/>
              </a:rPr>
              <a:t>Por </a:t>
            </a:r>
            <a:r>
              <a:rPr lang="en-US" dirty="0" err="1">
                <a:solidFill>
                  <a:schemeClr val="tx1">
                    <a:lumMod val="75000"/>
                    <a:lumOff val="25000"/>
                  </a:schemeClr>
                </a:solidFill>
                <a:latin typeface="+mn-lt"/>
              </a:rPr>
              <a:t>aspersión</a:t>
            </a:r>
            <a:endParaRPr lang="en-US"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localizado</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goteo</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miniaspersión</a:t>
            </a:r>
            <a:r>
              <a:rPr lang="en-US"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buChar char="•"/>
            </a:pP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subterráneo</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subriego</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Subriego</a:t>
            </a:r>
            <a:r>
              <a:rPr lang="en-US" dirty="0">
                <a:solidFill>
                  <a:schemeClr val="tx1">
                    <a:lumMod val="75000"/>
                    <a:lumOff val="25000"/>
                  </a:schemeClr>
                </a:solidFill>
                <a:latin typeface="+mn-lt"/>
              </a:rPr>
              <a:t> natural.</a:t>
            </a:r>
          </a:p>
          <a:p>
            <a:pPr lvl="1"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Subriego</a:t>
            </a:r>
            <a:r>
              <a:rPr lang="en-US" dirty="0">
                <a:solidFill>
                  <a:schemeClr val="tx1">
                    <a:lumMod val="75000"/>
                    <a:lumOff val="25000"/>
                  </a:schemeClr>
                </a:solidFill>
                <a:latin typeface="+mn-lt"/>
              </a:rPr>
              <a:t> artificial.	</a:t>
            </a:r>
          </a:p>
        </p:txBody>
      </p:sp>
      <p:sp>
        <p:nvSpPr>
          <p:cNvPr id="84" name="Rectangle 83">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363" name="Text Box 3"/>
          <p:cNvSpPr txBox="1">
            <a:spLocks noChangeArrowheads="1"/>
          </p:cNvSpPr>
          <p:nvPr/>
        </p:nvSpPr>
        <p:spPr bwMode="auto">
          <a:xfrm>
            <a:off x="1919288" y="1125538"/>
            <a:ext cx="8208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4"/>
          <p:cNvSpPr txBox="1">
            <a:spLocks noChangeArrowheads="1"/>
          </p:cNvSpPr>
          <p:nvPr/>
        </p:nvSpPr>
        <p:spPr bwMode="auto">
          <a:xfrm>
            <a:off x="2631968" y="410370"/>
            <a:ext cx="741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800" b="1" dirty="0">
                <a:solidFill>
                  <a:schemeClr val="accent2"/>
                </a:solidFill>
                <a:latin typeface="Arial" charset="0"/>
              </a:rPr>
              <a:t>PROYECTO DE UNA INSTALACIÓN.</a:t>
            </a:r>
            <a:endParaRPr lang="es-ES" sz="2800" dirty="0">
              <a:solidFill>
                <a:schemeClr val="accent2"/>
              </a:solidFill>
              <a:latin typeface="Arial" charset="0"/>
            </a:endParaRPr>
          </a:p>
        </p:txBody>
      </p:sp>
      <p:sp>
        <p:nvSpPr>
          <p:cNvPr id="143363" name="Text Box 5"/>
          <p:cNvSpPr txBox="1">
            <a:spLocks noChangeArrowheads="1"/>
          </p:cNvSpPr>
          <p:nvPr/>
        </p:nvSpPr>
        <p:spPr bwMode="auto">
          <a:xfrm>
            <a:off x="425165" y="1735158"/>
            <a:ext cx="11151317"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 typeface="Wingdings" pitchFamily="2" charset="2"/>
              <a:buChar char="ü"/>
            </a:pPr>
            <a:r>
              <a:rPr lang="es-AR" sz="1900" b="1" dirty="0">
                <a:solidFill>
                  <a:schemeClr val="tx2"/>
                </a:solidFill>
                <a:latin typeface="Arial" charset="0"/>
              </a:rPr>
              <a:t>Colocación de tuberías según pendiente del terreno.</a:t>
            </a:r>
            <a:endParaRPr lang="es-AR" sz="1900" dirty="0">
              <a:solidFill>
                <a:schemeClr val="tx2"/>
              </a:solidFill>
              <a:latin typeface="Arial" charset="0"/>
            </a:endParaRPr>
          </a:p>
          <a:p>
            <a:pPr eaLnBrk="1" hangingPunct="1">
              <a:buFontTx/>
              <a:buChar char="•"/>
            </a:pPr>
            <a:r>
              <a:rPr lang="es-AR" sz="1900" dirty="0">
                <a:solidFill>
                  <a:schemeClr val="tx2"/>
                </a:solidFill>
                <a:latin typeface="Arial" charset="0"/>
              </a:rPr>
              <a:t>Según curvas de nivel.</a:t>
            </a:r>
          </a:p>
          <a:p>
            <a:pPr eaLnBrk="1" hangingPunct="1">
              <a:buFontTx/>
              <a:buChar char="•"/>
            </a:pPr>
            <a:r>
              <a:rPr lang="es-AR" sz="1900" dirty="0">
                <a:solidFill>
                  <a:schemeClr val="tx2"/>
                </a:solidFill>
                <a:latin typeface="Arial" charset="0"/>
              </a:rPr>
              <a:t>En contra pendiente.</a:t>
            </a:r>
            <a:endParaRPr lang="es-AR" sz="1900" b="1" dirty="0">
              <a:solidFill>
                <a:schemeClr val="tx2"/>
              </a:solidFill>
              <a:latin typeface="Arial" charset="0"/>
            </a:endParaRPr>
          </a:p>
          <a:p>
            <a:pPr eaLnBrk="1" hangingPunct="1">
              <a:buFont typeface="Wingdings" pitchFamily="2" charset="2"/>
              <a:buChar char="ü"/>
            </a:pPr>
            <a:r>
              <a:rPr lang="es-AR" sz="1900" b="1" dirty="0">
                <a:solidFill>
                  <a:schemeClr val="tx2"/>
                </a:solidFill>
                <a:latin typeface="Arial" charset="0"/>
              </a:rPr>
              <a:t>Porcentaje de suelo mojado.</a:t>
            </a:r>
            <a:endParaRPr lang="es-AR" sz="1900" dirty="0">
              <a:solidFill>
                <a:schemeClr val="tx2"/>
              </a:solidFill>
              <a:latin typeface="Arial" charset="0"/>
            </a:endParaRPr>
          </a:p>
          <a:p>
            <a:pPr eaLnBrk="1" hangingPunct="1">
              <a:buFontTx/>
              <a:buChar char="•"/>
            </a:pPr>
            <a:r>
              <a:rPr lang="es-AR" sz="1900" dirty="0">
                <a:solidFill>
                  <a:schemeClr val="tx2"/>
                </a:solidFill>
                <a:latin typeface="Arial" charset="0"/>
              </a:rPr>
              <a:t>Según distintos autores puede ser del 33%, 40% o 50%.</a:t>
            </a:r>
          </a:p>
          <a:p>
            <a:pPr eaLnBrk="1" hangingPunct="1">
              <a:buFontTx/>
              <a:buChar char="•"/>
            </a:pPr>
            <a:r>
              <a:rPr lang="es-AR" sz="1900" dirty="0">
                <a:solidFill>
                  <a:schemeClr val="tx2"/>
                </a:solidFill>
                <a:latin typeface="Arial" charset="0"/>
              </a:rPr>
              <a:t>Pueden hacerse pruebas  de campo con líneas de goteros de distintos caudales y con diferentes espaciamientos, haciendo calicatas para observar el avance del bulbo húmedo.</a:t>
            </a:r>
          </a:p>
          <a:p>
            <a:pPr eaLnBrk="1" hangingPunct="1">
              <a:buFontTx/>
              <a:buChar char="•"/>
            </a:pPr>
            <a:r>
              <a:rPr lang="es-AR" sz="1900" dirty="0">
                <a:solidFill>
                  <a:schemeClr val="tx2"/>
                </a:solidFill>
                <a:latin typeface="Arial" charset="0"/>
              </a:rPr>
              <a:t>Cuando la disposición de los goteros es distinta de uno por planta y línea </a:t>
            </a:r>
          </a:p>
          <a:p>
            <a:pPr lvl="1" eaLnBrk="1" hangingPunct="1"/>
            <a:r>
              <a:rPr lang="es-AR" sz="1900" dirty="0">
                <a:solidFill>
                  <a:schemeClr val="tx2"/>
                </a:solidFill>
                <a:latin typeface="Arial" charset="0"/>
              </a:rPr>
              <a:t>- 2 líneas de goteros por línea de plantas.</a:t>
            </a:r>
            <a:endParaRPr lang="es-ES" sz="1900" dirty="0">
              <a:solidFill>
                <a:schemeClr val="tx2"/>
              </a:solidFill>
              <a:latin typeface="Arial" charset="0"/>
            </a:endParaRPr>
          </a:p>
        </p:txBody>
      </p:sp>
      <p:sp>
        <p:nvSpPr>
          <p:cNvPr id="143364" name="Rectangle 7"/>
          <p:cNvSpPr>
            <a:spLocks noChangeArrowheads="1"/>
          </p:cNvSpPr>
          <p:nvPr/>
        </p:nvSpPr>
        <p:spPr bwMode="auto">
          <a:xfrm>
            <a:off x="1524001" y="30585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3365" name="Object 6"/>
          <p:cNvGraphicFramePr>
            <a:graphicFrameLocks noChangeAspect="1"/>
          </p:cNvGraphicFramePr>
          <p:nvPr>
            <p:extLst>
              <p:ext uri="{D42A27DB-BD31-4B8C-83A1-F6EECF244321}">
                <p14:modId xmlns:p14="http://schemas.microsoft.com/office/powerpoint/2010/main" val="932237844"/>
              </p:ext>
            </p:extLst>
          </p:nvPr>
        </p:nvGraphicFramePr>
        <p:xfrm>
          <a:off x="6184846" y="4458981"/>
          <a:ext cx="4809632" cy="746819"/>
        </p:xfrm>
        <a:graphic>
          <a:graphicData uri="http://schemas.openxmlformats.org/presentationml/2006/ole">
            <mc:AlternateContent xmlns:mc="http://schemas.openxmlformats.org/markup-compatibility/2006">
              <mc:Choice xmlns:v="urn:schemas-microsoft-com:vml" Requires="v">
                <p:oleObj spid="_x0000_s15398" name="Ecuación" r:id="rId4" imgW="2387600" imgH="368300" progId="Equation.3">
                  <p:embed/>
                </p:oleObj>
              </mc:Choice>
              <mc:Fallback>
                <p:oleObj name="Ecuación" r:id="rId4" imgW="2387600" imgH="368300" progId="Equation.3">
                  <p:embed/>
                  <p:pic>
                    <p:nvPicPr>
                      <p:cNvPr id="143365"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846" y="4458981"/>
                        <a:ext cx="4809632" cy="746819"/>
                      </a:xfrm>
                      <a:prstGeom prst="rect">
                        <a:avLst/>
                      </a:prstGeom>
                      <a:noFill/>
                      <a:ln>
                        <a:noFill/>
                      </a:ln>
                    </p:spPr>
                  </p:pic>
                </p:oleObj>
              </mc:Fallback>
            </mc:AlternateContent>
          </a:graphicData>
        </a:graphic>
      </p:graphicFrame>
      <p:sp>
        <p:nvSpPr>
          <p:cNvPr id="143366" name="Rectangle 9"/>
          <p:cNvSpPr>
            <a:spLocks noChangeArrowheads="1"/>
          </p:cNvSpPr>
          <p:nvPr/>
        </p:nvSpPr>
        <p:spPr bwMode="auto">
          <a:xfrm>
            <a:off x="862938" y="5727218"/>
            <a:ext cx="6354625"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buFont typeface="Times New Roman" pitchFamily="18" charset="0"/>
              <a:buChar char="-"/>
              <a:tabLst>
                <a:tab pos="914400" algn="l"/>
              </a:tabLst>
            </a:pPr>
            <a:r>
              <a:rPr lang="es-AR" sz="2100" dirty="0">
                <a:solidFill>
                  <a:schemeClr val="tx2"/>
                </a:solidFill>
                <a:latin typeface="Arial" charset="0"/>
                <a:cs typeface="Times New Roman" pitchFamily="18" charset="0"/>
              </a:rPr>
              <a:t> Gotero múltiple o en disposición de rabo de cerdo.</a:t>
            </a:r>
            <a:endParaRPr lang="es-ES" sz="2100" dirty="0">
              <a:solidFill>
                <a:schemeClr val="tx2"/>
              </a:solidFill>
              <a:latin typeface="Arial" charset="0"/>
            </a:endParaRPr>
          </a:p>
          <a:p>
            <a:pPr algn="just" eaLnBrk="0" hangingPunct="0">
              <a:tabLst>
                <a:tab pos="914400" algn="l"/>
              </a:tabLst>
            </a:pPr>
            <a:r>
              <a:rPr lang="es-AR" sz="2000" dirty="0">
                <a:solidFill>
                  <a:schemeClr val="tx2"/>
                </a:solidFill>
                <a:latin typeface="Arial" charset="0"/>
                <a:cs typeface="Times New Roman" pitchFamily="18" charset="0"/>
              </a:rPr>
              <a:t>	</a:t>
            </a:r>
            <a:endParaRPr lang="es-AR" sz="2000" dirty="0">
              <a:solidFill>
                <a:schemeClr val="tx2"/>
              </a:solidFill>
              <a:latin typeface="Arial" charset="0"/>
            </a:endParaRPr>
          </a:p>
        </p:txBody>
      </p:sp>
      <p:graphicFrame>
        <p:nvGraphicFramePr>
          <p:cNvPr id="143367" name="Object 8"/>
          <p:cNvGraphicFramePr>
            <a:graphicFrameLocks noChangeAspect="1"/>
          </p:cNvGraphicFramePr>
          <p:nvPr>
            <p:extLst>
              <p:ext uri="{D42A27DB-BD31-4B8C-83A1-F6EECF244321}">
                <p14:modId xmlns:p14="http://schemas.microsoft.com/office/powerpoint/2010/main" val="1322905389"/>
              </p:ext>
            </p:extLst>
          </p:nvPr>
        </p:nvGraphicFramePr>
        <p:xfrm>
          <a:off x="7857093" y="5628434"/>
          <a:ext cx="2125662" cy="696913"/>
        </p:xfrm>
        <a:graphic>
          <a:graphicData uri="http://schemas.openxmlformats.org/presentationml/2006/ole">
            <mc:AlternateContent xmlns:mc="http://schemas.openxmlformats.org/markup-compatibility/2006">
              <mc:Choice xmlns:v="urn:schemas-microsoft-com:vml" Requires="v">
                <p:oleObj spid="_x0000_s15399" name="Ecuación" r:id="rId6" imgW="1193800" imgH="393700" progId="Equation.3">
                  <p:embed/>
                </p:oleObj>
              </mc:Choice>
              <mc:Fallback>
                <p:oleObj name="Ecuación" r:id="rId6" imgW="1193800" imgH="393700" progId="Equation.3">
                  <p:embed/>
                  <p:pic>
                    <p:nvPicPr>
                      <p:cNvPr id="143367"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7093" y="5628434"/>
                        <a:ext cx="212566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87" name="Text Box 4"/>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700" b="1" spc="-50">
                <a:solidFill>
                  <a:schemeClr val="tx1">
                    <a:lumMod val="75000"/>
                    <a:lumOff val="25000"/>
                  </a:schemeClr>
                </a:solidFill>
                <a:latin typeface="+mj-lt"/>
                <a:ea typeface="+mj-ea"/>
                <a:cs typeface="+mj-cs"/>
              </a:rPr>
              <a:t>PROYECTO DE UNA INSTALACIÓN DE RIEGO LOCALIZADO.</a:t>
            </a:r>
            <a:endParaRPr lang="en-US" sz="3700" spc="-50">
              <a:solidFill>
                <a:schemeClr val="tx1">
                  <a:lumMod val="75000"/>
                  <a:lumOff val="25000"/>
                </a:schemeClr>
              </a:solidFill>
              <a:latin typeface="+mj-lt"/>
              <a:ea typeface="+mj-ea"/>
              <a:cs typeface="+mj-cs"/>
            </a:endParaRPr>
          </a:p>
        </p:txBody>
      </p:sp>
      <p:pic>
        <p:nvPicPr>
          <p:cNvPr id="144389" name="Picture 144388">
            <a:extLst>
              <a:ext uri="{FF2B5EF4-FFF2-40B4-BE49-F238E27FC236}">
                <a16:creationId xmlns:a16="http://schemas.microsoft.com/office/drawing/2014/main" id="{02F1EB32-02DF-453F-B4F6-391C358BBF4D}"/>
              </a:ext>
            </a:extLst>
          </p:cNvPr>
          <p:cNvPicPr>
            <a:picLocks noChangeAspect="1"/>
          </p:cNvPicPr>
          <p:nvPr/>
        </p:nvPicPr>
        <p:blipFill rotWithShape="1">
          <a:blip r:embed="rId3"/>
          <a:srcRect l="15738" r="34004" b="-1"/>
          <a:stretch/>
        </p:blipFill>
        <p:spPr>
          <a:xfrm>
            <a:off x="633999" y="640081"/>
            <a:ext cx="4001315" cy="5314406"/>
          </a:xfrm>
          <a:prstGeom prst="rect">
            <a:avLst/>
          </a:prstGeom>
        </p:spPr>
      </p:pic>
      <p:cxnSp>
        <p:nvCxnSpPr>
          <p:cNvPr id="140" name="Straight Connector 139">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44386" name="Text Box 5"/>
          <p:cNvSpPr txBox="1">
            <a:spLocks noChangeArrowheads="1"/>
          </p:cNvSpPr>
          <p:nvPr/>
        </p:nvSpPr>
        <p:spPr bwMode="auto">
          <a:xfrm>
            <a:off x="4974769" y="2198913"/>
            <a:ext cx="6726000" cy="40241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buChar char="•"/>
            </a:pPr>
            <a:r>
              <a:rPr lang="en-US" sz="1900" dirty="0">
                <a:solidFill>
                  <a:schemeClr val="tx1">
                    <a:lumMod val="75000"/>
                    <a:lumOff val="25000"/>
                  </a:schemeClr>
                </a:solidFill>
                <a:latin typeface="+mn-lt"/>
              </a:rPr>
              <a:t>El </a:t>
            </a:r>
            <a:r>
              <a:rPr lang="en-US" sz="1900" dirty="0" err="1">
                <a:solidFill>
                  <a:schemeClr val="tx1">
                    <a:lumMod val="75000"/>
                    <a:lumOff val="25000"/>
                  </a:schemeClr>
                </a:solidFill>
                <a:latin typeface="+mn-lt"/>
              </a:rPr>
              <a:t>porcentaje</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humedecimiento</a:t>
            </a:r>
            <a:r>
              <a:rPr lang="en-US" sz="1900" dirty="0">
                <a:solidFill>
                  <a:schemeClr val="tx1">
                    <a:lumMod val="75000"/>
                    <a:lumOff val="25000"/>
                  </a:schemeClr>
                </a:solidFill>
                <a:latin typeface="+mn-lt"/>
              </a:rPr>
              <a:t> debe </a:t>
            </a:r>
            <a:r>
              <a:rPr lang="en-US" sz="1900" dirty="0" err="1">
                <a:solidFill>
                  <a:schemeClr val="tx1">
                    <a:lumMod val="75000"/>
                    <a:lumOff val="25000"/>
                  </a:schemeClr>
                </a:solidFill>
                <a:latin typeface="+mn-lt"/>
              </a:rPr>
              <a:t>analizarse</a:t>
            </a:r>
            <a:r>
              <a:rPr lang="en-US" sz="1900" dirty="0">
                <a:solidFill>
                  <a:schemeClr val="tx1">
                    <a:lumMod val="75000"/>
                    <a:lumOff val="25000"/>
                  </a:schemeClr>
                </a:solidFill>
                <a:latin typeface="+mn-lt"/>
              </a:rPr>
              <a:t> con </a:t>
            </a:r>
            <a:r>
              <a:rPr lang="en-US" sz="1900" dirty="0" err="1">
                <a:solidFill>
                  <a:schemeClr val="tx1">
                    <a:lumMod val="75000"/>
                    <a:lumOff val="25000"/>
                  </a:schemeClr>
                </a:solidFill>
                <a:latin typeface="+mn-lt"/>
              </a:rPr>
              <a:t>cierto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detalle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pues</a:t>
            </a:r>
            <a:r>
              <a:rPr lang="en-US" sz="1900" dirty="0">
                <a:solidFill>
                  <a:schemeClr val="tx1">
                    <a:lumMod val="75000"/>
                    <a:lumOff val="25000"/>
                  </a:schemeClr>
                </a:solidFill>
                <a:latin typeface="+mn-lt"/>
              </a:rPr>
              <a:t> debe </a:t>
            </a:r>
            <a:r>
              <a:rPr lang="en-US" sz="1900" dirty="0" err="1">
                <a:solidFill>
                  <a:schemeClr val="tx1">
                    <a:lumMod val="75000"/>
                    <a:lumOff val="25000"/>
                  </a:schemeClr>
                </a:solidFill>
                <a:latin typeface="+mn-lt"/>
              </a:rPr>
              <a:t>tenerse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cuenta</a:t>
            </a:r>
            <a:r>
              <a:rPr lang="en-US" sz="1900" dirty="0">
                <a:solidFill>
                  <a:schemeClr val="tx1">
                    <a:lumMod val="75000"/>
                    <a:lumOff val="25000"/>
                  </a:schemeClr>
                </a:solidFill>
                <a:latin typeface="+mn-lt"/>
              </a:rPr>
              <a:t> al </a:t>
            </a:r>
            <a:r>
              <a:rPr lang="en-US" sz="1900" dirty="0" err="1">
                <a:solidFill>
                  <a:schemeClr val="tx1">
                    <a:lumMod val="75000"/>
                    <a:lumOff val="25000"/>
                  </a:schemeClr>
                </a:solidFill>
                <a:latin typeface="+mn-lt"/>
              </a:rPr>
              <a:t>dimensionar</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tuberías</a:t>
            </a:r>
            <a:r>
              <a:rPr lang="en-US" sz="1900" dirty="0">
                <a:solidFill>
                  <a:schemeClr val="tx1">
                    <a:lumMod val="75000"/>
                    <a:lumOff val="25000"/>
                  </a:schemeClr>
                </a:solidFill>
                <a:latin typeface="+mn-lt"/>
              </a:rPr>
              <a:t> de la red de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Una </a:t>
            </a:r>
            <a:r>
              <a:rPr lang="en-US" sz="1900" dirty="0" err="1">
                <a:solidFill>
                  <a:schemeClr val="tx1">
                    <a:lumMod val="75000"/>
                    <a:lumOff val="25000"/>
                  </a:schemeClr>
                </a:solidFill>
                <a:latin typeface="+mn-lt"/>
              </a:rPr>
              <a:t>vez</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decidido</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número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goteros</a:t>
            </a:r>
            <a:r>
              <a:rPr lang="en-US" sz="1900" dirty="0">
                <a:solidFill>
                  <a:schemeClr val="tx1">
                    <a:lumMod val="75000"/>
                    <a:lumOff val="25000"/>
                  </a:schemeClr>
                </a:solidFill>
                <a:latin typeface="+mn-lt"/>
              </a:rPr>
              <a:t> por planta, para </a:t>
            </a:r>
            <a:r>
              <a:rPr lang="en-US" sz="1900" dirty="0" err="1">
                <a:solidFill>
                  <a:schemeClr val="tx1">
                    <a:lumMod val="75000"/>
                    <a:lumOff val="25000"/>
                  </a:schemeClr>
                </a:solidFill>
                <a:latin typeface="+mn-lt"/>
              </a:rPr>
              <a:t>aumentar</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área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humedecida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habrá</a:t>
            </a:r>
            <a:r>
              <a:rPr lang="en-US" sz="1900" dirty="0">
                <a:solidFill>
                  <a:schemeClr val="tx1">
                    <a:lumMod val="75000"/>
                    <a:lumOff val="25000"/>
                  </a:schemeClr>
                </a:solidFill>
                <a:latin typeface="+mn-lt"/>
              </a:rPr>
              <a:t> que </a:t>
            </a:r>
            <a:r>
              <a:rPr lang="en-US" sz="1900" dirty="0" err="1">
                <a:solidFill>
                  <a:schemeClr val="tx1">
                    <a:lumMod val="75000"/>
                    <a:lumOff val="25000"/>
                  </a:schemeClr>
                </a:solidFill>
                <a:latin typeface="+mn-lt"/>
              </a:rPr>
              <a:t>aumentar</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número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goteros</a:t>
            </a:r>
            <a:r>
              <a:rPr lang="en-US" sz="1900" dirty="0">
                <a:solidFill>
                  <a:schemeClr val="tx1">
                    <a:lumMod val="75000"/>
                    <a:lumOff val="25000"/>
                  </a:schemeClr>
                </a:solidFill>
                <a:latin typeface="+mn-lt"/>
              </a:rPr>
              <a:t> o </a:t>
            </a:r>
            <a:r>
              <a:rPr lang="en-US" sz="1900" dirty="0" err="1">
                <a:solidFill>
                  <a:schemeClr val="tx1">
                    <a:lumMod val="75000"/>
                    <a:lumOff val="25000"/>
                  </a:schemeClr>
                </a:solidFill>
                <a:latin typeface="+mn-lt"/>
              </a:rPr>
              <a:t>alargar</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tiempo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y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ambos </a:t>
            </a:r>
            <a:r>
              <a:rPr lang="en-US" sz="1900" dirty="0" err="1">
                <a:solidFill>
                  <a:schemeClr val="tx1">
                    <a:lumMod val="75000"/>
                    <a:lumOff val="25000"/>
                  </a:schemeClr>
                </a:solidFill>
                <a:latin typeface="+mn-lt"/>
              </a:rPr>
              <a:t>casos</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reducirá</a:t>
            </a:r>
            <a:r>
              <a:rPr lang="en-US" sz="1900" dirty="0">
                <a:solidFill>
                  <a:schemeClr val="tx1">
                    <a:lumMod val="75000"/>
                    <a:lumOff val="25000"/>
                  </a:schemeClr>
                </a:solidFill>
                <a:latin typeface="+mn-lt"/>
              </a:rPr>
              <a:t> de forma </a:t>
            </a:r>
            <a:r>
              <a:rPr lang="en-US" sz="1900" dirty="0" err="1">
                <a:solidFill>
                  <a:schemeClr val="tx1">
                    <a:lumMod val="75000"/>
                    <a:lumOff val="25000"/>
                  </a:schemeClr>
                </a:solidFill>
                <a:latin typeface="+mn-lt"/>
              </a:rPr>
              <a:t>importante</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eficiencia</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sistema</a:t>
            </a:r>
            <a:r>
              <a:rPr lang="en-US" sz="1900" dirty="0">
                <a:solidFill>
                  <a:schemeClr val="tx1">
                    <a:lumMod val="75000"/>
                    <a:lumOff val="25000"/>
                  </a:schemeClr>
                </a:solidFill>
                <a:latin typeface="+mn-lt"/>
              </a:rPr>
              <a:t> </a:t>
            </a:r>
          </a:p>
          <a:p>
            <a:pPr eaLnBrk="1" hangingPunct="1">
              <a:lnSpc>
                <a:spcPct val="90000"/>
              </a:lnSpc>
              <a:spcAft>
                <a:spcPts val="600"/>
              </a:spcAft>
              <a:buClr>
                <a:schemeClr val="accent1"/>
              </a:buClr>
            </a:pPr>
            <a:r>
              <a:rPr lang="en-US" sz="1900" b="1" dirty="0" err="1">
                <a:solidFill>
                  <a:schemeClr val="tx1">
                    <a:lumMod val="75000"/>
                    <a:lumOff val="25000"/>
                  </a:schemeClr>
                </a:solidFill>
                <a:latin typeface="+mn-lt"/>
              </a:rPr>
              <a:t>Otros</a:t>
            </a:r>
            <a:r>
              <a:rPr lang="en-US" sz="1900" b="1" dirty="0">
                <a:solidFill>
                  <a:schemeClr val="tx1">
                    <a:lumMod val="75000"/>
                    <a:lumOff val="25000"/>
                  </a:schemeClr>
                </a:solidFill>
                <a:latin typeface="+mn-lt"/>
              </a:rPr>
              <a:t> </a:t>
            </a:r>
            <a:r>
              <a:rPr lang="en-US" sz="1900" b="1" dirty="0" err="1">
                <a:solidFill>
                  <a:schemeClr val="tx1">
                    <a:lumMod val="75000"/>
                    <a:lumOff val="25000"/>
                  </a:schemeClr>
                </a:solidFill>
                <a:latin typeface="+mn-lt"/>
              </a:rPr>
              <a:t>datos</a:t>
            </a:r>
            <a:r>
              <a:rPr lang="en-US" sz="1900" b="1" dirty="0">
                <a:solidFill>
                  <a:schemeClr val="tx1">
                    <a:lumMod val="75000"/>
                    <a:lumOff val="25000"/>
                  </a:schemeClr>
                </a:solidFill>
                <a:latin typeface="+mn-lt"/>
              </a:rPr>
              <a:t> </a:t>
            </a:r>
            <a:r>
              <a:rPr lang="en-US" sz="1900" b="1" dirty="0" err="1">
                <a:solidFill>
                  <a:schemeClr val="tx1">
                    <a:lumMod val="75000"/>
                    <a:lumOff val="25000"/>
                  </a:schemeClr>
                </a:solidFill>
                <a:latin typeface="+mn-lt"/>
              </a:rPr>
              <a:t>necesarios</a:t>
            </a:r>
            <a:r>
              <a:rPr lang="en-US" sz="1900" b="1" dirty="0">
                <a:solidFill>
                  <a:schemeClr val="tx1">
                    <a:lumMod val="75000"/>
                    <a:lumOff val="25000"/>
                  </a:schemeClr>
                </a:solidFill>
                <a:latin typeface="+mn-lt"/>
              </a:rPr>
              <a:t>.</a:t>
            </a:r>
            <a:endParaRPr lang="en-US" sz="19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sz="1900" dirty="0">
                <a:solidFill>
                  <a:schemeClr val="tx1">
                    <a:lumMod val="75000"/>
                    <a:lumOff val="25000"/>
                  </a:schemeClr>
                </a:solidFill>
                <a:latin typeface="+mn-lt"/>
              </a:rPr>
              <a:t>Resistencia de los </a:t>
            </a:r>
            <a:r>
              <a:rPr lang="en-US" sz="1900" dirty="0" err="1">
                <a:solidFill>
                  <a:schemeClr val="tx1">
                    <a:lumMod val="75000"/>
                    <a:lumOff val="25000"/>
                  </a:schemeClr>
                </a:solidFill>
                <a:latin typeface="+mn-lt"/>
              </a:rPr>
              <a:t>cultivos</a:t>
            </a:r>
            <a:r>
              <a:rPr lang="en-US" sz="1900" dirty="0">
                <a:solidFill>
                  <a:schemeClr val="tx1">
                    <a:lumMod val="75000"/>
                    <a:lumOff val="25000"/>
                  </a:schemeClr>
                </a:solidFill>
                <a:latin typeface="+mn-lt"/>
              </a:rPr>
              <a:t> a las sales,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caso</a:t>
            </a:r>
            <a:r>
              <a:rPr lang="en-US" sz="1900" dirty="0">
                <a:solidFill>
                  <a:schemeClr val="tx1">
                    <a:lumMod val="75000"/>
                    <a:lumOff val="25000"/>
                  </a:schemeClr>
                </a:solidFill>
                <a:latin typeface="+mn-lt"/>
              </a:rPr>
              <a:t> de que los </a:t>
            </a:r>
            <a:r>
              <a:rPr lang="en-US" sz="1900" dirty="0" err="1">
                <a:solidFill>
                  <a:schemeClr val="tx1">
                    <a:lumMod val="75000"/>
                    <a:lumOff val="25000"/>
                  </a:schemeClr>
                </a:solidFill>
                <a:latin typeface="+mn-lt"/>
              </a:rPr>
              <a:t>terrenos</a:t>
            </a:r>
            <a:r>
              <a:rPr lang="en-US" sz="1900" dirty="0">
                <a:solidFill>
                  <a:schemeClr val="tx1">
                    <a:lumMod val="75000"/>
                    <a:lumOff val="25000"/>
                  </a:schemeClr>
                </a:solidFill>
                <a:latin typeface="+mn-lt"/>
              </a:rPr>
              <a:t> o las </a:t>
            </a:r>
            <a:r>
              <a:rPr lang="en-US" sz="1900" dirty="0" err="1">
                <a:solidFill>
                  <a:schemeClr val="tx1">
                    <a:lumMod val="75000"/>
                    <a:lumOff val="25000"/>
                  </a:schemeClr>
                </a:solidFill>
                <a:latin typeface="+mn-lt"/>
              </a:rPr>
              <a:t>aguas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sean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salinos</a:t>
            </a:r>
            <a:r>
              <a:rPr lang="en-US" sz="19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sz="1900" dirty="0" err="1">
                <a:solidFill>
                  <a:schemeClr val="tx1">
                    <a:lumMod val="75000"/>
                    <a:lumOff val="25000"/>
                  </a:schemeClr>
                </a:solidFill>
                <a:latin typeface="+mn-lt"/>
              </a:rPr>
              <a:t>Potencial</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hídrico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adecuado</a:t>
            </a:r>
            <a:r>
              <a:rPr lang="en-US" sz="1900" dirty="0">
                <a:solidFill>
                  <a:schemeClr val="tx1">
                    <a:lumMod val="75000"/>
                    <a:lumOff val="25000"/>
                  </a:schemeClr>
                </a:solidFill>
                <a:latin typeface="+mn-lt"/>
              </a:rPr>
              <a:t> para </a:t>
            </a:r>
            <a:r>
              <a:rPr lang="en-US" sz="1900" dirty="0" err="1">
                <a:solidFill>
                  <a:schemeClr val="tx1">
                    <a:lumMod val="75000"/>
                    <a:lumOff val="25000"/>
                  </a:schemeClr>
                </a:solidFill>
                <a:latin typeface="+mn-lt"/>
              </a:rPr>
              <a:t>cada</a:t>
            </a:r>
            <a:r>
              <a:rPr lang="en-US" sz="1900" dirty="0">
                <a:solidFill>
                  <a:schemeClr val="tx1">
                    <a:lumMod val="75000"/>
                    <a:lumOff val="25000"/>
                  </a:schemeClr>
                </a:solidFill>
                <a:latin typeface="+mn-lt"/>
              </a:rPr>
              <a:t> planta.</a:t>
            </a:r>
          </a:p>
          <a:p>
            <a:pPr eaLnBrk="1" hangingPunct="1">
              <a:lnSpc>
                <a:spcPct val="90000"/>
              </a:lnSpc>
              <a:spcAft>
                <a:spcPts val="600"/>
              </a:spcAft>
              <a:buClr>
                <a:schemeClr val="accent1"/>
              </a:buClr>
              <a:buFont typeface="Calibri" panose="020F0502020204030204" pitchFamily="34" charset="0"/>
              <a:buChar char="•"/>
            </a:pPr>
            <a:r>
              <a:rPr lang="en-US" sz="1900" dirty="0" err="1">
                <a:solidFill>
                  <a:schemeClr val="tx1">
                    <a:lumMod val="75000"/>
                    <a:lumOff val="25000"/>
                  </a:schemeClr>
                </a:solidFill>
                <a:latin typeface="+mn-lt"/>
              </a:rPr>
              <a:t>Profundidad</a:t>
            </a:r>
            <a:r>
              <a:rPr lang="en-US" sz="1900" dirty="0">
                <a:solidFill>
                  <a:schemeClr val="tx1">
                    <a:lumMod val="75000"/>
                    <a:lumOff val="25000"/>
                  </a:schemeClr>
                </a:solidFill>
                <a:latin typeface="+mn-lt"/>
              </a:rPr>
              <a:t> de las </a:t>
            </a:r>
            <a:r>
              <a:rPr lang="en-US" sz="1900" dirty="0" err="1">
                <a:solidFill>
                  <a:schemeClr val="tx1">
                    <a:lumMod val="75000"/>
                    <a:lumOff val="25000"/>
                  </a:schemeClr>
                </a:solidFill>
                <a:latin typeface="+mn-lt"/>
              </a:rPr>
              <a:t>raíces</a:t>
            </a:r>
            <a:r>
              <a:rPr lang="en-US" sz="19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sz="1900" dirty="0" err="1">
                <a:solidFill>
                  <a:schemeClr val="tx1">
                    <a:lumMod val="75000"/>
                    <a:lumOff val="25000"/>
                  </a:schemeClr>
                </a:solidFill>
                <a:latin typeface="+mn-lt"/>
              </a:rPr>
              <a:t>Distribución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profundidad</a:t>
            </a:r>
            <a:r>
              <a:rPr lang="en-US" sz="1900" dirty="0">
                <a:solidFill>
                  <a:schemeClr val="tx1">
                    <a:lumMod val="75000"/>
                    <a:lumOff val="25000"/>
                  </a:schemeClr>
                </a:solidFill>
                <a:latin typeface="+mn-lt"/>
              </a:rPr>
              <a:t> de las </a:t>
            </a:r>
            <a:r>
              <a:rPr lang="en-US" sz="1900" dirty="0" err="1">
                <a:solidFill>
                  <a:schemeClr val="tx1">
                    <a:lumMod val="75000"/>
                    <a:lumOff val="25000"/>
                  </a:schemeClr>
                </a:solidFill>
                <a:latin typeface="+mn-lt"/>
              </a:rPr>
              <a:t>raíces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porcentajes</a:t>
            </a:r>
            <a:r>
              <a:rPr lang="en-US" sz="1900" dirty="0">
                <a:solidFill>
                  <a:schemeClr val="tx1">
                    <a:lumMod val="75000"/>
                    <a:lumOff val="25000"/>
                  </a:schemeClr>
                </a:solidFill>
                <a:latin typeface="+mn-lt"/>
              </a:rPr>
              <a:t>.</a:t>
            </a:r>
          </a:p>
        </p:txBody>
      </p:sp>
      <p:sp>
        <p:nvSpPr>
          <p:cNvPr id="142" name="Rectangle 141">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4" name="Rectangle 143">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5"/>
          <p:cNvSpPr txBox="1">
            <a:spLocks noChangeArrowheads="1"/>
          </p:cNvSpPr>
          <p:nvPr/>
        </p:nvSpPr>
        <p:spPr bwMode="auto">
          <a:xfrm>
            <a:off x="1126340" y="1745466"/>
            <a:ext cx="1020156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100" b="1" dirty="0">
                <a:solidFill>
                  <a:schemeClr val="accent2"/>
                </a:solidFill>
                <a:latin typeface="Arial" charset="0"/>
              </a:rPr>
              <a:t>Lavado de sales.</a:t>
            </a:r>
            <a:endParaRPr lang="es-AR" sz="2100" dirty="0">
              <a:solidFill>
                <a:schemeClr val="accent2"/>
              </a:solidFill>
              <a:latin typeface="Arial" charset="0"/>
            </a:endParaRPr>
          </a:p>
          <a:p>
            <a:pPr eaLnBrk="1" hangingPunct="1"/>
            <a:r>
              <a:rPr lang="es-AR" sz="2100" dirty="0">
                <a:solidFill>
                  <a:schemeClr val="tx2"/>
                </a:solidFill>
                <a:latin typeface="Arial" charset="0"/>
              </a:rPr>
              <a:t>Cuando se riega con agua de mala calidad es necesario aplicar agua en exceso para que lave las sales, evitando su acumulación en el terreno. </a:t>
            </a:r>
          </a:p>
          <a:p>
            <a:pPr eaLnBrk="1" hangingPunct="1"/>
            <a:r>
              <a:rPr lang="es-AR" sz="2100" dirty="0">
                <a:solidFill>
                  <a:schemeClr val="tx2"/>
                </a:solidFill>
                <a:latin typeface="Arial" charset="0"/>
              </a:rPr>
              <a:t>Las necesidades del lavado vienen dadas por:</a:t>
            </a:r>
            <a:endParaRPr lang="es-ES" sz="2100" dirty="0">
              <a:solidFill>
                <a:schemeClr val="tx2"/>
              </a:solidFill>
              <a:latin typeface="Arial" charset="0"/>
            </a:endParaRPr>
          </a:p>
        </p:txBody>
      </p:sp>
      <p:sp>
        <p:nvSpPr>
          <p:cNvPr id="145411" name="Rectangle 7"/>
          <p:cNvSpPr>
            <a:spLocks noChangeArrowheads="1"/>
          </p:cNvSpPr>
          <p:nvPr/>
        </p:nvSpPr>
        <p:spPr bwMode="auto">
          <a:xfrm>
            <a:off x="1524001" y="30395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5412" name="Object 6"/>
          <p:cNvGraphicFramePr>
            <a:graphicFrameLocks noChangeAspect="1"/>
          </p:cNvGraphicFramePr>
          <p:nvPr>
            <p:extLst>
              <p:ext uri="{D42A27DB-BD31-4B8C-83A1-F6EECF244321}">
                <p14:modId xmlns:p14="http://schemas.microsoft.com/office/powerpoint/2010/main" val="244253267"/>
              </p:ext>
            </p:extLst>
          </p:nvPr>
        </p:nvGraphicFramePr>
        <p:xfrm>
          <a:off x="5260128" y="3403383"/>
          <a:ext cx="2771775" cy="788987"/>
        </p:xfrm>
        <a:graphic>
          <a:graphicData uri="http://schemas.openxmlformats.org/presentationml/2006/ole">
            <mc:AlternateContent xmlns:mc="http://schemas.openxmlformats.org/markup-compatibility/2006">
              <mc:Choice xmlns:v="urn:schemas-microsoft-com:vml" Requires="v">
                <p:oleObj spid="_x0000_s16422" name="Ecuación" r:id="rId4" imgW="1434477" imgH="406224" progId="Equation.3">
                  <p:embed/>
                </p:oleObj>
              </mc:Choice>
              <mc:Fallback>
                <p:oleObj name="Ecuación" r:id="rId4" imgW="1434477" imgH="406224" progId="Equation.3">
                  <p:embed/>
                  <p:pic>
                    <p:nvPicPr>
                      <p:cNvPr id="14541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128" y="3403383"/>
                        <a:ext cx="27717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5413" name="Text Box 8"/>
          <p:cNvSpPr txBox="1">
            <a:spLocks noChangeArrowheads="1"/>
          </p:cNvSpPr>
          <p:nvPr/>
        </p:nvSpPr>
        <p:spPr bwMode="auto">
          <a:xfrm>
            <a:off x="1296140" y="4138614"/>
            <a:ext cx="959676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100" dirty="0" err="1">
                <a:solidFill>
                  <a:schemeClr val="tx2"/>
                </a:solidFill>
                <a:latin typeface="Arial" charset="0"/>
              </a:rPr>
              <a:t>CEmax</a:t>
            </a:r>
            <a:r>
              <a:rPr lang="es-AR" sz="2100" dirty="0">
                <a:solidFill>
                  <a:schemeClr val="tx2"/>
                </a:solidFill>
                <a:latin typeface="Arial" charset="0"/>
              </a:rPr>
              <a:t>: conductividad máxima tolerada por un cultivo, que no reduce su producción.</a:t>
            </a:r>
          </a:p>
          <a:p>
            <a:pPr eaLnBrk="1" hangingPunct="1"/>
            <a:r>
              <a:rPr lang="es-AR" sz="2100" dirty="0">
                <a:solidFill>
                  <a:schemeClr val="tx2"/>
                </a:solidFill>
                <a:latin typeface="Arial" charset="0"/>
              </a:rPr>
              <a:t>Necesidades de riego</a:t>
            </a:r>
            <a:r>
              <a:rPr lang="es-ES" sz="2100" dirty="0">
                <a:solidFill>
                  <a:schemeClr val="tx2"/>
                </a:solidFill>
                <a:latin typeface="Arial" charset="0"/>
              </a:rPr>
              <a:t>:</a:t>
            </a:r>
          </a:p>
        </p:txBody>
      </p:sp>
      <p:graphicFrame>
        <p:nvGraphicFramePr>
          <p:cNvPr id="145415" name="Object 9"/>
          <p:cNvGraphicFramePr>
            <a:graphicFrameLocks noChangeAspect="1"/>
          </p:cNvGraphicFramePr>
          <p:nvPr/>
        </p:nvGraphicFramePr>
        <p:xfrm>
          <a:off x="5159375" y="5157789"/>
          <a:ext cx="3600450" cy="731837"/>
        </p:xfrm>
        <a:graphic>
          <a:graphicData uri="http://schemas.openxmlformats.org/presentationml/2006/ole">
            <mc:AlternateContent xmlns:mc="http://schemas.openxmlformats.org/markup-compatibility/2006">
              <mc:Choice xmlns:v="urn:schemas-microsoft-com:vml" Requires="v">
                <p:oleObj spid="_x0000_s16423" name="Ecuación" r:id="rId6" imgW="1828800" imgH="368300" progId="Equation.3">
                  <p:embed/>
                </p:oleObj>
              </mc:Choice>
              <mc:Fallback>
                <p:oleObj name="Ecuación" r:id="rId6" imgW="1828800" imgH="368300" progId="Equation.3">
                  <p:embed/>
                  <p:pic>
                    <p:nvPicPr>
                      <p:cNvPr id="145415"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75" y="5157789"/>
                        <a:ext cx="36004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5416" name="Text Box 4"/>
          <p:cNvSpPr txBox="1">
            <a:spLocks noChangeArrowheads="1"/>
          </p:cNvSpPr>
          <p:nvPr/>
        </p:nvSpPr>
        <p:spPr bwMode="auto">
          <a:xfrm>
            <a:off x="1631951" y="260351"/>
            <a:ext cx="88566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500" b="1" dirty="0">
                <a:solidFill>
                  <a:schemeClr val="accent2"/>
                </a:solidFill>
                <a:latin typeface="Arial" charset="0"/>
              </a:rPr>
              <a:t>PROYECTO DE UNA INSTALACIÓN DE RIEGO LOCALIZADO.</a:t>
            </a:r>
            <a:endParaRPr lang="es-ES" sz="2500" dirty="0">
              <a:solidFill>
                <a:schemeClr val="accent2"/>
              </a:solidFill>
              <a:latin typeface="Arial"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5"/>
          <p:cNvSpPr txBox="1">
            <a:spLocks noChangeArrowheads="1"/>
          </p:cNvSpPr>
          <p:nvPr/>
        </p:nvSpPr>
        <p:spPr bwMode="auto">
          <a:xfrm>
            <a:off x="1847850" y="1125539"/>
            <a:ext cx="8351838"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s-AR" sz="2200" b="1" dirty="0">
                <a:solidFill>
                  <a:schemeClr val="tx2"/>
                </a:solidFill>
                <a:latin typeface="Arial" charset="0"/>
              </a:rPr>
              <a:t>Parámetros de riego</a:t>
            </a:r>
          </a:p>
          <a:p>
            <a:pPr eaLnBrk="1" hangingPunct="1">
              <a:spcBef>
                <a:spcPct val="50000"/>
              </a:spcBef>
            </a:pPr>
            <a:endParaRPr lang="es-AR" sz="2200" b="1" dirty="0">
              <a:solidFill>
                <a:schemeClr val="tx2"/>
              </a:solidFill>
              <a:latin typeface="Arial" charset="0"/>
            </a:endParaRPr>
          </a:p>
          <a:p>
            <a:pPr eaLnBrk="1" hangingPunct="1">
              <a:spcBef>
                <a:spcPct val="50000"/>
              </a:spcBef>
              <a:buFontTx/>
              <a:buChar char="•"/>
            </a:pPr>
            <a:r>
              <a:rPr lang="es-AR" sz="2200" dirty="0">
                <a:solidFill>
                  <a:schemeClr val="tx2"/>
                </a:solidFill>
                <a:latin typeface="Arial" charset="0"/>
              </a:rPr>
              <a:t>Dosis máxima de riego </a:t>
            </a:r>
          </a:p>
          <a:p>
            <a:pPr eaLnBrk="1" hangingPunct="1">
              <a:spcBef>
                <a:spcPct val="50000"/>
              </a:spcBef>
              <a:buFontTx/>
              <a:buChar char="•"/>
            </a:pPr>
            <a:endParaRPr lang="es-AR" sz="2200" dirty="0">
              <a:solidFill>
                <a:schemeClr val="tx2"/>
              </a:solidFill>
              <a:latin typeface="Arial" charset="0"/>
            </a:endParaRPr>
          </a:p>
          <a:p>
            <a:pPr eaLnBrk="1" hangingPunct="1">
              <a:spcBef>
                <a:spcPct val="50000"/>
              </a:spcBef>
              <a:buFontTx/>
              <a:buChar char="•"/>
            </a:pPr>
            <a:r>
              <a:rPr lang="es-AR" sz="2200" dirty="0">
                <a:solidFill>
                  <a:schemeClr val="tx2"/>
                </a:solidFill>
                <a:latin typeface="Arial" charset="0"/>
              </a:rPr>
              <a:t>Dosis real </a:t>
            </a:r>
          </a:p>
          <a:p>
            <a:pPr eaLnBrk="1" hangingPunct="1">
              <a:spcBef>
                <a:spcPct val="50000"/>
              </a:spcBef>
              <a:buFontTx/>
              <a:buChar char="•"/>
            </a:pPr>
            <a:endParaRPr lang="es-AR" sz="2200" dirty="0">
              <a:solidFill>
                <a:schemeClr val="tx2"/>
              </a:solidFill>
              <a:latin typeface="Arial" charset="0"/>
            </a:endParaRPr>
          </a:p>
          <a:p>
            <a:pPr eaLnBrk="1" hangingPunct="1">
              <a:spcBef>
                <a:spcPct val="50000"/>
              </a:spcBef>
              <a:buFontTx/>
              <a:buChar char="•"/>
            </a:pPr>
            <a:r>
              <a:rPr lang="es-AR" sz="2200" dirty="0">
                <a:solidFill>
                  <a:schemeClr val="tx2"/>
                </a:solidFill>
                <a:latin typeface="Arial" charset="0"/>
              </a:rPr>
              <a:t>Frecuencia de riego </a:t>
            </a:r>
          </a:p>
          <a:p>
            <a:pPr eaLnBrk="1" hangingPunct="1">
              <a:spcBef>
                <a:spcPct val="50000"/>
              </a:spcBef>
              <a:buFontTx/>
              <a:buChar char="•"/>
            </a:pPr>
            <a:endParaRPr lang="es-AR" sz="2200" dirty="0">
              <a:solidFill>
                <a:schemeClr val="tx2"/>
              </a:solidFill>
              <a:latin typeface="Arial" charset="0"/>
            </a:endParaRPr>
          </a:p>
          <a:p>
            <a:pPr eaLnBrk="1" hangingPunct="1">
              <a:spcBef>
                <a:spcPct val="50000"/>
              </a:spcBef>
              <a:buFontTx/>
              <a:buChar char="•"/>
            </a:pPr>
            <a:r>
              <a:rPr lang="es-AR" sz="2200" dirty="0">
                <a:solidFill>
                  <a:schemeClr val="tx2"/>
                </a:solidFill>
                <a:latin typeface="Arial" charset="0"/>
              </a:rPr>
              <a:t>Tiempo de riego </a:t>
            </a:r>
          </a:p>
          <a:p>
            <a:pPr eaLnBrk="1" hangingPunct="1">
              <a:spcBef>
                <a:spcPct val="50000"/>
              </a:spcBef>
            </a:pPr>
            <a:endParaRPr lang="es-AR" sz="2200" dirty="0">
              <a:solidFill>
                <a:schemeClr val="tx2"/>
              </a:solidFill>
              <a:latin typeface="Arial" charset="0"/>
            </a:endParaRPr>
          </a:p>
        </p:txBody>
      </p:sp>
      <p:sp>
        <p:nvSpPr>
          <p:cNvPr id="146435" name="Rectangle 7"/>
          <p:cNvSpPr>
            <a:spLocks noChangeArrowheads="1"/>
          </p:cNvSpPr>
          <p:nvPr/>
        </p:nvSpPr>
        <p:spPr bwMode="auto">
          <a:xfrm>
            <a:off x="1524001" y="30490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6436" name="Object 6"/>
          <p:cNvGraphicFramePr>
            <a:graphicFrameLocks noChangeAspect="1"/>
          </p:cNvGraphicFramePr>
          <p:nvPr/>
        </p:nvGraphicFramePr>
        <p:xfrm>
          <a:off x="5519738" y="2014538"/>
          <a:ext cx="4392612" cy="723900"/>
        </p:xfrm>
        <a:graphic>
          <a:graphicData uri="http://schemas.openxmlformats.org/presentationml/2006/ole">
            <mc:AlternateContent xmlns:mc="http://schemas.openxmlformats.org/markup-compatibility/2006">
              <mc:Choice xmlns:v="urn:schemas-microsoft-com:vml" Requires="v">
                <p:oleObj spid="_x0000_s17478" name="Ecuación" r:id="rId4" imgW="2374900" imgH="393700" progId="Equation.3">
                  <p:embed/>
                </p:oleObj>
              </mc:Choice>
              <mc:Fallback>
                <p:oleObj name="Ecuación" r:id="rId4" imgW="2374900" imgH="393700" progId="Equation.3">
                  <p:embed/>
                  <p:pic>
                    <p:nvPicPr>
                      <p:cNvPr id="146436"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738" y="2014538"/>
                        <a:ext cx="43926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6437" name="Rectangle 9"/>
          <p:cNvSpPr>
            <a:spLocks noChangeArrowheads="1"/>
          </p:cNvSpPr>
          <p:nvPr/>
        </p:nvSpPr>
        <p:spPr bwMode="auto">
          <a:xfrm>
            <a:off x="1524001" y="30395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6438" name="Object 8"/>
          <p:cNvGraphicFramePr>
            <a:graphicFrameLocks noChangeAspect="1"/>
          </p:cNvGraphicFramePr>
          <p:nvPr>
            <p:extLst>
              <p:ext uri="{D42A27DB-BD31-4B8C-83A1-F6EECF244321}">
                <p14:modId xmlns:p14="http://schemas.microsoft.com/office/powerpoint/2010/main" val="3826326599"/>
              </p:ext>
            </p:extLst>
          </p:nvPr>
        </p:nvGraphicFramePr>
        <p:xfrm>
          <a:off x="5447507" y="2874169"/>
          <a:ext cx="1584325" cy="841375"/>
        </p:xfrm>
        <a:graphic>
          <a:graphicData uri="http://schemas.openxmlformats.org/presentationml/2006/ole">
            <mc:AlternateContent xmlns:mc="http://schemas.openxmlformats.org/markup-compatibility/2006">
              <mc:Choice xmlns:v="urn:schemas-microsoft-com:vml" Requires="v">
                <p:oleObj spid="_x0000_s17479" name="Ecuación" r:id="rId6" imgW="774364" imgH="406224" progId="Equation.3">
                  <p:embed/>
                </p:oleObj>
              </mc:Choice>
              <mc:Fallback>
                <p:oleObj name="Ecuación" r:id="rId6" imgW="774364" imgH="406224" progId="Equation.3">
                  <p:embed/>
                  <p:pic>
                    <p:nvPicPr>
                      <p:cNvPr id="14643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7507" y="2874169"/>
                        <a:ext cx="15843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6439" name="Rectangle 11"/>
          <p:cNvSpPr>
            <a:spLocks noChangeArrowheads="1"/>
          </p:cNvSpPr>
          <p:nvPr/>
        </p:nvSpPr>
        <p:spPr bwMode="auto">
          <a:xfrm>
            <a:off x="1524001" y="30204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6440" name="Object 10"/>
          <p:cNvGraphicFramePr>
            <a:graphicFrameLocks noChangeAspect="1"/>
          </p:cNvGraphicFramePr>
          <p:nvPr>
            <p:extLst>
              <p:ext uri="{D42A27DB-BD31-4B8C-83A1-F6EECF244321}">
                <p14:modId xmlns:p14="http://schemas.microsoft.com/office/powerpoint/2010/main" val="3425683103"/>
              </p:ext>
            </p:extLst>
          </p:nvPr>
        </p:nvGraphicFramePr>
        <p:xfrm>
          <a:off x="5519739" y="4119563"/>
          <a:ext cx="1439862" cy="857250"/>
        </p:xfrm>
        <a:graphic>
          <a:graphicData uri="http://schemas.openxmlformats.org/presentationml/2006/ole">
            <mc:AlternateContent xmlns:mc="http://schemas.openxmlformats.org/markup-compatibility/2006">
              <mc:Choice xmlns:v="urn:schemas-microsoft-com:vml" Requires="v">
                <p:oleObj spid="_x0000_s17480" name="Ecuación" r:id="rId8" imgW="748975" imgH="444307" progId="Equation.3">
                  <p:embed/>
                </p:oleObj>
              </mc:Choice>
              <mc:Fallback>
                <p:oleObj name="Ecuación" r:id="rId8" imgW="748975" imgH="444307" progId="Equation.3">
                  <p:embed/>
                  <p:pic>
                    <p:nvPicPr>
                      <p:cNvPr id="14644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9739" y="4119563"/>
                        <a:ext cx="14398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6441" name="Rectangle 13"/>
          <p:cNvSpPr>
            <a:spLocks noChangeArrowheads="1"/>
          </p:cNvSpPr>
          <p:nvPr/>
        </p:nvSpPr>
        <p:spPr bwMode="auto">
          <a:xfrm>
            <a:off x="1524001" y="30204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6442" name="Object 12"/>
          <p:cNvGraphicFramePr>
            <a:graphicFrameLocks noChangeAspect="1"/>
          </p:cNvGraphicFramePr>
          <p:nvPr/>
        </p:nvGraphicFramePr>
        <p:xfrm>
          <a:off x="4727576" y="5516564"/>
          <a:ext cx="2232025" cy="846137"/>
        </p:xfrm>
        <a:graphic>
          <a:graphicData uri="http://schemas.openxmlformats.org/presentationml/2006/ole">
            <mc:AlternateContent xmlns:mc="http://schemas.openxmlformats.org/markup-compatibility/2006">
              <mc:Choice xmlns:v="urn:schemas-microsoft-com:vml" Requires="v">
                <p:oleObj spid="_x0000_s17481" name="Ecuación" r:id="rId10" imgW="1180588" imgH="444307" progId="Equation.3">
                  <p:embed/>
                </p:oleObj>
              </mc:Choice>
              <mc:Fallback>
                <p:oleObj name="Ecuación" r:id="rId10" imgW="1180588" imgH="444307" progId="Equation.3">
                  <p:embed/>
                  <p:pic>
                    <p:nvPicPr>
                      <p:cNvPr id="146442"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7576" y="5516564"/>
                        <a:ext cx="22320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6443" name="Text Box 4"/>
          <p:cNvSpPr txBox="1">
            <a:spLocks noChangeArrowheads="1"/>
          </p:cNvSpPr>
          <p:nvPr/>
        </p:nvSpPr>
        <p:spPr bwMode="auto">
          <a:xfrm>
            <a:off x="1631951" y="260351"/>
            <a:ext cx="88566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500" b="1" dirty="0">
                <a:solidFill>
                  <a:schemeClr val="accent2"/>
                </a:solidFill>
                <a:latin typeface="Arial" charset="0"/>
              </a:rPr>
              <a:t>PROYECTO DE UNA INSTALACIÓN DE RIEGO LOCALIZADO.</a:t>
            </a:r>
            <a:endParaRPr lang="es-ES" sz="2500" dirty="0">
              <a:solidFill>
                <a:schemeClr val="accent2"/>
              </a:solidFill>
              <a:latin typeface="Arial"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5"/>
          <p:cNvSpPr txBox="1">
            <a:spLocks noChangeArrowheads="1"/>
          </p:cNvSpPr>
          <p:nvPr/>
        </p:nvSpPr>
        <p:spPr bwMode="auto">
          <a:xfrm>
            <a:off x="1775618" y="1346081"/>
            <a:ext cx="9587799"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buFontTx/>
              <a:buChar char="•"/>
            </a:pPr>
            <a:r>
              <a:rPr lang="es-AR" sz="2100" dirty="0">
                <a:solidFill>
                  <a:schemeClr val="tx2"/>
                </a:solidFill>
                <a:latin typeface="Arial" charset="0"/>
              </a:rPr>
              <a:t>Número de turnos de riego </a:t>
            </a:r>
          </a:p>
          <a:p>
            <a:pPr eaLnBrk="1" hangingPunct="1">
              <a:spcBef>
                <a:spcPct val="50000"/>
              </a:spcBef>
              <a:buFontTx/>
              <a:buChar char="•"/>
            </a:pPr>
            <a:endParaRPr lang="es-AR" sz="2100" dirty="0">
              <a:solidFill>
                <a:schemeClr val="tx2"/>
              </a:solidFill>
              <a:latin typeface="Arial" charset="0"/>
            </a:endParaRPr>
          </a:p>
          <a:p>
            <a:pPr eaLnBrk="1" hangingPunct="1">
              <a:spcBef>
                <a:spcPct val="50000"/>
              </a:spcBef>
              <a:buFontTx/>
              <a:buChar char="•"/>
            </a:pPr>
            <a:r>
              <a:rPr lang="es-AR" sz="2100" dirty="0">
                <a:solidFill>
                  <a:schemeClr val="tx2"/>
                </a:solidFill>
                <a:latin typeface="Arial" charset="0"/>
              </a:rPr>
              <a:t>Volumen aplicado </a:t>
            </a:r>
          </a:p>
          <a:p>
            <a:pPr eaLnBrk="1" hangingPunct="1">
              <a:spcBef>
                <a:spcPct val="50000"/>
              </a:spcBef>
              <a:buFontTx/>
              <a:buChar char="•"/>
            </a:pPr>
            <a:endParaRPr lang="es-AR" sz="2100" dirty="0">
              <a:solidFill>
                <a:schemeClr val="tx2"/>
              </a:solidFill>
              <a:latin typeface="Arial" charset="0"/>
            </a:endParaRPr>
          </a:p>
          <a:p>
            <a:pPr eaLnBrk="1" hangingPunct="1">
              <a:spcBef>
                <a:spcPct val="50000"/>
              </a:spcBef>
              <a:buFontTx/>
              <a:buChar char="•"/>
            </a:pPr>
            <a:r>
              <a:rPr lang="es-AR" sz="2100" dirty="0">
                <a:solidFill>
                  <a:schemeClr val="tx2"/>
                </a:solidFill>
                <a:latin typeface="Arial" charset="0"/>
              </a:rPr>
              <a:t>Números de goteros por planta</a:t>
            </a:r>
          </a:p>
          <a:p>
            <a:pPr eaLnBrk="1" hangingPunct="1">
              <a:spcBef>
                <a:spcPct val="50000"/>
              </a:spcBef>
              <a:buFontTx/>
              <a:buChar char="•"/>
            </a:pPr>
            <a:endParaRPr lang="es-AR" sz="2100" dirty="0">
              <a:solidFill>
                <a:schemeClr val="tx2"/>
              </a:solidFill>
              <a:latin typeface="Arial" charset="0"/>
            </a:endParaRPr>
          </a:p>
          <a:p>
            <a:pPr lvl="1" eaLnBrk="1" hangingPunct="1">
              <a:spcBef>
                <a:spcPct val="50000"/>
              </a:spcBef>
              <a:buFontTx/>
              <a:buChar char="•"/>
            </a:pPr>
            <a:r>
              <a:rPr lang="es-AR" sz="2100" dirty="0">
                <a:solidFill>
                  <a:schemeClr val="tx2"/>
                </a:solidFill>
                <a:latin typeface="Arial" charset="0"/>
              </a:rPr>
              <a:t>Si el tiempo de riego es limitado </a:t>
            </a:r>
          </a:p>
          <a:p>
            <a:pPr lvl="1" eaLnBrk="1" hangingPunct="1">
              <a:spcBef>
                <a:spcPct val="50000"/>
              </a:spcBef>
              <a:buFontTx/>
              <a:buChar char="•"/>
            </a:pPr>
            <a:endParaRPr lang="es-AR" sz="2100" dirty="0">
              <a:solidFill>
                <a:schemeClr val="tx2"/>
              </a:solidFill>
              <a:latin typeface="Arial" charset="0"/>
            </a:endParaRPr>
          </a:p>
          <a:p>
            <a:pPr lvl="1" eaLnBrk="1" hangingPunct="1">
              <a:spcBef>
                <a:spcPct val="50000"/>
              </a:spcBef>
              <a:buFontTx/>
              <a:buChar char="•"/>
            </a:pPr>
            <a:r>
              <a:rPr lang="es-AR" sz="2100" dirty="0">
                <a:solidFill>
                  <a:schemeClr val="tx2"/>
                </a:solidFill>
                <a:latin typeface="Arial" charset="0"/>
              </a:rPr>
              <a:t>En los demás casos </a:t>
            </a:r>
            <a:endParaRPr lang="es-ES" sz="2100" dirty="0">
              <a:solidFill>
                <a:schemeClr val="tx2"/>
              </a:solidFill>
              <a:latin typeface="Arial" charset="0"/>
            </a:endParaRPr>
          </a:p>
        </p:txBody>
      </p:sp>
      <p:sp>
        <p:nvSpPr>
          <p:cNvPr id="147459" name="Rectangle 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7460" name="Object 6"/>
          <p:cNvGraphicFramePr>
            <a:graphicFrameLocks noChangeAspect="1"/>
          </p:cNvGraphicFramePr>
          <p:nvPr>
            <p:extLst>
              <p:ext uri="{D42A27DB-BD31-4B8C-83A1-F6EECF244321}">
                <p14:modId xmlns:p14="http://schemas.microsoft.com/office/powerpoint/2010/main" val="3187821645"/>
              </p:ext>
            </p:extLst>
          </p:nvPr>
        </p:nvGraphicFramePr>
        <p:xfrm>
          <a:off x="7036618" y="1191161"/>
          <a:ext cx="1439862" cy="952500"/>
        </p:xfrm>
        <a:graphic>
          <a:graphicData uri="http://schemas.openxmlformats.org/presentationml/2006/ole">
            <mc:AlternateContent xmlns:mc="http://schemas.openxmlformats.org/markup-compatibility/2006">
              <mc:Choice xmlns:v="urn:schemas-microsoft-com:vml" Requires="v">
                <p:oleObj spid="_x0000_s18502" name="Ecuación" r:id="rId4" imgW="672808" imgH="444307" progId="Equation.3">
                  <p:embed/>
                </p:oleObj>
              </mc:Choice>
              <mc:Fallback>
                <p:oleObj name="Ecuación" r:id="rId4" imgW="672808" imgH="444307" progId="Equation.3">
                  <p:embed/>
                  <p:pic>
                    <p:nvPicPr>
                      <p:cNvPr id="14746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618" y="1191161"/>
                        <a:ext cx="14398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7461" name="Rectangle 9"/>
          <p:cNvSpPr>
            <a:spLocks noChangeArrowheads="1"/>
          </p:cNvSpPr>
          <p:nvPr/>
        </p:nvSpPr>
        <p:spPr bwMode="auto">
          <a:xfrm>
            <a:off x="1524001" y="31347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7462" name="Object 8"/>
          <p:cNvGraphicFramePr>
            <a:graphicFrameLocks noChangeAspect="1"/>
          </p:cNvGraphicFramePr>
          <p:nvPr>
            <p:extLst>
              <p:ext uri="{D42A27DB-BD31-4B8C-83A1-F6EECF244321}">
                <p14:modId xmlns:p14="http://schemas.microsoft.com/office/powerpoint/2010/main" val="2879382830"/>
              </p:ext>
            </p:extLst>
          </p:nvPr>
        </p:nvGraphicFramePr>
        <p:xfrm>
          <a:off x="6859396" y="2502435"/>
          <a:ext cx="1936942" cy="428503"/>
        </p:xfrm>
        <a:graphic>
          <a:graphicData uri="http://schemas.openxmlformats.org/presentationml/2006/ole">
            <mc:AlternateContent xmlns:mc="http://schemas.openxmlformats.org/markup-compatibility/2006">
              <mc:Choice xmlns:v="urn:schemas-microsoft-com:vml" Requires="v">
                <p:oleObj spid="_x0000_s18503" name="Ecuación" r:id="rId6" imgW="990170" imgH="215806" progId="Equation.3">
                  <p:embed/>
                </p:oleObj>
              </mc:Choice>
              <mc:Fallback>
                <p:oleObj name="Ecuación" r:id="rId6" imgW="990170" imgH="215806" progId="Equation.3">
                  <p:embed/>
                  <p:pic>
                    <p:nvPicPr>
                      <p:cNvPr id="147462"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9396" y="2502435"/>
                        <a:ext cx="1936942" cy="428503"/>
                      </a:xfrm>
                      <a:prstGeom prst="rect">
                        <a:avLst/>
                      </a:prstGeom>
                      <a:noFill/>
                      <a:ln>
                        <a:noFill/>
                      </a:ln>
                    </p:spPr>
                  </p:pic>
                </p:oleObj>
              </mc:Fallback>
            </mc:AlternateContent>
          </a:graphicData>
        </a:graphic>
      </p:graphicFrame>
      <p:sp>
        <p:nvSpPr>
          <p:cNvPr id="147463" name="Rectangle 11"/>
          <p:cNvSpPr>
            <a:spLocks noChangeArrowheads="1"/>
          </p:cNvSpPr>
          <p:nvPr/>
        </p:nvSpPr>
        <p:spPr bwMode="auto">
          <a:xfrm>
            <a:off x="1524001" y="30395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7464" name="Object 10"/>
          <p:cNvGraphicFramePr>
            <a:graphicFrameLocks noChangeAspect="1"/>
          </p:cNvGraphicFramePr>
          <p:nvPr/>
        </p:nvGraphicFramePr>
        <p:xfrm>
          <a:off x="7535863" y="4213226"/>
          <a:ext cx="2520950" cy="873125"/>
        </p:xfrm>
        <a:graphic>
          <a:graphicData uri="http://schemas.openxmlformats.org/presentationml/2006/ole">
            <mc:AlternateContent xmlns:mc="http://schemas.openxmlformats.org/markup-compatibility/2006">
              <mc:Choice xmlns:v="urn:schemas-microsoft-com:vml" Requires="v">
                <p:oleObj spid="_x0000_s18504" name="Ecuación" r:id="rId8" imgW="1180588" imgH="406224" progId="Equation.3">
                  <p:embed/>
                </p:oleObj>
              </mc:Choice>
              <mc:Fallback>
                <p:oleObj name="Ecuación" r:id="rId8" imgW="1180588" imgH="406224" progId="Equation.3">
                  <p:embed/>
                  <p:pic>
                    <p:nvPicPr>
                      <p:cNvPr id="147464"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5863" y="4213226"/>
                        <a:ext cx="25209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7465" name="Rectangle 13"/>
          <p:cNvSpPr>
            <a:spLocks noChangeArrowheads="1"/>
          </p:cNvSpPr>
          <p:nvPr/>
        </p:nvSpPr>
        <p:spPr bwMode="auto">
          <a:xfrm>
            <a:off x="1524001" y="30204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AR"/>
          </a:p>
        </p:txBody>
      </p:sp>
      <p:graphicFrame>
        <p:nvGraphicFramePr>
          <p:cNvPr id="147466" name="Object 12"/>
          <p:cNvGraphicFramePr>
            <a:graphicFrameLocks noChangeAspect="1"/>
          </p:cNvGraphicFramePr>
          <p:nvPr/>
        </p:nvGraphicFramePr>
        <p:xfrm>
          <a:off x="6311901" y="5445125"/>
          <a:ext cx="2232025" cy="788988"/>
        </p:xfrm>
        <a:graphic>
          <a:graphicData uri="http://schemas.openxmlformats.org/presentationml/2006/ole">
            <mc:AlternateContent xmlns:mc="http://schemas.openxmlformats.org/markup-compatibility/2006">
              <mc:Choice xmlns:v="urn:schemas-microsoft-com:vml" Requires="v">
                <p:oleObj spid="_x0000_s18505" name="Ecuación" r:id="rId10" imgW="1269449" imgH="444307" progId="Equation.3">
                  <p:embed/>
                </p:oleObj>
              </mc:Choice>
              <mc:Fallback>
                <p:oleObj name="Ecuación" r:id="rId10" imgW="1269449" imgH="444307" progId="Equation.3">
                  <p:embed/>
                  <p:pic>
                    <p:nvPicPr>
                      <p:cNvPr id="147466"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901" y="5445125"/>
                        <a:ext cx="223202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7467" name="Text Box 4"/>
          <p:cNvSpPr txBox="1">
            <a:spLocks noChangeArrowheads="1"/>
          </p:cNvSpPr>
          <p:nvPr/>
        </p:nvSpPr>
        <p:spPr bwMode="auto">
          <a:xfrm>
            <a:off x="1631951" y="260351"/>
            <a:ext cx="88566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AR" sz="2500" b="1" dirty="0">
                <a:solidFill>
                  <a:schemeClr val="accent2"/>
                </a:solidFill>
                <a:latin typeface="Arial" charset="0"/>
              </a:rPr>
              <a:t>PROYECTO DE UNA INSTALACIÓN DE RIEGO LOCALIZADO.</a:t>
            </a:r>
            <a:endParaRPr lang="es-ES" sz="2500" dirty="0">
              <a:solidFill>
                <a:schemeClr val="accent2"/>
              </a:solidFill>
              <a:latin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8483" name="Text Box 4"/>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700" b="1" spc="-50">
                <a:solidFill>
                  <a:schemeClr val="accent2"/>
                </a:solidFill>
                <a:latin typeface="+mj-lt"/>
                <a:ea typeface="+mj-ea"/>
                <a:cs typeface="+mj-cs"/>
              </a:rPr>
              <a:t>PROYECTO DE UNA INSTALACIÓN DE RIEGO LOCALIZADO.</a:t>
            </a:r>
            <a:endParaRPr lang="en-US" sz="3700" spc="-50">
              <a:solidFill>
                <a:schemeClr val="accent2"/>
              </a:solidFill>
              <a:latin typeface="+mj-lt"/>
              <a:ea typeface="+mj-ea"/>
              <a:cs typeface="+mj-cs"/>
            </a:endParaRPr>
          </a:p>
        </p:txBody>
      </p:sp>
      <p:sp>
        <p:nvSpPr>
          <p:cNvPr id="148482" name="Text Box 5"/>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buChar char="ü"/>
            </a:pPr>
            <a:r>
              <a:rPr lang="en-US" b="1" dirty="0" err="1">
                <a:solidFill>
                  <a:schemeClr val="tx1">
                    <a:lumMod val="75000"/>
                    <a:lumOff val="25000"/>
                  </a:schemeClr>
                </a:solidFill>
                <a:latin typeface="+mn-lt"/>
              </a:rPr>
              <a:t>Diferencias</a:t>
            </a:r>
            <a:r>
              <a:rPr lang="en-US" b="1" dirty="0">
                <a:solidFill>
                  <a:schemeClr val="tx1">
                    <a:lumMod val="75000"/>
                    <a:lumOff val="25000"/>
                  </a:schemeClr>
                </a:solidFill>
                <a:latin typeface="+mn-lt"/>
              </a:rPr>
              <a:t> de caudal </a:t>
            </a:r>
            <a:r>
              <a:rPr lang="en-US" b="1" dirty="0" err="1">
                <a:solidFill>
                  <a:schemeClr val="tx1">
                    <a:lumMod val="75000"/>
                    <a:lumOff val="25000"/>
                  </a:schemeClr>
                </a:solidFill>
                <a:latin typeface="+mn-lt"/>
              </a:rPr>
              <a:t>toleradas</a:t>
            </a:r>
            <a:r>
              <a:rPr lang="en-US" b="1" dirty="0">
                <a:solidFill>
                  <a:schemeClr val="tx1">
                    <a:lumMod val="75000"/>
                    <a:lumOff val="25000"/>
                  </a:schemeClr>
                </a:solidFill>
                <a:latin typeface="+mn-lt"/>
              </a:rPr>
              <a:t>.</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Para </a:t>
            </a:r>
            <a:r>
              <a:rPr lang="en-US" dirty="0" err="1">
                <a:solidFill>
                  <a:schemeClr val="tx1">
                    <a:lumMod val="75000"/>
                    <a:lumOff val="25000"/>
                  </a:schemeClr>
                </a:solidFill>
                <a:latin typeface="+mn-lt"/>
              </a:rPr>
              <a:t>lograr</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alta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eficiencia</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diferencias</a:t>
            </a:r>
            <a:r>
              <a:rPr lang="en-US" dirty="0">
                <a:solidFill>
                  <a:schemeClr val="tx1">
                    <a:lumMod val="75000"/>
                    <a:lumOff val="25000"/>
                  </a:schemeClr>
                </a:solidFill>
                <a:latin typeface="+mn-lt"/>
              </a:rPr>
              <a:t> entre los </a:t>
            </a:r>
            <a:r>
              <a:rPr lang="en-US" dirty="0" err="1">
                <a:solidFill>
                  <a:schemeClr val="tx1">
                    <a:lumMod val="75000"/>
                    <a:lumOff val="25000"/>
                  </a:schemeClr>
                </a:solidFill>
                <a:latin typeface="+mn-lt"/>
              </a:rPr>
              <a:t>caudales</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goteros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están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condiciones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instalación</a:t>
            </a:r>
            <a:r>
              <a:rPr lang="en-US" dirty="0">
                <a:solidFill>
                  <a:schemeClr val="tx1">
                    <a:lumMod val="75000"/>
                    <a:lumOff val="25000"/>
                  </a:schemeClr>
                </a:solidFill>
                <a:latin typeface="+mn-lt"/>
              </a:rPr>
              <a:t> no </a:t>
            </a:r>
            <a:r>
              <a:rPr lang="en-US" dirty="0" err="1">
                <a:solidFill>
                  <a:schemeClr val="tx1">
                    <a:lumMod val="75000"/>
                    <a:lumOff val="25000"/>
                  </a:schemeClr>
                </a:solidFill>
                <a:latin typeface="+mn-lt"/>
              </a:rPr>
              <a:t>deben</a:t>
            </a:r>
            <a:r>
              <a:rPr lang="en-US" dirty="0">
                <a:solidFill>
                  <a:schemeClr val="tx1">
                    <a:lumMod val="75000"/>
                    <a:lumOff val="25000"/>
                  </a:schemeClr>
                </a:solidFill>
                <a:latin typeface="+mn-lt"/>
              </a:rPr>
              <a:t> ser </a:t>
            </a:r>
            <a:r>
              <a:rPr lang="en-US" dirty="0" err="1">
                <a:solidFill>
                  <a:schemeClr val="tx1">
                    <a:lumMod val="75000"/>
                    <a:lumOff val="25000"/>
                  </a:schemeClr>
                </a:solidFill>
                <a:latin typeface="+mn-lt"/>
              </a:rPr>
              <a:t>grandes</a:t>
            </a:r>
            <a:r>
              <a:rPr lang="en-US" dirty="0">
                <a:solidFill>
                  <a:schemeClr val="tx1">
                    <a:lumMod val="75000"/>
                    <a:lumOff val="25000"/>
                  </a:schemeClr>
                </a:solidFill>
                <a:latin typeface="+mn-lt"/>
              </a:rPr>
              <a:t> con </a:t>
            </a:r>
            <a:r>
              <a:rPr lang="en-US" dirty="0" err="1">
                <a:solidFill>
                  <a:schemeClr val="tx1">
                    <a:lumMod val="75000"/>
                    <a:lumOff val="25000"/>
                  </a:schemeClr>
                </a:solidFill>
                <a:latin typeface="+mn-lt"/>
              </a:rPr>
              <a:t>respecto</a:t>
            </a:r>
            <a:r>
              <a:rPr lang="en-US" dirty="0">
                <a:solidFill>
                  <a:schemeClr val="tx1">
                    <a:lumMod val="75000"/>
                    <a:lumOff val="25000"/>
                  </a:schemeClr>
                </a:solidFill>
                <a:latin typeface="+mn-lt"/>
              </a:rPr>
              <a:t> a los </a:t>
            </a:r>
            <a:r>
              <a:rPr lang="en-US" dirty="0" err="1">
                <a:solidFill>
                  <a:schemeClr val="tx1">
                    <a:lumMod val="75000"/>
                    <a:lumOff val="25000"/>
                  </a:schemeClr>
                </a:solidFill>
                <a:latin typeface="+mn-lt"/>
              </a:rPr>
              <a:t>demás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Esto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quiere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decir</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según</a:t>
            </a:r>
            <a:r>
              <a:rPr lang="en-US" dirty="0">
                <a:solidFill>
                  <a:schemeClr val="tx1">
                    <a:lumMod val="75000"/>
                    <a:lumOff val="25000"/>
                  </a:schemeClr>
                </a:solidFill>
                <a:latin typeface="+mn-lt"/>
              </a:rPr>
              <a:t> que los </a:t>
            </a:r>
            <a:r>
              <a:rPr lang="en-US" dirty="0" err="1">
                <a:solidFill>
                  <a:schemeClr val="tx1">
                    <a:lumMod val="75000"/>
                    <a:lumOff val="25000"/>
                  </a:schemeClr>
                </a:solidFill>
                <a:latin typeface="+mn-lt"/>
              </a:rPr>
              <a:t>goteros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funcionen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régimen</a:t>
            </a:r>
            <a:r>
              <a:rPr lang="en-US" dirty="0">
                <a:solidFill>
                  <a:schemeClr val="tx1">
                    <a:lumMod val="75000"/>
                    <a:lumOff val="25000"/>
                  </a:schemeClr>
                </a:solidFill>
                <a:latin typeface="+mn-lt"/>
              </a:rPr>
              <a:t> laminar o </a:t>
            </a:r>
            <a:r>
              <a:rPr lang="en-US" dirty="0" err="1">
                <a:solidFill>
                  <a:schemeClr val="tx1">
                    <a:lumMod val="75000"/>
                    <a:lumOff val="25000"/>
                  </a:schemeClr>
                </a:solidFill>
                <a:latin typeface="+mn-lt"/>
              </a:rPr>
              <a:t>turbulento</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diferencias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presiones</a:t>
            </a:r>
            <a:r>
              <a:rPr lang="en-US" dirty="0">
                <a:solidFill>
                  <a:schemeClr val="tx1">
                    <a:lumMod val="75000"/>
                    <a:lumOff val="25000"/>
                  </a:schemeClr>
                </a:solidFill>
                <a:latin typeface="+mn-lt"/>
              </a:rPr>
              <a:t> dentro del </a:t>
            </a:r>
            <a:r>
              <a:rPr lang="en-US" dirty="0" err="1">
                <a:solidFill>
                  <a:schemeClr val="tx1">
                    <a:lumMod val="75000"/>
                    <a:lumOff val="25000"/>
                  </a:schemeClr>
                </a:solidFill>
                <a:latin typeface="+mn-lt"/>
              </a:rPr>
              <a:t>módulo</a:t>
            </a:r>
            <a:r>
              <a:rPr lang="en-US" dirty="0">
                <a:solidFill>
                  <a:schemeClr val="tx1">
                    <a:lumMod val="75000"/>
                    <a:lumOff val="25000"/>
                  </a:schemeClr>
                </a:solidFill>
                <a:latin typeface="+mn-lt"/>
              </a:rPr>
              <a:t> no </a:t>
            </a:r>
            <a:r>
              <a:rPr lang="en-US" dirty="0" err="1">
                <a:solidFill>
                  <a:schemeClr val="tx1">
                    <a:lumMod val="75000"/>
                    <a:lumOff val="25000"/>
                  </a:schemeClr>
                </a:solidFill>
                <a:latin typeface="+mn-lt"/>
              </a:rPr>
              <a:t>superarán</a:t>
            </a:r>
            <a:r>
              <a:rPr lang="en-US" dirty="0">
                <a:solidFill>
                  <a:schemeClr val="tx1">
                    <a:lumMod val="75000"/>
                    <a:lumOff val="25000"/>
                  </a:schemeClr>
                </a:solidFill>
                <a:latin typeface="+mn-lt"/>
              </a:rPr>
              <a:t> el 10 o el 20%.</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Esta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pérdida</a:t>
            </a:r>
            <a:r>
              <a:rPr lang="en-US" dirty="0">
                <a:solidFill>
                  <a:schemeClr val="tx1">
                    <a:lumMod val="75000"/>
                    <a:lumOff val="25000"/>
                  </a:schemeClr>
                </a:solidFill>
                <a:latin typeface="+mn-lt"/>
              </a:rPr>
              <a:t> de carga </a:t>
            </a: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perderse</a:t>
            </a:r>
            <a:r>
              <a:rPr lang="en-US" dirty="0">
                <a:solidFill>
                  <a:schemeClr val="tx1">
                    <a:lumMod val="75000"/>
                    <a:lumOff val="25000"/>
                  </a:schemeClr>
                </a:solidFill>
                <a:latin typeface="+mn-lt"/>
              </a:rPr>
              <a:t> al 50% entre el lateral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y la </a:t>
            </a:r>
            <a:r>
              <a:rPr lang="en-US" dirty="0" err="1">
                <a:solidFill>
                  <a:schemeClr val="tx1">
                    <a:lumMod val="75000"/>
                    <a:lumOff val="25000"/>
                  </a:schemeClr>
                </a:solidFill>
                <a:latin typeface="+mn-lt"/>
              </a:rPr>
              <a:t>tubería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terciaria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aunque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general </a:t>
            </a:r>
            <a:r>
              <a:rPr lang="en-US" dirty="0" err="1">
                <a:solidFill>
                  <a:schemeClr val="tx1">
                    <a:lumMod val="75000"/>
                    <a:lumOff val="25000"/>
                  </a:schemeClr>
                </a:solidFill>
                <a:latin typeface="+mn-lt"/>
              </a:rPr>
              <a:t>resulta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económico</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lateral del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pierda</a:t>
            </a:r>
            <a:r>
              <a:rPr lang="en-US" dirty="0">
                <a:solidFill>
                  <a:schemeClr val="tx1">
                    <a:lumMod val="75000"/>
                    <a:lumOff val="25000"/>
                  </a:schemeClr>
                </a:solidFill>
                <a:latin typeface="+mn-lt"/>
              </a:rPr>
              <a:t> algo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del 50%.</a:t>
            </a:r>
          </a:p>
        </p:txBody>
      </p:sp>
      <p:sp>
        <p:nvSpPr>
          <p:cNvPr id="74" name="Rectangle 73">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506" name="Text Box 4"/>
          <p:cNvSpPr txBox="1">
            <a:spLocks noChangeArrowheads="1"/>
          </p:cNvSpPr>
          <p:nvPr/>
        </p:nvSpPr>
        <p:spPr bwMode="auto">
          <a:xfrm>
            <a:off x="247651" y="605896"/>
            <a:ext cx="3739148"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dirty="0">
                <a:solidFill>
                  <a:srgbClr val="FFFFFF"/>
                </a:solidFill>
                <a:latin typeface="+mj-lt"/>
                <a:ea typeface="+mj-ea"/>
                <a:cs typeface="+mj-cs"/>
              </a:rPr>
              <a:t>OPERACIÓN Y FUNCIONAMIENTO</a:t>
            </a:r>
            <a:endParaRPr lang="en-US" sz="3600" spc="-50" dirty="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507" name="Text Box 6"/>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pPr>
            <a:r>
              <a:rPr lang="en-US" b="1" dirty="0">
                <a:solidFill>
                  <a:schemeClr val="accent2"/>
                </a:solidFill>
                <a:latin typeface="+mn-lt"/>
              </a:rPr>
              <a:t>UNIFORMIDAD.</a:t>
            </a:r>
            <a:endParaRPr lang="en-US" dirty="0">
              <a:solidFill>
                <a:schemeClr val="accent2"/>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Las </a:t>
            </a:r>
            <a:r>
              <a:rPr lang="en-US" dirty="0" err="1">
                <a:solidFill>
                  <a:schemeClr val="tx1">
                    <a:lumMod val="75000"/>
                    <a:lumOff val="25000"/>
                  </a:schemeClr>
                </a:solidFill>
                <a:latin typeface="+mn-lt"/>
              </a:rPr>
              <a:t>posibles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causas</a:t>
            </a:r>
            <a:r>
              <a:rPr lang="en-US" dirty="0">
                <a:solidFill>
                  <a:schemeClr val="tx1">
                    <a:lumMod val="75000"/>
                    <a:lumOff val="25000"/>
                  </a:schemeClr>
                </a:solidFill>
                <a:latin typeface="+mn-lt"/>
              </a:rPr>
              <a:t> de la no </a:t>
            </a:r>
            <a:r>
              <a:rPr lang="en-US" dirty="0" err="1">
                <a:solidFill>
                  <a:schemeClr val="tx1">
                    <a:lumMod val="75000"/>
                    <a:lumOff val="25000"/>
                  </a:schemeClr>
                </a:solidFill>
                <a:latin typeface="+mn-lt"/>
              </a:rPr>
              <a:t>uniformidad</a:t>
            </a:r>
            <a:r>
              <a:rPr lang="en-US" dirty="0">
                <a:solidFill>
                  <a:schemeClr val="tx1">
                    <a:lumMod val="75000"/>
                    <a:lumOff val="25000"/>
                  </a:schemeClr>
                </a:solidFill>
                <a:latin typeface="+mn-lt"/>
              </a:rPr>
              <a:t> son las </a:t>
            </a:r>
            <a:r>
              <a:rPr lang="en-US" dirty="0" err="1">
                <a:solidFill>
                  <a:schemeClr val="tx1">
                    <a:lumMod val="75000"/>
                    <a:lumOff val="25000"/>
                  </a:schemeClr>
                </a:solidFill>
                <a:latin typeface="+mn-lt"/>
              </a:rPr>
              <a:t>siguientes</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Obstrucción</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goteros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Posibles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soluciones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añaden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floculantes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drenan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periódicamente</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ramales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portagoteros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emplean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goteros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mejores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Obstrucción</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filtros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Hay que </a:t>
            </a:r>
            <a:r>
              <a:rPr lang="en-US" dirty="0" err="1">
                <a:solidFill>
                  <a:schemeClr val="tx1">
                    <a:lumMod val="75000"/>
                    <a:lumOff val="25000"/>
                  </a:schemeClr>
                </a:solidFill>
                <a:latin typeface="+mn-lt"/>
              </a:rPr>
              <a:t>lavar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cuando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filtros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Mallas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3 m.</a:t>
            </a:r>
          </a:p>
          <a:p>
            <a:pPr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Arenas: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5m.</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Pretratamientos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Limpieza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automática</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inversión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flujos</a:t>
            </a:r>
            <a:r>
              <a:rPr lang="en-US" dirty="0">
                <a:solidFill>
                  <a:schemeClr val="tx1">
                    <a:lumMod val="75000"/>
                    <a:lumOff val="25000"/>
                  </a:schemeClr>
                </a:solidFill>
                <a:latin typeface="+mn-lt"/>
              </a:rPr>
              <a:t>.</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530" name="Text Box 4"/>
          <p:cNvSpPr txBox="1">
            <a:spLocks noChangeArrowheads="1"/>
          </p:cNvSpPr>
          <p:nvPr/>
        </p:nvSpPr>
        <p:spPr bwMode="auto">
          <a:xfrm>
            <a:off x="114301" y="605896"/>
            <a:ext cx="376237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dirty="0">
                <a:solidFill>
                  <a:srgbClr val="FFFFFF"/>
                </a:solidFill>
                <a:latin typeface="+mj-lt"/>
                <a:ea typeface="+mj-ea"/>
                <a:cs typeface="+mj-cs"/>
              </a:rPr>
              <a:t>OPERACIÓN Y FUNCIONAMIENTO</a:t>
            </a:r>
            <a:endParaRPr lang="en-US" sz="3600" spc="-50" dirty="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531"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buChar char="§"/>
            </a:pPr>
            <a:r>
              <a:rPr lang="en-US" sz="2000" i="1" dirty="0" err="1">
                <a:solidFill>
                  <a:schemeClr val="tx1">
                    <a:lumMod val="75000"/>
                    <a:lumOff val="25000"/>
                  </a:schemeClr>
                </a:solidFill>
                <a:latin typeface="+mn-lt"/>
              </a:rPr>
              <a:t>Desgaste</a:t>
            </a:r>
            <a:r>
              <a:rPr lang="en-US" sz="2000" i="1" dirty="0">
                <a:solidFill>
                  <a:schemeClr val="tx1">
                    <a:lumMod val="75000"/>
                    <a:lumOff val="25000"/>
                  </a:schemeClr>
                </a:solidFill>
                <a:latin typeface="+mn-lt"/>
              </a:rPr>
              <a:t> u </a:t>
            </a:r>
            <a:r>
              <a:rPr lang="en-US" sz="2000" i="1" dirty="0" err="1">
                <a:solidFill>
                  <a:schemeClr val="tx1">
                    <a:lumMod val="75000"/>
                    <a:lumOff val="25000"/>
                  </a:schemeClr>
                </a:solidFill>
                <a:latin typeface="+mn-lt"/>
              </a:rPr>
              <a:t>obstrucción</a:t>
            </a:r>
            <a:r>
              <a:rPr lang="en-US" sz="2000" i="1" dirty="0">
                <a:solidFill>
                  <a:schemeClr val="tx1">
                    <a:lumMod val="75000"/>
                    <a:lumOff val="25000"/>
                  </a:schemeClr>
                </a:solidFill>
                <a:latin typeface="+mn-lt"/>
              </a:rPr>
              <a:t> de las </a:t>
            </a:r>
            <a:r>
              <a:rPr lang="en-US" sz="2000" i="1" dirty="0" err="1">
                <a:solidFill>
                  <a:schemeClr val="tx1">
                    <a:lumMod val="75000"/>
                    <a:lumOff val="25000"/>
                  </a:schemeClr>
                </a:solidFill>
                <a:latin typeface="+mn-lt"/>
              </a:rPr>
              <a:t>válvulas</a:t>
            </a:r>
            <a:r>
              <a:rPr lang="en-US" sz="2000" i="1"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Comprobar</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presiones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puntos o </a:t>
            </a:r>
            <a:r>
              <a:rPr lang="en-US" sz="2000" dirty="0" err="1">
                <a:solidFill>
                  <a:schemeClr val="tx1">
                    <a:lumMod val="75000"/>
                    <a:lumOff val="25000"/>
                  </a:schemeClr>
                </a:solidFill>
                <a:latin typeface="+mn-lt"/>
              </a:rPr>
              <a:t>goteros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próximos</a:t>
            </a:r>
            <a:r>
              <a:rPr lang="en-US" sz="2000" dirty="0">
                <a:solidFill>
                  <a:schemeClr val="tx1">
                    <a:lumMod val="75000"/>
                    <a:lumOff val="25000"/>
                  </a:schemeClr>
                </a:solidFill>
                <a:latin typeface="+mn-lt"/>
              </a:rPr>
              <a:t> a la entrada o </a:t>
            </a:r>
            <a:r>
              <a:rPr lang="en-US" sz="2000" dirty="0" err="1">
                <a:solidFill>
                  <a:schemeClr val="tx1">
                    <a:lumMod val="75000"/>
                    <a:lumOff val="25000"/>
                  </a:schemeClr>
                </a:solidFill>
                <a:latin typeface="+mn-lt"/>
              </a:rPr>
              <a:t>salida</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sz="2000" i="1"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sz="2000" i="1" dirty="0" err="1">
                <a:solidFill>
                  <a:schemeClr val="tx1">
                    <a:lumMod val="75000"/>
                    <a:lumOff val="25000"/>
                  </a:schemeClr>
                </a:solidFill>
                <a:latin typeface="+mn-lt"/>
              </a:rPr>
              <a:t>Diseño</a:t>
            </a:r>
            <a:r>
              <a:rPr lang="en-US" sz="2000" i="1" dirty="0">
                <a:solidFill>
                  <a:schemeClr val="tx1">
                    <a:lumMod val="75000"/>
                    <a:lumOff val="25000"/>
                  </a:schemeClr>
                </a:solidFill>
                <a:latin typeface="+mn-lt"/>
              </a:rPr>
              <a:t> </a:t>
            </a:r>
            <a:r>
              <a:rPr lang="en-US" sz="2000" i="1" dirty="0" err="1">
                <a:solidFill>
                  <a:schemeClr val="tx1">
                    <a:lumMod val="75000"/>
                    <a:lumOff val="25000"/>
                  </a:schemeClr>
                </a:solidFill>
                <a:latin typeface="+mn-lt"/>
              </a:rPr>
              <a:t>deficiente</a:t>
            </a:r>
            <a:r>
              <a:rPr lang="en-US" sz="2000" i="1"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Hay que </a:t>
            </a:r>
            <a:r>
              <a:rPr lang="en-US" sz="2000" dirty="0" err="1">
                <a:solidFill>
                  <a:schemeClr val="tx1">
                    <a:lumMod val="75000"/>
                    <a:lumOff val="25000"/>
                  </a:schemeClr>
                </a:solidFill>
                <a:latin typeface="+mn-lt"/>
              </a:rPr>
              <a:t>tener</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cuenta</a:t>
            </a:r>
            <a:r>
              <a:rPr lang="en-US" sz="2000" dirty="0">
                <a:solidFill>
                  <a:schemeClr val="tx1">
                    <a:lumMod val="75000"/>
                    <a:lumOff val="25000"/>
                  </a:schemeClr>
                </a:solidFill>
                <a:latin typeface="+mn-lt"/>
              </a:rPr>
              <a:t> que del </a:t>
            </a:r>
            <a:r>
              <a:rPr lang="en-US" sz="2000" dirty="0" err="1">
                <a:solidFill>
                  <a:schemeClr val="tx1">
                    <a:lumMod val="75000"/>
                    <a:lumOff val="25000"/>
                  </a:schemeClr>
                </a:solidFill>
                <a:latin typeface="+mn-lt"/>
              </a:rPr>
              <a:t>coste</a:t>
            </a:r>
            <a:r>
              <a:rPr lang="en-US" sz="2000" dirty="0">
                <a:solidFill>
                  <a:schemeClr val="tx1">
                    <a:lumMod val="75000"/>
                    <a:lumOff val="25000"/>
                  </a:schemeClr>
                </a:solidFill>
                <a:latin typeface="+mn-lt"/>
              </a:rPr>
              <a:t> total de una </a:t>
            </a:r>
            <a:r>
              <a:rPr lang="en-US" sz="2000" dirty="0" err="1">
                <a:solidFill>
                  <a:schemeClr val="tx1">
                    <a:lumMod val="75000"/>
                    <a:lumOff val="25000"/>
                  </a:schemeClr>
                </a:solidFill>
                <a:latin typeface="+mn-lt"/>
              </a:rPr>
              <a:t>instalación</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Tuberías</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goteros</a:t>
            </a:r>
            <a:r>
              <a:rPr lang="en-US" sz="2000" dirty="0">
                <a:solidFill>
                  <a:schemeClr val="tx1">
                    <a:lumMod val="75000"/>
                    <a:lumOff val="25000"/>
                  </a:schemeClr>
                </a:solidFill>
                <a:latin typeface="+mn-lt"/>
              </a:rPr>
              <a:t>:	50 – 70%.</a:t>
            </a:r>
          </a:p>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Accesorios</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tuberías</a:t>
            </a:r>
            <a:r>
              <a:rPr lang="en-US" sz="2000" dirty="0">
                <a:solidFill>
                  <a:schemeClr val="tx1">
                    <a:lumMod val="75000"/>
                    <a:lumOff val="25000"/>
                  </a:schemeClr>
                </a:solidFill>
                <a:latin typeface="+mn-lt"/>
              </a:rPr>
              <a:t>:	2 – 5%.</a:t>
            </a:r>
          </a:p>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Válvulas</a:t>
            </a:r>
            <a:r>
              <a:rPr lang="en-US" sz="2000" dirty="0">
                <a:solidFill>
                  <a:schemeClr val="tx1">
                    <a:lumMod val="75000"/>
                    <a:lumOff val="25000"/>
                  </a:schemeClr>
                </a:solidFill>
                <a:latin typeface="+mn-lt"/>
              </a:rPr>
              <a:t>:			5 – 10%.</a:t>
            </a:r>
          </a:p>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Cabezal</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filtros</a:t>
            </a:r>
            <a:r>
              <a:rPr lang="en-US" sz="2000" dirty="0">
                <a:solidFill>
                  <a:schemeClr val="tx1">
                    <a:lumMod val="75000"/>
                    <a:lumOff val="25000"/>
                  </a:schemeClr>
                </a:solidFill>
                <a:latin typeface="+mn-lt"/>
              </a:rPr>
              <a:t>: 		15 – 35%.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554" name="Text Box 4"/>
          <p:cNvSpPr txBox="1">
            <a:spLocks noChangeArrowheads="1"/>
          </p:cNvSpPr>
          <p:nvPr/>
        </p:nvSpPr>
        <p:spPr bwMode="auto">
          <a:xfrm>
            <a:off x="247650" y="605896"/>
            <a:ext cx="3581400"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dirty="0">
                <a:solidFill>
                  <a:srgbClr val="FFFFFF"/>
                </a:solidFill>
                <a:latin typeface="+mj-lt"/>
                <a:ea typeface="+mj-ea"/>
                <a:cs typeface="+mj-cs"/>
              </a:rPr>
              <a:t>OPERACIÓN Y FUNCIONAMIENTO</a:t>
            </a:r>
            <a:endParaRPr lang="en-US" sz="3600" spc="-50" dirty="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555"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a:solidFill>
                  <a:schemeClr val="tx1">
                    <a:lumMod val="75000"/>
                    <a:lumOff val="25000"/>
                  </a:schemeClr>
                </a:solidFill>
                <a:latin typeface="+mn-lt"/>
              </a:rPr>
              <a:t>Salinidad.</a:t>
            </a: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 necesario conocer el movimiento de las sales, y como éste tiene lugar por difusión, dirigiéndose hacia los bordes del bulbo húmedo.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De acuerdo con los puntos en que se acumulan las sales habrá que diseñar el sistema de riego para alejarlas de las proximidades de las raíces. Para ello se aproximan más los goteros. </a:t>
            </a:r>
          </a:p>
          <a:p>
            <a:pPr eaLnBrk="1" hangingPunct="1">
              <a:lnSpc>
                <a:spcPct val="90000"/>
              </a:lnSpc>
              <a:spcAft>
                <a:spcPts val="600"/>
              </a:spcAft>
              <a:buClr>
                <a:schemeClr val="accent1"/>
              </a:buClr>
              <a:buFont typeface="Calibri" panose="020F0502020204030204" pitchFamily="34" charset="0"/>
            </a:pPr>
            <a:r>
              <a:rPr lang="en-US" b="1">
                <a:solidFill>
                  <a:schemeClr val="tx1">
                    <a:lumMod val="75000"/>
                    <a:lumOff val="25000"/>
                  </a:schemeClr>
                </a:solidFill>
                <a:latin typeface="+mn-lt"/>
              </a:rPr>
              <a:t>Humedad.</a:t>
            </a: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mejor rendimiento del goteo se consigue cuando se mantiene en el suelo un alto contenido de humedad. Esto permite además regar con aguas más salobres.</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Batería de Filtros para riego por goteo.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2578" name="Text Box 4"/>
          <p:cNvSpPr txBox="1">
            <a:spLocks noChangeArrowheads="1"/>
          </p:cNvSpPr>
          <p:nvPr/>
        </p:nvSpPr>
        <p:spPr bwMode="auto">
          <a:xfrm>
            <a:off x="152400" y="640080"/>
            <a:ext cx="4343400"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400" b="1" spc="-50" dirty="0">
                <a:solidFill>
                  <a:srgbClr val="FFFFFF"/>
                </a:solidFill>
                <a:latin typeface="+mj-lt"/>
                <a:ea typeface="+mj-ea"/>
                <a:cs typeface="+mj-cs"/>
              </a:rPr>
              <a:t>OPERACIÓN Y FUNCIONAMIENTO</a:t>
            </a:r>
            <a:endParaRPr lang="en-US" sz="4400" spc="-50" dirty="0">
              <a:solidFill>
                <a:srgbClr val="FFFFFF"/>
              </a:solidFill>
              <a:latin typeface="+mj-lt"/>
              <a:ea typeface="+mj-ea"/>
              <a:cs typeface="+mj-cs"/>
            </a:endParaRPr>
          </a:p>
        </p:txBody>
      </p:sp>
      <p:pic>
        <p:nvPicPr>
          <p:cNvPr id="15258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8158" r="9249"/>
          <a:stretch/>
        </p:blipFill>
        <p:spPr bwMode="auto">
          <a:xfrm>
            <a:off x="4639733" y="10"/>
            <a:ext cx="7552266" cy="6857990"/>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2579" name="Text Box 5"/>
          <p:cNvSpPr txBox="1">
            <a:spLocks noChangeArrowheads="1"/>
          </p:cNvSpPr>
          <p:nvPr/>
        </p:nvSpPr>
        <p:spPr bwMode="auto">
          <a:xfrm>
            <a:off x="1919288" y="1125538"/>
            <a:ext cx="806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8" name="Text Box 2"/>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por aspersión.</a:t>
            </a:r>
          </a:p>
        </p:txBody>
      </p:sp>
      <p:pic>
        <p:nvPicPr>
          <p:cNvPr id="1638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695" r="27141"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5" name="Straight Connector 144">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6386" name="Text Box 3"/>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800100" indent="-342900" eaLnBrk="0" hangingPunct="0">
              <a:defRPr>
                <a:solidFill>
                  <a:schemeClr val="tx1"/>
                </a:solidFill>
                <a:latin typeface="Verdana" pitchFamily="34" charset="0"/>
              </a:defRPr>
            </a:lvl2pPr>
            <a:lvl3pPr marL="1257300" indent="-3429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lvl="1"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a:solidFill>
                  <a:schemeClr val="tx1">
                    <a:lumMod val="75000"/>
                    <a:lumOff val="25000"/>
                  </a:schemeClr>
                </a:solidFill>
                <a:latin typeface="+mn-lt"/>
              </a:rPr>
              <a:t>Sistemas</a:t>
            </a:r>
            <a:r>
              <a:rPr lang="en-US" dirty="0">
                <a:solidFill>
                  <a:schemeClr val="tx1">
                    <a:lumMod val="75000"/>
                    <a:lumOff val="25000"/>
                  </a:schemeClr>
                </a:solidFill>
                <a:latin typeface="+mn-lt"/>
              </a:rPr>
              <a:t> </a:t>
            </a:r>
            <a:r>
              <a:rPr lang="en-US">
                <a:solidFill>
                  <a:schemeClr val="tx1">
                    <a:lumMod val="75000"/>
                    <a:lumOff val="25000"/>
                  </a:schemeClr>
                </a:solidFill>
                <a:latin typeface="+mn-lt"/>
              </a:rPr>
              <a:t>fijos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a:solidFill>
                  <a:schemeClr val="tx1">
                    <a:lumMod val="75000"/>
                    <a:lumOff val="25000"/>
                  </a:schemeClr>
                </a:solidFill>
                <a:latin typeface="+mn-lt"/>
              </a:rPr>
              <a:t>Sistemas</a:t>
            </a:r>
            <a:r>
              <a:rPr lang="en-US" dirty="0">
                <a:solidFill>
                  <a:schemeClr val="tx1">
                    <a:lumMod val="75000"/>
                    <a:lumOff val="25000"/>
                  </a:schemeClr>
                </a:solidFill>
                <a:latin typeface="+mn-lt"/>
              </a:rPr>
              <a:t> </a:t>
            </a:r>
            <a:r>
              <a:rPr lang="en-US">
                <a:solidFill>
                  <a:schemeClr val="tx1">
                    <a:lumMod val="75000"/>
                    <a:lumOff val="25000"/>
                  </a:schemeClr>
                </a:solidFill>
                <a:latin typeface="+mn-lt"/>
              </a:rPr>
              <a:t>móviles</a:t>
            </a:r>
            <a:r>
              <a:rPr lang="en-US" dirty="0">
                <a:solidFill>
                  <a:schemeClr val="tx1">
                    <a:lumMod val="75000"/>
                    <a:lumOff val="25000"/>
                  </a:schemeClr>
                </a:solidFill>
                <a:latin typeface="+mn-lt"/>
              </a:rPr>
              <a:t>.</a:t>
            </a:r>
          </a:p>
          <a:p>
            <a:pPr lvl="2"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a:solidFill>
                  <a:schemeClr val="tx1">
                    <a:lumMod val="75000"/>
                    <a:lumOff val="25000"/>
                  </a:schemeClr>
                </a:solidFill>
                <a:latin typeface="+mn-lt"/>
              </a:rPr>
              <a:t>Cañón</a:t>
            </a:r>
            <a:r>
              <a:rPr lang="en-US" dirty="0">
                <a:solidFill>
                  <a:schemeClr val="tx1">
                    <a:lumMod val="75000"/>
                    <a:lumOff val="25000"/>
                  </a:schemeClr>
                </a:solidFill>
                <a:latin typeface="+mn-lt"/>
              </a:rPr>
              <a:t> </a:t>
            </a:r>
            <a:r>
              <a:rPr lang="en-US">
                <a:solidFill>
                  <a:schemeClr val="tx1">
                    <a:lumMod val="75000"/>
                    <a:lumOff val="25000"/>
                  </a:schemeClr>
                </a:solidFill>
                <a:latin typeface="+mn-lt"/>
              </a:rPr>
              <a:t>autoenrollable</a:t>
            </a:r>
            <a:r>
              <a:rPr lang="en-US" dirty="0">
                <a:solidFill>
                  <a:schemeClr val="tx1">
                    <a:lumMod val="75000"/>
                    <a:lumOff val="25000"/>
                  </a:schemeClr>
                </a:solidFill>
                <a:latin typeface="+mn-lt"/>
              </a:rPr>
              <a:t>.</a:t>
            </a:r>
          </a:p>
          <a:p>
            <a:pPr lvl="2"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a:solidFill>
                  <a:schemeClr val="tx1">
                    <a:lumMod val="75000"/>
                    <a:lumOff val="25000"/>
                  </a:schemeClr>
                </a:solidFill>
                <a:latin typeface="+mn-lt"/>
              </a:rPr>
              <a:t>Cañón</a:t>
            </a:r>
            <a:r>
              <a:rPr lang="en-US" dirty="0">
                <a:solidFill>
                  <a:schemeClr val="tx1">
                    <a:lumMod val="75000"/>
                    <a:lumOff val="25000"/>
                  </a:schemeClr>
                </a:solidFill>
                <a:latin typeface="+mn-lt"/>
              </a:rPr>
              <a:t> </a:t>
            </a:r>
            <a:r>
              <a:rPr lang="en-US">
                <a:solidFill>
                  <a:schemeClr val="tx1">
                    <a:lumMod val="75000"/>
                    <a:lumOff val="25000"/>
                  </a:schemeClr>
                </a:solidFill>
                <a:latin typeface="+mn-lt"/>
              </a:rPr>
              <a:t>autopropulsado</a:t>
            </a:r>
            <a:r>
              <a:rPr lang="en-US" dirty="0">
                <a:solidFill>
                  <a:schemeClr val="tx1">
                    <a:lumMod val="75000"/>
                    <a:lumOff val="25000"/>
                  </a:schemeClr>
                </a:solidFill>
                <a:latin typeface="+mn-lt"/>
              </a:rPr>
              <a:t> o </a:t>
            </a:r>
            <a:r>
              <a:rPr lang="en-US">
                <a:solidFill>
                  <a:schemeClr val="tx1">
                    <a:lumMod val="75000"/>
                    <a:lumOff val="25000"/>
                  </a:schemeClr>
                </a:solidFill>
                <a:latin typeface="+mn-lt"/>
              </a:rPr>
              <a:t>viajero</a:t>
            </a:r>
            <a:r>
              <a:rPr lang="en-US" dirty="0">
                <a:solidFill>
                  <a:schemeClr val="tx1">
                    <a:lumMod val="75000"/>
                    <a:lumOff val="25000"/>
                  </a:schemeClr>
                </a:solidFill>
                <a:latin typeface="+mn-lt"/>
              </a:rPr>
              <a:t>.</a:t>
            </a:r>
          </a:p>
          <a:p>
            <a:pPr lvl="2"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Ala </a:t>
            </a:r>
            <a:r>
              <a:rPr lang="en-US">
                <a:solidFill>
                  <a:schemeClr val="tx1">
                    <a:lumMod val="75000"/>
                    <a:lumOff val="25000"/>
                  </a:schemeClr>
                </a:solidFill>
                <a:latin typeface="+mn-lt"/>
              </a:rPr>
              <a:t>regadora</a:t>
            </a:r>
            <a:r>
              <a:rPr lang="en-US" dirty="0">
                <a:solidFill>
                  <a:schemeClr val="tx1">
                    <a:lumMod val="75000"/>
                    <a:lumOff val="25000"/>
                  </a:schemeClr>
                </a:solidFill>
                <a:latin typeface="+mn-lt"/>
              </a:rPr>
              <a:t>.</a:t>
            </a:r>
          </a:p>
          <a:p>
            <a:pPr lvl="2"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a:solidFill>
                  <a:schemeClr val="tx1">
                    <a:lumMod val="75000"/>
                    <a:lumOff val="25000"/>
                  </a:schemeClr>
                </a:solidFill>
                <a:latin typeface="+mn-lt"/>
              </a:rPr>
              <a:t>Pivote</a:t>
            </a:r>
            <a:r>
              <a:rPr lang="en-US" dirty="0">
                <a:solidFill>
                  <a:schemeClr val="tx1">
                    <a:lumMod val="75000"/>
                    <a:lumOff val="25000"/>
                  </a:schemeClr>
                </a:solidFill>
                <a:latin typeface="+mn-lt"/>
              </a:rPr>
              <a:t> central.</a:t>
            </a:r>
          </a:p>
          <a:p>
            <a:pPr lvl="2"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a:solidFill>
                  <a:schemeClr val="tx1">
                    <a:lumMod val="75000"/>
                    <a:lumOff val="25000"/>
                  </a:schemeClr>
                </a:solidFill>
                <a:latin typeface="+mn-lt"/>
              </a:rPr>
              <a:t>Línea</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avance</a:t>
            </a:r>
            <a:r>
              <a:rPr lang="en-US" dirty="0">
                <a:solidFill>
                  <a:schemeClr val="tx1">
                    <a:lumMod val="75000"/>
                    <a:lumOff val="25000"/>
                  </a:schemeClr>
                </a:solidFill>
                <a:latin typeface="+mn-lt"/>
              </a:rPr>
              <a:t> frontal.</a:t>
            </a:r>
          </a:p>
          <a:p>
            <a:pPr lvl="2"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a:solidFill>
                  <a:schemeClr val="tx1">
                    <a:lumMod val="75000"/>
                    <a:lumOff val="25000"/>
                  </a:schemeClr>
                </a:solidFill>
                <a:latin typeface="+mn-lt"/>
              </a:rPr>
              <a:t>Línea</a:t>
            </a:r>
            <a:r>
              <a:rPr lang="en-US" dirty="0">
                <a:solidFill>
                  <a:schemeClr val="tx1">
                    <a:lumMod val="75000"/>
                    <a:lumOff val="25000"/>
                  </a:schemeClr>
                </a:solidFill>
                <a:latin typeface="+mn-lt"/>
              </a:rPr>
              <a:t> </a:t>
            </a:r>
            <a:r>
              <a:rPr lang="en-US">
                <a:solidFill>
                  <a:schemeClr val="tx1">
                    <a:lumMod val="75000"/>
                    <a:lumOff val="25000"/>
                  </a:schemeClr>
                </a:solidFill>
                <a:latin typeface="+mn-lt"/>
              </a:rPr>
              <a:t>regadora</a:t>
            </a:r>
            <a:r>
              <a:rPr lang="en-US" dirty="0">
                <a:solidFill>
                  <a:schemeClr val="tx1">
                    <a:lumMod val="75000"/>
                    <a:lumOff val="25000"/>
                  </a:schemeClr>
                </a:solidFill>
                <a:latin typeface="+mn-lt"/>
              </a:rPr>
              <a:t> con </a:t>
            </a:r>
            <a:r>
              <a:rPr lang="en-US">
                <a:solidFill>
                  <a:schemeClr val="tx1">
                    <a:lumMod val="75000"/>
                    <a:lumOff val="25000"/>
                  </a:schemeClr>
                </a:solidFill>
                <a:latin typeface="+mn-lt"/>
              </a:rPr>
              <a:t>ruedas</a:t>
            </a:r>
            <a:r>
              <a:rPr lang="en-US" dirty="0">
                <a:solidFill>
                  <a:schemeClr val="tx1">
                    <a:lumMod val="75000"/>
                    <a:lumOff val="25000"/>
                  </a:schemeClr>
                </a:solidFill>
                <a:latin typeface="+mn-lt"/>
              </a:rPr>
              <a:t>.</a:t>
            </a:r>
          </a:p>
        </p:txBody>
      </p:sp>
      <p:sp>
        <p:nvSpPr>
          <p:cNvPr id="147" name="Rectangle 146">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148">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8CA78E7-359D-40DC-AFAB-8287268FC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8ECA9D09-8011-4ADA-AC83-425AD46E8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12A25E9B-15F8-4123-8275-812AD89E2F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19B03B1-DC16-4FF7-993B-8DF75AA07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B75011E-B4C0-4D34-860A-F28C61A9E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3602" name="Text Box 2"/>
          <p:cNvSpPr txBox="1">
            <a:spLocks noChangeArrowheads="1"/>
          </p:cNvSpPr>
          <p:nvPr/>
        </p:nvSpPr>
        <p:spPr bwMode="auto">
          <a:xfrm>
            <a:off x="457200" y="640080"/>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4800" b="1" spc="-50">
                <a:solidFill>
                  <a:srgbClr val="FFFFFF"/>
                </a:solidFill>
                <a:latin typeface="+mj-lt"/>
                <a:ea typeface="+mj-ea"/>
                <a:cs typeface="+mj-cs"/>
              </a:rPr>
              <a:t>FERTIRRIGACIÓN</a:t>
            </a:r>
            <a:endParaRPr lang="en-US" sz="4800" spc="-50">
              <a:solidFill>
                <a:srgbClr val="FFFFFF"/>
              </a:solidFill>
              <a:latin typeface="+mj-lt"/>
              <a:ea typeface="+mj-ea"/>
              <a:cs typeface="+mj-cs"/>
            </a:endParaRPr>
          </a:p>
        </p:txBody>
      </p:sp>
      <p:sp>
        <p:nvSpPr>
          <p:cNvPr id="84" name="Rectangle 83">
            <a:extLst>
              <a:ext uri="{FF2B5EF4-FFF2-40B4-BE49-F238E27FC236}">
                <a16:creationId xmlns:a16="http://schemas.microsoft.com/office/drawing/2014/main" id="{50396755-17BC-43D1-A929-A3A31AB47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75634E65-4843-4326-81C9-3F4550DFA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0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28565" y="912606"/>
            <a:ext cx="3328416" cy="24930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Rectangle 87">
            <a:extLst>
              <a:ext uri="{FF2B5EF4-FFF2-40B4-BE49-F238E27FC236}">
                <a16:creationId xmlns:a16="http://schemas.microsoft.com/office/drawing/2014/main" id="{315316A0-594A-4743-A479-D74A31D6D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62E14F0-1C91-49B1-963A-2EAED44E9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0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2051" y="4318312"/>
            <a:ext cx="2885936" cy="19774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Rectangle 91">
            <a:extLst>
              <a:ext uri="{FF2B5EF4-FFF2-40B4-BE49-F238E27FC236}">
                <a16:creationId xmlns:a16="http://schemas.microsoft.com/office/drawing/2014/main" id="{DC1108AA-8B28-4766-A3D9-0475E5481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04"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61038" y="3250610"/>
            <a:ext cx="2743200" cy="25430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4626" name="Text Box 2"/>
          <p:cNvSpPr txBox="1">
            <a:spLocks noChangeArrowheads="1"/>
          </p:cNvSpPr>
          <p:nvPr/>
        </p:nvSpPr>
        <p:spPr bwMode="auto">
          <a:xfrm>
            <a:off x="492370" y="516835"/>
            <a:ext cx="3260480"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dirty="0">
                <a:solidFill>
                  <a:srgbClr val="FFFFFF"/>
                </a:solidFill>
                <a:latin typeface="+mj-lt"/>
                <a:ea typeface="+mj-ea"/>
                <a:cs typeface="+mj-cs"/>
              </a:rPr>
              <a:t>FERTIRRIGACIÓN</a:t>
            </a:r>
            <a:endParaRPr lang="en-US" sz="3600" spc="-50" dirty="0">
              <a:solidFill>
                <a:srgbClr val="FFFFFF"/>
              </a:solidFill>
              <a:latin typeface="+mj-lt"/>
              <a:ea typeface="+mj-ea"/>
              <a:cs typeface="+mj-cs"/>
            </a:endParaRP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4629" name="Text Box 3">
            <a:extLst>
              <a:ext uri="{FF2B5EF4-FFF2-40B4-BE49-F238E27FC236}">
                <a16:creationId xmlns:a16="http://schemas.microsoft.com/office/drawing/2014/main" id="{0BF319F8-DB73-438B-8983-5E23C46561D1}"/>
              </a:ext>
            </a:extLst>
          </p:cNvPr>
          <p:cNvGraphicFramePr/>
          <p:nvPr>
            <p:extLst>
              <p:ext uri="{D42A27DB-BD31-4B8C-83A1-F6EECF244321}">
                <p14:modId xmlns:p14="http://schemas.microsoft.com/office/powerpoint/2010/main" val="152836577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4" name="Straight Connector 193">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5" name="Rectangle 194">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5650" name="Text Box 2"/>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4800" b="1" spc="-50">
                <a:solidFill>
                  <a:schemeClr val="accent2"/>
                </a:solidFill>
                <a:latin typeface="+mj-lt"/>
                <a:ea typeface="+mj-ea"/>
                <a:cs typeface="+mj-cs"/>
              </a:rPr>
              <a:t>FERTIRRIGACIÓN</a:t>
            </a:r>
            <a:endParaRPr lang="en-US" sz="4800" spc="-50">
              <a:solidFill>
                <a:schemeClr val="accent2"/>
              </a:solidFill>
              <a:latin typeface="+mj-lt"/>
              <a:ea typeface="+mj-ea"/>
              <a:cs typeface="+mj-cs"/>
            </a:endParaRPr>
          </a:p>
        </p:txBody>
      </p:sp>
      <p:sp>
        <p:nvSpPr>
          <p:cNvPr id="155651" name="Text Box 3"/>
          <p:cNvSpPr txBox="1">
            <a:spLocks noChangeArrowheads="1"/>
          </p:cNvSpPr>
          <p:nvPr/>
        </p:nvSpPr>
        <p:spPr bwMode="auto">
          <a:xfrm>
            <a:off x="794481" y="2113029"/>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dirty="0">
                <a:solidFill>
                  <a:schemeClr val="accent2"/>
                </a:solidFill>
                <a:latin typeface="+mn-lt"/>
              </a:rPr>
              <a:t>VENTAJAS</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Dosificación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racional</a:t>
            </a:r>
            <a:r>
              <a:rPr lang="en-US" dirty="0">
                <a:solidFill>
                  <a:schemeClr val="tx1">
                    <a:lumMod val="75000"/>
                    <a:lumOff val="25000"/>
                  </a:schemeClr>
                </a:solidFill>
                <a:latin typeface="+mn-lt"/>
              </a:rPr>
              <a:t>, con una mayor </a:t>
            </a:r>
            <a:r>
              <a:rPr lang="en-US" dirty="0" err="1">
                <a:solidFill>
                  <a:schemeClr val="tx1">
                    <a:lumMod val="75000"/>
                    <a:lumOff val="25000"/>
                  </a:schemeClr>
                </a:solidFill>
                <a:latin typeface="+mn-lt"/>
              </a:rPr>
              <a:t>eficacia</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rentabilidad</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fertilizantes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Nutrición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optimizada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cada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clima</a:t>
            </a:r>
            <a:r>
              <a:rPr lang="en-US" dirty="0">
                <a:solidFill>
                  <a:schemeClr val="tx1">
                    <a:lumMod val="75000"/>
                    <a:lumOff val="25000"/>
                  </a:schemeClr>
                </a:solidFill>
                <a:latin typeface="+mn-lt"/>
              </a:rPr>
              <a:t> (Código de </a:t>
            </a:r>
            <a:r>
              <a:rPr lang="en-US" dirty="0" err="1">
                <a:solidFill>
                  <a:schemeClr val="tx1">
                    <a:lumMod val="75000"/>
                    <a:lumOff val="25000"/>
                  </a:schemeClr>
                </a:solidFill>
                <a:latin typeface="+mn-lt"/>
              </a:rPr>
              <a:t>buenas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prácticas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agrícolas</a:t>
            </a:r>
            <a:r>
              <a:rPr lang="en-US" dirty="0">
                <a:solidFill>
                  <a:schemeClr val="tx1">
                    <a:lumMod val="75000"/>
                    <a:lumOff val="25000"/>
                  </a:schemeClr>
                </a:solidFill>
                <a:latin typeface="+mn-lt"/>
              </a:rPr>
              <a:t> de UE).</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Ahorro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capacidad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utilización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baja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calidad</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Control de </a:t>
            </a:r>
            <a:r>
              <a:rPr lang="en-US" dirty="0" err="1">
                <a:solidFill>
                  <a:schemeClr val="tx1">
                    <a:lumMod val="75000"/>
                    <a:lumOff val="25000"/>
                  </a:schemeClr>
                </a:solidFill>
                <a:latin typeface="+mn-lt"/>
              </a:rPr>
              <a:t>contaminación</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evitar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exceso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nutrientes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Alternativas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utilización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diversos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tipos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fertilizantes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sólidos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cristalinos</a:t>
            </a:r>
            <a:r>
              <a:rPr lang="en-US" dirty="0">
                <a:solidFill>
                  <a:schemeClr val="tx1">
                    <a:lumMod val="75000"/>
                    <a:lumOff val="25000"/>
                  </a:schemeClr>
                </a:solidFill>
                <a:latin typeface="+mn-lt"/>
              </a:rPr>
              <a:t>, simples y </a:t>
            </a:r>
            <a:r>
              <a:rPr lang="en-US" dirty="0" err="1">
                <a:solidFill>
                  <a:schemeClr val="tx1">
                    <a:lumMod val="75000"/>
                    <a:lumOff val="25000"/>
                  </a:schemeClr>
                </a:solidFill>
                <a:latin typeface="+mn-lt"/>
              </a:rPr>
              <a:t>complejos</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líquidos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concentrados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complejos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Posibilidad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adecuar</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fertilizantes</a:t>
            </a:r>
            <a:r>
              <a:rPr lang="en-US" dirty="0">
                <a:solidFill>
                  <a:schemeClr val="tx1">
                    <a:lumMod val="75000"/>
                    <a:lumOff val="25000"/>
                  </a:schemeClr>
                </a:solidFill>
                <a:latin typeface="+mn-lt"/>
              </a:rPr>
              <a:t> a los </a:t>
            </a:r>
            <a:r>
              <a:rPr lang="en-US" dirty="0" err="1">
                <a:solidFill>
                  <a:schemeClr val="tx1">
                    <a:lumMod val="75000"/>
                    <a:lumOff val="25000"/>
                  </a:schemeClr>
                </a:solidFill>
                <a:latin typeface="+mn-lt"/>
              </a:rPr>
              <a:t>momentos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fenológicos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sincronizando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aplicación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nutrientes</a:t>
            </a:r>
            <a:r>
              <a:rPr lang="en-US" dirty="0">
                <a:solidFill>
                  <a:schemeClr val="tx1">
                    <a:lumMod val="75000"/>
                    <a:lumOff val="25000"/>
                  </a:schemeClr>
                </a:solidFill>
                <a:latin typeface="+mn-lt"/>
              </a:rPr>
              <a:t> con las </a:t>
            </a:r>
            <a:r>
              <a:rPr lang="en-US" dirty="0" err="1">
                <a:solidFill>
                  <a:schemeClr val="tx1">
                    <a:lumMod val="75000"/>
                    <a:lumOff val="25000"/>
                  </a:schemeClr>
                </a:solidFill>
                <a:latin typeface="+mn-lt"/>
              </a:rPr>
              <a:t>exportaciones</a:t>
            </a:r>
            <a:r>
              <a:rPr lang="en-US" dirty="0">
                <a:solidFill>
                  <a:schemeClr val="tx1">
                    <a:lumMod val="75000"/>
                    <a:lumOff val="25000"/>
                  </a:schemeClr>
                </a:solidFill>
                <a:latin typeface="+mn-lt"/>
              </a:rPr>
              <a:t>.</a:t>
            </a:r>
          </a:p>
        </p:txBody>
      </p:sp>
      <p:sp>
        <p:nvSpPr>
          <p:cNvPr id="196" name="Rectangle 195">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 name="Rectangle 196">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6674" name="Text Box 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4800" b="1" spc="-50">
                <a:solidFill>
                  <a:schemeClr val="tx1">
                    <a:lumMod val="75000"/>
                    <a:lumOff val="25000"/>
                  </a:schemeClr>
                </a:solidFill>
                <a:latin typeface="+mj-lt"/>
                <a:ea typeface="+mj-ea"/>
                <a:cs typeface="+mj-cs"/>
              </a:rPr>
              <a:t>FERTIRRIGACIÓN</a:t>
            </a:r>
            <a:endParaRPr lang="en-US" sz="4800" spc="-50">
              <a:solidFill>
                <a:schemeClr val="tx1">
                  <a:lumMod val="75000"/>
                  <a:lumOff val="25000"/>
                </a:schemeClr>
              </a:solidFill>
              <a:latin typeface="+mj-lt"/>
              <a:ea typeface="+mj-ea"/>
              <a:cs typeface="+mj-cs"/>
            </a:endParaRPr>
          </a:p>
        </p:txBody>
      </p:sp>
      <p:graphicFrame>
        <p:nvGraphicFramePr>
          <p:cNvPr id="156677" name="Text Box 3">
            <a:extLst>
              <a:ext uri="{FF2B5EF4-FFF2-40B4-BE49-F238E27FC236}">
                <a16:creationId xmlns:a16="http://schemas.microsoft.com/office/drawing/2014/main" id="{8A8FA67F-D676-45A6-8FCB-6BACBC5452DD}"/>
              </a:ext>
            </a:extLst>
          </p:cNvPr>
          <p:cNvGraphicFramePr/>
          <p:nvPr>
            <p:extLst>
              <p:ext uri="{D42A27DB-BD31-4B8C-83A1-F6EECF244321}">
                <p14:modId xmlns:p14="http://schemas.microsoft.com/office/powerpoint/2010/main" val="180558307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7698" name="Text Box 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4800" b="1" spc="-50">
                <a:solidFill>
                  <a:schemeClr val="tx1">
                    <a:lumMod val="75000"/>
                    <a:lumOff val="25000"/>
                  </a:schemeClr>
                </a:solidFill>
                <a:latin typeface="+mj-lt"/>
                <a:ea typeface="+mj-ea"/>
                <a:cs typeface="+mj-cs"/>
              </a:rPr>
              <a:t>FERTIRRIGACIÓN</a:t>
            </a:r>
            <a:endParaRPr lang="en-US" sz="4800" spc="-50">
              <a:solidFill>
                <a:schemeClr val="tx1">
                  <a:lumMod val="75000"/>
                  <a:lumOff val="25000"/>
                </a:schemeClr>
              </a:solidFill>
              <a:latin typeface="+mj-lt"/>
              <a:ea typeface="+mj-ea"/>
              <a:cs typeface="+mj-cs"/>
            </a:endParaRPr>
          </a:p>
        </p:txBody>
      </p:sp>
      <p:graphicFrame>
        <p:nvGraphicFramePr>
          <p:cNvPr id="157701" name="Text Box 3">
            <a:extLst>
              <a:ext uri="{FF2B5EF4-FFF2-40B4-BE49-F238E27FC236}">
                <a16:creationId xmlns:a16="http://schemas.microsoft.com/office/drawing/2014/main" id="{77EB1749-5612-4C2F-9FE8-DD070E97584D}"/>
              </a:ext>
            </a:extLst>
          </p:cNvPr>
          <p:cNvGraphicFramePr/>
          <p:nvPr>
            <p:extLst>
              <p:ext uri="{D42A27DB-BD31-4B8C-83A1-F6EECF244321}">
                <p14:modId xmlns:p14="http://schemas.microsoft.com/office/powerpoint/2010/main" val="82221371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8722" name="Text Box 2"/>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4800" b="1" spc="-50">
                <a:solidFill>
                  <a:schemeClr val="accent2"/>
                </a:solidFill>
                <a:latin typeface="+mj-lt"/>
                <a:ea typeface="+mj-ea"/>
                <a:cs typeface="+mj-cs"/>
              </a:rPr>
              <a:t>FERTIRRIGACIÓN</a:t>
            </a:r>
            <a:endParaRPr lang="en-US" sz="4800" spc="-50">
              <a:solidFill>
                <a:schemeClr val="accent2"/>
              </a:solidFill>
              <a:latin typeface="+mj-lt"/>
              <a:ea typeface="+mj-ea"/>
              <a:cs typeface="+mj-cs"/>
            </a:endParaRPr>
          </a:p>
        </p:txBody>
      </p:sp>
      <p:sp>
        <p:nvSpPr>
          <p:cNvPr id="158723" name="Text Box 3"/>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i="1">
                <a:solidFill>
                  <a:schemeClr val="tx1">
                    <a:lumMod val="75000"/>
                    <a:lumOff val="25000"/>
                  </a:schemeClr>
                </a:solidFill>
                <a:latin typeface="+mn-lt"/>
              </a:rPr>
              <a:t>Solubilidad</a:t>
            </a:r>
            <a:r>
              <a:rPr lang="en-US">
                <a:solidFill>
                  <a:schemeClr val="tx1">
                    <a:lumMod val="75000"/>
                    <a:lumOff val="25000"/>
                  </a:schemeClr>
                </a:solidFill>
                <a:latin typeface="+mn-lt"/>
              </a:rPr>
              <a:t>: todos los fertilizantes deben tener un grado de solubilidad que impida las obturaciones con partículas sólidas son disolver</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Los fertilizantes deben ser muy solubles y selectos en cuanto a su composición respecto a los nutrientes que aportan, para aprovecharla al máximo sin sobrepasar la concentración que puede tolerar el volumen del agua a regar.</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solubilidad de un producto está influenciada por tres factores:</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temperatura, presión y pH</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Algunos fertilizantes al ser aplicados en el agua bajan la temperatura de esta; si se quiere agregar otro fertilizante, la solubilidad de este último se verá afectada.</a:t>
            </a:r>
          </a:p>
        </p:txBody>
      </p:sp>
      <p:sp>
        <p:nvSpPr>
          <p:cNvPr id="80" name="Rectangle 7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 name="Rectangle 139">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2" name="Straight Connector 141">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9746" name="Text Box 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4800" b="1" spc="-50">
                <a:solidFill>
                  <a:schemeClr val="tx1">
                    <a:lumMod val="75000"/>
                    <a:lumOff val="25000"/>
                  </a:schemeClr>
                </a:solidFill>
                <a:latin typeface="+mj-lt"/>
                <a:ea typeface="+mj-ea"/>
                <a:cs typeface="+mj-cs"/>
              </a:rPr>
              <a:t>FERTIRRIGACIÓN</a:t>
            </a:r>
            <a:endParaRPr lang="en-US" sz="4800" spc="-50">
              <a:solidFill>
                <a:schemeClr val="tx1">
                  <a:lumMod val="75000"/>
                  <a:lumOff val="25000"/>
                </a:schemeClr>
              </a:solidFill>
              <a:latin typeface="+mj-lt"/>
              <a:ea typeface="+mj-ea"/>
              <a:cs typeface="+mj-cs"/>
            </a:endParaRPr>
          </a:p>
        </p:txBody>
      </p:sp>
      <p:graphicFrame>
        <p:nvGraphicFramePr>
          <p:cNvPr id="159749" name="Text Box 3">
            <a:extLst>
              <a:ext uri="{FF2B5EF4-FFF2-40B4-BE49-F238E27FC236}">
                <a16:creationId xmlns:a16="http://schemas.microsoft.com/office/drawing/2014/main" id="{391CA405-474C-4450-9C81-4E52AD63A66D}"/>
              </a:ext>
            </a:extLst>
          </p:cNvPr>
          <p:cNvGraphicFramePr/>
          <p:nvPr>
            <p:extLst>
              <p:ext uri="{D42A27DB-BD31-4B8C-83A1-F6EECF244321}">
                <p14:modId xmlns:p14="http://schemas.microsoft.com/office/powerpoint/2010/main" val="156944477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5" name="Rectangle 137">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76" name="Rectangle 139">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0777" name="Straight Connector 141">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0770" name="Text Box 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4800" b="1" spc="-50">
                <a:solidFill>
                  <a:schemeClr val="tx1">
                    <a:lumMod val="75000"/>
                    <a:lumOff val="25000"/>
                  </a:schemeClr>
                </a:solidFill>
                <a:latin typeface="+mj-lt"/>
                <a:ea typeface="+mj-ea"/>
                <a:cs typeface="+mj-cs"/>
              </a:rPr>
              <a:t>FERTIRRIGACIÓN</a:t>
            </a:r>
            <a:endParaRPr lang="en-US" sz="4800" spc="-50">
              <a:solidFill>
                <a:schemeClr val="tx1">
                  <a:lumMod val="75000"/>
                  <a:lumOff val="25000"/>
                </a:schemeClr>
              </a:solidFill>
              <a:latin typeface="+mj-lt"/>
              <a:ea typeface="+mj-ea"/>
              <a:cs typeface="+mj-cs"/>
            </a:endParaRPr>
          </a:p>
        </p:txBody>
      </p:sp>
      <p:graphicFrame>
        <p:nvGraphicFramePr>
          <p:cNvPr id="160773" name="Text Box 3">
            <a:extLst>
              <a:ext uri="{FF2B5EF4-FFF2-40B4-BE49-F238E27FC236}">
                <a16:creationId xmlns:a16="http://schemas.microsoft.com/office/drawing/2014/main" id="{968AF238-42C7-406F-A149-FCB750525D3C}"/>
              </a:ext>
            </a:extLst>
          </p:cNvPr>
          <p:cNvGraphicFramePr/>
          <p:nvPr>
            <p:extLst>
              <p:ext uri="{D42A27DB-BD31-4B8C-83A1-F6EECF244321}">
                <p14:modId xmlns:p14="http://schemas.microsoft.com/office/powerpoint/2010/main" val="312190128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94" name="Text Box 2"/>
          <p:cNvSpPr txBox="1">
            <a:spLocks noChangeArrowheads="1"/>
          </p:cNvSpPr>
          <p:nvPr/>
        </p:nvSpPr>
        <p:spPr bwMode="auto">
          <a:xfrm>
            <a:off x="492370" y="516835"/>
            <a:ext cx="3279530"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dirty="0">
                <a:solidFill>
                  <a:srgbClr val="FFFFFF"/>
                </a:solidFill>
                <a:latin typeface="+mj-lt"/>
                <a:ea typeface="+mj-ea"/>
                <a:cs typeface="+mj-cs"/>
              </a:rPr>
              <a:t>FERTIRRIGACIÓN</a:t>
            </a:r>
            <a:endParaRPr lang="en-US" sz="3600" spc="-50" dirty="0">
              <a:solidFill>
                <a:srgbClr val="FFFFFF"/>
              </a:solidFill>
              <a:latin typeface="+mj-lt"/>
              <a:ea typeface="+mj-ea"/>
              <a:cs typeface="+mj-cs"/>
            </a:endParaRPr>
          </a:p>
        </p:txBody>
      </p:sp>
      <p:sp>
        <p:nvSpPr>
          <p:cNvPr id="147" name="Rectangle 14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1797" name="Text Box 3">
            <a:extLst>
              <a:ext uri="{FF2B5EF4-FFF2-40B4-BE49-F238E27FC236}">
                <a16:creationId xmlns:a16="http://schemas.microsoft.com/office/drawing/2014/main" id="{83346E5B-846D-4374-8751-E0D2BF5F9DCB}"/>
              </a:ext>
            </a:extLst>
          </p:cNvPr>
          <p:cNvGraphicFramePr/>
          <p:nvPr>
            <p:extLst>
              <p:ext uri="{D42A27DB-BD31-4B8C-83A1-F6EECF244321}">
                <p14:modId xmlns:p14="http://schemas.microsoft.com/office/powerpoint/2010/main" val="190387353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18" name="Text Box 2"/>
          <p:cNvSpPr txBox="1">
            <a:spLocks noChangeArrowheads="1"/>
          </p:cNvSpPr>
          <p:nvPr/>
        </p:nvSpPr>
        <p:spPr bwMode="auto">
          <a:xfrm>
            <a:off x="266700" y="516835"/>
            <a:ext cx="331051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dirty="0">
                <a:solidFill>
                  <a:srgbClr val="FFFFFF"/>
                </a:solidFill>
                <a:latin typeface="+mj-lt"/>
                <a:ea typeface="+mj-ea"/>
                <a:cs typeface="+mj-cs"/>
              </a:rPr>
              <a:t>SISTEMAS Y EQUIPAMIENTO</a:t>
            </a: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2821" name="Text Box 3">
            <a:extLst>
              <a:ext uri="{FF2B5EF4-FFF2-40B4-BE49-F238E27FC236}">
                <a16:creationId xmlns:a16="http://schemas.microsoft.com/office/drawing/2014/main" id="{9572A898-FD99-4BBE-B263-E3382D77418F}"/>
              </a:ext>
            </a:extLst>
          </p:cNvPr>
          <p:cNvGraphicFramePr/>
          <p:nvPr>
            <p:extLst>
              <p:ext uri="{D42A27DB-BD31-4B8C-83A1-F6EECF244321}">
                <p14:modId xmlns:p14="http://schemas.microsoft.com/office/powerpoint/2010/main" val="394333018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01F3FC2-0CA7-44E2-B365-0C1C192844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AA28FB93-95A7-4FDC-8465-018F5B4D6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EE040581-5351-4206-8622-1AB9B6F1B8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85265A31-16F0-4D1B-8B59-46B4F1DD7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B6D50067-72E5-4961-9777-1BD8CE44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24" name="Text Box 6"/>
          <p:cNvSpPr txBox="1">
            <a:spLocks noChangeArrowheads="1"/>
          </p:cNvSpPr>
          <p:nvPr/>
        </p:nvSpPr>
        <p:spPr bwMode="auto">
          <a:xfrm>
            <a:off x="1065197" y="5120640"/>
            <a:ext cx="10058400" cy="8229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defRPr/>
            </a:pPr>
            <a:r>
              <a:rPr lang="en-US" sz="3600" b="1" spc="-50" dirty="0">
                <a:solidFill>
                  <a:srgbClr val="FFFFFF"/>
                </a:solidFill>
                <a:latin typeface="+mj-lt"/>
                <a:ea typeface="+mj-ea"/>
                <a:cs typeface="+mj-cs"/>
              </a:rPr>
              <a:t>RIEGO POR GRAVEDAD</a:t>
            </a:r>
          </a:p>
        </p:txBody>
      </p:sp>
      <p:pic>
        <p:nvPicPr>
          <p:cNvPr id="174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3682" r="2" b="27547"/>
          <a:stretch/>
        </p:blipFill>
        <p:spPr bwMode="auto">
          <a:xfrm>
            <a:off x="20" y="10"/>
            <a:ext cx="7977495" cy="474479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5" descr="1riego"/>
          <p:cNvPicPr>
            <a:picLocks noChangeAspect="1" noChangeArrowheads="1"/>
          </p:cNvPicPr>
          <p:nvPr/>
        </p:nvPicPr>
        <p:blipFill rotWithShape="1">
          <a:blip r:embed="rId4">
            <a:extLst>
              <a:ext uri="{28A0092B-C50C-407E-A947-70E740481C1C}">
                <a14:useLocalDpi xmlns:a14="http://schemas.microsoft.com/office/drawing/2010/main" val="0"/>
              </a:ext>
            </a:extLst>
          </a:blip>
          <a:srcRect l="24495" r="5899" b="2"/>
          <a:stretch/>
        </p:blipFill>
        <p:spPr bwMode="auto">
          <a:xfrm>
            <a:off x="8138382" y="1965"/>
            <a:ext cx="4053618" cy="474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a:extLst>
              <a:ext uri="{FF2B5EF4-FFF2-40B4-BE49-F238E27FC236}">
                <a16:creationId xmlns:a16="http://schemas.microsoft.com/office/drawing/2014/main" id="{7BD3CFE0-CBDC-4721-8819-C75F13CA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42" name="Text Box 2"/>
          <p:cNvSpPr txBox="1">
            <a:spLocks noChangeArrowheads="1"/>
          </p:cNvSpPr>
          <p:nvPr/>
        </p:nvSpPr>
        <p:spPr bwMode="auto">
          <a:xfrm>
            <a:off x="167709" y="605896"/>
            <a:ext cx="3409505"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dirty="0">
                <a:solidFill>
                  <a:srgbClr val="FFFFFF"/>
                </a:solidFill>
                <a:latin typeface="+mj-lt"/>
                <a:ea typeface="+mj-ea"/>
                <a:cs typeface="+mj-cs"/>
              </a:rPr>
              <a:t>SISTEMAS Y EQUIPAMIENTO</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43"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800100" indent="-34290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a:solidFill>
                  <a:schemeClr val="tx1">
                    <a:lumMod val="75000"/>
                    <a:lumOff val="25000"/>
                  </a:schemeClr>
                </a:solidFill>
                <a:latin typeface="+mn-lt"/>
              </a:rPr>
              <a:t>Tanque de Fertilización</a:t>
            </a:r>
            <a:r>
              <a:rPr lang="en-US">
                <a:solidFill>
                  <a:schemeClr val="tx1">
                    <a:lumMod val="75000"/>
                    <a:lumOff val="25000"/>
                  </a:schemeClr>
                </a:solidFill>
                <a:latin typeface="+mn-lt"/>
              </a:rPr>
              <a:t>: Opera a base de una válvula de estrangulamiento ubicada en el sistema de riego, lo que produce que una parte del flujo de agua en la línea principal sea derivada a través del tanque de fertilizante el que puede o no contener una bolsa para retener el producto a ser inyectado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Ventajas:</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Simple en y operación y mantenimiento</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Costo relativamente bajo</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No necesita fuente externa de energía</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Es móvil y resistente a variaciones de descarga y presión</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Desventajas:</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Casi no existe control sobre la tasa de inyección y sobre todo</a:t>
            </a:r>
          </a:p>
          <a:p>
            <a:pPr lvl="1"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de la concentración</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El tanque debe ser llenado en cada turno de riego</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Hay pérdidas de presión por el estrangulamiento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66" name="Text Box 2"/>
          <p:cNvSpPr txBox="1">
            <a:spLocks noChangeArrowheads="1"/>
          </p:cNvSpPr>
          <p:nvPr/>
        </p:nvSpPr>
        <p:spPr bwMode="auto">
          <a:xfrm>
            <a:off x="167709" y="605896"/>
            <a:ext cx="3409505"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dirty="0">
                <a:solidFill>
                  <a:srgbClr val="FFFFFF"/>
                </a:solidFill>
                <a:latin typeface="+mj-lt"/>
                <a:ea typeface="+mj-ea"/>
                <a:cs typeface="+mj-cs"/>
              </a:rPr>
              <a:t>SISTEMAS Y EQUIPAMIENTO</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67"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800100" indent="-34290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1700" b="1">
                <a:solidFill>
                  <a:schemeClr val="tx1">
                    <a:lumMod val="75000"/>
                    <a:lumOff val="25000"/>
                  </a:schemeClr>
                </a:solidFill>
                <a:latin typeface="+mn-lt"/>
              </a:rPr>
              <a:t>Inyector Venturi:</a:t>
            </a:r>
            <a:r>
              <a:rPr lang="en-US" sz="1700">
                <a:solidFill>
                  <a:schemeClr val="tx1">
                    <a:lumMod val="75000"/>
                    <a:lumOff val="25000"/>
                  </a:schemeClr>
                </a:solidFill>
                <a:latin typeface="+mn-lt"/>
              </a:rPr>
              <a:t> El inyecto opera según el principio Venturi en el que</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existe una constricción con una entrada específica y una salida en la</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tubería, lo que crea un vacío. Este causa en ascenso en la velocidad</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del flujo provocado la succión de la solución fertilizantes en este  punto. </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La tasa de inyección dependerá de la pérdida de presión</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generada en la constricción</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Ventajas:</a:t>
            </a:r>
          </a:p>
          <a:p>
            <a:pPr lvl="1" eaLnBrk="1" hangingPunct="1">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latin typeface="+mn-lt"/>
              </a:rPr>
              <a:t> No requiere una fuente externa de energía</a:t>
            </a:r>
          </a:p>
          <a:p>
            <a:pPr lvl="1" eaLnBrk="1" hangingPunct="1">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latin typeface="+mn-lt"/>
              </a:rPr>
              <a:t> Costo relativamente bajo</a:t>
            </a:r>
          </a:p>
          <a:p>
            <a:pPr lvl="1" eaLnBrk="1" hangingPunct="1">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latin typeface="+mn-lt"/>
              </a:rPr>
              <a:t> Sección a tanque abierto</a:t>
            </a:r>
          </a:p>
          <a:p>
            <a:pPr lvl="1" eaLnBrk="1" hangingPunct="1">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latin typeface="+mn-lt"/>
              </a:rPr>
              <a:t> Fácil de concentrar a sistemas computerizados</a:t>
            </a:r>
          </a:p>
          <a:p>
            <a:pPr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Desventajas:</a:t>
            </a:r>
          </a:p>
          <a:p>
            <a:pPr lvl="1" eaLnBrk="1" hangingPunct="1">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latin typeface="+mn-lt"/>
              </a:rPr>
              <a:t> Alta pérdida de presión</a:t>
            </a:r>
          </a:p>
          <a:p>
            <a:pPr lvl="1" eaLnBrk="1" hangingPunct="1">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latin typeface="+mn-lt"/>
              </a:rPr>
              <a:t> Cualquier fluctuación de la presión afectará la tasa de</a:t>
            </a:r>
          </a:p>
          <a:p>
            <a:pPr lvl="1" eaLnBrk="1" hangingPunct="1">
              <a:lnSpc>
                <a:spcPct val="90000"/>
              </a:lnSpc>
              <a:spcAft>
                <a:spcPts val="600"/>
              </a:spcAft>
              <a:buClr>
                <a:schemeClr val="accent1"/>
              </a:buClr>
              <a:buFont typeface="Calibri" panose="020F0502020204030204" pitchFamily="34" charset="0"/>
            </a:pPr>
            <a:r>
              <a:rPr lang="en-US" sz="1700">
                <a:solidFill>
                  <a:schemeClr val="tx1">
                    <a:lumMod val="75000"/>
                    <a:lumOff val="25000"/>
                  </a:schemeClr>
                </a:solidFill>
                <a:latin typeface="+mn-lt"/>
              </a:rPr>
              <a:t>inyección</a:t>
            </a:r>
          </a:p>
          <a:p>
            <a:pPr lvl="1" eaLnBrk="1" hangingPunct="1">
              <a:lnSpc>
                <a:spcPct val="90000"/>
              </a:lnSpc>
              <a:spcAft>
                <a:spcPts val="600"/>
              </a:spcAft>
              <a:buClr>
                <a:schemeClr val="accent1"/>
              </a:buClr>
              <a:buFont typeface="Calibri" panose="020F0502020204030204" pitchFamily="34" charset="0"/>
              <a:buChar char="•"/>
            </a:pPr>
            <a:r>
              <a:rPr lang="en-US" sz="1700">
                <a:solidFill>
                  <a:schemeClr val="tx1">
                    <a:lumMod val="75000"/>
                    <a:lumOff val="25000"/>
                  </a:schemeClr>
                </a:solidFill>
                <a:latin typeface="+mn-lt"/>
              </a:rPr>
              <a:t> Cada modelo tiene un rango de presión</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90" name="Text Box 2"/>
          <p:cNvSpPr txBox="1">
            <a:spLocks noChangeArrowheads="1"/>
          </p:cNvSpPr>
          <p:nvPr/>
        </p:nvSpPr>
        <p:spPr bwMode="auto">
          <a:xfrm>
            <a:off x="304800" y="605896"/>
            <a:ext cx="3406580"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dirty="0">
                <a:solidFill>
                  <a:srgbClr val="FFFFFF"/>
                </a:solidFill>
                <a:latin typeface="+mj-lt"/>
                <a:ea typeface="+mj-ea"/>
                <a:cs typeface="+mj-cs"/>
              </a:rPr>
              <a:t>SISTEMAS Y EQUIPAMIENTO</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91"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800100" indent="-34290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dirty="0" err="1">
                <a:solidFill>
                  <a:schemeClr val="accent2"/>
                </a:solidFill>
                <a:latin typeface="+mn-lt"/>
              </a:rPr>
              <a:t>Bombas</a:t>
            </a:r>
            <a:r>
              <a:rPr lang="en-US" b="1" dirty="0">
                <a:solidFill>
                  <a:schemeClr val="accent2"/>
                </a:solidFill>
                <a:latin typeface="+mn-lt"/>
              </a:rPr>
              <a:t> </a:t>
            </a:r>
            <a:r>
              <a:rPr lang="en-US" b="1" dirty="0" err="1">
                <a:solidFill>
                  <a:schemeClr val="accent2"/>
                </a:solidFill>
                <a:latin typeface="+mn-lt"/>
              </a:rPr>
              <a:t>Inyectoras</a:t>
            </a:r>
            <a:r>
              <a:rPr lang="en-US" dirty="0">
                <a:solidFill>
                  <a:schemeClr val="accent2"/>
                </a:solidFill>
                <a:latin typeface="+mn-lt"/>
              </a:rPr>
              <a:t>: </a:t>
            </a: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elemento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inyección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constituye</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corazón</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de </a:t>
            </a:r>
            <a:r>
              <a:rPr lang="en-US" dirty="0" err="1">
                <a:solidFill>
                  <a:schemeClr val="tx1">
                    <a:lumMod val="75000"/>
                    <a:lumOff val="25000"/>
                  </a:schemeClr>
                </a:solidFill>
                <a:latin typeface="+mn-lt"/>
              </a:rPr>
              <a:t>todo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sistema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fertirrigación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Existe</a:t>
            </a:r>
            <a:r>
              <a:rPr lang="en-US" dirty="0">
                <a:solidFill>
                  <a:schemeClr val="tx1">
                    <a:lumMod val="75000"/>
                    <a:lumOff val="25000"/>
                  </a:schemeClr>
                </a:solidFill>
                <a:latin typeface="+mn-lt"/>
              </a:rPr>
              <a:t> una gran </a:t>
            </a:r>
            <a:r>
              <a:rPr lang="en-US" dirty="0" err="1">
                <a:solidFill>
                  <a:schemeClr val="tx1">
                    <a:lumMod val="75000"/>
                    <a:lumOff val="25000"/>
                  </a:schemeClr>
                </a:solidFill>
                <a:latin typeface="+mn-lt"/>
              </a:rPr>
              <a:t>variedad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bombas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dosificadoras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engranaje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rotativa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pistón</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diafragma</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desarrollar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presiones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excedan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sistema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e </a:t>
            </a:r>
            <a:r>
              <a:rPr lang="en-US" dirty="0" err="1">
                <a:solidFill>
                  <a:schemeClr val="tx1">
                    <a:lumMod val="75000"/>
                    <a:lumOff val="25000"/>
                  </a:schemeClr>
                </a:solidFill>
                <a:latin typeface="+mn-lt"/>
              </a:rPr>
              <a:t>inyectar</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solución</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Ventajas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ajustar</a:t>
            </a:r>
            <a:r>
              <a:rPr lang="en-US" dirty="0">
                <a:solidFill>
                  <a:schemeClr val="tx1">
                    <a:lumMod val="75000"/>
                    <a:lumOff val="25000"/>
                  </a:schemeClr>
                </a:solidFill>
                <a:latin typeface="+mn-lt"/>
              </a:rPr>
              <a:t> a un </a:t>
            </a:r>
            <a:r>
              <a:rPr lang="en-US" dirty="0" err="1">
                <a:solidFill>
                  <a:schemeClr val="tx1">
                    <a:lumMod val="75000"/>
                    <a:lumOff val="25000"/>
                  </a:schemeClr>
                </a:solidFill>
                <a:latin typeface="+mn-lt"/>
              </a:rPr>
              <a:t>amplio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rango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descargas</a:t>
            </a:r>
            <a:endParaRPr lang="en-US" dirty="0">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suministrando</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concentración</a:t>
            </a:r>
            <a:r>
              <a:rPr lang="en-US" dirty="0">
                <a:solidFill>
                  <a:schemeClr val="tx1">
                    <a:lumMod val="75000"/>
                    <a:lumOff val="25000"/>
                  </a:schemeClr>
                </a:solidFill>
                <a:latin typeface="+mn-lt"/>
              </a:rPr>
              <a:t> continua y </a:t>
            </a:r>
            <a:r>
              <a:rPr lang="en-US" dirty="0" err="1">
                <a:solidFill>
                  <a:schemeClr val="tx1">
                    <a:lumMod val="75000"/>
                    <a:lumOff val="25000"/>
                  </a:schemeClr>
                </a:solidFill>
                <a:latin typeface="+mn-lt"/>
              </a:rPr>
              <a:t>uniforme</a:t>
            </a:r>
            <a:endParaRPr lang="en-US" dirty="0">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fertirrigación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desde</a:t>
            </a:r>
            <a:r>
              <a:rPr lang="en-US" dirty="0">
                <a:solidFill>
                  <a:schemeClr val="tx1">
                    <a:lumMod val="75000"/>
                    <a:lumOff val="25000"/>
                  </a:schemeClr>
                </a:solidFill>
                <a:latin typeface="+mn-lt"/>
              </a:rPr>
              <a:t> una punto </a:t>
            </a:r>
            <a:r>
              <a:rPr lang="en-US" dirty="0" err="1">
                <a:solidFill>
                  <a:schemeClr val="tx1">
                    <a:lumMod val="75000"/>
                    <a:lumOff val="25000"/>
                  </a:schemeClr>
                </a:solidFill>
                <a:latin typeface="+mn-lt"/>
              </a:rPr>
              <a:t>contral</a:t>
            </a:r>
            <a:endParaRPr lang="en-US" dirty="0">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No hay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de carga del </a:t>
            </a:r>
            <a:r>
              <a:rPr lang="en-US" dirty="0" err="1">
                <a:solidFill>
                  <a:schemeClr val="tx1">
                    <a:lumMod val="75000"/>
                    <a:lumOff val="25000"/>
                  </a:schemeClr>
                </a:solidFill>
                <a:latin typeface="+mn-lt"/>
              </a:rPr>
              <a:t>sistema</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Desventajas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Relativamente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complicado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operar</a:t>
            </a:r>
            <a:endParaRPr lang="en-US" dirty="0">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Alto </a:t>
            </a:r>
            <a:r>
              <a:rPr lang="en-US" dirty="0" err="1">
                <a:solidFill>
                  <a:schemeClr val="tx1">
                    <a:lumMod val="75000"/>
                    <a:lumOff val="25000"/>
                  </a:schemeClr>
                </a:solidFill>
                <a:latin typeface="+mn-lt"/>
              </a:rPr>
              <a:t>costo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adquisición</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mantenimiento</a:t>
            </a:r>
            <a:endParaRPr lang="en-US" dirty="0">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Sólo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usa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soluciones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líquidas</a:t>
            </a:r>
            <a:endParaRPr lang="en-US" dirty="0">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Requiere</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fuente</a:t>
            </a:r>
            <a:r>
              <a:rPr lang="en-US" dirty="0">
                <a:solidFill>
                  <a:schemeClr val="tx1">
                    <a:lumMod val="75000"/>
                    <a:lumOff val="25000"/>
                  </a:schemeClr>
                </a:solidFill>
                <a:latin typeface="+mn-lt"/>
              </a:rPr>
              <a:t> externa de </a:t>
            </a:r>
            <a:r>
              <a:rPr lang="en-US" dirty="0" err="1">
                <a:solidFill>
                  <a:schemeClr val="tx1">
                    <a:lumMod val="75000"/>
                    <a:lumOff val="25000"/>
                  </a:schemeClr>
                </a:solidFill>
                <a:latin typeface="+mn-lt"/>
              </a:rPr>
              <a:t>energía</a:t>
            </a:r>
            <a:endParaRPr lang="en-US" dirty="0">
              <a:solidFill>
                <a:schemeClr val="tx1">
                  <a:lumMod val="75000"/>
                  <a:lumOff val="25000"/>
                </a:schemeClr>
              </a:solidFill>
              <a:latin typeface="+mn-lt"/>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8484" name="Picture 4" descr="Resultado de imagen para riego"/>
          <p:cNvPicPr>
            <a:picLocks noChangeAspect="1" noChangeArrowheads="1"/>
          </p:cNvPicPr>
          <p:nvPr/>
        </p:nvPicPr>
        <p:blipFill rotWithShape="1">
          <a:blip r:embed="rId2">
            <a:extLst>
              <a:ext uri="{28A0092B-C50C-407E-A947-70E740481C1C}">
                <a14:useLocalDpi xmlns:a14="http://schemas.microsoft.com/office/drawing/2010/main" val="0"/>
              </a:ext>
            </a:extLst>
          </a:blip>
          <a:srcRect t="26081" b="4412"/>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Título"/>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a:solidFill>
                  <a:srgbClr val="FFFFFF"/>
                </a:solidFill>
              </a:rPr>
              <a:t>Riego</a:t>
            </a:r>
          </a:p>
        </p:txBody>
      </p:sp>
      <p:sp>
        <p:nvSpPr>
          <p:cNvPr id="81" name="Rectangle 80">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6321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Text Box 2"/>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VALORES MÍNIMOS DEL MODULO DE RIEGO</a:t>
            </a:r>
          </a:p>
          <a:p>
            <a:pPr eaLnBrk="1" hangingPunct="1">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pic>
        <p:nvPicPr>
          <p:cNvPr id="1843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664" r="-2" b="10107"/>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Connector 81">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843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8310" r="-2" b="9461"/>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valor mínimo del módulo viene condicionado, por la necesidad de que el agua avance desde la cabecera de la unidad hasta la zona más alejada de la misma (cola); avance que no se produce si el caudal aplicado no supera la capacidad del suelo para absorber el agua de riego.</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Si el tiempo requerido para que el agua llegue desde la cabecera a la cola es muy grande, en las proximidades de la boquera se producirán importantes pérdidas por percolación. Si la lámina de riego requerida es de h (mm), para conseguir la aplicación de dicha lámina en la cola es inevitable que en la cabecera de la unidad, que es lo que primero se humedece, se infiltren h + </a:t>
            </a:r>
            <a:r>
              <a:rPr lang="en-US">
                <a:solidFill>
                  <a:schemeClr val="tx1">
                    <a:lumMod val="75000"/>
                    <a:lumOff val="25000"/>
                  </a:schemeClr>
                </a:solidFill>
                <a:latin typeface="+mn-lt"/>
                <a:sym typeface="Symbol" pitchFamily="18" charset="2"/>
              </a:rPr>
              <a:t></a:t>
            </a:r>
            <a:r>
              <a:rPr lang="en-US">
                <a:solidFill>
                  <a:schemeClr val="tx1">
                    <a:lumMod val="75000"/>
                    <a:lumOff val="25000"/>
                  </a:schemeClr>
                </a:solidFill>
                <a:latin typeface="+mn-lt"/>
              </a:rPr>
              <a:t>h (mm).</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p:txBody>
      </p:sp>
      <p:sp>
        <p:nvSpPr>
          <p:cNvPr id="84" name="Rectangle 83">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8"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ANÁLISIS INTEGRAL DE SISTEMAS MODERNOS DE RIEGO </a:t>
            </a:r>
          </a:p>
          <a:p>
            <a:pPr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9" name="Text Box 3"/>
          <p:cNvSpPr txBox="1">
            <a:spLocks noChangeArrowheads="1"/>
          </p:cNvSpPr>
          <p:nvPr/>
        </p:nvSpPr>
        <p:spPr bwMode="auto">
          <a:xfrm>
            <a:off x="4881091" y="824971"/>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latin typeface="+mn-lt"/>
              </a:rPr>
              <a:t>La </a:t>
            </a:r>
            <a:r>
              <a:rPr lang="en-US" b="1" dirty="0" err="1">
                <a:solidFill>
                  <a:schemeClr val="tx1">
                    <a:lumMod val="75000"/>
                    <a:lumOff val="25000"/>
                  </a:schemeClr>
                </a:solidFill>
                <a:latin typeface="+mn-lt"/>
              </a:rPr>
              <a:t>magnitud</a:t>
            </a:r>
            <a:r>
              <a:rPr lang="en-US" b="1" dirty="0">
                <a:solidFill>
                  <a:schemeClr val="tx1">
                    <a:lumMod val="75000"/>
                    <a:lumOff val="25000"/>
                  </a:schemeClr>
                </a:solidFill>
                <a:latin typeface="+mn-lt"/>
              </a:rPr>
              <a:t> del </a:t>
            </a:r>
            <a:r>
              <a:rPr lang="en-US" b="1" dirty="0" err="1">
                <a:solidFill>
                  <a:schemeClr val="tx1">
                    <a:lumMod val="75000"/>
                    <a:lumOff val="25000"/>
                  </a:schemeClr>
                </a:solidFill>
                <a:latin typeface="+mn-lt"/>
              </a:rPr>
              <a:t>módulo</a:t>
            </a:r>
            <a:r>
              <a:rPr lang="en-US" b="1" dirty="0">
                <a:solidFill>
                  <a:schemeClr val="tx1">
                    <a:lumMod val="75000"/>
                    <a:lumOff val="25000"/>
                  </a:schemeClr>
                </a:solidFill>
                <a:latin typeface="+mn-lt"/>
              </a:rPr>
              <a:t> </a:t>
            </a:r>
            <a:r>
              <a:rPr lang="en-US" b="1" dirty="0" err="1">
                <a:solidFill>
                  <a:schemeClr val="tx1">
                    <a:lumMod val="75000"/>
                    <a:lumOff val="25000"/>
                  </a:schemeClr>
                </a:solidFill>
                <a:latin typeface="+mn-lt"/>
              </a:rPr>
              <a:t>en</a:t>
            </a:r>
            <a:r>
              <a:rPr lang="en-US" b="1" dirty="0">
                <a:solidFill>
                  <a:schemeClr val="tx1">
                    <a:lumMod val="75000"/>
                    <a:lumOff val="25000"/>
                  </a:schemeClr>
                </a:solidFill>
                <a:latin typeface="+mn-lt"/>
              </a:rPr>
              <a:t> </a:t>
            </a:r>
            <a:r>
              <a:rPr lang="en-US" b="1" dirty="0" err="1">
                <a:solidFill>
                  <a:schemeClr val="tx1">
                    <a:lumMod val="75000"/>
                    <a:lumOff val="25000"/>
                  </a:schemeClr>
                </a:solidFill>
                <a:latin typeface="+mn-lt"/>
              </a:rPr>
              <a:t>riego</a:t>
            </a:r>
            <a:r>
              <a:rPr lang="en-US" b="1" dirty="0">
                <a:solidFill>
                  <a:schemeClr val="tx1">
                    <a:lumMod val="75000"/>
                    <a:lumOff val="25000"/>
                  </a:schemeClr>
                </a:solidFill>
                <a:latin typeface="+mn-lt"/>
              </a:rPr>
              <a:t> por </a:t>
            </a:r>
            <a:r>
              <a:rPr lang="en-US" b="1" dirty="0" err="1">
                <a:solidFill>
                  <a:schemeClr val="tx1">
                    <a:lumMod val="75000"/>
                    <a:lumOff val="25000"/>
                  </a:schemeClr>
                </a:solidFill>
                <a:latin typeface="+mn-lt"/>
              </a:rPr>
              <a:t>gravedad</a:t>
            </a:r>
            <a:r>
              <a:rPr lang="en-US" b="1" dirty="0">
                <a:solidFill>
                  <a:schemeClr val="tx1">
                    <a:lumMod val="75000"/>
                    <a:lumOff val="25000"/>
                  </a:schemeClr>
                </a:solidFill>
                <a:latin typeface="+mn-lt"/>
              </a:rPr>
              <a:t> no debe ser inferior a </a:t>
            </a:r>
            <a:r>
              <a:rPr lang="en-US" b="1" dirty="0" err="1">
                <a:solidFill>
                  <a:schemeClr val="tx1">
                    <a:lumMod val="75000"/>
                    <a:lumOff val="25000"/>
                  </a:schemeClr>
                </a:solidFill>
                <a:latin typeface="+mn-lt"/>
              </a:rPr>
              <a:t>valores</a:t>
            </a:r>
            <a:r>
              <a:rPr lang="en-US" b="1" dirty="0">
                <a:solidFill>
                  <a:schemeClr val="tx1">
                    <a:lumMod val="75000"/>
                    <a:lumOff val="25000"/>
                  </a:schemeClr>
                </a:solidFill>
                <a:latin typeface="+mn-lt"/>
              </a:rPr>
              <a:t> del </a:t>
            </a:r>
            <a:r>
              <a:rPr lang="en-US" b="1" dirty="0" err="1">
                <a:solidFill>
                  <a:schemeClr val="tx1">
                    <a:lumMod val="75000"/>
                    <a:lumOff val="25000"/>
                  </a:schemeClr>
                </a:solidFill>
                <a:latin typeface="+mn-lt"/>
              </a:rPr>
              <a:t>orden</a:t>
            </a:r>
            <a:r>
              <a:rPr lang="en-US" b="1" dirty="0">
                <a:solidFill>
                  <a:schemeClr val="tx1">
                    <a:lumMod val="75000"/>
                    <a:lumOff val="25000"/>
                  </a:schemeClr>
                </a:solidFill>
                <a:latin typeface="+mn-lt"/>
              </a:rPr>
              <a:t> de los 10 l/s.</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Valores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Máximos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Módulo</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empleo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grandes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módulos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establecer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unidades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de gran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lo que </a:t>
            </a:r>
            <a:r>
              <a:rPr lang="en-US" dirty="0" err="1">
                <a:solidFill>
                  <a:schemeClr val="tx1">
                    <a:lumMod val="75000"/>
                    <a:lumOff val="25000"/>
                  </a:schemeClr>
                </a:solidFill>
                <a:latin typeface="+mn-lt"/>
              </a:rPr>
              <a:t>reporta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ventajas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carácter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económico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Desde</a:t>
            </a:r>
            <a:r>
              <a:rPr lang="en-US" dirty="0">
                <a:solidFill>
                  <a:schemeClr val="tx1">
                    <a:lumMod val="75000"/>
                    <a:lumOff val="25000"/>
                  </a:schemeClr>
                </a:solidFill>
                <a:latin typeface="+mn-lt"/>
              </a:rPr>
              <a:t> el punto de vista de la </a:t>
            </a:r>
            <a:r>
              <a:rPr lang="en-US" dirty="0" err="1">
                <a:solidFill>
                  <a:schemeClr val="tx1">
                    <a:lumMod val="75000"/>
                    <a:lumOff val="25000"/>
                  </a:schemeClr>
                </a:solidFill>
                <a:latin typeface="+mn-lt"/>
              </a:rPr>
              <a:t>calidad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resultar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ventajoso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ya</a:t>
            </a:r>
            <a:r>
              <a:rPr lang="en-US" dirty="0">
                <a:solidFill>
                  <a:schemeClr val="tx1">
                    <a:lumMod val="75000"/>
                    <a:lumOff val="25000"/>
                  </a:schemeClr>
                </a:solidFill>
                <a:latin typeface="+mn-lt"/>
              </a:rPr>
              <a:t> que con un gran </a:t>
            </a:r>
            <a:r>
              <a:rPr lang="en-US" dirty="0" err="1">
                <a:solidFill>
                  <a:schemeClr val="tx1">
                    <a:lumMod val="75000"/>
                    <a:lumOff val="25000"/>
                  </a:schemeClr>
                </a:solidFill>
                <a:latin typeface="+mn-lt"/>
              </a:rPr>
              <a:t>módulo</a:t>
            </a:r>
            <a:r>
              <a:rPr lang="en-US" dirty="0">
                <a:solidFill>
                  <a:schemeClr val="tx1">
                    <a:lumMod val="75000"/>
                    <a:lumOff val="25000"/>
                  </a:schemeClr>
                </a:solidFill>
                <a:latin typeface="+mn-lt"/>
              </a:rPr>
              <a:t> se reduce el </a:t>
            </a:r>
            <a:r>
              <a:rPr lang="en-US" dirty="0" err="1">
                <a:solidFill>
                  <a:schemeClr val="tx1">
                    <a:lumMod val="75000"/>
                    <a:lumOff val="25000"/>
                  </a:schemeClr>
                </a:solidFill>
                <a:latin typeface="+mn-lt"/>
              </a:rPr>
              <a:t>tiempo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avance</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desde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boquera</a:t>
            </a:r>
            <a:r>
              <a:rPr lang="en-US" dirty="0">
                <a:solidFill>
                  <a:schemeClr val="tx1">
                    <a:lumMod val="75000"/>
                    <a:lumOff val="25000"/>
                  </a:schemeClr>
                </a:solidFill>
                <a:latin typeface="+mn-lt"/>
              </a:rPr>
              <a:t> a la cola de la </a:t>
            </a:r>
            <a:r>
              <a:rPr lang="en-US" dirty="0" err="1">
                <a:solidFill>
                  <a:schemeClr val="tx1">
                    <a:lumMod val="75000"/>
                    <a:lumOff val="25000"/>
                  </a:schemeClr>
                </a:solidFill>
                <a:latin typeface="+mn-lt"/>
              </a:rPr>
              <a:t>unidad</a:t>
            </a:r>
            <a:r>
              <a:rPr lang="en-US" dirty="0">
                <a:solidFill>
                  <a:schemeClr val="tx1">
                    <a:lumMod val="75000"/>
                    <a:lumOff val="25000"/>
                  </a:schemeClr>
                </a:solidFill>
                <a:latin typeface="+mn-lt"/>
              </a:rPr>
              <a:t>, con lo que </a:t>
            </a:r>
            <a:r>
              <a:rPr lang="en-US" dirty="0" err="1">
                <a:solidFill>
                  <a:schemeClr val="tx1">
                    <a:lumMod val="75000"/>
                    <a:lumOff val="25000"/>
                  </a:schemeClr>
                </a:solidFill>
                <a:latin typeface="+mn-lt"/>
              </a:rPr>
              <a:t>disminuyen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pérdidas</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percolación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cabecera.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482"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dirty="0">
                <a:solidFill>
                  <a:srgbClr val="FFFFFF"/>
                </a:solidFill>
                <a:latin typeface="+mj-lt"/>
                <a:ea typeface="+mj-ea"/>
                <a:cs typeface="+mj-cs"/>
              </a:rPr>
              <a:t>MÓDULOS DE RIEGO </a:t>
            </a:r>
          </a:p>
          <a:p>
            <a:pPr eaLnBrk="1" hangingPunct="1">
              <a:lnSpc>
                <a:spcPct val="85000"/>
              </a:lnSpc>
              <a:spcBef>
                <a:spcPct val="0"/>
              </a:spcBef>
              <a:spcAft>
                <a:spcPts val="600"/>
              </a:spcAft>
            </a:pPr>
            <a:endParaRPr lang="en-US" sz="3600" spc="-50" dirty="0">
              <a:solidFill>
                <a:srgbClr val="FFFFFF"/>
              </a:solidFill>
              <a:latin typeface="+mj-lt"/>
              <a:ea typeface="+mj-ea"/>
              <a:cs typeface="+mj-cs"/>
            </a:endParaRP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483"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empleo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grandes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módulos</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ve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limitado</a:t>
            </a:r>
            <a:r>
              <a:rPr lang="en-US" dirty="0">
                <a:solidFill>
                  <a:schemeClr val="tx1">
                    <a:lumMod val="75000"/>
                    <a:lumOff val="25000"/>
                  </a:schemeClr>
                </a:solidFill>
                <a:latin typeface="+mn-lt"/>
              </a:rPr>
              <a:t> por:</a:t>
            </a: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capacidad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regador</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riesgo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erosión</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pueden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presentar</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terrenos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regados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Las </a:t>
            </a:r>
            <a:r>
              <a:rPr lang="en-US" dirty="0" err="1">
                <a:solidFill>
                  <a:schemeClr val="tx1">
                    <a:lumMod val="75000"/>
                    <a:lumOff val="25000"/>
                  </a:schemeClr>
                </a:solidFill>
                <a:latin typeface="+mn-lt"/>
              </a:rPr>
              <a:t>condiciones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topográficas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desfavorables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impiden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sistematización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grandes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unidades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costes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razonables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pPr>
            <a:endParaRPr lang="en-US" u="sng"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Tamaño</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Unidades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empleo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módulos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grandes</a:t>
            </a:r>
            <a:r>
              <a:rPr lang="en-US" dirty="0">
                <a:solidFill>
                  <a:schemeClr val="tx1">
                    <a:lumMod val="75000"/>
                    <a:lumOff val="25000"/>
                  </a:schemeClr>
                </a:solidFill>
                <a:latin typeface="+mn-lt"/>
              </a:rPr>
              <a:t> da </a:t>
            </a:r>
            <a:r>
              <a:rPr lang="en-US" dirty="0" err="1">
                <a:solidFill>
                  <a:schemeClr val="tx1">
                    <a:lumMod val="75000"/>
                    <a:lumOff val="25000"/>
                  </a:schemeClr>
                </a:solidFill>
                <a:latin typeface="+mn-lt"/>
              </a:rPr>
              <a:t>lugar</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unidades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cuya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S es </a:t>
            </a:r>
            <a:r>
              <a:rPr lang="en-US" dirty="0" err="1">
                <a:solidFill>
                  <a:schemeClr val="tx1">
                    <a:lumMod val="75000"/>
                    <a:lumOff val="25000"/>
                  </a:schemeClr>
                </a:solidFill>
                <a:latin typeface="+mn-lt"/>
              </a:rPr>
              <a:t>también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grande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Desde</a:t>
            </a:r>
            <a:r>
              <a:rPr lang="en-US" dirty="0">
                <a:solidFill>
                  <a:schemeClr val="tx1">
                    <a:lumMod val="75000"/>
                    <a:lumOff val="25000"/>
                  </a:schemeClr>
                </a:solidFill>
                <a:latin typeface="+mn-lt"/>
              </a:rPr>
              <a:t> el punto de vista de la </a:t>
            </a:r>
            <a:r>
              <a:rPr lang="en-US" dirty="0" err="1">
                <a:solidFill>
                  <a:schemeClr val="tx1">
                    <a:lumMod val="75000"/>
                    <a:lumOff val="25000"/>
                  </a:schemeClr>
                </a:solidFill>
                <a:latin typeface="+mn-lt"/>
              </a:rPr>
              <a:t>rentabilidad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unidades</a:t>
            </a:r>
            <a:r>
              <a:rPr lang="en-US" dirty="0">
                <a:solidFill>
                  <a:schemeClr val="tx1">
                    <a:lumMod val="75000"/>
                    <a:lumOff val="25000"/>
                  </a:schemeClr>
                </a:solidFill>
                <a:latin typeface="+mn-lt"/>
              </a:rPr>
              <a:t> de gran </a:t>
            </a:r>
            <a:r>
              <a:rPr lang="en-US" dirty="0" err="1">
                <a:solidFill>
                  <a:schemeClr val="tx1">
                    <a:lumMod val="75000"/>
                    <a:lumOff val="25000"/>
                  </a:schemeClr>
                </a:solidFill>
                <a:latin typeface="+mn-lt"/>
              </a:rPr>
              <a:t>tamaño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presentan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indudables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ventajas</a:t>
            </a:r>
            <a:r>
              <a:rPr lang="en-US"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Elevados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rendimientos</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máquinas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agrícolas</a:t>
            </a:r>
            <a:endParaRPr lang="en-US" dirty="0">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Reducción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inversión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conducciones</a:t>
            </a:r>
            <a:endParaRPr lang="en-US" dirty="0">
              <a:solidFill>
                <a:schemeClr val="tx1">
                  <a:lumMod val="75000"/>
                  <a:lumOff val="25000"/>
                </a:schemeClr>
              </a:solidFill>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sz="4000" dirty="0"/>
              <a:t>Tipos de Sistemas de Riego según el emisor</a:t>
            </a:r>
            <a:endParaRPr lang="en-US" sz="4000" dirty="0"/>
          </a:p>
        </p:txBody>
      </p:sp>
      <p:pic>
        <p:nvPicPr>
          <p:cNvPr id="4099" name="Picture 2" descr="external image rie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773239"/>
            <a:ext cx="8285162"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506"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ANÁLISIS INTEGRAL DE SISTEMAS MODERNOS DE RIEGO </a:t>
            </a:r>
          </a:p>
          <a:p>
            <a:pPr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145" name="Rectangle 14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39"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lvl="1" eaLnBrk="1" hangingPunct="1">
              <a:lnSpc>
                <a:spcPct val="90000"/>
              </a:lnSpc>
              <a:spcAft>
                <a:spcPts val="600"/>
              </a:spcAft>
              <a:buClr>
                <a:schemeClr val="accent1"/>
              </a:buClr>
              <a:buFont typeface="Calibri" panose="020F0502020204030204" pitchFamily="34" charset="0"/>
              <a:buChar char="•"/>
              <a:defRPr/>
            </a:pPr>
            <a:r>
              <a:rPr lang="en-US">
                <a:solidFill>
                  <a:schemeClr val="tx1">
                    <a:lumMod val="75000"/>
                    <a:lumOff val="25000"/>
                  </a:schemeClr>
                </a:solidFill>
                <a:latin typeface="+mn-lt"/>
              </a:rPr>
              <a:t> Pérdidas por evaporación</a:t>
            </a:r>
          </a:p>
          <a:p>
            <a:pPr marL="457200" lvl="1" indent="0" eaLnBrk="1" hangingPunct="1">
              <a:lnSpc>
                <a:spcPct val="90000"/>
              </a:lnSpc>
              <a:spcAft>
                <a:spcPts val="600"/>
              </a:spcAft>
              <a:buClr>
                <a:schemeClr val="accent1"/>
              </a:buClr>
              <a:buFont typeface="Calibri" panose="020F0502020204030204" pitchFamily="34" charset="0"/>
              <a:defRPr/>
            </a:pPr>
            <a:r>
              <a:rPr lang="en-US">
                <a:solidFill>
                  <a:schemeClr val="tx1">
                    <a:lumMod val="75000"/>
                    <a:lumOff val="25000"/>
                  </a:schemeClr>
                </a:solidFill>
                <a:latin typeface="+mn-lt"/>
              </a:rPr>
              <a:t>Este tipo de pérdidas no tienen importancia en riego por gravedad (la superficie expuesta a la evaporación solamente es la de la lámina de agua que circula sobre la superficie de la unidad de riego). En riego por aspersión tiene importancia (el agua es aplicada en forma de gotas de lluvia, lo que ofrece una importante superficie de agua expuesta a la evaporación).</a:t>
            </a:r>
          </a:p>
          <a:p>
            <a:pPr lvl="2" eaLnBrk="1" hangingPunct="1">
              <a:lnSpc>
                <a:spcPct val="90000"/>
              </a:lnSpc>
              <a:spcAft>
                <a:spcPts val="600"/>
              </a:spcAft>
              <a:buClr>
                <a:schemeClr val="accent1"/>
              </a:buClr>
              <a:buFont typeface="Calibri" panose="020F0502020204030204" pitchFamily="34" charset="0"/>
              <a:defRPr/>
            </a:pPr>
            <a:endParaRPr lang="en-US">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defRPr/>
            </a:pPr>
            <a:r>
              <a:rPr lang="en-US">
                <a:solidFill>
                  <a:schemeClr val="tx1">
                    <a:lumMod val="75000"/>
                    <a:lumOff val="25000"/>
                  </a:schemeClr>
                </a:solidFill>
                <a:latin typeface="+mn-lt"/>
              </a:rPr>
              <a:t> Pérdidas por percolación: </a:t>
            </a:r>
          </a:p>
          <a:p>
            <a:pPr marL="457200" lvl="1" indent="0" eaLnBrk="1" hangingPunct="1">
              <a:lnSpc>
                <a:spcPct val="90000"/>
              </a:lnSpc>
              <a:spcAft>
                <a:spcPts val="600"/>
              </a:spcAft>
              <a:buClr>
                <a:schemeClr val="accent1"/>
              </a:buClr>
              <a:buFont typeface="Calibri" panose="020F0502020204030204" pitchFamily="34" charset="0"/>
              <a:defRPr/>
            </a:pPr>
            <a:r>
              <a:rPr lang="en-US">
                <a:solidFill>
                  <a:schemeClr val="tx1">
                    <a:lumMod val="75000"/>
                    <a:lumOff val="25000"/>
                  </a:schemeClr>
                </a:solidFill>
                <a:latin typeface="+mn-lt"/>
              </a:rPr>
              <a:t>Este tipo de pérdidas son inevitables en riego por gravedad. En riego por aspersión este tipo de pérdidas también son inevitables y dependen de la uniformidad en la aplicación de agua del sistema de aspersión diseñado.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30511CB-2556-40C9-9975-93D0D2EF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137E738-AFAB-48B2-97F9-5C4BF393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703A2A2-0F14-45FC-8CB4-D5DEEC49A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E6D4A253-652B-4CB8-913F-247DA9CF5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Text Box 2"/>
          <p:cNvSpPr txBox="1">
            <a:spLocks noChangeArrowheads="1"/>
          </p:cNvSpPr>
          <p:nvPr/>
        </p:nvSpPr>
        <p:spPr bwMode="auto">
          <a:xfrm>
            <a:off x="6728459" y="634946"/>
            <a:ext cx="482128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000" b="1" spc="-50">
                <a:solidFill>
                  <a:schemeClr val="tx1">
                    <a:lumMod val="75000"/>
                    <a:lumOff val="25000"/>
                  </a:schemeClr>
                </a:solidFill>
                <a:latin typeface="+mj-lt"/>
                <a:ea typeface="+mj-ea"/>
                <a:cs typeface="+mj-cs"/>
              </a:rPr>
              <a:t>ANÁLISIS INTEGRAL DE SISTEMAS MODERNOS DE RIEGO </a:t>
            </a:r>
          </a:p>
          <a:p>
            <a:pPr eaLnBrk="1" hangingPunct="1">
              <a:lnSpc>
                <a:spcPct val="85000"/>
              </a:lnSpc>
              <a:spcBef>
                <a:spcPct val="0"/>
              </a:spcBef>
              <a:spcAft>
                <a:spcPts val="600"/>
              </a:spcAft>
            </a:pPr>
            <a:endParaRPr lang="en-US" sz="3000" spc="-50">
              <a:solidFill>
                <a:schemeClr val="tx1">
                  <a:lumMod val="75000"/>
                  <a:lumOff val="25000"/>
                </a:schemeClr>
              </a:solidFill>
              <a:latin typeface="+mj-lt"/>
              <a:ea typeface="+mj-ea"/>
              <a:cs typeface="+mj-cs"/>
            </a:endParaRPr>
          </a:p>
        </p:txBody>
      </p:sp>
      <p:sp>
        <p:nvSpPr>
          <p:cNvPr id="82" name="Rectangle 81">
            <a:extLst>
              <a:ext uri="{FF2B5EF4-FFF2-40B4-BE49-F238E27FC236}">
                <a16:creationId xmlns:a16="http://schemas.microsoft.com/office/drawing/2014/main" id="{67AB164F-5D83-4672-A334-AB772EB3F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336" y="1437111"/>
            <a:ext cx="2784700" cy="11774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Rectangle 83">
            <a:extLst>
              <a:ext uri="{FF2B5EF4-FFF2-40B4-BE49-F238E27FC236}">
                <a16:creationId xmlns:a16="http://schemas.microsoft.com/office/drawing/2014/main" id="{3E9234AC-8D5E-426E-B92A-5D3100322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8FBF37C7-A709-4F3F-9366-2A4B6178FB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E6D826B9-9966-4973-BD95-E6621614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1574A666-281C-4FC9-A810-AD760C8B6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3"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64752" y="2817956"/>
            <a:ext cx="2295082" cy="27988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Text Box 3"/>
          <p:cNvSpPr txBox="1">
            <a:spLocks noChangeArrowheads="1"/>
          </p:cNvSpPr>
          <p:nvPr/>
        </p:nvSpPr>
        <p:spPr bwMode="auto">
          <a:xfrm>
            <a:off x="6728459" y="2198914"/>
            <a:ext cx="482128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 Pérdidas por escorrentía</a:t>
            </a:r>
          </a:p>
          <a:p>
            <a:pPr lvl="1"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Este tipo de pérdidas pueden ser importantes en algunos métodos de riego por gravedad (riego por surcos) y en otros no (riego por estanques). En riego por aspersión no deberían existir este tipo de pérdidas.</a:t>
            </a:r>
          </a:p>
          <a:p>
            <a:pPr lvl="1"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Las pérdidas en la red de distribución dependen de su tipo (cauces abiertos, revestidos o en tierra, o tuberías) y de las condiciones de su manejo.</a:t>
            </a:r>
          </a:p>
        </p:txBody>
      </p:sp>
      <p:sp>
        <p:nvSpPr>
          <p:cNvPr id="92" name="Rectangle 91">
            <a:extLst>
              <a:ext uri="{FF2B5EF4-FFF2-40B4-BE49-F238E27FC236}">
                <a16:creationId xmlns:a16="http://schemas.microsoft.com/office/drawing/2014/main" id="{F70A07A1-8551-4106-A383-56873AB8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Rectangle 93">
            <a:extLst>
              <a:ext uri="{FF2B5EF4-FFF2-40B4-BE49-F238E27FC236}">
                <a16:creationId xmlns:a16="http://schemas.microsoft.com/office/drawing/2014/main" id="{E4EFE7D9-6F8F-4F8F-84BB-8F1A58C11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914" name="Rectangle 2"/>
          <p:cNvSpPr>
            <a:spLocks noGrp="1" noChangeArrowheads="1"/>
          </p:cNvSpPr>
          <p:nvPr>
            <p:ph type="title"/>
          </p:nvPr>
        </p:nvSpPr>
        <p:spPr>
          <a:xfrm>
            <a:off x="5144679" y="634946"/>
            <a:ext cx="6405063" cy="1450757"/>
          </a:xfrm>
        </p:spPr>
        <p:txBody>
          <a:bodyPr vert="horz" lIns="91440" tIns="45720" rIns="91440" bIns="45720" rtlCol="0" anchor="b">
            <a:normAutofit/>
          </a:bodyPr>
          <a:lstStyle/>
          <a:p>
            <a:pPr>
              <a:defRPr/>
            </a:pPr>
            <a:r>
              <a:rPr lang="en-US"/>
              <a:t>Bases del Riego</a:t>
            </a:r>
          </a:p>
        </p:txBody>
      </p:sp>
      <p:pic>
        <p:nvPicPr>
          <p:cNvPr id="2355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2006" r="-2" b="5319"/>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6" name="Straight Connector 75">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355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6401" r="-2" b="1370"/>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3"/>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Bases:</a:t>
            </a:r>
          </a:p>
          <a:p>
            <a:pPr eaLnBrk="1" hangingPunct="1">
              <a:lnSpc>
                <a:spcPct val="90000"/>
              </a:lnSpc>
              <a:spcBef>
                <a:spcPct val="50000"/>
              </a:spcBef>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Momento de inicio del riego</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Momento de avance</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Momento de corte</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Momento de vaciado</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Momento de receso</a:t>
            </a:r>
          </a:p>
          <a:p>
            <a:pPr eaLnBrk="1" hangingPunct="1">
              <a:lnSpc>
                <a:spcPct val="90000"/>
              </a:lnSpc>
              <a:spcBef>
                <a:spcPct val="50000"/>
              </a:spcBef>
              <a:buClr>
                <a:schemeClr val="accent1"/>
              </a:buClr>
              <a:buFont typeface="Calibri" panose="020F0502020204030204" pitchFamily="34" charset="0"/>
              <a:buChar char="•"/>
            </a:pPr>
            <a:endParaRPr lang="en-US">
              <a:solidFill>
                <a:schemeClr val="tx1">
                  <a:lumMod val="75000"/>
                  <a:lumOff val="25000"/>
                </a:schemeClr>
              </a:solidFill>
              <a:latin typeface="+mn-lt"/>
            </a:endParaRPr>
          </a:p>
          <a:p>
            <a:pPr eaLnBrk="1" hangingPunct="1">
              <a:lnSpc>
                <a:spcPct val="90000"/>
              </a:lnSpc>
              <a:spcBef>
                <a:spcPct val="50000"/>
              </a:spcBef>
              <a:buClr>
                <a:schemeClr val="accent1"/>
              </a:buClr>
              <a:buFont typeface="Calibri" panose="020F0502020204030204" pitchFamily="34" charset="0"/>
              <a:buChar char="•"/>
            </a:pPr>
            <a:endParaRPr lang="en-US">
              <a:solidFill>
                <a:schemeClr val="tx1">
                  <a:lumMod val="75000"/>
                  <a:lumOff val="25000"/>
                </a:schemeClr>
              </a:solidFill>
              <a:latin typeface="+mn-lt"/>
            </a:endParaRPr>
          </a:p>
          <a:p>
            <a:pPr eaLnBrk="1" hangingPunct="1">
              <a:lnSpc>
                <a:spcPct val="90000"/>
              </a:lnSpc>
              <a:spcBef>
                <a:spcPct val="50000"/>
              </a:spcBef>
              <a:buClr>
                <a:schemeClr val="accent1"/>
              </a:buClr>
              <a:buFont typeface="Calibri" panose="020F0502020204030204" pitchFamily="34" charset="0"/>
              <a:buChar char="•"/>
            </a:pPr>
            <a:endParaRPr lang="en-US">
              <a:solidFill>
                <a:schemeClr val="tx1">
                  <a:lumMod val="75000"/>
                  <a:lumOff val="25000"/>
                </a:schemeClr>
              </a:solidFill>
              <a:latin typeface="+mn-lt"/>
            </a:endParaRPr>
          </a:p>
          <a:p>
            <a:pPr eaLnBrk="1" hangingPunct="1">
              <a:lnSpc>
                <a:spcPct val="90000"/>
              </a:lnSpc>
              <a:spcBef>
                <a:spcPct val="50000"/>
              </a:spcBef>
              <a:buClr>
                <a:schemeClr val="accent1"/>
              </a:buClr>
              <a:buFont typeface="Calibri" panose="020F0502020204030204" pitchFamily="34" charset="0"/>
              <a:buChar char="•"/>
            </a:pPr>
            <a:endParaRPr lang="en-US">
              <a:solidFill>
                <a:schemeClr val="tx1">
                  <a:lumMod val="75000"/>
                  <a:lumOff val="25000"/>
                </a:schemeClr>
              </a:solidFill>
              <a:latin typeface="+mn-lt"/>
            </a:endParaRPr>
          </a:p>
        </p:txBody>
      </p:sp>
      <p:sp>
        <p:nvSpPr>
          <p:cNvPr id="78" name="Rectangle 77">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914" name="Rectangle 2"/>
          <p:cNvSpPr>
            <a:spLocks noGrp="1" noChangeArrowheads="1"/>
          </p:cNvSpPr>
          <p:nvPr>
            <p:ph type="title"/>
          </p:nvPr>
        </p:nvSpPr>
        <p:spPr>
          <a:xfrm>
            <a:off x="8141110" y="639097"/>
            <a:ext cx="3401961" cy="3686015"/>
          </a:xfrm>
        </p:spPr>
        <p:txBody>
          <a:bodyPr vert="horz" lIns="91440" tIns="45720" rIns="91440" bIns="45720" rtlCol="0" anchor="b">
            <a:normAutofit/>
          </a:bodyPr>
          <a:lstStyle/>
          <a:p>
            <a:pPr>
              <a:defRPr/>
            </a:pPr>
            <a:r>
              <a:rPr lang="en-US" dirty="0">
                <a:solidFill>
                  <a:schemeClr val="tx1">
                    <a:lumMod val="85000"/>
                    <a:lumOff val="15000"/>
                  </a:schemeClr>
                </a:solidFill>
              </a:rPr>
              <a:t>Bases del </a:t>
            </a:r>
            <a:r>
              <a:rPr lang="en-US" dirty="0" err="1">
                <a:solidFill>
                  <a:schemeClr val="tx1">
                    <a:lumMod val="85000"/>
                    <a:lumOff val="15000"/>
                  </a:schemeClr>
                </a:solidFill>
              </a:rPr>
              <a:t>Riego</a:t>
            </a:r>
            <a:r>
              <a:rPr lang="en-US" dirty="0">
                <a:solidFill>
                  <a:schemeClr val="tx1">
                    <a:lumMod val="85000"/>
                    <a:lumOff val="15000"/>
                  </a:schemeClr>
                </a:solidFill>
              </a:rPr>
              <a:t> – </a:t>
            </a:r>
            <a:r>
              <a:rPr lang="en-US" dirty="0" err="1">
                <a:solidFill>
                  <a:schemeClr val="tx1">
                    <a:lumMod val="85000"/>
                    <a:lumOff val="15000"/>
                  </a:schemeClr>
                </a:solidFill>
              </a:rPr>
              <a:t>Capacidad</a:t>
            </a:r>
            <a:r>
              <a:rPr lang="en-US" dirty="0">
                <a:solidFill>
                  <a:schemeClr val="tx1">
                    <a:lumMod val="85000"/>
                    <a:lumOff val="15000"/>
                  </a:schemeClr>
                </a:solidFill>
              </a:rPr>
              <a:t> de campo</a:t>
            </a:r>
          </a:p>
        </p:txBody>
      </p:sp>
      <p:pic>
        <p:nvPicPr>
          <p:cNvPr id="2457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286591" y="128906"/>
            <a:ext cx="7854519" cy="58908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0" name="Straight Connector 79">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6" name="Rectangle 72">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p:cNvSpPr>
            <a:spLocks noGrp="1" noChangeArrowheads="1"/>
          </p:cNvSpPr>
          <p:nvPr>
            <p:ph type="title"/>
          </p:nvPr>
        </p:nvSpPr>
        <p:spPr>
          <a:xfrm>
            <a:off x="8131645" y="634946"/>
            <a:ext cx="3418097" cy="1450757"/>
          </a:xfrm>
        </p:spPr>
        <p:txBody>
          <a:bodyPr vert="horz" lIns="91440" tIns="45720" rIns="91440" bIns="45720" rtlCol="0" anchor="b">
            <a:normAutofit fontScale="90000"/>
          </a:bodyPr>
          <a:lstStyle/>
          <a:p>
            <a:r>
              <a:rPr lang="en-US" sz="4100" dirty="0" err="1"/>
              <a:t>Curva</a:t>
            </a:r>
            <a:r>
              <a:rPr lang="en-US" sz="4100" dirty="0"/>
              <a:t> de </a:t>
            </a:r>
            <a:r>
              <a:rPr lang="en-US" sz="4100" dirty="0" err="1"/>
              <a:t>Avance</a:t>
            </a:r>
            <a:r>
              <a:rPr lang="en-US" sz="4100" dirty="0"/>
              <a:t> y </a:t>
            </a:r>
            <a:r>
              <a:rPr lang="en-US" sz="4100" dirty="0" err="1"/>
              <a:t>Receso</a:t>
            </a:r>
            <a:endParaRPr lang="en-US" sz="4100" dirty="0"/>
          </a:p>
        </p:txBody>
      </p:sp>
      <p:pic>
        <p:nvPicPr>
          <p:cNvPr id="25604"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328098"/>
            <a:ext cx="8403804" cy="336152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607" name="Straight Connector 74">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5603" name="Text Box 3"/>
          <p:cNvSpPr txBox="1">
            <a:spLocks noChangeArrowheads="1"/>
          </p:cNvSpPr>
          <p:nvPr/>
        </p:nvSpPr>
        <p:spPr bwMode="auto">
          <a:xfrm>
            <a:off x="8131645" y="2224626"/>
            <a:ext cx="369025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dirty="0">
                <a:solidFill>
                  <a:schemeClr val="tx1">
                    <a:lumMod val="75000"/>
                    <a:lumOff val="25000"/>
                  </a:schemeClr>
                </a:solidFill>
                <a:latin typeface="+mn-lt"/>
              </a:rPr>
              <a:t>Las </a:t>
            </a:r>
            <a:r>
              <a:rPr lang="en-US" dirty="0" err="1">
                <a:solidFill>
                  <a:schemeClr val="tx1">
                    <a:lumMod val="75000"/>
                    <a:lumOff val="25000"/>
                  </a:schemeClr>
                </a:solidFill>
                <a:latin typeface="+mn-lt"/>
              </a:rPr>
              <a:t>fases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delimitadas</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estos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momentos</a:t>
            </a:r>
            <a:r>
              <a:rPr lang="en-US" dirty="0">
                <a:solidFill>
                  <a:schemeClr val="tx1">
                    <a:lumMod val="75000"/>
                    <a:lumOff val="25000"/>
                  </a:schemeClr>
                </a:solidFill>
                <a:latin typeface="+mn-lt"/>
              </a:rPr>
              <a:t> son las </a:t>
            </a:r>
            <a:r>
              <a:rPr lang="en-US" dirty="0" err="1">
                <a:solidFill>
                  <a:schemeClr val="tx1">
                    <a:lumMod val="75000"/>
                    <a:lumOff val="25000"/>
                  </a:schemeClr>
                </a:solidFill>
                <a:latin typeface="+mn-lt"/>
              </a:rPr>
              <a:t>siguientes</a:t>
            </a:r>
            <a:r>
              <a:rPr lang="en-US" dirty="0">
                <a:solidFill>
                  <a:schemeClr val="tx1">
                    <a:lumMod val="75000"/>
                    <a:lumOff val="25000"/>
                  </a:schemeClr>
                </a:solidFill>
                <a:latin typeface="+mn-lt"/>
              </a:rPr>
              <a:t>:</a:t>
            </a:r>
          </a:p>
          <a:p>
            <a:pPr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Fase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avance</a:t>
            </a:r>
            <a:endParaRPr lang="en-US" dirty="0">
              <a:solidFill>
                <a:schemeClr val="tx1">
                  <a:lumMod val="75000"/>
                  <a:lumOff val="25000"/>
                </a:schemeClr>
              </a:solidFill>
              <a:latin typeface="+mn-lt"/>
            </a:endParaRPr>
          </a:p>
          <a:p>
            <a:pPr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Fase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receso</a:t>
            </a:r>
            <a:endParaRPr lang="en-US" dirty="0">
              <a:solidFill>
                <a:schemeClr val="tx1">
                  <a:lumMod val="75000"/>
                  <a:lumOff val="25000"/>
                </a:schemeClr>
              </a:solidFill>
              <a:latin typeface="+mn-lt"/>
            </a:endParaRPr>
          </a:p>
        </p:txBody>
      </p:sp>
      <p:sp>
        <p:nvSpPr>
          <p:cNvPr id="25608" name="Rectangle 76">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609" name="Rectangle 78">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626" name="1 Título"/>
          <p:cNvSpPr>
            <a:spLocks noGrp="1"/>
          </p:cNvSpPr>
          <p:nvPr>
            <p:ph type="title"/>
          </p:nvPr>
        </p:nvSpPr>
        <p:spPr>
          <a:xfrm>
            <a:off x="492370" y="605896"/>
            <a:ext cx="3084844" cy="5646208"/>
          </a:xfrm>
        </p:spPr>
        <p:txBody>
          <a:bodyPr anchor="ctr">
            <a:normAutofit/>
          </a:bodyPr>
          <a:lstStyle/>
          <a:p>
            <a:pPr eaLnBrk="1" hangingPunct="1"/>
            <a:r>
              <a:rPr lang="es-AR" sz="3600">
                <a:solidFill>
                  <a:srgbClr val="FFFFFF"/>
                </a:solidFill>
              </a:rPr>
              <a:t>Curva de Avance y Receso</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627" name="2 Marcador de contenido"/>
          <p:cNvSpPr>
            <a:spLocks noGrp="1"/>
          </p:cNvSpPr>
          <p:nvPr>
            <p:ph idx="1"/>
          </p:nvPr>
        </p:nvSpPr>
        <p:spPr>
          <a:xfrm>
            <a:off x="4742016" y="605896"/>
            <a:ext cx="6413663" cy="5646208"/>
          </a:xfrm>
        </p:spPr>
        <p:txBody>
          <a:bodyPr anchor="ctr">
            <a:normAutofit/>
          </a:bodyPr>
          <a:lstStyle/>
          <a:p>
            <a:pPr eaLnBrk="1" hangingPunct="1"/>
            <a:r>
              <a:rPr lang="es-AR"/>
              <a:t>Momento de inicio del riego (Ma1): cuando el agua empieza a entrar en el cantero o en el surco.</a:t>
            </a:r>
          </a:p>
          <a:p>
            <a:pPr eaLnBrk="1" hangingPunct="1"/>
            <a:r>
              <a:rPr lang="es-AR"/>
              <a:t>Momento de avance (</a:t>
            </a:r>
            <a:r>
              <a:rPr lang="es-AR" err="1"/>
              <a:t>Ma</a:t>
            </a:r>
            <a:r>
              <a:rPr lang="es-AR"/>
              <a:t>): cuando el agua cubre todo el cantero o llega al final del surco.</a:t>
            </a:r>
          </a:p>
          <a:p>
            <a:pPr eaLnBrk="1" hangingPunct="1"/>
            <a:r>
              <a:rPr lang="es-AR"/>
              <a:t>Momento de corte (Mc): cuando deja de entrar agua en el cantero o llega al final del surco.</a:t>
            </a:r>
          </a:p>
          <a:p>
            <a:pPr eaLnBrk="1" hangingPunct="1"/>
            <a:r>
              <a:rPr lang="es-AR"/>
              <a:t>Momento de vaciado (Mv1): cuando en la aparte inicial del cantero o del surco se ha filtrado toda el agua.</a:t>
            </a:r>
          </a:p>
          <a:p>
            <a:pPr eaLnBrk="1" hangingPunct="1"/>
            <a:r>
              <a:rPr lang="es-AR"/>
              <a:t>Momento de receso (Mv2): cuando en la parte final del cantero o del surco se ha infiltrado toda el agua.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650"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buClr>
                <a:srgbClr val="000080"/>
              </a:buClr>
            </a:pPr>
            <a:r>
              <a:rPr lang="en-US" sz="3600" b="1" spc="-50">
                <a:solidFill>
                  <a:srgbClr val="FFFFFF"/>
                </a:solidFill>
                <a:latin typeface="+mj-lt"/>
                <a:ea typeface="+mj-ea"/>
                <a:cs typeface="+mj-cs"/>
              </a:rPr>
              <a:t>CURVA DE AVANCE Y RECESO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651"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buChar char="•"/>
            </a:pPr>
            <a:r>
              <a:rPr lang="en-US" u="sng">
                <a:solidFill>
                  <a:schemeClr val="tx1">
                    <a:lumMod val="75000"/>
                    <a:lumOff val="25000"/>
                  </a:schemeClr>
                </a:solidFill>
                <a:latin typeface="+mn-lt"/>
              </a:rPr>
              <a:t>Curva de avance.</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 la representación gráfica del avance de la lámina de agua, en la unidad de riego, en función del tiempo (a partir del momento en que se inicia el riego).</a:t>
            </a:r>
          </a:p>
          <a:p>
            <a:pPr eaLnBrk="1" hangingPunct="1">
              <a:lnSpc>
                <a:spcPct val="90000"/>
              </a:lnSpc>
              <a:spcAft>
                <a:spcPts val="600"/>
              </a:spcAft>
              <a:buClr>
                <a:schemeClr val="accent1"/>
              </a:buClr>
              <a:buFont typeface="Calibri" panose="020F0502020204030204" pitchFamily="34" charset="0"/>
            </a:pPr>
            <a:endParaRPr lang="en-US" u="sng">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u="sng">
                <a:solidFill>
                  <a:schemeClr val="tx1">
                    <a:lumMod val="75000"/>
                    <a:lumOff val="25000"/>
                  </a:schemeClr>
                </a:solidFill>
                <a:latin typeface="+mn-lt"/>
              </a:rPr>
              <a:t>Curva de retirada.</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 la representación gráfica de la retirada de la lámina de agua, en la unidad de riego, en función del tiempo.</a:t>
            </a:r>
          </a:p>
          <a:p>
            <a:pPr eaLnBrk="1" hangingPunct="1">
              <a:lnSpc>
                <a:spcPct val="90000"/>
              </a:lnSpc>
              <a:spcAft>
                <a:spcPts val="600"/>
              </a:spcAft>
              <a:buClr>
                <a:schemeClr val="accent1"/>
              </a:buClr>
              <a:buFont typeface="Calibri" panose="020F0502020204030204" pitchFamily="34" charset="0"/>
            </a:pPr>
            <a:endParaRPr lang="en-US" u="sng">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u="sng">
                <a:solidFill>
                  <a:schemeClr val="tx1">
                    <a:lumMod val="75000"/>
                    <a:lumOff val="25000"/>
                  </a:schemeClr>
                </a:solidFill>
                <a:latin typeface="+mn-lt"/>
              </a:rPr>
              <a:t>Curva de riego.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Se obtiene trasladando la curva de avance, paralelamente al eje de ordenadas, una distancia igual al tiempo necesario para que se infiltre en el terreno la altura de agua que corresponde al descenso de humedad existente en el mismo.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Esta curva indica el tiempo durante el cual el agua debería estar sobre la superficie del terreno.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058" name="Rectangle 2"/>
          <p:cNvSpPr>
            <a:spLocks noGrp="1" noChangeArrowheads="1"/>
          </p:cNvSpPr>
          <p:nvPr>
            <p:ph type="title"/>
          </p:nvPr>
        </p:nvSpPr>
        <p:spPr>
          <a:xfrm>
            <a:off x="633999" y="4550229"/>
            <a:ext cx="10909073" cy="1057655"/>
          </a:xfrm>
        </p:spPr>
        <p:txBody>
          <a:bodyPr vert="horz" lIns="91440" tIns="45720" rIns="91440" bIns="45720" rtlCol="0" anchor="b">
            <a:normAutofit/>
          </a:bodyPr>
          <a:lstStyle/>
          <a:p>
            <a:pPr>
              <a:defRPr/>
            </a:pPr>
            <a:r>
              <a:rPr lang="en-US" sz="6000">
                <a:solidFill>
                  <a:schemeClr val="tx1">
                    <a:lumMod val="85000"/>
                    <a:lumOff val="15000"/>
                  </a:schemeClr>
                </a:solidFill>
              </a:rPr>
              <a:t>Diagrama de avance y receso</a:t>
            </a:r>
          </a:p>
        </p:txBody>
      </p:sp>
      <p:pic>
        <p:nvPicPr>
          <p:cNvPr id="28675" name="Picture 3" descr="TERE IMAGEN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457" y="1511336"/>
            <a:ext cx="5131653" cy="18602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ectangle 142">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6" name="Picture 4" descr="TERE IMAGEN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4891" y="1373028"/>
            <a:ext cx="5118182" cy="2136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5" name="Straight Connector 144">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148">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058" name="Rectangle 2"/>
          <p:cNvSpPr>
            <a:spLocks noGrp="1" noChangeArrowheads="1"/>
          </p:cNvSpPr>
          <p:nvPr>
            <p:ph type="title"/>
          </p:nvPr>
        </p:nvSpPr>
        <p:spPr>
          <a:xfrm>
            <a:off x="8141110" y="639097"/>
            <a:ext cx="3401961" cy="3686015"/>
          </a:xfrm>
        </p:spPr>
        <p:txBody>
          <a:bodyPr vert="horz" lIns="91440" tIns="45720" rIns="91440" bIns="45720" rtlCol="0" anchor="b">
            <a:normAutofit/>
          </a:bodyPr>
          <a:lstStyle/>
          <a:p>
            <a:pPr>
              <a:defRPr/>
            </a:pPr>
            <a:r>
              <a:rPr lang="en-US" sz="6600">
                <a:solidFill>
                  <a:schemeClr val="tx1">
                    <a:lumMod val="85000"/>
                    <a:lumOff val="15000"/>
                  </a:schemeClr>
                </a:solidFill>
              </a:rPr>
              <a:t>Diagrama de avance y receso</a:t>
            </a:r>
          </a:p>
        </p:txBody>
      </p:sp>
      <p:pic>
        <p:nvPicPr>
          <p:cNvPr id="29699" name="Picture 2" descr="http://image.slidesharecdn.com/12simulacionfasedeavancedelriegoporsuperficie-1225502965672421-9/95/modelizacin-de-la-fase-de-avance-del-riego-por-superficie-integracin-de-una-solucin-de-balance-de-volumen-con-redes-neuronales-artificiales-5-728.jpg?cb=122547841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670" y="640081"/>
            <a:ext cx="6738874" cy="50541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 name="Straight Connector 79">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ext Box 2"/>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700" b="1" spc="-50">
                <a:solidFill>
                  <a:schemeClr val="tx1">
                    <a:lumMod val="75000"/>
                    <a:lumOff val="25000"/>
                  </a:schemeClr>
                </a:solidFill>
                <a:latin typeface="+mj-lt"/>
                <a:ea typeface="+mj-ea"/>
                <a:cs typeface="+mj-cs"/>
              </a:rPr>
              <a:t>ANÁLISIS INTEGRAL DE SISTEMAS MODERNOS DE RIEGO </a:t>
            </a:r>
          </a:p>
          <a:p>
            <a:pPr eaLnBrk="1" hangingPunct="1">
              <a:lnSpc>
                <a:spcPct val="85000"/>
              </a:lnSpc>
              <a:spcBef>
                <a:spcPct val="0"/>
              </a:spcBef>
              <a:spcAft>
                <a:spcPts val="600"/>
              </a:spcAft>
            </a:pPr>
            <a:endParaRPr lang="en-US" sz="3700" spc="-50">
              <a:solidFill>
                <a:schemeClr val="tx1">
                  <a:lumMod val="75000"/>
                  <a:lumOff val="25000"/>
                </a:schemeClr>
              </a:solidFill>
              <a:latin typeface="+mj-lt"/>
              <a:ea typeface="+mj-ea"/>
              <a:cs typeface="+mj-cs"/>
            </a:endParaRP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7653" r="-2" b="118"/>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Straight Connector 82">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072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4697" r="-2" b="3074"/>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 Box 4"/>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En el </a:t>
            </a:r>
            <a:r>
              <a:rPr lang="en-US" i="1">
                <a:solidFill>
                  <a:schemeClr val="tx1">
                    <a:lumMod val="75000"/>
                    <a:lumOff val="25000"/>
                  </a:schemeClr>
                </a:solidFill>
                <a:latin typeface="+mn-lt"/>
              </a:rPr>
              <a:t>riego superficial</a:t>
            </a:r>
            <a:r>
              <a:rPr lang="en-US">
                <a:solidFill>
                  <a:schemeClr val="tx1">
                    <a:lumMod val="75000"/>
                    <a:lumOff val="25000"/>
                  </a:schemeClr>
                </a:solidFill>
                <a:latin typeface="+mn-lt"/>
              </a:rPr>
              <a:t>, tal como su nombre lo indica, el agua se mueve superficialmente por los efectos de fuerzas gravitatorias. </a:t>
            </a:r>
          </a:p>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Tanto en el </a:t>
            </a:r>
            <a:r>
              <a:rPr lang="en-US" i="1">
                <a:solidFill>
                  <a:schemeClr val="tx1">
                    <a:lumMod val="75000"/>
                    <a:lumOff val="25000"/>
                  </a:schemeClr>
                </a:solidFill>
                <a:latin typeface="+mn-lt"/>
              </a:rPr>
              <a:t>riego por aspersión</a:t>
            </a:r>
            <a:r>
              <a:rPr lang="en-US">
                <a:solidFill>
                  <a:schemeClr val="tx1">
                    <a:lumMod val="75000"/>
                    <a:lumOff val="25000"/>
                  </a:schemeClr>
                </a:solidFill>
                <a:latin typeface="+mn-lt"/>
              </a:rPr>
              <a:t> como el </a:t>
            </a:r>
            <a:r>
              <a:rPr lang="en-US" i="1">
                <a:solidFill>
                  <a:schemeClr val="tx1">
                    <a:lumMod val="75000"/>
                    <a:lumOff val="25000"/>
                  </a:schemeClr>
                </a:solidFill>
                <a:latin typeface="+mn-lt"/>
              </a:rPr>
              <a:t>riego localizado</a:t>
            </a:r>
            <a:r>
              <a:rPr lang="en-US">
                <a:solidFill>
                  <a:schemeClr val="tx1">
                    <a:lumMod val="75000"/>
                    <a:lumOff val="25000"/>
                  </a:schemeClr>
                </a:solidFill>
                <a:latin typeface="+mn-lt"/>
              </a:rPr>
              <a:t>, el agua a aplicar se mueve a presión. </a:t>
            </a:r>
          </a:p>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En el </a:t>
            </a:r>
            <a:r>
              <a:rPr lang="en-US" i="1">
                <a:solidFill>
                  <a:schemeClr val="tx1">
                    <a:lumMod val="75000"/>
                    <a:lumOff val="25000"/>
                  </a:schemeClr>
                </a:solidFill>
                <a:latin typeface="+mn-lt"/>
              </a:rPr>
              <a:t>riego subterráneo</a:t>
            </a:r>
            <a:r>
              <a:rPr lang="en-US">
                <a:solidFill>
                  <a:schemeClr val="tx1">
                    <a:lumMod val="75000"/>
                    <a:lumOff val="25000"/>
                  </a:schemeClr>
                </a:solidFill>
                <a:latin typeface="+mn-lt"/>
              </a:rPr>
              <a:t> el agua puede estar movida por fuerzas capilares o por fuerzas de presión de acuerdo a la forma en que el mismo se desarrolle. </a:t>
            </a:r>
          </a:p>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A continuación se hará una breve descripción de cada uno de los citados métodos de distribución del agua de riego.</a:t>
            </a:r>
          </a:p>
        </p:txBody>
      </p:sp>
      <p:sp>
        <p:nvSpPr>
          <p:cNvPr id="85" name="Rectangle 84">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23" name="Text Box 3"/>
          <p:cNvSpPr txBox="1">
            <a:spLocks noChangeArrowheads="1"/>
          </p:cNvSpPr>
          <p:nvPr/>
        </p:nvSpPr>
        <p:spPr bwMode="auto">
          <a:xfrm>
            <a:off x="1847850" y="836614"/>
            <a:ext cx="8280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buFontTx/>
              <a:buChar char="•"/>
            </a:pPr>
            <a:endParaRPr lang="es-AR" sz="2200">
              <a:solidFill>
                <a:schemeClr val="tx2"/>
              </a:solidFill>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8484" name="Picture 4" descr="Resultado de imagen para riego"/>
          <p:cNvPicPr>
            <a:picLocks noChangeAspect="1" noChangeArrowheads="1"/>
          </p:cNvPicPr>
          <p:nvPr/>
        </p:nvPicPr>
        <p:blipFill rotWithShape="1">
          <a:blip r:embed="rId2">
            <a:extLst>
              <a:ext uri="{28A0092B-C50C-407E-A947-70E740481C1C}">
                <a14:useLocalDpi xmlns:a14="http://schemas.microsoft.com/office/drawing/2010/main" val="0"/>
              </a:ext>
            </a:extLst>
          </a:blip>
          <a:srcRect t="26081" b="4412"/>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Título"/>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a:solidFill>
                  <a:srgbClr val="FFFFFF"/>
                </a:solidFill>
              </a:rPr>
              <a:t>Tipos de Riego</a:t>
            </a:r>
          </a:p>
        </p:txBody>
      </p:sp>
      <p:sp>
        <p:nvSpPr>
          <p:cNvPr id="81" name="Rectangle 80">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5988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p:cNvSpPr>
            <a:spLocks noGrp="1" noChangeArrowheads="1"/>
          </p:cNvSpPr>
          <p:nvPr>
            <p:ph type="title"/>
          </p:nvPr>
        </p:nvSpPr>
        <p:spPr>
          <a:xfrm>
            <a:off x="5144679" y="634946"/>
            <a:ext cx="6405063" cy="1450757"/>
          </a:xfrm>
        </p:spPr>
        <p:txBody>
          <a:bodyPr vert="horz" lIns="91440" tIns="45720" rIns="91440" bIns="45720" rtlCol="0" anchor="b">
            <a:normAutofit/>
          </a:bodyPr>
          <a:lstStyle/>
          <a:p>
            <a:r>
              <a:rPr lang="en-US"/>
              <a:t>Riego por gravedad</a:t>
            </a:r>
          </a:p>
        </p:txBody>
      </p:sp>
      <p:pic>
        <p:nvPicPr>
          <p:cNvPr id="317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077" r="1" b="1"/>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6" name="Straight Connector 75">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17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9889" r="-2" b="7882"/>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 Box 3"/>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sz="1900" dirty="0">
                <a:solidFill>
                  <a:schemeClr val="tx1">
                    <a:lumMod val="75000"/>
                    <a:lumOff val="25000"/>
                  </a:schemeClr>
                </a:solidFill>
                <a:latin typeface="+mn-lt"/>
              </a:rPr>
              <a:t>Es un </a:t>
            </a:r>
            <a:r>
              <a:rPr lang="en-US" sz="1900" dirty="0" err="1">
                <a:solidFill>
                  <a:schemeClr val="tx1">
                    <a:lumMod val="75000"/>
                    <a:lumOff val="25000"/>
                  </a:schemeClr>
                </a:solidFill>
                <a:latin typeface="+mn-lt"/>
              </a:rPr>
              <a:t>sistema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donde</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fluye</a:t>
            </a:r>
            <a:r>
              <a:rPr lang="en-US" sz="1900" dirty="0">
                <a:solidFill>
                  <a:schemeClr val="tx1">
                    <a:lumMod val="75000"/>
                    <a:lumOff val="25000"/>
                  </a:schemeClr>
                </a:solidFill>
                <a:latin typeface="+mn-lt"/>
              </a:rPr>
              <a:t> por </a:t>
            </a:r>
            <a:r>
              <a:rPr lang="en-US" sz="1900" dirty="0" err="1">
                <a:solidFill>
                  <a:schemeClr val="tx1">
                    <a:lumMod val="75000"/>
                    <a:lumOff val="25000"/>
                  </a:schemeClr>
                </a:solidFill>
                <a:latin typeface="+mn-lt"/>
              </a:rPr>
              <a:t>gravedad</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utilizándose</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superficie</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suelo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como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parte</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sistema</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distribución</a:t>
            </a:r>
            <a:r>
              <a:rPr lang="en-US" sz="1900" dirty="0">
                <a:solidFill>
                  <a:schemeClr val="tx1">
                    <a:lumMod val="75000"/>
                    <a:lumOff val="25000"/>
                  </a:schemeClr>
                </a:solidFill>
                <a:latin typeface="+mn-lt"/>
              </a:rPr>
              <a:t>.</a:t>
            </a:r>
          </a:p>
          <a:p>
            <a:pPr eaLnBrk="1" hangingPunct="1">
              <a:lnSpc>
                <a:spcPct val="90000"/>
              </a:lnSpc>
              <a:spcBef>
                <a:spcPct val="50000"/>
              </a:spcBef>
              <a:buClr>
                <a:schemeClr val="accent1"/>
              </a:buClr>
              <a:buFont typeface="Calibri" panose="020F0502020204030204" pitchFamily="34" charset="0"/>
            </a:pPr>
            <a:r>
              <a:rPr lang="en-US" sz="1900" dirty="0">
                <a:solidFill>
                  <a:schemeClr val="tx1">
                    <a:lumMod val="75000"/>
                    <a:lumOff val="25000"/>
                  </a:schemeClr>
                </a:solidFill>
                <a:latin typeface="+mn-lt"/>
              </a:rPr>
              <a:t>Para que la </a:t>
            </a:r>
            <a:r>
              <a:rPr lang="en-US" sz="1900" dirty="0" err="1">
                <a:solidFill>
                  <a:schemeClr val="tx1">
                    <a:lumMod val="75000"/>
                    <a:lumOff val="25000"/>
                  </a:schemeClr>
                </a:solidFill>
                <a:latin typeface="+mn-lt"/>
              </a:rPr>
              <a:t>lámina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infiltrada</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distribuya</a:t>
            </a:r>
            <a:r>
              <a:rPr lang="en-US" sz="1900" dirty="0">
                <a:solidFill>
                  <a:schemeClr val="tx1">
                    <a:lumMod val="75000"/>
                    <a:lumOff val="25000"/>
                  </a:schemeClr>
                </a:solidFill>
                <a:latin typeface="+mn-lt"/>
              </a:rPr>
              <a:t> lo </a:t>
            </a:r>
            <a:r>
              <a:rPr lang="en-US" sz="1900" dirty="0" err="1">
                <a:solidFill>
                  <a:schemeClr val="tx1">
                    <a:lumMod val="75000"/>
                    <a:lumOff val="25000"/>
                  </a:schemeClr>
                </a:solidFill>
                <a:latin typeface="+mn-lt"/>
              </a:rPr>
              <a:t>más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uniforme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posible</a:t>
            </a:r>
            <a:r>
              <a:rPr lang="en-US" sz="1900" dirty="0">
                <a:solidFill>
                  <a:schemeClr val="tx1">
                    <a:lumMod val="75000"/>
                    <a:lumOff val="25000"/>
                  </a:schemeClr>
                </a:solidFill>
                <a:latin typeface="+mn-lt"/>
              </a:rPr>
              <a:t> es </a:t>
            </a:r>
            <a:r>
              <a:rPr lang="en-US" sz="1900" dirty="0" err="1">
                <a:solidFill>
                  <a:schemeClr val="tx1">
                    <a:lumMod val="75000"/>
                    <a:lumOff val="25000"/>
                  </a:schemeClr>
                </a:solidFill>
                <a:latin typeface="+mn-lt"/>
              </a:rPr>
              <a:t>preciso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diseñar</a:t>
            </a:r>
            <a:r>
              <a:rPr lang="en-US" sz="1900" dirty="0">
                <a:solidFill>
                  <a:schemeClr val="tx1">
                    <a:lumMod val="75000"/>
                    <a:lumOff val="25000"/>
                  </a:schemeClr>
                </a:solidFill>
                <a:latin typeface="+mn-lt"/>
              </a:rPr>
              <a:t> y </a:t>
            </a:r>
            <a:r>
              <a:rPr lang="en-US" sz="1900" dirty="0" err="1">
                <a:solidFill>
                  <a:schemeClr val="tx1">
                    <a:lumMod val="75000"/>
                    <a:lumOff val="25000"/>
                  </a:schemeClr>
                </a:solidFill>
                <a:latin typeface="+mn-lt"/>
              </a:rPr>
              <a:t>manejar</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tal</a:t>
            </a:r>
            <a:r>
              <a:rPr lang="en-US" sz="1900" dirty="0">
                <a:solidFill>
                  <a:schemeClr val="tx1">
                    <a:lumMod val="75000"/>
                    <a:lumOff val="25000"/>
                  </a:schemeClr>
                </a:solidFill>
                <a:latin typeface="+mn-lt"/>
              </a:rPr>
              <a:t> forma  que </a:t>
            </a:r>
            <a:r>
              <a:rPr lang="en-US" sz="1900" dirty="0" err="1">
                <a:solidFill>
                  <a:schemeClr val="tx1">
                    <a:lumMod val="75000"/>
                    <a:lumOff val="25000"/>
                  </a:schemeClr>
                </a:solidFill>
                <a:latin typeface="+mn-lt"/>
              </a:rPr>
              <a:t>haya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equilibrio</a:t>
            </a:r>
            <a:r>
              <a:rPr lang="en-US" sz="1900" dirty="0">
                <a:solidFill>
                  <a:schemeClr val="tx1">
                    <a:lumMod val="75000"/>
                    <a:lumOff val="25000"/>
                  </a:schemeClr>
                </a:solidFill>
                <a:latin typeface="+mn-lt"/>
              </a:rPr>
              <a:t> entre  los </a:t>
            </a:r>
            <a:r>
              <a:rPr lang="en-US" sz="1900" dirty="0" err="1">
                <a:solidFill>
                  <a:schemeClr val="tx1">
                    <a:lumMod val="75000"/>
                    <a:lumOff val="25000"/>
                  </a:schemeClr>
                </a:solidFill>
                <a:latin typeface="+mn-lt"/>
              </a:rPr>
              <a:t>procesos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avance</a:t>
            </a:r>
            <a:r>
              <a:rPr lang="en-US" sz="1900" dirty="0">
                <a:solidFill>
                  <a:schemeClr val="tx1">
                    <a:lumMod val="75000"/>
                    <a:lumOff val="25000"/>
                  </a:schemeClr>
                </a:solidFill>
                <a:latin typeface="+mn-lt"/>
              </a:rPr>
              <a:t> e </a:t>
            </a:r>
            <a:r>
              <a:rPr lang="en-US" sz="1900" dirty="0" err="1">
                <a:solidFill>
                  <a:schemeClr val="tx1">
                    <a:lumMod val="75000"/>
                    <a:lumOff val="25000"/>
                  </a:schemeClr>
                </a:solidFill>
                <a:latin typeface="+mn-lt"/>
              </a:rPr>
              <a:t>infiltración</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a:t>
            </a:r>
          </a:p>
          <a:p>
            <a:pPr eaLnBrk="1" hangingPunct="1">
              <a:lnSpc>
                <a:spcPct val="90000"/>
              </a:lnSpc>
              <a:spcBef>
                <a:spcPct val="50000"/>
              </a:spcBef>
              <a:buClr>
                <a:schemeClr val="accent1"/>
              </a:buClr>
              <a:buFont typeface="Calibri" panose="020F0502020204030204" pitchFamily="34" charset="0"/>
            </a:pPr>
            <a:r>
              <a:rPr lang="en-US" sz="1900" dirty="0">
                <a:solidFill>
                  <a:schemeClr val="tx1">
                    <a:lumMod val="75000"/>
                    <a:lumOff val="25000"/>
                  </a:schemeClr>
                </a:solidFill>
                <a:latin typeface="+mn-lt"/>
              </a:rPr>
              <a:t>Las </a:t>
            </a:r>
            <a:r>
              <a:rPr lang="en-US" sz="1900" dirty="0" err="1">
                <a:solidFill>
                  <a:schemeClr val="tx1">
                    <a:lumMod val="75000"/>
                    <a:lumOff val="25000"/>
                  </a:schemeClr>
                </a:solidFill>
                <a:latin typeface="+mn-lt"/>
              </a:rPr>
              <a:t>pérdidas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producen</a:t>
            </a:r>
            <a:r>
              <a:rPr lang="en-US" sz="1900" dirty="0">
                <a:solidFill>
                  <a:schemeClr val="tx1">
                    <a:lumMod val="75000"/>
                    <a:lumOff val="25000"/>
                  </a:schemeClr>
                </a:solidFill>
                <a:latin typeface="+mn-lt"/>
              </a:rPr>
              <a:t> por </a:t>
            </a:r>
            <a:r>
              <a:rPr lang="en-US" sz="1900" dirty="0" err="1">
                <a:solidFill>
                  <a:schemeClr val="tx1">
                    <a:lumMod val="75000"/>
                    <a:lumOff val="25000"/>
                  </a:schemeClr>
                </a:solidFill>
                <a:latin typeface="+mn-lt"/>
              </a:rPr>
              <a:t>escorrentía</a:t>
            </a:r>
            <a:r>
              <a:rPr lang="en-US" sz="1900" dirty="0">
                <a:solidFill>
                  <a:schemeClr val="tx1">
                    <a:lumMod val="75000"/>
                    <a:lumOff val="25000"/>
                  </a:schemeClr>
                </a:solidFill>
                <a:latin typeface="+mn-lt"/>
              </a:rPr>
              <a:t> superficial y por </a:t>
            </a:r>
            <a:r>
              <a:rPr lang="en-US" sz="1900" dirty="0" err="1">
                <a:solidFill>
                  <a:schemeClr val="tx1">
                    <a:lumMod val="75000"/>
                    <a:lumOff val="25000"/>
                  </a:schemeClr>
                </a:solidFill>
                <a:latin typeface="+mn-lt"/>
              </a:rPr>
              <a:t>percolación</a:t>
            </a:r>
            <a:r>
              <a:rPr lang="en-US" sz="1900" dirty="0">
                <a:solidFill>
                  <a:schemeClr val="tx1">
                    <a:lumMod val="75000"/>
                    <a:lumOff val="25000"/>
                  </a:schemeClr>
                </a:solidFill>
                <a:latin typeface="+mn-lt"/>
              </a:rPr>
              <a:t> profunda.</a:t>
            </a:r>
          </a:p>
          <a:p>
            <a:pPr eaLnBrk="1" hangingPunct="1">
              <a:lnSpc>
                <a:spcPct val="90000"/>
              </a:lnSpc>
              <a:spcBef>
                <a:spcPct val="50000"/>
              </a:spcBef>
              <a:buClr>
                <a:schemeClr val="accent1"/>
              </a:buClr>
              <a:buFont typeface="Calibri" panose="020F0502020204030204" pitchFamily="34" charset="0"/>
            </a:pPr>
            <a:r>
              <a:rPr lang="en-US" sz="1900" dirty="0">
                <a:solidFill>
                  <a:schemeClr val="tx1">
                    <a:lumMod val="75000"/>
                    <a:lumOff val="25000"/>
                  </a:schemeClr>
                </a:solidFill>
                <a:latin typeface="+mn-lt"/>
              </a:rPr>
              <a:t>El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por </a:t>
            </a:r>
            <a:r>
              <a:rPr lang="en-US" sz="1900" dirty="0" err="1">
                <a:solidFill>
                  <a:schemeClr val="tx1">
                    <a:lumMod val="75000"/>
                    <a:lumOff val="25000"/>
                  </a:schemeClr>
                </a:solidFill>
                <a:latin typeface="+mn-lt"/>
              </a:rPr>
              <a:t>superficie</a:t>
            </a:r>
            <a:r>
              <a:rPr lang="en-US" sz="1900" dirty="0">
                <a:solidFill>
                  <a:schemeClr val="tx1">
                    <a:lumMod val="75000"/>
                    <a:lumOff val="25000"/>
                  </a:schemeClr>
                </a:solidFill>
                <a:latin typeface="+mn-lt"/>
              </a:rPr>
              <a:t> debe </a:t>
            </a:r>
            <a:r>
              <a:rPr lang="en-US" sz="1900" dirty="0" err="1">
                <a:solidFill>
                  <a:schemeClr val="tx1">
                    <a:lumMod val="75000"/>
                    <a:lumOff val="25000"/>
                  </a:schemeClr>
                </a:solidFill>
                <a:latin typeface="+mn-lt"/>
              </a:rPr>
              <a:t>limitarse</a:t>
            </a:r>
            <a:r>
              <a:rPr lang="en-US" sz="1900" dirty="0">
                <a:solidFill>
                  <a:schemeClr val="tx1">
                    <a:lumMod val="75000"/>
                    <a:lumOff val="25000"/>
                  </a:schemeClr>
                </a:solidFill>
                <a:latin typeface="+mn-lt"/>
              </a:rPr>
              <a:t> a </a:t>
            </a:r>
            <a:r>
              <a:rPr lang="en-US" sz="1900" dirty="0" err="1">
                <a:solidFill>
                  <a:schemeClr val="tx1">
                    <a:lumMod val="75000"/>
                    <a:lumOff val="25000"/>
                  </a:schemeClr>
                </a:solidFill>
                <a:latin typeface="+mn-lt"/>
              </a:rPr>
              <a:t>terrenos</a:t>
            </a:r>
            <a:r>
              <a:rPr lang="en-US" sz="1900" dirty="0">
                <a:solidFill>
                  <a:schemeClr val="tx1">
                    <a:lumMod val="75000"/>
                    <a:lumOff val="25000"/>
                  </a:schemeClr>
                </a:solidFill>
                <a:latin typeface="+mn-lt"/>
              </a:rPr>
              <a:t> con </a:t>
            </a:r>
            <a:r>
              <a:rPr lang="en-US" sz="1900" dirty="0" err="1">
                <a:solidFill>
                  <a:schemeClr val="tx1">
                    <a:lumMod val="75000"/>
                    <a:lumOff val="25000"/>
                  </a:schemeClr>
                </a:solidFill>
                <a:latin typeface="+mn-lt"/>
              </a:rPr>
              <a:t>pendientes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suaves</a:t>
            </a:r>
            <a:r>
              <a:rPr lang="en-US" sz="1900" dirty="0">
                <a:solidFill>
                  <a:schemeClr val="tx1">
                    <a:lumMod val="75000"/>
                    <a:lumOff val="25000"/>
                  </a:schemeClr>
                </a:solidFill>
                <a:latin typeface="+mn-lt"/>
              </a:rPr>
              <a:t> y con </a:t>
            </a:r>
            <a:r>
              <a:rPr lang="en-US" sz="1900" dirty="0" err="1">
                <a:solidFill>
                  <a:schemeClr val="tx1">
                    <a:lumMod val="75000"/>
                    <a:lumOff val="25000"/>
                  </a:schemeClr>
                </a:solidFill>
                <a:latin typeface="+mn-lt"/>
              </a:rPr>
              <a:t>suelos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relativamente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profundos</a:t>
            </a:r>
            <a:r>
              <a:rPr lang="en-US" sz="1900" dirty="0">
                <a:solidFill>
                  <a:schemeClr val="tx1">
                    <a:lumMod val="75000"/>
                    <a:lumOff val="25000"/>
                  </a:schemeClr>
                </a:solidFill>
                <a:latin typeface="+mn-lt"/>
              </a:rPr>
              <a:t>.</a:t>
            </a:r>
          </a:p>
        </p:txBody>
      </p:sp>
      <p:sp>
        <p:nvSpPr>
          <p:cNvPr id="78" name="Rectangle 77">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Rectangle 2"/>
          <p:cNvSpPr>
            <a:spLocks noGrp="1" noChangeArrowheads="1"/>
          </p:cNvSpPr>
          <p:nvPr>
            <p:ph type="title"/>
          </p:nvPr>
        </p:nvSpPr>
        <p:spPr>
          <a:xfrm>
            <a:off x="5144679" y="634946"/>
            <a:ext cx="6405063" cy="1450757"/>
          </a:xfrm>
        </p:spPr>
        <p:txBody>
          <a:bodyPr vert="horz" lIns="91440" tIns="45720" rIns="91440" bIns="45720" rtlCol="0" anchor="b">
            <a:normAutofit/>
          </a:bodyPr>
          <a:lstStyle/>
          <a:p>
            <a:r>
              <a:rPr lang="en-US"/>
              <a:t>Riego por gravedad</a:t>
            </a:r>
          </a:p>
        </p:txBody>
      </p:sp>
      <p:pic>
        <p:nvPicPr>
          <p:cNvPr id="3277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077" r="1" b="1"/>
          <a:stretch/>
        </p:blipFill>
        <p:spPr bwMode="auto">
          <a:xfrm>
            <a:off x="633999" y="581098"/>
            <a:ext cx="402029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6" name="Straight Connector 75">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2773"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2" b="17771"/>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3"/>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800100" indent="-34290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Puede ser:</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Riego a manta: el agua moja toda la superficie del suelo.</a:t>
            </a:r>
          </a:p>
          <a:p>
            <a:pPr lvl="1"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Por fajas</a:t>
            </a:r>
          </a:p>
          <a:p>
            <a:pPr lvl="1"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Por estanques</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Por surcos: el agua fluye por surcos paralelos infiltrándose por el fondo y por las laderas, sin que la superficie del suelo quede mojada en su totalidad.</a:t>
            </a:r>
          </a:p>
          <a:p>
            <a:pPr lvl="1"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De pendientes cero: surcos cortos</a:t>
            </a:r>
          </a:p>
          <a:p>
            <a:pPr lvl="1"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De pendientes distintas de cero: surcos largos</a:t>
            </a:r>
          </a:p>
          <a:p>
            <a:pPr eaLnBrk="1" hangingPunct="1">
              <a:lnSpc>
                <a:spcPct val="90000"/>
              </a:lnSpc>
              <a:spcBef>
                <a:spcPct val="50000"/>
              </a:spcBef>
              <a:buClr>
                <a:schemeClr val="accent1"/>
              </a:buClr>
              <a:buFont typeface="Calibri" panose="020F0502020204030204" pitchFamily="34" charset="0"/>
            </a:pPr>
            <a:endParaRPr lang="en-US">
              <a:solidFill>
                <a:schemeClr val="tx1">
                  <a:lumMod val="75000"/>
                  <a:lumOff val="25000"/>
                </a:schemeClr>
              </a:solidFill>
              <a:latin typeface="+mn-lt"/>
            </a:endParaRPr>
          </a:p>
        </p:txBody>
      </p:sp>
      <p:sp>
        <p:nvSpPr>
          <p:cNvPr id="78" name="Rectangle 77">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 name="Rectangle 139">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2" name="Straight Connector 141">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4" name="Rectangle 143">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8900" name="Rectangle 4"/>
          <p:cNvSpPr>
            <a:spLocks noChangeArrowheads="1"/>
          </p:cNvSpPr>
          <p:nvPr/>
        </p:nvSpPr>
        <p:spPr bwMode="auto">
          <a:xfrm>
            <a:off x="990932" y="286603"/>
            <a:ext cx="6750987" cy="1450757"/>
          </a:xfrm>
          <a:prstGeom prst="rect">
            <a:avLst/>
          </a:prstGeom>
        </p:spPr>
        <p:txBody>
          <a:bodyPr vert="horz" lIns="91440" tIns="45720" rIns="91440" bIns="45720" rtlCol="0" anchor="b" anchorCtr="1">
            <a:normAutofit/>
          </a:bodyPr>
          <a:lstStyle/>
          <a:p>
            <a:pPr>
              <a:lnSpc>
                <a:spcPct val="85000"/>
              </a:lnSpc>
              <a:spcBef>
                <a:spcPct val="0"/>
              </a:spcBef>
              <a:spcAft>
                <a:spcPts val="600"/>
              </a:spcAft>
              <a:defRPr/>
            </a:pPr>
            <a:r>
              <a:rPr lang="en-US" sz="4800" b="1" spc="-50">
                <a:solidFill>
                  <a:schemeClr val="accent2"/>
                </a:solidFill>
                <a:latin typeface="+mj-lt"/>
                <a:ea typeface="+mj-ea"/>
                <a:cs typeface="+mj-cs"/>
              </a:rPr>
              <a:t>Riego</a:t>
            </a:r>
            <a:r>
              <a:rPr lang="en-US" sz="4800" b="1" spc="-50" dirty="0">
                <a:solidFill>
                  <a:schemeClr val="accent2"/>
                </a:solidFill>
                <a:latin typeface="+mj-lt"/>
                <a:ea typeface="+mj-ea"/>
                <a:cs typeface="+mj-cs"/>
              </a:rPr>
              <a:t> por </a:t>
            </a:r>
            <a:r>
              <a:rPr lang="en-US" sz="4800" b="1" spc="-50">
                <a:solidFill>
                  <a:schemeClr val="accent2"/>
                </a:solidFill>
                <a:latin typeface="+mj-lt"/>
                <a:ea typeface="+mj-ea"/>
                <a:cs typeface="+mj-cs"/>
              </a:rPr>
              <a:t>superficie</a:t>
            </a:r>
            <a:endParaRPr lang="en-US" sz="4800" b="1" spc="-50" dirty="0">
              <a:solidFill>
                <a:schemeClr val="accent2"/>
              </a:solidFill>
              <a:latin typeface="+mj-lt"/>
              <a:ea typeface="+mj-ea"/>
              <a:cs typeface="+mj-cs"/>
            </a:endParaRPr>
          </a:p>
        </p:txBody>
      </p:sp>
      <p:sp>
        <p:nvSpPr>
          <p:cNvPr id="33794" name="Text Box 3"/>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i="1">
                <a:solidFill>
                  <a:schemeClr val="tx1">
                    <a:lumMod val="75000"/>
                    <a:lumOff val="25000"/>
                  </a:schemeClr>
                </a:solidFill>
                <a:latin typeface="+mn-lt"/>
              </a:rPr>
              <a:t>Surcos</a:t>
            </a:r>
            <a:r>
              <a:rPr lang="en-US" b="1" i="1" dirty="0">
                <a:solidFill>
                  <a:schemeClr val="tx1">
                    <a:lumMod val="75000"/>
                    <a:lumOff val="25000"/>
                  </a:schemeClr>
                </a:solidFill>
                <a:latin typeface="+mn-lt"/>
              </a:rPr>
              <a:t>: </a:t>
            </a:r>
            <a:r>
              <a:rPr lang="en-US" dirty="0">
                <a:solidFill>
                  <a:schemeClr val="tx1">
                    <a:lumMod val="75000"/>
                    <a:lumOff val="25000"/>
                  </a:schemeClr>
                </a:solidFill>
                <a:latin typeface="+mn-lt"/>
              </a:rPr>
              <a:t>se </a:t>
            </a:r>
            <a:r>
              <a:rPr lang="en-US">
                <a:solidFill>
                  <a:schemeClr val="tx1">
                    <a:lumMod val="75000"/>
                    <a:lumOff val="25000"/>
                  </a:schemeClr>
                </a:solidFill>
                <a:latin typeface="+mn-lt"/>
              </a:rPr>
              <a:t>alinean</a:t>
            </a:r>
            <a:r>
              <a:rPr lang="en-US" dirty="0">
                <a:solidFill>
                  <a:schemeClr val="tx1">
                    <a:lumMod val="75000"/>
                    <a:lumOff val="25000"/>
                  </a:schemeClr>
                </a:solidFill>
                <a:latin typeface="+mn-lt"/>
              </a:rPr>
              <a:t> </a:t>
            </a:r>
            <a:r>
              <a:rPr lang="en-US">
                <a:solidFill>
                  <a:schemeClr val="tx1">
                    <a:lumMod val="75000"/>
                    <a:lumOff val="25000"/>
                  </a:schemeClr>
                </a:solidFill>
                <a:latin typeface="+mn-lt"/>
              </a:rPr>
              <a:t>hacia</a:t>
            </a:r>
            <a:r>
              <a:rPr lang="en-US" dirty="0">
                <a:solidFill>
                  <a:schemeClr val="tx1">
                    <a:lumMod val="75000"/>
                    <a:lumOff val="25000"/>
                  </a:schemeClr>
                </a:solidFill>
                <a:latin typeface="+mn-lt"/>
              </a:rPr>
              <a:t> </a:t>
            </a:r>
            <a:r>
              <a:rPr lang="en-US">
                <a:solidFill>
                  <a:schemeClr val="tx1">
                    <a:lumMod val="75000"/>
                    <a:lumOff val="25000"/>
                  </a:schemeClr>
                </a:solidFill>
                <a:latin typeface="+mn-lt"/>
              </a:rPr>
              <a:t>abajo</a:t>
            </a:r>
            <a:r>
              <a:rPr lang="en-US" dirty="0">
                <a:solidFill>
                  <a:schemeClr val="tx1">
                    <a:lumMod val="75000"/>
                    <a:lumOff val="25000"/>
                  </a:schemeClr>
                </a:solidFill>
                <a:latin typeface="+mn-lt"/>
              </a:rPr>
              <a:t> de la </a:t>
            </a:r>
            <a:r>
              <a:rPr lang="en-US">
                <a:solidFill>
                  <a:schemeClr val="tx1">
                    <a:lumMod val="75000"/>
                    <a:lumOff val="25000"/>
                  </a:schemeClr>
                </a:solidFill>
                <a:latin typeface="+mn-lt"/>
              </a:rPr>
              <a:t>ladera</a:t>
            </a:r>
            <a:r>
              <a:rPr lang="en-US" dirty="0">
                <a:solidFill>
                  <a:schemeClr val="tx1">
                    <a:lumMod val="75000"/>
                    <a:lumOff val="25000"/>
                  </a:schemeClr>
                </a:solidFill>
                <a:latin typeface="+mn-lt"/>
              </a:rPr>
              <a:t> principal y se </a:t>
            </a:r>
            <a:r>
              <a:rPr lang="en-US">
                <a:solidFill>
                  <a:schemeClr val="tx1">
                    <a:lumMod val="75000"/>
                    <a:lumOff val="25000"/>
                  </a:schemeClr>
                </a:solidFill>
                <a:latin typeface="+mn-lt"/>
              </a:rPr>
              <a:t>abastecen</a:t>
            </a:r>
            <a:r>
              <a:rPr lang="en-US" dirty="0">
                <a:solidFill>
                  <a:schemeClr val="tx1">
                    <a:lumMod val="75000"/>
                    <a:lumOff val="25000"/>
                  </a:schemeClr>
                </a:solidFill>
                <a:latin typeface="+mn-lt"/>
              </a:rPr>
              <a:t> a </a:t>
            </a:r>
            <a:r>
              <a:rPr lang="en-US">
                <a:solidFill>
                  <a:schemeClr val="tx1">
                    <a:lumMod val="75000"/>
                    <a:lumOff val="25000"/>
                  </a:schemeClr>
                </a:solidFill>
                <a:latin typeface="+mn-lt"/>
              </a:rPr>
              <a:t>partir</a:t>
            </a:r>
            <a:r>
              <a:rPr lang="en-US" dirty="0">
                <a:solidFill>
                  <a:schemeClr val="tx1">
                    <a:lumMod val="75000"/>
                    <a:lumOff val="25000"/>
                  </a:schemeClr>
                </a:solidFill>
                <a:latin typeface="+mn-lt"/>
              </a:rPr>
              <a:t> de un canal  o </a:t>
            </a:r>
            <a:r>
              <a:rPr lang="en-US">
                <a:solidFill>
                  <a:schemeClr val="tx1">
                    <a:lumMod val="75000"/>
                    <a:lumOff val="25000"/>
                  </a:schemeClr>
                </a:solidFill>
                <a:latin typeface="+mn-lt"/>
              </a:rPr>
              <a:t>tubería</a:t>
            </a:r>
            <a:r>
              <a:rPr lang="en-US" dirty="0">
                <a:solidFill>
                  <a:schemeClr val="tx1">
                    <a:lumMod val="75000"/>
                    <a:lumOff val="25000"/>
                  </a:schemeClr>
                </a:solidFill>
                <a:latin typeface="+mn-lt"/>
              </a:rPr>
              <a:t> principal. </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a:solidFill>
                  <a:schemeClr val="tx1">
                    <a:lumMod val="75000"/>
                    <a:lumOff val="25000"/>
                  </a:schemeClr>
                </a:solidFill>
                <a:latin typeface="+mn-lt"/>
              </a:rPr>
              <a:t>pendiente</a:t>
            </a:r>
            <a:r>
              <a:rPr lang="en-US" dirty="0">
                <a:solidFill>
                  <a:schemeClr val="tx1">
                    <a:lumMod val="75000"/>
                    <a:lumOff val="25000"/>
                  </a:schemeClr>
                </a:solidFill>
                <a:latin typeface="+mn-lt"/>
              </a:rPr>
              <a:t> </a:t>
            </a:r>
            <a:r>
              <a:rPr lang="en-US">
                <a:solidFill>
                  <a:schemeClr val="tx1">
                    <a:lumMod val="75000"/>
                    <a:lumOff val="25000"/>
                  </a:schemeClr>
                </a:solidFill>
                <a:latin typeface="+mn-lt"/>
              </a:rPr>
              <a:t>aceptable</a:t>
            </a:r>
            <a:r>
              <a:rPr lang="en-US" dirty="0">
                <a:solidFill>
                  <a:schemeClr val="tx1">
                    <a:lumMod val="75000"/>
                    <a:lumOff val="25000"/>
                  </a:schemeClr>
                </a:solidFill>
                <a:latin typeface="+mn-lt"/>
              </a:rPr>
              <a:t> </a:t>
            </a:r>
            <a:r>
              <a:rPr lang="en-US">
                <a:solidFill>
                  <a:schemeClr val="tx1">
                    <a:lumMod val="75000"/>
                    <a:lumOff val="25000"/>
                  </a:schemeClr>
                </a:solidFill>
                <a:latin typeface="+mn-lt"/>
              </a:rPr>
              <a:t>depende</a:t>
            </a:r>
            <a:r>
              <a:rPr lang="en-US" dirty="0">
                <a:solidFill>
                  <a:schemeClr val="tx1">
                    <a:lumMod val="75000"/>
                    <a:lumOff val="25000"/>
                  </a:schemeClr>
                </a:solidFill>
                <a:latin typeface="+mn-lt"/>
              </a:rPr>
              <a:t> de la </a:t>
            </a:r>
            <a:r>
              <a:rPr lang="en-US">
                <a:solidFill>
                  <a:schemeClr val="tx1">
                    <a:lumMod val="75000"/>
                    <a:lumOff val="25000"/>
                  </a:schemeClr>
                </a:solidFill>
                <a:latin typeface="+mn-lt"/>
              </a:rPr>
              <a:t>fuerza</a:t>
            </a:r>
            <a:r>
              <a:rPr lang="en-US" dirty="0">
                <a:solidFill>
                  <a:schemeClr val="tx1">
                    <a:lumMod val="75000"/>
                    <a:lumOff val="25000"/>
                  </a:schemeClr>
                </a:solidFill>
                <a:latin typeface="+mn-lt"/>
              </a:rPr>
              <a:t> </a:t>
            </a:r>
            <a:r>
              <a:rPr lang="en-US">
                <a:solidFill>
                  <a:schemeClr val="tx1">
                    <a:lumMod val="75000"/>
                    <a:lumOff val="25000"/>
                  </a:schemeClr>
                </a:solidFill>
                <a:latin typeface="+mn-lt"/>
              </a:rPr>
              <a:t>erosiva</a:t>
            </a:r>
            <a:r>
              <a:rPr lang="en-US" dirty="0">
                <a:solidFill>
                  <a:schemeClr val="tx1">
                    <a:lumMod val="75000"/>
                    <a:lumOff val="25000"/>
                  </a:schemeClr>
                </a:solidFill>
                <a:latin typeface="+mn-lt"/>
              </a:rPr>
              <a:t> del </a:t>
            </a:r>
            <a:r>
              <a:rPr lang="en-US">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a:solidFill>
                  <a:schemeClr val="tx1">
                    <a:lumMod val="75000"/>
                    <a:lumOff val="25000"/>
                  </a:schemeClr>
                </a:solidFill>
                <a:latin typeface="+mn-lt"/>
              </a:rPr>
              <a:t>pudiendo</a:t>
            </a:r>
            <a:r>
              <a:rPr lang="en-US" dirty="0">
                <a:solidFill>
                  <a:schemeClr val="tx1">
                    <a:lumMod val="75000"/>
                    <a:lumOff val="25000"/>
                  </a:schemeClr>
                </a:solidFill>
                <a:latin typeface="+mn-lt"/>
              </a:rPr>
              <a:t> </a:t>
            </a:r>
            <a:r>
              <a:rPr lang="en-US">
                <a:solidFill>
                  <a:schemeClr val="tx1">
                    <a:lumMod val="75000"/>
                    <a:lumOff val="25000"/>
                  </a:schemeClr>
                </a:solidFill>
                <a:latin typeface="+mn-lt"/>
              </a:rPr>
              <a:t>cambiarse</a:t>
            </a:r>
            <a:r>
              <a:rPr lang="en-US" dirty="0">
                <a:solidFill>
                  <a:schemeClr val="tx1">
                    <a:lumMod val="75000"/>
                    <a:lumOff val="25000"/>
                  </a:schemeClr>
                </a:solidFill>
                <a:latin typeface="+mn-lt"/>
              </a:rPr>
              <a:t> la </a:t>
            </a:r>
            <a:r>
              <a:rPr lang="en-US">
                <a:solidFill>
                  <a:schemeClr val="tx1">
                    <a:lumMod val="75000"/>
                    <a:lumOff val="25000"/>
                  </a:schemeClr>
                </a:solidFill>
                <a:latin typeface="+mn-lt"/>
              </a:rPr>
              <a:t>dirección</a:t>
            </a:r>
            <a:r>
              <a:rPr lang="en-US" dirty="0">
                <a:solidFill>
                  <a:schemeClr val="tx1">
                    <a:lumMod val="75000"/>
                    <a:lumOff val="25000"/>
                  </a:schemeClr>
                </a:solidFill>
                <a:latin typeface="+mn-lt"/>
              </a:rPr>
              <a:t> de los </a:t>
            </a:r>
            <a:r>
              <a:rPr lang="en-US">
                <a:solidFill>
                  <a:schemeClr val="tx1">
                    <a:lumMod val="75000"/>
                    <a:lumOff val="25000"/>
                  </a:schemeClr>
                </a:solidFill>
                <a:latin typeface="+mn-lt"/>
              </a:rPr>
              <a:t>surcos</a:t>
            </a:r>
            <a:r>
              <a:rPr lang="en-US" dirty="0">
                <a:solidFill>
                  <a:schemeClr val="tx1">
                    <a:lumMod val="75000"/>
                    <a:lumOff val="25000"/>
                  </a:schemeClr>
                </a:solidFill>
                <a:latin typeface="+mn-lt"/>
              </a:rPr>
              <a:t> </a:t>
            </a:r>
            <a:r>
              <a:rPr lang="en-US">
                <a:solidFill>
                  <a:schemeClr val="tx1">
                    <a:lumMod val="75000"/>
                    <a:lumOff val="25000"/>
                  </a:schemeClr>
                </a:solidFill>
                <a:latin typeface="+mn-lt"/>
              </a:rPr>
              <a:t>cuando</a:t>
            </a:r>
            <a:r>
              <a:rPr lang="en-US" dirty="0">
                <a:solidFill>
                  <a:schemeClr val="tx1">
                    <a:lumMod val="75000"/>
                    <a:lumOff val="25000"/>
                  </a:schemeClr>
                </a:solidFill>
                <a:latin typeface="+mn-lt"/>
              </a:rPr>
              <a:t> </a:t>
            </a:r>
            <a:r>
              <a:rPr lang="en-US">
                <a:solidFill>
                  <a:schemeClr val="tx1">
                    <a:lumMod val="75000"/>
                    <a:lumOff val="25000"/>
                  </a:schemeClr>
                </a:solidFill>
                <a:latin typeface="+mn-lt"/>
              </a:rPr>
              <a:t>ésta</a:t>
            </a:r>
            <a:r>
              <a:rPr lang="en-US" dirty="0">
                <a:solidFill>
                  <a:schemeClr val="tx1">
                    <a:lumMod val="75000"/>
                    <a:lumOff val="25000"/>
                  </a:schemeClr>
                </a:solidFill>
                <a:latin typeface="+mn-lt"/>
              </a:rPr>
              <a:t> </a:t>
            </a:r>
            <a:r>
              <a:rPr lang="en-US">
                <a:solidFill>
                  <a:schemeClr val="tx1">
                    <a:lumMod val="75000"/>
                    <a:lumOff val="25000"/>
                  </a:schemeClr>
                </a:solidFill>
                <a:latin typeface="+mn-lt"/>
              </a:rPr>
              <a:t>exceda</a:t>
            </a:r>
            <a:r>
              <a:rPr lang="en-US" dirty="0">
                <a:solidFill>
                  <a:schemeClr val="tx1">
                    <a:lumMod val="75000"/>
                    <a:lumOff val="25000"/>
                  </a:schemeClr>
                </a:solidFill>
                <a:latin typeface="+mn-lt"/>
              </a:rPr>
              <a:t> los </a:t>
            </a:r>
            <a:r>
              <a:rPr lang="en-US">
                <a:solidFill>
                  <a:schemeClr val="tx1">
                    <a:lumMod val="75000"/>
                    <a:lumOff val="25000"/>
                  </a:schemeClr>
                </a:solidFill>
                <a:latin typeface="+mn-lt"/>
              </a:rPr>
              <a:t>límites</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acuerdo</a:t>
            </a:r>
            <a:r>
              <a:rPr lang="en-US" dirty="0">
                <a:solidFill>
                  <a:schemeClr val="tx1">
                    <a:lumMod val="75000"/>
                    <a:lumOff val="25000"/>
                  </a:schemeClr>
                </a:solidFill>
                <a:latin typeface="+mn-lt"/>
              </a:rPr>
              <a:t> al </a:t>
            </a:r>
            <a:r>
              <a:rPr lang="en-US">
                <a:solidFill>
                  <a:schemeClr val="tx1">
                    <a:lumMod val="75000"/>
                    <a:lumOff val="25000"/>
                  </a:schemeClr>
                </a:solidFill>
                <a:latin typeface="+mn-lt"/>
              </a:rPr>
              <a:t>tipo</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suelo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forma y </a:t>
            </a:r>
            <a:r>
              <a:rPr lang="en-US">
                <a:solidFill>
                  <a:schemeClr val="tx1">
                    <a:lumMod val="75000"/>
                    <a:lumOff val="25000"/>
                  </a:schemeClr>
                </a:solidFill>
                <a:latin typeface="+mn-lt"/>
              </a:rPr>
              <a:t>tamaño</a:t>
            </a:r>
            <a:r>
              <a:rPr lang="en-US" dirty="0">
                <a:solidFill>
                  <a:schemeClr val="tx1">
                    <a:lumMod val="75000"/>
                    <a:lumOff val="25000"/>
                  </a:schemeClr>
                </a:solidFill>
                <a:latin typeface="+mn-lt"/>
              </a:rPr>
              <a:t> de los </a:t>
            </a:r>
            <a:r>
              <a:rPr lang="en-US">
                <a:solidFill>
                  <a:schemeClr val="tx1">
                    <a:lumMod val="75000"/>
                    <a:lumOff val="25000"/>
                  </a:schemeClr>
                </a:solidFill>
                <a:latin typeface="+mn-lt"/>
              </a:rPr>
              <a:t>surcos</a:t>
            </a:r>
            <a:r>
              <a:rPr lang="en-US" dirty="0">
                <a:solidFill>
                  <a:schemeClr val="tx1">
                    <a:lumMod val="75000"/>
                    <a:lumOff val="25000"/>
                  </a:schemeClr>
                </a:solidFill>
                <a:latin typeface="+mn-lt"/>
              </a:rPr>
              <a:t> </a:t>
            </a:r>
            <a:r>
              <a:rPr lang="en-US">
                <a:solidFill>
                  <a:schemeClr val="tx1">
                    <a:lumMod val="75000"/>
                    <a:lumOff val="25000"/>
                  </a:schemeClr>
                </a:solidFill>
                <a:latin typeface="+mn-lt"/>
              </a:rPr>
              <a:t>dependen</a:t>
            </a:r>
            <a:r>
              <a:rPr lang="en-US" dirty="0">
                <a:solidFill>
                  <a:schemeClr val="tx1">
                    <a:lumMod val="75000"/>
                    <a:lumOff val="25000"/>
                  </a:schemeClr>
                </a:solidFill>
                <a:latin typeface="+mn-lt"/>
              </a:rPr>
              <a:t> de la </a:t>
            </a:r>
            <a:r>
              <a:rPr lang="en-US">
                <a:solidFill>
                  <a:schemeClr val="tx1">
                    <a:lumMod val="75000"/>
                    <a:lumOff val="25000"/>
                  </a:schemeClr>
                </a:solidFill>
                <a:latin typeface="+mn-lt"/>
              </a:rPr>
              <a:t>maquinaria</a:t>
            </a:r>
            <a:r>
              <a:rPr lang="en-US" dirty="0">
                <a:solidFill>
                  <a:schemeClr val="tx1">
                    <a:lumMod val="75000"/>
                    <a:lumOff val="25000"/>
                  </a:schemeClr>
                </a:solidFill>
                <a:latin typeface="+mn-lt"/>
              </a:rPr>
              <a:t> </a:t>
            </a:r>
            <a:r>
              <a:rPr lang="en-US">
                <a:solidFill>
                  <a:schemeClr val="tx1">
                    <a:lumMod val="75000"/>
                    <a:lumOff val="25000"/>
                  </a:schemeClr>
                </a:solidFill>
                <a:latin typeface="+mn-lt"/>
              </a:rPr>
              <a:t>usada</a:t>
            </a:r>
            <a:r>
              <a:rPr lang="en-US" dirty="0">
                <a:solidFill>
                  <a:schemeClr val="tx1">
                    <a:lumMod val="75000"/>
                    <a:lumOff val="25000"/>
                  </a:schemeClr>
                </a:solidFill>
                <a:latin typeface="+mn-lt"/>
              </a:rPr>
              <a:t> </a:t>
            </a:r>
            <a:r>
              <a:rPr lang="en-US">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a:solidFill>
                  <a:schemeClr val="tx1">
                    <a:lumMod val="75000"/>
                    <a:lumOff val="25000"/>
                  </a:schemeClr>
                </a:solidFill>
                <a:latin typeface="+mn-lt"/>
              </a:rPr>
              <a:t>labranza</a:t>
            </a:r>
            <a:r>
              <a:rPr lang="en-US" dirty="0">
                <a:solidFill>
                  <a:schemeClr val="tx1">
                    <a:lumMod val="75000"/>
                    <a:lumOff val="25000"/>
                  </a:schemeClr>
                </a:solidFill>
                <a:latin typeface="+mn-lt"/>
              </a:rPr>
              <a:t> </a:t>
            </a:r>
            <a:r>
              <a:rPr lang="en-US">
                <a:solidFill>
                  <a:schemeClr val="tx1">
                    <a:lumMod val="75000"/>
                    <a:lumOff val="25000"/>
                  </a:schemeClr>
                </a:solidFill>
                <a:latin typeface="+mn-lt"/>
              </a:rPr>
              <a:t>oscilando</a:t>
            </a:r>
            <a:r>
              <a:rPr lang="en-US" dirty="0">
                <a:solidFill>
                  <a:schemeClr val="tx1">
                    <a:lumMod val="75000"/>
                    <a:lumOff val="25000"/>
                  </a:schemeClr>
                </a:solidFill>
                <a:latin typeface="+mn-lt"/>
              </a:rPr>
              <a:t> de triangular a rectangular. </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 </a:t>
            </a:r>
            <a:r>
              <a:rPr lang="en-US">
                <a:solidFill>
                  <a:schemeClr val="tx1">
                    <a:lumMod val="75000"/>
                    <a:lumOff val="25000"/>
                  </a:schemeClr>
                </a:solidFill>
                <a:latin typeface="+mn-lt"/>
              </a:rPr>
              <a:t>distancia</a:t>
            </a:r>
            <a:r>
              <a:rPr lang="en-US" dirty="0">
                <a:solidFill>
                  <a:schemeClr val="tx1">
                    <a:lumMod val="75000"/>
                    <a:lumOff val="25000"/>
                  </a:schemeClr>
                </a:solidFill>
                <a:latin typeface="+mn-lt"/>
              </a:rPr>
              <a:t> entre </a:t>
            </a:r>
            <a:r>
              <a:rPr lang="en-US">
                <a:solidFill>
                  <a:schemeClr val="tx1">
                    <a:lumMod val="75000"/>
                    <a:lumOff val="25000"/>
                  </a:schemeClr>
                </a:solidFill>
                <a:latin typeface="+mn-lt"/>
              </a:rPr>
              <a:t>surcos</a:t>
            </a:r>
            <a:r>
              <a:rPr lang="en-US" dirty="0">
                <a:solidFill>
                  <a:schemeClr val="tx1">
                    <a:lumMod val="75000"/>
                    <a:lumOff val="25000"/>
                  </a:schemeClr>
                </a:solidFill>
                <a:latin typeface="+mn-lt"/>
              </a:rPr>
              <a:t> </a:t>
            </a:r>
            <a:r>
              <a:rPr lang="en-US">
                <a:solidFill>
                  <a:schemeClr val="tx1">
                    <a:lumMod val="75000"/>
                    <a:lumOff val="25000"/>
                  </a:schemeClr>
                </a:solidFill>
                <a:latin typeface="+mn-lt"/>
              </a:rPr>
              <a:t>varía</a:t>
            </a:r>
            <a:r>
              <a:rPr lang="en-US" dirty="0">
                <a:solidFill>
                  <a:schemeClr val="tx1">
                    <a:lumMod val="75000"/>
                    <a:lumOff val="25000"/>
                  </a:schemeClr>
                </a:solidFill>
                <a:latin typeface="+mn-lt"/>
              </a:rPr>
              <a:t> con el </a:t>
            </a:r>
            <a:r>
              <a:rPr lang="en-US">
                <a:solidFill>
                  <a:schemeClr val="tx1">
                    <a:lumMod val="75000"/>
                    <a:lumOff val="25000"/>
                  </a:schemeClr>
                </a:solidFill>
                <a:latin typeface="+mn-lt"/>
              </a:rPr>
              <a:t>tipo</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suelo</a:t>
            </a:r>
            <a:r>
              <a:rPr lang="en-US" dirty="0">
                <a:solidFill>
                  <a:schemeClr val="tx1">
                    <a:lumMod val="75000"/>
                    <a:lumOff val="25000"/>
                  </a:schemeClr>
                </a:solidFill>
                <a:latin typeface="+mn-lt"/>
              </a:rPr>
              <a:t> y el </a:t>
            </a:r>
            <a:r>
              <a:rPr lang="en-US">
                <a:solidFill>
                  <a:schemeClr val="tx1">
                    <a:lumMod val="75000"/>
                    <a:lumOff val="25000"/>
                  </a:schemeClr>
                </a:solidFill>
                <a:latin typeface="+mn-lt"/>
              </a:rPr>
              <a:t>cultivo</a:t>
            </a:r>
            <a:r>
              <a:rPr lang="en-US" dirty="0">
                <a:solidFill>
                  <a:schemeClr val="tx1">
                    <a:lumMod val="75000"/>
                    <a:lumOff val="25000"/>
                  </a:schemeClr>
                </a:solidFill>
                <a:latin typeface="+mn-lt"/>
              </a:rPr>
              <a:t> (por la </a:t>
            </a:r>
            <a:r>
              <a:rPr lang="en-US">
                <a:solidFill>
                  <a:schemeClr val="tx1">
                    <a:lumMod val="75000"/>
                    <a:lumOff val="25000"/>
                  </a:schemeClr>
                </a:solidFill>
                <a:latin typeface="+mn-lt"/>
              </a:rPr>
              <a:t>profundidad</a:t>
            </a:r>
            <a:r>
              <a:rPr lang="en-US" dirty="0">
                <a:solidFill>
                  <a:schemeClr val="tx1">
                    <a:lumMod val="75000"/>
                    <a:lumOff val="25000"/>
                  </a:schemeClr>
                </a:solidFill>
                <a:latin typeface="+mn-lt"/>
              </a:rPr>
              <a:t> de las </a:t>
            </a:r>
            <a:r>
              <a:rPr lang="en-US">
                <a:solidFill>
                  <a:schemeClr val="tx1">
                    <a:lumMod val="75000"/>
                    <a:lumOff val="25000"/>
                  </a:schemeClr>
                </a:solidFill>
                <a:latin typeface="+mn-lt"/>
              </a:rPr>
              <a:t>raíces</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Los </a:t>
            </a:r>
            <a:r>
              <a:rPr lang="en-US">
                <a:solidFill>
                  <a:schemeClr val="tx1">
                    <a:lumMod val="75000"/>
                    <a:lumOff val="25000"/>
                  </a:schemeClr>
                </a:solidFill>
                <a:latin typeface="+mn-lt"/>
              </a:rPr>
              <a:t>perfiles</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a:solidFill>
                  <a:schemeClr val="tx1">
                    <a:lumMod val="75000"/>
                    <a:lumOff val="25000"/>
                  </a:schemeClr>
                </a:solidFill>
                <a:latin typeface="+mn-lt"/>
              </a:rPr>
              <a:t>humedecidos</a:t>
            </a:r>
            <a:r>
              <a:rPr lang="en-US" dirty="0">
                <a:solidFill>
                  <a:schemeClr val="tx1">
                    <a:lumMod val="75000"/>
                    <a:lumOff val="25000"/>
                  </a:schemeClr>
                </a:solidFill>
                <a:latin typeface="+mn-lt"/>
              </a:rPr>
              <a:t> por el </a:t>
            </a:r>
            <a:r>
              <a:rPr lang="en-US">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a:solidFill>
                  <a:schemeClr val="tx1">
                    <a:lumMod val="75000"/>
                    <a:lumOff val="25000"/>
                  </a:schemeClr>
                </a:solidFill>
                <a:latin typeface="+mn-lt"/>
              </a:rPr>
              <a:t>deben</a:t>
            </a:r>
            <a:r>
              <a:rPr lang="en-US" dirty="0">
                <a:solidFill>
                  <a:schemeClr val="tx1">
                    <a:lumMod val="75000"/>
                    <a:lumOff val="25000"/>
                  </a:schemeClr>
                </a:solidFill>
                <a:latin typeface="+mn-lt"/>
              </a:rPr>
              <a:t> </a:t>
            </a:r>
            <a:r>
              <a:rPr lang="en-US">
                <a:solidFill>
                  <a:schemeClr val="tx1">
                    <a:lumMod val="75000"/>
                    <a:lumOff val="25000"/>
                  </a:schemeClr>
                </a:solidFill>
                <a:latin typeface="+mn-lt"/>
              </a:rPr>
              <a:t>tocarse</a:t>
            </a:r>
            <a:r>
              <a:rPr lang="en-US" dirty="0">
                <a:solidFill>
                  <a:schemeClr val="tx1">
                    <a:lumMod val="75000"/>
                    <a:lumOff val="25000"/>
                  </a:schemeClr>
                </a:solidFill>
                <a:latin typeface="+mn-lt"/>
              </a:rPr>
              <a:t> </a:t>
            </a:r>
            <a:r>
              <a:rPr lang="en-US">
                <a:solidFill>
                  <a:schemeClr val="tx1">
                    <a:lumMod val="75000"/>
                    <a:lumOff val="25000"/>
                  </a:schemeClr>
                </a:solidFill>
                <a:latin typeface="+mn-lt"/>
              </a:rPr>
              <a:t>en</a:t>
            </a:r>
            <a:r>
              <a:rPr lang="en-US" dirty="0">
                <a:solidFill>
                  <a:schemeClr val="tx1">
                    <a:lumMod val="75000"/>
                    <a:lumOff val="25000"/>
                  </a:schemeClr>
                </a:solidFill>
                <a:latin typeface="+mn-lt"/>
              </a:rPr>
              <a:t> la zona de </a:t>
            </a:r>
            <a:r>
              <a:rPr lang="en-US">
                <a:solidFill>
                  <a:schemeClr val="tx1">
                    <a:lumMod val="75000"/>
                    <a:lumOff val="25000"/>
                  </a:schemeClr>
                </a:solidFill>
                <a:latin typeface="+mn-lt"/>
              </a:rPr>
              <a:t>raíces</a:t>
            </a:r>
            <a:r>
              <a:rPr lang="en-US" dirty="0">
                <a:solidFill>
                  <a:schemeClr val="tx1">
                    <a:lumMod val="75000"/>
                    <a:lumOff val="25000"/>
                  </a:schemeClr>
                </a:solidFill>
                <a:latin typeface="+mn-lt"/>
              </a:rPr>
              <a:t> para </a:t>
            </a:r>
            <a:r>
              <a:rPr lang="en-US">
                <a:solidFill>
                  <a:schemeClr val="tx1">
                    <a:lumMod val="75000"/>
                    <a:lumOff val="25000"/>
                  </a:schemeClr>
                </a:solidFill>
                <a:latin typeface="+mn-lt"/>
              </a:rPr>
              <a:t>regar</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manera</a:t>
            </a:r>
            <a:r>
              <a:rPr lang="en-US" dirty="0">
                <a:solidFill>
                  <a:schemeClr val="tx1">
                    <a:lumMod val="75000"/>
                    <a:lumOff val="25000"/>
                  </a:schemeClr>
                </a:solidFill>
                <a:latin typeface="+mn-lt"/>
              </a:rPr>
              <a:t> </a:t>
            </a:r>
            <a:r>
              <a:rPr lang="en-US">
                <a:solidFill>
                  <a:schemeClr val="tx1">
                    <a:lumMod val="75000"/>
                    <a:lumOff val="25000"/>
                  </a:schemeClr>
                </a:solidFill>
                <a:latin typeface="+mn-lt"/>
              </a:rPr>
              <a:t>eficiente</a:t>
            </a:r>
            <a:endParaRPr lang="en-US" dirty="0">
              <a:solidFill>
                <a:schemeClr val="tx1">
                  <a:lumMod val="75000"/>
                  <a:lumOff val="25000"/>
                </a:schemeClr>
              </a:solidFill>
              <a:latin typeface="+mn-lt"/>
            </a:endParaRPr>
          </a:p>
        </p:txBody>
      </p:sp>
      <p:sp>
        <p:nvSpPr>
          <p:cNvPr id="146" name="Rectangle 145">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47">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876" name="Rectangle 4"/>
          <p:cNvSpPr>
            <a:spLocks noChangeArrowheads="1"/>
          </p:cNvSpPr>
          <p:nvPr/>
        </p:nvSpPr>
        <p:spPr bwMode="auto">
          <a:xfrm>
            <a:off x="492370" y="516835"/>
            <a:ext cx="3084844" cy="5772840"/>
          </a:xfrm>
          <a:prstGeom prst="rect">
            <a:avLst/>
          </a:prstGeom>
        </p:spPr>
        <p:txBody>
          <a:bodyPr vert="horz" lIns="91440" tIns="45720" rIns="91440" bIns="45720" rtlCol="0" anchor="ctr" anchorCtr="1">
            <a:normAutofit/>
          </a:bodyPr>
          <a:lstStyle/>
          <a:p>
            <a:pPr>
              <a:lnSpc>
                <a:spcPct val="85000"/>
              </a:lnSpc>
              <a:spcBef>
                <a:spcPct val="0"/>
              </a:spcBef>
              <a:spcAft>
                <a:spcPts val="600"/>
              </a:spcAft>
              <a:defRPr/>
            </a:pPr>
            <a:r>
              <a:rPr lang="en-US" sz="3600" b="1" spc="-50">
                <a:solidFill>
                  <a:srgbClr val="FFFFFF"/>
                </a:solidFill>
                <a:latin typeface="+mj-lt"/>
                <a:ea typeface="+mj-ea"/>
                <a:cs typeface="+mj-cs"/>
              </a:rPr>
              <a:t>Riego por superficie</a:t>
            </a:r>
          </a:p>
        </p:txBody>
      </p:sp>
      <p:sp>
        <p:nvSpPr>
          <p:cNvPr id="85" name="Rectangle 84">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07878" name="Text Box 3">
            <a:extLst>
              <a:ext uri="{FF2B5EF4-FFF2-40B4-BE49-F238E27FC236}">
                <a16:creationId xmlns:a16="http://schemas.microsoft.com/office/drawing/2014/main" id="{4E42A30A-086B-4E78-81DD-581577DD4B91}"/>
              </a:ext>
            </a:extLst>
          </p:cNvPr>
          <p:cNvGraphicFramePr/>
          <p:nvPr>
            <p:extLst>
              <p:ext uri="{D42A27DB-BD31-4B8C-83A1-F6EECF244321}">
                <p14:modId xmlns:p14="http://schemas.microsoft.com/office/powerpoint/2010/main" val="64616876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6" name="Rectangle 137">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6857" name="Rectangle 139">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6858" name="Straight Connector 141">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4" name="Rectangle 143">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6852" name="Rectangle 4"/>
          <p:cNvSpPr>
            <a:spLocks noChangeArrowheads="1"/>
          </p:cNvSpPr>
          <p:nvPr/>
        </p:nvSpPr>
        <p:spPr bwMode="auto">
          <a:xfrm>
            <a:off x="492370" y="516835"/>
            <a:ext cx="3084844" cy="5772840"/>
          </a:xfrm>
          <a:prstGeom prst="rect">
            <a:avLst/>
          </a:prstGeom>
        </p:spPr>
        <p:txBody>
          <a:bodyPr vert="horz" lIns="91440" tIns="45720" rIns="91440" bIns="45720" rtlCol="0" anchor="ctr" anchorCtr="1">
            <a:normAutofit/>
          </a:bodyPr>
          <a:lstStyle/>
          <a:p>
            <a:pPr>
              <a:lnSpc>
                <a:spcPct val="85000"/>
              </a:lnSpc>
              <a:spcBef>
                <a:spcPct val="0"/>
              </a:spcBef>
              <a:spcAft>
                <a:spcPts val="600"/>
              </a:spcAft>
              <a:defRPr/>
            </a:pPr>
            <a:r>
              <a:rPr lang="en-US" sz="3600" b="1" spc="-50">
                <a:solidFill>
                  <a:srgbClr val="FFFFFF"/>
                </a:solidFill>
                <a:latin typeface="+mj-lt"/>
                <a:ea typeface="+mj-ea"/>
                <a:cs typeface="+mj-cs"/>
              </a:rPr>
              <a:t>Riego por superficie</a:t>
            </a:r>
          </a:p>
        </p:txBody>
      </p:sp>
      <p:sp>
        <p:nvSpPr>
          <p:cNvPr id="148" name="Rectangle 147">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06859" name="Text Box 3">
            <a:extLst>
              <a:ext uri="{FF2B5EF4-FFF2-40B4-BE49-F238E27FC236}">
                <a16:creationId xmlns:a16="http://schemas.microsoft.com/office/drawing/2014/main" id="{1B66A8B1-03FF-490B-ABFD-93B86FEE34FB}"/>
              </a:ext>
            </a:extLst>
          </p:cNvPr>
          <p:cNvGraphicFramePr/>
          <p:nvPr>
            <p:extLst>
              <p:ext uri="{D42A27DB-BD31-4B8C-83A1-F6EECF244321}">
                <p14:modId xmlns:p14="http://schemas.microsoft.com/office/powerpoint/2010/main" val="318104374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867" name="Rectangle 4"/>
          <p:cNvSpPr>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chorCtr="1">
            <a:normAutofit/>
          </a:bodyPr>
          <a:lstStyle/>
          <a:p>
            <a:pPr>
              <a:lnSpc>
                <a:spcPct val="85000"/>
              </a:lnSpc>
              <a:spcBef>
                <a:spcPct val="0"/>
              </a:spcBef>
              <a:spcAft>
                <a:spcPts val="600"/>
              </a:spcAft>
            </a:pPr>
            <a:r>
              <a:rPr lang="en-US" sz="3600" spc="-50">
                <a:solidFill>
                  <a:srgbClr val="FFFFFF"/>
                </a:solidFill>
                <a:latin typeface="+mj-lt"/>
                <a:ea typeface="+mj-ea"/>
                <a:cs typeface="+mj-cs"/>
              </a:rPr>
              <a:t>Riego por superficie</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866" name="Text Box 3"/>
          <p:cNvSpPr txBox="1">
            <a:spLocks noChangeArrowheads="1"/>
          </p:cNvSpPr>
          <p:nvPr/>
        </p:nvSpPr>
        <p:spPr bwMode="auto">
          <a:xfrm>
            <a:off x="4742016" y="605896"/>
            <a:ext cx="703088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Una </a:t>
            </a:r>
            <a:r>
              <a:rPr lang="en-US" sz="1900" dirty="0" err="1">
                <a:solidFill>
                  <a:schemeClr val="tx1">
                    <a:lumMod val="75000"/>
                    <a:lumOff val="25000"/>
                  </a:schemeClr>
                </a:solidFill>
                <a:latin typeface="+mn-lt"/>
              </a:rPr>
              <a:t>vez</a:t>
            </a:r>
            <a:r>
              <a:rPr lang="en-US" sz="1900" dirty="0">
                <a:solidFill>
                  <a:schemeClr val="tx1">
                    <a:lumMod val="75000"/>
                    <a:lumOff val="25000"/>
                  </a:schemeClr>
                </a:solidFill>
                <a:latin typeface="+mn-lt"/>
              </a:rPr>
              <a:t> que el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alcanzó</a:t>
            </a:r>
            <a:r>
              <a:rPr lang="en-US" sz="1900" dirty="0">
                <a:solidFill>
                  <a:schemeClr val="tx1">
                    <a:lumMod val="75000"/>
                    <a:lumOff val="25000"/>
                  </a:schemeClr>
                </a:solidFill>
                <a:latin typeface="+mn-lt"/>
              </a:rPr>
              <a:t> el final del </a:t>
            </a:r>
            <a:r>
              <a:rPr lang="en-US" sz="1900" dirty="0" err="1">
                <a:solidFill>
                  <a:schemeClr val="tx1">
                    <a:lumMod val="75000"/>
                    <a:lumOff val="25000"/>
                  </a:schemeClr>
                </a:solidFill>
                <a:latin typeface="+mn-lt"/>
              </a:rPr>
              <a:t>surco</a:t>
            </a:r>
            <a:r>
              <a:rPr lang="en-US" sz="1900" dirty="0">
                <a:solidFill>
                  <a:schemeClr val="tx1">
                    <a:lumMod val="75000"/>
                    <a:lumOff val="25000"/>
                  </a:schemeClr>
                </a:solidFill>
                <a:latin typeface="+mn-lt"/>
              </a:rPr>
              <a:t>, se </a:t>
            </a:r>
            <a:r>
              <a:rPr lang="en-US" sz="1900" dirty="0" err="1">
                <a:solidFill>
                  <a:schemeClr val="tx1">
                    <a:lumMod val="75000"/>
                    <a:lumOff val="25000"/>
                  </a:schemeClr>
                </a:solidFill>
                <a:latin typeface="+mn-lt"/>
              </a:rPr>
              <a:t>pueden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disminuir</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pérdidas</a:t>
            </a:r>
            <a:r>
              <a:rPr lang="en-US" sz="1900" dirty="0">
                <a:solidFill>
                  <a:schemeClr val="tx1">
                    <a:lumMod val="75000"/>
                    <a:lumOff val="25000"/>
                  </a:schemeClr>
                </a:solidFill>
                <a:latin typeface="+mn-lt"/>
              </a:rPr>
              <a:t> por </a:t>
            </a:r>
            <a:r>
              <a:rPr lang="en-US" sz="1900" dirty="0" err="1">
                <a:solidFill>
                  <a:schemeClr val="tx1">
                    <a:lumMod val="75000"/>
                    <a:lumOff val="25000"/>
                  </a:schemeClr>
                </a:solidFill>
                <a:latin typeface="+mn-lt"/>
              </a:rPr>
              <a:t>escorrentía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reduciendo</a:t>
            </a:r>
            <a:r>
              <a:rPr lang="en-US" sz="1900" dirty="0">
                <a:solidFill>
                  <a:schemeClr val="tx1">
                    <a:lumMod val="75000"/>
                    <a:lumOff val="25000"/>
                  </a:schemeClr>
                </a:solidFill>
                <a:latin typeface="+mn-lt"/>
              </a:rPr>
              <a:t> el caudal y </a:t>
            </a:r>
            <a:r>
              <a:rPr lang="en-US" sz="1900" dirty="0" err="1">
                <a:solidFill>
                  <a:schemeClr val="tx1">
                    <a:lumMod val="75000"/>
                    <a:lumOff val="25000"/>
                  </a:schemeClr>
                </a:solidFill>
                <a:latin typeface="+mn-lt"/>
              </a:rPr>
              <a:t>acortando</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tiempo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apertura</a:t>
            </a:r>
            <a:r>
              <a:rPr lang="en-US" sz="1900" dirty="0">
                <a:solidFill>
                  <a:schemeClr val="tx1">
                    <a:lumMod val="75000"/>
                    <a:lumOff val="25000"/>
                  </a:schemeClr>
                </a:solidFill>
                <a:latin typeface="+mn-lt"/>
              </a:rPr>
              <a:t> de la </a:t>
            </a:r>
            <a:r>
              <a:rPr lang="en-US" sz="1900" dirty="0" err="1">
                <a:solidFill>
                  <a:schemeClr val="tx1">
                    <a:lumMod val="75000"/>
                    <a:lumOff val="25000"/>
                  </a:schemeClr>
                </a:solidFill>
                <a:latin typeface="+mn-lt"/>
              </a:rPr>
              <a:t>válvula</a:t>
            </a:r>
            <a:r>
              <a:rPr lang="en-US" sz="1900" dirty="0">
                <a:solidFill>
                  <a:schemeClr val="tx1">
                    <a:lumMod val="75000"/>
                    <a:lumOff val="25000"/>
                  </a:schemeClr>
                </a:solidFill>
                <a:latin typeface="+mn-lt"/>
              </a:rPr>
              <a:t>, o </a:t>
            </a:r>
            <a:r>
              <a:rPr lang="en-US" sz="1900" dirty="0" err="1">
                <a:solidFill>
                  <a:schemeClr val="tx1">
                    <a:lumMod val="75000"/>
                    <a:lumOff val="25000"/>
                  </a:schemeClr>
                </a:solidFill>
                <a:latin typeface="+mn-lt"/>
              </a:rPr>
              <a:t>mediante</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apertura</a:t>
            </a:r>
            <a:r>
              <a:rPr lang="en-US" sz="1900" dirty="0">
                <a:solidFill>
                  <a:schemeClr val="tx1">
                    <a:lumMod val="75000"/>
                    <a:lumOff val="25000"/>
                  </a:schemeClr>
                </a:solidFill>
                <a:latin typeface="+mn-lt"/>
              </a:rPr>
              <a:t> de la </a:t>
            </a:r>
            <a:r>
              <a:rPr lang="en-US" sz="1900" dirty="0" err="1">
                <a:solidFill>
                  <a:schemeClr val="tx1">
                    <a:lumMod val="75000"/>
                    <a:lumOff val="25000"/>
                  </a:schemeClr>
                </a:solidFill>
                <a:latin typeface="+mn-lt"/>
              </a:rPr>
              <a:t>válvula</a:t>
            </a:r>
            <a:r>
              <a:rPr lang="en-US" sz="1900" dirty="0">
                <a:solidFill>
                  <a:schemeClr val="tx1">
                    <a:lumMod val="75000"/>
                    <a:lumOff val="25000"/>
                  </a:schemeClr>
                </a:solidFill>
                <a:latin typeface="+mn-lt"/>
              </a:rPr>
              <a:t> para ambos </a:t>
            </a:r>
            <a:r>
              <a:rPr lang="en-US" sz="1900" dirty="0" err="1">
                <a:solidFill>
                  <a:schemeClr val="tx1">
                    <a:lumMod val="75000"/>
                    <a:lumOff val="25000"/>
                  </a:schemeClr>
                </a:solidFill>
                <a:latin typeface="+mn-lt"/>
              </a:rPr>
              <a:t>lados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simultáneamente</a:t>
            </a:r>
            <a:r>
              <a:rPr lang="en-US" sz="1900"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endParaRPr lang="en-US" sz="19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1900" dirty="0" err="1">
                <a:solidFill>
                  <a:schemeClr val="tx1">
                    <a:lumMod val="75000"/>
                    <a:lumOff val="25000"/>
                  </a:schemeClr>
                </a:solidFill>
                <a:latin typeface="+mn-lt"/>
              </a:rPr>
              <a:t>Permite</a:t>
            </a:r>
            <a:r>
              <a:rPr lang="en-US" sz="1900" dirty="0">
                <a:solidFill>
                  <a:schemeClr val="tx1">
                    <a:lumMod val="75000"/>
                    <a:lumOff val="25000"/>
                  </a:schemeClr>
                </a:solidFill>
                <a:latin typeface="+mn-lt"/>
              </a:rPr>
              <a:t> que el </a:t>
            </a:r>
            <a:r>
              <a:rPr lang="en-US" sz="1900" dirty="0" err="1">
                <a:solidFill>
                  <a:schemeClr val="tx1">
                    <a:lumMod val="75000"/>
                    <a:lumOff val="25000"/>
                  </a:schemeClr>
                </a:solidFill>
                <a:latin typeface="+mn-lt"/>
              </a:rPr>
              <a:t>tiempo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oportunidad</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infiltración</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surco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durante</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fase</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avance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período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que el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avanza</a:t>
            </a:r>
            <a:r>
              <a:rPr lang="en-US" sz="1900" dirty="0">
                <a:solidFill>
                  <a:schemeClr val="tx1">
                    <a:lumMod val="75000"/>
                    <a:lumOff val="25000"/>
                  </a:schemeClr>
                </a:solidFill>
                <a:latin typeface="+mn-lt"/>
              </a:rPr>
              <a:t> dentro del </a:t>
            </a:r>
            <a:r>
              <a:rPr lang="en-US" sz="1900" dirty="0" err="1">
                <a:solidFill>
                  <a:schemeClr val="tx1">
                    <a:lumMod val="75000"/>
                    <a:lumOff val="25000"/>
                  </a:schemeClr>
                </a:solidFill>
                <a:latin typeface="+mn-lt"/>
              </a:rPr>
              <a:t>surco</a:t>
            </a:r>
            <a:r>
              <a:rPr lang="en-US" sz="1900" dirty="0">
                <a:solidFill>
                  <a:schemeClr val="tx1">
                    <a:lumMod val="75000"/>
                    <a:lumOff val="25000"/>
                  </a:schemeClr>
                </a:solidFill>
                <a:latin typeface="+mn-lt"/>
              </a:rPr>
              <a:t> seco) sea </a:t>
            </a:r>
            <a:r>
              <a:rPr lang="en-US" sz="1900" dirty="0" err="1">
                <a:solidFill>
                  <a:schemeClr val="tx1">
                    <a:lumMod val="75000"/>
                    <a:lumOff val="25000"/>
                  </a:schemeClr>
                </a:solidFill>
                <a:latin typeface="+mn-lt"/>
              </a:rPr>
              <a:t>mucho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menor</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este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sistema</a:t>
            </a:r>
            <a:r>
              <a:rPr lang="en-US" sz="1900" dirty="0">
                <a:solidFill>
                  <a:schemeClr val="tx1">
                    <a:lumMod val="75000"/>
                    <a:lumOff val="25000"/>
                  </a:schemeClr>
                </a:solidFill>
                <a:latin typeface="+mn-lt"/>
              </a:rPr>
              <a:t> que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el continuo, por lo que </a:t>
            </a:r>
            <a:r>
              <a:rPr lang="en-US" sz="1900" dirty="0" err="1">
                <a:solidFill>
                  <a:schemeClr val="tx1">
                    <a:lumMod val="75000"/>
                    <a:lumOff val="25000"/>
                  </a:schemeClr>
                </a:solidFill>
                <a:latin typeface="+mn-lt"/>
              </a:rPr>
              <a:t>resultan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menores</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pérdidas</a:t>
            </a:r>
            <a:r>
              <a:rPr lang="en-US" sz="1900" dirty="0">
                <a:solidFill>
                  <a:schemeClr val="tx1">
                    <a:lumMod val="75000"/>
                    <a:lumOff val="25000"/>
                  </a:schemeClr>
                </a:solidFill>
                <a:latin typeface="+mn-lt"/>
              </a:rPr>
              <a:t> por </a:t>
            </a:r>
            <a:r>
              <a:rPr lang="en-US" sz="1900" dirty="0" err="1">
                <a:solidFill>
                  <a:schemeClr val="tx1">
                    <a:lumMod val="75000"/>
                    <a:lumOff val="25000"/>
                  </a:schemeClr>
                </a:solidFill>
                <a:latin typeface="+mn-lt"/>
              </a:rPr>
              <a:t>percolación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la cabecera, </a:t>
            </a:r>
            <a:r>
              <a:rPr lang="en-US" sz="1900" dirty="0" err="1">
                <a:solidFill>
                  <a:schemeClr val="tx1">
                    <a:lumMod val="75000"/>
                    <a:lumOff val="25000"/>
                  </a:schemeClr>
                </a:solidFill>
                <a:latin typeface="+mn-lt"/>
              </a:rPr>
              <a:t>como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así</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también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toda</a:t>
            </a:r>
            <a:r>
              <a:rPr lang="en-US" sz="1900" dirty="0">
                <a:solidFill>
                  <a:schemeClr val="tx1">
                    <a:lumMod val="75000"/>
                    <a:lumOff val="25000"/>
                  </a:schemeClr>
                </a:solidFill>
                <a:latin typeface="+mn-lt"/>
              </a:rPr>
              <a:t> la </a:t>
            </a:r>
            <a:r>
              <a:rPr lang="en-US" sz="1900" dirty="0" err="1">
                <a:solidFill>
                  <a:schemeClr val="tx1">
                    <a:lumMod val="75000"/>
                    <a:lumOff val="25000"/>
                  </a:schemeClr>
                </a:solidFill>
                <a:latin typeface="+mn-lt"/>
              </a:rPr>
              <a:t>longitud</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surco</a:t>
            </a:r>
            <a:r>
              <a:rPr lang="en-US" sz="1900"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A </a:t>
            </a:r>
            <a:r>
              <a:rPr lang="en-US" sz="1900" dirty="0" err="1">
                <a:solidFill>
                  <a:schemeClr val="tx1">
                    <a:lumMod val="75000"/>
                    <a:lumOff val="25000"/>
                  </a:schemeClr>
                </a:solidFill>
                <a:latin typeface="+mn-lt"/>
              </a:rPr>
              <a:t>este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sistema</a:t>
            </a:r>
            <a:r>
              <a:rPr lang="en-US" sz="1900" dirty="0">
                <a:solidFill>
                  <a:schemeClr val="tx1">
                    <a:lumMod val="75000"/>
                    <a:lumOff val="25000"/>
                  </a:schemeClr>
                </a:solidFill>
                <a:latin typeface="+mn-lt"/>
              </a:rPr>
              <a:t> se le </a:t>
            </a:r>
            <a:r>
              <a:rPr lang="en-US" sz="1900" dirty="0" err="1">
                <a:solidFill>
                  <a:schemeClr val="tx1">
                    <a:lumMod val="75000"/>
                    <a:lumOff val="25000"/>
                  </a:schemeClr>
                </a:solidFill>
                <a:latin typeface="+mn-lt"/>
              </a:rPr>
              <a:t>puede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adosar</a:t>
            </a:r>
            <a:r>
              <a:rPr lang="en-US" sz="1900" dirty="0">
                <a:solidFill>
                  <a:schemeClr val="tx1">
                    <a:lumMod val="75000"/>
                    <a:lumOff val="25000"/>
                  </a:schemeClr>
                </a:solidFill>
                <a:latin typeface="+mn-lt"/>
              </a:rPr>
              <a:t> un </a:t>
            </a:r>
            <a:r>
              <a:rPr lang="en-US" sz="1900" dirty="0" err="1">
                <a:solidFill>
                  <a:schemeClr val="tx1">
                    <a:lumMod val="75000"/>
                    <a:lumOff val="25000"/>
                  </a:schemeClr>
                </a:solidFill>
                <a:latin typeface="+mn-lt"/>
              </a:rPr>
              <a:t>equipo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fertirriego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consistente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un </a:t>
            </a:r>
            <a:r>
              <a:rPr lang="en-US" sz="1900" dirty="0" err="1">
                <a:solidFill>
                  <a:schemeClr val="tx1">
                    <a:lumMod val="75000"/>
                    <a:lumOff val="25000"/>
                  </a:schemeClr>
                </a:solidFill>
                <a:latin typeface="+mn-lt"/>
              </a:rPr>
              <a:t>depósito</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fertilizante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forma </a:t>
            </a:r>
            <a:r>
              <a:rPr lang="en-US" sz="1900" dirty="0" err="1">
                <a:solidFill>
                  <a:schemeClr val="tx1">
                    <a:lumMod val="75000"/>
                    <a:lumOff val="25000"/>
                  </a:schemeClr>
                </a:solidFill>
                <a:latin typeface="+mn-lt"/>
              </a:rPr>
              <a:t>líquida</a:t>
            </a:r>
            <a:r>
              <a:rPr lang="en-US" sz="1900" dirty="0">
                <a:solidFill>
                  <a:schemeClr val="tx1">
                    <a:lumMod val="75000"/>
                    <a:lumOff val="25000"/>
                  </a:schemeClr>
                </a:solidFill>
                <a:latin typeface="+mn-lt"/>
              </a:rPr>
              <a:t> y una </a:t>
            </a:r>
            <a:r>
              <a:rPr lang="en-US" sz="1900" dirty="0" err="1">
                <a:solidFill>
                  <a:schemeClr val="tx1">
                    <a:lumMod val="75000"/>
                    <a:lumOff val="25000"/>
                  </a:schemeClr>
                </a:solidFill>
                <a:latin typeface="+mn-lt"/>
              </a:rPr>
              <a:t>pequeña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bomba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eléctrica</a:t>
            </a:r>
            <a:r>
              <a:rPr lang="en-US" sz="1900" dirty="0">
                <a:solidFill>
                  <a:schemeClr val="tx1">
                    <a:lumMod val="75000"/>
                    <a:lumOff val="25000"/>
                  </a:schemeClr>
                </a:solidFill>
                <a:latin typeface="+mn-lt"/>
              </a:rPr>
              <a:t> que </a:t>
            </a:r>
            <a:r>
              <a:rPr lang="en-US" sz="1900" dirty="0" err="1">
                <a:solidFill>
                  <a:schemeClr val="tx1">
                    <a:lumMod val="75000"/>
                    <a:lumOff val="25000"/>
                  </a:schemeClr>
                </a:solidFill>
                <a:latin typeface="+mn-lt"/>
              </a:rPr>
              <a:t>conectada</a:t>
            </a:r>
            <a:r>
              <a:rPr lang="en-US" sz="1900" dirty="0">
                <a:solidFill>
                  <a:schemeClr val="tx1">
                    <a:lumMod val="75000"/>
                    <a:lumOff val="25000"/>
                  </a:schemeClr>
                </a:solidFill>
                <a:latin typeface="+mn-lt"/>
              </a:rPr>
              <a:t> a la </a:t>
            </a:r>
            <a:r>
              <a:rPr lang="en-US" sz="1900" dirty="0" err="1">
                <a:solidFill>
                  <a:schemeClr val="tx1">
                    <a:lumMod val="75000"/>
                    <a:lumOff val="25000"/>
                  </a:schemeClr>
                </a:solidFill>
                <a:latin typeface="+mn-lt"/>
              </a:rPr>
              <a:t>computadora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determina</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momento</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inyección</a:t>
            </a:r>
            <a:r>
              <a:rPr lang="en-US" sz="1900" dirty="0">
                <a:solidFill>
                  <a:schemeClr val="tx1">
                    <a:lumMod val="75000"/>
                    <a:lumOff val="25000"/>
                  </a:schemeClr>
                </a:solidFill>
                <a:latin typeface="+mn-lt"/>
              </a:rPr>
              <a:t> del </a:t>
            </a:r>
            <a:r>
              <a:rPr lang="en-US" sz="1900" dirty="0" err="1">
                <a:solidFill>
                  <a:schemeClr val="tx1">
                    <a:lumMod val="75000"/>
                    <a:lumOff val="25000"/>
                  </a:schemeClr>
                </a:solidFill>
                <a:latin typeface="+mn-lt"/>
              </a:rPr>
              <a:t>fertilizante</a:t>
            </a:r>
            <a:r>
              <a:rPr lang="en-US" sz="1900" dirty="0">
                <a:solidFill>
                  <a:schemeClr val="tx1">
                    <a:lumMod val="75000"/>
                    <a:lumOff val="25000"/>
                  </a:schemeClr>
                </a:solidFill>
                <a:latin typeface="+mn-lt"/>
              </a:rPr>
              <a:t> junto al </a:t>
            </a:r>
            <a:r>
              <a:rPr lang="en-US" sz="1900" dirty="0" err="1">
                <a:solidFill>
                  <a:schemeClr val="tx1">
                    <a:lumMod val="75000"/>
                    <a:lumOff val="25000"/>
                  </a:schemeClr>
                </a:solidFill>
                <a:latin typeface="+mn-lt"/>
              </a:rPr>
              <a:t>agua</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0" name="Straight Connector 79">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2" name="Rectangle 81">
            <a:extLst>
              <a:ext uri="{FF2B5EF4-FFF2-40B4-BE49-F238E27FC236}">
                <a16:creationId xmlns:a16="http://schemas.microsoft.com/office/drawing/2014/main" id="{C843AFC8-D8D0-4784-B08C-6324FA88E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54B1A56-8AFB-4D4F-8D98-1E832D6FF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141" name="Rectangle 5"/>
          <p:cNvSpPr>
            <a:spLocks noChangeArrowheads="1"/>
          </p:cNvSpPr>
          <p:nvPr/>
        </p:nvSpPr>
        <p:spPr bwMode="auto">
          <a:xfrm>
            <a:off x="1901163" y="1111753"/>
            <a:ext cx="3720353" cy="4634494"/>
          </a:xfrm>
          <a:prstGeom prst="rect">
            <a:avLst/>
          </a:prstGeom>
          <a:ln w="25400" cap="sq">
            <a:noFill/>
            <a:miter lim="800000"/>
          </a:ln>
        </p:spPr>
        <p:txBody>
          <a:bodyPr vert="horz" lIns="91440" tIns="45720" rIns="91440" bIns="45720" rtlCol="0" anchor="ctr" anchorCtr="1">
            <a:normAutofit/>
          </a:bodyPr>
          <a:lstStyle/>
          <a:p>
            <a:pPr algn="ctr">
              <a:lnSpc>
                <a:spcPct val="85000"/>
              </a:lnSpc>
              <a:spcBef>
                <a:spcPct val="0"/>
              </a:spcBef>
              <a:spcAft>
                <a:spcPts val="600"/>
              </a:spcAft>
              <a:defRPr/>
            </a:pPr>
            <a:r>
              <a:rPr lang="en-US" sz="3200" spc="-50" dirty="0">
                <a:solidFill>
                  <a:srgbClr val="FFFFFF"/>
                </a:solidFill>
                <a:latin typeface="+mj-lt"/>
                <a:ea typeface="+mj-ea"/>
                <a:cs typeface="+mj-cs"/>
              </a:rPr>
              <a:t>RIEGO POR SUPERFICIE- RIEGO POR MELGAS, FRANJAS O TABLARES</a:t>
            </a:r>
          </a:p>
        </p:txBody>
      </p:sp>
      <p:sp>
        <p:nvSpPr>
          <p:cNvPr id="86" name="Rectangle 85">
            <a:extLst>
              <a:ext uri="{FF2B5EF4-FFF2-40B4-BE49-F238E27FC236}">
                <a16:creationId xmlns:a16="http://schemas.microsoft.com/office/drawing/2014/main" id="{F8E828FC-05B4-4BA4-92D3-3DF79D42D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1" name="Text Box 4"/>
          <p:cNvSpPr txBox="1">
            <a:spLocks noChangeArrowheads="1"/>
          </p:cNvSpPr>
          <p:nvPr/>
        </p:nvSpPr>
        <p:spPr bwMode="auto">
          <a:xfrm>
            <a:off x="6570206" y="1111753"/>
            <a:ext cx="5057396" cy="46282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endParaRPr lang="en-US">
              <a:solidFill>
                <a:schemeClr val="tx1">
                  <a:lumMod val="85000"/>
                  <a:lumOff val="1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85000"/>
                    <a:lumOff val="15000"/>
                  </a:schemeClr>
                </a:solidFill>
                <a:latin typeface="+mn-lt"/>
              </a:rPr>
              <a:t>En este método se divide la superficie del terreno en franjas (melgas), las que se separan por medio de bancos bajos de tierra, llamados bordos. Por estas melgas se desplaza una película uniforme de agua.</a:t>
            </a:r>
          </a:p>
          <a:p>
            <a:pPr eaLnBrk="1" hangingPunct="1">
              <a:lnSpc>
                <a:spcPct val="90000"/>
              </a:lnSpc>
              <a:spcAft>
                <a:spcPts val="600"/>
              </a:spcAft>
              <a:buClr>
                <a:schemeClr val="accent1"/>
              </a:buClr>
              <a:buFont typeface="Calibri" panose="020F0502020204030204" pitchFamily="34" charset="0"/>
            </a:pPr>
            <a:endParaRPr lang="en-US">
              <a:solidFill>
                <a:schemeClr val="tx1">
                  <a:lumMod val="85000"/>
                  <a:lumOff val="1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85000"/>
                    <a:lumOff val="15000"/>
                  </a:schemeClr>
                </a:solidFill>
                <a:latin typeface="+mn-lt"/>
              </a:rPr>
              <a:t>El funcionamiento es análogo al sistema de surcos, con avance de la lámina en dirección a la pendiente. </a:t>
            </a:r>
          </a:p>
          <a:p>
            <a:pPr eaLnBrk="1" hangingPunct="1">
              <a:lnSpc>
                <a:spcPct val="90000"/>
              </a:lnSpc>
              <a:spcAft>
                <a:spcPts val="600"/>
              </a:spcAft>
              <a:buClr>
                <a:schemeClr val="accent1"/>
              </a:buClr>
              <a:buFont typeface="Calibri" panose="020F0502020204030204" pitchFamily="34" charset="0"/>
            </a:pPr>
            <a:r>
              <a:rPr lang="en-US">
                <a:solidFill>
                  <a:schemeClr val="tx1">
                    <a:lumMod val="85000"/>
                    <a:lumOff val="15000"/>
                  </a:schemeClr>
                </a:solidFill>
                <a:latin typeface="+mn-lt"/>
              </a:rPr>
              <a:t>La diferencia básica estriba en que en el caso de surcos los cultivos se encuentran al lado de los canales, mientras que en los tablares los cultivos se encuentran en contacto directo con el agua, ya que están dentro de las franjas humedecidas.</a:t>
            </a:r>
          </a:p>
        </p:txBody>
      </p:sp>
      <p:sp>
        <p:nvSpPr>
          <p:cNvPr id="37890" name="Text Box 3"/>
          <p:cNvSpPr txBox="1">
            <a:spLocks noChangeArrowheads="1"/>
          </p:cNvSpPr>
          <p:nvPr/>
        </p:nvSpPr>
        <p:spPr bwMode="auto">
          <a:xfrm>
            <a:off x="1919288" y="908051"/>
            <a:ext cx="806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8116" name="Rectangle 4"/>
          <p:cNvSpPr>
            <a:spLocks noChangeArrowheads="1"/>
          </p:cNvSpPr>
          <p:nvPr/>
        </p:nvSpPr>
        <p:spPr bwMode="auto">
          <a:xfrm>
            <a:off x="492370" y="605896"/>
            <a:ext cx="3084844" cy="5646208"/>
          </a:xfrm>
          <a:prstGeom prst="rect">
            <a:avLst/>
          </a:prstGeom>
        </p:spPr>
        <p:txBody>
          <a:bodyPr vert="horz" lIns="91440" tIns="45720" rIns="91440" bIns="45720" rtlCol="0" anchor="ctr" anchorCtr="1">
            <a:normAutofit/>
          </a:bodyPr>
          <a:lstStyle/>
          <a:p>
            <a:pPr>
              <a:lnSpc>
                <a:spcPct val="85000"/>
              </a:lnSpc>
              <a:spcBef>
                <a:spcPct val="0"/>
              </a:spcBef>
              <a:spcAft>
                <a:spcPts val="600"/>
              </a:spcAft>
              <a:defRPr/>
            </a:pPr>
            <a:r>
              <a:rPr lang="en-US" sz="3600" b="1" spc="-50">
                <a:solidFill>
                  <a:srgbClr val="FFFFFF"/>
                </a:solidFill>
                <a:effectLst>
                  <a:outerShdw blurRad="38100" dist="38100" dir="2700000" algn="tl">
                    <a:srgbClr val="000000"/>
                  </a:outerShdw>
                </a:effectLst>
                <a:latin typeface="+mj-lt"/>
                <a:ea typeface="+mj-ea"/>
                <a:cs typeface="+mj-cs"/>
              </a:rPr>
              <a:t>Riego por superficie</a:t>
            </a:r>
          </a:p>
        </p:txBody>
      </p:sp>
      <p:sp>
        <p:nvSpPr>
          <p:cNvPr id="147" name="Rectangle 14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914"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RIEGO POR INUNDACIÓN.</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este método la superficie a regar se divide en una serie de estanques o compartimentos, bordeados totalmente por caballones o bordos (pequeños montículos de tierra), que controlan y delimitan el volumen de agua aplicado para el riego.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funcionamiento consiste en abrir brechas a los costados de las zanjas de abastecimiento, inundar el terreno, cerrarlas y dejar que el agua se infiltre.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8" name="Rectangle 137">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0" name="Straight Connector 139">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2" name="Rectangle 14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939" name="Rectangle 3"/>
          <p:cNvSpPr>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chorCtr="1">
            <a:normAutofit/>
          </a:bodyPr>
          <a:lstStyle/>
          <a:p>
            <a:pPr>
              <a:lnSpc>
                <a:spcPct val="85000"/>
              </a:lnSpc>
              <a:spcBef>
                <a:spcPct val="0"/>
              </a:spcBef>
              <a:spcAft>
                <a:spcPts val="600"/>
              </a:spcAft>
            </a:pPr>
            <a:r>
              <a:rPr lang="en-US" sz="3600" spc="-50">
                <a:solidFill>
                  <a:srgbClr val="FFFFFF"/>
                </a:solidFill>
                <a:latin typeface="+mj-lt"/>
                <a:ea typeface="+mj-ea"/>
                <a:cs typeface="+mj-cs"/>
              </a:rPr>
              <a:t>Riego por superficie</a:t>
            </a:r>
          </a:p>
        </p:txBody>
      </p:sp>
      <p:sp>
        <p:nvSpPr>
          <p:cNvPr id="146" name="Rectangle 14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938" name="Text Box 2"/>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latin typeface="+mn-lt"/>
              </a:rPr>
              <a:t>Caudal de </a:t>
            </a:r>
            <a:r>
              <a:rPr lang="en-US" b="1" dirty="0" err="1">
                <a:solidFill>
                  <a:schemeClr val="tx1">
                    <a:lumMod val="75000"/>
                    <a:lumOff val="25000"/>
                  </a:schemeClr>
                </a:solidFill>
                <a:latin typeface="+mn-lt"/>
              </a:rPr>
              <a:t>Riego</a:t>
            </a:r>
            <a:endParaRPr lang="en-US" b="1"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Es </a:t>
            </a:r>
            <a:r>
              <a:rPr lang="en-US" dirty="0" err="1">
                <a:solidFill>
                  <a:schemeClr val="tx1">
                    <a:lumMod val="75000"/>
                    <a:lumOff val="25000"/>
                  </a:schemeClr>
                </a:solidFill>
                <a:latin typeface="+mn-lt"/>
              </a:rPr>
              <a:t>función</a:t>
            </a:r>
            <a:r>
              <a:rPr lang="en-US" dirty="0">
                <a:solidFill>
                  <a:schemeClr val="tx1">
                    <a:lumMod val="75000"/>
                    <a:lumOff val="25000"/>
                  </a:schemeClr>
                </a:solidFill>
                <a:latin typeface="+mn-lt"/>
              </a:rPr>
              <a:t> de : </a:t>
            </a:r>
            <a:r>
              <a:rPr lang="en-US" dirty="0" err="1">
                <a:solidFill>
                  <a:schemeClr val="tx1">
                    <a:lumMod val="75000"/>
                    <a:lumOff val="25000"/>
                  </a:schemeClr>
                </a:solidFill>
                <a:latin typeface="+mn-lt"/>
              </a:rPr>
              <a:t>longitud</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pendiente</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naturaleza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suelo</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A mayor caudal </a:t>
            </a:r>
            <a:r>
              <a:rPr lang="en-US" dirty="0" err="1">
                <a:solidFill>
                  <a:schemeClr val="tx1">
                    <a:lumMod val="75000"/>
                    <a:lumOff val="25000"/>
                  </a:schemeClr>
                </a:solidFill>
                <a:latin typeface="+mn-lt"/>
              </a:rPr>
              <a:t>corresponde</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avance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rápido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surco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mayor </a:t>
            </a:r>
            <a:r>
              <a:rPr lang="en-US" dirty="0" err="1">
                <a:solidFill>
                  <a:schemeClr val="tx1">
                    <a:lumMod val="75000"/>
                    <a:lumOff val="25000"/>
                  </a:schemeClr>
                </a:solidFill>
                <a:latin typeface="+mn-lt"/>
              </a:rPr>
              <a:t>aprovechamiento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consigue</a:t>
            </a:r>
            <a:r>
              <a:rPr lang="en-US" dirty="0">
                <a:solidFill>
                  <a:schemeClr val="tx1">
                    <a:lumMod val="75000"/>
                    <a:lumOff val="25000"/>
                  </a:schemeClr>
                </a:solidFill>
                <a:latin typeface="+mn-lt"/>
              </a:rPr>
              <a:t> con el </a:t>
            </a:r>
            <a:r>
              <a:rPr lang="en-US" dirty="0" err="1">
                <a:solidFill>
                  <a:schemeClr val="tx1">
                    <a:lumMod val="75000"/>
                    <a:lumOff val="25000"/>
                  </a:schemeClr>
                </a:solidFill>
                <a:latin typeface="+mn-lt"/>
              </a:rPr>
              <a:t>avance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rápido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posible</a:t>
            </a:r>
            <a:r>
              <a:rPr lang="en-US" dirty="0">
                <a:solidFill>
                  <a:schemeClr val="tx1">
                    <a:lumMod val="75000"/>
                    <a:lumOff val="25000"/>
                  </a:schemeClr>
                </a:solidFill>
                <a:latin typeface="+mn-lt"/>
              </a:rPr>
              <a:t>, lo que </a:t>
            </a:r>
            <a:r>
              <a:rPr lang="en-US" dirty="0" err="1">
                <a:solidFill>
                  <a:schemeClr val="tx1">
                    <a:lumMod val="75000"/>
                    <a:lumOff val="25000"/>
                  </a:schemeClr>
                </a:solidFill>
                <a:latin typeface="+mn-lt"/>
              </a:rPr>
              <a:t>implica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utilizar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máximo</a:t>
            </a:r>
            <a:r>
              <a:rPr lang="en-US" dirty="0">
                <a:solidFill>
                  <a:schemeClr val="tx1">
                    <a:lumMod val="75000"/>
                    <a:lumOff val="25000"/>
                  </a:schemeClr>
                </a:solidFill>
                <a:latin typeface="+mn-lt"/>
              </a:rPr>
              <a:t> caudal que no cause </a:t>
            </a:r>
            <a:r>
              <a:rPr lang="en-US" dirty="0" err="1">
                <a:solidFill>
                  <a:schemeClr val="tx1">
                    <a:lumMod val="75000"/>
                    <a:lumOff val="25000"/>
                  </a:schemeClr>
                </a:solidFill>
                <a:latin typeface="+mn-lt"/>
              </a:rPr>
              <a:t>erosión</a:t>
            </a:r>
            <a:r>
              <a:rPr lang="en-US" dirty="0">
                <a:solidFill>
                  <a:schemeClr val="tx1">
                    <a:lumMod val="75000"/>
                    <a:lumOff val="25000"/>
                  </a:schemeClr>
                </a:solidFill>
                <a:latin typeface="+mn-lt"/>
              </a:rPr>
              <a:t> (caudal </a:t>
            </a:r>
            <a:r>
              <a:rPr lang="en-US" dirty="0" err="1">
                <a:solidFill>
                  <a:schemeClr val="tx1">
                    <a:lumMod val="75000"/>
                    <a:lumOff val="25000"/>
                  </a:schemeClr>
                </a:solidFill>
                <a:latin typeface="+mn-lt"/>
              </a:rPr>
              <a:t>máximo</a:t>
            </a:r>
            <a:r>
              <a:rPr lang="en-US" dirty="0">
                <a:solidFill>
                  <a:schemeClr val="tx1">
                    <a:lumMod val="75000"/>
                    <a:lumOff val="25000"/>
                  </a:schemeClr>
                </a:solidFill>
                <a:latin typeface="+mn-lt"/>
              </a:rPr>
              <a:t> no </a:t>
            </a:r>
            <a:r>
              <a:rPr lang="en-US" dirty="0" err="1">
                <a:solidFill>
                  <a:schemeClr val="tx1">
                    <a:lumMod val="75000"/>
                    <a:lumOff val="25000"/>
                  </a:schemeClr>
                </a:solidFill>
                <a:latin typeface="+mn-lt"/>
              </a:rPr>
              <a:t>erosivo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Una </a:t>
            </a:r>
            <a:r>
              <a:rPr lang="en-US" dirty="0" err="1">
                <a:solidFill>
                  <a:schemeClr val="tx1">
                    <a:lumMod val="75000"/>
                    <a:lumOff val="25000"/>
                  </a:schemeClr>
                </a:solidFill>
                <a:latin typeface="+mn-lt"/>
              </a:rPr>
              <a:t>vez</a:t>
            </a:r>
            <a:r>
              <a:rPr lang="en-US" dirty="0">
                <a:solidFill>
                  <a:schemeClr val="tx1">
                    <a:lumMod val="75000"/>
                    <a:lumOff val="25000"/>
                  </a:schemeClr>
                </a:solidFill>
                <a:latin typeface="+mn-lt"/>
              </a:rPr>
              <a:t> que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ha </a:t>
            </a:r>
            <a:r>
              <a:rPr lang="en-US" dirty="0" err="1">
                <a:solidFill>
                  <a:schemeClr val="tx1">
                    <a:lumMod val="75000"/>
                    <a:lumOff val="25000"/>
                  </a:schemeClr>
                </a:solidFill>
                <a:latin typeface="+mn-lt"/>
              </a:rPr>
              <a:t>llegado</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extremo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surco</a:t>
            </a:r>
            <a:r>
              <a:rPr lang="en-US" dirty="0">
                <a:solidFill>
                  <a:schemeClr val="tx1">
                    <a:lumMod val="75000"/>
                    <a:lumOff val="25000"/>
                  </a:schemeClr>
                </a:solidFill>
                <a:latin typeface="+mn-lt"/>
              </a:rPr>
              <a:t> se reduce el caudal de forma que </a:t>
            </a:r>
            <a:r>
              <a:rPr lang="en-US" dirty="0" err="1">
                <a:solidFill>
                  <a:schemeClr val="tx1">
                    <a:lumMod val="75000"/>
                    <a:lumOff val="25000"/>
                  </a:schemeClr>
                </a:solidFill>
                <a:latin typeface="+mn-lt"/>
              </a:rPr>
              <a:t>satisfaga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únicamente</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requerimientos</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velocidad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infiltración</a:t>
            </a:r>
            <a:r>
              <a:rPr lang="en-US" dirty="0">
                <a:solidFill>
                  <a:schemeClr val="tx1">
                    <a:lumMod val="75000"/>
                    <a:lumOff val="25000"/>
                  </a:schemeClr>
                </a:solidFill>
                <a:latin typeface="+mn-lt"/>
              </a:rPr>
              <a:t>, y se </a:t>
            </a:r>
            <a:r>
              <a:rPr lang="en-US" dirty="0" err="1">
                <a:solidFill>
                  <a:schemeClr val="tx1">
                    <a:lumMod val="75000"/>
                    <a:lumOff val="25000"/>
                  </a:schemeClr>
                </a:solidFill>
                <a:latin typeface="+mn-lt"/>
              </a:rPr>
              <a:t>mantiene</a:t>
            </a:r>
            <a:r>
              <a:rPr lang="en-US" dirty="0">
                <a:solidFill>
                  <a:schemeClr val="tx1">
                    <a:lumMod val="75000"/>
                    <a:lumOff val="25000"/>
                  </a:schemeClr>
                </a:solidFill>
                <a:latin typeface="+mn-lt"/>
              </a:rPr>
              <a:t> hasta el final del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(caudal </a:t>
            </a:r>
            <a:r>
              <a:rPr lang="en-US" dirty="0" err="1">
                <a:solidFill>
                  <a:schemeClr val="tx1">
                    <a:lumMod val="75000"/>
                    <a:lumOff val="25000"/>
                  </a:schemeClr>
                </a:solidFill>
                <a:latin typeface="+mn-lt"/>
              </a:rPr>
              <a:t>permanente</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Donde</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Q es el caudal </a:t>
            </a:r>
            <a:r>
              <a:rPr lang="en-US" dirty="0" err="1">
                <a:solidFill>
                  <a:schemeClr val="tx1">
                    <a:lumMod val="75000"/>
                    <a:lumOff val="25000"/>
                  </a:schemeClr>
                </a:solidFill>
                <a:latin typeface="+mn-lt"/>
              </a:rPr>
              <a:t>máximo</a:t>
            </a:r>
            <a:r>
              <a:rPr lang="en-US" dirty="0">
                <a:solidFill>
                  <a:schemeClr val="tx1">
                    <a:lumMod val="75000"/>
                    <a:lumOff val="25000"/>
                  </a:schemeClr>
                </a:solidFill>
                <a:latin typeface="+mn-lt"/>
              </a:rPr>
              <a:t> no </a:t>
            </a:r>
            <a:r>
              <a:rPr lang="en-US" dirty="0" err="1">
                <a:solidFill>
                  <a:schemeClr val="tx1">
                    <a:lumMod val="75000"/>
                    <a:lumOff val="25000"/>
                  </a:schemeClr>
                </a:solidFill>
                <a:latin typeface="+mn-lt"/>
              </a:rPr>
              <a:t>erosivo</a:t>
            </a:r>
            <a:r>
              <a:rPr lang="en-US" dirty="0">
                <a:solidFill>
                  <a:schemeClr val="tx1">
                    <a:lumMod val="75000"/>
                    <a:lumOff val="25000"/>
                  </a:schemeClr>
                </a:solidFill>
                <a:latin typeface="+mn-lt"/>
              </a:rPr>
              <a:t> (l/min) y P </a:t>
            </a:r>
            <a:r>
              <a:rPr lang="en-US" dirty="0" err="1">
                <a:solidFill>
                  <a:schemeClr val="tx1">
                    <a:lumMod val="75000"/>
                    <a:lumOff val="25000"/>
                  </a:schemeClr>
                </a:solidFill>
                <a:latin typeface="+mn-lt"/>
              </a:rPr>
              <a:t>pendiente</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surco</a:t>
            </a:r>
            <a:r>
              <a:rPr lang="en-US" dirty="0">
                <a:solidFill>
                  <a:schemeClr val="tx1">
                    <a:lumMod val="75000"/>
                    <a:lumOff val="25000"/>
                  </a:schemeClr>
                </a:solidFill>
                <a:latin typeface="+mn-lt"/>
              </a:rPr>
              <a:t> (%).</a:t>
            </a:r>
          </a:p>
        </p:txBody>
      </p:sp>
      <p:pic>
        <p:nvPicPr>
          <p:cNvPr id="4" name="Picture 3">
            <a:extLst>
              <a:ext uri="{FF2B5EF4-FFF2-40B4-BE49-F238E27FC236}">
                <a16:creationId xmlns:a16="http://schemas.microsoft.com/office/drawing/2014/main" id="{F14ADEB4-C796-4BC8-B546-D9E0D4D8943A}"/>
              </a:ext>
            </a:extLst>
          </p:cNvPr>
          <p:cNvPicPr>
            <a:picLocks noChangeAspect="1"/>
          </p:cNvPicPr>
          <p:nvPr/>
        </p:nvPicPr>
        <p:blipFill>
          <a:blip r:embed="rId3"/>
          <a:stretch>
            <a:fillRect/>
          </a:stretch>
        </p:blipFill>
        <p:spPr>
          <a:xfrm>
            <a:off x="8422533" y="4265356"/>
            <a:ext cx="794004" cy="6477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401F3FC2-0CA7-44E2-B365-0C1C192844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1" name="Rectangle 200">
            <a:extLst>
              <a:ext uri="{FF2B5EF4-FFF2-40B4-BE49-F238E27FC236}">
                <a16:creationId xmlns:a16="http://schemas.microsoft.com/office/drawing/2014/main" id="{AA28FB93-95A7-4FDC-8465-018F5B4D6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3" name="Straight Connector 202">
            <a:extLst>
              <a:ext uri="{FF2B5EF4-FFF2-40B4-BE49-F238E27FC236}">
                <a16:creationId xmlns:a16="http://schemas.microsoft.com/office/drawing/2014/main" id="{EE040581-5351-4206-8622-1AB9B6F1B8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5" name="Rectangle 204">
            <a:extLst>
              <a:ext uri="{FF2B5EF4-FFF2-40B4-BE49-F238E27FC236}">
                <a16:creationId xmlns:a16="http://schemas.microsoft.com/office/drawing/2014/main" id="{3A47D177-EC72-4560-800F-2DCD9F53A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034" name="Rectangle 2"/>
          <p:cNvSpPr>
            <a:spLocks noGrp="1" noChangeArrowheads="1"/>
          </p:cNvSpPr>
          <p:nvPr>
            <p:ph type="title"/>
          </p:nvPr>
        </p:nvSpPr>
        <p:spPr>
          <a:xfrm>
            <a:off x="7806813" y="639097"/>
            <a:ext cx="3736257" cy="3686015"/>
          </a:xfrm>
        </p:spPr>
        <p:txBody>
          <a:bodyPr vert="horz" lIns="91440" tIns="45720" rIns="91440" bIns="45720" rtlCol="0" anchor="b">
            <a:normAutofit/>
          </a:bodyPr>
          <a:lstStyle/>
          <a:p>
            <a:pPr>
              <a:defRPr/>
            </a:pPr>
            <a:r>
              <a:rPr lang="en-US" sz="6600">
                <a:solidFill>
                  <a:schemeClr val="tx1">
                    <a:lumMod val="85000"/>
                    <a:lumOff val="15000"/>
                  </a:schemeClr>
                </a:solidFill>
              </a:rPr>
              <a:t>Riego por superficie</a:t>
            </a:r>
          </a:p>
        </p:txBody>
      </p:sp>
      <p:sp>
        <p:nvSpPr>
          <p:cNvPr id="207" name="Rectangle 206">
            <a:extLst>
              <a:ext uri="{FF2B5EF4-FFF2-40B4-BE49-F238E27FC236}">
                <a16:creationId xmlns:a16="http://schemas.microsoft.com/office/drawing/2014/main" id="{823B8A80-9187-40DD-99BC-2437EF8C1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3" name="Picture 3" descr="s8630s0g"/>
          <p:cNvPicPr>
            <a:picLocks noChangeAspect="1" noChangeArrowheads="1"/>
          </p:cNvPicPr>
          <p:nvPr/>
        </p:nvPicPr>
        <p:blipFill rotWithShape="1">
          <a:blip r:embed="rId3">
            <a:extLst>
              <a:ext uri="{28A0092B-C50C-407E-A947-70E740481C1C}">
                <a14:useLocalDpi xmlns:a14="http://schemas.microsoft.com/office/drawing/2010/main" val="0"/>
              </a:ext>
            </a:extLst>
          </a:blip>
          <a:srcRect t="2745" r="2" b="3293"/>
          <a:stretch/>
        </p:blipFill>
        <p:spPr bwMode="auto">
          <a:xfrm>
            <a:off x="3789574" y="10"/>
            <a:ext cx="3629320" cy="33559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gravedad"/>
          <p:cNvPicPr>
            <a:picLocks noChangeAspect="1" noChangeArrowheads="1"/>
          </p:cNvPicPr>
          <p:nvPr/>
        </p:nvPicPr>
        <p:blipFill rotWithShape="1">
          <a:blip r:embed="rId4">
            <a:extLst>
              <a:ext uri="{28A0092B-C50C-407E-A947-70E740481C1C}">
                <a14:useLocalDpi xmlns:a14="http://schemas.microsoft.com/office/drawing/2010/main" val="0"/>
              </a:ext>
            </a:extLst>
          </a:blip>
          <a:srcRect t="32022" b="17648"/>
          <a:stretch/>
        </p:blipFill>
        <p:spPr bwMode="auto">
          <a:xfrm>
            <a:off x="-4740" y="3494690"/>
            <a:ext cx="7423634" cy="28396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9" name="Straight Connector 208">
            <a:extLst>
              <a:ext uri="{FF2B5EF4-FFF2-40B4-BE49-F238E27FC236}">
                <a16:creationId xmlns:a16="http://schemas.microsoft.com/office/drawing/2014/main" id="{899325C8-8BF3-48CB-B10F-B02D9ACDC2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2AA1D355-9E6B-4B04-A5BF-A263AF44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3" name="Rectangle 212">
            <a:extLst>
              <a:ext uri="{FF2B5EF4-FFF2-40B4-BE49-F238E27FC236}">
                <a16:creationId xmlns:a16="http://schemas.microsoft.com/office/drawing/2014/main" id="{DDF044F3-1DA9-46ED-B8BC-1581F2AC9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22" name="Text Box 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CAUDAL FICTICIO CONTINUO</a:t>
            </a:r>
          </a:p>
          <a:p>
            <a:pPr eaLnBrk="1" hangingPunct="1">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984" r="18443" b="-1"/>
          <a:stretch/>
        </p:blipFill>
        <p:spPr bwMode="auto">
          <a:xfrm>
            <a:off x="1076432" y="1916318"/>
            <a:ext cx="3094997" cy="34710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3"/>
          <p:cNvSpPr txBox="1">
            <a:spLocks noChangeArrowheads="1"/>
          </p:cNvSpPr>
          <p:nvPr/>
        </p:nvSpPr>
        <p:spPr bwMode="auto">
          <a:xfrm>
            <a:off x="4639733" y="1845734"/>
            <a:ext cx="6515947"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1900" u="sng" dirty="0">
                <a:solidFill>
                  <a:schemeClr val="tx1">
                    <a:lumMod val="75000"/>
                    <a:lumOff val="25000"/>
                  </a:schemeClr>
                </a:solidFill>
                <a:latin typeface="+mn-lt"/>
              </a:rPr>
              <a:t>Caudal </a:t>
            </a:r>
            <a:r>
              <a:rPr lang="en-US" sz="1900" u="sng" dirty="0" err="1">
                <a:solidFill>
                  <a:schemeClr val="tx1">
                    <a:lumMod val="75000"/>
                    <a:lumOff val="25000"/>
                  </a:schemeClr>
                </a:solidFill>
                <a:latin typeface="+mn-lt"/>
              </a:rPr>
              <a:t>ficticio</a:t>
            </a:r>
            <a:r>
              <a:rPr lang="en-US" sz="1900" u="sng" dirty="0">
                <a:solidFill>
                  <a:schemeClr val="tx1">
                    <a:lumMod val="75000"/>
                    <a:lumOff val="25000"/>
                  </a:schemeClr>
                </a:solidFill>
                <a:latin typeface="+mn-lt"/>
              </a:rPr>
              <a:t> continuo</a:t>
            </a:r>
            <a:r>
              <a:rPr lang="en-US" sz="1900" dirty="0">
                <a:solidFill>
                  <a:schemeClr val="tx1">
                    <a:lumMod val="75000"/>
                    <a:lumOff val="25000"/>
                  </a:schemeClr>
                </a:solidFill>
                <a:latin typeface="+mn-lt"/>
              </a:rPr>
              <a:t> (l/s ha)</a:t>
            </a:r>
          </a:p>
          <a:p>
            <a:pPr eaLnBrk="1" hangingPunct="1">
              <a:lnSpc>
                <a:spcPct val="90000"/>
              </a:lnSpc>
              <a:spcAft>
                <a:spcPts val="600"/>
              </a:spcAft>
              <a:buClr>
                <a:schemeClr val="accent1"/>
              </a:buClr>
              <a:buFont typeface="Calibri" panose="020F0502020204030204" pitchFamily="34" charset="0"/>
            </a:pPr>
            <a:endParaRPr lang="en-US" sz="19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El caudal </a:t>
            </a:r>
            <a:r>
              <a:rPr lang="en-US" sz="1900" dirty="0" err="1">
                <a:solidFill>
                  <a:schemeClr val="tx1">
                    <a:lumMod val="75000"/>
                    <a:lumOff val="25000"/>
                  </a:schemeClr>
                </a:solidFill>
                <a:latin typeface="+mn-lt"/>
              </a:rPr>
              <a:t>ficticio</a:t>
            </a:r>
            <a:r>
              <a:rPr lang="en-US" sz="1900" dirty="0">
                <a:solidFill>
                  <a:schemeClr val="tx1">
                    <a:lumMod val="75000"/>
                    <a:lumOff val="25000"/>
                  </a:schemeClr>
                </a:solidFill>
                <a:latin typeface="+mn-lt"/>
              </a:rPr>
              <a:t> continuo es el </a:t>
            </a:r>
            <a:r>
              <a:rPr lang="en-US" sz="1900" dirty="0" err="1">
                <a:solidFill>
                  <a:schemeClr val="tx1">
                    <a:lumMod val="75000"/>
                    <a:lumOff val="25000"/>
                  </a:schemeClr>
                </a:solidFill>
                <a:latin typeface="+mn-lt"/>
              </a:rPr>
              <a:t>correspondiente</a:t>
            </a:r>
            <a:r>
              <a:rPr lang="en-US" sz="1900" dirty="0">
                <a:solidFill>
                  <a:schemeClr val="tx1">
                    <a:lumMod val="75000"/>
                    <a:lumOff val="25000"/>
                  </a:schemeClr>
                </a:solidFill>
                <a:latin typeface="+mn-lt"/>
              </a:rPr>
              <a:t> a un </a:t>
            </a:r>
            <a:r>
              <a:rPr lang="en-US" sz="1900" dirty="0" err="1">
                <a:solidFill>
                  <a:schemeClr val="tx1">
                    <a:lumMod val="75000"/>
                    <a:lumOff val="25000"/>
                  </a:schemeClr>
                </a:solidFill>
                <a:latin typeface="+mn-lt"/>
              </a:rPr>
              <a:t>determinado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mes</a:t>
            </a:r>
            <a:r>
              <a:rPr lang="en-US" sz="1900" dirty="0">
                <a:solidFill>
                  <a:schemeClr val="tx1">
                    <a:lumMod val="75000"/>
                    <a:lumOff val="25000"/>
                  </a:schemeClr>
                </a:solidFill>
                <a:latin typeface="+mn-lt"/>
              </a:rPr>
              <a:t> y se </a:t>
            </a:r>
            <a:r>
              <a:rPr lang="en-US" sz="1900" dirty="0" err="1">
                <a:solidFill>
                  <a:schemeClr val="tx1">
                    <a:lumMod val="75000"/>
                    <a:lumOff val="25000"/>
                  </a:schemeClr>
                </a:solidFill>
                <a:latin typeface="+mn-lt"/>
              </a:rPr>
              <a:t>considera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como</a:t>
            </a:r>
            <a:r>
              <a:rPr lang="en-US" sz="1900" dirty="0">
                <a:solidFill>
                  <a:schemeClr val="tx1">
                    <a:lumMod val="75000"/>
                    <a:lumOff val="25000"/>
                  </a:schemeClr>
                </a:solidFill>
                <a:latin typeface="+mn-lt"/>
              </a:rPr>
              <a:t> el caudal </a:t>
            </a:r>
            <a:r>
              <a:rPr lang="en-US" sz="1900" dirty="0" err="1">
                <a:solidFill>
                  <a:schemeClr val="tx1">
                    <a:lumMod val="75000"/>
                    <a:lumOff val="25000"/>
                  </a:schemeClr>
                </a:solidFill>
                <a:latin typeface="+mn-lt"/>
              </a:rPr>
              <a:t>constante</a:t>
            </a:r>
            <a:r>
              <a:rPr lang="en-US" sz="1900" dirty="0">
                <a:solidFill>
                  <a:schemeClr val="tx1">
                    <a:lumMod val="75000"/>
                    <a:lumOff val="25000"/>
                  </a:schemeClr>
                </a:solidFill>
                <a:latin typeface="+mn-lt"/>
              </a:rPr>
              <a:t> que </a:t>
            </a:r>
            <a:r>
              <a:rPr lang="en-US" sz="1900" dirty="0" err="1">
                <a:solidFill>
                  <a:schemeClr val="tx1">
                    <a:lumMod val="75000"/>
                    <a:lumOff val="25000"/>
                  </a:schemeClr>
                </a:solidFill>
                <a:latin typeface="+mn-lt"/>
              </a:rPr>
              <a:t>suministrado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continuamente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durante</a:t>
            </a:r>
            <a:r>
              <a:rPr lang="en-US" sz="1900" dirty="0">
                <a:solidFill>
                  <a:schemeClr val="tx1">
                    <a:lumMod val="75000"/>
                    <a:lumOff val="25000"/>
                  </a:schemeClr>
                </a:solidFill>
                <a:latin typeface="+mn-lt"/>
              </a:rPr>
              <a:t> el </a:t>
            </a:r>
            <a:r>
              <a:rPr lang="en-US" sz="1900" dirty="0" err="1">
                <a:solidFill>
                  <a:schemeClr val="tx1">
                    <a:lumMod val="75000"/>
                    <a:lumOff val="25000"/>
                  </a:schemeClr>
                </a:solidFill>
                <a:latin typeface="+mn-lt"/>
              </a:rPr>
              <a:t>citado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durante</a:t>
            </a:r>
            <a:r>
              <a:rPr lang="en-US" sz="1900" dirty="0">
                <a:solidFill>
                  <a:schemeClr val="tx1">
                    <a:lumMod val="75000"/>
                    <a:lumOff val="25000"/>
                  </a:schemeClr>
                </a:solidFill>
                <a:latin typeface="+mn-lt"/>
              </a:rPr>
              <a:t> las horas de </a:t>
            </a:r>
            <a:r>
              <a:rPr lang="en-US" sz="1900" dirty="0" err="1">
                <a:solidFill>
                  <a:schemeClr val="tx1">
                    <a:lumMod val="75000"/>
                    <a:lumOff val="25000"/>
                  </a:schemeClr>
                </a:solidFill>
                <a:latin typeface="+mn-lt"/>
              </a:rPr>
              <a:t>riego</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satisface</a:t>
            </a:r>
            <a:r>
              <a:rPr lang="en-US" sz="1900" dirty="0">
                <a:solidFill>
                  <a:schemeClr val="tx1">
                    <a:lumMod val="75000"/>
                    <a:lumOff val="25000"/>
                  </a:schemeClr>
                </a:solidFill>
                <a:latin typeface="+mn-lt"/>
              </a:rPr>
              <a:t> las </a:t>
            </a:r>
            <a:r>
              <a:rPr lang="en-US" sz="1900" dirty="0" err="1">
                <a:solidFill>
                  <a:schemeClr val="tx1">
                    <a:lumMod val="75000"/>
                    <a:lumOff val="25000"/>
                  </a:schemeClr>
                </a:solidFill>
                <a:latin typeface="+mn-lt"/>
              </a:rPr>
              <a:t>necesidades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hídricas</a:t>
            </a:r>
            <a:r>
              <a:rPr lang="en-US" sz="1900" dirty="0">
                <a:solidFill>
                  <a:schemeClr val="tx1">
                    <a:lumMod val="75000"/>
                    <a:lumOff val="25000"/>
                  </a:schemeClr>
                </a:solidFill>
                <a:latin typeface="+mn-lt"/>
              </a:rPr>
              <a:t> (m</a:t>
            </a:r>
            <a:r>
              <a:rPr lang="en-US" sz="1900" baseline="30000" dirty="0">
                <a:solidFill>
                  <a:schemeClr val="tx1">
                    <a:lumMod val="75000"/>
                    <a:lumOff val="25000"/>
                  </a:schemeClr>
                </a:solidFill>
                <a:latin typeface="+mn-lt"/>
              </a:rPr>
              <a:t>3</a:t>
            </a:r>
            <a:r>
              <a:rPr lang="en-US" sz="1900" dirty="0">
                <a:solidFill>
                  <a:schemeClr val="tx1">
                    <a:lumMod val="75000"/>
                    <a:lumOff val="25000"/>
                  </a:schemeClr>
                </a:solidFill>
                <a:latin typeface="+mn-lt"/>
              </a:rPr>
              <a:t>) de una </a:t>
            </a:r>
            <a:r>
              <a:rPr lang="en-US" sz="1900" dirty="0" err="1">
                <a:solidFill>
                  <a:schemeClr val="tx1">
                    <a:lumMod val="75000"/>
                    <a:lumOff val="25000"/>
                  </a:schemeClr>
                </a:solidFill>
                <a:latin typeface="+mn-lt"/>
              </a:rPr>
              <a:t>hectárea</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cultivo</a:t>
            </a:r>
            <a:r>
              <a:rPr lang="en-US" sz="19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sz="19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1900" dirty="0">
                <a:solidFill>
                  <a:schemeClr val="tx1">
                    <a:lumMod val="75000"/>
                    <a:lumOff val="25000"/>
                  </a:schemeClr>
                </a:solidFill>
                <a:latin typeface="+mn-lt"/>
              </a:rPr>
              <a:t>Se </a:t>
            </a:r>
            <a:r>
              <a:rPr lang="en-US" sz="1900" dirty="0" err="1">
                <a:solidFill>
                  <a:schemeClr val="tx1">
                    <a:lumMod val="75000"/>
                    <a:lumOff val="25000"/>
                  </a:schemeClr>
                </a:solidFill>
                <a:latin typeface="+mn-lt"/>
              </a:rPr>
              <a:t>expresa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l/s ha y,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general, se </a:t>
            </a:r>
            <a:r>
              <a:rPr lang="en-US" sz="1900" dirty="0" err="1">
                <a:solidFill>
                  <a:schemeClr val="tx1">
                    <a:lumMod val="75000"/>
                    <a:lumOff val="25000"/>
                  </a:schemeClr>
                </a:solidFill>
                <a:latin typeface="+mn-lt"/>
              </a:rPr>
              <a:t>refiere</a:t>
            </a:r>
            <a:r>
              <a:rPr lang="en-US" sz="1900" dirty="0">
                <a:solidFill>
                  <a:schemeClr val="tx1">
                    <a:lumMod val="75000"/>
                    <a:lumOff val="25000"/>
                  </a:schemeClr>
                </a:solidFill>
                <a:latin typeface="+mn-lt"/>
              </a:rPr>
              <a:t> al </a:t>
            </a:r>
            <a:r>
              <a:rPr lang="en-US" sz="1900" dirty="0" err="1">
                <a:solidFill>
                  <a:schemeClr val="tx1">
                    <a:lumMod val="75000"/>
                    <a:lumOff val="25000"/>
                  </a:schemeClr>
                </a:solidFill>
                <a:latin typeface="+mn-lt"/>
              </a:rPr>
              <a:t>mes</a:t>
            </a:r>
            <a:r>
              <a:rPr lang="en-US" sz="1900" dirty="0">
                <a:solidFill>
                  <a:schemeClr val="tx1">
                    <a:lumMod val="75000"/>
                    <a:lumOff val="25000"/>
                  </a:schemeClr>
                </a:solidFill>
                <a:latin typeface="+mn-lt"/>
              </a:rPr>
              <a:t> de </a:t>
            </a:r>
            <a:r>
              <a:rPr lang="en-US" sz="1900" dirty="0" err="1">
                <a:solidFill>
                  <a:schemeClr val="tx1">
                    <a:lumMod val="75000"/>
                    <a:lumOff val="25000"/>
                  </a:schemeClr>
                </a:solidFill>
                <a:latin typeface="+mn-lt"/>
              </a:rPr>
              <a:t>máxima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demanda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hídrica</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mes</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punta</a:t>
            </a:r>
            <a:r>
              <a:rPr lang="en-US" sz="1900" dirty="0">
                <a:solidFill>
                  <a:schemeClr val="tx1">
                    <a:lumMod val="75000"/>
                    <a:lumOff val="25000"/>
                  </a:schemeClr>
                </a:solidFill>
                <a:latin typeface="+mn-lt"/>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6" name="Text Box 2"/>
          <p:cNvSpPr txBox="1">
            <a:spLocks noChangeArrowheads="1"/>
          </p:cNvSpPr>
          <p:nvPr/>
        </p:nvSpPr>
        <p:spPr bwMode="auto">
          <a:xfrm>
            <a:off x="633999" y="4550229"/>
            <a:ext cx="10909073" cy="10576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6000" spc="-50">
                <a:solidFill>
                  <a:schemeClr val="tx1">
                    <a:lumMod val="85000"/>
                    <a:lumOff val="15000"/>
                  </a:schemeClr>
                </a:solidFill>
                <a:latin typeface="+mj-lt"/>
                <a:ea typeface="+mj-ea"/>
                <a:cs typeface="+mj-cs"/>
              </a:rPr>
              <a:t>RIEGO POR SURCO</a:t>
            </a:r>
          </a:p>
        </p:txBody>
      </p:sp>
      <p:pic>
        <p:nvPicPr>
          <p:cNvPr id="41988" name="Picture 4" descr="152riego"/>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457" y="733341"/>
            <a:ext cx="5131653" cy="34162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7" name="Picture 3" descr="12vallenar05-9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4891" y="640080"/>
            <a:ext cx="4803648"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Connector 82">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995" t="4822" r="16006" b="11121"/>
          <a:stretch>
            <a:fillRect/>
          </a:stretch>
        </p:blipFill>
        <p:spPr bwMode="auto">
          <a:xfrm>
            <a:off x="3054350" y="104775"/>
            <a:ext cx="5994400" cy="2019300"/>
          </a:xfrm>
          <a:prstGeom prst="rect">
            <a:avLst/>
          </a:prstGeom>
          <a:solidFill>
            <a:srgbClr val="CCFFFF"/>
          </a:solidFill>
          <a:ln w="9525">
            <a:solidFill>
              <a:schemeClr val="hlink"/>
            </a:solidFill>
            <a:miter lim="800000"/>
            <a:headEnd/>
            <a:tailEnd/>
          </a:ln>
        </p:spPr>
      </p:pic>
      <p:pic>
        <p:nvPicPr>
          <p:cNvPr id="430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6988" y="2232026"/>
            <a:ext cx="7213600" cy="2409825"/>
          </a:xfrm>
          <a:prstGeom prst="rect">
            <a:avLst/>
          </a:prstGeom>
          <a:solidFill>
            <a:srgbClr val="CCFFFF"/>
          </a:solidFill>
          <a:ln w="9525">
            <a:solidFill>
              <a:schemeClr val="hlink"/>
            </a:solidFill>
            <a:miter lim="800000"/>
            <a:headEnd/>
            <a:tailEnd/>
          </a:ln>
        </p:spPr>
      </p:pic>
      <p:pic>
        <p:nvPicPr>
          <p:cNvPr id="430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10054" r="11945"/>
          <a:stretch>
            <a:fillRect/>
          </a:stretch>
        </p:blipFill>
        <p:spPr bwMode="auto">
          <a:xfrm>
            <a:off x="3000375" y="4724401"/>
            <a:ext cx="6299200" cy="1903413"/>
          </a:xfrm>
          <a:prstGeom prst="rect">
            <a:avLst/>
          </a:prstGeom>
          <a:solidFill>
            <a:srgbClr val="CCFFFF"/>
          </a:solidFill>
          <a:ln w="9525">
            <a:solidFill>
              <a:schemeClr val="hlink"/>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913" y="908051"/>
            <a:ext cx="6769100" cy="2519363"/>
          </a:xfrm>
          <a:prstGeom prst="rect">
            <a:avLst/>
          </a:prstGeom>
          <a:solidFill>
            <a:srgbClr val="CCFFFF"/>
          </a:solidFill>
          <a:ln w="9525">
            <a:solidFill>
              <a:schemeClr val="hlink"/>
            </a:solidFill>
            <a:miter lim="800000"/>
            <a:headEnd/>
            <a:tailEnd/>
          </a:ln>
        </p:spPr>
      </p:pic>
      <p:pic>
        <p:nvPicPr>
          <p:cNvPr id="440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276" y="3752851"/>
            <a:ext cx="5832475" cy="2276475"/>
          </a:xfrm>
          <a:prstGeom prst="rect">
            <a:avLst/>
          </a:prstGeom>
          <a:solidFill>
            <a:srgbClr val="CCFFFF"/>
          </a:solidFill>
          <a:ln w="9525">
            <a:solidFill>
              <a:schemeClr val="hlink"/>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30511CB-2556-40C9-9975-93D0D2EF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137E738-AFAB-48B2-97F9-5C4BF393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703A2A2-0F14-45FC-8CB4-D5DEEC49A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1AD4E35D-A118-48D3-A2D3-3CEE5A0C74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Text Box 2"/>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spc="-50">
                <a:solidFill>
                  <a:schemeClr val="tx1">
                    <a:lumMod val="75000"/>
                    <a:lumOff val="25000"/>
                  </a:schemeClr>
                </a:solidFill>
                <a:latin typeface="+mj-lt"/>
                <a:ea typeface="+mj-ea"/>
                <a:cs typeface="+mj-cs"/>
              </a:rPr>
              <a:t>RIEGO POR ASPERSIÓN</a:t>
            </a:r>
          </a:p>
        </p:txBody>
      </p:sp>
      <p:pic>
        <p:nvPicPr>
          <p:cNvPr id="4506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035264"/>
            <a:ext cx="4020297" cy="15678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Connector 81">
            <a:extLst>
              <a:ext uri="{FF2B5EF4-FFF2-40B4-BE49-F238E27FC236}">
                <a16:creationId xmlns:a16="http://schemas.microsoft.com/office/drawing/2014/main" id="{8A1FC8F0-6475-4788-9B10-7CF183FC51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8263" y="3218101"/>
            <a:ext cx="3851767"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buNone/>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A diferencia que en los métodos de riego por superficie, en estos casos el agua aplicada se infiltra directamente es la zona de raíces sin escurrir en superficie.</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principio de operación en los sistemas de riego por aspersión se basa en convertir la energía de presión en energía de velocidad a la salida del aspersor en forma de chorro.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A medida que dicho chorro pasa sobre el terreno, queda esparcido en forma de gotas de agua, las cuales por la resistencia del aire caen a la superficie del suelo.</a:t>
            </a:r>
          </a:p>
        </p:txBody>
      </p:sp>
      <p:sp>
        <p:nvSpPr>
          <p:cNvPr id="84" name="Rectangle 83">
            <a:extLst>
              <a:ext uri="{FF2B5EF4-FFF2-40B4-BE49-F238E27FC236}">
                <a16:creationId xmlns:a16="http://schemas.microsoft.com/office/drawing/2014/main" id="{30F84B10-5D81-46AE-920D-E07497CDB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F68DC746-DF72-4A62-B759-311531016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Text Box 2"/>
          <p:cNvSpPr txBox="1">
            <a:spLocks noChangeArrowheads="1"/>
          </p:cNvSpPr>
          <p:nvPr/>
        </p:nvSpPr>
        <p:spPr bwMode="auto">
          <a:xfrm>
            <a:off x="7859485" y="634946"/>
            <a:ext cx="369025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400" b="1" spc="-50">
                <a:solidFill>
                  <a:schemeClr val="tx1">
                    <a:lumMod val="75000"/>
                    <a:lumOff val="25000"/>
                  </a:schemeClr>
                </a:solidFill>
                <a:latin typeface="+mj-lt"/>
                <a:ea typeface="+mj-ea"/>
                <a:cs typeface="+mj-cs"/>
              </a:rPr>
              <a:t>SISTEMAS SUPERFICIALES DE RIEGO</a:t>
            </a:r>
          </a:p>
        </p:txBody>
      </p:sp>
      <p:pic>
        <p:nvPicPr>
          <p:cNvPr id="46083" name="Picture 3" descr="a00%20lineal%20en%20riego"/>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3999" y="1103422"/>
            <a:ext cx="6909801" cy="43877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9" name="Straight Connector 138">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6084" name="Text Box 6"/>
          <p:cNvSpPr txBox="1">
            <a:spLocks noChangeArrowheads="1"/>
          </p:cNvSpPr>
          <p:nvPr/>
        </p:nvSpPr>
        <p:spPr bwMode="auto">
          <a:xfrm>
            <a:off x="7859485" y="2198914"/>
            <a:ext cx="369025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RIEGO MECANIZADO  </a:t>
            </a:r>
          </a:p>
        </p:txBody>
      </p:sp>
      <p:sp>
        <p:nvSpPr>
          <p:cNvPr id="141" name="Rectangle 140">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 name="Rectangle 142">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Text Box 2"/>
          <p:cNvSpPr txBox="1">
            <a:spLocks noChangeArrowheads="1"/>
          </p:cNvSpPr>
          <p:nvPr/>
        </p:nvSpPr>
        <p:spPr bwMode="auto">
          <a:xfrm>
            <a:off x="633999" y="4550229"/>
            <a:ext cx="10909073" cy="10576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6000" spc="-50">
                <a:solidFill>
                  <a:schemeClr val="tx1">
                    <a:lumMod val="85000"/>
                    <a:lumOff val="15000"/>
                  </a:schemeClr>
                </a:solidFill>
                <a:latin typeface="+mj-lt"/>
                <a:ea typeface="+mj-ea"/>
                <a:cs typeface="+mj-cs"/>
              </a:rPr>
              <a:t>SISTEMAS DE RIEGO</a:t>
            </a:r>
          </a:p>
        </p:txBody>
      </p:sp>
      <p:pic>
        <p:nvPicPr>
          <p:cNvPr id="47108" name="Picture 4" descr="3fig3_5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457" y="927610"/>
            <a:ext cx="5131653" cy="3027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7" name="Picture 3" descr="InvernaderoD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4891" y="640080"/>
            <a:ext cx="4803648"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Connector 82">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130"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dirty="0">
                <a:solidFill>
                  <a:srgbClr val="FFFFFF"/>
                </a:solidFill>
                <a:latin typeface="+mj-lt"/>
                <a:ea typeface="+mj-ea"/>
                <a:cs typeface="+mj-cs"/>
              </a:rPr>
              <a:t>RIEGO POR ASPERSIÓN </a:t>
            </a:r>
            <a:endParaRPr lang="en-US" sz="3600" spc="-50" dirty="0">
              <a:solidFill>
                <a:srgbClr val="FFFFFF"/>
              </a:solidFill>
              <a:latin typeface="+mj-lt"/>
              <a:ea typeface="+mj-ea"/>
              <a:cs typeface="+mj-cs"/>
            </a:endParaRP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131"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Un </a:t>
            </a:r>
            <a:r>
              <a:rPr lang="en-US" dirty="0" err="1">
                <a:solidFill>
                  <a:schemeClr val="tx1">
                    <a:lumMod val="75000"/>
                    <a:lumOff val="25000"/>
                  </a:schemeClr>
                </a:solidFill>
                <a:latin typeface="+mn-lt"/>
              </a:rPr>
              <a:t>sistema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aspersión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está</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compuesto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muchas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partes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Éstas</a:t>
            </a:r>
            <a:r>
              <a:rPr lang="en-US" dirty="0">
                <a:solidFill>
                  <a:schemeClr val="tx1">
                    <a:lumMod val="75000"/>
                    <a:lumOff val="25000"/>
                  </a:schemeClr>
                </a:solidFill>
                <a:latin typeface="+mn-lt"/>
              </a:rPr>
              <a:t> van </a:t>
            </a:r>
            <a:r>
              <a:rPr lang="en-US" dirty="0" err="1">
                <a:solidFill>
                  <a:schemeClr val="tx1">
                    <a:lumMod val="75000"/>
                    <a:lumOff val="25000"/>
                  </a:schemeClr>
                </a:solidFill>
                <a:latin typeface="+mn-lt"/>
              </a:rPr>
              <a:t>desde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boquilla</a:t>
            </a:r>
            <a:r>
              <a:rPr lang="en-US" dirty="0">
                <a:solidFill>
                  <a:schemeClr val="tx1">
                    <a:lumMod val="75000"/>
                    <a:lumOff val="25000"/>
                  </a:schemeClr>
                </a:solidFill>
                <a:latin typeface="+mn-lt"/>
              </a:rPr>
              <a:t> hasta las </a:t>
            </a:r>
            <a:r>
              <a:rPr lang="en-US" dirty="0" err="1">
                <a:solidFill>
                  <a:schemeClr val="tx1">
                    <a:lumMod val="75000"/>
                    <a:lumOff val="25000"/>
                  </a:schemeClr>
                </a:solidFill>
                <a:latin typeface="+mn-lt"/>
              </a:rPr>
              <a:t>válvulas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controlan</a:t>
            </a:r>
            <a:r>
              <a:rPr lang="en-US" dirty="0">
                <a:solidFill>
                  <a:schemeClr val="tx1">
                    <a:lumMod val="75000"/>
                    <a:lumOff val="25000"/>
                  </a:schemeClr>
                </a:solidFill>
                <a:latin typeface="+mn-lt"/>
              </a:rPr>
              <a:t> la entrada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sistema</a:t>
            </a:r>
            <a:r>
              <a:rPr lang="en-US" dirty="0">
                <a:solidFill>
                  <a:schemeClr val="tx1">
                    <a:lumMod val="75000"/>
                    <a:lumOff val="25000"/>
                  </a:schemeClr>
                </a:solidFill>
                <a:latin typeface="+mn-lt"/>
              </a:rPr>
              <a:t>. Dentro de </a:t>
            </a:r>
            <a:r>
              <a:rPr lang="en-US" dirty="0" err="1">
                <a:solidFill>
                  <a:schemeClr val="tx1">
                    <a:lumMod val="75000"/>
                    <a:lumOff val="25000"/>
                  </a:schemeClr>
                </a:solidFill>
                <a:latin typeface="+mn-lt"/>
              </a:rPr>
              <a:t>esta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gama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piezas</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pueden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encontrar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aspersores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reguladores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flujo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tubos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elevadores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válvulas</a:t>
            </a:r>
            <a:r>
              <a:rPr lang="en-US" dirty="0">
                <a:solidFill>
                  <a:schemeClr val="tx1">
                    <a:lumMod val="75000"/>
                    <a:lumOff val="25000"/>
                  </a:schemeClr>
                </a:solidFill>
                <a:latin typeface="+mn-lt"/>
              </a:rPr>
              <a:t>, etc. Por ser </a:t>
            </a:r>
            <a:r>
              <a:rPr lang="en-US" dirty="0" err="1">
                <a:solidFill>
                  <a:schemeClr val="tx1">
                    <a:lumMod val="75000"/>
                    <a:lumOff val="25000"/>
                  </a:schemeClr>
                </a:solidFill>
                <a:latin typeface="+mn-lt"/>
              </a:rPr>
              <a:t>característicos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este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tipo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sistemas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describen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mayor </a:t>
            </a:r>
            <a:r>
              <a:rPr lang="en-US" dirty="0" err="1">
                <a:solidFill>
                  <a:schemeClr val="tx1">
                    <a:lumMod val="75000"/>
                    <a:lumOff val="25000"/>
                  </a:schemeClr>
                </a:solidFill>
                <a:latin typeface="+mn-lt"/>
              </a:rPr>
              <a:t>detalle</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aspersores</a:t>
            </a:r>
            <a:r>
              <a:rPr lang="en-US" dirty="0">
                <a:solidFill>
                  <a:schemeClr val="tx1">
                    <a:lumMod val="75000"/>
                    <a:lumOff val="25000"/>
                  </a:schemeClr>
                </a:solidFill>
                <a:latin typeface="+mn-lt"/>
              </a:rPr>
              <a:t>..</a:t>
            </a:r>
          </a:p>
          <a:p>
            <a:pPr eaLnBrk="1" hangingPunct="1">
              <a:lnSpc>
                <a:spcPct val="90000"/>
              </a:lnSpc>
              <a:spcBef>
                <a:spcPct val="50000"/>
              </a:spcBef>
              <a:buClr>
                <a:schemeClr val="accent1"/>
              </a:buClr>
              <a:buFont typeface="Calibri" panose="020F0502020204030204" pitchFamily="34" charset="0"/>
            </a:pPr>
            <a:r>
              <a:rPr lang="en-US" dirty="0" err="1">
                <a:solidFill>
                  <a:schemeClr val="tx1">
                    <a:lumMod val="75000"/>
                    <a:lumOff val="25000"/>
                  </a:schemeClr>
                </a:solidFill>
                <a:latin typeface="+mn-lt"/>
              </a:rPr>
              <a:t>Estos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sistemas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pueden</a:t>
            </a:r>
            <a:r>
              <a:rPr lang="en-US" dirty="0">
                <a:solidFill>
                  <a:schemeClr val="tx1">
                    <a:lumMod val="75000"/>
                    <a:lumOff val="25000"/>
                  </a:schemeClr>
                </a:solidFill>
                <a:latin typeface="+mn-lt"/>
              </a:rPr>
              <a:t> ser </a:t>
            </a:r>
            <a:r>
              <a:rPr lang="en-US" dirty="0" err="1">
                <a:solidFill>
                  <a:schemeClr val="tx1">
                    <a:lumMod val="75000"/>
                    <a:lumOff val="25000"/>
                  </a:schemeClr>
                </a:solidFill>
                <a:latin typeface="+mn-lt"/>
              </a:rPr>
              <a:t>fijos</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móviles</a:t>
            </a:r>
            <a:r>
              <a:rPr lang="en-US" dirty="0">
                <a:solidFill>
                  <a:schemeClr val="tx1">
                    <a:lumMod val="75000"/>
                    <a:lumOff val="25000"/>
                  </a:schemeClr>
                </a:solidFill>
                <a:latin typeface="+mn-lt"/>
              </a:rPr>
              <a:t>. </a:t>
            </a:r>
          </a:p>
          <a:p>
            <a:pPr eaLnBrk="1" hangingPunct="1">
              <a:lnSpc>
                <a:spcPct val="90000"/>
              </a:lnSpc>
              <a:spcBef>
                <a:spcPct val="50000"/>
              </a:spcBef>
              <a:buClr>
                <a:schemeClr val="accent1"/>
              </a:buClr>
              <a:buFont typeface="Calibri" panose="020F0502020204030204" pitchFamily="34" charset="0"/>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descripción</a:t>
            </a:r>
            <a:r>
              <a:rPr lang="en-US" dirty="0">
                <a:solidFill>
                  <a:schemeClr val="tx1">
                    <a:lumMod val="75000"/>
                    <a:lumOff val="25000"/>
                  </a:schemeClr>
                </a:solidFill>
                <a:latin typeface="+mn-lt"/>
              </a:rPr>
              <a:t> que se </a:t>
            </a:r>
            <a:r>
              <a:rPr lang="en-US" dirty="0" err="1">
                <a:solidFill>
                  <a:schemeClr val="tx1">
                    <a:lumMod val="75000"/>
                    <a:lumOff val="25000"/>
                  </a:schemeClr>
                </a:solidFill>
                <a:latin typeface="+mn-lt"/>
              </a:rPr>
              <a:t>efectúa</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continuación</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refiere</a:t>
            </a:r>
            <a:r>
              <a:rPr lang="en-US" dirty="0">
                <a:solidFill>
                  <a:schemeClr val="tx1">
                    <a:lumMod val="75000"/>
                    <a:lumOff val="25000"/>
                  </a:schemeClr>
                </a:solidFill>
                <a:latin typeface="+mn-lt"/>
              </a:rPr>
              <a:t> a los </a:t>
            </a:r>
            <a:r>
              <a:rPr lang="en-US" dirty="0" err="1">
                <a:solidFill>
                  <a:schemeClr val="tx1">
                    <a:lumMod val="75000"/>
                    <a:lumOff val="25000"/>
                  </a:schemeClr>
                </a:solidFill>
                <a:latin typeface="+mn-lt"/>
              </a:rPr>
              <a:t>métodos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actualmente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disponibles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mercado,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sistemas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móviles</a:t>
            </a:r>
            <a:r>
              <a:rPr lang="en-US" dirty="0">
                <a:solidFill>
                  <a:schemeClr val="tx1">
                    <a:lumMod val="75000"/>
                    <a:lumOff val="25000"/>
                  </a:schemeClr>
                </a:solidFill>
                <a:latin typeface="+mn-lt"/>
              </a:rPr>
              <a:t>.</a:t>
            </a:r>
          </a:p>
          <a:p>
            <a:pPr eaLnBrk="1" hangingPunct="1">
              <a:lnSpc>
                <a:spcPct val="90000"/>
              </a:lnSpc>
              <a:spcBef>
                <a:spcPct val="50000"/>
              </a:spcBef>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pPr>
            <a:r>
              <a:rPr lang="en-US" b="1" dirty="0" err="1">
                <a:solidFill>
                  <a:schemeClr val="tx1">
                    <a:lumMod val="75000"/>
                    <a:lumOff val="25000"/>
                  </a:schemeClr>
                </a:solidFill>
                <a:latin typeface="+mn-lt"/>
              </a:rPr>
              <a:t>Sistemas</a:t>
            </a:r>
            <a:r>
              <a:rPr lang="en-US" b="1" dirty="0">
                <a:solidFill>
                  <a:schemeClr val="tx1">
                    <a:lumMod val="75000"/>
                    <a:lumOff val="25000"/>
                  </a:schemeClr>
                </a:solidFill>
                <a:latin typeface="+mn-lt"/>
              </a:rPr>
              <a:t> </a:t>
            </a:r>
            <a:r>
              <a:rPr lang="en-US" b="1" dirty="0" err="1">
                <a:solidFill>
                  <a:schemeClr val="tx1">
                    <a:lumMod val="75000"/>
                    <a:lumOff val="25000"/>
                  </a:schemeClr>
                </a:solidFill>
                <a:latin typeface="+mn-lt"/>
              </a:rPr>
              <a:t>fijos</a:t>
            </a:r>
            <a:r>
              <a:rPr lang="en-US" b="1"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tipo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aspersores</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encuentran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fijos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tubería</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generalmente</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encuentra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aspersores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pueden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directamente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tubería</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porta-</a:t>
            </a:r>
            <a:r>
              <a:rPr lang="en-US" dirty="0" err="1">
                <a:solidFill>
                  <a:schemeClr val="tx1">
                    <a:lumMod val="75000"/>
                    <a:lumOff val="25000"/>
                  </a:schemeClr>
                </a:solidFill>
                <a:latin typeface="+mn-lt"/>
              </a:rPr>
              <a:t>aspersores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ubicados</a:t>
            </a:r>
            <a:r>
              <a:rPr lang="en-US" dirty="0">
                <a:solidFill>
                  <a:schemeClr val="tx1">
                    <a:lumMod val="75000"/>
                    <a:lumOff val="25000"/>
                  </a:schemeClr>
                </a:solidFill>
                <a:latin typeface="+mn-lt"/>
              </a:rPr>
              <a:t> a una </a:t>
            </a:r>
            <a:r>
              <a:rPr lang="en-US" dirty="0" err="1">
                <a:solidFill>
                  <a:schemeClr val="tx1">
                    <a:lumMod val="75000"/>
                    <a:lumOff val="25000"/>
                  </a:schemeClr>
                </a:solidFill>
                <a:latin typeface="+mn-lt"/>
              </a:rPr>
              <a:t>determinada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altura</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tuberías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pueden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dispuestas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formado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mallas</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forma lineal.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082" name="Text Box 2"/>
          <p:cNvSpPr txBox="1">
            <a:spLocks noChangeArrowheads="1"/>
          </p:cNvSpPr>
          <p:nvPr/>
        </p:nvSpPr>
        <p:spPr bwMode="auto">
          <a:xfrm>
            <a:off x="167709" y="605896"/>
            <a:ext cx="3543671"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defRPr/>
            </a:pPr>
            <a:r>
              <a:rPr lang="en-US" sz="3600" b="1" cap="all" spc="-50" dirty="0" err="1">
                <a:solidFill>
                  <a:srgbClr val="FFFFFF"/>
                </a:solidFill>
                <a:latin typeface="+mj-lt"/>
                <a:ea typeface="+mj-ea"/>
                <a:cs typeface="+mj-cs"/>
              </a:rPr>
              <a:t>Sistemas</a:t>
            </a:r>
            <a:r>
              <a:rPr lang="en-US" sz="3600" b="1" cap="all" spc="-50" dirty="0">
                <a:solidFill>
                  <a:srgbClr val="FFFFFF"/>
                </a:solidFill>
                <a:latin typeface="+mj-lt"/>
                <a:ea typeface="+mj-ea"/>
                <a:cs typeface="+mj-cs"/>
              </a:rPr>
              <a:t> </a:t>
            </a:r>
            <a:r>
              <a:rPr lang="en-US" sz="3600" b="1" cap="all" spc="-50" dirty="0" err="1">
                <a:solidFill>
                  <a:srgbClr val="FFFFFF"/>
                </a:solidFill>
                <a:latin typeface="+mj-lt"/>
                <a:ea typeface="+mj-ea"/>
                <a:cs typeface="+mj-cs"/>
              </a:rPr>
              <a:t>móviles</a:t>
            </a:r>
            <a:r>
              <a:rPr lang="en-US" sz="3600" b="1" cap="all" spc="-50" dirty="0">
                <a:solidFill>
                  <a:srgbClr val="FFFFFF"/>
                </a:solidFill>
                <a:latin typeface="+mj-lt"/>
                <a:ea typeface="+mj-ea"/>
                <a:cs typeface="+mj-cs"/>
              </a:rPr>
              <a:t>. </a:t>
            </a:r>
            <a:r>
              <a:rPr lang="en-US" sz="3600" b="1" cap="all" spc="-50" dirty="0" err="1">
                <a:solidFill>
                  <a:srgbClr val="FFFFFF"/>
                </a:solidFill>
                <a:latin typeface="+mj-lt"/>
                <a:ea typeface="+mj-ea"/>
                <a:cs typeface="+mj-cs"/>
              </a:rPr>
              <a:t>Cañón</a:t>
            </a:r>
            <a:r>
              <a:rPr lang="en-US" sz="3600" b="1" cap="all" spc="-50" dirty="0">
                <a:solidFill>
                  <a:srgbClr val="FFFFFF"/>
                </a:solidFill>
                <a:latin typeface="+mj-lt"/>
                <a:ea typeface="+mj-ea"/>
                <a:cs typeface="+mj-cs"/>
              </a:rPr>
              <a:t> </a:t>
            </a:r>
            <a:r>
              <a:rPr lang="en-US" sz="3600" b="1" cap="all" spc="-50" dirty="0" err="1">
                <a:solidFill>
                  <a:srgbClr val="FFFFFF"/>
                </a:solidFill>
                <a:latin typeface="+mj-lt"/>
                <a:ea typeface="+mj-ea"/>
                <a:cs typeface="+mj-cs"/>
              </a:rPr>
              <a:t>autoenrollable</a:t>
            </a:r>
            <a:endParaRPr lang="en-US" sz="3600" b="1" cap="all" spc="-50" dirty="0">
              <a:solidFill>
                <a:srgbClr val="FFFFFF"/>
              </a:solidFill>
              <a:latin typeface="+mj-lt"/>
              <a:ea typeface="+mj-ea"/>
              <a:cs typeface="+mj-cs"/>
            </a:endParaRPr>
          </a:p>
          <a:p>
            <a:pPr eaLnBrk="1" hangingPunct="1">
              <a:lnSpc>
                <a:spcPct val="85000"/>
              </a:lnSpc>
              <a:spcBef>
                <a:spcPct val="0"/>
              </a:spcBef>
              <a:spcAft>
                <a:spcPts val="600"/>
              </a:spcAft>
              <a:defRPr/>
            </a:pPr>
            <a:endParaRPr lang="en-US" sz="3600" cap="all" spc="-50" dirty="0">
              <a:solidFill>
                <a:srgbClr val="FFFFFF"/>
              </a:solidFill>
              <a:latin typeface="+mj-lt"/>
              <a:ea typeface="+mj-ea"/>
              <a:cs typeface="+mj-cs"/>
            </a:endParaRPr>
          </a:p>
        </p:txBody>
      </p:sp>
      <p:sp>
        <p:nvSpPr>
          <p:cNvPr id="83" name="Rectangle 8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155"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Este sistema consta de un carretel en el cual se enrolla automáticamente una tubería flexible. La tubería conduce el agua y tracciona un aspersor de tipo “cañón” (alta presión). La rotación del carretel se produce mediante un mecanismo accionado por el flujo de agua que alimenta el cañón. Para empezar a regar se coloca el cañón tirado por un tractor, extendiendo toda la tubería; cuando el agua comienza a transitar por la tubería flexible, ésta comienza a enrollarse y a movilizarse hacia el carretel.</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Las longitudes de la tubería son variables, desde 50 a 600 m aproximadamente. De acuerdo al modelo y marca, los diámetros de las tuberías oscilan desde 8 mm a 34 mm, con caudales de 4 m3/h a 106 m3/h, alcances de chorro desde 30 m a 105 m y presiones en el cañón de 3000 HPa a 6000 HPa.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106"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defRPr/>
            </a:pPr>
            <a:r>
              <a:rPr lang="en-US" sz="3600" b="1" cap="all" spc="-50">
                <a:solidFill>
                  <a:srgbClr val="FFFFFF"/>
                </a:solidFill>
                <a:latin typeface="+mj-lt"/>
                <a:ea typeface="+mj-ea"/>
                <a:cs typeface="+mj-cs"/>
              </a:rPr>
              <a:t>Cañón autopropulsado o viajero.</a:t>
            </a:r>
          </a:p>
        </p:txBody>
      </p:sp>
      <p:sp>
        <p:nvSpPr>
          <p:cNvPr id="83" name="Rectangle 8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179"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tipo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sistemas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cañón</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desplaza</a:t>
            </a:r>
            <a:r>
              <a:rPr lang="en-US" dirty="0">
                <a:solidFill>
                  <a:schemeClr val="tx1">
                    <a:lumMod val="75000"/>
                    <a:lumOff val="25000"/>
                  </a:schemeClr>
                </a:solidFill>
                <a:latin typeface="+mn-lt"/>
              </a:rPr>
              <a:t> solo.</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Hay dos </a:t>
            </a:r>
            <a:r>
              <a:rPr lang="en-US" dirty="0" err="1">
                <a:solidFill>
                  <a:schemeClr val="tx1">
                    <a:lumMod val="75000"/>
                    <a:lumOff val="25000"/>
                  </a:schemeClr>
                </a:solidFill>
                <a:latin typeface="+mn-lt"/>
              </a:rPr>
              <a:t>tipos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disposiciones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distintas</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primera</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aspersor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está</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montado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carro</a:t>
            </a:r>
            <a:r>
              <a:rPr lang="en-US" dirty="0">
                <a:solidFill>
                  <a:schemeClr val="tx1">
                    <a:lumMod val="75000"/>
                    <a:lumOff val="25000"/>
                  </a:schemeClr>
                </a:solidFill>
                <a:latin typeface="+mn-lt"/>
              </a:rPr>
              <a:t> con </a:t>
            </a:r>
            <a:r>
              <a:rPr lang="en-US" dirty="0" err="1">
                <a:solidFill>
                  <a:schemeClr val="tx1">
                    <a:lumMod val="75000"/>
                    <a:lumOff val="25000"/>
                  </a:schemeClr>
                </a:solidFill>
                <a:latin typeface="+mn-lt"/>
              </a:rPr>
              <a:t>ruedas</a:t>
            </a:r>
            <a:r>
              <a:rPr lang="en-US" dirty="0">
                <a:solidFill>
                  <a:schemeClr val="tx1">
                    <a:lumMod val="75000"/>
                    <a:lumOff val="25000"/>
                  </a:schemeClr>
                </a:solidFill>
                <a:latin typeface="+mn-lt"/>
              </a:rPr>
              <a:t> y el </a:t>
            </a:r>
            <a:r>
              <a:rPr lang="en-US" dirty="0" err="1">
                <a:solidFill>
                  <a:schemeClr val="tx1">
                    <a:lumMod val="75000"/>
                    <a:lumOff val="25000"/>
                  </a:schemeClr>
                </a:solidFill>
                <a:latin typeface="+mn-lt"/>
              </a:rPr>
              <a:t>abastecimiento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realiza</a:t>
            </a:r>
            <a:r>
              <a:rPr lang="en-US" dirty="0">
                <a:solidFill>
                  <a:schemeClr val="tx1">
                    <a:lumMod val="75000"/>
                    <a:lumOff val="25000"/>
                  </a:schemeClr>
                </a:solidFill>
                <a:latin typeface="+mn-lt"/>
              </a:rPr>
              <a:t> con una </a:t>
            </a:r>
            <a:r>
              <a:rPr lang="en-US" dirty="0" err="1">
                <a:solidFill>
                  <a:schemeClr val="tx1">
                    <a:lumMod val="75000"/>
                    <a:lumOff val="25000"/>
                  </a:schemeClr>
                </a:solidFill>
                <a:latin typeface="+mn-lt"/>
              </a:rPr>
              <a:t>manguera</a:t>
            </a:r>
            <a:r>
              <a:rPr lang="en-US" dirty="0">
                <a:solidFill>
                  <a:schemeClr val="tx1">
                    <a:lumMod val="75000"/>
                    <a:lumOff val="25000"/>
                  </a:schemeClr>
                </a:solidFill>
                <a:latin typeface="+mn-lt"/>
              </a:rPr>
              <a:t> plana que se </a:t>
            </a:r>
            <a:r>
              <a:rPr lang="en-US" dirty="0" err="1">
                <a:solidFill>
                  <a:schemeClr val="tx1">
                    <a:lumMod val="75000"/>
                    <a:lumOff val="25000"/>
                  </a:schemeClr>
                </a:solidFill>
                <a:latin typeface="+mn-lt"/>
              </a:rPr>
              <a:t>extiende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y es </a:t>
            </a:r>
            <a:r>
              <a:rPr lang="en-US" dirty="0" err="1">
                <a:solidFill>
                  <a:schemeClr val="tx1">
                    <a:lumMod val="75000"/>
                    <a:lumOff val="25000"/>
                  </a:schemeClr>
                </a:solidFill>
                <a:latin typeface="+mn-lt"/>
              </a:rPr>
              <a:t>arrastrada</a:t>
            </a:r>
            <a:r>
              <a:rPr lang="en-US" dirty="0">
                <a:solidFill>
                  <a:schemeClr val="tx1">
                    <a:lumMod val="75000"/>
                    <a:lumOff val="25000"/>
                  </a:schemeClr>
                </a:solidFill>
                <a:latin typeface="+mn-lt"/>
              </a:rPr>
              <a:t> por el </a:t>
            </a:r>
            <a:r>
              <a:rPr lang="en-US" dirty="0" err="1">
                <a:solidFill>
                  <a:schemeClr val="tx1">
                    <a:lumMod val="75000"/>
                    <a:lumOff val="25000"/>
                  </a:schemeClr>
                </a:solidFill>
                <a:latin typeface="+mn-lt"/>
              </a:rPr>
              <a:t>carro</a:t>
            </a:r>
            <a:r>
              <a:rPr lang="en-US" dirty="0">
                <a:solidFill>
                  <a:schemeClr val="tx1">
                    <a:lumMod val="75000"/>
                    <a:lumOff val="25000"/>
                  </a:schemeClr>
                </a:solidFill>
                <a:latin typeface="+mn-lt"/>
              </a:rPr>
              <a:t> porta-</a:t>
            </a:r>
            <a:r>
              <a:rPr lang="en-US" dirty="0" err="1">
                <a:solidFill>
                  <a:schemeClr val="tx1">
                    <a:lumMod val="75000"/>
                    <a:lumOff val="25000"/>
                  </a:schemeClr>
                </a:solidFill>
                <a:latin typeface="+mn-lt"/>
              </a:rPr>
              <a:t>regador</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cañón</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mueve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mediante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acción</a:t>
            </a:r>
            <a:r>
              <a:rPr lang="en-US" dirty="0">
                <a:solidFill>
                  <a:schemeClr val="tx1">
                    <a:lumMod val="75000"/>
                    <a:lumOff val="25000"/>
                  </a:schemeClr>
                </a:solidFill>
                <a:latin typeface="+mn-lt"/>
              </a:rPr>
              <a:t> de una </a:t>
            </a:r>
            <a:r>
              <a:rPr lang="en-US" dirty="0" err="1">
                <a:solidFill>
                  <a:schemeClr val="tx1">
                    <a:lumMod val="75000"/>
                    <a:lumOff val="25000"/>
                  </a:schemeClr>
                </a:solidFill>
                <a:latin typeface="+mn-lt"/>
              </a:rPr>
              <a:t>turbina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hidráulica</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acciona</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malacate</a:t>
            </a:r>
            <a:r>
              <a:rPr lang="en-US" dirty="0">
                <a:solidFill>
                  <a:schemeClr val="tx1">
                    <a:lumMod val="75000"/>
                    <a:lumOff val="25000"/>
                  </a:schemeClr>
                </a:solidFill>
                <a:latin typeface="+mn-lt"/>
              </a:rPr>
              <a:t> con un cable de </a:t>
            </a:r>
            <a:r>
              <a:rPr lang="en-US" dirty="0" err="1">
                <a:solidFill>
                  <a:schemeClr val="tx1">
                    <a:lumMod val="75000"/>
                    <a:lumOff val="25000"/>
                  </a:schemeClr>
                </a:solidFill>
                <a:latin typeface="+mn-lt"/>
              </a:rPr>
              <a:t>acero</a:t>
            </a:r>
            <a:r>
              <a:rPr lang="en-US" dirty="0">
                <a:solidFill>
                  <a:schemeClr val="tx1">
                    <a:lumMod val="75000"/>
                    <a:lumOff val="25000"/>
                  </a:schemeClr>
                </a:solidFill>
                <a:latin typeface="+mn-lt"/>
              </a:rPr>
              <a:t> que arrastra al </a:t>
            </a:r>
            <a:r>
              <a:rPr lang="en-US" dirty="0" err="1">
                <a:solidFill>
                  <a:schemeClr val="tx1">
                    <a:lumMod val="75000"/>
                    <a:lumOff val="25000"/>
                  </a:schemeClr>
                </a:solidFill>
                <a:latin typeface="+mn-lt"/>
              </a:rPr>
              <a:t>cañón</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Opera con </a:t>
            </a:r>
            <a:r>
              <a:rPr lang="en-US" dirty="0" err="1">
                <a:solidFill>
                  <a:schemeClr val="tx1">
                    <a:lumMod val="75000"/>
                    <a:lumOff val="25000"/>
                  </a:schemeClr>
                </a:solidFill>
                <a:latin typeface="+mn-lt"/>
              </a:rPr>
              <a:t>presiones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aproximadamente</a:t>
            </a:r>
            <a:r>
              <a:rPr lang="en-US" dirty="0">
                <a:solidFill>
                  <a:schemeClr val="tx1">
                    <a:lumMod val="75000"/>
                    <a:lumOff val="25000"/>
                  </a:schemeClr>
                </a:solidFill>
                <a:latin typeface="+mn-lt"/>
              </a:rPr>
              <a:t> 10 kg/cm2, para </a:t>
            </a:r>
            <a:r>
              <a:rPr lang="en-US" dirty="0" err="1">
                <a:solidFill>
                  <a:schemeClr val="tx1">
                    <a:lumMod val="75000"/>
                    <a:lumOff val="25000"/>
                  </a:schemeClr>
                </a:solidFill>
                <a:latin typeface="+mn-lt"/>
              </a:rPr>
              <a:t>regar</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amplia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producir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adecuada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pulverización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chorro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ext Box 2"/>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ALA REGADORA</a:t>
            </a:r>
            <a:endParaRPr lang="en-US" sz="4800" spc="-50">
              <a:solidFill>
                <a:schemeClr val="tx1">
                  <a:lumMod val="75000"/>
                  <a:lumOff val="25000"/>
                </a:schemeClr>
              </a:solidFill>
              <a:latin typeface="+mj-lt"/>
              <a:ea typeface="+mj-ea"/>
              <a:cs typeface="+mj-cs"/>
            </a:endParaRPr>
          </a:p>
        </p:txBody>
      </p:sp>
      <p:pic>
        <p:nvPicPr>
          <p:cNvPr id="51205" name="Picture 5" descr="tecnologias"/>
          <p:cNvPicPr>
            <a:picLocks noChangeAspect="1" noChangeArrowheads="1"/>
          </p:cNvPicPr>
          <p:nvPr/>
        </p:nvPicPr>
        <p:blipFill rotWithShape="1">
          <a:blip r:embed="rId3">
            <a:extLst>
              <a:ext uri="{28A0092B-C50C-407E-A947-70E740481C1C}">
                <a14:useLocalDpi xmlns:a14="http://schemas.microsoft.com/office/drawing/2010/main" val="0"/>
              </a:ext>
            </a:extLst>
          </a:blip>
          <a:srcRect t="16432" r="3" b="21978"/>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120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2913" b="15496"/>
          <a:stretch/>
        </p:blipFill>
        <p:spPr bwMode="auto">
          <a:xfrm>
            <a:off x="633999" y="3218101"/>
            <a:ext cx="4020296"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 Box 3"/>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equipo regador consta de una torre principal que sostiene con tensores dos alas de aluminio de hasta 25 m a cada lado, en las cuales se montan los rociadores.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torre está montada sobre ruedas. El abastecimiento de agua se realiza a través de una manguera flexible que transporta el agua y se enrolla en un carretel (I.N.T.A. 1998).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mecanismo de propulsión y enrollado es similar al del cañón autoenrollable.</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p:txBody>
      </p:sp>
      <p:sp>
        <p:nvSpPr>
          <p:cNvPr id="84" name="Rectangle 83">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ext Box 2"/>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DOSIS DE RIEGO O LÁMINA </a:t>
            </a:r>
            <a:endParaRPr lang="en-US" sz="4800" spc="-50">
              <a:solidFill>
                <a:schemeClr val="tx1">
                  <a:lumMod val="75000"/>
                  <a:lumOff val="25000"/>
                </a:schemeClr>
              </a:solidFill>
              <a:latin typeface="+mj-lt"/>
              <a:ea typeface="+mj-ea"/>
              <a:cs typeface="+mj-cs"/>
            </a:endParaRPr>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517" r="16087"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1" name="Straight Connector 80">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147" name="Text Box 3"/>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i="1" u="sng">
                <a:solidFill>
                  <a:schemeClr val="tx1">
                    <a:lumMod val="75000"/>
                    <a:lumOff val="25000"/>
                  </a:schemeClr>
                </a:solidFill>
                <a:latin typeface="+mn-lt"/>
              </a:rPr>
              <a:t>Dosis de riego o lámina </a:t>
            </a:r>
            <a:r>
              <a:rPr lang="en-US" i="1">
                <a:solidFill>
                  <a:schemeClr val="tx1">
                    <a:lumMod val="75000"/>
                    <a:lumOff val="25000"/>
                  </a:schemeClr>
                </a:solidFill>
                <a:latin typeface="+mn-lt"/>
              </a:rPr>
              <a:t>(mm o m</a:t>
            </a:r>
            <a:r>
              <a:rPr lang="en-US" i="1" baseline="30000">
                <a:solidFill>
                  <a:schemeClr val="tx1">
                    <a:lumMod val="75000"/>
                    <a:lumOff val="25000"/>
                  </a:schemeClr>
                </a:solidFill>
                <a:latin typeface="+mn-lt"/>
              </a:rPr>
              <a:t>3</a:t>
            </a:r>
            <a:r>
              <a:rPr lang="en-US" i="1">
                <a:solidFill>
                  <a:schemeClr val="tx1">
                    <a:lumMod val="75000"/>
                    <a:lumOff val="25000"/>
                  </a:schemeClr>
                </a:solidFill>
                <a:latin typeface="+mn-lt"/>
              </a:rPr>
              <a:t>/ha)</a:t>
            </a:r>
          </a:p>
          <a:p>
            <a:pPr eaLnBrk="1" hangingPunct="1">
              <a:lnSpc>
                <a:spcPct val="90000"/>
              </a:lnSpc>
              <a:spcAft>
                <a:spcPts val="600"/>
              </a:spcAft>
              <a:buClr>
                <a:schemeClr val="accent1"/>
              </a:buClr>
              <a:buFont typeface="Calibri" panose="020F0502020204030204" pitchFamily="34" charset="0"/>
            </a:pPr>
            <a:endParaRPr lang="en-US" i="1">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Se define la dosis de riego (lámina) como la cantidad de agua aplicada en cada riego para compensar el déficit de humedad del suelo en el período precedente al del momento del riego.</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estudios previos y diseños la dosis de riego se estima considerando que el riego se efectúa cuando el estado de humedad del suelo es el correspondiente al descenso tolerable de humedad.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Un criterio frecuentemente utilizado es el de adoptar un descenso tolerable del 66 % sin tener en cuenta a estos efectos el cultivo a regar.</a:t>
            </a:r>
          </a:p>
        </p:txBody>
      </p:sp>
      <p:sp>
        <p:nvSpPr>
          <p:cNvPr id="83" name="Rectangle 82">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226"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Pivote central</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227"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Torre fija piramidal, donde se encuentra el panel de control programable y la toma de agua desde la fuente de provisión.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A este punto central se une un número variable de tramos de estructuras de acero que sostienen las tuberías de conducción.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agua se aplica a través de aspersores ubicados en la tubería. Cada tramo es sostenido por torres y son unidos entre sí por bridas abulonadas.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Los tramos suelen tener longitudes de 36 a 56 m y puede acoplarse un tramo final “voladizo” que puede tener longitudes desde 1,5 a 26 m con un cañón en su extremo.</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altura libre que hay desde la cañería principal hasta el suelo, es de aproximadamente 3 m en casi todos los equipos.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riego se realiza con un movimiento de avance produciendo la alineación entre torres, mediante motores eléctricos ubicados en cada una de ellas, o sea que la estructura y la tubería giran alrededor del pivote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ext Box 2"/>
          <p:cNvSpPr txBox="1">
            <a:spLocks noChangeArrowheads="1"/>
          </p:cNvSpPr>
          <p:nvPr/>
        </p:nvSpPr>
        <p:spPr bwMode="auto">
          <a:xfrm>
            <a:off x="5144679" y="634946"/>
            <a:ext cx="6405063"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PIVOTE CENTRAL</a:t>
            </a:r>
          </a:p>
          <a:p>
            <a:pPr eaLnBrk="1" hangingPunct="1">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pic>
        <p:nvPicPr>
          <p:cNvPr id="53252" name="Picture 5" descr="fijo-aerea"/>
          <p:cNvPicPr>
            <a:picLocks noChangeAspect="1" noChangeArrowheads="1"/>
          </p:cNvPicPr>
          <p:nvPr/>
        </p:nvPicPr>
        <p:blipFill rotWithShape="1">
          <a:blip r:embed="rId3">
            <a:extLst>
              <a:ext uri="{28A0092B-C50C-407E-A947-70E740481C1C}">
                <a14:useLocalDpi xmlns:a14="http://schemas.microsoft.com/office/drawing/2010/main" val="0"/>
              </a:ext>
            </a:extLst>
          </a:blip>
          <a:srcRect l="4529" r="11337" b="-2"/>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3253" name="Picture 7" descr="riego-por-pivot-fijo"/>
          <p:cNvPicPr>
            <a:picLocks noChangeAspect="1" noChangeArrowheads="1"/>
          </p:cNvPicPr>
          <p:nvPr/>
        </p:nvPicPr>
        <p:blipFill rotWithShape="1">
          <a:blip r:embed="rId4">
            <a:extLst>
              <a:ext uri="{28A0092B-C50C-407E-A947-70E740481C1C}">
                <a14:useLocalDpi xmlns:a14="http://schemas.microsoft.com/office/drawing/2010/main" val="0"/>
              </a:ext>
            </a:extLst>
          </a:blip>
          <a:srcRect t="26385" b="1998"/>
          <a:stretch/>
        </p:blipFill>
        <p:spPr bwMode="auto">
          <a:xfrm>
            <a:off x="633999" y="3218101"/>
            <a:ext cx="4020296"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5144679" y="2198914"/>
            <a:ext cx="640506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En algunos sistemas, el pivote se puede trasladar de un punto a otro. </a:t>
            </a:r>
          </a:p>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Cuando se desea realizar este traslado, el equipo se mueve con la ayuda de un tractor. </a:t>
            </a:r>
          </a:p>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Existe un tipo de sistemas en los cuales no se necesita del auxilio de un tractor. </a:t>
            </a:r>
          </a:p>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Para el traslado con tractor, éste debe hacerse en la misma dirección de la línea de riego, mientras que en el caso de traslado automático, el mismo se realiza en dirección transversal a la línea de riego. </a:t>
            </a:r>
          </a:p>
        </p:txBody>
      </p:sp>
      <p:sp>
        <p:nvSpPr>
          <p:cNvPr id="84" name="Rectangle 83">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74"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PIVOTE CENTRAL</a:t>
            </a:r>
          </a:p>
          <a:p>
            <a:pPr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75"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los sistemas de pivote central se necesitan menores presiones que para los cañones (3-5 kg/cm2).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Tiene la desventaja de la imposibilidad de regar adecuadamente los sectores esquineros, así como la complicación para su traslado a lugares demasiado alejados. La eficiencia media de este tipo de equipos de riego es del 85 % aproximadamente.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principal ventaja de este equipo es su alto grado de automatización que implica un mínimo requerimiento de mano de obra.</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El principio motriz de los equipos de pivote central puede ser de dos tipos:</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Eléctricos o de movimiento intermitente.</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Hidrostáticos o de movimiento continuo.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ext Box 4"/>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PIVOTE CENTRAL</a:t>
            </a:r>
          </a:p>
          <a:p>
            <a:pPr eaLnBrk="1" hangingPunct="1">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pic>
        <p:nvPicPr>
          <p:cNvPr id="55302" name="Picture 6"/>
          <p:cNvPicPr>
            <a:picLocks noChangeAspect="1" noChangeArrowheads="1"/>
          </p:cNvPicPr>
          <p:nvPr/>
        </p:nvPicPr>
        <p:blipFill>
          <a:blip r:embed="rId3">
            <a:extLst>
              <a:ext uri="{28A0092B-C50C-407E-A947-70E740481C1C}">
                <a14:useLocalDpi xmlns:a14="http://schemas.microsoft.com/office/drawing/2010/main" val="0"/>
              </a:ext>
            </a:extLst>
          </a:blip>
          <a:srcRect l="19031" t="35481" r="25024" b="5911"/>
          <a:stretch>
            <a:fillRect/>
          </a:stretch>
        </p:blipFill>
        <p:spPr bwMode="auto">
          <a:xfrm>
            <a:off x="633999" y="1725366"/>
            <a:ext cx="4001315" cy="31438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Straight Connector 82">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5301" name="Text Box 7"/>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El riego con pivote central se puede adaptar a cultivos de diversos tipos, de acuerdo con la disposición que se haga de los aspersores. Éstos se ubican en bajadas de diferentes longitudes. Deben estar perfectamente graduados ya que los ubicados más cerca de la torre central, donde se realiza el abastecimiento de agua, riegan una superficie sustancialmente menor que los de los extremos</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Los aspersores que se utilizan en estos sistemas pueden ser de diversos tipos:</a:t>
            </a:r>
          </a:p>
        </p:txBody>
      </p:sp>
      <p:sp>
        <p:nvSpPr>
          <p:cNvPr id="85" name="Rectangle 84">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99" name="Text Box 5"/>
          <p:cNvSpPr txBox="1">
            <a:spLocks noChangeArrowheads="1"/>
          </p:cNvSpPr>
          <p:nvPr/>
        </p:nvSpPr>
        <p:spPr bwMode="auto">
          <a:xfrm>
            <a:off x="1774826" y="981076"/>
            <a:ext cx="842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
        <p:nvSpPr>
          <p:cNvPr id="55300" name="Text Box 6"/>
          <p:cNvSpPr txBox="1">
            <a:spLocks noChangeArrowheads="1"/>
          </p:cNvSpPr>
          <p:nvPr/>
        </p:nvSpPr>
        <p:spPr bwMode="auto">
          <a:xfrm>
            <a:off x="1847850" y="1125538"/>
            <a:ext cx="849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22" name="Text Box 4"/>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ASPERSORES DE BAJA PRESIÓN</a:t>
            </a:r>
          </a:p>
          <a:p>
            <a:pPr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6325" name="Text Box 5">
            <a:extLst>
              <a:ext uri="{FF2B5EF4-FFF2-40B4-BE49-F238E27FC236}">
                <a16:creationId xmlns:a16="http://schemas.microsoft.com/office/drawing/2014/main" id="{1AFB8ED9-A7AB-4BC6-A079-6C8AD6946BF5}"/>
              </a:ext>
            </a:extLst>
          </p:cNvPr>
          <p:cNvGraphicFramePr/>
          <p:nvPr>
            <p:extLst>
              <p:ext uri="{D42A27DB-BD31-4B8C-83A1-F6EECF244321}">
                <p14:modId xmlns:p14="http://schemas.microsoft.com/office/powerpoint/2010/main" val="170901636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46" name="Text Box 2"/>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ASPERSORES DE ALTA PRESIÓN</a:t>
            </a:r>
          </a:p>
          <a:p>
            <a:pPr eaLnBrk="1" hangingPunct="1">
              <a:lnSpc>
                <a:spcPct val="85000"/>
              </a:lnSpc>
              <a:spcBef>
                <a:spcPct val="0"/>
              </a:spcBef>
              <a:spcAft>
                <a:spcPts val="600"/>
              </a:spcAft>
            </a:pPr>
            <a:endParaRPr lang="en-US" sz="3600" spc="-50">
              <a:solidFill>
                <a:srgbClr val="FFFFFF"/>
              </a:solidFill>
              <a:latin typeface="+mj-lt"/>
              <a:ea typeface="+mj-ea"/>
              <a:cs typeface="+mj-cs"/>
            </a:endParaRPr>
          </a:p>
        </p:txBody>
      </p:sp>
      <p:sp>
        <p:nvSpPr>
          <p:cNvPr id="83" name="Rectangle 8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7349" name="Text Box 3">
            <a:extLst>
              <a:ext uri="{FF2B5EF4-FFF2-40B4-BE49-F238E27FC236}">
                <a16:creationId xmlns:a16="http://schemas.microsoft.com/office/drawing/2014/main" id="{E3313363-9BB1-42D9-B064-DC302A171570}"/>
              </a:ext>
            </a:extLst>
          </p:cNvPr>
          <p:cNvGraphicFramePr/>
          <p:nvPr>
            <p:extLst>
              <p:ext uri="{D42A27DB-BD31-4B8C-83A1-F6EECF244321}">
                <p14:modId xmlns:p14="http://schemas.microsoft.com/office/powerpoint/2010/main" val="241460914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8" name="Rectangle 137">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0" name="Straight Connector 139">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8370" name="Text Box 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Línea de avance frontal.</a:t>
            </a:r>
          </a:p>
        </p:txBody>
      </p:sp>
      <p:sp>
        <p:nvSpPr>
          <p:cNvPr id="58371" name="Text Box 3"/>
          <p:cNvSpPr txBox="1">
            <a:spLocks noChangeArrowheads="1"/>
          </p:cNvSpPr>
          <p:nvPr/>
        </p:nvSpPr>
        <p:spPr bwMode="auto">
          <a:xfrm>
            <a:off x="1097279" y="1845734"/>
            <a:ext cx="6454987"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sistema consiste en una estructura que soporta una tubería, montada sobre torres con motores eléctricos, con aspersores montados en línea de manera similar a la descripta para pivote central</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A diferencia de este último, en lugar de rotar alrededor de un punto, avanza en forma transversal a la posición del equipo, alineándose las torres de igual modo.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abastecimiento de agua se realiza en forma lateral, ya sea por un canal abierto perfectamente nivelado o a través de una cañería enterrada con salidas de agua cada aproximadamente 400 m que se unen  al equipo a través de una manguera.</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Los equipos de avance frontal se mueven en línea recta y riegan el 100% de la superficie del lote. Además, tienen la ventaja de que es más fácil lograr una buena homogeneidad de riego, ya que todos los aspersores deben cubrir iguales superficies en iguales tiempos. </a:t>
            </a:r>
          </a:p>
        </p:txBody>
      </p:sp>
      <p:pic>
        <p:nvPicPr>
          <p:cNvPr id="2" name="Picture 1">
            <a:extLst>
              <a:ext uri="{FF2B5EF4-FFF2-40B4-BE49-F238E27FC236}">
                <a16:creationId xmlns:a16="http://schemas.microsoft.com/office/drawing/2014/main" id="{53495BF2-A2E1-40C9-A7A5-A32EFE8A47D3}"/>
              </a:ext>
            </a:extLst>
          </p:cNvPr>
          <p:cNvPicPr>
            <a:picLocks noChangeAspect="1"/>
          </p:cNvPicPr>
          <p:nvPr/>
        </p:nvPicPr>
        <p:blipFill rotWithShape="1">
          <a:blip r:embed="rId3"/>
          <a:srcRect l="36655" r="3239" b="-1"/>
          <a:stretch/>
        </p:blipFill>
        <p:spPr>
          <a:xfrm>
            <a:off x="8020570" y="1916318"/>
            <a:ext cx="3135109" cy="347101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2" name="Straight Connector 81">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8370" name="Text Box 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Línea de avance frontal.</a:t>
            </a:r>
          </a:p>
        </p:txBody>
      </p:sp>
      <p:pic>
        <p:nvPicPr>
          <p:cNvPr id="3" name="Picture 2">
            <a:extLst>
              <a:ext uri="{FF2B5EF4-FFF2-40B4-BE49-F238E27FC236}">
                <a16:creationId xmlns:a16="http://schemas.microsoft.com/office/drawing/2014/main" id="{9D44FACB-5A29-4171-A211-D8A52019FD40}"/>
              </a:ext>
            </a:extLst>
          </p:cNvPr>
          <p:cNvPicPr>
            <a:picLocks noChangeAspect="1"/>
          </p:cNvPicPr>
          <p:nvPr/>
        </p:nvPicPr>
        <p:blipFill rotWithShape="1">
          <a:blip r:embed="rId3"/>
          <a:srcRect l="22799" r="8746"/>
          <a:stretch/>
        </p:blipFill>
        <p:spPr>
          <a:xfrm>
            <a:off x="1183017" y="1916318"/>
            <a:ext cx="2376058" cy="3471012"/>
          </a:xfrm>
          <a:prstGeom prst="rect">
            <a:avLst/>
          </a:prstGeom>
        </p:spPr>
      </p:pic>
      <p:pic>
        <p:nvPicPr>
          <p:cNvPr id="4" name="Picture 3">
            <a:extLst>
              <a:ext uri="{FF2B5EF4-FFF2-40B4-BE49-F238E27FC236}">
                <a16:creationId xmlns:a16="http://schemas.microsoft.com/office/drawing/2014/main" id="{A3AFCE79-E7BF-4D5A-8191-E6BB951A405B}"/>
              </a:ext>
            </a:extLst>
          </p:cNvPr>
          <p:cNvPicPr>
            <a:picLocks noChangeAspect="1"/>
          </p:cNvPicPr>
          <p:nvPr/>
        </p:nvPicPr>
        <p:blipFill rotWithShape="1">
          <a:blip r:embed="rId4"/>
          <a:srcRect l="25916" r="5629"/>
          <a:stretch/>
        </p:blipFill>
        <p:spPr>
          <a:xfrm>
            <a:off x="3719942" y="1916318"/>
            <a:ext cx="2376057" cy="3471012"/>
          </a:xfrm>
          <a:prstGeom prst="rect">
            <a:avLst/>
          </a:prstGeom>
        </p:spPr>
      </p:pic>
      <p:sp>
        <p:nvSpPr>
          <p:cNvPr id="58371" name="Text Box 3"/>
          <p:cNvSpPr txBox="1">
            <a:spLocks noChangeArrowheads="1"/>
          </p:cNvSpPr>
          <p:nvPr/>
        </p:nvSpPr>
        <p:spPr bwMode="auto">
          <a:xfrm>
            <a:off x="6351639" y="1845734"/>
            <a:ext cx="4804041"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parcelas rectangulares como la mía, la única forma de aprovechar el terreno totalmente es mediante el uso de un sistema de riego de avance frontal.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A pesar de que conlleve más mano de obra para el mantenimiento y cambio de conexiones de agua y luz, conviene por la uniformidad frente al pivote central</a:t>
            </a:r>
            <a:endParaRPr lang="en-US" dirty="0">
              <a:solidFill>
                <a:schemeClr val="tx1">
                  <a:lumMod val="75000"/>
                  <a:lumOff val="25000"/>
                </a:schemeClr>
              </a:solidFill>
              <a:latin typeface="+mn-lt"/>
            </a:endParaRPr>
          </a:p>
        </p:txBody>
      </p:sp>
    </p:spTree>
    <p:extLst>
      <p:ext uri="{BB962C8B-B14F-4D97-AF65-F5344CB8AC3E}">
        <p14:creationId xmlns:p14="http://schemas.microsoft.com/office/powerpoint/2010/main" val="1487894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94"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LÍNEA REGADORA CON RUEDAS.</a:t>
            </a:r>
          </a:p>
        </p:txBody>
      </p:sp>
      <p:sp>
        <p:nvSpPr>
          <p:cNvPr id="82" name="Rectangle 8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95"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Consta de una cañería reforzada de aluminio, de 20 cm de diámetro aproximadamente, de caños de 9 a 12 m, que sirven de eje a ruedas metálicas.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el eje lleva instalados aspersores con válvulas de vaciado automático. Posee un lastre que obliga a los aspersores a quedar en la posición de riego, luego se traslada a un nuevo sitio. Se alimenta de agua con una manguera flexible que se conecta a una cañería principal.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Los aspersores utilizados son del tipo de impacto.</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Este es un sistema semi-fijo, ya que el equipo permanece estacionado cada vez que se riega, y se traslada a la nueva posición, mediante un motor central previo vaciado de la cañería. Ventajas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Uniformidad de distribución del agua, que es autropropulsado, y que requiere de escasa mano de obra.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Inconveniente de que sólo se pueden regar cultivos de bajo porte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Text Box 2"/>
          <p:cNvSpPr txBox="1">
            <a:spLocks noChangeArrowheads="1"/>
          </p:cNvSpPr>
          <p:nvPr/>
        </p:nvSpPr>
        <p:spPr bwMode="auto">
          <a:xfrm>
            <a:off x="6411685" y="634946"/>
            <a:ext cx="5127171"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PIVOTE CENTRAL</a:t>
            </a:r>
          </a:p>
          <a:p>
            <a:pPr eaLnBrk="1" hangingPunct="1">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pic>
        <p:nvPicPr>
          <p:cNvPr id="60420" name="Picture 5" descr="tecnologia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5132" y="645106"/>
            <a:ext cx="5247747" cy="5247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 name="Straight Connector 80">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0419" name="Text Box 3"/>
          <p:cNvSpPr txBox="1">
            <a:spLocks noChangeArrowheads="1"/>
          </p:cNvSpPr>
          <p:nvPr/>
        </p:nvSpPr>
        <p:spPr bwMode="auto">
          <a:xfrm>
            <a:off x="6411684" y="2198914"/>
            <a:ext cx="512717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 riego con pivote central se puede adaptar a cultivos de diversos tipos, de acuerdo con la disposición que se haga de los aspersores. Éstos se ubican en bajadas de diferentes longitudes.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Deben estar perfectamente graduados ya que los ubicados más cerca de la torre central, donde se realiza el abastecimiento de agua, riegan una superficie sustancialmente menor que los de los extremos</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p:txBody>
      </p:sp>
      <p:sp>
        <p:nvSpPr>
          <p:cNvPr id="83" name="Rectangle 82">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ext Box 2"/>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DOSIS DE RIEGO O LÁMINA</a:t>
            </a:r>
          </a:p>
          <a:p>
            <a:pPr eaLnBrk="1" hangingPunct="1">
              <a:lnSpc>
                <a:spcPct val="85000"/>
              </a:lnSpc>
              <a:spcBef>
                <a:spcPct val="0"/>
              </a:spcBef>
              <a:spcAft>
                <a:spcPts val="600"/>
              </a:spcAft>
            </a:pPr>
            <a:endParaRPr lang="en-US" sz="4800" spc="-50">
              <a:solidFill>
                <a:schemeClr val="tx1">
                  <a:lumMod val="75000"/>
                  <a:lumOff val="25000"/>
                </a:schemeClr>
              </a:solidFill>
              <a:latin typeface="+mj-lt"/>
              <a:ea typeface="+mj-ea"/>
              <a:cs typeface="+mj-cs"/>
            </a:endParaRPr>
          </a:p>
        </p:txBody>
      </p:sp>
      <p:pic>
        <p:nvPicPr>
          <p:cNvPr id="717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5123" r="21098" b="2"/>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1" name="Straight Connector 80">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171" name="Text Box 3"/>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los regadíos en explotación el tratamiento debe ser distinto puesto que el estado de humedad del suelo en el momento del riego probablemente no coincidirá con el correspondiente al descenso tolerable de humedad.</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la práctica la dosis varía entre valores del orden de 30 mm. (300 m3/ha) para suelos ligeros y cultivos de raíces someras, y del orden de 100 mm. (1000 m</a:t>
            </a:r>
            <a:r>
              <a:rPr lang="en-US" baseline="30000">
                <a:solidFill>
                  <a:schemeClr val="tx1">
                    <a:lumMod val="75000"/>
                    <a:lumOff val="25000"/>
                  </a:schemeClr>
                </a:solidFill>
                <a:latin typeface="+mn-lt"/>
              </a:rPr>
              <a:t>3</a:t>
            </a:r>
            <a:r>
              <a:rPr lang="en-US">
                <a:solidFill>
                  <a:schemeClr val="tx1">
                    <a:lumMod val="75000"/>
                    <a:lumOff val="25000"/>
                  </a:schemeClr>
                </a:solidFill>
                <a:latin typeface="+mn-lt"/>
              </a:rPr>
              <a:t>/ha) para suelos pesados y cultivos de raíces profundas.</a:t>
            </a:r>
            <a:endParaRPr lang="en-US" u="sng">
              <a:solidFill>
                <a:schemeClr val="tx1">
                  <a:lumMod val="75000"/>
                  <a:lumOff val="25000"/>
                </a:schemeClr>
              </a:solidFill>
              <a:latin typeface="+mn-lt"/>
            </a:endParaRPr>
          </a:p>
        </p:txBody>
      </p:sp>
      <p:sp>
        <p:nvSpPr>
          <p:cNvPr id="83" name="Rectangle 82">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1F3FC2-0CA7-44E2-B365-0C1C192844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AA28FB93-95A7-4FDC-8465-018F5B4D6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EE040581-5351-4206-8622-1AB9B6F1B8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6580E5AA-6B6F-4CBD-976A-38ED09A97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D875A80-E950-4530-9D03-18C6DC6C5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42" name="Text Box 2"/>
          <p:cNvSpPr txBox="1">
            <a:spLocks noChangeArrowheads="1"/>
          </p:cNvSpPr>
          <p:nvPr/>
        </p:nvSpPr>
        <p:spPr bwMode="auto">
          <a:xfrm>
            <a:off x="1065197" y="5120640"/>
            <a:ext cx="10058400" cy="8229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spc="-50">
                <a:solidFill>
                  <a:srgbClr val="FFFFFF"/>
                </a:solidFill>
                <a:latin typeface="+mj-lt"/>
                <a:ea typeface="+mj-ea"/>
                <a:cs typeface="+mj-cs"/>
              </a:rPr>
              <a:t>RIEGO POR ASPERSIÓN</a:t>
            </a:r>
          </a:p>
        </p:txBody>
      </p:sp>
      <p:pic>
        <p:nvPicPr>
          <p:cNvPr id="3" name="Picture 2">
            <a:extLst>
              <a:ext uri="{FF2B5EF4-FFF2-40B4-BE49-F238E27FC236}">
                <a16:creationId xmlns:a16="http://schemas.microsoft.com/office/drawing/2014/main" id="{B31224B6-F362-4168-8CB5-78F18EAC1A2C}"/>
              </a:ext>
            </a:extLst>
          </p:cNvPr>
          <p:cNvPicPr>
            <a:picLocks noChangeAspect="1"/>
          </p:cNvPicPr>
          <p:nvPr/>
        </p:nvPicPr>
        <p:blipFill rotWithShape="1">
          <a:blip r:embed="rId3"/>
          <a:srcRect t="27008" b="5709"/>
          <a:stretch/>
        </p:blipFill>
        <p:spPr>
          <a:xfrm>
            <a:off x="634275" y="677333"/>
            <a:ext cx="7710796" cy="3891046"/>
          </a:xfrm>
          <a:prstGeom prst="rect">
            <a:avLst/>
          </a:prstGeom>
        </p:spPr>
      </p:pic>
      <p:pic>
        <p:nvPicPr>
          <p:cNvPr id="5" name="Picture 4">
            <a:extLst>
              <a:ext uri="{FF2B5EF4-FFF2-40B4-BE49-F238E27FC236}">
                <a16:creationId xmlns:a16="http://schemas.microsoft.com/office/drawing/2014/main" id="{F2BF23B9-C82F-45B6-A59B-6B313C55A10E}"/>
              </a:ext>
            </a:extLst>
          </p:cNvPr>
          <p:cNvPicPr>
            <a:picLocks noChangeAspect="1"/>
          </p:cNvPicPr>
          <p:nvPr/>
        </p:nvPicPr>
        <p:blipFill rotWithShape="1">
          <a:blip r:embed="rId4"/>
          <a:srcRect t="26436" r="-2" b="-2"/>
          <a:stretch/>
        </p:blipFill>
        <p:spPr>
          <a:xfrm>
            <a:off x="8470900" y="677333"/>
            <a:ext cx="3081019" cy="3891046"/>
          </a:xfrm>
          <a:prstGeom prst="rect">
            <a:avLst/>
          </a:prstGeom>
        </p:spPr>
      </p:pic>
      <p:sp>
        <p:nvSpPr>
          <p:cNvPr id="81" name="Rectangle 80">
            <a:extLst>
              <a:ext uri="{FF2B5EF4-FFF2-40B4-BE49-F238E27FC236}">
                <a16:creationId xmlns:a16="http://schemas.microsoft.com/office/drawing/2014/main" id="{42C213CD-3D11-45B6-9C11-54FD2C831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306E9B68-0BC6-4269-93EA-F99873D6D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317E250-9F32-4E3C-9DCD-DAD1D760B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66" name="Text Box 2"/>
          <p:cNvSpPr txBox="1">
            <a:spLocks noChangeArrowheads="1"/>
          </p:cNvSpPr>
          <p:nvPr/>
        </p:nvSpPr>
        <p:spPr bwMode="auto">
          <a:xfrm>
            <a:off x="457200" y="640080"/>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400" spc="-50">
                <a:solidFill>
                  <a:srgbClr val="FFFFFF"/>
                </a:solidFill>
                <a:latin typeface="+mj-lt"/>
                <a:ea typeface="+mj-ea"/>
                <a:cs typeface="+mj-cs"/>
              </a:rPr>
              <a:t>RIEGO POR ASPERSIÓN</a:t>
            </a:r>
          </a:p>
        </p:txBody>
      </p:sp>
      <p:sp>
        <p:nvSpPr>
          <p:cNvPr id="83" name="Rectangle 82">
            <a:extLst>
              <a:ext uri="{FF2B5EF4-FFF2-40B4-BE49-F238E27FC236}">
                <a16:creationId xmlns:a16="http://schemas.microsoft.com/office/drawing/2014/main" id="{8A8BBF8A-9A44-4296-AFC9-E0DFC5DD2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75037A91-DF26-483E-9194-17B06E4501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7" name="Picture 3" descr="riego_as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28565" y="539327"/>
            <a:ext cx="3328416" cy="32396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86">
            <a:extLst>
              <a:ext uri="{FF2B5EF4-FFF2-40B4-BE49-F238E27FC236}">
                <a16:creationId xmlns:a16="http://schemas.microsoft.com/office/drawing/2014/main" id="{6922D357-9748-4CB7-835C-5126C61FF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BFA1AD7-F253-4EEF-82D4-B68C2805D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6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A5D72C32-AE4E-4518-ACD5-077BF85511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8" name="Picture 4" descr="Sistemas-Riego"/>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61038" y="3097468"/>
            <a:ext cx="2743200" cy="2849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908300" y="21034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AR"/>
          </a:p>
        </p:txBody>
      </p:sp>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r="9091" b="11041"/>
          <a:stretch>
            <a:fillRect/>
          </a:stretch>
        </p:blipFill>
        <p:spPr bwMode="auto">
          <a:xfrm>
            <a:off x="2971801" y="549275"/>
            <a:ext cx="6602413" cy="2686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4"/>
          <p:cNvSpPr>
            <a:spLocks noChangeArrowheads="1"/>
          </p:cNvSpPr>
          <p:nvPr/>
        </p:nvSpPr>
        <p:spPr bwMode="auto">
          <a:xfrm>
            <a:off x="4692650" y="274637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AR"/>
          </a:p>
        </p:txBody>
      </p:sp>
      <p:sp>
        <p:nvSpPr>
          <p:cNvPr id="63493" name="Rectangle 5"/>
          <p:cNvSpPr>
            <a:spLocks noChangeArrowheads="1"/>
          </p:cNvSpPr>
          <p:nvPr/>
        </p:nvSpPr>
        <p:spPr bwMode="auto">
          <a:xfrm>
            <a:off x="4667250" y="265747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AR"/>
          </a:p>
        </p:txBody>
      </p:sp>
      <p:graphicFrame>
        <p:nvGraphicFramePr>
          <p:cNvPr id="63494" name="Object 6"/>
          <p:cNvGraphicFramePr>
            <a:graphicFrameLocks noChangeAspect="1"/>
          </p:cNvGraphicFramePr>
          <p:nvPr/>
        </p:nvGraphicFramePr>
        <p:xfrm>
          <a:off x="8156576" y="3644900"/>
          <a:ext cx="1870075" cy="2160588"/>
        </p:xfrm>
        <a:graphic>
          <a:graphicData uri="http://schemas.openxmlformats.org/presentationml/2006/ole">
            <mc:AlternateContent xmlns:mc="http://schemas.openxmlformats.org/markup-compatibility/2006">
              <mc:Choice xmlns:v="urn:schemas-microsoft-com:vml" Requires="v">
                <p:oleObj spid="_x0000_s4149" name="CorelPhotoPaint.Image.7" r:id="rId5" imgW="3323810" imgH="3542857" progId="CorelPhotoPaint.Image.7">
                  <p:embed/>
                </p:oleObj>
              </mc:Choice>
              <mc:Fallback>
                <p:oleObj name="CorelPhotoPaint.Image.7" r:id="rId5" imgW="3323810" imgH="3542857" progId="CorelPhotoPaint.Image.7">
                  <p:embed/>
                  <p:pic>
                    <p:nvPicPr>
                      <p:cNvPr id="6349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6576" y="3644900"/>
                        <a:ext cx="1870075" cy="21605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495" name="Object 7"/>
          <p:cNvGraphicFramePr>
            <a:graphicFrameLocks noChangeAspect="1"/>
          </p:cNvGraphicFramePr>
          <p:nvPr/>
        </p:nvGraphicFramePr>
        <p:xfrm>
          <a:off x="2106613" y="3716339"/>
          <a:ext cx="2660650" cy="2154237"/>
        </p:xfrm>
        <a:graphic>
          <a:graphicData uri="http://schemas.openxmlformats.org/presentationml/2006/ole">
            <mc:AlternateContent xmlns:mc="http://schemas.openxmlformats.org/markup-compatibility/2006">
              <mc:Choice xmlns:v="urn:schemas-microsoft-com:vml" Requires="v">
                <p:oleObj spid="_x0000_s4150" name="CorelPhotoPaint.Image.7" r:id="rId7" imgW="5200000" imgH="3885714" progId="CorelPhotoPaint.Image.7">
                  <p:embed/>
                </p:oleObj>
              </mc:Choice>
              <mc:Fallback>
                <p:oleObj name="CorelPhotoPaint.Image.7" r:id="rId7" imgW="5200000" imgH="3885714" progId="CorelPhotoPaint.Image.7">
                  <p:embed/>
                  <p:pic>
                    <p:nvPicPr>
                      <p:cNvPr id="63495"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6613" y="3716339"/>
                        <a:ext cx="2660650" cy="21542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496" name="Object 8"/>
          <p:cNvGraphicFramePr>
            <a:graphicFrameLocks noChangeAspect="1"/>
          </p:cNvGraphicFramePr>
          <p:nvPr/>
        </p:nvGraphicFramePr>
        <p:xfrm>
          <a:off x="4965700" y="3644901"/>
          <a:ext cx="2820988" cy="2092325"/>
        </p:xfrm>
        <a:graphic>
          <a:graphicData uri="http://schemas.openxmlformats.org/presentationml/2006/ole">
            <mc:AlternateContent xmlns:mc="http://schemas.openxmlformats.org/markup-compatibility/2006">
              <mc:Choice xmlns:v="urn:schemas-microsoft-com:vml" Requires="v">
                <p:oleObj spid="_x0000_s4151" name="CorelPhotoPaint.Image.7" r:id="rId9" imgW="4980952" imgH="3409524" progId="CorelPhotoPaint.Image.7">
                  <p:embed/>
                </p:oleObj>
              </mc:Choice>
              <mc:Fallback>
                <p:oleObj name="CorelPhotoPaint.Image.7" r:id="rId9" imgW="4980952" imgH="3409524" progId="CorelPhotoPaint.Image.7">
                  <p:embed/>
                  <p:pic>
                    <p:nvPicPr>
                      <p:cNvPr id="63496"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700" y="3644901"/>
                        <a:ext cx="2820988" cy="20923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8" name="Rectangle 72">
            <a:extLst>
              <a:ext uri="{FF2B5EF4-FFF2-40B4-BE49-F238E27FC236}">
                <a16:creationId xmlns:a16="http://schemas.microsoft.com/office/drawing/2014/main" id="{401F3FC2-0CA7-44E2-B365-0C1C192844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19" name="Rectangle 74">
            <a:extLst>
              <a:ext uri="{FF2B5EF4-FFF2-40B4-BE49-F238E27FC236}">
                <a16:creationId xmlns:a16="http://schemas.microsoft.com/office/drawing/2014/main" id="{AA28FB93-95A7-4FDC-8465-018F5B4D6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4520" name="Straight Connector 76">
            <a:extLst>
              <a:ext uri="{FF2B5EF4-FFF2-40B4-BE49-F238E27FC236}">
                <a16:creationId xmlns:a16="http://schemas.microsoft.com/office/drawing/2014/main" id="{EE040581-5351-4206-8622-1AB9B6F1B8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4521" name="Rectangle 78">
            <a:extLst>
              <a:ext uri="{FF2B5EF4-FFF2-40B4-BE49-F238E27FC236}">
                <a16:creationId xmlns:a16="http://schemas.microsoft.com/office/drawing/2014/main" id="{85265A31-16F0-4D1B-8B59-46B4F1DD7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22" name="Rectangle 80">
            <a:extLst>
              <a:ext uri="{FF2B5EF4-FFF2-40B4-BE49-F238E27FC236}">
                <a16:creationId xmlns:a16="http://schemas.microsoft.com/office/drawing/2014/main" id="{B6D50067-72E5-4961-9777-1BD8CE44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14" name="Text Box 2"/>
          <p:cNvSpPr txBox="1">
            <a:spLocks noChangeArrowheads="1"/>
          </p:cNvSpPr>
          <p:nvPr/>
        </p:nvSpPr>
        <p:spPr bwMode="auto">
          <a:xfrm>
            <a:off x="1065197" y="5120640"/>
            <a:ext cx="10058400" cy="8229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spc="-50">
                <a:solidFill>
                  <a:srgbClr val="FFFFFF"/>
                </a:solidFill>
                <a:latin typeface="+mj-lt"/>
                <a:ea typeface="+mj-ea"/>
                <a:cs typeface="+mj-cs"/>
              </a:rPr>
              <a:t>RIEGO POR ASPERSIÓN</a:t>
            </a:r>
          </a:p>
        </p:txBody>
      </p:sp>
      <p:pic>
        <p:nvPicPr>
          <p:cNvPr id="64515" name="Picture 3" descr="aspersion2"/>
          <p:cNvPicPr>
            <a:picLocks noChangeAspect="1" noChangeArrowheads="1"/>
          </p:cNvPicPr>
          <p:nvPr/>
        </p:nvPicPr>
        <p:blipFill rotWithShape="1">
          <a:blip r:embed="rId3">
            <a:extLst>
              <a:ext uri="{28A0092B-C50C-407E-A947-70E740481C1C}">
                <a14:useLocalDpi xmlns:a14="http://schemas.microsoft.com/office/drawing/2010/main" val="0"/>
              </a:ext>
            </a:extLst>
          </a:blip>
          <a:srcRect l="11183" r="267" b="-1"/>
          <a:stretch/>
        </p:blipFill>
        <p:spPr bwMode="auto">
          <a:xfrm>
            <a:off x="20" y="10"/>
            <a:ext cx="7977495" cy="47447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aspersion1"/>
          <p:cNvPicPr>
            <a:picLocks noChangeAspect="1" noChangeArrowheads="1"/>
          </p:cNvPicPr>
          <p:nvPr/>
        </p:nvPicPr>
        <p:blipFill rotWithShape="1">
          <a:blip r:embed="rId4">
            <a:extLst>
              <a:ext uri="{28A0092B-C50C-407E-A947-70E740481C1C}">
                <a14:useLocalDpi xmlns:a14="http://schemas.microsoft.com/office/drawing/2010/main" val="0"/>
              </a:ext>
            </a:extLst>
          </a:blip>
          <a:srcRect l="7568" r="-2" b="-2"/>
          <a:stretch/>
        </p:blipFill>
        <p:spPr bwMode="auto">
          <a:xfrm>
            <a:off x="8138382" y="1965"/>
            <a:ext cx="4053618" cy="474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Rectangle 82">
            <a:extLst>
              <a:ext uri="{FF2B5EF4-FFF2-40B4-BE49-F238E27FC236}">
                <a16:creationId xmlns:a16="http://schemas.microsoft.com/office/drawing/2014/main" id="{7BD3CFE0-CBDC-4721-8819-C75F13CA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38" name="Text Box 2"/>
          <p:cNvSpPr txBox="1">
            <a:spLocks noChangeArrowheads="1"/>
          </p:cNvSpPr>
          <p:nvPr/>
        </p:nvSpPr>
        <p:spPr bwMode="auto">
          <a:xfrm>
            <a:off x="266701" y="605896"/>
            <a:ext cx="3720098"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dirty="0">
                <a:solidFill>
                  <a:srgbClr val="FFFFFF"/>
                </a:solidFill>
                <a:latin typeface="+mj-lt"/>
                <a:ea typeface="+mj-ea"/>
                <a:cs typeface="+mj-cs"/>
              </a:rPr>
              <a:t>MICROASPERSORES</a:t>
            </a:r>
            <a:endParaRPr lang="en-US" sz="3600" spc="-50" dirty="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39"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buChar char="•"/>
            </a:pPr>
            <a:r>
              <a:rPr lang="en-US" dirty="0">
                <a:solidFill>
                  <a:schemeClr val="tx1">
                    <a:lumMod val="75000"/>
                    <a:lumOff val="25000"/>
                  </a:schemeClr>
                </a:solidFill>
                <a:latin typeface="+mn-lt"/>
              </a:rPr>
              <a:t>La </a:t>
            </a:r>
            <a:r>
              <a:rPr lang="en-US" dirty="0" err="1">
                <a:solidFill>
                  <a:schemeClr val="tx1">
                    <a:lumMod val="75000"/>
                    <a:lumOff val="25000"/>
                  </a:schemeClr>
                </a:solidFill>
                <a:latin typeface="+mn-lt"/>
              </a:rPr>
              <a:t>diferencia</a:t>
            </a:r>
            <a:r>
              <a:rPr lang="en-US" dirty="0">
                <a:solidFill>
                  <a:schemeClr val="tx1">
                    <a:lumMod val="75000"/>
                    <a:lumOff val="25000"/>
                  </a:schemeClr>
                </a:solidFill>
                <a:latin typeface="+mn-lt"/>
              </a:rPr>
              <a:t> con los </a:t>
            </a:r>
            <a:r>
              <a:rPr lang="en-US" dirty="0" err="1">
                <a:solidFill>
                  <a:schemeClr val="tx1">
                    <a:lumMod val="75000"/>
                    <a:lumOff val="25000"/>
                  </a:schemeClr>
                </a:solidFill>
                <a:latin typeface="+mn-lt"/>
              </a:rPr>
              <a:t>demás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emisores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localizado</a:t>
            </a:r>
            <a:r>
              <a:rPr lang="en-US" dirty="0">
                <a:solidFill>
                  <a:schemeClr val="tx1">
                    <a:lumMod val="75000"/>
                    <a:lumOff val="25000"/>
                  </a:schemeClr>
                </a:solidFill>
                <a:latin typeface="+mn-lt"/>
              </a:rPr>
              <a:t> es que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microaspersores</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vez</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pulverizada</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distribuye</a:t>
            </a:r>
            <a:r>
              <a:rPr lang="en-US" dirty="0">
                <a:solidFill>
                  <a:schemeClr val="tx1">
                    <a:lumMod val="75000"/>
                    <a:lumOff val="25000"/>
                  </a:schemeClr>
                </a:solidFill>
                <a:latin typeface="+mn-lt"/>
              </a:rPr>
              <a:t> por el </a:t>
            </a:r>
            <a:r>
              <a:rPr lang="en-US" dirty="0" err="1">
                <a:solidFill>
                  <a:schemeClr val="tx1">
                    <a:lumMod val="75000"/>
                    <a:lumOff val="25000"/>
                  </a:schemeClr>
                </a:solidFill>
                <a:latin typeface="+mn-lt"/>
              </a:rPr>
              <a:t>aire</a:t>
            </a:r>
            <a:r>
              <a:rPr lang="en-US" dirty="0">
                <a:solidFill>
                  <a:schemeClr val="tx1">
                    <a:lumMod val="75000"/>
                    <a:lumOff val="25000"/>
                  </a:schemeClr>
                </a:solidFill>
                <a:latin typeface="+mn-lt"/>
              </a:rPr>
              <a:t> hasta </a:t>
            </a:r>
            <a:r>
              <a:rPr lang="en-US" dirty="0" err="1">
                <a:solidFill>
                  <a:schemeClr val="tx1">
                    <a:lumMod val="75000"/>
                    <a:lumOff val="25000"/>
                  </a:schemeClr>
                </a:solidFill>
                <a:latin typeface="+mn-lt"/>
              </a:rPr>
              <a:t>distancias</a:t>
            </a:r>
            <a:r>
              <a:rPr lang="en-US" dirty="0">
                <a:solidFill>
                  <a:schemeClr val="tx1">
                    <a:lumMod val="75000"/>
                    <a:lumOff val="25000"/>
                  </a:schemeClr>
                </a:solidFill>
                <a:latin typeface="+mn-lt"/>
              </a:rPr>
              <a:t> variables, y </a:t>
            </a:r>
            <a:r>
              <a:rPr lang="en-US" dirty="0" err="1">
                <a:solidFill>
                  <a:schemeClr val="tx1">
                    <a:lumMod val="75000"/>
                    <a:lumOff val="25000"/>
                  </a:schemeClr>
                </a:solidFill>
                <a:latin typeface="+mn-lt"/>
              </a:rPr>
              <a:t>alcanza</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mojado</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considerable, </a:t>
            </a:r>
            <a:r>
              <a:rPr lang="en-US" dirty="0" err="1">
                <a:solidFill>
                  <a:schemeClr val="tx1">
                    <a:lumMod val="75000"/>
                    <a:lumOff val="25000"/>
                  </a:schemeClr>
                </a:solidFill>
                <a:latin typeface="+mn-lt"/>
              </a:rPr>
              <a:t>mientras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demás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emisores</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forma de </a:t>
            </a:r>
            <a:r>
              <a:rPr lang="en-US" dirty="0" err="1">
                <a:solidFill>
                  <a:schemeClr val="tx1">
                    <a:lumMod val="75000"/>
                    <a:lumOff val="25000"/>
                  </a:schemeClr>
                </a:solidFill>
                <a:latin typeface="+mn-lt"/>
              </a:rPr>
              <a:t>gota</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chorro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superficie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pequeñísima</a:t>
            </a:r>
            <a:r>
              <a:rPr lang="en-US" dirty="0">
                <a:solidFill>
                  <a:schemeClr val="tx1">
                    <a:lumMod val="75000"/>
                    <a:lumOff val="25000"/>
                  </a:schemeClr>
                </a:solidFill>
                <a:latin typeface="+mn-lt"/>
              </a:rPr>
              <a:t>, y la </a:t>
            </a:r>
            <a:r>
              <a:rPr lang="en-US" dirty="0" err="1">
                <a:solidFill>
                  <a:schemeClr val="tx1">
                    <a:lumMod val="75000"/>
                    <a:lumOff val="25000"/>
                  </a:schemeClr>
                </a:solidFill>
                <a:latin typeface="+mn-lt"/>
              </a:rPr>
              <a:t>distribución</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humedad</a:t>
            </a:r>
            <a:r>
              <a:rPr lang="en-US" dirty="0">
                <a:solidFill>
                  <a:schemeClr val="tx1">
                    <a:lumMod val="75000"/>
                    <a:lumOff val="25000"/>
                  </a:schemeClr>
                </a:solidFill>
                <a:latin typeface="+mn-lt"/>
              </a:rPr>
              <a:t> se produce a </a:t>
            </a:r>
            <a:r>
              <a:rPr lang="en-US" dirty="0" err="1">
                <a:solidFill>
                  <a:schemeClr val="tx1">
                    <a:lumMod val="75000"/>
                    <a:lumOff val="25000"/>
                  </a:schemeClr>
                </a:solidFill>
                <a:latin typeface="+mn-lt"/>
              </a:rPr>
              <a:t>través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p>
          <a:p>
            <a:pPr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Existen</a:t>
            </a:r>
            <a:r>
              <a:rPr lang="en-US" dirty="0">
                <a:solidFill>
                  <a:schemeClr val="tx1">
                    <a:lumMod val="75000"/>
                    <a:lumOff val="25000"/>
                  </a:schemeClr>
                </a:solidFill>
                <a:latin typeface="+mn-lt"/>
              </a:rPr>
              <a:t> gran </a:t>
            </a:r>
            <a:r>
              <a:rPr lang="en-US" dirty="0" err="1">
                <a:solidFill>
                  <a:schemeClr val="tx1">
                    <a:lumMod val="75000"/>
                    <a:lumOff val="25000"/>
                  </a:schemeClr>
                </a:solidFill>
                <a:latin typeface="+mn-lt"/>
              </a:rPr>
              <a:t>variedad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microaspersores</a:t>
            </a:r>
            <a:r>
              <a:rPr lang="en-US" dirty="0">
                <a:solidFill>
                  <a:schemeClr val="tx1">
                    <a:lumMod val="75000"/>
                    <a:lumOff val="25000"/>
                  </a:schemeClr>
                </a:solidFill>
                <a:latin typeface="+mn-lt"/>
              </a:rPr>
              <a:t>, </a:t>
            </a:r>
          </a:p>
          <a:p>
            <a:pPr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suelen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tener</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boquilla</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tobera</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pulveriza</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y un </a:t>
            </a:r>
            <a:r>
              <a:rPr lang="en-US" dirty="0" err="1">
                <a:solidFill>
                  <a:schemeClr val="tx1">
                    <a:lumMod val="75000"/>
                    <a:lumOff val="25000"/>
                  </a:schemeClr>
                </a:solidFill>
                <a:latin typeface="+mn-lt"/>
              </a:rPr>
              <a:t>difusor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elemento</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distribuye</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pulverizada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forma de </a:t>
            </a:r>
            <a:r>
              <a:rPr lang="en-US" dirty="0" err="1">
                <a:solidFill>
                  <a:schemeClr val="tx1">
                    <a:lumMod val="75000"/>
                    <a:lumOff val="25000"/>
                  </a:schemeClr>
                </a:solidFill>
                <a:latin typeface="+mn-lt"/>
              </a:rPr>
              <a:t>círculo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completo</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sectorialmente</a:t>
            </a:r>
            <a:r>
              <a:rPr lang="en-US" dirty="0">
                <a:solidFill>
                  <a:schemeClr val="tx1">
                    <a:lumMod val="75000"/>
                    <a:lumOff val="25000"/>
                  </a:schemeClr>
                </a:solidFill>
                <a:latin typeface="+mn-lt"/>
              </a:rPr>
              <a:t>. </a:t>
            </a:r>
          </a:p>
          <a:p>
            <a:pPr eaLnBrk="1" hangingPunct="1">
              <a:lnSpc>
                <a:spcPct val="90000"/>
              </a:lnSpc>
              <a:spcBef>
                <a:spcPct val="50000"/>
              </a:spcBef>
              <a:buClr>
                <a:schemeClr val="accent1"/>
              </a:buClr>
              <a:buFont typeface="Calibri" panose="020F0502020204030204" pitchFamily="34" charset="0"/>
              <a:buChar char="•"/>
            </a:pPr>
            <a:r>
              <a:rPr lang="en-US" dirty="0" err="1">
                <a:solidFill>
                  <a:schemeClr val="tx1">
                    <a:lumMod val="75000"/>
                    <a:lumOff val="25000"/>
                  </a:schemeClr>
                </a:solidFill>
                <a:latin typeface="+mn-lt"/>
              </a:rPr>
              <a:t>Cambiando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boquilla</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modifica</a:t>
            </a:r>
            <a:r>
              <a:rPr lang="en-US" dirty="0">
                <a:solidFill>
                  <a:schemeClr val="tx1">
                    <a:lumMod val="75000"/>
                    <a:lumOff val="25000"/>
                  </a:schemeClr>
                </a:solidFill>
                <a:latin typeface="+mn-lt"/>
              </a:rPr>
              <a:t> el caudal; </a:t>
            </a:r>
            <a:r>
              <a:rPr lang="en-US" dirty="0" err="1">
                <a:solidFill>
                  <a:schemeClr val="tx1">
                    <a:lumMod val="75000"/>
                    <a:lumOff val="25000"/>
                  </a:schemeClr>
                </a:solidFill>
                <a:latin typeface="+mn-lt"/>
              </a:rPr>
              <a:t>cambiando</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difusor</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modifica</a:t>
            </a:r>
            <a:r>
              <a:rPr lang="en-US" dirty="0">
                <a:solidFill>
                  <a:schemeClr val="tx1">
                    <a:lumMod val="75000"/>
                    <a:lumOff val="25000"/>
                  </a:schemeClr>
                </a:solidFill>
                <a:latin typeface="+mn-lt"/>
              </a:rPr>
              <a:t> el radio de </a:t>
            </a:r>
            <a:r>
              <a:rPr lang="en-US" dirty="0" err="1">
                <a:solidFill>
                  <a:schemeClr val="tx1">
                    <a:lumMod val="75000"/>
                    <a:lumOff val="25000"/>
                  </a:schemeClr>
                </a:solidFill>
                <a:latin typeface="+mn-lt"/>
              </a:rPr>
              <a:t>alcance</a:t>
            </a:r>
            <a:r>
              <a:rPr lang="en-US" dirty="0">
                <a:solidFill>
                  <a:schemeClr val="tx1">
                    <a:lumMod val="75000"/>
                    <a:lumOff val="25000"/>
                  </a:schemeClr>
                </a:solidFill>
                <a:latin typeface="+mn-lt"/>
              </a:rPr>
              <a:t> y el sector </a:t>
            </a:r>
            <a:r>
              <a:rPr lang="en-US" dirty="0" err="1">
                <a:solidFill>
                  <a:schemeClr val="tx1">
                    <a:lumMod val="75000"/>
                    <a:lumOff val="25000"/>
                  </a:schemeClr>
                </a:solidFill>
                <a:latin typeface="+mn-lt"/>
              </a:rPr>
              <a:t>regado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cambiando</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antibruma</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modifica</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tamaño</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gotas</a:t>
            </a:r>
            <a:r>
              <a:rPr lang="en-US" dirty="0">
                <a:solidFill>
                  <a:schemeClr val="tx1">
                    <a:lumMod val="75000"/>
                    <a:lumOff val="25000"/>
                  </a:schemeClr>
                </a:solidFill>
                <a:latin typeface="+mn-lt"/>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6562" name="Text Box 2"/>
          <p:cNvSpPr txBox="1">
            <a:spLocks noChangeArrowheads="1"/>
          </p:cNvSpPr>
          <p:nvPr/>
        </p:nvSpPr>
        <p:spPr bwMode="auto">
          <a:xfrm>
            <a:off x="990932" y="286603"/>
            <a:ext cx="675098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accent2"/>
                </a:solidFill>
                <a:latin typeface="+mj-lt"/>
                <a:ea typeface="+mj-ea"/>
                <a:cs typeface="+mj-cs"/>
              </a:rPr>
              <a:t>MICROASPERSORES</a:t>
            </a:r>
            <a:endParaRPr lang="en-US" sz="4800" spc="-50">
              <a:solidFill>
                <a:schemeClr val="accent2"/>
              </a:solidFill>
              <a:latin typeface="+mj-lt"/>
              <a:ea typeface="+mj-ea"/>
              <a:cs typeface="+mj-cs"/>
            </a:endParaRPr>
          </a:p>
        </p:txBody>
      </p:sp>
      <p:sp>
        <p:nvSpPr>
          <p:cNvPr id="66563" name="Text Box 3"/>
          <p:cNvSpPr txBox="1">
            <a:spLocks noChangeArrowheads="1"/>
          </p:cNvSpPr>
          <p:nvPr/>
        </p:nvSpPr>
        <p:spPr bwMode="auto">
          <a:xfrm>
            <a:off x="1044204" y="2023962"/>
            <a:ext cx="6697715" cy="3845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La conexión con el lateral de riego puede ser directa o por medio de un tubito de polietileno de unos 3-5 mm de diámetro Se pueden conectar a tuberías de PE y d PVC. Salvo cuando la conexión es directa, los microaspersores suelen ir sobre una varilla que los eleva sobre el terreno a una altura de unos 20 cm. </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Los microaspersores trabajan normalmente a presiones de 10 a 20 m.c.a. más elevadas que las de los goteros, cuya presión más frecuente es de 10 m.c.a. El radio de alcance es del orden de 1 a 3 metros y los caudales de 20 a 150 l/h.</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Los microaspersores son normalmente emisores de orificio.</a:t>
            </a:r>
          </a:p>
          <a:p>
            <a:pPr eaLnBrk="1" hangingPunct="1">
              <a:lnSpc>
                <a:spcPct val="90000"/>
              </a:lnSpc>
              <a:spcBef>
                <a:spcPct val="50000"/>
              </a:spcBef>
              <a:buClr>
                <a:schemeClr val="accent1"/>
              </a:buClr>
              <a:buFont typeface="Calibri" panose="020F0502020204030204" pitchFamily="34" charset="0"/>
              <a:buChar char="•"/>
            </a:pPr>
            <a:r>
              <a:rPr lang="en-US">
                <a:solidFill>
                  <a:schemeClr val="tx1">
                    <a:lumMod val="75000"/>
                    <a:lumOff val="25000"/>
                  </a:schemeClr>
                </a:solidFill>
                <a:latin typeface="+mn-lt"/>
              </a:rPr>
              <a:t>En comparación con los goteros, los microaspersores presentan las ventajas e inconvenientes que se presentan a continuación: (Pizarro Cabello, F. 2002)</a:t>
            </a:r>
          </a:p>
        </p:txBody>
      </p:sp>
      <p:sp>
        <p:nvSpPr>
          <p:cNvPr id="74" name="Rectangle 73">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MICROASPERSORES</a:t>
            </a:r>
            <a:endParaRPr lang="en-US" sz="4800" spc="-50">
              <a:solidFill>
                <a:schemeClr val="tx1">
                  <a:lumMod val="75000"/>
                  <a:lumOff val="25000"/>
                </a:schemeClr>
              </a:solidFill>
              <a:latin typeface="+mj-lt"/>
              <a:ea typeface="+mj-ea"/>
              <a:cs typeface="+mj-cs"/>
            </a:endParaRPr>
          </a:p>
        </p:txBody>
      </p:sp>
      <p:sp>
        <p:nvSpPr>
          <p:cNvPr id="67587" name="Text Box 3"/>
          <p:cNvSpPr txBox="1">
            <a:spLocks noChangeArrowheads="1"/>
          </p:cNvSpPr>
          <p:nvPr/>
        </p:nvSpPr>
        <p:spPr bwMode="auto">
          <a:xfrm>
            <a:off x="552451" y="1845734"/>
            <a:ext cx="7581900"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buClr>
                <a:schemeClr val="accent1"/>
              </a:buClr>
              <a:buFont typeface="Calibri" panose="020F0502020204030204" pitchFamily="34" charset="0"/>
              <a:buChar char="ü"/>
            </a:pPr>
            <a:r>
              <a:rPr lang="en-US" b="1" u="sng" dirty="0" err="1">
                <a:solidFill>
                  <a:schemeClr val="tx1">
                    <a:lumMod val="75000"/>
                    <a:lumOff val="25000"/>
                  </a:schemeClr>
                </a:solidFill>
                <a:latin typeface="+mn-lt"/>
              </a:rPr>
              <a:t>Ventajas</a:t>
            </a:r>
            <a:r>
              <a:rPr lang="en-US" b="1" u="sng"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1) El </a:t>
            </a:r>
            <a:r>
              <a:rPr lang="en-US" dirty="0" err="1">
                <a:solidFill>
                  <a:schemeClr val="tx1">
                    <a:lumMod val="75000"/>
                    <a:lumOff val="25000"/>
                  </a:schemeClr>
                </a:solidFill>
                <a:latin typeface="+mn-lt"/>
              </a:rPr>
              <a:t>bulbo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húmedo</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suelos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muy</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ligeros</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mejorar</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extensión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área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humedecida</a:t>
            </a:r>
            <a:r>
              <a:rPr lang="en-US" dirty="0">
                <a:solidFill>
                  <a:schemeClr val="tx1">
                    <a:lumMod val="75000"/>
                    <a:lumOff val="25000"/>
                  </a:schemeClr>
                </a:solidFill>
                <a:latin typeface="+mn-lt"/>
              </a:rPr>
              <a:t> y la </a:t>
            </a:r>
            <a:r>
              <a:rPr lang="en-US" dirty="0" err="1">
                <a:solidFill>
                  <a:schemeClr val="tx1">
                    <a:lumMod val="75000"/>
                    <a:lumOff val="25000"/>
                  </a:schemeClr>
                </a:solidFill>
                <a:latin typeface="+mn-lt"/>
              </a:rPr>
              <a:t>solución</a:t>
            </a:r>
            <a:r>
              <a:rPr lang="en-US" dirty="0">
                <a:solidFill>
                  <a:schemeClr val="tx1">
                    <a:lumMod val="75000"/>
                    <a:lumOff val="25000"/>
                  </a:schemeClr>
                </a:solidFill>
                <a:latin typeface="+mn-lt"/>
              </a:rPr>
              <a:t> es la </a:t>
            </a:r>
            <a:r>
              <a:rPr lang="en-US" dirty="0" err="1">
                <a:solidFill>
                  <a:schemeClr val="tx1">
                    <a:lumMod val="75000"/>
                    <a:lumOff val="25000"/>
                  </a:schemeClr>
                </a:solidFill>
                <a:latin typeface="+mn-lt"/>
              </a:rPr>
              <a:t>microaspersión</a:t>
            </a:r>
            <a:r>
              <a:rPr lang="en-US"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2) </a:t>
            </a:r>
            <a:r>
              <a:rPr lang="en-US" dirty="0" err="1">
                <a:solidFill>
                  <a:schemeClr val="tx1">
                    <a:lumMod val="75000"/>
                    <a:lumOff val="25000"/>
                  </a:schemeClr>
                </a:solidFill>
                <a:latin typeface="+mn-lt"/>
              </a:rPr>
              <a:t>Obturaciones</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microaspersores</a:t>
            </a:r>
            <a:r>
              <a:rPr lang="en-US" dirty="0">
                <a:solidFill>
                  <a:schemeClr val="tx1">
                    <a:lumMod val="75000"/>
                    <a:lumOff val="25000"/>
                  </a:schemeClr>
                </a:solidFill>
                <a:latin typeface="+mn-lt"/>
              </a:rPr>
              <a:t> son </a:t>
            </a:r>
            <a:r>
              <a:rPr lang="en-US" dirty="0" err="1">
                <a:solidFill>
                  <a:schemeClr val="tx1">
                    <a:lumMod val="75000"/>
                    <a:lumOff val="25000"/>
                  </a:schemeClr>
                </a:solidFill>
                <a:latin typeface="+mn-lt"/>
              </a:rPr>
              <a:t>mucho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menos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propensos</a:t>
            </a:r>
            <a:r>
              <a:rPr lang="en-US" dirty="0">
                <a:solidFill>
                  <a:schemeClr val="tx1">
                    <a:lumMod val="75000"/>
                    <a:lumOff val="25000"/>
                  </a:schemeClr>
                </a:solidFill>
                <a:latin typeface="+mn-lt"/>
              </a:rPr>
              <a:t> a las </a:t>
            </a:r>
            <a:r>
              <a:rPr lang="en-US" dirty="0" err="1">
                <a:solidFill>
                  <a:schemeClr val="tx1">
                    <a:lumMod val="75000"/>
                    <a:lumOff val="25000"/>
                  </a:schemeClr>
                </a:solidFill>
                <a:latin typeface="+mn-lt"/>
              </a:rPr>
              <a:t>obturaciones</a:t>
            </a:r>
            <a:r>
              <a:rPr lang="en-US" dirty="0">
                <a:solidFill>
                  <a:schemeClr val="tx1">
                    <a:lumMod val="75000"/>
                    <a:lumOff val="25000"/>
                  </a:schemeClr>
                </a:solidFill>
                <a:latin typeface="+mn-lt"/>
              </a:rPr>
              <a:t> que los </a:t>
            </a:r>
            <a:r>
              <a:rPr lang="en-US" dirty="0" err="1">
                <a:solidFill>
                  <a:schemeClr val="tx1">
                    <a:lumMod val="75000"/>
                    <a:lumOff val="25000"/>
                  </a:schemeClr>
                </a:solidFill>
                <a:latin typeface="+mn-lt"/>
              </a:rPr>
              <a:t>goteros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debido</a:t>
            </a:r>
            <a:r>
              <a:rPr lang="en-US" dirty="0">
                <a:solidFill>
                  <a:schemeClr val="tx1">
                    <a:lumMod val="75000"/>
                    <a:lumOff val="25000"/>
                  </a:schemeClr>
                </a:solidFill>
                <a:latin typeface="+mn-lt"/>
              </a:rPr>
              <a:t> al mayor </a:t>
            </a:r>
            <a:r>
              <a:rPr lang="en-US" dirty="0" err="1">
                <a:solidFill>
                  <a:schemeClr val="tx1">
                    <a:lumMod val="75000"/>
                    <a:lumOff val="25000"/>
                  </a:schemeClr>
                </a:solidFill>
                <a:latin typeface="+mn-lt"/>
              </a:rPr>
              <a:t>diámetro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paso</a:t>
            </a:r>
            <a:r>
              <a:rPr lang="en-US" dirty="0">
                <a:solidFill>
                  <a:schemeClr val="tx1">
                    <a:lumMod val="75000"/>
                    <a:lumOff val="25000"/>
                  </a:schemeClr>
                </a:solidFill>
                <a:latin typeface="+mn-lt"/>
              </a:rPr>
              <a:t> y a la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alta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velocidad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3) </a:t>
            </a:r>
            <a:r>
              <a:rPr lang="en-US" dirty="0" err="1">
                <a:solidFill>
                  <a:schemeClr val="tx1">
                    <a:lumMod val="75000"/>
                    <a:lumOff val="25000"/>
                  </a:schemeClr>
                </a:solidFill>
                <a:latin typeface="+mn-lt"/>
              </a:rPr>
              <a:t>Régimen</a:t>
            </a:r>
            <a:r>
              <a:rPr lang="en-US" dirty="0">
                <a:solidFill>
                  <a:schemeClr val="tx1">
                    <a:lumMod val="75000"/>
                    <a:lumOff val="25000"/>
                  </a:schemeClr>
                </a:solidFill>
                <a:latin typeface="+mn-lt"/>
              </a:rPr>
              <a:t> de sales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La mayor </a:t>
            </a:r>
            <a:r>
              <a:rPr lang="en-US" dirty="0" err="1">
                <a:solidFill>
                  <a:schemeClr val="tx1">
                    <a:lumMod val="75000"/>
                    <a:lumOff val="25000"/>
                  </a:schemeClr>
                </a:solidFill>
                <a:latin typeface="+mn-lt"/>
              </a:rPr>
              <a:t>extensión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bulbo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húmedo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hace</a:t>
            </a:r>
            <a:r>
              <a:rPr lang="en-US" dirty="0">
                <a:solidFill>
                  <a:schemeClr val="tx1">
                    <a:lumMod val="75000"/>
                    <a:lumOff val="25000"/>
                  </a:schemeClr>
                </a:solidFill>
                <a:latin typeface="+mn-lt"/>
              </a:rPr>
              <a:t> que las zonas de </a:t>
            </a:r>
            <a:r>
              <a:rPr lang="en-US" dirty="0" err="1">
                <a:solidFill>
                  <a:schemeClr val="tx1">
                    <a:lumMod val="75000"/>
                    <a:lumOff val="25000"/>
                  </a:schemeClr>
                </a:solidFill>
                <a:latin typeface="+mn-lt"/>
              </a:rPr>
              <a:t>concentración</a:t>
            </a:r>
            <a:r>
              <a:rPr lang="en-US" dirty="0">
                <a:solidFill>
                  <a:schemeClr val="tx1">
                    <a:lumMod val="75000"/>
                    <a:lumOff val="25000"/>
                  </a:schemeClr>
                </a:solidFill>
                <a:latin typeface="+mn-lt"/>
              </a:rPr>
              <a:t> de sales </a:t>
            </a:r>
            <a:r>
              <a:rPr lang="en-US" dirty="0" err="1">
                <a:solidFill>
                  <a:schemeClr val="tx1">
                    <a:lumMod val="75000"/>
                    <a:lumOff val="25000"/>
                  </a:schemeClr>
                </a:solidFill>
                <a:latin typeface="+mn-lt"/>
              </a:rPr>
              <a:t>estén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alejadas</a:t>
            </a:r>
            <a:r>
              <a:rPr lang="en-US" dirty="0">
                <a:solidFill>
                  <a:schemeClr val="tx1">
                    <a:lumMod val="75000"/>
                    <a:lumOff val="25000"/>
                  </a:schemeClr>
                </a:solidFill>
                <a:latin typeface="+mn-lt"/>
              </a:rPr>
              <a:t> de la planta.</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4) </a:t>
            </a:r>
            <a:r>
              <a:rPr lang="en-US" dirty="0" err="1">
                <a:solidFill>
                  <a:schemeClr val="tx1">
                    <a:lumMod val="75000"/>
                    <a:lumOff val="25000"/>
                  </a:schemeClr>
                </a:solidFill>
                <a:latin typeface="+mn-lt"/>
              </a:rPr>
              <a:t>Uniformidad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uniformidad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es mayor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microaspersión</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goteo</a:t>
            </a:r>
            <a:r>
              <a:rPr lang="en-US" dirty="0">
                <a:solidFill>
                  <a:schemeClr val="tx1">
                    <a:lumMod val="75000"/>
                    <a:lumOff val="25000"/>
                  </a:schemeClr>
                </a:solidFill>
                <a:latin typeface="+mn-lt"/>
              </a:rPr>
              <a:t>. </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5) </a:t>
            </a:r>
            <a:r>
              <a:rPr lang="en-US" dirty="0" err="1">
                <a:solidFill>
                  <a:schemeClr val="tx1">
                    <a:lumMod val="75000"/>
                    <a:lumOff val="25000"/>
                  </a:schemeClr>
                </a:solidFill>
                <a:latin typeface="+mn-lt"/>
              </a:rPr>
              <a:t>Facilidad</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inspección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anomalías</a:t>
            </a:r>
            <a:r>
              <a:rPr lang="en-US" dirty="0">
                <a:solidFill>
                  <a:schemeClr val="tx1">
                    <a:lumMod val="75000"/>
                    <a:lumOff val="25000"/>
                  </a:schemeClr>
                </a:solidFill>
                <a:latin typeface="+mn-lt"/>
              </a:rPr>
              <a:t> son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vistosas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microaspersión</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goteo</a:t>
            </a:r>
            <a:r>
              <a:rPr lang="en-US" dirty="0">
                <a:solidFill>
                  <a:schemeClr val="tx1">
                    <a:lumMod val="75000"/>
                    <a:lumOff val="25000"/>
                  </a:schemeClr>
                </a:solidFill>
                <a:latin typeface="+mn-lt"/>
              </a:rPr>
              <a:t>.</a:t>
            </a:r>
          </a:p>
          <a:p>
            <a:pPr eaLnBrk="1" hangingPunct="1">
              <a:lnSpc>
                <a:spcPct val="90000"/>
              </a:lnSpc>
              <a:spcBef>
                <a:spcPct val="50000"/>
              </a:spcBef>
              <a:buClr>
                <a:schemeClr val="accent1"/>
              </a:buClr>
              <a:buFont typeface="Calibri" panose="020F0502020204030204" pitchFamily="34" charset="0"/>
            </a:pPr>
            <a:endParaRPr lang="en-US" dirty="0">
              <a:solidFill>
                <a:schemeClr val="tx1">
                  <a:lumMod val="75000"/>
                  <a:lumOff val="25000"/>
                </a:schemeClr>
              </a:solidFill>
              <a:latin typeface="+mn-lt"/>
            </a:endParaRPr>
          </a:p>
        </p:txBody>
      </p:sp>
      <p:pic>
        <p:nvPicPr>
          <p:cNvPr id="67588" name="Picture 4" descr="sprinkler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97844" y="1916318"/>
            <a:ext cx="980560" cy="347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Text Box 2"/>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MICROASPERSORES</a:t>
            </a:r>
            <a:endParaRPr lang="en-US" sz="4800" spc="-50">
              <a:solidFill>
                <a:schemeClr val="tx1">
                  <a:lumMod val="75000"/>
                  <a:lumOff val="25000"/>
                </a:schemeClr>
              </a:solidFill>
              <a:latin typeface="+mj-lt"/>
              <a:ea typeface="+mj-ea"/>
              <a:cs typeface="+mj-cs"/>
            </a:endParaRPr>
          </a:p>
        </p:txBody>
      </p:sp>
      <p:pic>
        <p:nvPicPr>
          <p:cNvPr id="2" name="Picture 1">
            <a:extLst>
              <a:ext uri="{FF2B5EF4-FFF2-40B4-BE49-F238E27FC236}">
                <a16:creationId xmlns:a16="http://schemas.microsoft.com/office/drawing/2014/main" id="{975587DB-566D-42BD-A79A-3FE506A700BA}"/>
              </a:ext>
            </a:extLst>
          </p:cNvPr>
          <p:cNvPicPr>
            <a:picLocks noChangeAspect="1"/>
          </p:cNvPicPr>
          <p:nvPr/>
        </p:nvPicPr>
        <p:blipFill rotWithShape="1">
          <a:blip r:embed="rId3"/>
          <a:srcRect l="24559" r="7677" b="-2"/>
          <a:stretch/>
        </p:blipFill>
        <p:spPr>
          <a:xfrm>
            <a:off x="633999" y="640081"/>
            <a:ext cx="4001315" cy="5314406"/>
          </a:xfrm>
          <a:prstGeom prst="rect">
            <a:avLst/>
          </a:prstGeom>
        </p:spPr>
      </p:pic>
      <p:cxnSp>
        <p:nvCxnSpPr>
          <p:cNvPr id="138" name="Straight Connector 137">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8611" name="Text Box 3"/>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800100" indent="-34290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buClr>
                <a:schemeClr val="accent1"/>
              </a:buClr>
              <a:buFont typeface="Calibri" panose="020F0502020204030204" pitchFamily="34" charset="0"/>
            </a:pPr>
            <a:r>
              <a:rPr lang="en-US" b="1" u="sng">
                <a:solidFill>
                  <a:schemeClr val="tx1">
                    <a:lumMod val="75000"/>
                    <a:lumOff val="25000"/>
                  </a:schemeClr>
                </a:solidFill>
                <a:latin typeface="+mn-lt"/>
              </a:rPr>
              <a:t>Inconvenientes</a:t>
            </a:r>
            <a:r>
              <a:rPr lang="en-US" b="1" u="sng"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1)Alto </a:t>
            </a:r>
            <a:r>
              <a:rPr lang="en-US">
                <a:solidFill>
                  <a:schemeClr val="tx1">
                    <a:lumMod val="75000"/>
                    <a:lumOff val="25000"/>
                  </a:schemeClr>
                </a:solidFill>
                <a:latin typeface="+mn-lt"/>
              </a:rPr>
              <a:t>Coste</a:t>
            </a:r>
            <a:r>
              <a:rPr lang="en-US" dirty="0">
                <a:solidFill>
                  <a:schemeClr val="tx1">
                    <a:lumMod val="75000"/>
                    <a:lumOff val="25000"/>
                  </a:schemeClr>
                </a:solidFill>
                <a:latin typeface="+mn-lt"/>
              </a:rPr>
              <a:t>. </a:t>
            </a:r>
          </a:p>
          <a:p>
            <a:pPr eaLnBrk="1" hangingPunct="1">
              <a:lnSpc>
                <a:spcPct val="90000"/>
              </a:lnSpc>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2)</a:t>
            </a:r>
            <a:r>
              <a:rPr lang="en-US">
                <a:solidFill>
                  <a:schemeClr val="tx1">
                    <a:lumMod val="75000"/>
                    <a:lumOff val="25000"/>
                  </a:schemeClr>
                </a:solidFill>
                <a:latin typeface="+mn-lt"/>
              </a:rPr>
              <a:t>Presión</a:t>
            </a:r>
            <a:r>
              <a:rPr lang="en-US" dirty="0">
                <a:solidFill>
                  <a:schemeClr val="tx1">
                    <a:lumMod val="75000"/>
                    <a:lumOff val="25000"/>
                  </a:schemeClr>
                </a:solidFill>
                <a:latin typeface="+mn-lt"/>
              </a:rPr>
              <a:t>: La </a:t>
            </a:r>
            <a:r>
              <a:rPr lang="en-US">
                <a:solidFill>
                  <a:schemeClr val="tx1">
                    <a:lumMod val="75000"/>
                    <a:lumOff val="25000"/>
                  </a:schemeClr>
                </a:solidFill>
                <a:latin typeface="+mn-lt"/>
              </a:rPr>
              <a:t>presión</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trabajo</a:t>
            </a:r>
            <a:r>
              <a:rPr lang="en-US" dirty="0">
                <a:solidFill>
                  <a:schemeClr val="tx1">
                    <a:lumMod val="75000"/>
                    <a:lumOff val="25000"/>
                  </a:schemeClr>
                </a:solidFill>
                <a:latin typeface="+mn-lt"/>
              </a:rPr>
              <a:t> de los </a:t>
            </a:r>
            <a:r>
              <a:rPr lang="en-US">
                <a:solidFill>
                  <a:schemeClr val="tx1">
                    <a:lumMod val="75000"/>
                    <a:lumOff val="25000"/>
                  </a:schemeClr>
                </a:solidFill>
                <a:latin typeface="+mn-lt"/>
              </a:rPr>
              <a:t>microaspersores</a:t>
            </a:r>
            <a:r>
              <a:rPr lang="en-US" dirty="0">
                <a:solidFill>
                  <a:schemeClr val="tx1">
                    <a:lumMod val="75000"/>
                    <a:lumOff val="25000"/>
                  </a:schemeClr>
                </a:solidFill>
                <a:latin typeface="+mn-lt"/>
              </a:rPr>
              <a:t> es del </a:t>
            </a:r>
            <a:r>
              <a:rPr lang="en-US">
                <a:solidFill>
                  <a:schemeClr val="tx1">
                    <a:lumMod val="75000"/>
                    <a:lumOff val="25000"/>
                  </a:schemeClr>
                </a:solidFill>
                <a:latin typeface="+mn-lt"/>
              </a:rPr>
              <a:t>orden</a:t>
            </a:r>
            <a:r>
              <a:rPr lang="en-US" dirty="0">
                <a:solidFill>
                  <a:schemeClr val="tx1">
                    <a:lumMod val="75000"/>
                    <a:lumOff val="25000"/>
                  </a:schemeClr>
                </a:solidFill>
                <a:latin typeface="+mn-lt"/>
              </a:rPr>
              <a:t> del doble que la de los </a:t>
            </a:r>
            <a:r>
              <a:rPr lang="en-US">
                <a:solidFill>
                  <a:schemeClr val="tx1">
                    <a:lumMod val="75000"/>
                    <a:lumOff val="25000"/>
                  </a:schemeClr>
                </a:solidFill>
                <a:latin typeface="+mn-lt"/>
              </a:rPr>
              <a:t>goteros</a:t>
            </a:r>
            <a:r>
              <a:rPr lang="en-US" dirty="0">
                <a:solidFill>
                  <a:schemeClr val="tx1">
                    <a:lumMod val="75000"/>
                    <a:lumOff val="25000"/>
                  </a:schemeClr>
                </a:solidFill>
                <a:latin typeface="+mn-lt"/>
              </a:rPr>
              <a:t>. </a:t>
            </a:r>
          </a:p>
          <a:p>
            <a:pPr eaLnBrk="1" hangingPunct="1">
              <a:lnSpc>
                <a:spcPct val="90000"/>
              </a:lnSpc>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3)</a:t>
            </a:r>
            <a:r>
              <a:rPr lang="en-US">
                <a:solidFill>
                  <a:schemeClr val="tx1">
                    <a:lumMod val="75000"/>
                    <a:lumOff val="25000"/>
                  </a:schemeClr>
                </a:solidFill>
                <a:latin typeface="+mn-lt"/>
              </a:rPr>
              <a:t>Reducida</a:t>
            </a:r>
            <a:r>
              <a:rPr lang="en-US" dirty="0">
                <a:solidFill>
                  <a:schemeClr val="tx1">
                    <a:lumMod val="75000"/>
                    <a:lumOff val="25000"/>
                  </a:schemeClr>
                </a:solidFill>
                <a:latin typeface="+mn-lt"/>
              </a:rPr>
              <a:t> </a:t>
            </a:r>
            <a:r>
              <a:rPr lang="en-US">
                <a:solidFill>
                  <a:schemeClr val="tx1">
                    <a:lumMod val="75000"/>
                    <a:lumOff val="25000"/>
                  </a:schemeClr>
                </a:solidFill>
                <a:latin typeface="+mn-lt"/>
              </a:rPr>
              <a:t>duración</a:t>
            </a:r>
            <a:r>
              <a:rPr lang="en-US" dirty="0">
                <a:solidFill>
                  <a:schemeClr val="tx1">
                    <a:lumMod val="75000"/>
                    <a:lumOff val="25000"/>
                  </a:schemeClr>
                </a:solidFill>
                <a:latin typeface="+mn-lt"/>
              </a:rPr>
              <a:t> del </a:t>
            </a:r>
            <a:r>
              <a:rPr lang="en-US">
                <a:solidFill>
                  <a:schemeClr val="tx1">
                    <a:lumMod val="75000"/>
                    <a:lumOff val="25000"/>
                  </a:schemeClr>
                </a:solidFill>
                <a:latin typeface="+mn-lt"/>
              </a:rPr>
              <a:t>riego</a:t>
            </a:r>
            <a:r>
              <a:rPr lang="en-US" dirty="0">
                <a:solidFill>
                  <a:schemeClr val="tx1">
                    <a:lumMod val="75000"/>
                    <a:lumOff val="25000"/>
                  </a:schemeClr>
                </a:solidFill>
                <a:latin typeface="+mn-lt"/>
              </a:rPr>
              <a:t>: Como </a:t>
            </a:r>
            <a:r>
              <a:rPr lang="en-US">
                <a:solidFill>
                  <a:schemeClr val="tx1">
                    <a:lumMod val="75000"/>
                    <a:lumOff val="25000"/>
                  </a:schemeClr>
                </a:solidFill>
                <a:latin typeface="+mn-lt"/>
              </a:rPr>
              <a:t>consecuencia</a:t>
            </a:r>
            <a:r>
              <a:rPr lang="en-US" dirty="0">
                <a:solidFill>
                  <a:schemeClr val="tx1">
                    <a:lumMod val="75000"/>
                    <a:lumOff val="25000"/>
                  </a:schemeClr>
                </a:solidFill>
                <a:latin typeface="+mn-lt"/>
              </a:rPr>
              <a:t> de los altos </a:t>
            </a:r>
            <a:r>
              <a:rPr lang="en-US">
                <a:solidFill>
                  <a:schemeClr val="tx1">
                    <a:lumMod val="75000"/>
                    <a:lumOff val="25000"/>
                  </a:schemeClr>
                </a:solidFill>
                <a:latin typeface="+mn-lt"/>
              </a:rPr>
              <a:t>caudales</a:t>
            </a:r>
            <a:r>
              <a:rPr lang="en-US" dirty="0">
                <a:solidFill>
                  <a:schemeClr val="tx1">
                    <a:lumMod val="75000"/>
                    <a:lumOff val="25000"/>
                  </a:schemeClr>
                </a:solidFill>
                <a:latin typeface="+mn-lt"/>
              </a:rPr>
              <a:t> </a:t>
            </a:r>
            <a:r>
              <a:rPr lang="en-US">
                <a:solidFill>
                  <a:schemeClr val="tx1">
                    <a:lumMod val="75000"/>
                    <a:lumOff val="25000"/>
                  </a:schemeClr>
                </a:solidFill>
                <a:latin typeface="+mn-lt"/>
              </a:rPr>
              <a:t>empleados</a:t>
            </a:r>
            <a:r>
              <a:rPr lang="en-US" dirty="0">
                <a:solidFill>
                  <a:schemeClr val="tx1">
                    <a:lumMod val="75000"/>
                    <a:lumOff val="25000"/>
                  </a:schemeClr>
                </a:solidFill>
                <a:latin typeface="+mn-lt"/>
              </a:rPr>
              <a:t> </a:t>
            </a:r>
            <a:r>
              <a:rPr lang="en-US">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a:solidFill>
                  <a:schemeClr val="tx1">
                    <a:lumMod val="75000"/>
                    <a:lumOff val="25000"/>
                  </a:schemeClr>
                </a:solidFill>
                <a:latin typeface="+mn-lt"/>
              </a:rPr>
              <a:t>microaspersión</a:t>
            </a:r>
            <a:r>
              <a:rPr lang="en-US" dirty="0">
                <a:solidFill>
                  <a:schemeClr val="tx1">
                    <a:lumMod val="75000"/>
                    <a:lumOff val="25000"/>
                  </a:schemeClr>
                </a:solidFill>
                <a:latin typeface="+mn-lt"/>
              </a:rPr>
              <a:t>, los </a:t>
            </a:r>
            <a:r>
              <a:rPr lang="en-US">
                <a:solidFill>
                  <a:schemeClr val="tx1">
                    <a:lumMod val="75000"/>
                    <a:lumOff val="25000"/>
                  </a:schemeClr>
                </a:solidFill>
                <a:latin typeface="+mn-lt"/>
              </a:rPr>
              <a:t>riegos</a:t>
            </a:r>
            <a:r>
              <a:rPr lang="en-US" dirty="0">
                <a:solidFill>
                  <a:schemeClr val="tx1">
                    <a:lumMod val="75000"/>
                    <a:lumOff val="25000"/>
                  </a:schemeClr>
                </a:solidFill>
                <a:latin typeface="+mn-lt"/>
              </a:rPr>
              <a:t> son de </a:t>
            </a:r>
            <a:r>
              <a:rPr lang="en-US">
                <a:solidFill>
                  <a:schemeClr val="tx1">
                    <a:lumMod val="75000"/>
                    <a:lumOff val="25000"/>
                  </a:schemeClr>
                </a:solidFill>
                <a:latin typeface="+mn-lt"/>
              </a:rPr>
              <a:t>corta</a:t>
            </a:r>
            <a:r>
              <a:rPr lang="en-US" dirty="0">
                <a:solidFill>
                  <a:schemeClr val="tx1">
                    <a:lumMod val="75000"/>
                    <a:lumOff val="25000"/>
                  </a:schemeClr>
                </a:solidFill>
                <a:latin typeface="+mn-lt"/>
              </a:rPr>
              <a:t> </a:t>
            </a:r>
            <a:r>
              <a:rPr lang="en-US">
                <a:solidFill>
                  <a:schemeClr val="tx1">
                    <a:lumMod val="75000"/>
                    <a:lumOff val="25000"/>
                  </a:schemeClr>
                </a:solidFill>
                <a:latin typeface="+mn-lt"/>
              </a:rPr>
              <a:t>duración</a:t>
            </a:r>
            <a:r>
              <a:rPr lang="en-US" dirty="0">
                <a:solidFill>
                  <a:schemeClr val="tx1">
                    <a:lumMod val="75000"/>
                    <a:lumOff val="25000"/>
                  </a:schemeClr>
                </a:solidFill>
                <a:latin typeface="+mn-lt"/>
              </a:rPr>
              <a:t>, lo que </a:t>
            </a:r>
            <a:r>
              <a:rPr lang="en-US">
                <a:solidFill>
                  <a:schemeClr val="tx1">
                    <a:lumMod val="75000"/>
                    <a:lumOff val="25000"/>
                  </a:schemeClr>
                </a:solidFill>
                <a:latin typeface="+mn-lt"/>
              </a:rPr>
              <a:t>presenta</a:t>
            </a:r>
            <a:r>
              <a:rPr lang="en-US" dirty="0">
                <a:solidFill>
                  <a:schemeClr val="tx1">
                    <a:lumMod val="75000"/>
                    <a:lumOff val="25000"/>
                  </a:schemeClr>
                </a:solidFill>
                <a:latin typeface="+mn-lt"/>
              </a:rPr>
              <a:t> los </a:t>
            </a:r>
            <a:r>
              <a:rPr lang="en-US">
                <a:solidFill>
                  <a:schemeClr val="tx1">
                    <a:lumMod val="75000"/>
                    <a:lumOff val="25000"/>
                  </a:schemeClr>
                </a:solidFill>
                <a:latin typeface="+mn-lt"/>
              </a:rPr>
              <a:t>siguientes</a:t>
            </a:r>
            <a:r>
              <a:rPr lang="en-US" dirty="0">
                <a:solidFill>
                  <a:schemeClr val="tx1">
                    <a:lumMod val="75000"/>
                    <a:lumOff val="25000"/>
                  </a:schemeClr>
                </a:solidFill>
                <a:latin typeface="+mn-lt"/>
              </a:rPr>
              <a:t> </a:t>
            </a:r>
            <a:r>
              <a:rPr lang="en-US">
                <a:solidFill>
                  <a:schemeClr val="tx1">
                    <a:lumMod val="75000"/>
                    <a:lumOff val="25000"/>
                  </a:schemeClr>
                </a:solidFill>
                <a:latin typeface="+mn-lt"/>
              </a:rPr>
              <a:t>inconvenientes</a:t>
            </a:r>
            <a:r>
              <a:rPr lang="en-US" dirty="0">
                <a:solidFill>
                  <a:schemeClr val="tx1">
                    <a:lumMod val="75000"/>
                    <a:lumOff val="25000"/>
                  </a:schemeClr>
                </a:solidFill>
                <a:latin typeface="+mn-lt"/>
              </a:rPr>
              <a:t>:</a:t>
            </a:r>
          </a:p>
          <a:p>
            <a:pPr lvl="1" eaLnBrk="1" hangingPunct="1">
              <a:lnSpc>
                <a:spcPct val="90000"/>
              </a:lnSpc>
              <a:buClr>
                <a:schemeClr val="accent1"/>
              </a:buClr>
              <a:buFont typeface="Calibri" panose="020F0502020204030204" pitchFamily="34" charset="0"/>
              <a:buChar char="•"/>
            </a:pPr>
            <a:r>
              <a:rPr lang="en-US" dirty="0">
                <a:solidFill>
                  <a:schemeClr val="tx1">
                    <a:lumMod val="75000"/>
                    <a:lumOff val="25000"/>
                  </a:schemeClr>
                </a:solidFill>
                <a:latin typeface="+mn-lt"/>
              </a:rPr>
              <a:t>Se divide la </a:t>
            </a:r>
            <a:r>
              <a:rPr lang="en-US">
                <a:solidFill>
                  <a:schemeClr val="tx1">
                    <a:lumMod val="75000"/>
                    <a:lumOff val="25000"/>
                  </a:schemeClr>
                </a:solidFill>
                <a:latin typeface="+mn-lt"/>
              </a:rPr>
              <a:t>finca</a:t>
            </a:r>
            <a:r>
              <a:rPr lang="en-US" dirty="0">
                <a:solidFill>
                  <a:schemeClr val="tx1">
                    <a:lumMod val="75000"/>
                    <a:lumOff val="25000"/>
                  </a:schemeClr>
                </a:solidFill>
                <a:latin typeface="+mn-lt"/>
              </a:rPr>
              <a:t> </a:t>
            </a:r>
            <a:r>
              <a:rPr lang="en-US">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a:solidFill>
                  <a:schemeClr val="tx1">
                    <a:lumMod val="75000"/>
                    <a:lumOff val="25000"/>
                  </a:schemeClr>
                </a:solidFill>
                <a:latin typeface="+mn-lt"/>
              </a:rPr>
              <a:t>numerosas</a:t>
            </a:r>
            <a:r>
              <a:rPr lang="en-US" dirty="0">
                <a:solidFill>
                  <a:schemeClr val="tx1">
                    <a:lumMod val="75000"/>
                    <a:lumOff val="25000"/>
                  </a:schemeClr>
                </a:solidFill>
                <a:latin typeface="+mn-lt"/>
              </a:rPr>
              <a:t> </a:t>
            </a:r>
            <a:r>
              <a:rPr lang="en-US">
                <a:solidFill>
                  <a:schemeClr val="tx1">
                    <a:lumMod val="75000"/>
                    <a:lumOff val="25000"/>
                  </a:schemeClr>
                </a:solidFill>
                <a:latin typeface="+mn-lt"/>
              </a:rPr>
              <a:t>unidades</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riego</a:t>
            </a:r>
            <a:r>
              <a:rPr lang="en-US" dirty="0">
                <a:solidFill>
                  <a:schemeClr val="tx1">
                    <a:lumMod val="75000"/>
                    <a:lumOff val="25000"/>
                  </a:schemeClr>
                </a:solidFill>
                <a:latin typeface="+mn-lt"/>
              </a:rPr>
              <a:t> que se </a:t>
            </a:r>
            <a:r>
              <a:rPr lang="en-US">
                <a:solidFill>
                  <a:schemeClr val="tx1">
                    <a:lumMod val="75000"/>
                    <a:lumOff val="25000"/>
                  </a:schemeClr>
                </a:solidFill>
                <a:latin typeface="+mn-lt"/>
              </a:rPr>
              <a:t>atienden</a:t>
            </a:r>
            <a:r>
              <a:rPr lang="en-US" dirty="0">
                <a:solidFill>
                  <a:schemeClr val="tx1">
                    <a:lumMod val="75000"/>
                    <a:lumOff val="25000"/>
                  </a:schemeClr>
                </a:solidFill>
                <a:latin typeface="+mn-lt"/>
              </a:rPr>
              <a:t> por </a:t>
            </a:r>
            <a:r>
              <a:rPr lang="en-US">
                <a:solidFill>
                  <a:schemeClr val="tx1">
                    <a:lumMod val="75000"/>
                    <a:lumOff val="25000"/>
                  </a:schemeClr>
                </a:solidFill>
                <a:latin typeface="+mn-lt"/>
              </a:rPr>
              <a:t>turnos</a:t>
            </a:r>
            <a:r>
              <a:rPr lang="en-US" dirty="0">
                <a:solidFill>
                  <a:schemeClr val="tx1">
                    <a:lumMod val="75000"/>
                    <a:lumOff val="25000"/>
                  </a:schemeClr>
                </a:solidFill>
                <a:latin typeface="+mn-lt"/>
              </a:rPr>
              <a:t>. </a:t>
            </a:r>
            <a:r>
              <a:rPr lang="en-US">
                <a:solidFill>
                  <a:schemeClr val="tx1">
                    <a:lumMod val="75000"/>
                    <a:lumOff val="25000"/>
                  </a:schemeClr>
                </a:solidFill>
                <a:latin typeface="+mn-lt"/>
              </a:rPr>
              <a:t>Esto</a:t>
            </a:r>
            <a:r>
              <a:rPr lang="en-US" dirty="0">
                <a:solidFill>
                  <a:schemeClr val="tx1">
                    <a:lumMod val="75000"/>
                    <a:lumOff val="25000"/>
                  </a:schemeClr>
                </a:solidFill>
                <a:latin typeface="+mn-lt"/>
              </a:rPr>
              <a:t> </a:t>
            </a:r>
            <a:r>
              <a:rPr lang="en-US">
                <a:solidFill>
                  <a:schemeClr val="tx1">
                    <a:lumMod val="75000"/>
                    <a:lumOff val="25000"/>
                  </a:schemeClr>
                </a:solidFill>
                <a:latin typeface="+mn-lt"/>
              </a:rPr>
              <a:t>complica</a:t>
            </a:r>
            <a:r>
              <a:rPr lang="en-US" dirty="0">
                <a:solidFill>
                  <a:schemeClr val="tx1">
                    <a:lumMod val="75000"/>
                    <a:lumOff val="25000"/>
                  </a:schemeClr>
                </a:solidFill>
                <a:latin typeface="+mn-lt"/>
              </a:rPr>
              <a:t> los </a:t>
            </a:r>
            <a:r>
              <a:rPr lang="en-US">
                <a:solidFill>
                  <a:schemeClr val="tx1">
                    <a:lumMod val="75000"/>
                    <a:lumOff val="25000"/>
                  </a:schemeClr>
                </a:solidFill>
                <a:latin typeface="+mn-lt"/>
              </a:rPr>
              <a:t>automatismos</a:t>
            </a:r>
            <a:r>
              <a:rPr lang="en-US" dirty="0">
                <a:solidFill>
                  <a:schemeClr val="tx1">
                    <a:lumMod val="75000"/>
                    <a:lumOff val="25000"/>
                  </a:schemeClr>
                </a:solidFill>
                <a:latin typeface="+mn-lt"/>
              </a:rPr>
              <a:t>.</a:t>
            </a:r>
            <a:endParaRPr lang="en-US">
              <a:solidFill>
                <a:schemeClr val="tx1">
                  <a:lumMod val="75000"/>
                  <a:lumOff val="25000"/>
                </a:schemeClr>
              </a:solidFill>
              <a:latin typeface="+mn-lt"/>
            </a:endParaRPr>
          </a:p>
          <a:p>
            <a:pPr lvl="1" eaLnBrk="1" hangingPunct="1">
              <a:lnSpc>
                <a:spcPct val="90000"/>
              </a:lnSpc>
              <a:buClr>
                <a:schemeClr val="accent1"/>
              </a:buClr>
              <a:buFont typeface="Calibri" panose="020F0502020204030204" pitchFamily="34" charset="0"/>
              <a:buChar char="•"/>
            </a:pPr>
            <a:r>
              <a:rPr lang="en-US" dirty="0">
                <a:solidFill>
                  <a:schemeClr val="tx1">
                    <a:lumMod val="75000"/>
                    <a:lumOff val="25000"/>
                  </a:schemeClr>
                </a:solidFill>
                <a:latin typeface="+mn-lt"/>
              </a:rPr>
              <a:t>Al </a:t>
            </a:r>
            <a:r>
              <a:rPr lang="en-US">
                <a:solidFill>
                  <a:schemeClr val="tx1">
                    <a:lumMod val="75000"/>
                    <a:lumOff val="25000"/>
                  </a:schemeClr>
                </a:solidFill>
                <a:latin typeface="+mn-lt"/>
              </a:rPr>
              <a:t>comienzo</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cada</a:t>
            </a:r>
            <a:r>
              <a:rPr lang="en-US" dirty="0">
                <a:solidFill>
                  <a:schemeClr val="tx1">
                    <a:lumMod val="75000"/>
                    <a:lumOff val="25000"/>
                  </a:schemeClr>
                </a:solidFill>
                <a:latin typeface="+mn-lt"/>
              </a:rPr>
              <a:t> </a:t>
            </a:r>
            <a:r>
              <a:rPr lang="en-US">
                <a:solidFill>
                  <a:schemeClr val="tx1">
                    <a:lumMod val="75000"/>
                    <a:lumOff val="25000"/>
                  </a:schemeClr>
                </a:solidFill>
                <a:latin typeface="+mn-lt"/>
              </a:rPr>
              <a:t>riego</a:t>
            </a:r>
            <a:r>
              <a:rPr lang="en-US" dirty="0">
                <a:solidFill>
                  <a:schemeClr val="tx1">
                    <a:lumMod val="75000"/>
                    <a:lumOff val="25000"/>
                  </a:schemeClr>
                </a:solidFill>
                <a:latin typeface="+mn-lt"/>
              </a:rPr>
              <a:t> es </a:t>
            </a:r>
            <a:r>
              <a:rPr lang="en-US">
                <a:solidFill>
                  <a:schemeClr val="tx1">
                    <a:lumMod val="75000"/>
                    <a:lumOff val="25000"/>
                  </a:schemeClr>
                </a:solidFill>
                <a:latin typeface="+mn-lt"/>
              </a:rPr>
              <a:t>necesario</a:t>
            </a:r>
            <a:r>
              <a:rPr lang="en-US" dirty="0">
                <a:solidFill>
                  <a:schemeClr val="tx1">
                    <a:lumMod val="75000"/>
                    <a:lumOff val="25000"/>
                  </a:schemeClr>
                </a:solidFill>
                <a:latin typeface="+mn-lt"/>
              </a:rPr>
              <a:t> un </a:t>
            </a:r>
            <a:r>
              <a:rPr lang="en-US">
                <a:solidFill>
                  <a:schemeClr val="tx1">
                    <a:lumMod val="75000"/>
                    <a:lumOff val="25000"/>
                  </a:schemeClr>
                </a:solidFill>
                <a:latin typeface="+mn-lt"/>
              </a:rPr>
              <a:t>cierto</a:t>
            </a:r>
            <a:r>
              <a:rPr lang="en-US" dirty="0">
                <a:solidFill>
                  <a:schemeClr val="tx1">
                    <a:lumMod val="75000"/>
                    <a:lumOff val="25000"/>
                  </a:schemeClr>
                </a:solidFill>
                <a:latin typeface="+mn-lt"/>
              </a:rPr>
              <a:t> </a:t>
            </a:r>
            <a:r>
              <a:rPr lang="en-US">
                <a:solidFill>
                  <a:schemeClr val="tx1">
                    <a:lumMod val="75000"/>
                    <a:lumOff val="25000"/>
                  </a:schemeClr>
                </a:solidFill>
                <a:latin typeface="+mn-lt"/>
              </a:rPr>
              <a:t>tiempo</a:t>
            </a:r>
            <a:r>
              <a:rPr lang="en-US" dirty="0">
                <a:solidFill>
                  <a:schemeClr val="tx1">
                    <a:lumMod val="75000"/>
                    <a:lumOff val="25000"/>
                  </a:schemeClr>
                </a:solidFill>
                <a:latin typeface="+mn-lt"/>
              </a:rPr>
              <a:t> para el </a:t>
            </a:r>
            <a:r>
              <a:rPr lang="en-US">
                <a:solidFill>
                  <a:schemeClr val="tx1">
                    <a:lumMod val="75000"/>
                    <a:lumOff val="25000"/>
                  </a:schemeClr>
                </a:solidFill>
                <a:latin typeface="+mn-lt"/>
              </a:rPr>
              <a:t>llenado</a:t>
            </a:r>
            <a:r>
              <a:rPr lang="en-US" dirty="0">
                <a:solidFill>
                  <a:schemeClr val="tx1">
                    <a:lumMod val="75000"/>
                    <a:lumOff val="25000"/>
                  </a:schemeClr>
                </a:solidFill>
                <a:latin typeface="+mn-lt"/>
              </a:rPr>
              <a:t> de las </a:t>
            </a:r>
            <a:r>
              <a:rPr lang="en-US">
                <a:solidFill>
                  <a:schemeClr val="tx1">
                    <a:lumMod val="75000"/>
                    <a:lumOff val="25000"/>
                  </a:schemeClr>
                </a:solidFill>
                <a:latin typeface="+mn-lt"/>
              </a:rPr>
              <a:t>tuberías</a:t>
            </a:r>
            <a:r>
              <a:rPr lang="en-US" dirty="0">
                <a:solidFill>
                  <a:schemeClr val="tx1">
                    <a:lumMod val="75000"/>
                    <a:lumOff val="25000"/>
                  </a:schemeClr>
                </a:solidFill>
                <a:latin typeface="+mn-lt"/>
              </a:rPr>
              <a:t> y </a:t>
            </a:r>
            <a:r>
              <a:rPr lang="en-US">
                <a:solidFill>
                  <a:schemeClr val="tx1">
                    <a:lumMod val="75000"/>
                    <a:lumOff val="25000"/>
                  </a:schemeClr>
                </a:solidFill>
                <a:latin typeface="+mn-lt"/>
              </a:rPr>
              <a:t>sólo</a:t>
            </a:r>
            <a:r>
              <a:rPr lang="en-US" dirty="0">
                <a:solidFill>
                  <a:schemeClr val="tx1">
                    <a:lumMod val="75000"/>
                    <a:lumOff val="25000"/>
                  </a:schemeClr>
                </a:solidFill>
                <a:latin typeface="+mn-lt"/>
              </a:rPr>
              <a:t> </a:t>
            </a:r>
            <a:r>
              <a:rPr lang="en-US">
                <a:solidFill>
                  <a:schemeClr val="tx1">
                    <a:lumMod val="75000"/>
                    <a:lumOff val="25000"/>
                  </a:schemeClr>
                </a:solidFill>
                <a:latin typeface="+mn-lt"/>
              </a:rPr>
              <a:t>después</a:t>
            </a:r>
            <a:r>
              <a:rPr lang="en-US" dirty="0">
                <a:solidFill>
                  <a:schemeClr val="tx1">
                    <a:lumMod val="75000"/>
                    <a:lumOff val="25000"/>
                  </a:schemeClr>
                </a:solidFill>
                <a:latin typeface="+mn-lt"/>
              </a:rPr>
              <a:t> el </a:t>
            </a:r>
            <a:r>
              <a:rPr lang="en-US">
                <a:solidFill>
                  <a:schemeClr val="tx1">
                    <a:lumMod val="75000"/>
                    <a:lumOff val="25000"/>
                  </a:schemeClr>
                </a:solidFill>
                <a:latin typeface="+mn-lt"/>
              </a:rPr>
              <a:t>riego</a:t>
            </a:r>
            <a:r>
              <a:rPr lang="en-US" dirty="0">
                <a:solidFill>
                  <a:schemeClr val="tx1">
                    <a:lumMod val="75000"/>
                    <a:lumOff val="25000"/>
                  </a:schemeClr>
                </a:solidFill>
                <a:latin typeface="+mn-lt"/>
              </a:rPr>
              <a:t> se </a:t>
            </a:r>
            <a:r>
              <a:rPr lang="en-US">
                <a:solidFill>
                  <a:schemeClr val="tx1">
                    <a:lumMod val="75000"/>
                    <a:lumOff val="25000"/>
                  </a:schemeClr>
                </a:solidFill>
                <a:latin typeface="+mn-lt"/>
              </a:rPr>
              <a:t>aplica</a:t>
            </a:r>
            <a:r>
              <a:rPr lang="en-US" dirty="0">
                <a:solidFill>
                  <a:schemeClr val="tx1">
                    <a:lumMod val="75000"/>
                    <a:lumOff val="25000"/>
                  </a:schemeClr>
                </a:solidFill>
                <a:latin typeface="+mn-lt"/>
              </a:rPr>
              <a:t> </a:t>
            </a:r>
            <a:r>
              <a:rPr lang="en-US">
                <a:solidFill>
                  <a:schemeClr val="tx1">
                    <a:lumMod val="75000"/>
                    <a:lumOff val="25000"/>
                  </a:schemeClr>
                </a:solidFill>
                <a:latin typeface="+mn-lt"/>
              </a:rPr>
              <a:t>uniformemente</a:t>
            </a:r>
            <a:r>
              <a:rPr lang="en-US" dirty="0">
                <a:solidFill>
                  <a:schemeClr val="tx1">
                    <a:lumMod val="75000"/>
                    <a:lumOff val="25000"/>
                  </a:schemeClr>
                </a:solidFill>
                <a:latin typeface="+mn-lt"/>
              </a:rPr>
              <a:t> </a:t>
            </a:r>
            <a:r>
              <a:rPr lang="en-US">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a:solidFill>
                  <a:schemeClr val="tx1">
                    <a:lumMod val="75000"/>
                    <a:lumOff val="25000"/>
                  </a:schemeClr>
                </a:solidFill>
                <a:latin typeface="+mn-lt"/>
              </a:rPr>
              <a:t>toda</a:t>
            </a:r>
            <a:r>
              <a:rPr lang="en-US" dirty="0">
                <a:solidFill>
                  <a:schemeClr val="tx1">
                    <a:lumMod val="75000"/>
                    <a:lumOff val="25000"/>
                  </a:schemeClr>
                </a:solidFill>
                <a:latin typeface="+mn-lt"/>
              </a:rPr>
              <a:t> la </a:t>
            </a:r>
            <a:r>
              <a:rPr lang="en-US">
                <a:solidFill>
                  <a:schemeClr val="tx1">
                    <a:lumMod val="75000"/>
                    <a:lumOff val="25000"/>
                  </a:schemeClr>
                </a:solidFill>
                <a:latin typeface="+mn-lt"/>
              </a:rPr>
              <a:t>superficie</a:t>
            </a:r>
            <a:r>
              <a:rPr lang="en-US" dirty="0">
                <a:solidFill>
                  <a:schemeClr val="tx1">
                    <a:lumMod val="75000"/>
                    <a:lumOff val="25000"/>
                  </a:schemeClr>
                </a:solidFill>
                <a:latin typeface="+mn-lt"/>
              </a:rPr>
              <a:t>.</a:t>
            </a:r>
            <a:endParaRPr lang="en-US">
              <a:solidFill>
                <a:schemeClr val="tx1">
                  <a:lumMod val="75000"/>
                  <a:lumOff val="25000"/>
                </a:schemeClr>
              </a:solidFill>
              <a:latin typeface="+mn-lt"/>
            </a:endParaRPr>
          </a:p>
          <a:p>
            <a:pPr eaLnBrk="1" hangingPunct="1">
              <a:lnSpc>
                <a:spcPct val="90000"/>
              </a:lnSpc>
              <a:spcBef>
                <a:spcPct val="50000"/>
              </a:spcBef>
              <a:buClr>
                <a:schemeClr val="accent1"/>
              </a:buClr>
              <a:buFont typeface="Calibri" panose="020F0502020204030204" pitchFamily="34" charset="0"/>
            </a:pPr>
            <a:endParaRPr lang="en-US" dirty="0">
              <a:solidFill>
                <a:schemeClr val="tx1">
                  <a:lumMod val="75000"/>
                  <a:lumOff val="25000"/>
                </a:schemeClr>
              </a:solidFill>
              <a:latin typeface="+mn-lt"/>
            </a:endParaRPr>
          </a:p>
        </p:txBody>
      </p:sp>
      <p:sp>
        <p:nvSpPr>
          <p:cNvPr id="140" name="Rectangle 139">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2" name="Rectangle 141">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Text Box 2"/>
          <p:cNvSpPr txBox="1">
            <a:spLocks noChangeArrowheads="1"/>
          </p:cNvSpPr>
          <p:nvPr/>
        </p:nvSpPr>
        <p:spPr bwMode="auto">
          <a:xfrm>
            <a:off x="5181601" y="634946"/>
            <a:ext cx="636814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dirty="0">
                <a:solidFill>
                  <a:schemeClr val="tx1">
                    <a:lumMod val="75000"/>
                    <a:lumOff val="25000"/>
                  </a:schemeClr>
                </a:solidFill>
                <a:latin typeface="+mj-lt"/>
                <a:ea typeface="+mj-ea"/>
                <a:cs typeface="+mj-cs"/>
              </a:rPr>
              <a:t>MICROASPERSORES</a:t>
            </a:r>
            <a:endParaRPr lang="en-US" sz="4800" spc="-50" dirty="0">
              <a:solidFill>
                <a:schemeClr val="tx1">
                  <a:lumMod val="75000"/>
                  <a:lumOff val="25000"/>
                </a:schemeClr>
              </a:solidFill>
              <a:latin typeface="+mj-lt"/>
              <a:ea typeface="+mj-ea"/>
              <a:cs typeface="+mj-cs"/>
            </a:endParaRPr>
          </a:p>
        </p:txBody>
      </p:sp>
      <p:pic>
        <p:nvPicPr>
          <p:cNvPr id="69636" name="Picture 4" descr="irrigacao2"/>
          <p:cNvPicPr>
            <a:picLocks noChangeAspect="1" noChangeArrowheads="1"/>
          </p:cNvPicPr>
          <p:nvPr/>
        </p:nvPicPr>
        <p:blipFill rotWithShape="1">
          <a:blip r:embed="rId3">
            <a:extLst>
              <a:ext uri="{28A0092B-C50C-407E-A947-70E740481C1C}">
                <a14:useLocalDpi xmlns:a14="http://schemas.microsoft.com/office/drawing/2010/main" val="0"/>
              </a:ext>
            </a:extLst>
          </a:blip>
          <a:srcRect l="29819" r="19328" b="1"/>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9635" name="Text Box 3"/>
          <p:cNvSpPr txBox="1">
            <a:spLocks noChangeArrowheads="1"/>
          </p:cNvSpPr>
          <p:nvPr/>
        </p:nvSpPr>
        <p:spPr bwMode="auto">
          <a:xfrm>
            <a:off x="5181601" y="2198914"/>
            <a:ext cx="636814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buClr>
                <a:schemeClr val="accent1"/>
              </a:buClr>
              <a:buFont typeface="Calibri" panose="020F0502020204030204" pitchFamily="34" charset="0"/>
            </a:pPr>
            <a:r>
              <a:rPr lang="en-US">
                <a:solidFill>
                  <a:schemeClr val="tx1">
                    <a:lumMod val="75000"/>
                    <a:lumOff val="25000"/>
                  </a:schemeClr>
                </a:solidFill>
                <a:latin typeface="+mn-lt"/>
              </a:rPr>
              <a:t>4)Eficiencia del riego: En comparación con el goteo, la microaspersión presenta una menor eficiencia de riego, debido a las pérdidas por evaporación del agua pulverizada y en parte a una cierta escorrentía superficial.</a:t>
            </a:r>
          </a:p>
          <a:p>
            <a:pPr eaLnBrk="1" hangingPunct="1">
              <a:lnSpc>
                <a:spcPct val="90000"/>
              </a:lnSpc>
              <a:buClr>
                <a:schemeClr val="accent1"/>
              </a:buClr>
              <a:buFont typeface="Calibri" panose="020F0502020204030204" pitchFamily="34" charset="0"/>
            </a:pPr>
            <a:r>
              <a:rPr lang="en-US">
                <a:solidFill>
                  <a:schemeClr val="tx1">
                    <a:lumMod val="75000"/>
                    <a:lumOff val="25000"/>
                  </a:schemeClr>
                </a:solidFill>
                <a:latin typeface="+mn-lt"/>
              </a:rPr>
              <a:t>5)Problemas fitosanitarios: </a:t>
            </a:r>
          </a:p>
          <a:p>
            <a:pPr eaLnBrk="1" hangingPunct="1">
              <a:lnSpc>
                <a:spcPct val="90000"/>
              </a:lnSpc>
              <a:buClr>
                <a:schemeClr val="accent1"/>
              </a:buClr>
              <a:buFont typeface="Calibri" panose="020F0502020204030204" pitchFamily="34" charset="0"/>
            </a:pPr>
            <a:r>
              <a:rPr lang="en-US">
                <a:solidFill>
                  <a:schemeClr val="tx1">
                    <a:lumMod val="75000"/>
                    <a:lumOff val="25000"/>
                  </a:schemeClr>
                </a:solidFill>
                <a:latin typeface="+mn-lt"/>
              </a:rPr>
              <a:t>El agua pulverizada puede mojar la base de tronco, favoreciendo el desarrollo de enfermedades del cuello.</a:t>
            </a:r>
          </a:p>
          <a:p>
            <a:pPr eaLnBrk="1" hangingPunct="1">
              <a:lnSpc>
                <a:spcPct val="90000"/>
              </a:lnSpc>
              <a:buClr>
                <a:schemeClr val="accent1"/>
              </a:buClr>
              <a:buFont typeface="Calibri" panose="020F0502020204030204" pitchFamily="34" charset="0"/>
            </a:pPr>
            <a:r>
              <a:rPr lang="en-US">
                <a:solidFill>
                  <a:schemeClr val="tx1">
                    <a:lumMod val="75000"/>
                    <a:lumOff val="25000"/>
                  </a:schemeClr>
                </a:solidFill>
                <a:latin typeface="+mn-lt"/>
              </a:rPr>
              <a:t>6)Vandalismo: Los microaspersores </a:t>
            </a:r>
          </a:p>
          <a:p>
            <a:pPr eaLnBrk="1" hangingPunct="1">
              <a:lnSpc>
                <a:spcPct val="90000"/>
              </a:lnSpc>
              <a:buClr>
                <a:schemeClr val="accent1"/>
              </a:buClr>
              <a:buFont typeface="Calibri" panose="020F0502020204030204" pitchFamily="34" charset="0"/>
            </a:pPr>
            <a:r>
              <a:rPr lang="en-US">
                <a:solidFill>
                  <a:schemeClr val="tx1">
                    <a:lumMod val="75000"/>
                    <a:lumOff val="25000"/>
                  </a:schemeClr>
                </a:solidFill>
                <a:latin typeface="+mn-lt"/>
              </a:rPr>
              <a:t>son más vistosos, fáciles de</a:t>
            </a:r>
          </a:p>
          <a:p>
            <a:pPr eaLnBrk="1" hangingPunct="1">
              <a:lnSpc>
                <a:spcPct val="90000"/>
              </a:lnSpc>
              <a:buClr>
                <a:schemeClr val="accent1"/>
              </a:buClr>
              <a:buFont typeface="Calibri" panose="020F0502020204030204" pitchFamily="34" charset="0"/>
            </a:pPr>
            <a:r>
              <a:rPr lang="en-US">
                <a:solidFill>
                  <a:schemeClr val="tx1">
                    <a:lumMod val="75000"/>
                    <a:lumOff val="25000"/>
                  </a:schemeClr>
                </a:solidFill>
                <a:latin typeface="+mn-lt"/>
              </a:rPr>
              <a:t> desconectar y caros que los goteros.</a:t>
            </a:r>
          </a:p>
          <a:p>
            <a:pPr eaLnBrk="1" hangingPunct="1">
              <a:lnSpc>
                <a:spcPct val="90000"/>
              </a:lnSpc>
              <a:spcBef>
                <a:spcPct val="50000"/>
              </a:spcBef>
              <a:buClr>
                <a:schemeClr val="accent1"/>
              </a:buClr>
              <a:buFont typeface="Calibri" panose="020F0502020204030204" pitchFamily="34" charset="0"/>
            </a:pPr>
            <a:endParaRPr lang="en-US">
              <a:solidFill>
                <a:schemeClr val="tx1">
                  <a:lumMod val="75000"/>
                  <a:lumOff val="25000"/>
                </a:schemeClr>
              </a:solidFill>
              <a:latin typeface="+mn-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58" name="Text Box 2"/>
          <p:cNvSpPr txBox="1">
            <a:spLocks noChangeArrowheads="1"/>
          </p:cNvSpPr>
          <p:nvPr/>
        </p:nvSpPr>
        <p:spPr bwMode="auto">
          <a:xfrm>
            <a:off x="457200" y="640080"/>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400" spc="-50">
                <a:solidFill>
                  <a:srgbClr val="FFFFFF"/>
                </a:solidFill>
                <a:latin typeface="+mj-lt"/>
                <a:ea typeface="+mj-ea"/>
                <a:cs typeface="+mj-cs"/>
              </a:rPr>
              <a:t>TECNOLOGÍA PARA RIEGO</a:t>
            </a:r>
          </a:p>
        </p:txBody>
      </p:sp>
      <p:pic>
        <p:nvPicPr>
          <p:cNvPr id="70659" name="Picture 3" descr="riegoriego"/>
          <p:cNvPicPr>
            <a:picLocks noChangeAspect="1" noChangeArrowheads="1"/>
          </p:cNvPicPr>
          <p:nvPr/>
        </p:nvPicPr>
        <p:blipFill rotWithShape="1">
          <a:blip r:embed="rId3">
            <a:extLst>
              <a:ext uri="{28A0092B-C50C-407E-A947-70E740481C1C}">
                <a14:useLocalDpi xmlns:a14="http://schemas.microsoft.com/office/drawing/2010/main" val="0"/>
              </a:ext>
            </a:extLst>
          </a:blip>
          <a:srcRect l="7771" r="2" b="2"/>
          <a:stretch/>
        </p:blipFill>
        <p:spPr bwMode="auto">
          <a:xfrm>
            <a:off x="4639733" y="10"/>
            <a:ext cx="755226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 name="Straight Connector 80">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3" name="Rectangle 82">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Text Box 2"/>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dirty="0">
                <a:solidFill>
                  <a:schemeClr val="tx1">
                    <a:lumMod val="75000"/>
                    <a:lumOff val="25000"/>
                  </a:schemeClr>
                </a:solidFill>
                <a:latin typeface="+mj-lt"/>
                <a:ea typeface="+mj-ea"/>
                <a:cs typeface="+mj-cs"/>
              </a:rPr>
              <a:t>DOSIS DE RIEGO – NÚMERO DE RIEGOS</a:t>
            </a:r>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371" r="23233"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5" name="Straight Connector 84">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195" name="Text Box 3"/>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Número</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riegos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a:solidFill>
                  <a:schemeClr val="tx1">
                    <a:lumMod val="75000"/>
                    <a:lumOff val="25000"/>
                  </a:schemeClr>
                </a:solidFill>
                <a:latin typeface="+mn-lt"/>
              </a:rPr>
              <a:t>número</a:t>
            </a:r>
            <a:r>
              <a:rPr lang="en-US" dirty="0">
                <a:solidFill>
                  <a:schemeClr val="tx1">
                    <a:lumMod val="75000"/>
                    <a:lumOff val="25000"/>
                  </a:schemeClr>
                </a:solidFill>
                <a:latin typeface="+mn-lt"/>
              </a:rPr>
              <a:t> </a:t>
            </a:r>
            <a:r>
              <a:rPr lang="en-US">
                <a:solidFill>
                  <a:schemeClr val="tx1">
                    <a:lumMod val="75000"/>
                    <a:lumOff val="25000"/>
                  </a:schemeClr>
                </a:solidFill>
                <a:latin typeface="+mn-lt"/>
              </a:rPr>
              <a:t>anual</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riegos</a:t>
            </a:r>
            <a:r>
              <a:rPr lang="en-US" dirty="0">
                <a:solidFill>
                  <a:schemeClr val="tx1">
                    <a:lumMod val="75000"/>
                    <a:lumOff val="25000"/>
                  </a:schemeClr>
                </a:solidFill>
                <a:latin typeface="+mn-lt"/>
              </a:rPr>
              <a:t> </a:t>
            </a:r>
            <a:r>
              <a:rPr lang="en-US">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a:solidFill>
                  <a:schemeClr val="tx1">
                    <a:lumMod val="75000"/>
                    <a:lumOff val="25000"/>
                  </a:schemeClr>
                </a:solidFill>
                <a:latin typeface="+mn-lt"/>
              </a:rPr>
              <a:t>estimarse</a:t>
            </a:r>
            <a:r>
              <a:rPr lang="en-US" dirty="0">
                <a:solidFill>
                  <a:schemeClr val="tx1">
                    <a:lumMod val="75000"/>
                    <a:lumOff val="25000"/>
                  </a:schemeClr>
                </a:solidFill>
                <a:latin typeface="+mn-lt"/>
              </a:rPr>
              <a:t> a </a:t>
            </a:r>
            <a:r>
              <a:rPr lang="en-US">
                <a:solidFill>
                  <a:schemeClr val="tx1">
                    <a:lumMod val="75000"/>
                    <a:lumOff val="25000"/>
                  </a:schemeClr>
                </a:solidFill>
                <a:latin typeface="+mn-lt"/>
              </a:rPr>
              <a:t>partir</a:t>
            </a:r>
            <a:r>
              <a:rPr lang="en-US" dirty="0">
                <a:solidFill>
                  <a:schemeClr val="tx1">
                    <a:lumMod val="75000"/>
                    <a:lumOff val="25000"/>
                  </a:schemeClr>
                </a:solidFill>
                <a:latin typeface="+mn-lt"/>
              </a:rPr>
              <a:t> de las </a:t>
            </a:r>
            <a:r>
              <a:rPr lang="en-US">
                <a:solidFill>
                  <a:schemeClr val="tx1">
                    <a:lumMod val="75000"/>
                    <a:lumOff val="25000"/>
                  </a:schemeClr>
                </a:solidFill>
                <a:latin typeface="+mn-lt"/>
              </a:rPr>
              <a:t>necesidades</a:t>
            </a:r>
            <a:r>
              <a:rPr lang="en-US" dirty="0">
                <a:solidFill>
                  <a:schemeClr val="tx1">
                    <a:lumMod val="75000"/>
                    <a:lumOff val="25000"/>
                  </a:schemeClr>
                </a:solidFill>
                <a:latin typeface="+mn-lt"/>
              </a:rPr>
              <a:t> </a:t>
            </a:r>
            <a:r>
              <a:rPr lang="en-US">
                <a:solidFill>
                  <a:schemeClr val="tx1">
                    <a:lumMod val="75000"/>
                    <a:lumOff val="25000"/>
                  </a:schemeClr>
                </a:solidFill>
                <a:latin typeface="+mn-lt"/>
              </a:rPr>
              <a:t>hídricas</a:t>
            </a:r>
            <a:r>
              <a:rPr lang="en-US" dirty="0">
                <a:solidFill>
                  <a:schemeClr val="tx1">
                    <a:lumMod val="75000"/>
                    <a:lumOff val="25000"/>
                  </a:schemeClr>
                </a:solidFill>
                <a:latin typeface="+mn-lt"/>
              </a:rPr>
              <a:t> de los </a:t>
            </a:r>
            <a:r>
              <a:rPr lang="en-US">
                <a:solidFill>
                  <a:schemeClr val="tx1">
                    <a:lumMod val="75000"/>
                    <a:lumOff val="25000"/>
                  </a:schemeClr>
                </a:solidFill>
                <a:latin typeface="+mn-lt"/>
              </a:rPr>
              <a:t>cultivos</a:t>
            </a:r>
            <a:r>
              <a:rPr lang="en-US" dirty="0">
                <a:solidFill>
                  <a:schemeClr val="tx1">
                    <a:lumMod val="75000"/>
                    <a:lumOff val="25000"/>
                  </a:schemeClr>
                </a:solidFill>
                <a:latin typeface="+mn-lt"/>
              </a:rPr>
              <a:t> y de la </a:t>
            </a:r>
            <a:r>
              <a:rPr lang="en-US">
                <a:solidFill>
                  <a:schemeClr val="tx1">
                    <a:lumMod val="75000"/>
                    <a:lumOff val="25000"/>
                  </a:schemeClr>
                </a:solidFill>
                <a:latin typeface="+mn-lt"/>
              </a:rPr>
              <a:t>dosis</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riego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Intervalo</a:t>
            </a:r>
            <a:r>
              <a:rPr lang="en-US" dirty="0">
                <a:solidFill>
                  <a:schemeClr val="tx1">
                    <a:lumMod val="75000"/>
                    <a:lumOff val="25000"/>
                  </a:schemeClr>
                </a:solidFill>
                <a:latin typeface="+mn-lt"/>
              </a:rPr>
              <a:t> entre </a:t>
            </a:r>
            <a:r>
              <a:rPr lang="en-US">
                <a:solidFill>
                  <a:schemeClr val="tx1">
                    <a:lumMod val="75000"/>
                    <a:lumOff val="25000"/>
                  </a:schemeClr>
                </a:solidFill>
                <a:latin typeface="+mn-lt"/>
              </a:rPr>
              <a:t>riegos</a:t>
            </a:r>
            <a:r>
              <a:rPr lang="en-US" dirty="0">
                <a:solidFill>
                  <a:schemeClr val="tx1">
                    <a:lumMod val="75000"/>
                    <a:lumOff val="25000"/>
                  </a:schemeClr>
                </a:solidFill>
                <a:latin typeface="+mn-lt"/>
              </a:rPr>
              <a:t> (</a:t>
            </a:r>
            <a:r>
              <a:rPr lang="en-US">
                <a:solidFill>
                  <a:schemeClr val="tx1">
                    <a:lumMod val="75000"/>
                    <a:lumOff val="25000"/>
                  </a:schemeClr>
                </a:solidFill>
                <a:latin typeface="+mn-lt"/>
              </a:rPr>
              <a:t>días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Intervalo</a:t>
            </a:r>
            <a:r>
              <a:rPr lang="en-US" dirty="0">
                <a:solidFill>
                  <a:schemeClr val="tx1">
                    <a:lumMod val="75000"/>
                    <a:lumOff val="25000"/>
                  </a:schemeClr>
                </a:solidFill>
                <a:latin typeface="+mn-lt"/>
              </a:rPr>
              <a:t> entre </a:t>
            </a:r>
            <a:r>
              <a:rPr lang="en-US">
                <a:solidFill>
                  <a:schemeClr val="tx1">
                    <a:lumMod val="75000"/>
                    <a:lumOff val="25000"/>
                  </a:schemeClr>
                </a:solidFill>
                <a:latin typeface="+mn-lt"/>
              </a:rPr>
              <a:t>riegos</a:t>
            </a:r>
            <a:r>
              <a:rPr lang="en-US" dirty="0">
                <a:solidFill>
                  <a:schemeClr val="tx1">
                    <a:lumMod val="75000"/>
                    <a:lumOff val="25000"/>
                  </a:schemeClr>
                </a:solidFill>
                <a:latin typeface="+mn-lt"/>
              </a:rPr>
              <a:t> o </a:t>
            </a:r>
            <a:r>
              <a:rPr lang="en-US">
                <a:solidFill>
                  <a:schemeClr val="tx1">
                    <a:lumMod val="75000"/>
                    <a:lumOff val="25000"/>
                  </a:schemeClr>
                </a:solidFill>
                <a:latin typeface="+mn-lt"/>
              </a:rPr>
              <a:t>frecuencia</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riego</a:t>
            </a:r>
            <a:r>
              <a:rPr lang="en-US" dirty="0">
                <a:solidFill>
                  <a:schemeClr val="tx1">
                    <a:lumMod val="75000"/>
                    <a:lumOff val="25000"/>
                  </a:schemeClr>
                </a:solidFill>
                <a:latin typeface="+mn-lt"/>
              </a:rPr>
              <a:t> es el </a:t>
            </a:r>
            <a:r>
              <a:rPr lang="en-US">
                <a:solidFill>
                  <a:schemeClr val="tx1">
                    <a:lumMod val="75000"/>
                    <a:lumOff val="25000"/>
                  </a:schemeClr>
                </a:solidFill>
                <a:latin typeface="+mn-lt"/>
              </a:rPr>
              <a:t>número</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días</a:t>
            </a:r>
            <a:r>
              <a:rPr lang="en-US" dirty="0">
                <a:solidFill>
                  <a:schemeClr val="tx1">
                    <a:lumMod val="75000"/>
                    <a:lumOff val="25000"/>
                  </a:schemeClr>
                </a:solidFill>
                <a:latin typeface="+mn-lt"/>
              </a:rPr>
              <a:t> que ha de </a:t>
            </a:r>
            <a:r>
              <a:rPr lang="en-US">
                <a:solidFill>
                  <a:schemeClr val="tx1">
                    <a:lumMod val="75000"/>
                    <a:lumOff val="25000"/>
                  </a:schemeClr>
                </a:solidFill>
                <a:latin typeface="+mn-lt"/>
              </a:rPr>
              <a:t>transcurrir</a:t>
            </a:r>
            <a:r>
              <a:rPr lang="en-US" dirty="0">
                <a:solidFill>
                  <a:schemeClr val="tx1">
                    <a:lumMod val="75000"/>
                    <a:lumOff val="25000"/>
                  </a:schemeClr>
                </a:solidFill>
                <a:latin typeface="+mn-lt"/>
              </a:rPr>
              <a:t> entre un </a:t>
            </a:r>
            <a:r>
              <a:rPr lang="en-US">
                <a:solidFill>
                  <a:schemeClr val="tx1">
                    <a:lumMod val="75000"/>
                    <a:lumOff val="25000"/>
                  </a:schemeClr>
                </a:solidFill>
                <a:latin typeface="+mn-lt"/>
              </a:rPr>
              <a:t>riego</a:t>
            </a:r>
            <a:r>
              <a:rPr lang="en-US" dirty="0">
                <a:solidFill>
                  <a:schemeClr val="tx1">
                    <a:lumMod val="75000"/>
                    <a:lumOff val="25000"/>
                  </a:schemeClr>
                </a:solidFill>
                <a:latin typeface="+mn-lt"/>
              </a:rPr>
              <a:t> y el </a:t>
            </a:r>
            <a:r>
              <a:rPr lang="en-US">
                <a:solidFill>
                  <a:schemeClr val="tx1">
                    <a:lumMod val="75000"/>
                    <a:lumOff val="25000"/>
                  </a:schemeClr>
                </a:solidFill>
                <a:latin typeface="+mn-lt"/>
              </a:rPr>
              <a:t>siguiente</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A </a:t>
            </a:r>
            <a:r>
              <a:rPr lang="en-US">
                <a:solidFill>
                  <a:schemeClr val="tx1">
                    <a:lumMod val="75000"/>
                    <a:lumOff val="25000"/>
                  </a:schemeClr>
                </a:solidFill>
                <a:latin typeface="+mn-lt"/>
              </a:rPr>
              <a:t>efectos</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diseño</a:t>
            </a:r>
            <a:r>
              <a:rPr lang="en-US" dirty="0">
                <a:solidFill>
                  <a:schemeClr val="tx1">
                    <a:lumMod val="75000"/>
                    <a:lumOff val="25000"/>
                  </a:schemeClr>
                </a:solidFill>
                <a:latin typeface="+mn-lt"/>
              </a:rPr>
              <a:t> </a:t>
            </a:r>
            <a:r>
              <a:rPr lang="en-US">
                <a:solidFill>
                  <a:schemeClr val="tx1">
                    <a:lumMod val="75000"/>
                    <a:lumOff val="25000"/>
                  </a:schemeClr>
                </a:solidFill>
                <a:latin typeface="+mn-lt"/>
              </a:rPr>
              <a:t>tiene</a:t>
            </a:r>
            <a:r>
              <a:rPr lang="en-US" dirty="0">
                <a:solidFill>
                  <a:schemeClr val="tx1">
                    <a:lumMod val="75000"/>
                    <a:lumOff val="25000"/>
                  </a:schemeClr>
                </a:solidFill>
                <a:latin typeface="+mn-lt"/>
              </a:rPr>
              <a:t> particular </a:t>
            </a:r>
            <a:r>
              <a:rPr lang="en-US">
                <a:solidFill>
                  <a:schemeClr val="tx1">
                    <a:lumMod val="75000"/>
                    <a:lumOff val="25000"/>
                  </a:schemeClr>
                </a:solidFill>
                <a:latin typeface="+mn-lt"/>
              </a:rPr>
              <a:t>interés</a:t>
            </a:r>
            <a:r>
              <a:rPr lang="en-US" dirty="0">
                <a:solidFill>
                  <a:schemeClr val="tx1">
                    <a:lumMod val="75000"/>
                    <a:lumOff val="25000"/>
                  </a:schemeClr>
                </a:solidFill>
                <a:latin typeface="+mn-lt"/>
              </a:rPr>
              <a:t> el </a:t>
            </a:r>
            <a:r>
              <a:rPr lang="en-US">
                <a:solidFill>
                  <a:schemeClr val="tx1">
                    <a:lumMod val="75000"/>
                    <a:lumOff val="25000"/>
                  </a:schemeClr>
                </a:solidFill>
                <a:latin typeface="+mn-lt"/>
              </a:rPr>
              <a:t>intervalo</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riegos</a:t>
            </a:r>
            <a:r>
              <a:rPr lang="en-US" dirty="0">
                <a:solidFill>
                  <a:schemeClr val="tx1">
                    <a:lumMod val="75000"/>
                    <a:lumOff val="25000"/>
                  </a:schemeClr>
                </a:solidFill>
                <a:latin typeface="+mn-lt"/>
              </a:rPr>
              <a:t> </a:t>
            </a:r>
            <a:r>
              <a:rPr lang="en-US">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a:solidFill>
                  <a:schemeClr val="tx1">
                    <a:lumMod val="75000"/>
                    <a:lumOff val="25000"/>
                  </a:schemeClr>
                </a:solidFill>
                <a:latin typeface="+mn-lt"/>
              </a:rPr>
              <a:t>período</a:t>
            </a:r>
            <a:r>
              <a:rPr lang="en-US" dirty="0">
                <a:solidFill>
                  <a:schemeClr val="tx1">
                    <a:lumMod val="75000"/>
                    <a:lumOff val="25000"/>
                  </a:schemeClr>
                </a:solidFill>
                <a:latin typeface="+mn-lt"/>
              </a:rPr>
              <a:t> </a:t>
            </a:r>
            <a:r>
              <a:rPr lang="en-US">
                <a:solidFill>
                  <a:schemeClr val="tx1">
                    <a:lumMod val="75000"/>
                    <a:lumOff val="25000"/>
                  </a:schemeClr>
                </a:solidFill>
                <a:latin typeface="+mn-lt"/>
              </a:rPr>
              <a:t>punta</a:t>
            </a:r>
            <a:r>
              <a:rPr lang="en-US" dirty="0">
                <a:solidFill>
                  <a:schemeClr val="tx1">
                    <a:lumMod val="75000"/>
                    <a:lumOff val="25000"/>
                  </a:schemeClr>
                </a:solidFill>
                <a:latin typeface="+mn-lt"/>
              </a:rPr>
              <a:t>. El </a:t>
            </a:r>
            <a:r>
              <a:rPr lang="en-US">
                <a:solidFill>
                  <a:schemeClr val="tx1">
                    <a:lumMod val="75000"/>
                    <a:lumOff val="25000"/>
                  </a:schemeClr>
                </a:solidFill>
                <a:latin typeface="+mn-lt"/>
              </a:rPr>
              <a:t>período</a:t>
            </a:r>
            <a:r>
              <a:rPr lang="en-US" dirty="0">
                <a:solidFill>
                  <a:schemeClr val="tx1">
                    <a:lumMod val="75000"/>
                    <a:lumOff val="25000"/>
                  </a:schemeClr>
                </a:solidFill>
                <a:latin typeface="+mn-lt"/>
              </a:rPr>
              <a:t> de </a:t>
            </a:r>
            <a:r>
              <a:rPr lang="en-US">
                <a:solidFill>
                  <a:schemeClr val="tx1">
                    <a:lumMod val="75000"/>
                    <a:lumOff val="25000"/>
                  </a:schemeClr>
                </a:solidFill>
                <a:latin typeface="+mn-lt"/>
              </a:rPr>
              <a:t>máximas</a:t>
            </a:r>
            <a:r>
              <a:rPr lang="en-US" dirty="0">
                <a:solidFill>
                  <a:schemeClr val="tx1">
                    <a:lumMod val="75000"/>
                    <a:lumOff val="25000"/>
                  </a:schemeClr>
                </a:solidFill>
                <a:latin typeface="+mn-lt"/>
              </a:rPr>
              <a:t> </a:t>
            </a:r>
            <a:r>
              <a:rPr lang="en-US">
                <a:solidFill>
                  <a:schemeClr val="tx1">
                    <a:lumMod val="75000"/>
                    <a:lumOff val="25000"/>
                  </a:schemeClr>
                </a:solidFill>
                <a:latin typeface="+mn-lt"/>
              </a:rPr>
              <a:t>necesidades</a:t>
            </a:r>
            <a:r>
              <a:rPr lang="en-US" dirty="0">
                <a:solidFill>
                  <a:schemeClr val="tx1">
                    <a:lumMod val="75000"/>
                    <a:lumOff val="25000"/>
                  </a:schemeClr>
                </a:solidFill>
                <a:latin typeface="+mn-lt"/>
              </a:rPr>
              <a:t> </a:t>
            </a:r>
            <a:r>
              <a:rPr lang="en-US">
                <a:solidFill>
                  <a:schemeClr val="tx1">
                    <a:lumMod val="75000"/>
                    <a:lumOff val="25000"/>
                  </a:schemeClr>
                </a:solidFill>
                <a:latin typeface="+mn-lt"/>
              </a:rPr>
              <a:t>hídricas</a:t>
            </a:r>
            <a:r>
              <a:rPr lang="en-US" dirty="0">
                <a:solidFill>
                  <a:schemeClr val="tx1">
                    <a:lumMod val="75000"/>
                    <a:lumOff val="25000"/>
                  </a:schemeClr>
                </a:solidFill>
                <a:latin typeface="+mn-lt"/>
              </a:rPr>
              <a:t> de los </a:t>
            </a:r>
            <a:r>
              <a:rPr lang="en-US">
                <a:solidFill>
                  <a:schemeClr val="tx1">
                    <a:lumMod val="75000"/>
                    <a:lumOff val="25000"/>
                  </a:schemeClr>
                </a:solidFill>
                <a:latin typeface="+mn-lt"/>
              </a:rPr>
              <a:t>cultivos</a:t>
            </a:r>
            <a:r>
              <a:rPr lang="en-US" dirty="0">
                <a:solidFill>
                  <a:schemeClr val="tx1">
                    <a:lumMod val="75000"/>
                    <a:lumOff val="25000"/>
                  </a:schemeClr>
                </a:solidFill>
                <a:latin typeface="+mn-lt"/>
              </a:rPr>
              <a:t> que es el que </a:t>
            </a:r>
            <a:r>
              <a:rPr lang="en-US">
                <a:solidFill>
                  <a:schemeClr val="tx1">
                    <a:lumMod val="75000"/>
                    <a:lumOff val="25000"/>
                  </a:schemeClr>
                </a:solidFill>
                <a:latin typeface="+mn-lt"/>
              </a:rPr>
              <a:t>condiciona</a:t>
            </a:r>
            <a:r>
              <a:rPr lang="en-US" dirty="0">
                <a:solidFill>
                  <a:schemeClr val="tx1">
                    <a:lumMod val="75000"/>
                    <a:lumOff val="25000"/>
                  </a:schemeClr>
                </a:solidFill>
                <a:latin typeface="+mn-lt"/>
              </a:rPr>
              <a:t> el </a:t>
            </a:r>
            <a:r>
              <a:rPr lang="en-US">
                <a:solidFill>
                  <a:schemeClr val="tx1">
                    <a:lumMod val="75000"/>
                    <a:lumOff val="25000"/>
                  </a:schemeClr>
                </a:solidFill>
                <a:latin typeface="+mn-lt"/>
              </a:rPr>
              <a:t>diseño</a:t>
            </a:r>
            <a:r>
              <a:rPr lang="en-US" dirty="0">
                <a:solidFill>
                  <a:schemeClr val="tx1">
                    <a:lumMod val="75000"/>
                    <a:lumOff val="25000"/>
                  </a:schemeClr>
                </a:solidFill>
                <a:latin typeface="+mn-lt"/>
              </a:rPr>
              <a:t>.</a:t>
            </a:r>
          </a:p>
        </p:txBody>
      </p:sp>
      <p:sp>
        <p:nvSpPr>
          <p:cNvPr id="87" name="Rectangle 86">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5" name="Rectangle 75">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6BC5208-75C2-4FC2-BF75-4EA215FDD3C5}"/>
              </a:ext>
            </a:extLst>
          </p:cNvPr>
          <p:cNvPicPr>
            <a:picLocks noChangeAspect="1"/>
          </p:cNvPicPr>
          <p:nvPr/>
        </p:nvPicPr>
        <p:blipFill rotWithShape="1">
          <a:blip r:embed="rId3"/>
          <a:srcRect l="43488" r="16984" b="1"/>
          <a:stretch/>
        </p:blipFill>
        <p:spPr>
          <a:xfrm>
            <a:off x="633999" y="640081"/>
            <a:ext cx="4001315" cy="5314406"/>
          </a:xfrm>
          <a:prstGeom prst="rect">
            <a:avLst/>
          </a:prstGeom>
        </p:spPr>
      </p:pic>
      <p:cxnSp>
        <p:nvCxnSpPr>
          <p:cNvPr id="71686" name="Straight Connector 77">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1683" name="Text Box 3"/>
          <p:cNvSpPr txBox="1">
            <a:spLocks noChangeArrowheads="1"/>
          </p:cNvSpPr>
          <p:nvPr/>
        </p:nvSpPr>
        <p:spPr bwMode="auto">
          <a:xfrm>
            <a:off x="4974770" y="997797"/>
            <a:ext cx="6583231" cy="49566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4800" b="1" spc="-50" dirty="0">
                <a:solidFill>
                  <a:schemeClr val="tx1">
                    <a:lumMod val="75000"/>
                    <a:lumOff val="25000"/>
                  </a:schemeClr>
                </a:solidFill>
                <a:latin typeface="+mj-lt"/>
                <a:ea typeface="+mj-ea"/>
                <a:cs typeface="+mj-cs"/>
              </a:rPr>
              <a:t>RIEGO POR GOTEO</a:t>
            </a: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Es un </a:t>
            </a:r>
            <a:r>
              <a:rPr lang="en-US" sz="2000" dirty="0" err="1">
                <a:solidFill>
                  <a:schemeClr val="tx1">
                    <a:lumMod val="75000"/>
                    <a:lumOff val="25000"/>
                  </a:schemeClr>
                </a:solidFill>
                <a:latin typeface="+mn-lt"/>
              </a:rPr>
              <a:t>sistema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riego</a:t>
            </a:r>
            <a:r>
              <a:rPr lang="en-US" sz="2000" dirty="0">
                <a:solidFill>
                  <a:schemeClr val="tx1">
                    <a:lumMod val="75000"/>
                    <a:lumOff val="25000"/>
                  </a:schemeClr>
                </a:solidFill>
                <a:latin typeface="+mn-lt"/>
              </a:rPr>
              <a:t> que </a:t>
            </a:r>
            <a:r>
              <a:rPr lang="en-US" sz="2000" dirty="0" err="1">
                <a:solidFill>
                  <a:schemeClr val="tx1">
                    <a:lumMod val="75000"/>
                    <a:lumOff val="25000"/>
                  </a:schemeClr>
                </a:solidFill>
                <a:latin typeface="+mn-lt"/>
              </a:rPr>
              <a:t>aplica</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al </a:t>
            </a:r>
            <a:r>
              <a:rPr lang="en-US" sz="2000" dirty="0" err="1">
                <a:solidFill>
                  <a:schemeClr val="tx1">
                    <a:lumMod val="75000"/>
                    <a:lumOff val="25000"/>
                  </a:schemeClr>
                </a:solidFill>
                <a:latin typeface="+mn-lt"/>
              </a:rPr>
              <a:t>terreno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gota</a:t>
            </a:r>
            <a:r>
              <a:rPr lang="en-US" sz="2000" dirty="0">
                <a:solidFill>
                  <a:schemeClr val="tx1">
                    <a:lumMod val="75000"/>
                    <a:lumOff val="25000"/>
                  </a:schemeClr>
                </a:solidFill>
                <a:latin typeface="+mn-lt"/>
              </a:rPr>
              <a:t> a </a:t>
            </a:r>
            <a:r>
              <a:rPr lang="en-US" sz="2000" dirty="0" err="1">
                <a:solidFill>
                  <a:schemeClr val="tx1">
                    <a:lumMod val="75000"/>
                    <a:lumOff val="25000"/>
                  </a:schemeClr>
                </a:solidFill>
                <a:latin typeface="+mn-lt"/>
              </a:rPr>
              <a:t>gota</a:t>
            </a:r>
            <a:r>
              <a:rPr lang="en-US" sz="2000"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De </a:t>
            </a:r>
            <a:r>
              <a:rPr lang="en-US" sz="2000" dirty="0" err="1">
                <a:solidFill>
                  <a:schemeClr val="tx1">
                    <a:lumMod val="75000"/>
                    <a:lumOff val="25000"/>
                  </a:schemeClr>
                </a:solidFill>
                <a:latin typeface="+mn-lt"/>
              </a:rPr>
              <a:t>esta</a:t>
            </a:r>
            <a:r>
              <a:rPr lang="en-US" sz="2000" dirty="0">
                <a:solidFill>
                  <a:schemeClr val="tx1">
                    <a:lumMod val="75000"/>
                    <a:lumOff val="25000"/>
                  </a:schemeClr>
                </a:solidFill>
                <a:latin typeface="+mn-lt"/>
              </a:rPr>
              <a:t> forma se </a:t>
            </a:r>
            <a:r>
              <a:rPr lang="en-US" sz="2000" dirty="0" err="1">
                <a:solidFill>
                  <a:schemeClr val="tx1">
                    <a:lumMod val="75000"/>
                    <a:lumOff val="25000"/>
                  </a:schemeClr>
                </a:solidFill>
                <a:latin typeface="+mn-lt"/>
              </a:rPr>
              <a:t>consigue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satisfacer</a:t>
            </a:r>
            <a:r>
              <a:rPr lang="en-US" sz="2000" dirty="0">
                <a:solidFill>
                  <a:schemeClr val="tx1">
                    <a:lumMod val="75000"/>
                    <a:lumOff val="25000"/>
                  </a:schemeClr>
                </a:solidFill>
                <a:latin typeface="+mn-lt"/>
              </a:rPr>
              <a:t> las </a:t>
            </a:r>
            <a:r>
              <a:rPr lang="en-US" sz="2000" dirty="0" err="1">
                <a:solidFill>
                  <a:schemeClr val="tx1">
                    <a:lumMod val="75000"/>
                    <a:lumOff val="25000"/>
                  </a:schemeClr>
                </a:solidFill>
                <a:latin typeface="+mn-lt"/>
              </a:rPr>
              <a:t>necesidades</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cultivo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manera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óptima</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aplicación</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se </a:t>
            </a:r>
            <a:r>
              <a:rPr lang="en-US" sz="2000" dirty="0" err="1">
                <a:solidFill>
                  <a:schemeClr val="tx1">
                    <a:lumMod val="75000"/>
                    <a:lumOff val="25000"/>
                  </a:schemeClr>
                </a:solidFill>
                <a:latin typeface="+mn-lt"/>
              </a:rPr>
              <a:t>realiza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acuerdo</a:t>
            </a:r>
            <a:r>
              <a:rPr lang="en-US" sz="2000" dirty="0">
                <a:solidFill>
                  <a:schemeClr val="tx1">
                    <a:lumMod val="75000"/>
                    <a:lumOff val="25000"/>
                  </a:schemeClr>
                </a:solidFill>
                <a:latin typeface="+mn-lt"/>
              </a:rPr>
              <a:t> con los </a:t>
            </a:r>
            <a:r>
              <a:rPr lang="en-US" sz="2000" dirty="0" err="1">
                <a:solidFill>
                  <a:schemeClr val="tx1">
                    <a:lumMod val="75000"/>
                    <a:lumOff val="25000"/>
                  </a:schemeClr>
                </a:solidFill>
                <a:latin typeface="+mn-lt"/>
              </a:rPr>
              <a:t>requerimientos</a:t>
            </a:r>
            <a:r>
              <a:rPr lang="en-US" sz="2000" dirty="0">
                <a:solidFill>
                  <a:schemeClr val="tx1">
                    <a:lumMod val="75000"/>
                    <a:lumOff val="25000"/>
                  </a:schemeClr>
                </a:solidFill>
                <a:latin typeface="+mn-lt"/>
              </a:rPr>
              <a:t> de la planta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cada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momento</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Se </a:t>
            </a:r>
            <a:r>
              <a:rPr lang="en-US" sz="2000" dirty="0" err="1">
                <a:solidFill>
                  <a:schemeClr val="tx1">
                    <a:lumMod val="75000"/>
                    <a:lumOff val="25000"/>
                  </a:schemeClr>
                </a:solidFill>
                <a:latin typeface="+mn-lt"/>
              </a:rPr>
              <a:t>diferencia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otros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sistemas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riego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2000" dirty="0">
                <a:solidFill>
                  <a:schemeClr val="tx1">
                    <a:lumMod val="75000"/>
                    <a:lumOff val="25000"/>
                  </a:schemeClr>
                </a:solidFill>
                <a:latin typeface="+mn-lt"/>
              </a:rPr>
              <a:t>La forma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que se </a:t>
            </a:r>
            <a:r>
              <a:rPr lang="en-US" sz="2000" dirty="0" err="1">
                <a:solidFill>
                  <a:schemeClr val="tx1">
                    <a:lumMod val="75000"/>
                    <a:lumOff val="25000"/>
                  </a:schemeClr>
                </a:solidFill>
                <a:latin typeface="+mn-lt"/>
              </a:rPr>
              <a:t>realiza</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movimiento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(horizontal y </a:t>
            </a:r>
            <a:r>
              <a:rPr lang="en-US" sz="2000" dirty="0" err="1">
                <a:solidFill>
                  <a:schemeClr val="tx1">
                    <a:lumMod val="75000"/>
                    <a:lumOff val="25000"/>
                  </a:schemeClr>
                </a:solidFill>
                <a:latin typeface="+mn-lt"/>
              </a:rPr>
              <a:t>verticalmente</a:t>
            </a:r>
            <a:r>
              <a:rPr lang="en-US" sz="20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Desplazamiento</a:t>
            </a:r>
            <a:r>
              <a:rPr lang="en-US" sz="2000" dirty="0">
                <a:solidFill>
                  <a:schemeClr val="tx1">
                    <a:lumMod val="75000"/>
                    <a:lumOff val="25000"/>
                  </a:schemeClr>
                </a:solidFill>
                <a:latin typeface="+mn-lt"/>
              </a:rPr>
              <a:t> de las sales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terreno</a:t>
            </a:r>
            <a:r>
              <a:rPr lang="en-US" sz="20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2000" dirty="0">
                <a:solidFill>
                  <a:schemeClr val="tx1">
                    <a:lumMod val="75000"/>
                    <a:lumOff val="25000"/>
                  </a:schemeClr>
                </a:solidFill>
                <a:latin typeface="+mn-lt"/>
              </a:rPr>
              <a:t>No se </a:t>
            </a:r>
            <a:r>
              <a:rPr lang="en-US" sz="2000" dirty="0" err="1">
                <a:solidFill>
                  <a:schemeClr val="tx1">
                    <a:lumMod val="75000"/>
                    <a:lumOff val="25000"/>
                  </a:schemeClr>
                </a:solidFill>
                <a:latin typeface="+mn-lt"/>
              </a:rPr>
              <a:t>riega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todo</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suelo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sino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sólo</a:t>
            </a:r>
            <a:r>
              <a:rPr lang="en-US" sz="2000" dirty="0">
                <a:solidFill>
                  <a:schemeClr val="tx1">
                    <a:lumMod val="75000"/>
                    <a:lumOff val="25000"/>
                  </a:schemeClr>
                </a:solidFill>
                <a:latin typeface="+mn-lt"/>
              </a:rPr>
              <a:t> una </a:t>
            </a:r>
            <a:r>
              <a:rPr lang="en-US" sz="2000" dirty="0" err="1">
                <a:solidFill>
                  <a:schemeClr val="tx1">
                    <a:lumMod val="75000"/>
                    <a:lumOff val="25000"/>
                  </a:schemeClr>
                </a:solidFill>
                <a:latin typeface="+mn-lt"/>
              </a:rPr>
              <a:t>parte</a:t>
            </a:r>
            <a:r>
              <a:rPr lang="en-US" sz="2000" dirty="0">
                <a:solidFill>
                  <a:schemeClr val="tx1">
                    <a:lumMod val="75000"/>
                    <a:lumOff val="25000"/>
                  </a:schemeClr>
                </a:solidFill>
                <a:latin typeface="+mn-lt"/>
              </a:rPr>
              <a:t> del </a:t>
            </a:r>
            <a:r>
              <a:rPr lang="en-US" sz="2000" dirty="0" err="1">
                <a:solidFill>
                  <a:schemeClr val="tx1">
                    <a:lumMod val="75000"/>
                    <a:lumOff val="25000"/>
                  </a:schemeClr>
                </a:solidFill>
                <a:latin typeface="+mn-lt"/>
              </a:rPr>
              <a:t>mismo</a:t>
            </a:r>
            <a:r>
              <a:rPr lang="en-US" sz="2000" dirty="0">
                <a:solidFill>
                  <a:schemeClr val="tx1">
                    <a:lumMod val="75000"/>
                    <a:lumOff val="25000"/>
                  </a:schemeClr>
                </a:solidFill>
                <a:latin typeface="+mn-lt"/>
              </a:rPr>
              <a:t>.</a:t>
            </a:r>
          </a:p>
          <a:p>
            <a:pPr lvl="1" eaLnBrk="1" hangingPunct="1">
              <a:lnSpc>
                <a:spcPct val="90000"/>
              </a:lnSpc>
              <a:spcAft>
                <a:spcPts val="600"/>
              </a:spcAft>
              <a:buClr>
                <a:schemeClr val="accent1"/>
              </a:buClr>
              <a:buFont typeface="Calibri" panose="020F0502020204030204" pitchFamily="34" charset="0"/>
              <a:buChar char="•"/>
            </a:pPr>
            <a:r>
              <a:rPr lang="en-US" sz="2000" dirty="0" err="1">
                <a:solidFill>
                  <a:schemeClr val="tx1">
                    <a:lumMod val="75000"/>
                    <a:lumOff val="25000"/>
                  </a:schemeClr>
                </a:solidFill>
                <a:latin typeface="+mn-lt"/>
              </a:rPr>
              <a:t>Aplica</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agua</a:t>
            </a:r>
            <a:r>
              <a:rPr lang="en-US" sz="2000" dirty="0">
                <a:solidFill>
                  <a:schemeClr val="tx1">
                    <a:lumMod val="75000"/>
                    <a:lumOff val="25000"/>
                  </a:schemeClr>
                </a:solidFill>
                <a:latin typeface="+mn-lt"/>
              </a:rPr>
              <a:t> a una </a:t>
            </a:r>
            <a:r>
              <a:rPr lang="en-US" sz="2000" dirty="0" err="1">
                <a:solidFill>
                  <a:schemeClr val="tx1">
                    <a:lumMod val="75000"/>
                    <a:lumOff val="25000"/>
                  </a:schemeClr>
                </a:solidFill>
                <a:latin typeface="+mn-lt"/>
              </a:rPr>
              <a:t>baja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tensión</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humedad</a:t>
            </a:r>
            <a:r>
              <a:rPr lang="en-US" sz="2000" dirty="0">
                <a:solidFill>
                  <a:schemeClr val="tx1">
                    <a:lumMod val="75000"/>
                    <a:lumOff val="25000"/>
                  </a:schemeClr>
                </a:solidFill>
                <a:latin typeface="+mn-lt"/>
              </a:rPr>
              <a:t>.</a:t>
            </a:r>
          </a:p>
        </p:txBody>
      </p:sp>
      <p:sp>
        <p:nvSpPr>
          <p:cNvPr id="71687" name="Rectangle 79">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Rectangle 8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Text Box 2"/>
          <p:cNvSpPr txBox="1">
            <a:spLocks noChangeArrowheads="1"/>
          </p:cNvSpPr>
          <p:nvPr/>
        </p:nvSpPr>
        <p:spPr bwMode="auto">
          <a:xfrm>
            <a:off x="5181601" y="634946"/>
            <a:ext cx="636814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LOCALIZADO</a:t>
            </a:r>
          </a:p>
        </p:txBody>
      </p:sp>
      <p:pic>
        <p:nvPicPr>
          <p:cNvPr id="727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11" r="30142" b="1"/>
          <a:stretch/>
        </p:blipFill>
        <p:spPr bwMode="auto">
          <a:xfrm>
            <a:off x="20" y="-12128"/>
            <a:ext cx="4654276" cy="687012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Straight Connector 8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2707" name="Text Box 3"/>
          <p:cNvSpPr txBox="1">
            <a:spLocks noChangeArrowheads="1"/>
          </p:cNvSpPr>
          <p:nvPr/>
        </p:nvSpPr>
        <p:spPr bwMode="auto">
          <a:xfrm>
            <a:off x="5181601" y="2198914"/>
            <a:ext cx="6368142"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Los riegos localizados se pueden clasificar como se indica a continuación:</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De bajo caudal (16 l/h):</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Goteo propiamente dicho.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Riego por cintas.</a:t>
            </a:r>
          </a:p>
          <a:p>
            <a:pPr lvl="1"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De alto caudal (16 &lt; q &lt; 150 l/h):</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Microaspersión.</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Microtubos de alto caudal.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30"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RIEGO POR GOTEO</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31"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u="sng" dirty="0" err="1">
                <a:solidFill>
                  <a:schemeClr val="tx1">
                    <a:lumMod val="75000"/>
                    <a:lumOff val="25000"/>
                  </a:schemeClr>
                </a:solidFill>
                <a:latin typeface="+mn-lt"/>
              </a:rPr>
              <a:t>Ventajas</a:t>
            </a:r>
            <a:r>
              <a:rPr lang="en-US" b="1" u="sng"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Ahorra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abonos</a:t>
            </a:r>
            <a:r>
              <a:rPr lang="en-US" dirty="0">
                <a:solidFill>
                  <a:schemeClr val="tx1">
                    <a:lumMod val="75000"/>
                    <a:lumOff val="25000"/>
                  </a:schemeClr>
                </a:solidFill>
                <a:latin typeface="+mn-lt"/>
              </a:rPr>
              <a:t> y mano de </a:t>
            </a:r>
            <a:r>
              <a:rPr lang="en-US" dirty="0" err="1">
                <a:solidFill>
                  <a:schemeClr val="tx1">
                    <a:lumMod val="75000"/>
                    <a:lumOff val="25000"/>
                  </a:schemeClr>
                </a:solidFill>
                <a:latin typeface="+mn-lt"/>
              </a:rPr>
              <a:t>obra</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obtiene</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incremento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producciones</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mejora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calidad</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utilizar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aguas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peor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calidad</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No altera la </a:t>
            </a:r>
            <a:r>
              <a:rPr lang="en-US" dirty="0" err="1">
                <a:solidFill>
                  <a:schemeClr val="tx1">
                    <a:lumMod val="75000"/>
                    <a:lumOff val="25000"/>
                  </a:schemeClr>
                </a:solidFill>
                <a:latin typeface="+mn-lt"/>
              </a:rPr>
              <a:t>estructura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adapta</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cualquier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tipo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y de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simultanearse</a:t>
            </a:r>
            <a:r>
              <a:rPr lang="en-US" dirty="0">
                <a:solidFill>
                  <a:schemeClr val="tx1">
                    <a:lumMod val="75000"/>
                    <a:lumOff val="25000"/>
                  </a:schemeClr>
                </a:solidFill>
                <a:latin typeface="+mn-lt"/>
              </a:rPr>
              <a:t> con </a:t>
            </a:r>
            <a:r>
              <a:rPr lang="en-US" dirty="0" err="1">
                <a:solidFill>
                  <a:schemeClr val="tx1">
                    <a:lumMod val="75000"/>
                    <a:lumOff val="25000"/>
                  </a:schemeClr>
                </a:solidFill>
                <a:latin typeface="+mn-lt"/>
              </a:rPr>
              <a:t>otras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labores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agrícolas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Menor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consumo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energético</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otros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sistemas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mecanizados</a:t>
            </a:r>
            <a:r>
              <a:rPr lang="en-US" dirty="0">
                <a:solidFill>
                  <a:schemeClr val="tx1">
                    <a:lumMod val="75000"/>
                    <a:lumOff val="25000"/>
                  </a:schemeClr>
                </a:solidFill>
                <a:latin typeface="+mn-lt"/>
              </a:rPr>
              <a:t>.</a:t>
            </a:r>
            <a:endParaRPr lang="en-US" b="1" u="sng"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ü"/>
            </a:pPr>
            <a:r>
              <a:rPr lang="en-US" b="1" u="sng" dirty="0" err="1">
                <a:solidFill>
                  <a:schemeClr val="tx1">
                    <a:lumMod val="75000"/>
                    <a:lumOff val="25000"/>
                  </a:schemeClr>
                </a:solidFill>
                <a:latin typeface="+mn-lt"/>
              </a:rPr>
              <a:t>Inconvenientes</a:t>
            </a:r>
            <a:r>
              <a:rPr lang="en-US" b="1" u="sng"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Elevado </a:t>
            </a:r>
            <a:r>
              <a:rPr lang="en-US" dirty="0" err="1">
                <a:solidFill>
                  <a:schemeClr val="tx1">
                    <a:lumMod val="75000"/>
                    <a:lumOff val="25000"/>
                  </a:schemeClr>
                </a:solidFill>
                <a:latin typeface="+mn-lt"/>
              </a:rPr>
              <a:t>coste</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limita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aplicación</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determinados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cultivos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a:solidFill>
                  <a:schemeClr val="tx1">
                    <a:lumMod val="75000"/>
                    <a:lumOff val="25000"/>
                  </a:schemeClr>
                </a:solidFill>
                <a:latin typeface="+mn-lt"/>
              </a:rPr>
              <a:t>No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lucha</a:t>
            </a:r>
            <a:r>
              <a:rPr lang="en-US" dirty="0">
                <a:solidFill>
                  <a:schemeClr val="tx1">
                    <a:lumMod val="75000"/>
                    <a:lumOff val="25000"/>
                  </a:schemeClr>
                </a:solidFill>
                <a:latin typeface="+mn-lt"/>
              </a:rPr>
              <a:t> anti-</a:t>
            </a:r>
            <a:r>
              <a:rPr lang="en-US" dirty="0" err="1">
                <a:solidFill>
                  <a:schemeClr val="tx1">
                    <a:lumMod val="75000"/>
                    <a:lumOff val="25000"/>
                  </a:schemeClr>
                </a:solidFill>
                <a:latin typeface="+mn-lt"/>
              </a:rPr>
              <a:t>helada</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obstruirse</a:t>
            </a:r>
            <a:r>
              <a:rPr lang="en-US" dirty="0">
                <a:solidFill>
                  <a:schemeClr val="tx1">
                    <a:lumMod val="75000"/>
                    <a:lumOff val="25000"/>
                  </a:schemeClr>
                </a:solidFill>
                <a:latin typeface="+mn-lt"/>
              </a:rPr>
              <a:t> con </a:t>
            </a:r>
            <a:r>
              <a:rPr lang="en-US" dirty="0" err="1">
                <a:solidFill>
                  <a:schemeClr val="tx1">
                    <a:lumMod val="75000"/>
                    <a:lumOff val="25000"/>
                  </a:schemeClr>
                </a:solidFill>
                <a:latin typeface="+mn-lt"/>
              </a:rPr>
              <a:t>relativa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facilidad</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Precisa</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depósito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regulador</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Requiere</a:t>
            </a:r>
            <a:r>
              <a:rPr lang="en-US" dirty="0">
                <a:solidFill>
                  <a:schemeClr val="tx1">
                    <a:lumMod val="75000"/>
                    <a:lumOff val="25000"/>
                  </a:schemeClr>
                </a:solidFill>
                <a:latin typeface="+mn-lt"/>
              </a:rPr>
              <a:t> una mayor </a:t>
            </a:r>
            <a:r>
              <a:rPr lang="en-US" dirty="0" err="1">
                <a:solidFill>
                  <a:schemeClr val="tx1">
                    <a:lumMod val="75000"/>
                    <a:lumOff val="25000"/>
                  </a:schemeClr>
                </a:solidFill>
                <a:latin typeface="+mn-lt"/>
              </a:rPr>
              <a:t>preparación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usuario</a:t>
            </a:r>
            <a:r>
              <a:rPr lang="en-US" dirty="0">
                <a:solidFill>
                  <a:schemeClr val="tx1">
                    <a:lumMod val="75000"/>
                    <a:lumOff val="25000"/>
                  </a:schemeClr>
                </a:solidFill>
                <a:latin typeface="+mn-lt"/>
              </a:rPr>
              <a:t> para un </a:t>
            </a:r>
            <a:r>
              <a:rPr lang="en-US" dirty="0" err="1">
                <a:solidFill>
                  <a:schemeClr val="tx1">
                    <a:lumMod val="75000"/>
                    <a:lumOff val="25000"/>
                  </a:schemeClr>
                </a:solidFill>
                <a:latin typeface="+mn-lt"/>
              </a:rPr>
              <a:t>correcto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manejo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dirty="0" err="1">
                <a:solidFill>
                  <a:schemeClr val="tx1">
                    <a:lumMod val="75000"/>
                    <a:lumOff val="25000"/>
                  </a:schemeClr>
                </a:solidFill>
                <a:latin typeface="+mn-lt"/>
              </a:rPr>
              <a:t>Puede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llegar</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salinizar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8CA78E7-359D-40DC-AFAB-8287268FC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8ECA9D09-8011-4ADA-AC83-425AD46E8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12A25E9B-15F8-4123-8275-812AD89E2F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19B03B1-DC16-4FF7-993B-8DF75AA07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B75011E-B4C0-4D34-860A-F28C61A9E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54" name="Text Box 2"/>
          <p:cNvSpPr txBox="1">
            <a:spLocks noChangeArrowheads="1"/>
          </p:cNvSpPr>
          <p:nvPr/>
        </p:nvSpPr>
        <p:spPr bwMode="auto">
          <a:xfrm>
            <a:off x="457200" y="640080"/>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spc="-50">
                <a:solidFill>
                  <a:srgbClr val="FFFFFF"/>
                </a:solidFill>
                <a:latin typeface="+mj-lt"/>
                <a:ea typeface="+mj-ea"/>
                <a:cs typeface="+mj-cs"/>
              </a:rPr>
              <a:t>RIEGO LOCALIZADO</a:t>
            </a:r>
          </a:p>
        </p:txBody>
      </p:sp>
      <p:sp>
        <p:nvSpPr>
          <p:cNvPr id="84" name="Rectangle 83">
            <a:extLst>
              <a:ext uri="{FF2B5EF4-FFF2-40B4-BE49-F238E27FC236}">
                <a16:creationId xmlns:a16="http://schemas.microsoft.com/office/drawing/2014/main" id="{50396755-17BC-43D1-A929-A3A31AB47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75634E65-4843-4326-81C9-3F4550DFA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7" name="Picture 5" descr="riego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28565" y="822871"/>
            <a:ext cx="3328416" cy="26725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Rectangle 87">
            <a:extLst>
              <a:ext uri="{FF2B5EF4-FFF2-40B4-BE49-F238E27FC236}">
                <a16:creationId xmlns:a16="http://schemas.microsoft.com/office/drawing/2014/main" id="{315316A0-594A-4743-A479-D74A31D6D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62E14F0-1C91-49B1-963A-2EAED44E9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6" name="Picture 4" descr="MVC-523F"/>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76752" y="4318312"/>
            <a:ext cx="2636534" cy="19774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Rectangle 91">
            <a:extLst>
              <a:ext uri="{FF2B5EF4-FFF2-40B4-BE49-F238E27FC236}">
                <a16:creationId xmlns:a16="http://schemas.microsoft.com/office/drawing/2014/main" id="{DC1108AA-8B28-4766-A3D9-0475E5481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5" name="Picture 3" descr="res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61038" y="3287696"/>
            <a:ext cx="2743200" cy="24688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953A92B-1F33-4235-BB36-0EA195E9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3FA49F11-60E5-4C96-8909-026C86B4F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4B58670E-10F5-482E-9198-9852444E99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35FE3738-CA8C-4192-8A60-5C6BF7B38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CEC48A5-864A-4386-9760-CE40F4EB0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78" name="Text Box 2"/>
          <p:cNvSpPr txBox="1">
            <a:spLocks noChangeArrowheads="1"/>
          </p:cNvSpPr>
          <p:nvPr/>
        </p:nvSpPr>
        <p:spPr bwMode="auto">
          <a:xfrm>
            <a:off x="457200" y="640080"/>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400" spc="-50">
                <a:solidFill>
                  <a:srgbClr val="FFFFFF"/>
                </a:solidFill>
                <a:latin typeface="+mj-lt"/>
                <a:ea typeface="+mj-ea"/>
                <a:cs typeface="+mj-cs"/>
              </a:rPr>
              <a:t>RIEGO LOCALIZADO</a:t>
            </a:r>
          </a:p>
        </p:txBody>
      </p:sp>
      <p:sp>
        <p:nvSpPr>
          <p:cNvPr id="84" name="Rectangle 83">
            <a:extLst>
              <a:ext uri="{FF2B5EF4-FFF2-40B4-BE49-F238E27FC236}">
                <a16:creationId xmlns:a16="http://schemas.microsoft.com/office/drawing/2014/main" id="{A6BDE375-57F4-445C-8AE4-B448749F0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5781" name="Picture 5" descr="3fig4_51"/>
          <p:cNvPicPr>
            <a:picLocks noChangeAspect="1" noChangeArrowheads="1"/>
          </p:cNvPicPr>
          <p:nvPr/>
        </p:nvPicPr>
        <p:blipFill rotWithShape="1">
          <a:blip r:embed="rId3">
            <a:extLst>
              <a:ext uri="{28A0092B-C50C-407E-A947-70E740481C1C}">
                <a14:useLocalDpi xmlns:a14="http://schemas.microsoft.com/office/drawing/2010/main" val="0"/>
              </a:ext>
            </a:extLst>
          </a:blip>
          <a:srcRect l="24488" r="11038" b="-2"/>
          <a:stretch/>
        </p:blipFill>
        <p:spPr bwMode="auto">
          <a:xfrm>
            <a:off x="4965290" y="321732"/>
            <a:ext cx="3645088" cy="36748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a:extLst>
              <a:ext uri="{FF2B5EF4-FFF2-40B4-BE49-F238E27FC236}">
                <a16:creationId xmlns:a16="http://schemas.microsoft.com/office/drawing/2014/main" id="{2954C135-A1D6-4629-BD9F-E948BF2EC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779" name="Picture 3" descr="res2"/>
          <p:cNvPicPr>
            <a:picLocks noChangeAspect="1" noChangeArrowheads="1"/>
          </p:cNvPicPr>
          <p:nvPr/>
        </p:nvPicPr>
        <p:blipFill rotWithShape="1">
          <a:blip r:embed="rId4">
            <a:extLst>
              <a:ext uri="{28A0092B-C50C-407E-A947-70E740481C1C}">
                <a14:useLocalDpi xmlns:a14="http://schemas.microsoft.com/office/drawing/2010/main" val="0"/>
              </a:ext>
            </a:extLst>
          </a:blip>
          <a:srcRect l="12599" r="15168" b="-2"/>
          <a:stretch/>
        </p:blipFill>
        <p:spPr bwMode="auto">
          <a:xfrm>
            <a:off x="8788410" y="2590800"/>
            <a:ext cx="3078579" cy="38358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R-Vineline-goteando"/>
          <p:cNvPicPr>
            <a:picLocks noChangeAspect="1" noChangeArrowheads="1"/>
          </p:cNvPicPr>
          <p:nvPr/>
        </p:nvPicPr>
        <p:blipFill rotWithShape="1">
          <a:blip r:embed="rId5">
            <a:extLst>
              <a:ext uri="{28A0092B-C50C-407E-A947-70E740481C1C}">
                <a14:useLocalDpi xmlns:a14="http://schemas.microsoft.com/office/drawing/2010/main" val="0"/>
              </a:ext>
            </a:extLst>
          </a:blip>
          <a:srcRect r="-2" b="4778"/>
          <a:stretch/>
        </p:blipFill>
        <p:spPr bwMode="auto">
          <a:xfrm>
            <a:off x="4965290" y="4157448"/>
            <a:ext cx="3645088" cy="2302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Text Box 2"/>
          <p:cNvSpPr txBox="1">
            <a:spLocks noChangeArrowheads="1"/>
          </p:cNvSpPr>
          <p:nvPr/>
        </p:nvSpPr>
        <p:spPr bwMode="auto">
          <a:xfrm>
            <a:off x="633999" y="4550229"/>
            <a:ext cx="10909073" cy="10576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6000" spc="-50">
                <a:solidFill>
                  <a:schemeClr val="tx1">
                    <a:lumMod val="85000"/>
                    <a:lumOff val="15000"/>
                  </a:schemeClr>
                </a:solidFill>
                <a:latin typeface="+mj-lt"/>
                <a:ea typeface="+mj-ea"/>
                <a:cs typeface="+mj-cs"/>
              </a:rPr>
              <a:t>RIEGO LOCALIZADO</a:t>
            </a:r>
          </a:p>
        </p:txBody>
      </p:sp>
      <p:pic>
        <p:nvPicPr>
          <p:cNvPr id="76804" name="Picture 4" descr="InvernaderoD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3461" y="640080"/>
            <a:ext cx="4803648"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3" name="Picture 3" descr="Riego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4891" y="640080"/>
            <a:ext cx="4803648"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Connector 82">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30" name="Rectangle 72">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31" name="Rectangle 74">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832" name="Straight Connector 76">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833" name="Rectangle 78">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Text Box 2"/>
          <p:cNvSpPr txBox="1">
            <a:spLocks noChangeArrowheads="1"/>
          </p:cNvSpPr>
          <p:nvPr/>
        </p:nvSpPr>
        <p:spPr bwMode="auto">
          <a:xfrm>
            <a:off x="633999" y="4550229"/>
            <a:ext cx="10909073" cy="10576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6000" spc="-50">
                <a:solidFill>
                  <a:schemeClr val="tx1">
                    <a:lumMod val="85000"/>
                    <a:lumOff val="15000"/>
                  </a:schemeClr>
                </a:solidFill>
                <a:latin typeface="+mj-lt"/>
                <a:ea typeface="+mj-ea"/>
                <a:cs typeface="+mj-cs"/>
              </a:rPr>
              <a:t>RIEGO LOCALIZADO</a:t>
            </a:r>
          </a:p>
        </p:txBody>
      </p:sp>
      <p:pic>
        <p:nvPicPr>
          <p:cNvPr id="77827" name="Picture 3" descr="riego_2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3461" y="640080"/>
            <a:ext cx="4803648"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Rectangle 80">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8" name="Picture 4" descr="riego_2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4891" y="640080"/>
            <a:ext cx="4803648"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835" name="Straight Connector 82">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7836" name="Rectangle 84">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37" name="Rectangle 86">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50" name="Text Box 4"/>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LOCALIZADO</a:t>
            </a:r>
          </a:p>
        </p:txBody>
      </p:sp>
      <p:pic>
        <p:nvPicPr>
          <p:cNvPr id="788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59" r="26767"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8851" name="Text Box 5"/>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Los componentes fundamentales de una instalación de riego por goteo son los siguientes:</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Cabezal de riego.</a:t>
            </a: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Red de distribución.</a:t>
            </a: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Emisores o goteros.</a:t>
            </a: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Dispositivos de control.</a:t>
            </a:r>
          </a:p>
        </p:txBody>
      </p:sp>
      <p:sp>
        <p:nvSpPr>
          <p:cNvPr id="77" name="Rectangle 76">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80045BC-58DB-469C-8997-6C0C16B17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4" name="Text Box 4"/>
          <p:cNvSpPr txBox="1">
            <a:spLocks noChangeArrowheads="1"/>
          </p:cNvSpPr>
          <p:nvPr/>
        </p:nvSpPr>
        <p:spPr bwMode="auto">
          <a:xfrm>
            <a:off x="7859485" y="634946"/>
            <a:ext cx="369025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LOCALIZADO</a:t>
            </a:r>
          </a:p>
        </p:txBody>
      </p:sp>
      <p:pic>
        <p:nvPicPr>
          <p:cNvPr id="7987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755" b="34676"/>
          <a:stretch/>
        </p:blipFill>
        <p:spPr bwMode="auto">
          <a:xfrm>
            <a:off x="633999" y="640081"/>
            <a:ext cx="6909801"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83EF6BB5-A95D-4C59-808C-3B64F444F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9875" name="Text Box 5"/>
          <p:cNvSpPr txBox="1">
            <a:spLocks noChangeArrowheads="1"/>
          </p:cNvSpPr>
          <p:nvPr/>
        </p:nvSpPr>
        <p:spPr bwMode="auto">
          <a:xfrm>
            <a:off x="7859485" y="2198914"/>
            <a:ext cx="369025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u="sng">
                <a:solidFill>
                  <a:schemeClr val="tx1">
                    <a:lumMod val="75000"/>
                    <a:lumOff val="25000"/>
                  </a:schemeClr>
                </a:solidFill>
                <a:latin typeface="+mn-lt"/>
              </a:rPr>
              <a:t>DESCRIPCIÓN DE UNA INSTALACIÓN DE RIEGO POR GOTEO.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     Esquema de una instalación de riego por goteo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p:txBody>
      </p:sp>
      <p:sp>
        <p:nvSpPr>
          <p:cNvPr id="77" name="Rectangle 76">
            <a:extLst>
              <a:ext uri="{FF2B5EF4-FFF2-40B4-BE49-F238E27FC236}">
                <a16:creationId xmlns:a16="http://schemas.microsoft.com/office/drawing/2014/main" id="{150BDA68-EBDD-443C-9B6B-03CA14AF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00C07DB3-666C-4A9D-81CE-83B435F9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extLst>
              <p:ext uri="{D42A27DB-BD31-4B8C-83A1-F6EECF244321}">
                <p14:modId xmlns:p14="http://schemas.microsoft.com/office/powerpoint/2010/main" val="1515528135"/>
              </p:ext>
            </p:extLst>
          </p:nvPr>
        </p:nvGraphicFramePr>
        <p:xfrm>
          <a:off x="1388407" y="828675"/>
          <a:ext cx="8668406" cy="4889500"/>
        </p:xfrm>
        <a:graphic>
          <a:graphicData uri="http://schemas.openxmlformats.org/presentationml/2006/ole">
            <mc:AlternateContent xmlns:mc="http://schemas.openxmlformats.org/markup-compatibility/2006">
              <mc:Choice xmlns:v="urn:schemas-microsoft-com:vml" Requires="v">
                <p:oleObj spid="_x0000_s5140" name="CorelPhotoPaint.Image.7" r:id="rId4" imgW="4895238" imgH="2761905" progId="CorelPhotoPaint.Image.7">
                  <p:embed/>
                </p:oleObj>
              </mc:Choice>
              <mc:Fallback>
                <p:oleObj name="CorelPhotoPaint.Image.7" r:id="rId4" imgW="4895238" imgH="2761905" progId="CorelPhotoPaint.Image.7">
                  <p:embed/>
                  <p:pic>
                    <p:nvPicPr>
                      <p:cNvPr id="808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407" y="828675"/>
                        <a:ext cx="8668406" cy="4889500"/>
                      </a:xfrm>
                      <a:prstGeom prst="rect">
                        <a:avLst/>
                      </a:prstGeom>
                      <a:noFill/>
                      <a:ln w="9525">
                        <a:solidFill>
                          <a:schemeClr val="hlink"/>
                        </a:solidFill>
                        <a:miter lim="800000"/>
                        <a:headEnd/>
                        <a:tailEnd/>
                      </a:ln>
                      <a:effec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992314" y="260351"/>
            <a:ext cx="835342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s-AR" sz="4200" b="1" spc="-50" dirty="0">
                <a:solidFill>
                  <a:schemeClr val="tx1">
                    <a:lumMod val="75000"/>
                    <a:lumOff val="25000"/>
                  </a:schemeClr>
                </a:solidFill>
                <a:latin typeface="+mj-lt"/>
                <a:ea typeface="+mj-ea"/>
                <a:cs typeface="+mj-cs"/>
              </a:rPr>
              <a:t>MÓDULO Y UNIDADES DE RIEGO</a:t>
            </a:r>
          </a:p>
          <a:p>
            <a:pPr eaLnBrk="1" hangingPunct="1">
              <a:spcBef>
                <a:spcPct val="50000"/>
              </a:spcBef>
            </a:pPr>
            <a:endParaRPr lang="es-ES" sz="2200" dirty="0">
              <a:solidFill>
                <a:schemeClr val="tx2"/>
              </a:solidFill>
              <a:latin typeface="Arial" charset="0"/>
            </a:endParaRPr>
          </a:p>
        </p:txBody>
      </p:sp>
      <p:sp>
        <p:nvSpPr>
          <p:cNvPr id="9219" name="Text Box 3"/>
          <p:cNvSpPr txBox="1">
            <a:spLocks noChangeArrowheads="1"/>
          </p:cNvSpPr>
          <p:nvPr/>
        </p:nvSpPr>
        <p:spPr bwMode="auto">
          <a:xfrm>
            <a:off x="763480" y="981076"/>
            <a:ext cx="9293333"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s-AR" sz="2200" dirty="0">
              <a:solidFill>
                <a:schemeClr val="tx2"/>
              </a:solidFill>
              <a:latin typeface="Arial" charset="0"/>
            </a:endParaRPr>
          </a:p>
          <a:p>
            <a:pPr algn="just" eaLnBrk="1" hangingPunct="1"/>
            <a:r>
              <a:rPr lang="es-AR" sz="2200" dirty="0">
                <a:solidFill>
                  <a:schemeClr val="tx2"/>
                </a:solidFill>
                <a:latin typeface="Arial" charset="0"/>
              </a:rPr>
              <a:t>Se define el módulo como el caudal (L</a:t>
            </a:r>
            <a:r>
              <a:rPr lang="es-AR" sz="2200" baseline="30000" dirty="0">
                <a:solidFill>
                  <a:schemeClr val="tx2"/>
                </a:solidFill>
                <a:latin typeface="Arial" charset="0"/>
              </a:rPr>
              <a:t>3</a:t>
            </a:r>
            <a:r>
              <a:rPr lang="es-AR" sz="2200" dirty="0">
                <a:solidFill>
                  <a:schemeClr val="tx2"/>
                </a:solidFill>
                <a:latin typeface="Arial" charset="0"/>
              </a:rPr>
              <a:t>T</a:t>
            </a:r>
            <a:r>
              <a:rPr lang="es-AR" sz="2200" baseline="30000" dirty="0">
                <a:solidFill>
                  <a:schemeClr val="tx2"/>
                </a:solidFill>
                <a:latin typeface="Arial" charset="0"/>
              </a:rPr>
              <a:t>-1</a:t>
            </a:r>
            <a:r>
              <a:rPr lang="es-AR" sz="2200" dirty="0">
                <a:solidFill>
                  <a:schemeClr val="tx2"/>
                </a:solidFill>
                <a:latin typeface="Arial" charset="0"/>
              </a:rPr>
              <a:t>) que se suministra a una determinada superficie de terreno (unidad de riego L</a:t>
            </a:r>
            <a:r>
              <a:rPr lang="es-AR" sz="2200" baseline="30000" dirty="0">
                <a:solidFill>
                  <a:schemeClr val="tx2"/>
                </a:solidFill>
                <a:latin typeface="Arial" charset="0"/>
              </a:rPr>
              <a:t>2</a:t>
            </a:r>
            <a:r>
              <a:rPr lang="es-AR" sz="2200" dirty="0">
                <a:solidFill>
                  <a:schemeClr val="tx2"/>
                </a:solidFill>
                <a:latin typeface="Arial" charset="0"/>
              </a:rPr>
              <a:t>) durante un cierto tiempo (tiempo de riego, T) para aplicar a dicha superficie la dosis de riego (L).</a:t>
            </a:r>
          </a:p>
          <a:p>
            <a:pPr algn="just" eaLnBrk="1" hangingPunct="1"/>
            <a:endParaRPr lang="es-AR" sz="2200" dirty="0">
              <a:solidFill>
                <a:schemeClr val="tx2"/>
              </a:solidFill>
              <a:latin typeface="Arial" charset="0"/>
            </a:endParaRPr>
          </a:p>
          <a:p>
            <a:pPr algn="just" eaLnBrk="1" hangingPunct="1"/>
            <a:r>
              <a:rPr lang="es-AR" sz="2200" dirty="0">
                <a:solidFill>
                  <a:schemeClr val="tx2"/>
                </a:solidFill>
                <a:latin typeface="Arial" charset="0"/>
              </a:rPr>
              <a:t>Se tiene:</a:t>
            </a:r>
          </a:p>
          <a:p>
            <a:pPr algn="just" eaLnBrk="1" hangingPunct="1"/>
            <a:endParaRPr lang="es-AR" sz="2200" dirty="0">
              <a:solidFill>
                <a:schemeClr val="tx2"/>
              </a:solidFill>
              <a:latin typeface="Arial" charset="0"/>
            </a:endParaRPr>
          </a:p>
          <a:p>
            <a:pPr algn="just" eaLnBrk="1" hangingPunct="1"/>
            <a:endParaRPr lang="es-AR" sz="2200" dirty="0">
              <a:solidFill>
                <a:schemeClr val="tx2"/>
              </a:solidFill>
              <a:latin typeface="Arial" charset="0"/>
            </a:endParaRPr>
          </a:p>
          <a:p>
            <a:pPr algn="just" eaLnBrk="1" hangingPunct="1"/>
            <a:endParaRPr lang="es-AR" sz="2200" dirty="0">
              <a:solidFill>
                <a:schemeClr val="tx2"/>
              </a:solidFill>
              <a:latin typeface="Arial" charset="0"/>
            </a:endParaRPr>
          </a:p>
          <a:p>
            <a:pPr algn="just" eaLnBrk="1" hangingPunct="1"/>
            <a:r>
              <a:rPr lang="es-AR" sz="2200" dirty="0">
                <a:solidFill>
                  <a:schemeClr val="tx2"/>
                </a:solidFill>
                <a:latin typeface="Arial" charset="0"/>
              </a:rPr>
              <a:t>Siendo m el caudal que corresponde al módulo, </a:t>
            </a:r>
          </a:p>
          <a:p>
            <a:pPr algn="just" eaLnBrk="1" hangingPunct="1"/>
            <a:r>
              <a:rPr lang="es-AR" sz="2200" dirty="0">
                <a:solidFill>
                  <a:schemeClr val="tx2"/>
                </a:solidFill>
                <a:latin typeface="Arial" charset="0"/>
              </a:rPr>
              <a:t>S la superficie de la unidad de riego, </a:t>
            </a:r>
          </a:p>
          <a:p>
            <a:pPr algn="just" eaLnBrk="1" hangingPunct="1"/>
            <a:r>
              <a:rPr lang="es-AR" sz="2200" dirty="0">
                <a:solidFill>
                  <a:schemeClr val="tx2"/>
                </a:solidFill>
                <a:latin typeface="Arial" charset="0"/>
              </a:rPr>
              <a:t>t el tiempo de riego y </a:t>
            </a:r>
          </a:p>
          <a:p>
            <a:pPr algn="just" eaLnBrk="1" hangingPunct="1"/>
            <a:r>
              <a:rPr lang="es-AR" sz="2200" dirty="0">
                <a:solidFill>
                  <a:schemeClr val="tx2"/>
                </a:solidFill>
                <a:latin typeface="Arial" charset="0"/>
              </a:rPr>
              <a:t>D la dosis o lámina, </a:t>
            </a:r>
          </a:p>
          <a:p>
            <a:pPr algn="just" eaLnBrk="1" hangingPunct="1"/>
            <a:endParaRPr lang="es-ES" sz="2200" dirty="0">
              <a:solidFill>
                <a:schemeClr val="tx2"/>
              </a:solidFill>
              <a:latin typeface="Arial" charset="0"/>
            </a:endParaRPr>
          </a:p>
        </p:txBody>
      </p:sp>
      <p:graphicFrame>
        <p:nvGraphicFramePr>
          <p:cNvPr id="9220" name="Object 4"/>
          <p:cNvGraphicFramePr>
            <a:graphicFrameLocks noChangeAspect="1"/>
          </p:cNvGraphicFramePr>
          <p:nvPr>
            <p:extLst>
              <p:ext uri="{D42A27DB-BD31-4B8C-83A1-F6EECF244321}">
                <p14:modId xmlns:p14="http://schemas.microsoft.com/office/powerpoint/2010/main" val="2855118080"/>
              </p:ext>
            </p:extLst>
          </p:nvPr>
        </p:nvGraphicFramePr>
        <p:xfrm>
          <a:off x="3096874" y="3198019"/>
          <a:ext cx="3714750" cy="461962"/>
        </p:xfrm>
        <a:graphic>
          <a:graphicData uri="http://schemas.openxmlformats.org/presentationml/2006/ole">
            <mc:AlternateContent xmlns:mc="http://schemas.openxmlformats.org/markup-compatibility/2006">
              <mc:Choice xmlns:v="urn:schemas-microsoft-com:vml" Requires="v">
                <p:oleObj spid="_x0000_s1043" name="Ecuación" r:id="rId4" imgW="1841500" imgH="228600" progId="Equation.3">
                  <p:embed/>
                </p:oleObj>
              </mc:Choice>
              <mc:Fallback>
                <p:oleObj name="Ecuación" r:id="rId4" imgW="1841500" imgH="228600" progId="Equation.3">
                  <p:embed/>
                  <p:pic>
                    <p:nvPicPr>
                      <p:cNvPr id="922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6874" y="3198019"/>
                        <a:ext cx="3714750" cy="461962"/>
                      </a:xfrm>
                      <a:prstGeom prst="rect">
                        <a:avLst/>
                      </a:prstGeom>
                      <a:noFill/>
                      <a:ln>
                        <a:noFill/>
                      </a:ln>
                      <a:effectLst/>
                    </p:spPr>
                  </p:pic>
                </p:oleObj>
              </mc:Fallback>
            </mc:AlternateContent>
          </a:graphicData>
        </a:graphic>
      </p:graphicFrame>
      <p:pic>
        <p:nvPicPr>
          <p:cNvPr id="922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525" y="4532313"/>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Text Box 4"/>
          <p:cNvSpPr txBox="1">
            <a:spLocks noChangeArrowheads="1"/>
          </p:cNvSpPr>
          <p:nvPr/>
        </p:nvSpPr>
        <p:spPr bwMode="auto">
          <a:xfrm>
            <a:off x="1097280" y="286603"/>
            <a:ext cx="10058400"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LOCALIZADO</a:t>
            </a:r>
          </a:p>
        </p:txBody>
      </p:sp>
      <p:pic>
        <p:nvPicPr>
          <p:cNvPr id="819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2135" r="13281" b="-1"/>
          <a:stretch/>
        </p:blipFill>
        <p:spPr bwMode="auto">
          <a:xfrm>
            <a:off x="1076432" y="1916318"/>
            <a:ext cx="3094997" cy="34710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3" name="Text Box 5"/>
          <p:cNvSpPr txBox="1">
            <a:spLocks noChangeArrowheads="1"/>
          </p:cNvSpPr>
          <p:nvPr/>
        </p:nvSpPr>
        <p:spPr bwMode="auto">
          <a:xfrm>
            <a:off x="4639733" y="1845734"/>
            <a:ext cx="6515947" cy="40233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buChar char="ü"/>
              <a:defRPr/>
            </a:pPr>
            <a:r>
              <a:rPr lang="en-US" b="1">
                <a:solidFill>
                  <a:schemeClr val="tx1">
                    <a:lumMod val="75000"/>
                    <a:lumOff val="25000"/>
                  </a:schemeClr>
                </a:solidFill>
                <a:latin typeface="+mn-lt"/>
              </a:rPr>
              <a:t>Prefiltrado.</a:t>
            </a: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defRPr/>
            </a:pPr>
            <a:r>
              <a:rPr lang="en-US">
                <a:solidFill>
                  <a:schemeClr val="tx1">
                    <a:lumMod val="75000"/>
                    <a:lumOff val="25000"/>
                  </a:schemeClr>
                </a:solidFill>
                <a:latin typeface="+mn-lt"/>
              </a:rPr>
              <a:t>Se realiza para eliminar los elementos más gruesos que arrastra el agua y también para proteger otros elementos de filtrado más sensibles, que son esenciales para el buen funcionamiento de la instalación</a:t>
            </a:r>
          </a:p>
          <a:p>
            <a:pPr eaLnBrk="1" hangingPunct="1">
              <a:lnSpc>
                <a:spcPct val="90000"/>
              </a:lnSpc>
              <a:spcAft>
                <a:spcPts val="600"/>
              </a:spcAft>
              <a:buClr>
                <a:schemeClr val="accent1"/>
              </a:buClr>
              <a:buFont typeface="Calibri" panose="020F0502020204030204" pitchFamily="34" charset="0"/>
              <a:defRPr/>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defRPr/>
            </a:pPr>
            <a:r>
              <a:rPr lang="en-US">
                <a:solidFill>
                  <a:schemeClr val="tx1">
                    <a:lumMod val="75000"/>
                    <a:lumOff val="25000"/>
                  </a:schemeClr>
                </a:solidFill>
                <a:latin typeface="+mn-lt"/>
              </a:rPr>
              <a:t>Pueden ser:</a:t>
            </a:r>
          </a:p>
          <a:p>
            <a:pPr marL="800100" lvl="1" indent="-342900" eaLnBrk="1" hangingPunct="1">
              <a:lnSpc>
                <a:spcPct val="90000"/>
              </a:lnSpc>
              <a:spcAft>
                <a:spcPts val="600"/>
              </a:spcAft>
              <a:buClr>
                <a:schemeClr val="accent1"/>
              </a:buClr>
              <a:buFont typeface="Calibri" panose="020F0502020204030204" pitchFamily="34" charset="0"/>
              <a:buChar char="•"/>
              <a:defRPr/>
            </a:pPr>
            <a:r>
              <a:rPr lang="en-US">
                <a:solidFill>
                  <a:schemeClr val="tx1">
                    <a:lumMod val="75000"/>
                    <a:lumOff val="25000"/>
                  </a:schemeClr>
                </a:solidFill>
                <a:latin typeface="+mn-lt"/>
              </a:rPr>
              <a:t>Filtro de bloques </a:t>
            </a:r>
          </a:p>
          <a:p>
            <a:pPr lvl="1" eaLnBrk="1" hangingPunct="1">
              <a:lnSpc>
                <a:spcPct val="90000"/>
              </a:lnSpc>
              <a:spcAft>
                <a:spcPts val="600"/>
              </a:spcAft>
              <a:buClr>
                <a:schemeClr val="accent1"/>
              </a:buClr>
              <a:buFont typeface="Calibri" panose="020F0502020204030204" pitchFamily="34" charset="0"/>
              <a:buChar char="•"/>
              <a:defRPr/>
            </a:pPr>
            <a:r>
              <a:rPr lang="en-US">
                <a:solidFill>
                  <a:schemeClr val="tx1">
                    <a:lumMod val="75000"/>
                    <a:lumOff val="25000"/>
                  </a:schemeClr>
                </a:solidFill>
                <a:latin typeface="+mn-lt"/>
              </a:rPr>
              <a:t>Decantador </a:t>
            </a:r>
          </a:p>
          <a:p>
            <a:pPr lvl="1" eaLnBrk="1" hangingPunct="1">
              <a:lnSpc>
                <a:spcPct val="90000"/>
              </a:lnSpc>
              <a:spcAft>
                <a:spcPts val="600"/>
              </a:spcAft>
              <a:buClr>
                <a:schemeClr val="accent1"/>
              </a:buClr>
              <a:buFont typeface="Calibri" panose="020F0502020204030204" pitchFamily="34" charset="0"/>
              <a:buChar char="•"/>
              <a:defRPr/>
            </a:pPr>
            <a:r>
              <a:rPr lang="en-US">
                <a:solidFill>
                  <a:schemeClr val="tx1">
                    <a:lumMod val="75000"/>
                    <a:lumOff val="25000"/>
                  </a:schemeClr>
                </a:solidFill>
                <a:latin typeface="+mn-lt"/>
              </a:rPr>
              <a:t>Hidrociclones </a:t>
            </a:r>
          </a:p>
          <a:p>
            <a:pPr lvl="1" eaLnBrk="1" hangingPunct="1">
              <a:lnSpc>
                <a:spcPct val="90000"/>
              </a:lnSpc>
              <a:spcAft>
                <a:spcPts val="600"/>
              </a:spcAft>
              <a:buClr>
                <a:schemeClr val="accent1"/>
              </a:buClr>
              <a:buFont typeface="Calibri" panose="020F0502020204030204" pitchFamily="34" charset="0"/>
              <a:buChar char="•"/>
              <a:defRPr/>
            </a:pPr>
            <a:r>
              <a:rPr lang="en-US">
                <a:solidFill>
                  <a:schemeClr val="tx1">
                    <a:lumMod val="75000"/>
                    <a:lumOff val="25000"/>
                  </a:schemeClr>
                </a:solidFill>
                <a:latin typeface="+mn-lt"/>
              </a:rPr>
              <a:t>Filtro de algas </a:t>
            </a:r>
          </a:p>
          <a:p>
            <a:pPr lvl="1" eaLnBrk="1" hangingPunct="1">
              <a:lnSpc>
                <a:spcPct val="90000"/>
              </a:lnSpc>
              <a:spcAft>
                <a:spcPts val="600"/>
              </a:spcAft>
              <a:buClr>
                <a:schemeClr val="accent1"/>
              </a:buClr>
              <a:buFont typeface="Calibri" panose="020F0502020204030204" pitchFamily="34" charset="0"/>
              <a:buChar char="•"/>
              <a:defRPr/>
            </a:pPr>
            <a:r>
              <a:rPr lang="en-US">
                <a:solidFill>
                  <a:schemeClr val="tx1">
                    <a:lumMod val="75000"/>
                    <a:lumOff val="25000"/>
                  </a:schemeClr>
                </a:solidFill>
                <a:latin typeface="+mn-lt"/>
              </a:rPr>
              <a:t>Filtro australiano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46"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RIEGO LOCALIZADO - FILTRADO</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47"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Dos tipos de filtros:</a:t>
            </a: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Filtros de arena:</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Se utilizan para eliminar las algas y materia orgánica que ha atravesado los elementos de prefiltrado. </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Pueden ser, abiertos o cerrados, según se trate de grandes depósitos o recipientes a presión.</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Formados por una o más capas de materiales de distinta granulometría que el agua atraviesa de arriba hacia abajo.</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velocidad de filtración es muy superior en los filtros cerrados que en los abiertos, por lo que aquellos ocupan menor espacio y son los que predominan en la mayoría de las instalaciones.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Su limpieza es también más sencilla y rápida.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70" name="Text Box 4"/>
          <p:cNvSpPr txBox="1">
            <a:spLocks noChangeArrowheads="1"/>
          </p:cNvSpPr>
          <p:nvPr/>
        </p:nvSpPr>
        <p:spPr bwMode="auto">
          <a:xfrm>
            <a:off x="492370" y="516835"/>
            <a:ext cx="3084844" cy="21038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RIEGO LOCALIZADO</a:t>
            </a:r>
          </a:p>
        </p:txBody>
      </p:sp>
      <p:sp>
        <p:nvSpPr>
          <p:cNvPr id="83971" name="Text Box 5"/>
          <p:cNvSpPr txBox="1">
            <a:spLocks noChangeArrowheads="1"/>
          </p:cNvSpPr>
          <p:nvPr/>
        </p:nvSpPr>
        <p:spPr bwMode="auto">
          <a:xfrm>
            <a:off x="492371" y="2653800"/>
            <a:ext cx="3084844" cy="3335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sz="2800" dirty="0" err="1">
                <a:solidFill>
                  <a:srgbClr val="FFFFFF"/>
                </a:solidFill>
                <a:latin typeface="+mn-lt"/>
              </a:rPr>
              <a:t>Filtro</a:t>
            </a:r>
            <a:r>
              <a:rPr lang="en-US" sz="2800" dirty="0">
                <a:solidFill>
                  <a:srgbClr val="FFFFFF"/>
                </a:solidFill>
                <a:latin typeface="+mn-lt"/>
              </a:rPr>
              <a:t> de Arena</a:t>
            </a:r>
          </a:p>
        </p:txBody>
      </p:sp>
      <p:sp>
        <p:nvSpPr>
          <p:cNvPr id="77" name="Rectangle 76">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3972"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2219" y="640080"/>
            <a:ext cx="5997677" cy="5577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3432176" y="188913"/>
            <a:ext cx="547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s-ES" sz="2400" b="1">
                <a:solidFill>
                  <a:schemeClr val="tx2"/>
                </a:solidFill>
              </a:rPr>
              <a:t>RIEGO LOCALIZADO</a:t>
            </a:r>
          </a:p>
        </p:txBody>
      </p:sp>
      <p:pic>
        <p:nvPicPr>
          <p:cNvPr id="849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2133601"/>
            <a:ext cx="7777162" cy="32797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4996" name="Text Box 6"/>
          <p:cNvSpPr txBox="1">
            <a:spLocks noChangeArrowheads="1"/>
          </p:cNvSpPr>
          <p:nvPr/>
        </p:nvSpPr>
        <p:spPr bwMode="auto">
          <a:xfrm>
            <a:off x="1774825" y="981076"/>
            <a:ext cx="8497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s-AR" sz="2400">
                <a:solidFill>
                  <a:schemeClr val="tx2"/>
                </a:solidFill>
                <a:latin typeface="Arial" charset="0"/>
              </a:rPr>
              <a:t>Limpieza de Filtros de Arena: 	A) Funcionamiento Normal</a:t>
            </a:r>
          </a:p>
          <a:p>
            <a:pPr eaLnBrk="1" hangingPunct="1"/>
            <a:r>
              <a:rPr lang="es-AR" sz="2400">
                <a:solidFill>
                  <a:schemeClr val="tx2"/>
                </a:solidFill>
                <a:latin typeface="Arial" charset="0"/>
              </a:rPr>
              <a:t>					B) Inversión de Flujo</a:t>
            </a:r>
            <a:endParaRPr lang="es-ES" sz="2400">
              <a:solidFill>
                <a:schemeClr val="tx2"/>
              </a:solidFill>
              <a:latin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18"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RIEGO LOCALIZADO – FILTROS DE MALLA</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19"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Eliminan los sólidos en suspensión de menor tamaño. Si el agua contiene algas hay que instalar antes un filtro de arena para retenerlas, pues colmatarían rápidamente las mallas.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Constituidos por un recipiente circular a presión en cuyo interior se sitúan uno o más cilindros concéntricos de mallas de distinto calibre.</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malla más gruesa es la que primero atraviesa el agua, haciendo una separación de sólidos por etapas.</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Algunos filtros de malla combinan esta separación con el efecto hidrociclón, para que la filtración sea mas efectiva.</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elección de las mallas se hace de acuerdo con el tipo de agua que se utiliza y con el diámetro del orificio del gotero, de forma que el tamaño del orificio o paso de la malla sea una décima parte del diámetro emisor o gotero.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2" name="Text Box 4"/>
          <p:cNvSpPr txBox="1">
            <a:spLocks noChangeArrowheads="1"/>
          </p:cNvSpPr>
          <p:nvPr/>
        </p:nvSpPr>
        <p:spPr bwMode="auto">
          <a:xfrm>
            <a:off x="7859485" y="634946"/>
            <a:ext cx="369025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LOCALIZADO</a:t>
            </a:r>
          </a:p>
        </p:txBody>
      </p:sp>
      <p:pic>
        <p:nvPicPr>
          <p:cNvPr id="8704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232981"/>
            <a:ext cx="6909801" cy="412860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7044" name="Text Box 6"/>
          <p:cNvSpPr txBox="1">
            <a:spLocks noChangeArrowheads="1"/>
          </p:cNvSpPr>
          <p:nvPr/>
        </p:nvSpPr>
        <p:spPr bwMode="auto">
          <a:xfrm>
            <a:off x="7859485" y="2198914"/>
            <a:ext cx="369025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a:solidFill>
                  <a:schemeClr val="tx1">
                    <a:lumMod val="75000"/>
                    <a:lumOff val="25000"/>
                  </a:schemeClr>
                </a:solidFill>
                <a:latin typeface="+mn-lt"/>
              </a:rPr>
              <a:t>Filtro de Malla</a:t>
            </a:r>
          </a:p>
        </p:txBody>
      </p:sp>
      <p:sp>
        <p:nvSpPr>
          <p:cNvPr id="77" name="Rectangle 76">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66" name="Text Box 4"/>
          <p:cNvSpPr txBox="1">
            <a:spLocks noChangeArrowheads="1"/>
          </p:cNvSpPr>
          <p:nvPr/>
        </p:nvSpPr>
        <p:spPr bwMode="auto">
          <a:xfrm>
            <a:off x="8096885" y="640080"/>
            <a:ext cx="3659246" cy="2926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400" b="1" spc="-50">
                <a:solidFill>
                  <a:srgbClr val="FFFFFF"/>
                </a:solidFill>
                <a:latin typeface="+mj-lt"/>
                <a:ea typeface="+mj-ea"/>
                <a:cs typeface="+mj-cs"/>
              </a:rPr>
              <a:t>RIEGO LOCALIZADO</a:t>
            </a:r>
          </a:p>
        </p:txBody>
      </p:sp>
      <p:sp>
        <p:nvSpPr>
          <p:cNvPr id="145" name="Rectangle 144">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7595" name="Group 187"/>
          <p:cNvGraphicFramePr>
            <a:graphicFrameLocks noGrp="1"/>
          </p:cNvGraphicFramePr>
          <p:nvPr>
            <p:ph/>
            <p:extLst>
              <p:ext uri="{D42A27DB-BD31-4B8C-83A1-F6EECF244321}">
                <p14:modId xmlns:p14="http://schemas.microsoft.com/office/powerpoint/2010/main" val="1716610720"/>
              </p:ext>
            </p:extLst>
          </p:nvPr>
        </p:nvGraphicFramePr>
        <p:xfrm>
          <a:off x="633999" y="680540"/>
          <a:ext cx="6275667" cy="5496930"/>
        </p:xfrm>
        <a:graphic>
          <a:graphicData uri="http://schemas.openxmlformats.org/drawingml/2006/table">
            <a:tbl>
              <a:tblPr firstRow="1" bandRow="1">
                <a:tableStyleId>{69012ECD-51FC-41F1-AA8D-1B2483CD663E}</a:tableStyleId>
              </a:tblPr>
              <a:tblGrid>
                <a:gridCol w="2543190">
                  <a:extLst>
                    <a:ext uri="{9D8B030D-6E8A-4147-A177-3AD203B41FA5}">
                      <a16:colId xmlns:a16="http://schemas.microsoft.com/office/drawing/2014/main" val="20000"/>
                    </a:ext>
                  </a:extLst>
                </a:gridCol>
                <a:gridCol w="3732477">
                  <a:extLst>
                    <a:ext uri="{9D8B030D-6E8A-4147-A177-3AD203B41FA5}">
                      <a16:colId xmlns:a16="http://schemas.microsoft.com/office/drawing/2014/main" val="20001"/>
                    </a:ext>
                  </a:extLst>
                </a:gridCol>
              </a:tblGrid>
              <a:tr h="54969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N</a:t>
                      </a:r>
                      <a:r>
                        <a:rPr kumimoji="0" lang="es-AR" sz="2700" b="1" u="none" strike="noStrike" cap="none" normalizeH="0" baseline="30000">
                          <a:ln>
                            <a:noFill/>
                          </a:ln>
                          <a:solidFill>
                            <a:schemeClr val="tx1"/>
                          </a:solidFill>
                          <a:effectLst/>
                        </a:rPr>
                        <a:t>o</a:t>
                      </a:r>
                      <a:r>
                        <a:rPr kumimoji="0" lang="es-AR" sz="2700" b="1" u="none" strike="noStrike" cap="none" normalizeH="0" baseline="0">
                          <a:ln>
                            <a:noFill/>
                          </a:ln>
                          <a:solidFill>
                            <a:schemeClr val="tx1"/>
                          </a:solidFill>
                          <a:effectLst/>
                        </a:rPr>
                        <a:t> mesh</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anchor="ctr"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Tamaño orificio micras</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0"/>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20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850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1"/>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60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250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2"/>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80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180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3"/>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100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150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4"/>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120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130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5"/>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150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106</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6"/>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170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90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7"/>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200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75</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8"/>
                  </a:ext>
                </a:extLst>
              </a:tr>
              <a:tr h="54969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250</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s-AR" sz="2700" b="1" u="none" strike="noStrike" cap="none" normalizeH="0" baseline="0">
                          <a:ln>
                            <a:noFill/>
                          </a:ln>
                          <a:solidFill>
                            <a:schemeClr val="tx1"/>
                          </a:solidFill>
                          <a:effectLst/>
                        </a:rPr>
                        <a:t>63</a:t>
                      </a:r>
                      <a:endParaRPr kumimoji="0" lang="es-AR" sz="2700" b="1" i="0" u="none" strike="noStrike" cap="none" normalizeH="0" baseline="0">
                        <a:ln>
                          <a:noFill/>
                        </a:ln>
                        <a:solidFill>
                          <a:schemeClr val="tx1"/>
                        </a:solidFill>
                        <a:effectLst/>
                        <a:latin typeface="Arial" pitchFamily="34" charset="0"/>
                      </a:endParaRPr>
                    </a:p>
                  </a:txBody>
                  <a:tcPr marL="101795" marR="101795" marT="50897" marB="50897" horzOverflow="overflow"/>
                </a:tc>
                <a:extLst>
                  <a:ext uri="{0D108BD9-81ED-4DB2-BD59-A6C34878D82A}">
                    <a16:rowId xmlns:a16="http://schemas.microsoft.com/office/drawing/2014/main" val="10009"/>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90" name="Text Box 4"/>
          <p:cNvSpPr txBox="1">
            <a:spLocks noChangeArrowheads="1"/>
          </p:cNvSpPr>
          <p:nvPr/>
        </p:nvSpPr>
        <p:spPr bwMode="auto">
          <a:xfrm>
            <a:off x="492370" y="516835"/>
            <a:ext cx="3084844" cy="5772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lvl="1" eaLnBrk="1" hangingPunct="1">
              <a:lnSpc>
                <a:spcPct val="85000"/>
              </a:lnSpc>
              <a:spcBef>
                <a:spcPct val="0"/>
              </a:spcBef>
              <a:spcAft>
                <a:spcPts val="600"/>
              </a:spcAft>
            </a:pPr>
            <a:r>
              <a:rPr lang="en-US" sz="3600" b="1" spc="-50">
                <a:solidFill>
                  <a:srgbClr val="FFFFFF"/>
                </a:solidFill>
                <a:latin typeface="+mj-lt"/>
                <a:ea typeface="+mj-ea"/>
                <a:cs typeface="+mj-cs"/>
              </a:rPr>
              <a:t>RIEGO LOCALIZADO - </a:t>
            </a:r>
            <a:r>
              <a:rPr lang="en-US" sz="3600" spc="-50">
                <a:solidFill>
                  <a:srgbClr val="FFFFFF"/>
                </a:solidFill>
                <a:latin typeface="+mj-lt"/>
                <a:ea typeface="+mj-ea"/>
                <a:cs typeface="+mj-cs"/>
              </a:rPr>
              <a:t>Filtros de anillas: </a:t>
            </a:r>
          </a:p>
          <a:p>
            <a:pPr eaLnBrk="1" hangingPunct="1">
              <a:lnSpc>
                <a:spcPct val="85000"/>
              </a:lnSpc>
              <a:spcBef>
                <a:spcPct val="0"/>
              </a:spcBef>
              <a:spcAft>
                <a:spcPts val="600"/>
              </a:spcAft>
            </a:pPr>
            <a:endParaRPr lang="en-US" sz="3600" b="1" spc="-50">
              <a:solidFill>
                <a:srgbClr val="FFFFFF"/>
              </a:solidFill>
              <a:latin typeface="+mj-lt"/>
              <a:ea typeface="+mj-ea"/>
              <a:cs typeface="+mj-cs"/>
            </a:endParaRPr>
          </a:p>
        </p:txBody>
      </p:sp>
      <p:sp>
        <p:nvSpPr>
          <p:cNvPr id="77" name="Rectangle 76">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9093" name="Text Box 5">
            <a:extLst>
              <a:ext uri="{FF2B5EF4-FFF2-40B4-BE49-F238E27FC236}">
                <a16:creationId xmlns:a16="http://schemas.microsoft.com/office/drawing/2014/main" id="{399C6C8E-0516-4B0A-928C-C70B879A45B7}"/>
              </a:ext>
            </a:extLst>
          </p:cNvPr>
          <p:cNvGraphicFramePr/>
          <p:nvPr>
            <p:extLst>
              <p:ext uri="{D42A27DB-BD31-4B8C-83A1-F6EECF244321}">
                <p14:modId xmlns:p14="http://schemas.microsoft.com/office/powerpoint/2010/main" val="156807469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14" name="Text Box 4"/>
          <p:cNvSpPr txBox="1">
            <a:spLocks noChangeArrowheads="1"/>
          </p:cNvSpPr>
          <p:nvPr/>
        </p:nvSpPr>
        <p:spPr bwMode="auto">
          <a:xfrm>
            <a:off x="7859485" y="634946"/>
            <a:ext cx="3690257"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a:solidFill>
                  <a:schemeClr val="tx1">
                    <a:lumMod val="75000"/>
                    <a:lumOff val="25000"/>
                  </a:schemeClr>
                </a:solidFill>
                <a:latin typeface="+mj-lt"/>
                <a:ea typeface="+mj-ea"/>
                <a:cs typeface="+mj-cs"/>
              </a:rPr>
              <a:t>RIEGO LOCALIZADO</a:t>
            </a:r>
          </a:p>
        </p:txBody>
      </p:sp>
      <p:pic>
        <p:nvPicPr>
          <p:cNvPr id="9011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2165804"/>
            <a:ext cx="6909801" cy="2262959"/>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0116" name="Text Box 6"/>
          <p:cNvSpPr txBox="1">
            <a:spLocks noChangeArrowheads="1"/>
          </p:cNvSpPr>
          <p:nvPr/>
        </p:nvSpPr>
        <p:spPr bwMode="auto">
          <a:xfrm>
            <a:off x="7859485" y="2198914"/>
            <a:ext cx="369025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sz="2600" dirty="0" err="1">
                <a:solidFill>
                  <a:schemeClr val="tx1">
                    <a:lumMod val="75000"/>
                    <a:lumOff val="25000"/>
                  </a:schemeClr>
                </a:solidFill>
                <a:latin typeface="+mn-lt"/>
              </a:rPr>
              <a:t>Filtro</a:t>
            </a:r>
            <a:r>
              <a:rPr lang="en-US" sz="2600" dirty="0">
                <a:solidFill>
                  <a:schemeClr val="tx1">
                    <a:lumMod val="75000"/>
                    <a:lumOff val="25000"/>
                  </a:schemeClr>
                </a:solidFill>
                <a:latin typeface="+mn-lt"/>
              </a:rPr>
              <a:t> de </a:t>
            </a:r>
            <a:r>
              <a:rPr lang="en-US" sz="2600" dirty="0" err="1">
                <a:solidFill>
                  <a:schemeClr val="tx1">
                    <a:lumMod val="75000"/>
                    <a:lumOff val="25000"/>
                  </a:schemeClr>
                </a:solidFill>
                <a:latin typeface="+mn-lt"/>
              </a:rPr>
              <a:t>Anillas</a:t>
            </a:r>
            <a:endParaRPr lang="en-US" sz="2600" dirty="0">
              <a:solidFill>
                <a:schemeClr val="tx1">
                  <a:lumMod val="75000"/>
                  <a:lumOff val="25000"/>
                </a:schemeClr>
              </a:solidFill>
              <a:latin typeface="+mn-lt"/>
            </a:endParaRPr>
          </a:p>
        </p:txBody>
      </p:sp>
      <p:sp>
        <p:nvSpPr>
          <p:cNvPr id="77" name="Rectangle 76">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141"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91142"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138"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RIEGO LOCALIZADO</a:t>
            </a:r>
          </a:p>
        </p:txBody>
      </p:sp>
      <p:sp>
        <p:nvSpPr>
          <p:cNvPr id="91143"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139"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dirty="0" err="1">
                <a:solidFill>
                  <a:schemeClr val="tx1">
                    <a:lumMod val="75000"/>
                    <a:lumOff val="25000"/>
                  </a:schemeClr>
                </a:solidFill>
                <a:latin typeface="+mn-lt"/>
              </a:rPr>
              <a:t>Limpieza</a:t>
            </a:r>
            <a:r>
              <a:rPr lang="en-US" b="1" dirty="0">
                <a:solidFill>
                  <a:schemeClr val="tx1">
                    <a:lumMod val="75000"/>
                    <a:lumOff val="25000"/>
                  </a:schemeClr>
                </a:solidFill>
                <a:latin typeface="+mn-lt"/>
              </a:rPr>
              <a:t> de </a:t>
            </a:r>
            <a:r>
              <a:rPr lang="en-US" b="1" dirty="0" err="1">
                <a:solidFill>
                  <a:schemeClr val="tx1">
                    <a:lumMod val="75000"/>
                    <a:lumOff val="25000"/>
                  </a:schemeClr>
                </a:solidFill>
                <a:latin typeface="+mn-lt"/>
              </a:rPr>
              <a:t>filtros</a:t>
            </a:r>
            <a:endParaRPr lang="en-US" b="1"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Éste</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realiza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cuando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pérdida</a:t>
            </a:r>
            <a:r>
              <a:rPr lang="en-US" dirty="0">
                <a:solidFill>
                  <a:schemeClr val="tx1">
                    <a:lumMod val="75000"/>
                    <a:lumOff val="25000"/>
                  </a:schemeClr>
                </a:solidFill>
                <a:latin typeface="+mn-lt"/>
              </a:rPr>
              <a:t> de carga a </a:t>
            </a:r>
            <a:r>
              <a:rPr lang="en-US" dirty="0" err="1">
                <a:solidFill>
                  <a:schemeClr val="tx1">
                    <a:lumMod val="75000"/>
                    <a:lumOff val="25000"/>
                  </a:schemeClr>
                </a:solidFill>
                <a:latin typeface="+mn-lt"/>
              </a:rPr>
              <a:t>través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mismo</a:t>
            </a:r>
            <a:r>
              <a:rPr lang="en-US" dirty="0">
                <a:solidFill>
                  <a:schemeClr val="tx1">
                    <a:lumMod val="75000"/>
                    <a:lumOff val="25000"/>
                  </a:schemeClr>
                </a:solidFill>
                <a:latin typeface="+mn-lt"/>
              </a:rPr>
              <a:t> es de 5 metros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filtros</a:t>
            </a:r>
            <a:r>
              <a:rPr lang="en-US" dirty="0">
                <a:solidFill>
                  <a:schemeClr val="tx1">
                    <a:lumMod val="75000"/>
                    <a:lumOff val="25000"/>
                  </a:schemeClr>
                </a:solidFill>
                <a:latin typeface="+mn-lt"/>
              </a:rPr>
              <a:t> de arena o de 3 metros </a:t>
            </a:r>
            <a:r>
              <a:rPr lang="en-US" dirty="0" err="1">
                <a:solidFill>
                  <a:schemeClr val="tx1">
                    <a:lumMod val="75000"/>
                    <a:lumOff val="25000"/>
                  </a:schemeClr>
                </a:solidFill>
                <a:latin typeface="+mn-lt"/>
              </a:rPr>
              <a:t>cuando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trata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filtros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malla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valores</a:t>
            </a:r>
            <a:r>
              <a:rPr lang="en-US" dirty="0">
                <a:solidFill>
                  <a:schemeClr val="tx1">
                    <a:lumMod val="75000"/>
                    <a:lumOff val="25000"/>
                  </a:schemeClr>
                </a:solidFill>
                <a:latin typeface="+mn-lt"/>
              </a:rPr>
              <a:t> no son </a:t>
            </a:r>
            <a:r>
              <a:rPr lang="en-US" dirty="0" err="1">
                <a:solidFill>
                  <a:schemeClr val="tx1">
                    <a:lumMod val="75000"/>
                    <a:lumOff val="25000"/>
                  </a:schemeClr>
                </a:solidFill>
                <a:latin typeface="+mn-lt"/>
              </a:rPr>
              <a:t>rígidos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variando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grado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ensuciamiento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o de la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disponible.</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No se </a:t>
            </a:r>
            <a:r>
              <a:rPr lang="en-US" dirty="0" err="1">
                <a:solidFill>
                  <a:schemeClr val="tx1">
                    <a:lumMod val="75000"/>
                    <a:lumOff val="25000"/>
                  </a:schemeClr>
                </a:solidFill>
                <a:latin typeface="+mn-lt"/>
              </a:rPr>
              <a:t>coloca</a:t>
            </a:r>
            <a:r>
              <a:rPr lang="en-US" dirty="0">
                <a:solidFill>
                  <a:schemeClr val="tx1">
                    <a:lumMod val="75000"/>
                    <a:lumOff val="25000"/>
                  </a:schemeClr>
                </a:solidFill>
                <a:latin typeface="+mn-lt"/>
              </a:rPr>
              <a:t> un solo </a:t>
            </a:r>
            <a:r>
              <a:rPr lang="en-US" dirty="0" err="1">
                <a:solidFill>
                  <a:schemeClr val="tx1">
                    <a:lumMod val="75000"/>
                    <a:lumOff val="25000"/>
                  </a:schemeClr>
                </a:solidFill>
                <a:latin typeface="+mn-lt"/>
              </a:rPr>
              <a:t>filtro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sino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varios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paralelo</a:t>
            </a:r>
            <a:r>
              <a:rPr lang="en-US" dirty="0">
                <a:solidFill>
                  <a:schemeClr val="tx1">
                    <a:lumMod val="75000"/>
                    <a:lumOff val="25000"/>
                  </a:schemeClr>
                </a:solidFill>
                <a:latin typeface="+mn-lt"/>
              </a:rPr>
              <a:t>, de forma que se </a:t>
            </a:r>
            <a:r>
              <a:rPr lang="en-US" dirty="0" err="1">
                <a:solidFill>
                  <a:schemeClr val="tx1">
                    <a:lumMod val="75000"/>
                    <a:lumOff val="25000"/>
                  </a:schemeClr>
                </a:solidFill>
                <a:latin typeface="+mn-lt"/>
              </a:rPr>
              <a:t>pueda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lavado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unos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filtros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mientras</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restantes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siguen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funcionando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normalmente</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El </a:t>
            </a:r>
            <a:r>
              <a:rPr lang="en-US" dirty="0" err="1">
                <a:solidFill>
                  <a:schemeClr val="tx1">
                    <a:lumMod val="75000"/>
                    <a:lumOff val="25000"/>
                  </a:schemeClr>
                </a:solidFill>
                <a:latin typeface="+mn-lt"/>
              </a:rPr>
              <a:t>lavado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efectúa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mediante</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inversión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flujo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obligando</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recorrido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inverso</a:t>
            </a:r>
            <a:r>
              <a:rPr lang="en-US" dirty="0">
                <a:solidFill>
                  <a:schemeClr val="tx1">
                    <a:lumMod val="75000"/>
                    <a:lumOff val="25000"/>
                  </a:schemeClr>
                </a:solidFill>
                <a:latin typeface="+mn-lt"/>
              </a:rPr>
              <a:t> al de </a:t>
            </a:r>
            <a:r>
              <a:rPr lang="en-US" dirty="0" err="1">
                <a:solidFill>
                  <a:schemeClr val="tx1">
                    <a:lumMod val="75000"/>
                    <a:lumOff val="25000"/>
                  </a:schemeClr>
                </a:solidFill>
                <a:latin typeface="+mn-lt"/>
              </a:rPr>
              <a:t>su</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funcionamiento</a:t>
            </a:r>
            <a:r>
              <a:rPr lang="en-US" dirty="0">
                <a:solidFill>
                  <a:schemeClr val="tx1">
                    <a:lumMod val="75000"/>
                    <a:lumOff val="25000"/>
                  </a:schemeClr>
                </a:solidFill>
                <a:latin typeface="+mn-lt"/>
              </a:rPr>
              <a:t> normal.</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Un </a:t>
            </a:r>
            <a:r>
              <a:rPr lang="en-US" dirty="0" err="1">
                <a:solidFill>
                  <a:schemeClr val="tx1">
                    <a:lumMod val="75000"/>
                    <a:lumOff val="25000"/>
                  </a:schemeClr>
                </a:solidFill>
                <a:latin typeface="+mn-lt"/>
              </a:rPr>
              <a:t>sistema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tuberías</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válvulas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interconexión</a:t>
            </a:r>
            <a:r>
              <a:rPr lang="en-US" dirty="0">
                <a:solidFill>
                  <a:schemeClr val="tx1">
                    <a:lumMod val="75000"/>
                    <a:lumOff val="25000"/>
                  </a:schemeClr>
                </a:solidFill>
                <a:latin typeface="+mn-lt"/>
              </a:rPr>
              <a:t> entre los </a:t>
            </a:r>
            <a:r>
              <a:rPr lang="en-US" dirty="0" err="1">
                <a:solidFill>
                  <a:schemeClr val="tx1">
                    <a:lumMod val="75000"/>
                    <a:lumOff val="25000"/>
                  </a:schemeClr>
                </a:solidFill>
                <a:latin typeface="+mn-lt"/>
              </a:rPr>
              <a:t>distintos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filtros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malla</a:t>
            </a:r>
            <a:r>
              <a:rPr lang="en-US" dirty="0">
                <a:solidFill>
                  <a:schemeClr val="tx1">
                    <a:lumMod val="75000"/>
                    <a:lumOff val="25000"/>
                  </a:schemeClr>
                </a:solidFill>
                <a:latin typeface="+mn-lt"/>
              </a:rPr>
              <a:t> o de arena para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dicho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lavado</a:t>
            </a:r>
            <a:r>
              <a:rPr lang="en-US" dirty="0">
                <a:solidFill>
                  <a:schemeClr val="tx1">
                    <a:lumMod val="75000"/>
                    <a:lumOff val="25000"/>
                  </a:schemeClr>
                </a:solidFill>
                <a:latin typeface="+mn-lt"/>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ext Box 2"/>
          <p:cNvSpPr txBox="1">
            <a:spLocks noChangeArrowheads="1"/>
          </p:cNvSpPr>
          <p:nvPr/>
        </p:nvSpPr>
        <p:spPr bwMode="auto">
          <a:xfrm>
            <a:off x="4974771" y="634946"/>
            <a:ext cx="6574972" cy="1450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4800" b="1" spc="-50" dirty="0">
                <a:solidFill>
                  <a:schemeClr val="tx1">
                    <a:lumMod val="75000"/>
                    <a:lumOff val="25000"/>
                  </a:schemeClr>
                </a:solidFill>
                <a:latin typeface="+mj-lt"/>
                <a:ea typeface="+mj-ea"/>
                <a:cs typeface="+mj-cs"/>
              </a:rPr>
              <a:t>SISTEMAS MODERNOS DE RIEGO </a:t>
            </a:r>
            <a:endParaRPr lang="en-US" sz="4800" spc="-50" dirty="0">
              <a:solidFill>
                <a:schemeClr val="tx1">
                  <a:lumMod val="75000"/>
                  <a:lumOff val="25000"/>
                </a:schemeClr>
              </a:solidFill>
              <a:latin typeface="+mj-lt"/>
              <a:ea typeface="+mj-ea"/>
              <a:cs typeface="+mj-cs"/>
            </a:endParaRPr>
          </a:p>
        </p:txBody>
      </p:sp>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699" r="23905" b="1"/>
          <a:stretch/>
        </p:blipFill>
        <p:spPr bwMode="auto">
          <a:xfrm>
            <a:off x="633999" y="640081"/>
            <a:ext cx="4001315"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5" name="Straight Connector 144">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243" name="Text Box 3"/>
          <p:cNvSpPr txBox="1">
            <a:spLocks noChangeArrowheads="1"/>
          </p:cNvSpPr>
          <p:nvPr/>
        </p:nvSpPr>
        <p:spPr bwMode="auto">
          <a:xfrm>
            <a:off x="4974769" y="2198914"/>
            <a:ext cx="6574973"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Una vez transcurrido el tiempo de riego requerido por una determinada unidad, el módulo se aplicará a otra unidad vecina también durante el tiempo necesario, luego a una tercera unidad y así sucesivamente hasta dar “un riego” a todas las unidades que lo requieran.</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la práctica la magnitud del módulo que se expresa en l/s, varía entre valores del orden de los 10 l/s y valores del orden de los 300 l/s.</a:t>
            </a:r>
            <a:endParaRPr lang="en-US" u="sng">
              <a:solidFill>
                <a:schemeClr val="tx1">
                  <a:lumMod val="75000"/>
                  <a:lumOff val="25000"/>
                </a:schemeClr>
              </a:solidFill>
              <a:latin typeface="+mn-lt"/>
            </a:endParaRPr>
          </a:p>
        </p:txBody>
      </p:sp>
      <p:sp>
        <p:nvSpPr>
          <p:cNvPr id="147" name="Rectangle 146">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148">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162" name="Text Box 5"/>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EQUIPO DE FERTILIZACIÓN</a:t>
            </a:r>
          </a:p>
        </p:txBody>
      </p:sp>
      <p:sp>
        <p:nvSpPr>
          <p:cNvPr id="77" name="Rectangle 76">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164" name="Text Box 8"/>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Bef>
                <a:spcPct val="50000"/>
              </a:spcBef>
              <a:buClr>
                <a:schemeClr val="accent1"/>
              </a:buClr>
              <a:buFont typeface="Calibri" panose="020F0502020204030204" pitchFamily="34" charset="0"/>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emplea</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añadir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abonos</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abonado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simultáneo</a:t>
            </a:r>
            <a:r>
              <a:rPr lang="en-US" dirty="0">
                <a:solidFill>
                  <a:schemeClr val="tx1">
                    <a:lumMod val="75000"/>
                    <a:lumOff val="25000"/>
                  </a:schemeClr>
                </a:solidFill>
                <a:latin typeface="+mn-lt"/>
              </a:rPr>
              <a:t> con </a:t>
            </a:r>
            <a:r>
              <a:rPr lang="en-US" dirty="0" err="1">
                <a:solidFill>
                  <a:schemeClr val="tx1">
                    <a:lumMod val="75000"/>
                    <a:lumOff val="25000"/>
                  </a:schemeClr>
                </a:solidFill>
                <a:latin typeface="+mn-lt"/>
              </a:rPr>
              <a:t>éste</a:t>
            </a:r>
            <a:r>
              <a:rPr lang="en-US" dirty="0">
                <a:solidFill>
                  <a:schemeClr val="tx1">
                    <a:lumMod val="75000"/>
                    <a:lumOff val="25000"/>
                  </a:schemeClr>
                </a:solidFill>
                <a:latin typeface="+mn-lt"/>
              </a:rPr>
              <a:t>. </a:t>
            </a:r>
          </a:p>
          <a:p>
            <a:pPr eaLnBrk="1" hangingPunct="1">
              <a:lnSpc>
                <a:spcPct val="90000"/>
              </a:lnSpc>
              <a:buClr>
                <a:schemeClr val="accent1"/>
              </a:buClr>
            </a:pPr>
            <a:endParaRPr lang="en-US" dirty="0">
              <a:solidFill>
                <a:schemeClr val="tx1">
                  <a:lumMod val="75000"/>
                  <a:lumOff val="25000"/>
                </a:schemeClr>
              </a:solidFill>
              <a:latin typeface="+mn-lt"/>
            </a:endParaRPr>
          </a:p>
          <a:p>
            <a:pPr eaLnBrk="1" hangingPunct="1">
              <a:lnSpc>
                <a:spcPct val="90000"/>
              </a:lnSpc>
              <a:buClr>
                <a:schemeClr val="accent1"/>
              </a:buClr>
            </a:pPr>
            <a:endParaRPr lang="en-US" dirty="0">
              <a:solidFill>
                <a:schemeClr val="tx1">
                  <a:lumMod val="75000"/>
                  <a:lumOff val="25000"/>
                </a:schemeClr>
              </a:solidFill>
              <a:latin typeface="+mn-lt"/>
            </a:endParaRPr>
          </a:p>
          <a:p>
            <a:pPr eaLnBrk="1" hangingPunct="1">
              <a:lnSpc>
                <a:spcPct val="90000"/>
              </a:lnSpc>
              <a:buClr>
                <a:schemeClr val="accent1"/>
              </a:buClr>
            </a:pPr>
            <a:r>
              <a:rPr lang="en-US" b="1" dirty="0" err="1">
                <a:solidFill>
                  <a:schemeClr val="tx1">
                    <a:lumMod val="75000"/>
                    <a:lumOff val="25000"/>
                  </a:schemeClr>
                </a:solidFill>
                <a:latin typeface="+mn-lt"/>
              </a:rPr>
              <a:t>Fertilizador</a:t>
            </a:r>
            <a:r>
              <a:rPr lang="en-US" b="1" dirty="0">
                <a:solidFill>
                  <a:schemeClr val="tx1">
                    <a:lumMod val="75000"/>
                    <a:lumOff val="25000"/>
                  </a:schemeClr>
                </a:solidFill>
                <a:latin typeface="+mn-lt"/>
              </a:rPr>
              <a:t> de </a:t>
            </a:r>
            <a:r>
              <a:rPr lang="en-US" b="1" dirty="0" err="1">
                <a:solidFill>
                  <a:schemeClr val="tx1">
                    <a:lumMod val="75000"/>
                    <a:lumOff val="25000"/>
                  </a:schemeClr>
                </a:solidFill>
                <a:latin typeface="+mn-lt"/>
              </a:rPr>
              <a:t>depósito</a:t>
            </a:r>
            <a:r>
              <a:rPr lang="en-US" b="1"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pPr>
            <a:r>
              <a:rPr lang="en-US" dirty="0" err="1">
                <a:solidFill>
                  <a:schemeClr val="tx1">
                    <a:lumMod val="75000"/>
                    <a:lumOff val="25000"/>
                  </a:schemeClr>
                </a:solidFill>
                <a:latin typeface="+mn-lt"/>
              </a:rPr>
              <a:t>Consiste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depósito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cilíndrico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que </a:t>
            </a:r>
            <a:r>
              <a:rPr lang="en-US" dirty="0" err="1">
                <a:solidFill>
                  <a:schemeClr val="tx1">
                    <a:lumMod val="75000"/>
                    <a:lumOff val="25000"/>
                  </a:schemeClr>
                </a:solidFill>
                <a:latin typeface="+mn-lt"/>
              </a:rPr>
              <a:t>entra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de la red 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 por un </a:t>
            </a:r>
            <a:r>
              <a:rPr lang="en-US" dirty="0" err="1">
                <a:solidFill>
                  <a:schemeClr val="tx1">
                    <a:lumMod val="75000"/>
                    <a:lumOff val="25000"/>
                  </a:schemeClr>
                </a:solidFill>
                <a:latin typeface="+mn-lt"/>
              </a:rPr>
              <a:t>tubo</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llega</a:t>
            </a:r>
            <a:r>
              <a:rPr lang="en-US" dirty="0">
                <a:solidFill>
                  <a:schemeClr val="tx1">
                    <a:lumMod val="75000"/>
                    <a:lumOff val="25000"/>
                  </a:schemeClr>
                </a:solidFill>
                <a:latin typeface="+mn-lt"/>
              </a:rPr>
              <a:t> hasta el final del </a:t>
            </a:r>
            <a:r>
              <a:rPr lang="en-US" dirty="0" err="1">
                <a:solidFill>
                  <a:schemeClr val="tx1">
                    <a:lumMod val="75000"/>
                    <a:lumOff val="25000"/>
                  </a:schemeClr>
                </a:solidFill>
                <a:latin typeface="+mn-lt"/>
              </a:rPr>
              <a:t>mismo</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tubo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coloca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tangencialmente</a:t>
            </a:r>
            <a:r>
              <a:rPr lang="en-US" dirty="0">
                <a:solidFill>
                  <a:schemeClr val="tx1">
                    <a:lumMod val="75000"/>
                    <a:lumOff val="25000"/>
                  </a:schemeClr>
                </a:solidFill>
                <a:latin typeface="+mn-lt"/>
              </a:rPr>
              <a:t> a la pared del </a:t>
            </a:r>
            <a:r>
              <a:rPr lang="en-US" dirty="0" err="1">
                <a:solidFill>
                  <a:schemeClr val="tx1">
                    <a:lumMod val="75000"/>
                    <a:lumOff val="25000"/>
                  </a:schemeClr>
                </a:solidFill>
                <a:latin typeface="+mn-lt"/>
              </a:rPr>
              <a:t>depósito</a:t>
            </a:r>
            <a:r>
              <a:rPr lang="en-US" dirty="0">
                <a:solidFill>
                  <a:schemeClr val="tx1">
                    <a:lumMod val="75000"/>
                    <a:lumOff val="25000"/>
                  </a:schemeClr>
                </a:solidFill>
                <a:latin typeface="+mn-lt"/>
              </a:rPr>
              <a:t> de modo que el </a:t>
            </a:r>
            <a:r>
              <a:rPr lang="en-US" dirty="0" err="1">
                <a:solidFill>
                  <a:schemeClr val="tx1">
                    <a:lumMod val="75000"/>
                    <a:lumOff val="25000"/>
                  </a:schemeClr>
                </a:solidFill>
                <a:latin typeface="+mn-lt"/>
              </a:rPr>
              <a:t>movimiento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giratorio</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adquiere</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facilita</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disolución</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abonos</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previamente</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han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colocado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tanque</a:t>
            </a:r>
            <a:r>
              <a:rPr lang="en-US" dirty="0">
                <a:solidFill>
                  <a:schemeClr val="tx1">
                    <a:lumMod val="75000"/>
                    <a:lumOff val="25000"/>
                  </a:schemeClr>
                </a:solidFill>
                <a:latin typeface="+mn-lt"/>
              </a:rPr>
              <a:t>.</a:t>
            </a:r>
          </a:p>
          <a:p>
            <a:pPr eaLnBrk="1" hangingPunct="1">
              <a:lnSpc>
                <a:spcPct val="90000"/>
              </a:lnSpc>
              <a:buClr>
                <a:schemeClr val="accent1"/>
              </a:buClr>
              <a:buFont typeface="Calibri" panose="020F0502020204030204" pitchFamily="34" charset="0"/>
            </a:pPr>
            <a:r>
              <a:rPr lang="en-US" dirty="0">
                <a:solidFill>
                  <a:schemeClr val="tx1">
                    <a:lumMod val="75000"/>
                    <a:lumOff val="25000"/>
                  </a:schemeClr>
                </a:solidFill>
                <a:latin typeface="+mn-lt"/>
              </a:rPr>
              <a:t>Este </a:t>
            </a:r>
            <a:r>
              <a:rPr lang="en-US" dirty="0" err="1">
                <a:solidFill>
                  <a:schemeClr val="tx1">
                    <a:lumMod val="75000"/>
                    <a:lumOff val="25000"/>
                  </a:schemeClr>
                </a:solidFill>
                <a:latin typeface="+mn-lt"/>
              </a:rPr>
              <a:t>depósito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conecta</a:t>
            </a:r>
            <a:r>
              <a:rPr lang="en-US" dirty="0">
                <a:solidFill>
                  <a:schemeClr val="tx1">
                    <a:lumMod val="75000"/>
                    <a:lumOff val="25000"/>
                  </a:schemeClr>
                </a:solidFill>
                <a:latin typeface="+mn-lt"/>
              </a:rPr>
              <a:t> a la red por dos puntos entre los que se </a:t>
            </a:r>
            <a:r>
              <a:rPr lang="en-US" dirty="0" err="1">
                <a:solidFill>
                  <a:schemeClr val="tx1">
                    <a:lumMod val="75000"/>
                    <a:lumOff val="25000"/>
                  </a:schemeClr>
                </a:solidFill>
                <a:latin typeface="+mn-lt"/>
              </a:rPr>
              <a:t>coloca</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válvula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compuerta</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cerrar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ésta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parcialmente</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deriva</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través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depósito</a:t>
            </a:r>
            <a:r>
              <a:rPr lang="en-US" dirty="0">
                <a:solidFill>
                  <a:schemeClr val="tx1">
                    <a:lumMod val="75000"/>
                    <a:lumOff val="25000"/>
                  </a:schemeClr>
                </a:solidFill>
                <a:latin typeface="+mn-lt"/>
              </a:rPr>
              <a:t>, una </a:t>
            </a:r>
            <a:r>
              <a:rPr lang="en-US" dirty="0" err="1">
                <a:solidFill>
                  <a:schemeClr val="tx1">
                    <a:lumMod val="75000"/>
                    <a:lumOff val="25000"/>
                  </a:schemeClr>
                </a:solidFill>
                <a:latin typeface="+mn-lt"/>
              </a:rPr>
              <a:t>parte</a:t>
            </a:r>
            <a:r>
              <a:rPr lang="en-US" dirty="0">
                <a:solidFill>
                  <a:schemeClr val="tx1">
                    <a:lumMod val="75000"/>
                    <a:lumOff val="25000"/>
                  </a:schemeClr>
                </a:solidFill>
                <a:latin typeface="+mn-lt"/>
              </a:rPr>
              <a:t> del caudal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que es el que produce la </a:t>
            </a:r>
            <a:r>
              <a:rPr lang="en-US" dirty="0" err="1">
                <a:solidFill>
                  <a:schemeClr val="tx1">
                    <a:lumMod val="75000"/>
                    <a:lumOff val="25000"/>
                  </a:schemeClr>
                </a:solidFill>
                <a:latin typeface="+mn-lt"/>
              </a:rPr>
              <a:t>disolución</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abonos</a:t>
            </a:r>
            <a:r>
              <a:rPr lang="en-US" dirty="0">
                <a:solidFill>
                  <a:schemeClr val="tx1">
                    <a:lumMod val="75000"/>
                    <a:lumOff val="25000"/>
                  </a:schemeClr>
                </a:solidFill>
                <a:latin typeface="+mn-lt"/>
              </a:rPr>
              <a:t>. </a:t>
            </a:r>
          </a:p>
        </p:txBody>
      </p:sp>
      <p:sp>
        <p:nvSpPr>
          <p:cNvPr id="92163" name="Text Box 6"/>
          <p:cNvSpPr txBox="1">
            <a:spLocks noChangeArrowheads="1"/>
          </p:cNvSpPr>
          <p:nvPr/>
        </p:nvSpPr>
        <p:spPr bwMode="auto">
          <a:xfrm>
            <a:off x="2135189" y="836613"/>
            <a:ext cx="7921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s-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186"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EQUIPO DE FERTILIZACIÓN</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187"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pPr>
            <a:r>
              <a:rPr lang="en-US" sz="2000" b="1" dirty="0" err="1">
                <a:solidFill>
                  <a:schemeClr val="tx1">
                    <a:lumMod val="75000"/>
                    <a:lumOff val="25000"/>
                  </a:schemeClr>
                </a:solidFill>
                <a:latin typeface="+mn-lt"/>
              </a:rPr>
              <a:t>Bombas</a:t>
            </a:r>
            <a:r>
              <a:rPr lang="en-US" sz="2000" b="1" dirty="0">
                <a:solidFill>
                  <a:schemeClr val="tx1">
                    <a:lumMod val="75000"/>
                    <a:lumOff val="25000"/>
                  </a:schemeClr>
                </a:solidFill>
                <a:latin typeface="+mn-lt"/>
              </a:rPr>
              <a:t> de </a:t>
            </a:r>
            <a:r>
              <a:rPr lang="en-US" sz="2000" b="1" dirty="0" err="1">
                <a:solidFill>
                  <a:schemeClr val="tx1">
                    <a:lumMod val="75000"/>
                    <a:lumOff val="25000"/>
                  </a:schemeClr>
                </a:solidFill>
                <a:latin typeface="+mn-lt"/>
              </a:rPr>
              <a:t>inyección</a:t>
            </a:r>
            <a:r>
              <a:rPr lang="en-US" sz="2000" b="1"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ü"/>
            </a:pP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Permiten</a:t>
            </a:r>
            <a:r>
              <a:rPr lang="en-US" sz="2000" dirty="0">
                <a:solidFill>
                  <a:schemeClr val="tx1">
                    <a:lumMod val="75000"/>
                    <a:lumOff val="25000"/>
                  </a:schemeClr>
                </a:solidFill>
                <a:latin typeface="+mn-lt"/>
              </a:rPr>
              <a:t> una </a:t>
            </a:r>
            <a:r>
              <a:rPr lang="en-US" sz="2000" dirty="0" err="1">
                <a:solidFill>
                  <a:schemeClr val="tx1">
                    <a:lumMod val="75000"/>
                    <a:lumOff val="25000"/>
                  </a:schemeClr>
                </a:solidFill>
                <a:latin typeface="+mn-lt"/>
              </a:rPr>
              <a:t>dosificación</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abonos</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caudales</a:t>
            </a:r>
            <a:r>
              <a:rPr lang="en-US" sz="2000" dirty="0">
                <a:solidFill>
                  <a:schemeClr val="tx1">
                    <a:lumMod val="75000"/>
                    <a:lumOff val="25000"/>
                  </a:schemeClr>
                </a:solidFill>
                <a:latin typeface="+mn-lt"/>
              </a:rPr>
              <a:t> mas </a:t>
            </a:r>
            <a:r>
              <a:rPr lang="en-US" sz="2000" dirty="0" err="1">
                <a:solidFill>
                  <a:schemeClr val="tx1">
                    <a:lumMod val="75000"/>
                    <a:lumOff val="25000"/>
                  </a:schemeClr>
                </a:solidFill>
                <a:latin typeface="+mn-lt"/>
              </a:rPr>
              <a:t>precisa</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Se </a:t>
            </a:r>
            <a:r>
              <a:rPr lang="en-US" sz="2000" dirty="0" err="1">
                <a:solidFill>
                  <a:schemeClr val="tx1">
                    <a:lumMod val="75000"/>
                    <a:lumOff val="25000"/>
                  </a:schemeClr>
                </a:solidFill>
                <a:latin typeface="+mn-lt"/>
              </a:rPr>
              <a:t>trata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bombas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pequeño</a:t>
            </a:r>
            <a:r>
              <a:rPr lang="en-US" sz="2000" dirty="0">
                <a:solidFill>
                  <a:schemeClr val="tx1">
                    <a:lumMod val="75000"/>
                    <a:lumOff val="25000"/>
                  </a:schemeClr>
                </a:solidFill>
                <a:latin typeface="+mn-lt"/>
              </a:rPr>
              <a:t> caudal y </a:t>
            </a:r>
            <a:r>
              <a:rPr lang="en-US" sz="2000" dirty="0" err="1">
                <a:solidFill>
                  <a:schemeClr val="tx1">
                    <a:lumMod val="75000"/>
                    <a:lumOff val="25000"/>
                  </a:schemeClr>
                </a:solidFill>
                <a:latin typeface="+mn-lt"/>
              </a:rPr>
              <a:t>normalmente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construidas</a:t>
            </a:r>
            <a:r>
              <a:rPr lang="en-US" sz="2000" dirty="0">
                <a:solidFill>
                  <a:schemeClr val="tx1">
                    <a:lumMod val="75000"/>
                    <a:lumOff val="25000"/>
                  </a:schemeClr>
                </a:solidFill>
                <a:latin typeface="+mn-lt"/>
              </a:rPr>
              <a:t> con </a:t>
            </a:r>
            <a:r>
              <a:rPr lang="en-US" sz="2000" dirty="0" err="1">
                <a:solidFill>
                  <a:schemeClr val="tx1">
                    <a:lumMod val="75000"/>
                    <a:lumOff val="25000"/>
                  </a:schemeClr>
                </a:solidFill>
                <a:latin typeface="+mn-lt"/>
              </a:rPr>
              <a:t>materiales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plásticos</a:t>
            </a:r>
            <a:r>
              <a:rPr lang="en-US" sz="2000" dirty="0">
                <a:solidFill>
                  <a:schemeClr val="tx1">
                    <a:lumMod val="75000"/>
                    <a:lumOff val="25000"/>
                  </a:schemeClr>
                </a:solidFill>
                <a:latin typeface="+mn-lt"/>
              </a:rPr>
              <a:t> o </a:t>
            </a:r>
            <a:r>
              <a:rPr lang="en-US" sz="2000" dirty="0" err="1">
                <a:solidFill>
                  <a:schemeClr val="tx1">
                    <a:lumMod val="75000"/>
                    <a:lumOff val="25000"/>
                  </a:schemeClr>
                </a:solidFill>
                <a:latin typeface="+mn-lt"/>
              </a:rPr>
              <a:t>resistentes</a:t>
            </a:r>
            <a:r>
              <a:rPr lang="en-US" sz="2000" dirty="0">
                <a:solidFill>
                  <a:schemeClr val="tx1">
                    <a:lumMod val="75000"/>
                    <a:lumOff val="25000"/>
                  </a:schemeClr>
                </a:solidFill>
                <a:latin typeface="+mn-lt"/>
              </a:rPr>
              <a:t> a la </a:t>
            </a:r>
            <a:r>
              <a:rPr lang="en-US" sz="2000" dirty="0" err="1">
                <a:solidFill>
                  <a:schemeClr val="tx1">
                    <a:lumMod val="75000"/>
                    <a:lumOff val="25000"/>
                  </a:schemeClr>
                </a:solidFill>
                <a:latin typeface="+mn-lt"/>
              </a:rPr>
              <a:t>corrosión</a:t>
            </a:r>
            <a:r>
              <a:rPr lang="en-US" sz="2000" dirty="0">
                <a:solidFill>
                  <a:schemeClr val="tx1">
                    <a:lumMod val="75000"/>
                    <a:lumOff val="25000"/>
                  </a:schemeClr>
                </a:solidFill>
                <a:latin typeface="+mn-lt"/>
              </a:rPr>
              <a:t>, para </a:t>
            </a:r>
            <a:r>
              <a:rPr lang="en-US" sz="2000" dirty="0" err="1">
                <a:solidFill>
                  <a:schemeClr val="tx1">
                    <a:lumMod val="75000"/>
                    <a:lumOff val="25000"/>
                  </a:schemeClr>
                </a:solidFill>
                <a:latin typeface="+mn-lt"/>
              </a:rPr>
              <a:t>poder</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operar</a:t>
            </a:r>
            <a:r>
              <a:rPr lang="en-US" sz="2000" dirty="0">
                <a:solidFill>
                  <a:schemeClr val="tx1">
                    <a:lumMod val="75000"/>
                    <a:lumOff val="25000"/>
                  </a:schemeClr>
                </a:solidFill>
                <a:latin typeface="+mn-lt"/>
              </a:rPr>
              <a:t> con </a:t>
            </a:r>
            <a:r>
              <a:rPr lang="en-US" sz="2000" dirty="0" err="1">
                <a:solidFill>
                  <a:schemeClr val="tx1">
                    <a:lumMod val="75000"/>
                    <a:lumOff val="25000"/>
                  </a:schemeClr>
                </a:solidFill>
                <a:latin typeface="+mn-lt"/>
              </a:rPr>
              <a:t>productos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químicos</a:t>
            </a:r>
            <a:r>
              <a:rPr lang="en-US" sz="2000"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err="1">
                <a:solidFill>
                  <a:schemeClr val="tx1">
                    <a:lumMod val="75000"/>
                    <a:lumOff val="25000"/>
                  </a:schemeClr>
                </a:solidFill>
                <a:latin typeface="+mn-lt"/>
              </a:rPr>
              <a:t>Pueden</a:t>
            </a:r>
            <a:r>
              <a:rPr lang="en-US" sz="2000" dirty="0">
                <a:solidFill>
                  <a:schemeClr val="tx1">
                    <a:lumMod val="75000"/>
                    <a:lumOff val="25000"/>
                  </a:schemeClr>
                </a:solidFill>
                <a:latin typeface="+mn-lt"/>
              </a:rPr>
              <a:t> ser </a:t>
            </a:r>
            <a:r>
              <a:rPr lang="en-US" sz="2000" dirty="0" err="1">
                <a:solidFill>
                  <a:schemeClr val="tx1">
                    <a:lumMod val="75000"/>
                    <a:lumOff val="25000"/>
                  </a:schemeClr>
                </a:solidFill>
                <a:latin typeface="+mn-lt"/>
              </a:rPr>
              <a:t>eléctricas</a:t>
            </a:r>
            <a:r>
              <a:rPr lang="en-US" sz="2000" dirty="0">
                <a:solidFill>
                  <a:schemeClr val="tx1">
                    <a:lumMod val="75000"/>
                    <a:lumOff val="25000"/>
                  </a:schemeClr>
                </a:solidFill>
                <a:latin typeface="+mn-lt"/>
              </a:rPr>
              <a:t> o </a:t>
            </a:r>
            <a:r>
              <a:rPr lang="en-US" sz="2000" dirty="0" err="1">
                <a:solidFill>
                  <a:schemeClr val="tx1">
                    <a:lumMod val="75000"/>
                    <a:lumOff val="25000"/>
                  </a:schemeClr>
                </a:solidFill>
                <a:latin typeface="+mn-lt"/>
              </a:rPr>
              <a:t>hidráulicas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cuyo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caso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aprovechan</a:t>
            </a:r>
            <a:r>
              <a:rPr lang="en-US" sz="2000" dirty="0">
                <a:solidFill>
                  <a:schemeClr val="tx1">
                    <a:lumMod val="75000"/>
                    <a:lumOff val="25000"/>
                  </a:schemeClr>
                </a:solidFill>
                <a:latin typeface="+mn-lt"/>
              </a:rPr>
              <a:t> la </a:t>
            </a:r>
            <a:r>
              <a:rPr lang="en-US" sz="2000" dirty="0" err="1">
                <a:solidFill>
                  <a:schemeClr val="tx1">
                    <a:lumMod val="75000"/>
                    <a:lumOff val="25000"/>
                  </a:schemeClr>
                </a:solidFill>
                <a:latin typeface="+mn-lt"/>
              </a:rPr>
              <a:t>propia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fuerza</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impulsión</a:t>
            </a:r>
            <a:r>
              <a:rPr lang="en-US" sz="2000" dirty="0">
                <a:solidFill>
                  <a:schemeClr val="tx1">
                    <a:lumMod val="75000"/>
                    <a:lumOff val="25000"/>
                  </a:schemeClr>
                </a:solidFill>
                <a:latin typeface="+mn-lt"/>
              </a:rPr>
              <a:t> de la red de </a:t>
            </a:r>
            <a:r>
              <a:rPr lang="en-US" sz="2000" dirty="0" err="1">
                <a:solidFill>
                  <a:schemeClr val="tx1">
                    <a:lumMod val="75000"/>
                    <a:lumOff val="25000"/>
                  </a:schemeClr>
                </a:solidFill>
                <a:latin typeface="+mn-lt"/>
              </a:rPr>
              <a:t>riego</a:t>
            </a:r>
            <a:r>
              <a:rPr lang="en-US" sz="2000" dirty="0">
                <a:solidFill>
                  <a:schemeClr val="tx1">
                    <a:lumMod val="75000"/>
                    <a:lumOff val="25000"/>
                  </a:schemeClr>
                </a:solidFill>
                <a:latin typeface="+mn-lt"/>
              </a:rPr>
              <a:t> para </a:t>
            </a:r>
            <a:r>
              <a:rPr lang="en-US" sz="2000" dirty="0" err="1">
                <a:solidFill>
                  <a:schemeClr val="tx1">
                    <a:lumMod val="75000"/>
                    <a:lumOff val="25000"/>
                  </a:schemeClr>
                </a:solidFill>
                <a:latin typeface="+mn-lt"/>
              </a:rPr>
              <a:t>desplazar</a:t>
            </a:r>
            <a:r>
              <a:rPr lang="en-US" sz="2000" dirty="0">
                <a:solidFill>
                  <a:schemeClr val="tx1">
                    <a:lumMod val="75000"/>
                    <a:lumOff val="25000"/>
                  </a:schemeClr>
                </a:solidFill>
                <a:latin typeface="+mn-lt"/>
              </a:rPr>
              <a:t> un </a:t>
            </a:r>
            <a:r>
              <a:rPr lang="en-US" sz="2000" dirty="0" err="1">
                <a:solidFill>
                  <a:schemeClr val="tx1">
                    <a:lumMod val="75000"/>
                    <a:lumOff val="25000"/>
                  </a:schemeClr>
                </a:solidFill>
                <a:latin typeface="+mn-lt"/>
              </a:rPr>
              <a:t>pistón</a:t>
            </a:r>
            <a:r>
              <a:rPr lang="en-US" sz="2000" dirty="0">
                <a:solidFill>
                  <a:schemeClr val="tx1">
                    <a:lumMod val="75000"/>
                    <a:lumOff val="25000"/>
                  </a:schemeClr>
                </a:solidFill>
                <a:latin typeface="+mn-lt"/>
              </a:rPr>
              <a:t>, que es el que produce la </a:t>
            </a:r>
            <a:r>
              <a:rPr lang="en-US" sz="2000" dirty="0" err="1">
                <a:solidFill>
                  <a:schemeClr val="tx1">
                    <a:lumMod val="75000"/>
                    <a:lumOff val="25000"/>
                  </a:schemeClr>
                </a:solidFill>
                <a:latin typeface="+mn-lt"/>
              </a:rPr>
              <a:t>inyección</a:t>
            </a:r>
            <a:r>
              <a:rPr lang="en-US" sz="2000" dirty="0">
                <a:solidFill>
                  <a:schemeClr val="tx1">
                    <a:lumMod val="75000"/>
                    <a:lumOff val="25000"/>
                  </a:schemeClr>
                </a:solidFill>
                <a:latin typeface="+mn-lt"/>
              </a:rPr>
              <a:t>. . (Medina San Juan, J. 2002)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210" name="Text Box 5"/>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TUBERÍAS Y ELEMENTOS DE UNIÓN</a:t>
            </a:r>
            <a:r>
              <a:rPr lang="en-US" sz="3600" spc="-50">
                <a:solidFill>
                  <a:srgbClr val="FFFFFF"/>
                </a:solidFill>
                <a:latin typeface="+mj-lt"/>
                <a:ea typeface="+mj-ea"/>
                <a:cs typeface="+mj-cs"/>
              </a:rPr>
              <a:t> </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211" name="Text Box 6"/>
          <p:cNvSpPr txBox="1">
            <a:spLocks noChangeArrowheads="1"/>
          </p:cNvSpPr>
          <p:nvPr/>
        </p:nvSpPr>
        <p:spPr bwMode="auto">
          <a:xfrm>
            <a:off x="4742016" y="605896"/>
            <a:ext cx="7154709"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Los </a:t>
            </a:r>
            <a:r>
              <a:rPr lang="en-US" sz="2000" dirty="0" err="1">
                <a:solidFill>
                  <a:schemeClr val="tx1">
                    <a:lumMod val="75000"/>
                    <a:lumOff val="25000"/>
                  </a:schemeClr>
                </a:solidFill>
                <a:latin typeface="+mn-lt"/>
              </a:rPr>
              <a:t>materiales</a:t>
            </a:r>
            <a:r>
              <a:rPr lang="en-US" sz="2000" dirty="0">
                <a:solidFill>
                  <a:schemeClr val="tx1">
                    <a:lumMod val="75000"/>
                    <a:lumOff val="25000"/>
                  </a:schemeClr>
                </a:solidFill>
                <a:latin typeface="+mn-lt"/>
              </a:rPr>
              <a:t> que se </a:t>
            </a:r>
            <a:r>
              <a:rPr lang="en-US" sz="2000" dirty="0" err="1">
                <a:solidFill>
                  <a:schemeClr val="tx1">
                    <a:lumMod val="75000"/>
                    <a:lumOff val="25000"/>
                  </a:schemeClr>
                </a:solidFill>
                <a:latin typeface="+mn-lt"/>
              </a:rPr>
              <a:t>emplean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las </a:t>
            </a:r>
            <a:r>
              <a:rPr lang="en-US" sz="2000" dirty="0" err="1">
                <a:solidFill>
                  <a:schemeClr val="tx1">
                    <a:lumMod val="75000"/>
                    <a:lumOff val="25000"/>
                  </a:schemeClr>
                </a:solidFill>
                <a:latin typeface="+mn-lt"/>
              </a:rPr>
              <a:t>tuberías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goteo</a:t>
            </a:r>
            <a:r>
              <a:rPr lang="en-US" sz="2000" dirty="0">
                <a:solidFill>
                  <a:schemeClr val="tx1">
                    <a:lumMod val="75000"/>
                    <a:lumOff val="25000"/>
                  </a:schemeClr>
                </a:solidFill>
                <a:latin typeface="+mn-lt"/>
              </a:rPr>
              <a:t> son </a:t>
            </a:r>
            <a:r>
              <a:rPr lang="en-US" sz="2000" dirty="0" err="1">
                <a:solidFill>
                  <a:schemeClr val="tx1">
                    <a:lumMod val="75000"/>
                    <a:lumOff val="25000"/>
                  </a:schemeClr>
                </a:solidFill>
                <a:latin typeface="+mn-lt"/>
              </a:rPr>
              <a:t>fundamentalmente</a:t>
            </a:r>
            <a:r>
              <a:rPr lang="en-US" sz="2000" dirty="0">
                <a:solidFill>
                  <a:schemeClr val="tx1">
                    <a:lumMod val="75000"/>
                    <a:lumOff val="25000"/>
                  </a:schemeClr>
                </a:solidFill>
                <a:latin typeface="+mn-lt"/>
              </a:rPr>
              <a:t> de PVC que es </a:t>
            </a:r>
            <a:r>
              <a:rPr lang="en-US" sz="2000" dirty="0" err="1">
                <a:solidFill>
                  <a:schemeClr val="tx1">
                    <a:lumMod val="75000"/>
                    <a:lumOff val="25000"/>
                  </a:schemeClr>
                </a:solidFill>
                <a:latin typeface="+mn-lt"/>
              </a:rPr>
              <a:t>rígido</a:t>
            </a:r>
            <a:r>
              <a:rPr lang="en-US" sz="2000" dirty="0">
                <a:solidFill>
                  <a:schemeClr val="tx1">
                    <a:lumMod val="75000"/>
                    <a:lumOff val="25000"/>
                  </a:schemeClr>
                </a:solidFill>
                <a:latin typeface="+mn-lt"/>
              </a:rPr>
              <a:t> y de PE (</a:t>
            </a:r>
            <a:r>
              <a:rPr lang="en-US" sz="2000" dirty="0" err="1">
                <a:solidFill>
                  <a:schemeClr val="tx1">
                    <a:lumMod val="75000"/>
                    <a:lumOff val="25000"/>
                  </a:schemeClr>
                </a:solidFill>
                <a:latin typeface="+mn-lt"/>
              </a:rPr>
              <a:t>polietileno</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baja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densidad</a:t>
            </a:r>
            <a:r>
              <a:rPr lang="en-US" sz="2000" dirty="0">
                <a:solidFill>
                  <a:schemeClr val="tx1">
                    <a:lumMod val="75000"/>
                    <a:lumOff val="25000"/>
                  </a:schemeClr>
                </a:solidFill>
                <a:latin typeface="+mn-lt"/>
              </a:rPr>
              <a:t> que es flexible. </a:t>
            </a:r>
          </a:p>
          <a:p>
            <a:pPr eaLnBrk="1" hangingPunct="1">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latin typeface="+mn-lt"/>
              </a:rPr>
              <a:t>Hay que </a:t>
            </a:r>
            <a:r>
              <a:rPr lang="en-US" sz="2000" dirty="0" err="1">
                <a:solidFill>
                  <a:schemeClr val="tx1">
                    <a:lumMod val="75000"/>
                    <a:lumOff val="25000"/>
                  </a:schemeClr>
                </a:solidFill>
                <a:latin typeface="+mn-lt"/>
              </a:rPr>
              <a:t>considerar</a:t>
            </a:r>
            <a:r>
              <a:rPr lang="en-US" sz="2000" dirty="0">
                <a:solidFill>
                  <a:schemeClr val="tx1">
                    <a:lumMod val="75000"/>
                    <a:lumOff val="25000"/>
                  </a:schemeClr>
                </a:solidFill>
                <a:latin typeface="+mn-lt"/>
              </a:rPr>
              <a:t> los </a:t>
            </a:r>
            <a:r>
              <a:rPr lang="en-US" sz="2000" dirty="0" err="1">
                <a:solidFill>
                  <a:schemeClr val="tx1">
                    <a:lumMod val="75000"/>
                    <a:lumOff val="25000"/>
                  </a:schemeClr>
                </a:solidFill>
                <a:latin typeface="+mn-lt"/>
              </a:rPr>
              <a:t>siguientes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conceptos</a:t>
            </a:r>
            <a:r>
              <a:rPr lang="en-US" sz="2000" dirty="0">
                <a:solidFill>
                  <a:schemeClr val="tx1">
                    <a:lumMod val="75000"/>
                    <a:lumOff val="25000"/>
                  </a:schemeClr>
                </a:solidFill>
                <a:latin typeface="+mn-lt"/>
              </a:rPr>
              <a:t>:</a:t>
            </a:r>
            <a:endParaRPr lang="en-US" sz="2000" i="1"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sz="2000" i="1" dirty="0" err="1">
                <a:solidFill>
                  <a:schemeClr val="tx1">
                    <a:lumMod val="75000"/>
                    <a:lumOff val="25000"/>
                  </a:schemeClr>
                </a:solidFill>
                <a:latin typeface="+mn-lt"/>
              </a:rPr>
              <a:t>Presión</a:t>
            </a:r>
            <a:r>
              <a:rPr lang="en-US" sz="2000" i="1" dirty="0">
                <a:solidFill>
                  <a:schemeClr val="tx1">
                    <a:lumMod val="75000"/>
                    <a:lumOff val="25000"/>
                  </a:schemeClr>
                </a:solidFill>
                <a:latin typeface="+mn-lt"/>
              </a:rPr>
              <a:t> nominal:</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Sirve</a:t>
            </a:r>
            <a:r>
              <a:rPr lang="en-US" sz="2000" dirty="0">
                <a:solidFill>
                  <a:schemeClr val="tx1">
                    <a:lumMod val="75000"/>
                    <a:lumOff val="25000"/>
                  </a:schemeClr>
                </a:solidFill>
                <a:latin typeface="+mn-lt"/>
              </a:rPr>
              <a:t> para </a:t>
            </a:r>
            <a:r>
              <a:rPr lang="en-US" sz="2000" dirty="0" err="1">
                <a:solidFill>
                  <a:schemeClr val="tx1">
                    <a:lumMod val="75000"/>
                    <a:lumOff val="25000"/>
                  </a:schemeClr>
                </a:solidFill>
                <a:latin typeface="+mn-lt"/>
              </a:rPr>
              <a:t>clasificar</a:t>
            </a:r>
            <a:r>
              <a:rPr lang="en-US" sz="2000" dirty="0">
                <a:solidFill>
                  <a:schemeClr val="tx1">
                    <a:lumMod val="75000"/>
                    <a:lumOff val="25000"/>
                  </a:schemeClr>
                </a:solidFill>
                <a:latin typeface="+mn-lt"/>
              </a:rPr>
              <a:t> y </a:t>
            </a:r>
            <a:r>
              <a:rPr lang="en-US" sz="2000" dirty="0" err="1">
                <a:solidFill>
                  <a:schemeClr val="tx1">
                    <a:lumMod val="75000"/>
                    <a:lumOff val="25000"/>
                  </a:schemeClr>
                </a:solidFill>
                <a:latin typeface="+mn-lt"/>
              </a:rPr>
              <a:t>tipificar</a:t>
            </a:r>
            <a:r>
              <a:rPr lang="en-US" sz="2000" dirty="0">
                <a:solidFill>
                  <a:schemeClr val="tx1">
                    <a:lumMod val="75000"/>
                    <a:lumOff val="25000"/>
                  </a:schemeClr>
                </a:solidFill>
                <a:latin typeface="+mn-lt"/>
              </a:rPr>
              <a:t> los </a:t>
            </a:r>
            <a:r>
              <a:rPr lang="en-US" sz="2000" dirty="0" err="1">
                <a:solidFill>
                  <a:schemeClr val="tx1">
                    <a:lumMod val="75000"/>
                    <a:lumOff val="25000"/>
                  </a:schemeClr>
                </a:solidFill>
                <a:latin typeface="+mn-lt"/>
              </a:rPr>
              <a:t>tubos</a:t>
            </a:r>
            <a:r>
              <a:rPr lang="en-US" sz="2000" dirty="0">
                <a:solidFill>
                  <a:schemeClr val="tx1">
                    <a:lumMod val="75000"/>
                    <a:lumOff val="25000"/>
                  </a:schemeClr>
                </a:solidFill>
                <a:latin typeface="+mn-lt"/>
              </a:rPr>
              <a:t>.</a:t>
            </a:r>
            <a:endParaRPr lang="en-US" sz="2000" i="1"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sz="2000" i="1" dirty="0" err="1">
                <a:solidFill>
                  <a:schemeClr val="tx1">
                    <a:lumMod val="75000"/>
                    <a:lumOff val="25000"/>
                  </a:schemeClr>
                </a:solidFill>
                <a:latin typeface="+mn-lt"/>
              </a:rPr>
              <a:t>Presión</a:t>
            </a:r>
            <a:r>
              <a:rPr lang="en-US" sz="2000" i="1" dirty="0">
                <a:solidFill>
                  <a:schemeClr val="tx1">
                    <a:lumMod val="75000"/>
                    <a:lumOff val="25000"/>
                  </a:schemeClr>
                </a:solidFill>
                <a:latin typeface="+mn-lt"/>
              </a:rPr>
              <a:t> de </a:t>
            </a:r>
            <a:r>
              <a:rPr lang="en-US" sz="2000" i="1" dirty="0" err="1">
                <a:solidFill>
                  <a:schemeClr val="tx1">
                    <a:lumMod val="75000"/>
                    <a:lumOff val="25000"/>
                  </a:schemeClr>
                </a:solidFill>
                <a:latin typeface="+mn-lt"/>
              </a:rPr>
              <a:t>trabajo</a:t>
            </a:r>
            <a:r>
              <a:rPr lang="en-US" sz="2000" i="1" dirty="0">
                <a:solidFill>
                  <a:schemeClr val="tx1">
                    <a:lumMod val="75000"/>
                    <a:lumOff val="25000"/>
                  </a:schemeClr>
                </a:solidFill>
                <a:latin typeface="+mn-lt"/>
              </a:rPr>
              <a:t>:</a:t>
            </a:r>
            <a:r>
              <a:rPr lang="en-US" sz="2000" dirty="0">
                <a:solidFill>
                  <a:schemeClr val="tx1">
                    <a:lumMod val="75000"/>
                    <a:lumOff val="25000"/>
                  </a:schemeClr>
                </a:solidFill>
                <a:latin typeface="+mn-lt"/>
              </a:rPr>
              <a:t> Es la </a:t>
            </a:r>
            <a:r>
              <a:rPr lang="en-US" sz="2000" dirty="0" err="1">
                <a:solidFill>
                  <a:schemeClr val="tx1">
                    <a:lumMod val="75000"/>
                    <a:lumOff val="25000"/>
                  </a:schemeClr>
                </a:solidFill>
                <a:latin typeface="+mn-lt"/>
              </a:rPr>
              <a:t>máxima</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presión</a:t>
            </a:r>
            <a:r>
              <a:rPr lang="en-US" sz="2000" dirty="0">
                <a:solidFill>
                  <a:schemeClr val="tx1">
                    <a:lumMod val="75000"/>
                    <a:lumOff val="25000"/>
                  </a:schemeClr>
                </a:solidFill>
                <a:latin typeface="+mn-lt"/>
              </a:rPr>
              <a:t> a la que </a:t>
            </a:r>
            <a:r>
              <a:rPr lang="en-US" sz="2000" dirty="0" err="1">
                <a:solidFill>
                  <a:schemeClr val="tx1">
                    <a:lumMod val="75000"/>
                    <a:lumOff val="25000"/>
                  </a:schemeClr>
                </a:solidFill>
                <a:latin typeface="+mn-lt"/>
              </a:rPr>
              <a:t>puede</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estar</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sometido</a:t>
            </a:r>
            <a:r>
              <a:rPr lang="en-US" sz="2000" dirty="0">
                <a:solidFill>
                  <a:schemeClr val="tx1">
                    <a:lumMod val="75000"/>
                    <a:lumOff val="25000"/>
                  </a:schemeClr>
                </a:solidFill>
                <a:latin typeface="+mn-lt"/>
              </a:rPr>
              <a:t> un </a:t>
            </a:r>
            <a:r>
              <a:rPr lang="en-US" sz="2000" dirty="0" err="1">
                <a:solidFill>
                  <a:schemeClr val="tx1">
                    <a:lumMod val="75000"/>
                    <a:lumOff val="25000"/>
                  </a:schemeClr>
                </a:solidFill>
                <a:latin typeface="+mn-lt"/>
              </a:rPr>
              <a:t>tubo</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servicio</a:t>
            </a:r>
            <a:r>
              <a:rPr lang="en-US" sz="2000" dirty="0">
                <a:solidFill>
                  <a:schemeClr val="tx1">
                    <a:lumMod val="75000"/>
                    <a:lumOff val="25000"/>
                  </a:schemeClr>
                </a:solidFill>
                <a:latin typeface="+mn-lt"/>
              </a:rPr>
              <a:t>. Para </a:t>
            </a:r>
            <a:r>
              <a:rPr lang="en-US" sz="2000" dirty="0" err="1">
                <a:solidFill>
                  <a:schemeClr val="tx1">
                    <a:lumMod val="75000"/>
                    <a:lumOff val="25000"/>
                  </a:schemeClr>
                </a:solidFill>
                <a:latin typeface="+mn-lt"/>
              </a:rPr>
              <a:t>temperaturas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comprendidas</a:t>
            </a:r>
            <a:r>
              <a:rPr lang="en-US" sz="2000" dirty="0">
                <a:solidFill>
                  <a:schemeClr val="tx1">
                    <a:lumMod val="75000"/>
                    <a:lumOff val="25000"/>
                  </a:schemeClr>
                </a:solidFill>
                <a:latin typeface="+mn-lt"/>
              </a:rPr>
              <a:t> entre 0 y 20o C, la </a:t>
            </a:r>
            <a:r>
              <a:rPr lang="en-US" sz="2000" dirty="0" err="1">
                <a:solidFill>
                  <a:schemeClr val="tx1">
                    <a:lumMod val="75000"/>
                    <a:lumOff val="25000"/>
                  </a:schemeClr>
                </a:solidFill>
                <a:latin typeface="+mn-lt"/>
              </a:rPr>
              <a:t>presión</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trabajo</a:t>
            </a:r>
            <a:r>
              <a:rPr lang="en-US" sz="2000" dirty="0">
                <a:solidFill>
                  <a:schemeClr val="tx1">
                    <a:lumMod val="75000"/>
                    <a:lumOff val="25000"/>
                  </a:schemeClr>
                </a:solidFill>
                <a:latin typeface="+mn-lt"/>
              </a:rPr>
              <a:t> es </a:t>
            </a:r>
            <a:r>
              <a:rPr lang="en-US" sz="2000" dirty="0" err="1">
                <a:solidFill>
                  <a:schemeClr val="tx1">
                    <a:lumMod val="75000"/>
                    <a:lumOff val="25000"/>
                  </a:schemeClr>
                </a:solidFill>
                <a:latin typeface="+mn-lt"/>
              </a:rPr>
              <a:t>igual</a:t>
            </a:r>
            <a:r>
              <a:rPr lang="en-US" sz="2000" dirty="0">
                <a:solidFill>
                  <a:schemeClr val="tx1">
                    <a:lumMod val="75000"/>
                    <a:lumOff val="25000"/>
                  </a:schemeClr>
                </a:solidFill>
                <a:latin typeface="+mn-lt"/>
              </a:rPr>
              <a:t> a la </a:t>
            </a:r>
            <a:r>
              <a:rPr lang="en-US" sz="2000" dirty="0" err="1">
                <a:solidFill>
                  <a:schemeClr val="tx1">
                    <a:lumMod val="75000"/>
                    <a:lumOff val="25000"/>
                  </a:schemeClr>
                </a:solidFill>
                <a:latin typeface="+mn-lt"/>
              </a:rPr>
              <a:t>presión</a:t>
            </a:r>
            <a:r>
              <a:rPr lang="en-US" sz="2000" dirty="0">
                <a:solidFill>
                  <a:schemeClr val="tx1">
                    <a:lumMod val="75000"/>
                    <a:lumOff val="25000"/>
                  </a:schemeClr>
                </a:solidFill>
                <a:latin typeface="+mn-lt"/>
              </a:rPr>
              <a:t> nominal.; a </a:t>
            </a:r>
            <a:r>
              <a:rPr lang="en-US" sz="2000" dirty="0" err="1">
                <a:solidFill>
                  <a:schemeClr val="tx1">
                    <a:lumMod val="75000"/>
                    <a:lumOff val="25000"/>
                  </a:schemeClr>
                </a:solidFill>
                <a:latin typeface="+mn-lt"/>
              </a:rPr>
              <a:t>temperaturas</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superiores</a:t>
            </a:r>
            <a:r>
              <a:rPr lang="en-US" sz="2000" dirty="0">
                <a:solidFill>
                  <a:schemeClr val="tx1">
                    <a:lumMod val="75000"/>
                    <a:lumOff val="25000"/>
                  </a:schemeClr>
                </a:solidFill>
                <a:latin typeface="+mn-lt"/>
              </a:rPr>
              <a:t> a 20o C la </a:t>
            </a:r>
            <a:r>
              <a:rPr lang="en-US" sz="2000" dirty="0" err="1">
                <a:solidFill>
                  <a:schemeClr val="tx1">
                    <a:lumMod val="75000"/>
                    <a:lumOff val="25000"/>
                  </a:schemeClr>
                </a:solidFill>
                <a:latin typeface="+mn-lt"/>
              </a:rPr>
              <a:t>presión</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trabajo</a:t>
            </a:r>
            <a:r>
              <a:rPr lang="en-US" sz="2000" dirty="0">
                <a:solidFill>
                  <a:schemeClr val="tx1">
                    <a:lumMod val="75000"/>
                    <a:lumOff val="25000"/>
                  </a:schemeClr>
                </a:solidFill>
                <a:latin typeface="+mn-lt"/>
              </a:rPr>
              <a:t> es </a:t>
            </a:r>
            <a:r>
              <a:rPr lang="en-US" sz="2000" dirty="0" err="1">
                <a:solidFill>
                  <a:schemeClr val="tx1">
                    <a:lumMod val="75000"/>
                    <a:lumOff val="25000"/>
                  </a:schemeClr>
                </a:solidFill>
                <a:latin typeface="+mn-lt"/>
              </a:rPr>
              <a:t>menor</a:t>
            </a:r>
            <a:r>
              <a:rPr lang="en-US" sz="2000" dirty="0">
                <a:solidFill>
                  <a:schemeClr val="tx1">
                    <a:lumMod val="75000"/>
                    <a:lumOff val="25000"/>
                  </a:schemeClr>
                </a:solidFill>
                <a:latin typeface="+mn-lt"/>
              </a:rPr>
              <a:t> que la </a:t>
            </a:r>
            <a:r>
              <a:rPr lang="en-US" sz="2000" dirty="0" err="1">
                <a:solidFill>
                  <a:schemeClr val="tx1">
                    <a:lumMod val="75000"/>
                    <a:lumOff val="25000"/>
                  </a:schemeClr>
                </a:solidFill>
                <a:latin typeface="+mn-lt"/>
              </a:rPr>
              <a:t>presión</a:t>
            </a:r>
            <a:r>
              <a:rPr lang="en-US" sz="2000" dirty="0">
                <a:solidFill>
                  <a:schemeClr val="tx1">
                    <a:lumMod val="75000"/>
                    <a:lumOff val="25000"/>
                  </a:schemeClr>
                </a:solidFill>
                <a:latin typeface="+mn-lt"/>
              </a:rPr>
              <a:t> nominal.</a:t>
            </a:r>
            <a:endParaRPr lang="en-US" sz="2000" i="1"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sz="2000" i="1" dirty="0" err="1">
                <a:solidFill>
                  <a:schemeClr val="tx1">
                    <a:lumMod val="75000"/>
                    <a:lumOff val="25000"/>
                  </a:schemeClr>
                </a:solidFill>
                <a:latin typeface="+mn-lt"/>
              </a:rPr>
              <a:t>Diámetro</a:t>
            </a:r>
            <a:r>
              <a:rPr lang="en-US" sz="2000" i="1" dirty="0">
                <a:solidFill>
                  <a:schemeClr val="tx1">
                    <a:lumMod val="75000"/>
                    <a:lumOff val="25000"/>
                  </a:schemeClr>
                </a:solidFill>
                <a:latin typeface="+mn-lt"/>
              </a:rPr>
              <a:t> nominal:</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En</a:t>
            </a:r>
            <a:r>
              <a:rPr lang="en-US" sz="2000" dirty="0">
                <a:solidFill>
                  <a:schemeClr val="tx1">
                    <a:lumMod val="75000"/>
                    <a:lumOff val="25000"/>
                  </a:schemeClr>
                </a:solidFill>
                <a:latin typeface="+mn-lt"/>
              </a:rPr>
              <a:t> </a:t>
            </a:r>
            <a:r>
              <a:rPr lang="en-US" sz="2000" dirty="0" err="1">
                <a:solidFill>
                  <a:schemeClr val="tx1">
                    <a:lumMod val="75000"/>
                    <a:lumOff val="25000"/>
                  </a:schemeClr>
                </a:solidFill>
                <a:latin typeface="+mn-lt"/>
              </a:rPr>
              <a:t>tuberías</a:t>
            </a:r>
            <a:r>
              <a:rPr lang="en-US" sz="2000" dirty="0">
                <a:solidFill>
                  <a:schemeClr val="tx1">
                    <a:lumMod val="75000"/>
                    <a:lumOff val="25000"/>
                  </a:schemeClr>
                </a:solidFill>
                <a:latin typeface="+mn-lt"/>
              </a:rPr>
              <a:t> de </a:t>
            </a:r>
            <a:r>
              <a:rPr lang="en-US" sz="2000" dirty="0" err="1">
                <a:solidFill>
                  <a:schemeClr val="tx1">
                    <a:lumMod val="75000"/>
                    <a:lumOff val="25000"/>
                  </a:schemeClr>
                </a:solidFill>
                <a:latin typeface="+mn-lt"/>
              </a:rPr>
              <a:t>plástico</a:t>
            </a:r>
            <a:r>
              <a:rPr lang="en-US" sz="2000" dirty="0">
                <a:solidFill>
                  <a:schemeClr val="tx1">
                    <a:lumMod val="75000"/>
                    <a:lumOff val="25000"/>
                  </a:schemeClr>
                </a:solidFill>
                <a:latin typeface="+mn-lt"/>
              </a:rPr>
              <a:t> el </a:t>
            </a:r>
            <a:r>
              <a:rPr lang="en-US" sz="2000" dirty="0" err="1">
                <a:solidFill>
                  <a:schemeClr val="tx1">
                    <a:lumMod val="75000"/>
                    <a:lumOff val="25000"/>
                  </a:schemeClr>
                </a:solidFill>
                <a:latin typeface="+mn-lt"/>
              </a:rPr>
              <a:t>diámetro</a:t>
            </a:r>
            <a:r>
              <a:rPr lang="en-US" sz="2000" dirty="0">
                <a:solidFill>
                  <a:schemeClr val="tx1">
                    <a:lumMod val="75000"/>
                    <a:lumOff val="25000"/>
                  </a:schemeClr>
                </a:solidFill>
                <a:latin typeface="+mn-lt"/>
              </a:rPr>
              <a:t> nominal es </a:t>
            </a:r>
            <a:r>
              <a:rPr lang="en-US" sz="2000" dirty="0" err="1">
                <a:solidFill>
                  <a:schemeClr val="tx1">
                    <a:lumMod val="75000"/>
                    <a:lumOff val="25000"/>
                  </a:schemeClr>
                </a:solidFill>
                <a:latin typeface="+mn-lt"/>
              </a:rPr>
              <a:t>igual</a:t>
            </a:r>
            <a:r>
              <a:rPr lang="en-US" sz="2000" dirty="0">
                <a:solidFill>
                  <a:schemeClr val="tx1">
                    <a:lumMod val="75000"/>
                    <a:lumOff val="25000"/>
                  </a:schemeClr>
                </a:solidFill>
                <a:latin typeface="+mn-lt"/>
              </a:rPr>
              <a:t> al </a:t>
            </a:r>
            <a:r>
              <a:rPr lang="en-US" sz="2000" dirty="0" err="1">
                <a:solidFill>
                  <a:schemeClr val="tx1">
                    <a:lumMod val="75000"/>
                    <a:lumOff val="25000"/>
                  </a:schemeClr>
                </a:solidFill>
                <a:latin typeface="+mn-lt"/>
              </a:rPr>
              <a:t>diámetro</a:t>
            </a:r>
            <a:r>
              <a:rPr lang="en-US" sz="2000" dirty="0">
                <a:solidFill>
                  <a:schemeClr val="tx1">
                    <a:lumMod val="75000"/>
                    <a:lumOff val="25000"/>
                  </a:schemeClr>
                </a:solidFill>
                <a:latin typeface="+mn-lt"/>
              </a:rPr>
              <a:t> exterior.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37"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95238"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234" name="Text Box 4"/>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TUBERÍAS Y ELEMENTOS DE UNIÓN</a:t>
            </a:r>
            <a:r>
              <a:rPr lang="en-US" sz="3600" spc="-50">
                <a:solidFill>
                  <a:srgbClr val="FFFFFF"/>
                </a:solidFill>
                <a:latin typeface="+mj-lt"/>
                <a:ea typeface="+mj-ea"/>
                <a:cs typeface="+mj-cs"/>
              </a:rPr>
              <a:t> </a:t>
            </a:r>
          </a:p>
        </p:txBody>
      </p:sp>
      <p:sp>
        <p:nvSpPr>
          <p:cNvPr id="95239"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235" name="Text Box 5"/>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dirty="0" err="1">
                <a:solidFill>
                  <a:schemeClr val="tx1">
                    <a:lumMod val="75000"/>
                    <a:lumOff val="25000"/>
                  </a:schemeClr>
                </a:solidFill>
                <a:latin typeface="+mn-lt"/>
              </a:rPr>
              <a:t>Piezas</a:t>
            </a:r>
            <a:r>
              <a:rPr lang="en-US" b="1" dirty="0">
                <a:solidFill>
                  <a:schemeClr val="tx1">
                    <a:lumMod val="75000"/>
                    <a:lumOff val="25000"/>
                  </a:schemeClr>
                </a:solidFill>
                <a:latin typeface="+mn-lt"/>
              </a:rPr>
              <a:t> </a:t>
            </a:r>
            <a:r>
              <a:rPr lang="en-US" b="1" dirty="0" err="1">
                <a:solidFill>
                  <a:schemeClr val="tx1">
                    <a:lumMod val="75000"/>
                    <a:lumOff val="25000"/>
                  </a:schemeClr>
                </a:solidFill>
                <a:latin typeface="+mn-lt"/>
              </a:rPr>
              <a:t>especiales</a:t>
            </a:r>
            <a:r>
              <a:rPr lang="en-US" b="1" dirty="0">
                <a:solidFill>
                  <a:schemeClr val="tx1">
                    <a:lumMod val="75000"/>
                    <a:lumOff val="25000"/>
                  </a:schemeClr>
                </a:solidFill>
                <a:latin typeface="+mn-lt"/>
              </a:rPr>
              <a:t>.</a:t>
            </a: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Son </a:t>
            </a:r>
            <a:r>
              <a:rPr lang="en-US" dirty="0" err="1">
                <a:solidFill>
                  <a:schemeClr val="tx1">
                    <a:lumMod val="75000"/>
                    <a:lumOff val="25000"/>
                  </a:schemeClr>
                </a:solidFill>
                <a:latin typeface="+mn-lt"/>
              </a:rPr>
              <a:t>elementos</a:t>
            </a:r>
            <a:r>
              <a:rPr lang="en-US" dirty="0">
                <a:solidFill>
                  <a:schemeClr val="tx1">
                    <a:lumMod val="75000"/>
                    <a:lumOff val="25000"/>
                  </a:schemeClr>
                </a:solidFill>
                <a:latin typeface="+mn-lt"/>
              </a:rPr>
              <a:t> que se </a:t>
            </a:r>
            <a:r>
              <a:rPr lang="en-US" dirty="0" err="1">
                <a:solidFill>
                  <a:schemeClr val="tx1">
                    <a:lumMod val="75000"/>
                    <a:lumOff val="25000"/>
                  </a:schemeClr>
                </a:solidFill>
                <a:latin typeface="+mn-lt"/>
              </a:rPr>
              <a:t>intercalan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conducción</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poder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derivaciones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cambios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dirección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cierre</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apertura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paso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empalmes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variaciones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dirección</a:t>
            </a:r>
            <a:r>
              <a:rPr lang="en-US" dirty="0">
                <a:solidFill>
                  <a:schemeClr val="tx1">
                    <a:lumMod val="75000"/>
                    <a:lumOff val="25000"/>
                  </a:schemeClr>
                </a:solidFill>
                <a:latin typeface="+mn-lt"/>
              </a:rPr>
              <a:t>, etc. </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Las </a:t>
            </a:r>
            <a:r>
              <a:rPr lang="en-US" dirty="0" err="1">
                <a:solidFill>
                  <a:schemeClr val="tx1">
                    <a:lumMod val="75000"/>
                    <a:lumOff val="25000"/>
                  </a:schemeClr>
                </a:solidFill>
                <a:latin typeface="+mn-lt"/>
              </a:rPr>
              <a:t>piezas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especiales</a:t>
            </a:r>
            <a:r>
              <a:rPr lang="en-US" dirty="0">
                <a:solidFill>
                  <a:schemeClr val="tx1">
                    <a:lumMod val="75000"/>
                    <a:lumOff val="25000"/>
                  </a:schemeClr>
                </a:solidFill>
                <a:latin typeface="+mn-lt"/>
              </a:rPr>
              <a:t> de mayor </a:t>
            </a:r>
            <a:r>
              <a:rPr lang="en-US" dirty="0" err="1">
                <a:solidFill>
                  <a:schemeClr val="tx1">
                    <a:lumMod val="75000"/>
                    <a:lumOff val="25000"/>
                  </a:schemeClr>
                </a:solidFill>
                <a:latin typeface="+mn-lt"/>
              </a:rPr>
              <a:t>utilización</a:t>
            </a:r>
            <a:r>
              <a:rPr lang="en-US" dirty="0">
                <a:solidFill>
                  <a:schemeClr val="tx1">
                    <a:lumMod val="75000"/>
                    <a:lumOff val="25000"/>
                  </a:schemeClr>
                </a:solidFill>
                <a:latin typeface="+mn-lt"/>
              </a:rPr>
              <a:t> son las </a:t>
            </a:r>
            <a:r>
              <a:rPr lang="en-US" dirty="0" err="1">
                <a:solidFill>
                  <a:schemeClr val="tx1">
                    <a:lumMod val="75000"/>
                    <a:lumOff val="25000"/>
                  </a:schemeClr>
                </a:solidFill>
                <a:latin typeface="+mn-lt"/>
              </a:rPr>
              <a:t>siguientes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i="1"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i="1" dirty="0" err="1">
                <a:solidFill>
                  <a:schemeClr val="tx1">
                    <a:lumMod val="75000"/>
                    <a:lumOff val="25000"/>
                  </a:schemeClr>
                </a:solidFill>
                <a:latin typeface="+mn-lt"/>
              </a:rPr>
              <a:t>Válvula</a:t>
            </a:r>
            <a:r>
              <a:rPr lang="en-US" i="1" dirty="0">
                <a:solidFill>
                  <a:schemeClr val="tx1">
                    <a:lumMod val="75000"/>
                    <a:lumOff val="25000"/>
                  </a:schemeClr>
                </a:solidFill>
                <a:latin typeface="+mn-lt"/>
              </a:rPr>
              <a:t> de </a:t>
            </a:r>
            <a:r>
              <a:rPr lang="en-US" i="1" dirty="0" err="1">
                <a:solidFill>
                  <a:schemeClr val="tx1">
                    <a:lumMod val="75000"/>
                    <a:lumOff val="25000"/>
                  </a:schemeClr>
                </a:solidFill>
                <a:latin typeface="+mn-lt"/>
              </a:rPr>
              <a:t>regulación</a:t>
            </a:r>
            <a:r>
              <a:rPr lang="en-US" i="1" dirty="0">
                <a:solidFill>
                  <a:schemeClr val="tx1">
                    <a:lumMod val="75000"/>
                    <a:lumOff val="25000"/>
                  </a:schemeClr>
                </a:solidFill>
                <a:latin typeface="+mn-lt"/>
              </a:rPr>
              <a:t> o </a:t>
            </a:r>
            <a:r>
              <a:rPr lang="en-US" i="1" dirty="0" err="1">
                <a:solidFill>
                  <a:schemeClr val="tx1">
                    <a:lumMod val="75000"/>
                    <a:lumOff val="25000"/>
                  </a:schemeClr>
                </a:solidFill>
                <a:latin typeface="+mn-lt"/>
              </a:rPr>
              <a:t>llave</a:t>
            </a:r>
            <a:r>
              <a:rPr lang="en-US" i="1" dirty="0">
                <a:solidFill>
                  <a:schemeClr val="tx1">
                    <a:lumMod val="75000"/>
                    <a:lumOff val="25000"/>
                  </a:schemeClr>
                </a:solidFill>
                <a:latin typeface="+mn-lt"/>
              </a:rPr>
              <a:t> de </a:t>
            </a:r>
            <a:r>
              <a:rPr lang="en-US" i="1" dirty="0" err="1">
                <a:solidFill>
                  <a:schemeClr val="tx1">
                    <a:lumMod val="75000"/>
                    <a:lumOff val="25000"/>
                  </a:schemeClr>
                </a:solidFill>
                <a:latin typeface="+mn-lt"/>
              </a:rPr>
              <a:t>paso</a:t>
            </a:r>
            <a:r>
              <a:rPr lang="en-US" i="1" dirty="0">
                <a:solidFill>
                  <a:schemeClr val="tx1">
                    <a:lumMod val="75000"/>
                    <a:lumOff val="25000"/>
                  </a:schemeClr>
                </a:solidFill>
                <a:latin typeface="+mn-lt"/>
              </a:rPr>
              <a:t>:</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Dispositivo</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estrangular</a:t>
            </a:r>
            <a:r>
              <a:rPr lang="en-US" dirty="0">
                <a:solidFill>
                  <a:schemeClr val="tx1">
                    <a:lumMod val="75000"/>
                    <a:lumOff val="25000"/>
                  </a:schemeClr>
                </a:solidFill>
                <a:latin typeface="+mn-lt"/>
              </a:rPr>
              <a:t> o </a:t>
            </a:r>
            <a:r>
              <a:rPr lang="en-US" dirty="0" err="1">
                <a:solidFill>
                  <a:schemeClr val="tx1">
                    <a:lumMod val="75000"/>
                    <a:lumOff val="25000"/>
                  </a:schemeClr>
                </a:solidFill>
                <a:latin typeface="+mn-lt"/>
              </a:rPr>
              <a:t>interrumpir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paso</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i="1" dirty="0" err="1">
                <a:solidFill>
                  <a:schemeClr val="tx1">
                    <a:lumMod val="75000"/>
                    <a:lumOff val="25000"/>
                  </a:schemeClr>
                </a:solidFill>
                <a:latin typeface="+mn-lt"/>
              </a:rPr>
              <a:t>Válvula</a:t>
            </a:r>
            <a:r>
              <a:rPr lang="en-US" i="1" dirty="0">
                <a:solidFill>
                  <a:schemeClr val="tx1">
                    <a:lumMod val="75000"/>
                    <a:lumOff val="25000"/>
                  </a:schemeClr>
                </a:solidFill>
                <a:latin typeface="+mn-lt"/>
              </a:rPr>
              <a:t> de </a:t>
            </a:r>
            <a:r>
              <a:rPr lang="en-US" i="1" dirty="0" err="1">
                <a:solidFill>
                  <a:schemeClr val="tx1">
                    <a:lumMod val="75000"/>
                    <a:lumOff val="25000"/>
                  </a:schemeClr>
                </a:solidFill>
                <a:latin typeface="+mn-lt"/>
              </a:rPr>
              <a:t>retención</a:t>
            </a:r>
            <a:r>
              <a:rPr lang="en-US" i="1" dirty="0">
                <a:solidFill>
                  <a:schemeClr val="tx1">
                    <a:lumMod val="75000"/>
                    <a:lumOff val="25000"/>
                  </a:schemeClr>
                </a:solidFill>
                <a:latin typeface="+mn-lt"/>
              </a:rPr>
              <a:t>:</a:t>
            </a:r>
            <a:r>
              <a:rPr lang="en-US" dirty="0">
                <a:solidFill>
                  <a:schemeClr val="tx1">
                    <a:lumMod val="75000"/>
                    <a:lumOff val="25000"/>
                  </a:schemeClr>
                </a:solidFill>
                <a:latin typeface="+mn-lt"/>
              </a:rPr>
              <a:t> Tiene por </a:t>
            </a:r>
            <a:r>
              <a:rPr lang="en-US" dirty="0" err="1">
                <a:solidFill>
                  <a:schemeClr val="tx1">
                    <a:lumMod val="75000"/>
                    <a:lumOff val="25000"/>
                  </a:schemeClr>
                </a:solidFill>
                <a:latin typeface="+mn-lt"/>
              </a:rPr>
              <a:t>misión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evitar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cambio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dirección</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corriente</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buChar char="•"/>
            </a:pPr>
            <a:r>
              <a:rPr lang="en-US" i="1" dirty="0" err="1">
                <a:solidFill>
                  <a:schemeClr val="tx1">
                    <a:lumMod val="75000"/>
                    <a:lumOff val="25000"/>
                  </a:schemeClr>
                </a:solidFill>
                <a:latin typeface="+mn-lt"/>
              </a:rPr>
              <a:t>Válvula</a:t>
            </a:r>
            <a:r>
              <a:rPr lang="en-US" i="1" dirty="0">
                <a:solidFill>
                  <a:schemeClr val="tx1">
                    <a:lumMod val="75000"/>
                    <a:lumOff val="25000"/>
                  </a:schemeClr>
                </a:solidFill>
                <a:latin typeface="+mn-lt"/>
              </a:rPr>
              <a:t> de </a:t>
            </a:r>
            <a:r>
              <a:rPr lang="en-US" i="1" dirty="0" err="1">
                <a:solidFill>
                  <a:schemeClr val="tx1">
                    <a:lumMod val="75000"/>
                    <a:lumOff val="25000"/>
                  </a:schemeClr>
                </a:solidFill>
                <a:latin typeface="+mn-lt"/>
              </a:rPr>
              <a:t>seguridad</a:t>
            </a:r>
            <a:r>
              <a:rPr lang="en-US" i="1" dirty="0">
                <a:solidFill>
                  <a:schemeClr val="tx1">
                    <a:lumMod val="75000"/>
                    <a:lumOff val="25000"/>
                  </a:schemeClr>
                </a:solidFill>
                <a:latin typeface="+mn-lt"/>
              </a:rPr>
              <a:t>:</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Dispositivo</a:t>
            </a:r>
            <a:r>
              <a:rPr lang="en-US" dirty="0">
                <a:solidFill>
                  <a:schemeClr val="tx1">
                    <a:lumMod val="75000"/>
                    <a:lumOff val="25000"/>
                  </a:schemeClr>
                </a:solidFill>
                <a:latin typeface="+mn-lt"/>
              </a:rPr>
              <a:t> que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salida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automática</a:t>
            </a:r>
            <a:r>
              <a:rPr lang="en-US" dirty="0">
                <a:solidFill>
                  <a:schemeClr val="tx1">
                    <a:lumMod val="75000"/>
                    <a:lumOff val="25000"/>
                  </a:schemeClr>
                </a:solidFill>
                <a:latin typeface="+mn-lt"/>
              </a:rPr>
              <a:t> de un </a:t>
            </a:r>
            <a:r>
              <a:rPr lang="en-US" dirty="0" err="1">
                <a:solidFill>
                  <a:schemeClr val="tx1">
                    <a:lumMod val="75000"/>
                    <a:lumOff val="25000"/>
                  </a:schemeClr>
                </a:solidFill>
                <a:latin typeface="+mn-lt"/>
              </a:rPr>
              <a:t>cierto</a:t>
            </a:r>
            <a:r>
              <a:rPr lang="en-US" dirty="0">
                <a:solidFill>
                  <a:schemeClr val="tx1">
                    <a:lumMod val="75000"/>
                    <a:lumOff val="25000"/>
                  </a:schemeClr>
                </a:solidFill>
                <a:latin typeface="+mn-lt"/>
              </a:rPr>
              <a:t> caudal, con el fin de </a:t>
            </a:r>
            <a:r>
              <a:rPr lang="en-US" dirty="0" err="1">
                <a:solidFill>
                  <a:schemeClr val="tx1">
                    <a:lumMod val="75000"/>
                    <a:lumOff val="25000"/>
                  </a:schemeClr>
                </a:solidFill>
                <a:latin typeface="+mn-lt"/>
              </a:rPr>
              <a:t>evitar</a:t>
            </a:r>
            <a:r>
              <a:rPr lang="en-US" dirty="0">
                <a:solidFill>
                  <a:schemeClr val="tx1">
                    <a:lumMod val="75000"/>
                    <a:lumOff val="25000"/>
                  </a:schemeClr>
                </a:solidFill>
                <a:latin typeface="+mn-lt"/>
              </a:rPr>
              <a:t> un </a:t>
            </a:r>
            <a:r>
              <a:rPr lang="en-US" dirty="0" err="1">
                <a:solidFill>
                  <a:schemeClr val="tx1">
                    <a:lumMod val="75000"/>
                    <a:lumOff val="25000"/>
                  </a:schemeClr>
                </a:solidFill>
                <a:latin typeface="+mn-lt"/>
              </a:rPr>
              <a:t>aumento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excesivo</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presión</a:t>
            </a:r>
            <a:r>
              <a:rPr lang="en-US" dirty="0">
                <a:solidFill>
                  <a:schemeClr val="tx1">
                    <a:lumMod val="75000"/>
                    <a:lumOff val="25000"/>
                  </a:schemeClr>
                </a:solidFill>
                <a:latin typeface="+mn-lt"/>
              </a:rPr>
              <a:t>.</a:t>
            </a:r>
            <a:endParaRPr lang="en-US" i="1" dirty="0">
              <a:solidFill>
                <a:schemeClr val="tx1">
                  <a:lumMod val="75000"/>
                  <a:lumOff val="25000"/>
                </a:schemeClr>
              </a:solidFill>
              <a:latin typeface="+mn-lt"/>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258"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MANEJO DEL RIEGO LOCALIZADO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259"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u="sng">
                <a:solidFill>
                  <a:schemeClr val="tx1">
                    <a:lumMod val="75000"/>
                    <a:lumOff val="25000"/>
                  </a:schemeClr>
                </a:solidFill>
                <a:latin typeface="+mn-lt"/>
              </a:rPr>
              <a:t>1. PROGRAMACIÓN DEL RIEGO.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Toda programación de riego debe permitir conocer la dosis y la frecuencia del riego.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La tendencia es a que cada vez intervengan menos factores subjetivos y que se logre una mayor eficiencia en el manejo del agua, lo que, en la práctica, quiere decir que se consiga el mayor ahorro posible de agua sin disminuir los rendimientos de los cultivos.</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Los métodos de programación de riego se pueden agrupar en tres categorías, según que se basen en parámetros: climáticos, en medidas de la humedad del suelo o en medidas del estrés hídrico de las plantas.</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este orden los métodos van de menos a más rigurosos. La facilidad de aplicación de los métodos va en orden inverso.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7282"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MANEJO DEL RIEGO LOCALIZADO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7283" name="Text Box 3"/>
          <p:cNvSpPr txBox="1">
            <a:spLocks noChangeArrowheads="1"/>
          </p:cNvSpPr>
          <p:nvPr/>
        </p:nvSpPr>
        <p:spPr bwMode="auto">
          <a:xfrm>
            <a:off x="4742016" y="605896"/>
            <a:ext cx="687848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u="sng" dirty="0" err="1">
                <a:solidFill>
                  <a:schemeClr val="tx1">
                    <a:lumMod val="75000"/>
                    <a:lumOff val="25000"/>
                  </a:schemeClr>
                </a:solidFill>
                <a:latin typeface="+mn-lt"/>
              </a:rPr>
              <a:t>Programación</a:t>
            </a:r>
            <a:r>
              <a:rPr lang="en-US" b="1" u="sng" dirty="0">
                <a:solidFill>
                  <a:schemeClr val="tx1">
                    <a:lumMod val="75000"/>
                    <a:lumOff val="25000"/>
                  </a:schemeClr>
                </a:solidFill>
                <a:latin typeface="+mn-lt"/>
              </a:rPr>
              <a:t> por </a:t>
            </a:r>
            <a:r>
              <a:rPr lang="en-US" b="1" u="sng" dirty="0" err="1">
                <a:solidFill>
                  <a:schemeClr val="tx1">
                    <a:lumMod val="75000"/>
                    <a:lumOff val="25000"/>
                  </a:schemeClr>
                </a:solidFill>
                <a:latin typeface="+mn-lt"/>
              </a:rPr>
              <a:t>parámetros</a:t>
            </a:r>
            <a:r>
              <a:rPr lang="en-US" b="1" u="sng" dirty="0">
                <a:solidFill>
                  <a:schemeClr val="tx1">
                    <a:lumMod val="75000"/>
                    <a:lumOff val="25000"/>
                  </a:schemeClr>
                </a:solidFill>
                <a:latin typeface="+mn-lt"/>
              </a:rPr>
              <a:t> </a:t>
            </a:r>
            <a:r>
              <a:rPr lang="en-US" b="1" u="sng" dirty="0" err="1">
                <a:solidFill>
                  <a:schemeClr val="tx1">
                    <a:lumMod val="75000"/>
                    <a:lumOff val="25000"/>
                  </a:schemeClr>
                </a:solidFill>
                <a:latin typeface="+mn-lt"/>
              </a:rPr>
              <a:t>climáticos</a:t>
            </a:r>
            <a:r>
              <a:rPr lang="en-US" b="1" u="sng"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Consiste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un balance </a:t>
            </a:r>
            <a:r>
              <a:rPr lang="en-US" dirty="0" err="1">
                <a:solidFill>
                  <a:schemeClr val="tx1">
                    <a:lumMod val="75000"/>
                    <a:lumOff val="25000"/>
                  </a:schemeClr>
                </a:solidFill>
                <a:latin typeface="+mn-lt"/>
              </a:rPr>
              <a:t>hídrico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que se </a:t>
            </a:r>
            <a:r>
              <a:rPr lang="en-US" dirty="0" err="1">
                <a:solidFill>
                  <a:schemeClr val="tx1">
                    <a:lumMod val="75000"/>
                    <a:lumOff val="25000"/>
                  </a:schemeClr>
                </a:solidFill>
                <a:latin typeface="+mn-lt"/>
              </a:rPr>
              <a:t>tienen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cuenta</a:t>
            </a:r>
            <a:r>
              <a:rPr lang="en-US" dirty="0">
                <a:solidFill>
                  <a:schemeClr val="tx1">
                    <a:lumMod val="75000"/>
                    <a:lumOff val="25000"/>
                  </a:schemeClr>
                </a:solidFill>
                <a:latin typeface="+mn-lt"/>
              </a:rPr>
              <a:t>, por una </a:t>
            </a:r>
            <a:r>
              <a:rPr lang="en-US" dirty="0" err="1">
                <a:solidFill>
                  <a:schemeClr val="tx1">
                    <a:lumMod val="75000"/>
                    <a:lumOff val="25000"/>
                  </a:schemeClr>
                </a:solidFill>
                <a:latin typeface="+mn-lt"/>
              </a:rPr>
              <a:t>parte</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aportaciones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lluvia</a:t>
            </a:r>
            <a:r>
              <a:rPr lang="en-US" dirty="0">
                <a:solidFill>
                  <a:schemeClr val="tx1">
                    <a:lumMod val="75000"/>
                    <a:lumOff val="25000"/>
                  </a:schemeClr>
                </a:solidFill>
                <a:latin typeface="+mn-lt"/>
              </a:rPr>
              <a:t> y, por </a:t>
            </a:r>
            <a:r>
              <a:rPr lang="en-US" dirty="0" err="1">
                <a:solidFill>
                  <a:schemeClr val="tx1">
                    <a:lumMod val="75000"/>
                    <a:lumOff val="25000"/>
                  </a:schemeClr>
                </a:solidFill>
                <a:latin typeface="+mn-lt"/>
              </a:rPr>
              <a:t>otra</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demanda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evapotranspirativa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Una </a:t>
            </a:r>
            <a:r>
              <a:rPr lang="en-US" dirty="0" err="1">
                <a:solidFill>
                  <a:schemeClr val="tx1">
                    <a:lumMod val="75000"/>
                    <a:lumOff val="25000"/>
                  </a:schemeClr>
                </a:solidFill>
                <a:latin typeface="+mn-lt"/>
              </a:rPr>
              <a:t>ventaja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este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método</a:t>
            </a:r>
            <a:r>
              <a:rPr lang="en-US" dirty="0">
                <a:solidFill>
                  <a:schemeClr val="tx1">
                    <a:lumMod val="75000"/>
                    <a:lumOff val="25000"/>
                  </a:schemeClr>
                </a:solidFill>
                <a:latin typeface="+mn-lt"/>
              </a:rPr>
              <a:t> es que </a:t>
            </a:r>
            <a:r>
              <a:rPr lang="en-US" dirty="0" err="1">
                <a:solidFill>
                  <a:schemeClr val="tx1">
                    <a:lumMod val="75000"/>
                    <a:lumOff val="25000"/>
                  </a:schemeClr>
                </a:solidFill>
                <a:latin typeface="+mn-lt"/>
              </a:rPr>
              <a:t>permite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automatización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es </a:t>
            </a:r>
            <a:r>
              <a:rPr lang="en-US" dirty="0" err="1">
                <a:solidFill>
                  <a:schemeClr val="tx1">
                    <a:lumMod val="75000"/>
                    <a:lumOff val="25000"/>
                  </a:schemeClr>
                </a:solidFill>
                <a:latin typeface="+mn-lt"/>
              </a:rPr>
              <a:t>decir</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arranque</a:t>
            </a:r>
            <a:r>
              <a:rPr lang="en-US" dirty="0">
                <a:solidFill>
                  <a:schemeClr val="tx1">
                    <a:lumMod val="75000"/>
                    <a:lumOff val="25000"/>
                  </a:schemeClr>
                </a:solidFill>
                <a:latin typeface="+mn-lt"/>
              </a:rPr>
              <a:t> y </a:t>
            </a:r>
            <a:r>
              <a:rPr lang="en-US" dirty="0" err="1">
                <a:solidFill>
                  <a:schemeClr val="tx1">
                    <a:lumMod val="75000"/>
                    <a:lumOff val="25000"/>
                  </a:schemeClr>
                </a:solidFill>
                <a:latin typeface="+mn-lt"/>
              </a:rPr>
              <a:t>parada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función</a:t>
            </a:r>
            <a:r>
              <a:rPr lang="en-US" dirty="0">
                <a:solidFill>
                  <a:schemeClr val="tx1">
                    <a:lumMod val="75000"/>
                    <a:lumOff val="25000"/>
                  </a:schemeClr>
                </a:solidFill>
                <a:latin typeface="+mn-lt"/>
              </a:rPr>
              <a:t> de las </a:t>
            </a:r>
            <a:r>
              <a:rPr lang="en-US" dirty="0" err="1">
                <a:solidFill>
                  <a:schemeClr val="tx1">
                    <a:lumMod val="75000"/>
                    <a:lumOff val="25000"/>
                  </a:schemeClr>
                </a:solidFill>
                <a:latin typeface="+mn-lt"/>
              </a:rPr>
              <a:t>necesidades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calculadas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Los </a:t>
            </a:r>
            <a:r>
              <a:rPr lang="en-US" dirty="0" err="1">
                <a:solidFill>
                  <a:schemeClr val="tx1">
                    <a:lumMod val="75000"/>
                    <a:lumOff val="25000"/>
                  </a:schemeClr>
                </a:solidFill>
                <a:latin typeface="+mn-lt"/>
              </a:rPr>
              <a:t>métodos</a:t>
            </a:r>
            <a:r>
              <a:rPr lang="en-US" dirty="0">
                <a:solidFill>
                  <a:schemeClr val="tx1">
                    <a:lumMod val="75000"/>
                    <a:lumOff val="25000"/>
                  </a:schemeClr>
                </a:solidFill>
                <a:latin typeface="+mn-lt"/>
              </a:rPr>
              <a:t> que solo </a:t>
            </a:r>
            <a:r>
              <a:rPr lang="en-US" dirty="0" err="1">
                <a:solidFill>
                  <a:schemeClr val="tx1">
                    <a:lumMod val="75000"/>
                    <a:lumOff val="25000"/>
                  </a:schemeClr>
                </a:solidFill>
                <a:latin typeface="+mn-lt"/>
              </a:rPr>
              <a:t>utilizan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parámetros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climáticos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presentan</a:t>
            </a:r>
            <a:r>
              <a:rPr lang="en-US" dirty="0">
                <a:solidFill>
                  <a:schemeClr val="tx1">
                    <a:lumMod val="75000"/>
                    <a:lumOff val="25000"/>
                  </a:schemeClr>
                </a:solidFill>
                <a:latin typeface="+mn-lt"/>
              </a:rPr>
              <a:t> dos </a:t>
            </a:r>
            <a:r>
              <a:rPr lang="en-US" dirty="0" err="1">
                <a:solidFill>
                  <a:schemeClr val="tx1">
                    <a:lumMod val="75000"/>
                    <a:lumOff val="25000"/>
                  </a:schemeClr>
                </a:solidFill>
                <a:latin typeface="+mn-lt"/>
              </a:rPr>
              <a:t>tipos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inconvenientes</a:t>
            </a:r>
            <a:r>
              <a:rPr lang="en-US" dirty="0">
                <a:solidFill>
                  <a:schemeClr val="tx1">
                    <a:lumMod val="75000"/>
                    <a:lumOff val="25000"/>
                  </a:schemeClr>
                </a:solidFill>
                <a:latin typeface="+mn-lt"/>
              </a:rPr>
              <a:t>:</a:t>
            </a:r>
          </a:p>
          <a:p>
            <a:pPr marL="285750" indent="-285750" eaLnBrk="1" hangingPunct="1">
              <a:lnSpc>
                <a:spcPct val="90000"/>
              </a:lnSpc>
              <a:spcAft>
                <a:spcPts val="600"/>
              </a:spcAft>
              <a:buClr>
                <a:schemeClr val="accent1"/>
              </a:buClr>
              <a:buFont typeface="Arial" panose="020B0604020202020204" pitchFamily="34" charset="0"/>
              <a:buChar char="•"/>
            </a:pPr>
            <a:r>
              <a:rPr lang="en-US" dirty="0" err="1">
                <a:solidFill>
                  <a:schemeClr val="tx1">
                    <a:lumMod val="75000"/>
                    <a:lumOff val="25000"/>
                  </a:schemeClr>
                </a:solidFill>
                <a:latin typeface="+mn-lt"/>
              </a:rPr>
              <a:t>Ninguna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ecuación</a:t>
            </a:r>
            <a:r>
              <a:rPr lang="en-US" dirty="0">
                <a:solidFill>
                  <a:schemeClr val="tx1">
                    <a:lumMod val="75000"/>
                    <a:lumOff val="25000"/>
                  </a:schemeClr>
                </a:solidFill>
                <a:latin typeface="+mn-lt"/>
              </a:rPr>
              <a:t> es </a:t>
            </a:r>
            <a:r>
              <a:rPr lang="en-US" dirty="0" err="1">
                <a:solidFill>
                  <a:schemeClr val="tx1">
                    <a:lumMod val="75000"/>
                    <a:lumOff val="25000"/>
                  </a:schemeClr>
                </a:solidFill>
                <a:latin typeface="+mn-lt"/>
              </a:rPr>
              <a:t>capaz</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predecir</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exactamente</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evapotranspiración</a:t>
            </a:r>
            <a:r>
              <a:rPr lang="en-US" dirty="0">
                <a:solidFill>
                  <a:schemeClr val="tx1">
                    <a:lumMod val="75000"/>
                    <a:lumOff val="25000"/>
                  </a:schemeClr>
                </a:solidFill>
                <a:latin typeface="+mn-lt"/>
              </a:rPr>
              <a:t> de un </a:t>
            </a:r>
            <a:r>
              <a:rPr lang="en-US" dirty="0" err="1">
                <a:solidFill>
                  <a:schemeClr val="tx1">
                    <a:lumMod val="75000"/>
                    <a:lumOff val="25000"/>
                  </a:schemeClr>
                </a:solidFill>
                <a:latin typeface="+mn-lt"/>
              </a:rPr>
              <a:t>cultivo</a:t>
            </a:r>
            <a:r>
              <a:rPr lang="en-US" dirty="0">
                <a:solidFill>
                  <a:schemeClr val="tx1">
                    <a:lumMod val="75000"/>
                    <a:lumOff val="25000"/>
                  </a:schemeClr>
                </a:solidFill>
                <a:latin typeface="+mn-lt"/>
              </a:rPr>
              <a:t>.</a:t>
            </a:r>
          </a:p>
          <a:p>
            <a:pPr marL="285750" indent="-285750" eaLnBrk="1" hangingPunct="1">
              <a:lnSpc>
                <a:spcPct val="90000"/>
              </a:lnSpc>
              <a:spcAft>
                <a:spcPts val="600"/>
              </a:spcAft>
              <a:buClr>
                <a:schemeClr val="accent1"/>
              </a:buClr>
              <a:buFont typeface="Arial" panose="020B0604020202020204" pitchFamily="34" charset="0"/>
              <a:buChar char="•"/>
            </a:pPr>
            <a:r>
              <a:rPr lang="en-US" dirty="0" err="1">
                <a:solidFill>
                  <a:schemeClr val="tx1">
                    <a:lumMod val="75000"/>
                    <a:lumOff val="25000"/>
                  </a:schemeClr>
                </a:solidFill>
                <a:latin typeface="+mn-lt"/>
              </a:rPr>
              <a:t>Estos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métodos</a:t>
            </a:r>
            <a:r>
              <a:rPr lang="en-US" dirty="0">
                <a:solidFill>
                  <a:schemeClr val="tx1">
                    <a:lumMod val="75000"/>
                    <a:lumOff val="25000"/>
                  </a:schemeClr>
                </a:solidFill>
                <a:latin typeface="+mn-lt"/>
              </a:rPr>
              <a:t> no </a:t>
            </a:r>
            <a:r>
              <a:rPr lang="en-US" dirty="0" err="1">
                <a:solidFill>
                  <a:schemeClr val="tx1">
                    <a:lumMod val="75000"/>
                    <a:lumOff val="25000"/>
                  </a:schemeClr>
                </a:solidFill>
                <a:latin typeface="+mn-lt"/>
              </a:rPr>
              <a:t>tienen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cuenta</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aporte</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humedad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8306"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MANEJO DEL RIEGO LOCALIZADO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8307" name="Text Box 3"/>
          <p:cNvSpPr txBox="1">
            <a:spLocks noChangeArrowheads="1"/>
          </p:cNvSpPr>
          <p:nvPr/>
        </p:nvSpPr>
        <p:spPr bwMode="auto">
          <a:xfrm>
            <a:off x="4566936" y="605896"/>
            <a:ext cx="7024989"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u="sng" dirty="0" err="1">
                <a:solidFill>
                  <a:schemeClr val="tx1">
                    <a:lumMod val="75000"/>
                    <a:lumOff val="25000"/>
                  </a:schemeClr>
                </a:solidFill>
                <a:latin typeface="+mn-lt"/>
              </a:rPr>
              <a:t>Programación</a:t>
            </a:r>
            <a:r>
              <a:rPr lang="en-US" b="1" u="sng" dirty="0">
                <a:solidFill>
                  <a:schemeClr val="tx1">
                    <a:lumMod val="75000"/>
                    <a:lumOff val="25000"/>
                  </a:schemeClr>
                </a:solidFill>
                <a:latin typeface="+mn-lt"/>
              </a:rPr>
              <a:t> </a:t>
            </a:r>
            <a:r>
              <a:rPr lang="en-US" b="1" u="sng" dirty="0" err="1">
                <a:solidFill>
                  <a:schemeClr val="tx1">
                    <a:lumMod val="75000"/>
                    <a:lumOff val="25000"/>
                  </a:schemeClr>
                </a:solidFill>
                <a:latin typeface="+mn-lt"/>
              </a:rPr>
              <a:t>en</a:t>
            </a:r>
            <a:r>
              <a:rPr lang="en-US" b="1" u="sng" dirty="0">
                <a:solidFill>
                  <a:schemeClr val="tx1">
                    <a:lumMod val="75000"/>
                    <a:lumOff val="25000"/>
                  </a:schemeClr>
                </a:solidFill>
                <a:latin typeface="+mn-lt"/>
              </a:rPr>
              <a:t> </a:t>
            </a:r>
            <a:r>
              <a:rPr lang="en-US" b="1" u="sng" dirty="0" err="1">
                <a:solidFill>
                  <a:schemeClr val="tx1">
                    <a:lumMod val="75000"/>
                    <a:lumOff val="25000"/>
                  </a:schemeClr>
                </a:solidFill>
                <a:latin typeface="+mn-lt"/>
              </a:rPr>
              <a:t>función</a:t>
            </a:r>
            <a:r>
              <a:rPr lang="en-US" b="1" u="sng" dirty="0">
                <a:solidFill>
                  <a:schemeClr val="tx1">
                    <a:lumMod val="75000"/>
                    <a:lumOff val="25000"/>
                  </a:schemeClr>
                </a:solidFill>
                <a:latin typeface="+mn-lt"/>
              </a:rPr>
              <a:t> de la </a:t>
            </a:r>
            <a:r>
              <a:rPr lang="en-US" b="1" u="sng" dirty="0" err="1">
                <a:solidFill>
                  <a:schemeClr val="tx1">
                    <a:lumMod val="75000"/>
                    <a:lumOff val="25000"/>
                  </a:schemeClr>
                </a:solidFill>
                <a:latin typeface="+mn-lt"/>
              </a:rPr>
              <a:t>humedad</a:t>
            </a:r>
            <a:r>
              <a:rPr lang="en-US" b="1" u="sng" dirty="0">
                <a:solidFill>
                  <a:schemeClr val="tx1">
                    <a:lumMod val="75000"/>
                    <a:lumOff val="25000"/>
                  </a:schemeClr>
                </a:solidFill>
                <a:latin typeface="+mn-lt"/>
              </a:rPr>
              <a:t> del </a:t>
            </a:r>
            <a:r>
              <a:rPr lang="en-US" b="1" u="sng" dirty="0" err="1">
                <a:solidFill>
                  <a:schemeClr val="tx1">
                    <a:lumMod val="75000"/>
                    <a:lumOff val="25000"/>
                  </a:schemeClr>
                </a:solidFill>
                <a:latin typeface="+mn-lt"/>
              </a:rPr>
              <a:t>suelo</a:t>
            </a:r>
            <a:r>
              <a:rPr lang="en-US" b="1" u="sng"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u="sng" dirty="0" err="1">
                <a:solidFill>
                  <a:schemeClr val="tx1">
                    <a:lumMod val="75000"/>
                    <a:lumOff val="25000"/>
                  </a:schemeClr>
                </a:solidFill>
                <a:latin typeface="+mn-lt"/>
              </a:rPr>
              <a:t>Ventaja</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Incluyen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posibles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aportes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agua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almacenada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Si 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está</a:t>
            </a:r>
            <a:r>
              <a:rPr lang="en-US" dirty="0">
                <a:solidFill>
                  <a:schemeClr val="tx1">
                    <a:lumMod val="75000"/>
                    <a:lumOff val="25000"/>
                  </a:schemeClr>
                </a:solidFill>
                <a:latin typeface="+mn-lt"/>
              </a:rPr>
              <a:t> seco es que se </a:t>
            </a:r>
            <a:r>
              <a:rPr lang="en-US" dirty="0" err="1">
                <a:solidFill>
                  <a:schemeClr val="tx1">
                    <a:lumMod val="75000"/>
                    <a:lumOff val="25000"/>
                  </a:schemeClr>
                </a:solidFill>
                <a:latin typeface="+mn-lt"/>
              </a:rPr>
              <a:t>está</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regando</a:t>
            </a:r>
            <a:r>
              <a:rPr lang="en-US" dirty="0">
                <a:solidFill>
                  <a:schemeClr val="tx1">
                    <a:lumMod val="75000"/>
                    <a:lumOff val="25000"/>
                  </a:schemeClr>
                </a:solidFill>
                <a:latin typeface="+mn-lt"/>
              </a:rPr>
              <a:t> poco y </a:t>
            </a:r>
            <a:r>
              <a:rPr lang="en-US" dirty="0" err="1">
                <a:solidFill>
                  <a:schemeClr val="tx1">
                    <a:lumMod val="75000"/>
                    <a:lumOff val="25000"/>
                  </a:schemeClr>
                </a:solidFill>
                <a:latin typeface="+mn-lt"/>
              </a:rPr>
              <a:t>si</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está</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demasiado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húmedo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está</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regando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exceso</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Existen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muchos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procedimientos</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determinar</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humedad</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desde</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antiguo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gravimetría</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muestras</a:t>
            </a:r>
            <a:r>
              <a:rPr lang="en-US" dirty="0">
                <a:solidFill>
                  <a:schemeClr val="tx1">
                    <a:lumMod val="75000"/>
                    <a:lumOff val="25000"/>
                  </a:schemeClr>
                </a:solidFill>
                <a:latin typeface="+mn-lt"/>
              </a:rPr>
              <a:t>, hasta el </a:t>
            </a:r>
            <a:r>
              <a:rPr lang="en-US" dirty="0" err="1">
                <a:solidFill>
                  <a:schemeClr val="tx1">
                    <a:lumMod val="75000"/>
                    <a:lumOff val="25000"/>
                  </a:schemeClr>
                </a:solidFill>
                <a:latin typeface="+mn-lt"/>
              </a:rPr>
              <a:t>más</a:t>
            </a:r>
            <a:r>
              <a:rPr lang="en-US" dirty="0">
                <a:solidFill>
                  <a:schemeClr val="tx1">
                    <a:lumMod val="75000"/>
                    <a:lumOff val="25000"/>
                  </a:schemeClr>
                </a:solidFill>
                <a:latin typeface="+mn-lt"/>
              </a:rPr>
              <a:t> popular, el </a:t>
            </a:r>
            <a:r>
              <a:rPr lang="en-US" dirty="0" err="1">
                <a:solidFill>
                  <a:schemeClr val="tx1">
                    <a:lumMod val="75000"/>
                    <a:lumOff val="25000"/>
                  </a:schemeClr>
                </a:solidFill>
                <a:latin typeface="+mn-lt"/>
              </a:rPr>
              <a:t>empleo</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tensiómetros</a:t>
            </a:r>
            <a:r>
              <a:rPr lang="en-US" dirty="0">
                <a:solidFill>
                  <a:schemeClr val="tx1">
                    <a:lumMod val="75000"/>
                    <a:lumOff val="25000"/>
                  </a:schemeClr>
                </a:solidFill>
                <a:latin typeface="+mn-lt"/>
              </a:rPr>
              <a:t>. </a:t>
            </a:r>
          </a:p>
          <a:p>
            <a:pPr eaLnBrk="1" hangingPunct="1">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u="sng" dirty="0" err="1">
                <a:solidFill>
                  <a:schemeClr val="tx1">
                    <a:lumMod val="75000"/>
                    <a:lumOff val="25000"/>
                  </a:schemeClr>
                </a:solidFill>
                <a:latin typeface="+mn-lt"/>
              </a:rPr>
              <a:t>Inconvenientes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mn-lt"/>
              </a:rPr>
              <a:t>Falta de </a:t>
            </a:r>
            <a:r>
              <a:rPr lang="en-US" dirty="0" err="1">
                <a:solidFill>
                  <a:schemeClr val="tx1">
                    <a:lumMod val="75000"/>
                    <a:lumOff val="25000"/>
                  </a:schemeClr>
                </a:solidFill>
                <a:latin typeface="+mn-lt"/>
              </a:rPr>
              <a:t>representatividad</a:t>
            </a:r>
            <a:r>
              <a:rPr lang="en-US" dirty="0">
                <a:solidFill>
                  <a:schemeClr val="tx1">
                    <a:lumMod val="75000"/>
                    <a:lumOff val="25000"/>
                  </a:schemeClr>
                </a:solidFill>
                <a:latin typeface="+mn-lt"/>
              </a:rPr>
              <a:t> del punto </a:t>
            </a:r>
            <a:r>
              <a:rPr lang="en-US" dirty="0" err="1">
                <a:solidFill>
                  <a:schemeClr val="tx1">
                    <a:lumMod val="75000"/>
                    <a:lumOff val="25000"/>
                  </a:schemeClr>
                </a:solidFill>
                <a:latin typeface="+mn-lt"/>
              </a:rPr>
              <a:t>analizado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debido</a:t>
            </a:r>
            <a:r>
              <a:rPr lang="en-US" dirty="0">
                <a:solidFill>
                  <a:schemeClr val="tx1">
                    <a:lumMod val="75000"/>
                    <a:lumOff val="25000"/>
                  </a:schemeClr>
                </a:solidFill>
                <a:latin typeface="+mn-lt"/>
              </a:rPr>
              <a:t> a la </a:t>
            </a:r>
            <a:r>
              <a:rPr lang="en-US" dirty="0" err="1">
                <a:solidFill>
                  <a:schemeClr val="tx1">
                    <a:lumMod val="75000"/>
                    <a:lumOff val="25000"/>
                  </a:schemeClr>
                </a:solidFill>
                <a:latin typeface="+mn-lt"/>
              </a:rPr>
              <a:t>variación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espacial</a:t>
            </a:r>
            <a:r>
              <a:rPr lang="en-US" dirty="0">
                <a:solidFill>
                  <a:schemeClr val="tx1">
                    <a:lumMod val="75000"/>
                    <a:lumOff val="25000"/>
                  </a:schemeClr>
                </a:solidFill>
                <a:latin typeface="+mn-lt"/>
              </a:rPr>
              <a:t> de los </a:t>
            </a:r>
            <a:r>
              <a:rPr lang="en-US" dirty="0" err="1">
                <a:solidFill>
                  <a:schemeClr val="tx1">
                    <a:lumMod val="75000"/>
                    <a:lumOff val="25000"/>
                  </a:schemeClr>
                </a:solidFill>
                <a:latin typeface="+mn-lt"/>
              </a:rPr>
              <a:t>suelos</a:t>
            </a:r>
            <a:r>
              <a:rPr lang="en-US" dirty="0">
                <a:solidFill>
                  <a:schemeClr val="tx1">
                    <a:lumMod val="75000"/>
                    <a:lumOff val="25000"/>
                  </a:schemeClr>
                </a:solidFill>
                <a:latin typeface="+mn-lt"/>
              </a:rPr>
              <a:t> y, dentro de un </a:t>
            </a:r>
            <a:r>
              <a:rPr lang="en-US" dirty="0" err="1">
                <a:solidFill>
                  <a:schemeClr val="tx1">
                    <a:lumMod val="75000"/>
                    <a:lumOff val="25000"/>
                  </a:schemeClr>
                </a:solidFill>
                <a:latin typeface="+mn-lt"/>
              </a:rPr>
              <a:t>mismo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suelo</a:t>
            </a:r>
            <a:r>
              <a:rPr lang="en-US" dirty="0">
                <a:solidFill>
                  <a:schemeClr val="tx1">
                    <a:lumMod val="75000"/>
                    <a:lumOff val="25000"/>
                  </a:schemeClr>
                </a:solidFill>
                <a:latin typeface="+mn-lt"/>
              </a:rPr>
              <a:t>, a la </a:t>
            </a:r>
            <a:r>
              <a:rPr lang="en-US" dirty="0" err="1">
                <a:solidFill>
                  <a:schemeClr val="tx1">
                    <a:lumMod val="75000"/>
                    <a:lumOff val="25000"/>
                  </a:schemeClr>
                </a:solidFill>
                <a:latin typeface="+mn-lt"/>
              </a:rPr>
              <a:t>variación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función</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perfil</a:t>
            </a:r>
            <a:r>
              <a:rPr lang="en-US" dirty="0">
                <a:solidFill>
                  <a:schemeClr val="tx1">
                    <a:lumMod val="75000"/>
                    <a:lumOff val="25000"/>
                  </a:schemeClr>
                </a:solidFill>
                <a:latin typeface="+mn-lt"/>
              </a:rPr>
              <a:t>, de la </a:t>
            </a:r>
            <a:r>
              <a:rPr lang="en-US" dirty="0" err="1">
                <a:solidFill>
                  <a:schemeClr val="tx1">
                    <a:lumMod val="75000"/>
                    <a:lumOff val="25000"/>
                  </a:schemeClr>
                </a:solidFill>
                <a:latin typeface="+mn-lt"/>
              </a:rPr>
              <a:t>distancia</a:t>
            </a:r>
            <a:r>
              <a:rPr lang="en-US" dirty="0">
                <a:solidFill>
                  <a:schemeClr val="tx1">
                    <a:lumMod val="75000"/>
                    <a:lumOff val="25000"/>
                  </a:schemeClr>
                </a:solidFill>
                <a:latin typeface="+mn-lt"/>
              </a:rPr>
              <a:t> a </a:t>
            </a:r>
            <a:r>
              <a:rPr lang="en-US" dirty="0" err="1">
                <a:solidFill>
                  <a:schemeClr val="tx1">
                    <a:lumMod val="75000"/>
                    <a:lumOff val="25000"/>
                  </a:schemeClr>
                </a:solidFill>
                <a:latin typeface="+mn-lt"/>
              </a:rPr>
              <a:t>emisores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riego</a:t>
            </a:r>
            <a:r>
              <a:rPr lang="en-US" dirty="0">
                <a:solidFill>
                  <a:schemeClr val="tx1">
                    <a:lumMod val="75000"/>
                    <a:lumOff val="25000"/>
                  </a:schemeClr>
                </a:solidFill>
                <a:latin typeface="+mn-lt"/>
              </a:rPr>
              <a:t>, etc.</a:t>
            </a:r>
          </a:p>
          <a:p>
            <a:pPr eaLnBrk="1" hangingPunct="1">
              <a:lnSpc>
                <a:spcPct val="90000"/>
              </a:lnSpc>
              <a:spcAft>
                <a:spcPts val="600"/>
              </a:spcAft>
              <a:buClr>
                <a:schemeClr val="accent1"/>
              </a:buClr>
              <a:buFont typeface="Calibri" panose="020F0502020204030204" pitchFamily="34" charset="0"/>
            </a:pPr>
            <a:r>
              <a:rPr lang="en-US" dirty="0" err="1">
                <a:solidFill>
                  <a:schemeClr val="tx1">
                    <a:lumMod val="75000"/>
                    <a:lumOff val="25000"/>
                  </a:schemeClr>
                </a:solidFill>
                <a:latin typeface="+mn-lt"/>
              </a:rPr>
              <a:t>Necesitan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bastante</a:t>
            </a:r>
            <a:r>
              <a:rPr lang="en-US" dirty="0">
                <a:solidFill>
                  <a:schemeClr val="tx1">
                    <a:lumMod val="75000"/>
                    <a:lumOff val="25000"/>
                  </a:schemeClr>
                </a:solidFill>
                <a:latin typeface="+mn-lt"/>
              </a:rPr>
              <a:t> mano de </a:t>
            </a:r>
            <a:r>
              <a:rPr lang="en-US" dirty="0" err="1">
                <a:solidFill>
                  <a:schemeClr val="tx1">
                    <a:lumMod val="75000"/>
                    <a:lumOff val="25000"/>
                  </a:schemeClr>
                </a:solidFill>
                <a:latin typeface="+mn-lt"/>
              </a:rPr>
              <a:t>obra</a:t>
            </a:r>
            <a:r>
              <a:rPr lang="en-US" dirty="0">
                <a:solidFill>
                  <a:schemeClr val="tx1">
                    <a:lumMod val="75000"/>
                    <a:lumOff val="25000"/>
                  </a:schemeClr>
                </a:solidFill>
                <a:latin typeface="+mn-lt"/>
              </a:rPr>
              <a:t> para </a:t>
            </a:r>
            <a:r>
              <a:rPr lang="en-US" dirty="0" err="1">
                <a:solidFill>
                  <a:schemeClr val="tx1">
                    <a:lumMod val="75000"/>
                    <a:lumOff val="25000"/>
                  </a:schemeClr>
                </a:solidFill>
                <a:latin typeface="+mn-lt"/>
              </a:rPr>
              <a:t>realizar</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lecturas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sobre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todo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cuando</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finca</a:t>
            </a:r>
            <a:r>
              <a:rPr lang="en-US" dirty="0">
                <a:solidFill>
                  <a:schemeClr val="tx1">
                    <a:lumMod val="75000"/>
                    <a:lumOff val="25000"/>
                  </a:schemeClr>
                </a:solidFill>
                <a:latin typeface="+mn-lt"/>
              </a:rPr>
              <a:t> es del </a:t>
            </a:r>
            <a:r>
              <a:rPr lang="en-US" dirty="0" err="1">
                <a:solidFill>
                  <a:schemeClr val="tx1">
                    <a:lumMod val="75000"/>
                    <a:lumOff val="25000"/>
                  </a:schemeClr>
                </a:solidFill>
                <a:latin typeface="+mn-lt"/>
              </a:rPr>
              <a:t>orden</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decenas</a:t>
            </a:r>
            <a:r>
              <a:rPr lang="en-US" dirty="0">
                <a:solidFill>
                  <a:schemeClr val="tx1">
                    <a:lumMod val="75000"/>
                    <a:lumOff val="25000"/>
                  </a:schemeClr>
                </a:solidFill>
                <a:latin typeface="+mn-lt"/>
              </a:rPr>
              <a:t> de has.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9330"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MANEJO DEL RIEGO LOCALIZADO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9331"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u="sng">
                <a:solidFill>
                  <a:schemeClr val="tx1">
                    <a:lumMod val="75000"/>
                    <a:lumOff val="25000"/>
                  </a:schemeClr>
                </a:solidFill>
                <a:latin typeface="+mn-lt"/>
              </a:rPr>
              <a:t>Programación en función de indicadores de estrés hídrico de los cultivos.</a:t>
            </a:r>
          </a:p>
          <a:p>
            <a:pPr eaLnBrk="1" hangingPunct="1">
              <a:lnSpc>
                <a:spcPct val="90000"/>
              </a:lnSpc>
              <a:spcAft>
                <a:spcPts val="600"/>
              </a:spcAft>
              <a:buClr>
                <a:schemeClr val="accent1"/>
              </a:buClr>
              <a:buFont typeface="Calibri" panose="020F0502020204030204" pitchFamily="34" charset="0"/>
            </a:pPr>
            <a:endParaRPr lang="en-US" b="1" u="sng">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teoría, estos métodos son los mejores, ya que las plantas realizan una integración de todos los factores que intervienen en sus necesidades de agua.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Sin embargo, la sofisticación de los medios utilizados y la falta de conocimientos consolidados, hace que su aplicación práctica sea muy reducida. </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Debido a ello sólo vamos a recordar que los indicadores más utilizados son:</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el potencial hídrico foliar, </a:t>
            </a: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el SDD (Stress Degree Day) </a:t>
            </a:r>
          </a:p>
          <a:p>
            <a:pPr eaLnBrk="1" hangingPunct="1">
              <a:lnSpc>
                <a:spcPct val="90000"/>
              </a:lnSpc>
              <a:spcAft>
                <a:spcPts val="600"/>
              </a:spcAft>
              <a:buClr>
                <a:schemeClr val="accent1"/>
              </a:buClr>
              <a:buFont typeface="Calibri" panose="020F0502020204030204" pitchFamily="34" charset="0"/>
              <a:buChar char="•"/>
            </a:pPr>
            <a:r>
              <a:rPr lang="en-US">
                <a:solidFill>
                  <a:schemeClr val="tx1">
                    <a:lumMod val="75000"/>
                    <a:lumOff val="25000"/>
                  </a:schemeClr>
                </a:solidFill>
                <a:latin typeface="+mn-lt"/>
              </a:rPr>
              <a:t>CWSI (Crop Water Stress Index)</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354"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MANEJO DEL RIEGO LOCALIZADO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355"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90000"/>
              </a:lnSpc>
              <a:spcAft>
                <a:spcPts val="600"/>
              </a:spcAft>
              <a:buClr>
                <a:schemeClr val="accent1"/>
              </a:buClr>
              <a:buFont typeface="Calibri" panose="020F0502020204030204" pitchFamily="34" charset="0"/>
            </a:pPr>
            <a:r>
              <a:rPr lang="en-US" b="1" u="sng">
                <a:solidFill>
                  <a:schemeClr val="tx1">
                    <a:lumMod val="75000"/>
                    <a:lumOff val="25000"/>
                  </a:schemeClr>
                </a:solidFill>
                <a:latin typeface="+mn-lt"/>
              </a:rPr>
              <a:t>Programación practica del riego localizado.</a:t>
            </a: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riego localizado se suele regar con alta frecuencia muchas veces diariamente y casi siempre con un intervalo menor de cuatro días.</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En la práctica, desde el punto de vista agronómico no suele haber diferencia entre regar cada uno o cuatro días, salvo en suelos extremadamente poco retentivos (pedregosos, muy arenosos, etc.).</a:t>
            </a:r>
          </a:p>
          <a:p>
            <a:pPr eaLnBrk="1" hangingPunct="1">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latin typeface="+mn-lt"/>
            </a:endParaRPr>
          </a:p>
          <a:p>
            <a:pPr eaLnBrk="1" hangingPunct="1">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latin typeface="+mn-lt"/>
              </a:rPr>
              <a:t>Más importancia tiene el fijar correctamente la dosis de riego. El procedimiento consiste en: (Pizarro Cabello, F. 2002)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378" name="Text Box 2"/>
          <p:cNvSpPr txBox="1">
            <a:spLocks noChangeArrowheads="1"/>
          </p:cNvSpPr>
          <p:nvPr/>
        </p:nvSpPr>
        <p:spPr bwMode="auto">
          <a:xfrm>
            <a:off x="492370" y="605896"/>
            <a:ext cx="3084844"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85000"/>
              </a:lnSpc>
              <a:spcBef>
                <a:spcPct val="0"/>
              </a:spcBef>
              <a:spcAft>
                <a:spcPts val="600"/>
              </a:spcAft>
            </a:pPr>
            <a:r>
              <a:rPr lang="en-US" sz="3600" b="1" spc="-50">
                <a:solidFill>
                  <a:srgbClr val="FFFFFF"/>
                </a:solidFill>
                <a:latin typeface="+mj-lt"/>
                <a:ea typeface="+mj-ea"/>
                <a:cs typeface="+mj-cs"/>
              </a:rPr>
              <a:t>MANEJO DEL RIEGO LOCALIZADO</a:t>
            </a:r>
            <a:endParaRPr lang="en-US" sz="3600" spc="-5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379" name="Text Box 3"/>
          <p:cNvSpPr txBox="1">
            <a:spLocks noChangeArrowheads="1"/>
          </p:cNvSpPr>
          <p:nvPr/>
        </p:nvSpPr>
        <p:spPr bwMode="auto">
          <a:xfrm>
            <a:off x="4742016" y="605896"/>
            <a:ext cx="6413663" cy="5646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457200" indent="-457200" eaLnBrk="1" hangingPunct="1">
              <a:lnSpc>
                <a:spcPct val="90000"/>
              </a:lnSpc>
              <a:spcAft>
                <a:spcPts val="600"/>
              </a:spcAft>
              <a:buClr>
                <a:schemeClr val="accent1"/>
              </a:buClr>
              <a:buFont typeface="Calibri" panose="020F0502020204030204" pitchFamily="34" charset="0"/>
              <a:buAutoNum type="arabicParenR"/>
              <a:defRPr/>
            </a:pPr>
            <a:r>
              <a:rPr lang="en-US" dirty="0" err="1">
                <a:solidFill>
                  <a:schemeClr val="tx1">
                    <a:lumMod val="75000"/>
                    <a:lumOff val="25000"/>
                  </a:schemeClr>
                </a:solidFill>
                <a:latin typeface="+mn-lt"/>
              </a:rPr>
              <a:t>Prever</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necesidades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futuras</a:t>
            </a:r>
            <a:r>
              <a:rPr lang="en-US" dirty="0">
                <a:solidFill>
                  <a:schemeClr val="tx1">
                    <a:lumMod val="75000"/>
                    <a:lumOff val="25000"/>
                  </a:schemeClr>
                </a:solidFill>
                <a:latin typeface="+mn-lt"/>
              </a:rPr>
              <a:t>. </a:t>
            </a:r>
          </a:p>
          <a:p>
            <a:pPr marL="400050" lvl="1" indent="0" eaLnBrk="1" hangingPunct="1">
              <a:lnSpc>
                <a:spcPct val="90000"/>
              </a:lnSpc>
              <a:spcAft>
                <a:spcPts val="600"/>
              </a:spcAft>
              <a:buClr>
                <a:schemeClr val="accent1"/>
              </a:buClr>
              <a:buFont typeface="Calibri" panose="020F0502020204030204" pitchFamily="34" charset="0"/>
              <a:defRPr/>
            </a:pPr>
            <a:r>
              <a:rPr lang="en-US" dirty="0">
                <a:solidFill>
                  <a:schemeClr val="tx1">
                    <a:lumMod val="75000"/>
                    <a:lumOff val="25000"/>
                  </a:schemeClr>
                </a:solidFill>
                <a:latin typeface="+mn-lt"/>
              </a:rPr>
              <a:t>Se </a:t>
            </a:r>
            <a:r>
              <a:rPr lang="en-US" dirty="0" err="1">
                <a:solidFill>
                  <a:schemeClr val="tx1">
                    <a:lumMod val="75000"/>
                    <a:lumOff val="25000"/>
                  </a:schemeClr>
                </a:solidFill>
                <a:latin typeface="+mn-lt"/>
              </a:rPr>
              <a:t>recomienda</a:t>
            </a:r>
            <a:r>
              <a:rPr lang="en-US" dirty="0">
                <a:solidFill>
                  <a:schemeClr val="tx1">
                    <a:lumMod val="75000"/>
                    <a:lumOff val="25000"/>
                  </a:schemeClr>
                </a:solidFill>
                <a:latin typeface="+mn-lt"/>
              </a:rPr>
              <a:t> utilizer </a:t>
            </a:r>
            <a:r>
              <a:rPr lang="en-US" dirty="0" err="1">
                <a:solidFill>
                  <a:schemeClr val="tx1">
                    <a:lumMod val="75000"/>
                    <a:lumOff val="25000"/>
                  </a:schemeClr>
                </a:solidFill>
                <a:latin typeface="+mn-lt"/>
              </a:rPr>
              <a:t>Periodos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inferiores</a:t>
            </a:r>
            <a:r>
              <a:rPr lang="en-US" dirty="0">
                <a:solidFill>
                  <a:schemeClr val="tx1">
                    <a:lumMod val="75000"/>
                    <a:lumOff val="25000"/>
                  </a:schemeClr>
                </a:solidFill>
                <a:latin typeface="+mn-lt"/>
              </a:rPr>
              <a:t> al </a:t>
            </a:r>
            <a:r>
              <a:rPr lang="en-US" dirty="0" err="1">
                <a:solidFill>
                  <a:schemeClr val="tx1">
                    <a:lumMod val="75000"/>
                    <a:lumOff val="25000"/>
                  </a:schemeClr>
                </a:solidFill>
                <a:latin typeface="+mn-lt"/>
              </a:rPr>
              <a:t>mes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preferiblemente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semanales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defRPr/>
            </a:pPr>
            <a:r>
              <a:rPr lang="en-US" dirty="0">
                <a:solidFill>
                  <a:schemeClr val="tx1">
                    <a:lumMod val="75000"/>
                    <a:lumOff val="25000"/>
                  </a:schemeClr>
                </a:solidFill>
                <a:latin typeface="+mn-lt"/>
              </a:rPr>
              <a:t>2)	</a:t>
            </a:r>
            <a:r>
              <a:rPr lang="en-US" dirty="0" err="1">
                <a:solidFill>
                  <a:schemeClr val="tx1">
                    <a:lumMod val="75000"/>
                    <a:lumOff val="25000"/>
                  </a:schemeClr>
                </a:solidFill>
                <a:latin typeface="+mn-lt"/>
              </a:rPr>
              <a:t>Aplicar</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dosis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previstas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defRPr/>
            </a:pPr>
            <a:r>
              <a:rPr lang="en-US" dirty="0">
                <a:solidFill>
                  <a:schemeClr val="tx1">
                    <a:lumMod val="75000"/>
                    <a:lumOff val="25000"/>
                  </a:schemeClr>
                </a:solidFill>
                <a:latin typeface="+mn-lt"/>
              </a:rPr>
              <a:t>3)	El </a:t>
            </a:r>
            <a:r>
              <a:rPr lang="en-US" dirty="0" err="1">
                <a:solidFill>
                  <a:schemeClr val="tx1">
                    <a:lumMod val="75000"/>
                    <a:lumOff val="25000"/>
                  </a:schemeClr>
                </a:solidFill>
                <a:latin typeface="+mn-lt"/>
              </a:rPr>
              <a:t>último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día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período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programado</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comprueban</a:t>
            </a:r>
            <a:r>
              <a:rPr lang="en-US" dirty="0">
                <a:solidFill>
                  <a:schemeClr val="tx1">
                    <a:lumMod val="75000"/>
                    <a:lumOff val="25000"/>
                  </a:schemeClr>
                </a:solidFill>
                <a:latin typeface="+mn-lt"/>
              </a:rPr>
              <a:t> los </a:t>
            </a:r>
            <a:r>
              <a:rPr lang="en-US" dirty="0" err="1">
                <a:solidFill>
                  <a:schemeClr val="tx1">
                    <a:lumMod val="75000"/>
                    <a:lumOff val="25000"/>
                  </a:schemeClr>
                </a:solidFill>
                <a:latin typeface="+mn-lt"/>
              </a:rPr>
              <a:t>consumos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reales</a:t>
            </a:r>
            <a:r>
              <a:rPr lang="en-US" dirty="0">
                <a:solidFill>
                  <a:schemeClr val="tx1">
                    <a:lumMod val="75000"/>
                    <a:lumOff val="25000"/>
                  </a:schemeClr>
                </a:solidFill>
                <a:latin typeface="+mn-lt"/>
              </a:rPr>
              <a:t>.</a:t>
            </a:r>
          </a:p>
          <a:p>
            <a:pPr eaLnBrk="1" hangingPunct="1">
              <a:lnSpc>
                <a:spcPct val="90000"/>
              </a:lnSpc>
              <a:spcAft>
                <a:spcPts val="600"/>
              </a:spcAft>
              <a:buClr>
                <a:schemeClr val="accent1"/>
              </a:buClr>
              <a:buFont typeface="Calibri" panose="020F0502020204030204" pitchFamily="34" charset="0"/>
              <a:defRPr/>
            </a:pPr>
            <a:r>
              <a:rPr lang="en-US" dirty="0">
                <a:solidFill>
                  <a:schemeClr val="tx1">
                    <a:lumMod val="75000"/>
                    <a:lumOff val="25000"/>
                  </a:schemeClr>
                </a:solidFill>
                <a:latin typeface="+mn-lt"/>
              </a:rPr>
              <a:t>4)	Si las </a:t>
            </a:r>
            <a:r>
              <a:rPr lang="en-US" dirty="0" err="1">
                <a:solidFill>
                  <a:schemeClr val="tx1">
                    <a:lumMod val="75000"/>
                    <a:lumOff val="25000"/>
                  </a:schemeClr>
                </a:solidFill>
                <a:latin typeface="+mn-lt"/>
              </a:rPr>
              <a:t>dosis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aplicadas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superan</a:t>
            </a:r>
            <a:r>
              <a:rPr lang="en-US" dirty="0">
                <a:solidFill>
                  <a:schemeClr val="tx1">
                    <a:lumMod val="75000"/>
                    <a:lumOff val="25000"/>
                  </a:schemeClr>
                </a:solidFill>
                <a:latin typeface="+mn-lt"/>
              </a:rPr>
              <a:t> a los </a:t>
            </a:r>
            <a:r>
              <a:rPr lang="en-US" dirty="0" err="1">
                <a:solidFill>
                  <a:schemeClr val="tx1">
                    <a:lumMod val="75000"/>
                    <a:lumOff val="25000"/>
                  </a:schemeClr>
                </a:solidFill>
                <a:latin typeface="+mn-lt"/>
              </a:rPr>
              <a:t>consumos</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exceso</a:t>
            </a:r>
            <a:r>
              <a:rPr lang="en-US" dirty="0">
                <a:solidFill>
                  <a:schemeClr val="tx1">
                    <a:lumMod val="75000"/>
                    <a:lumOff val="25000"/>
                  </a:schemeClr>
                </a:solidFill>
                <a:latin typeface="+mn-lt"/>
              </a:rPr>
              <a:t> debe </a:t>
            </a:r>
            <a:r>
              <a:rPr lang="en-US" dirty="0" err="1">
                <a:solidFill>
                  <a:schemeClr val="tx1">
                    <a:lumMod val="75000"/>
                    <a:lumOff val="25000"/>
                  </a:schemeClr>
                </a:solidFill>
                <a:latin typeface="+mn-lt"/>
              </a:rPr>
              <a:t>darse</a:t>
            </a:r>
            <a:r>
              <a:rPr lang="en-US" dirty="0">
                <a:solidFill>
                  <a:schemeClr val="tx1">
                    <a:lumMod val="75000"/>
                    <a:lumOff val="25000"/>
                  </a:schemeClr>
                </a:solidFill>
                <a:latin typeface="+mn-lt"/>
              </a:rPr>
              <a:t> por </a:t>
            </a:r>
            <a:r>
              <a:rPr lang="en-US" dirty="0" err="1">
                <a:solidFill>
                  <a:schemeClr val="tx1">
                    <a:lumMod val="75000"/>
                    <a:lumOff val="25000"/>
                  </a:schemeClr>
                </a:solidFill>
                <a:latin typeface="+mn-lt"/>
              </a:rPr>
              <a:t>perdido</a:t>
            </a:r>
            <a:r>
              <a:rPr lang="en-US" dirty="0">
                <a:solidFill>
                  <a:schemeClr val="tx1">
                    <a:lumMod val="75000"/>
                    <a:lumOff val="25000"/>
                  </a:schemeClr>
                </a:solidFill>
                <a:latin typeface="+mn-lt"/>
              </a:rPr>
              <a:t> y no </a:t>
            </a:r>
            <a:r>
              <a:rPr lang="en-US" dirty="0" err="1">
                <a:solidFill>
                  <a:schemeClr val="tx1">
                    <a:lumMod val="75000"/>
                    <a:lumOff val="25000"/>
                  </a:schemeClr>
                </a:solidFill>
                <a:latin typeface="+mn-lt"/>
              </a:rPr>
              <a:t>tratar</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compensarlo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reduciendo</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dosis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siguiente</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periodo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naturalmente</a:t>
            </a:r>
            <a:r>
              <a:rPr lang="en-US" dirty="0">
                <a:solidFill>
                  <a:schemeClr val="tx1">
                    <a:lumMod val="75000"/>
                    <a:lumOff val="25000"/>
                  </a:schemeClr>
                </a:solidFill>
                <a:latin typeface="+mn-lt"/>
              </a:rPr>
              <a:t> salvo que </a:t>
            </a:r>
            <a:r>
              <a:rPr lang="en-US" dirty="0" err="1">
                <a:solidFill>
                  <a:schemeClr val="tx1">
                    <a:lumMod val="75000"/>
                    <a:lumOff val="25000"/>
                  </a:schemeClr>
                </a:solidFill>
                <a:latin typeface="+mn-lt"/>
              </a:rPr>
              <a:t>esas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diferencias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sean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muy</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grandes</a:t>
            </a:r>
            <a:r>
              <a:rPr lang="en-US" dirty="0">
                <a:solidFill>
                  <a:schemeClr val="tx1">
                    <a:lumMod val="75000"/>
                    <a:lumOff val="25000"/>
                  </a:schemeClr>
                </a:solidFill>
                <a:latin typeface="+mn-lt"/>
              </a:rPr>
              <a:t>, y se observe una </a:t>
            </a:r>
            <a:r>
              <a:rPr lang="en-US" dirty="0" err="1">
                <a:solidFill>
                  <a:schemeClr val="tx1">
                    <a:lumMod val="75000"/>
                    <a:lumOff val="25000"/>
                  </a:schemeClr>
                </a:solidFill>
                <a:latin typeface="+mn-lt"/>
              </a:rPr>
              <a:t>humectación</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excesiva</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terreno</a:t>
            </a:r>
            <a:r>
              <a:rPr lang="en-US" dirty="0">
                <a:solidFill>
                  <a:schemeClr val="tx1">
                    <a:lumMod val="75000"/>
                    <a:lumOff val="25000"/>
                  </a:schemeClr>
                </a:solidFill>
                <a:latin typeface="+mn-lt"/>
              </a:rPr>
              <a:t>. Si, por el </a:t>
            </a:r>
            <a:r>
              <a:rPr lang="en-US" dirty="0" err="1">
                <a:solidFill>
                  <a:schemeClr val="tx1">
                    <a:lumMod val="75000"/>
                    <a:lumOff val="25000"/>
                  </a:schemeClr>
                </a:solidFill>
                <a:latin typeface="+mn-lt"/>
              </a:rPr>
              <a:t>contrario</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dosis</a:t>
            </a:r>
            <a:r>
              <a:rPr lang="en-US" dirty="0">
                <a:solidFill>
                  <a:schemeClr val="tx1">
                    <a:lumMod val="75000"/>
                    <a:lumOff val="25000"/>
                  </a:schemeClr>
                </a:solidFill>
                <a:latin typeface="+mn-lt"/>
              </a:rPr>
              <a:t> son </a:t>
            </a:r>
            <a:r>
              <a:rPr lang="en-US" dirty="0" err="1">
                <a:solidFill>
                  <a:schemeClr val="tx1">
                    <a:lumMod val="75000"/>
                    <a:lumOff val="25000"/>
                  </a:schemeClr>
                </a:solidFill>
                <a:latin typeface="+mn-lt"/>
              </a:rPr>
              <a:t>inferiores</a:t>
            </a:r>
            <a:r>
              <a:rPr lang="en-US" dirty="0">
                <a:solidFill>
                  <a:schemeClr val="tx1">
                    <a:lumMod val="75000"/>
                    <a:lumOff val="25000"/>
                  </a:schemeClr>
                </a:solidFill>
                <a:latin typeface="+mn-lt"/>
              </a:rPr>
              <a:t> a los </a:t>
            </a:r>
            <a:r>
              <a:rPr lang="en-US" dirty="0" err="1">
                <a:solidFill>
                  <a:schemeClr val="tx1">
                    <a:lumMod val="75000"/>
                    <a:lumOff val="25000"/>
                  </a:schemeClr>
                </a:solidFill>
                <a:latin typeface="+mn-lt"/>
              </a:rPr>
              <a:t>consumos</a:t>
            </a:r>
            <a:r>
              <a:rPr lang="en-US" dirty="0">
                <a:solidFill>
                  <a:schemeClr val="tx1">
                    <a:lumMod val="75000"/>
                    <a:lumOff val="25000"/>
                  </a:schemeClr>
                </a:solidFill>
                <a:latin typeface="+mn-lt"/>
              </a:rPr>
              <a:t>, la </a:t>
            </a:r>
            <a:r>
              <a:rPr lang="en-US" dirty="0" err="1">
                <a:solidFill>
                  <a:schemeClr val="tx1">
                    <a:lumMod val="75000"/>
                    <a:lumOff val="25000"/>
                  </a:schemeClr>
                </a:solidFill>
                <a:latin typeface="+mn-lt"/>
              </a:rPr>
              <a:t>diferencia</a:t>
            </a:r>
            <a:r>
              <a:rPr lang="en-US" dirty="0">
                <a:solidFill>
                  <a:schemeClr val="tx1">
                    <a:lumMod val="75000"/>
                    <a:lumOff val="25000"/>
                  </a:schemeClr>
                </a:solidFill>
                <a:latin typeface="+mn-lt"/>
              </a:rPr>
              <a:t> se </a:t>
            </a:r>
            <a:r>
              <a:rPr lang="en-US" dirty="0" err="1">
                <a:solidFill>
                  <a:schemeClr val="tx1">
                    <a:lumMod val="75000"/>
                    <a:lumOff val="25000"/>
                  </a:schemeClr>
                </a:solidFill>
                <a:latin typeface="+mn-lt"/>
              </a:rPr>
              <a:t>compensa</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aumentando</a:t>
            </a:r>
            <a:r>
              <a:rPr lang="en-US" dirty="0">
                <a:solidFill>
                  <a:schemeClr val="tx1">
                    <a:lumMod val="75000"/>
                    <a:lumOff val="25000"/>
                  </a:schemeClr>
                </a:solidFill>
                <a:latin typeface="+mn-lt"/>
              </a:rPr>
              <a:t> las </a:t>
            </a:r>
            <a:r>
              <a:rPr lang="en-US" dirty="0" err="1">
                <a:solidFill>
                  <a:schemeClr val="tx1">
                    <a:lumMod val="75000"/>
                    <a:lumOff val="25000"/>
                  </a:schemeClr>
                </a:solidFill>
                <a:latin typeface="+mn-lt"/>
              </a:rPr>
              <a:t>dosis</a:t>
            </a:r>
            <a:r>
              <a:rPr lang="en-US" dirty="0">
                <a:solidFill>
                  <a:schemeClr val="tx1">
                    <a:lumMod val="75000"/>
                    <a:lumOff val="25000"/>
                  </a:schemeClr>
                </a:solidFill>
                <a:latin typeface="+mn-lt"/>
              </a:rPr>
              <a:t> de </a:t>
            </a:r>
            <a:r>
              <a:rPr lang="en-US" dirty="0" err="1">
                <a:solidFill>
                  <a:schemeClr val="tx1">
                    <a:lumMod val="75000"/>
                    <a:lumOff val="25000"/>
                  </a:schemeClr>
                </a:solidFill>
                <a:latin typeface="+mn-lt"/>
              </a:rPr>
              <a:t>todo</a:t>
            </a:r>
            <a:r>
              <a:rPr lang="en-US" dirty="0">
                <a:solidFill>
                  <a:schemeClr val="tx1">
                    <a:lumMod val="75000"/>
                    <a:lumOff val="25000"/>
                  </a:schemeClr>
                </a:solidFill>
                <a:latin typeface="+mn-lt"/>
              </a:rPr>
              <a:t> el </a:t>
            </a:r>
            <a:r>
              <a:rPr lang="en-US" dirty="0" err="1">
                <a:solidFill>
                  <a:schemeClr val="tx1">
                    <a:lumMod val="75000"/>
                    <a:lumOff val="25000"/>
                  </a:schemeClr>
                </a:solidFill>
                <a:latin typeface="+mn-lt"/>
              </a:rPr>
              <a:t>periodo</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siguiente</a:t>
            </a:r>
            <a:r>
              <a:rPr lang="en-US" dirty="0">
                <a:solidFill>
                  <a:schemeClr val="tx1">
                    <a:lumMod val="75000"/>
                    <a:lumOff val="25000"/>
                  </a:schemeClr>
                </a:solidFill>
                <a:latin typeface="+mn-lt"/>
              </a:rPr>
              <a:t> o de los </a:t>
            </a:r>
            <a:r>
              <a:rPr lang="en-US" dirty="0" err="1">
                <a:solidFill>
                  <a:schemeClr val="tx1">
                    <a:lumMod val="75000"/>
                    <a:lumOff val="25000"/>
                  </a:schemeClr>
                </a:solidFill>
                <a:latin typeface="+mn-lt"/>
              </a:rPr>
              <a:t>primeros</a:t>
            </a:r>
            <a:r>
              <a:rPr lang="en-US" dirty="0">
                <a:solidFill>
                  <a:schemeClr val="tx1">
                    <a:lumMod val="75000"/>
                    <a:lumOff val="25000"/>
                  </a:schemeClr>
                </a:solidFill>
                <a:latin typeface="+mn-lt"/>
              </a:rPr>
              <a:t> </a:t>
            </a:r>
            <a:r>
              <a:rPr lang="en-US" dirty="0" err="1">
                <a:solidFill>
                  <a:schemeClr val="tx1">
                    <a:lumMod val="75000"/>
                    <a:lumOff val="25000"/>
                  </a:schemeClr>
                </a:solidFill>
                <a:latin typeface="+mn-lt"/>
              </a:rPr>
              <a:t>días</a:t>
            </a:r>
            <a:r>
              <a:rPr lang="en-US" dirty="0">
                <a:solidFill>
                  <a:schemeClr val="tx1">
                    <a:lumMod val="75000"/>
                    <a:lumOff val="25000"/>
                  </a:schemeClr>
                </a:solidFill>
                <a:latin typeface="+mn-lt"/>
              </a:rPr>
              <a:t> del </a:t>
            </a:r>
            <a:r>
              <a:rPr lang="en-US" dirty="0" err="1">
                <a:solidFill>
                  <a:schemeClr val="tx1">
                    <a:lumMod val="75000"/>
                    <a:lumOff val="25000"/>
                  </a:schemeClr>
                </a:solidFill>
                <a:latin typeface="+mn-lt"/>
              </a:rPr>
              <a:t>mismo</a:t>
            </a:r>
            <a:r>
              <a:rPr lang="en-US" dirty="0">
                <a:solidFill>
                  <a:schemeClr val="tx1">
                    <a:lumMod val="75000"/>
                    <a:lumOff val="25000"/>
                  </a:schemeClr>
                </a:solidFill>
                <a:latin typeface="+mn-lt"/>
              </a:rPr>
              <a:t>.</a:t>
            </a:r>
          </a:p>
        </p:txBody>
      </p:sp>
    </p:spTree>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12537</Words>
  <Application>Microsoft Office PowerPoint</Application>
  <PresentationFormat>Widescreen</PresentationFormat>
  <Paragraphs>1250</Paragraphs>
  <Slides>163</Slides>
  <Notes>155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163</vt:i4>
      </vt:variant>
    </vt:vector>
  </HeadingPairs>
  <TitlesOfParts>
    <vt:vector size="172" baseType="lpstr">
      <vt:lpstr>Arial</vt:lpstr>
      <vt:lpstr>Calibri</vt:lpstr>
      <vt:lpstr>Calibri Light</vt:lpstr>
      <vt:lpstr>Times New Roman</vt:lpstr>
      <vt:lpstr>Verdana</vt:lpstr>
      <vt:lpstr>Wingdings</vt:lpstr>
      <vt:lpstr>Retrospect</vt:lpstr>
      <vt:lpstr>Ecuación</vt:lpstr>
      <vt:lpstr>CorelPhotoPaint.Image.7</vt:lpstr>
      <vt:lpstr>PowerPoint Presentation</vt:lpstr>
      <vt:lpstr>Tipos de Sistemas de Riego según el emisor</vt:lpstr>
      <vt:lpstr>Tipos de Riego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DESCRIPCIÓN DE LOS SISTEMAS DE RIEGO</vt:lpstr>
      <vt:lpstr>DESCRIPCIÓN DE LOS SISTEMAS DE RIEGO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Bases del Riego</vt:lpstr>
      <vt:lpstr>Bases del Riego – Capacidad de campo</vt:lpstr>
      <vt:lpstr>Curva de Avance y Receso</vt:lpstr>
      <vt:lpstr>Curva de Avance y Receso</vt:lpstr>
      <vt:lpstr>PowerPoint Presentation</vt:lpstr>
      <vt:lpstr>Diagrama de avance y receso</vt:lpstr>
      <vt:lpstr>Diagrama de avance y receso</vt:lpstr>
      <vt:lpstr>PowerPoint Presentation</vt:lpstr>
      <vt:lpstr>Riego por gravedad</vt:lpstr>
      <vt:lpstr>Riego por gravedad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Riego por superficie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Riego por goteo subterráneo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NECESIDADES DE AGUA DE LOS CULTIVOS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Riego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Reyna</dc:creator>
  <cp:lastModifiedBy>Teresa Reyna</cp:lastModifiedBy>
  <cp:revision>1</cp:revision>
  <dcterms:created xsi:type="dcterms:W3CDTF">2020-08-28T18:14:55Z</dcterms:created>
  <dcterms:modified xsi:type="dcterms:W3CDTF">2020-08-28T18:16:35Z</dcterms:modified>
</cp:coreProperties>
</file>