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47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70"/>
  </p:notesMasterIdLst>
  <p:sldIdLst>
    <p:sldId id="454" r:id="rId2"/>
    <p:sldId id="258" r:id="rId3"/>
    <p:sldId id="259" r:id="rId4"/>
    <p:sldId id="261" r:id="rId5"/>
    <p:sldId id="260" r:id="rId6"/>
    <p:sldId id="298" r:id="rId7"/>
    <p:sldId id="351" r:id="rId8"/>
    <p:sldId id="352" r:id="rId9"/>
    <p:sldId id="353" r:id="rId10"/>
    <p:sldId id="354" r:id="rId11"/>
    <p:sldId id="355" r:id="rId12"/>
    <p:sldId id="262" r:id="rId13"/>
    <p:sldId id="272" r:id="rId14"/>
    <p:sldId id="273" r:id="rId15"/>
    <p:sldId id="274" r:id="rId16"/>
    <p:sldId id="275" r:id="rId17"/>
    <p:sldId id="300" r:id="rId18"/>
    <p:sldId id="301" r:id="rId19"/>
    <p:sldId id="380" r:id="rId20"/>
    <p:sldId id="282" r:id="rId21"/>
    <p:sldId id="283" r:id="rId22"/>
    <p:sldId id="277" r:id="rId23"/>
    <p:sldId id="276" r:id="rId24"/>
    <p:sldId id="299" r:id="rId25"/>
    <p:sldId id="281" r:id="rId26"/>
    <p:sldId id="284" r:id="rId27"/>
    <p:sldId id="297" r:id="rId28"/>
    <p:sldId id="294" r:id="rId29"/>
    <p:sldId id="289" r:id="rId30"/>
    <p:sldId id="288" r:id="rId31"/>
    <p:sldId id="293" r:id="rId32"/>
    <p:sldId id="285" r:id="rId33"/>
    <p:sldId id="287" r:id="rId34"/>
    <p:sldId id="291" r:id="rId35"/>
    <p:sldId id="296" r:id="rId36"/>
    <p:sldId id="286" r:id="rId37"/>
    <p:sldId id="290" r:id="rId38"/>
    <p:sldId id="295" r:id="rId39"/>
    <p:sldId id="266" r:id="rId40"/>
    <p:sldId id="268" r:id="rId41"/>
    <p:sldId id="269" r:id="rId42"/>
    <p:sldId id="270" r:id="rId43"/>
    <p:sldId id="271" r:id="rId44"/>
    <p:sldId id="446" r:id="rId45"/>
    <p:sldId id="265" r:id="rId46"/>
    <p:sldId id="302" r:id="rId47"/>
    <p:sldId id="444" r:id="rId48"/>
    <p:sldId id="303" r:id="rId49"/>
    <p:sldId id="360" r:id="rId50"/>
    <p:sldId id="358" r:id="rId51"/>
    <p:sldId id="304" r:id="rId52"/>
    <p:sldId id="305" r:id="rId53"/>
    <p:sldId id="306" r:id="rId54"/>
    <p:sldId id="307" r:id="rId55"/>
    <p:sldId id="356" r:id="rId56"/>
    <p:sldId id="310" r:id="rId57"/>
    <p:sldId id="309" r:id="rId58"/>
    <p:sldId id="357" r:id="rId59"/>
    <p:sldId id="319" r:id="rId60"/>
    <p:sldId id="314" r:id="rId61"/>
    <p:sldId id="315" r:id="rId62"/>
    <p:sldId id="316" r:id="rId63"/>
    <p:sldId id="318" r:id="rId64"/>
    <p:sldId id="350" r:id="rId65"/>
    <p:sldId id="321" r:id="rId66"/>
    <p:sldId id="344" r:id="rId67"/>
    <p:sldId id="345" r:id="rId68"/>
    <p:sldId id="346" r:id="rId69"/>
    <p:sldId id="347" r:id="rId70"/>
    <p:sldId id="348" r:id="rId71"/>
    <p:sldId id="362" r:id="rId72"/>
    <p:sldId id="343" r:id="rId73"/>
    <p:sldId id="370" r:id="rId74"/>
    <p:sldId id="361" r:id="rId75"/>
    <p:sldId id="363" r:id="rId76"/>
    <p:sldId id="365" r:id="rId77"/>
    <p:sldId id="366" r:id="rId78"/>
    <p:sldId id="447" r:id="rId79"/>
    <p:sldId id="367" r:id="rId80"/>
    <p:sldId id="379" r:id="rId81"/>
    <p:sldId id="381" r:id="rId82"/>
    <p:sldId id="364" r:id="rId83"/>
    <p:sldId id="371" r:id="rId84"/>
    <p:sldId id="372" r:id="rId85"/>
    <p:sldId id="373" r:id="rId86"/>
    <p:sldId id="374" r:id="rId87"/>
    <p:sldId id="375" r:id="rId88"/>
    <p:sldId id="443" r:id="rId89"/>
    <p:sldId id="377" r:id="rId90"/>
    <p:sldId id="378" r:id="rId91"/>
    <p:sldId id="376" r:id="rId92"/>
    <p:sldId id="382" r:id="rId93"/>
    <p:sldId id="384" r:id="rId94"/>
    <p:sldId id="383" r:id="rId95"/>
    <p:sldId id="385" r:id="rId96"/>
    <p:sldId id="386" r:id="rId97"/>
    <p:sldId id="395" r:id="rId98"/>
    <p:sldId id="448" r:id="rId99"/>
    <p:sldId id="449" r:id="rId100"/>
    <p:sldId id="398" r:id="rId101"/>
    <p:sldId id="399" r:id="rId102"/>
    <p:sldId id="451" r:id="rId103"/>
    <p:sldId id="414" r:id="rId104"/>
    <p:sldId id="400" r:id="rId105"/>
    <p:sldId id="450" r:id="rId106"/>
    <p:sldId id="432" r:id="rId107"/>
    <p:sldId id="419" r:id="rId108"/>
    <p:sldId id="436" r:id="rId109"/>
    <p:sldId id="401" r:id="rId110"/>
    <p:sldId id="402" r:id="rId111"/>
    <p:sldId id="403" r:id="rId112"/>
    <p:sldId id="404" r:id="rId113"/>
    <p:sldId id="407" r:id="rId114"/>
    <p:sldId id="438" r:id="rId115"/>
    <p:sldId id="433" r:id="rId116"/>
    <p:sldId id="405" r:id="rId117"/>
    <p:sldId id="408" r:id="rId118"/>
    <p:sldId id="410" r:id="rId119"/>
    <p:sldId id="409" r:id="rId120"/>
    <p:sldId id="406" r:id="rId121"/>
    <p:sldId id="411" r:id="rId122"/>
    <p:sldId id="412" r:id="rId123"/>
    <p:sldId id="413" r:id="rId124"/>
    <p:sldId id="415" r:id="rId125"/>
    <p:sldId id="445" r:id="rId126"/>
    <p:sldId id="452" r:id="rId127"/>
    <p:sldId id="439" r:id="rId128"/>
    <p:sldId id="417" r:id="rId129"/>
    <p:sldId id="418" r:id="rId130"/>
    <p:sldId id="422" r:id="rId131"/>
    <p:sldId id="431" r:id="rId132"/>
    <p:sldId id="421" r:id="rId133"/>
    <p:sldId id="420" r:id="rId134"/>
    <p:sldId id="416" r:id="rId135"/>
    <p:sldId id="423" r:id="rId136"/>
    <p:sldId id="455" r:id="rId137"/>
    <p:sldId id="424" r:id="rId138"/>
    <p:sldId id="440" r:id="rId139"/>
    <p:sldId id="441" r:id="rId140"/>
    <p:sldId id="442" r:id="rId141"/>
    <p:sldId id="425" r:id="rId142"/>
    <p:sldId id="426" r:id="rId143"/>
    <p:sldId id="428" r:id="rId144"/>
    <p:sldId id="430" r:id="rId145"/>
    <p:sldId id="429" r:id="rId146"/>
    <p:sldId id="435" r:id="rId147"/>
    <p:sldId id="323" r:id="rId148"/>
    <p:sldId id="324" r:id="rId149"/>
    <p:sldId id="325" r:id="rId150"/>
    <p:sldId id="326" r:id="rId151"/>
    <p:sldId id="327" r:id="rId152"/>
    <p:sldId id="328" r:id="rId153"/>
    <p:sldId id="329" r:id="rId154"/>
    <p:sldId id="330" r:id="rId155"/>
    <p:sldId id="331" r:id="rId156"/>
    <p:sldId id="332" r:id="rId157"/>
    <p:sldId id="333" r:id="rId158"/>
    <p:sldId id="334" r:id="rId159"/>
    <p:sldId id="335" r:id="rId160"/>
    <p:sldId id="336" r:id="rId161"/>
    <p:sldId id="337" r:id="rId162"/>
    <p:sldId id="338" r:id="rId163"/>
    <p:sldId id="339" r:id="rId164"/>
    <p:sldId id="340" r:id="rId165"/>
    <p:sldId id="341" r:id="rId166"/>
    <p:sldId id="342" r:id="rId167"/>
    <p:sldId id="322" r:id="rId168"/>
    <p:sldId id="264" r:id="rId1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sv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2" Type="http://schemas.openxmlformats.org/officeDocument/2006/relationships/image" Target="../media/image227.svg"/><Relationship Id="rId1" Type="http://schemas.openxmlformats.org/officeDocument/2006/relationships/image" Target="../media/image226.png"/><Relationship Id="rId6" Type="http://schemas.openxmlformats.org/officeDocument/2006/relationships/image" Target="../media/image231.svg"/><Relationship Id="rId5" Type="http://schemas.openxmlformats.org/officeDocument/2006/relationships/image" Target="../media/image230.png"/><Relationship Id="rId4" Type="http://schemas.openxmlformats.org/officeDocument/2006/relationships/image" Target="../media/image229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sv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2" Type="http://schemas.openxmlformats.org/officeDocument/2006/relationships/image" Target="../media/image227.svg"/><Relationship Id="rId1" Type="http://schemas.openxmlformats.org/officeDocument/2006/relationships/image" Target="../media/image226.png"/><Relationship Id="rId6" Type="http://schemas.openxmlformats.org/officeDocument/2006/relationships/image" Target="../media/image231.svg"/><Relationship Id="rId5" Type="http://schemas.openxmlformats.org/officeDocument/2006/relationships/image" Target="../media/image230.png"/><Relationship Id="rId4" Type="http://schemas.openxmlformats.org/officeDocument/2006/relationships/image" Target="../media/image2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48A950-91C8-42BD-B003-76EA6893BBD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FFEBF23-1F10-452E-B0F6-9D9CBAE53DF3}">
      <dgm:prSet/>
      <dgm:spPr/>
      <dgm:t>
        <a:bodyPr/>
        <a:lstStyle/>
        <a:p>
          <a:r>
            <a:rPr lang="es-ES"/>
            <a:t>1) </a:t>
          </a:r>
          <a:r>
            <a:rPr lang="es-ES" u="sng"/>
            <a:t>Velocidad de giro</a:t>
          </a:r>
          <a:r>
            <a:rPr lang="es-ES"/>
            <a:t> </a:t>
          </a:r>
          <a:endParaRPr lang="en-US"/>
        </a:p>
      </dgm:t>
    </dgm:pt>
    <dgm:pt modelId="{032DC809-7573-4F88-8AFA-A072EC89680D}" type="parTrans" cxnId="{9B3A7712-074C-446A-B344-92E73E3CA8FE}">
      <dgm:prSet/>
      <dgm:spPr/>
      <dgm:t>
        <a:bodyPr/>
        <a:lstStyle/>
        <a:p>
          <a:endParaRPr lang="en-US"/>
        </a:p>
      </dgm:t>
    </dgm:pt>
    <dgm:pt modelId="{C9B57A7D-8098-4B91-82C0-8DCA26B2318D}" type="sibTrans" cxnId="{9B3A7712-074C-446A-B344-92E73E3CA8FE}">
      <dgm:prSet/>
      <dgm:spPr/>
      <dgm:t>
        <a:bodyPr/>
        <a:lstStyle/>
        <a:p>
          <a:endParaRPr lang="en-US"/>
        </a:p>
      </dgm:t>
    </dgm:pt>
    <dgm:pt modelId="{681E77CF-EADC-44EC-9A42-0D46EA0AB78F}">
      <dgm:prSet/>
      <dgm:spPr/>
      <dgm:t>
        <a:bodyPr/>
        <a:lstStyle/>
        <a:p>
          <a:r>
            <a:rPr lang="es-ES"/>
            <a:t>a) giro rápido: 3 - 6 vueltas. min</a:t>
          </a:r>
          <a:r>
            <a:rPr lang="es-ES" baseline="30000"/>
            <a:t>-1</a:t>
          </a:r>
          <a:endParaRPr lang="en-US"/>
        </a:p>
      </dgm:t>
    </dgm:pt>
    <dgm:pt modelId="{521A83CC-0DF7-46DC-8169-745BA5B91C1F}" type="parTrans" cxnId="{F1CCBD8B-8B61-4C4B-87AA-9BFC375EEB7A}">
      <dgm:prSet/>
      <dgm:spPr/>
      <dgm:t>
        <a:bodyPr/>
        <a:lstStyle/>
        <a:p>
          <a:endParaRPr lang="en-US"/>
        </a:p>
      </dgm:t>
    </dgm:pt>
    <dgm:pt modelId="{E7F9E06F-052A-49FB-8E4E-786CC49ED02B}" type="sibTrans" cxnId="{F1CCBD8B-8B61-4C4B-87AA-9BFC375EEB7A}">
      <dgm:prSet/>
      <dgm:spPr/>
      <dgm:t>
        <a:bodyPr/>
        <a:lstStyle/>
        <a:p>
          <a:endParaRPr lang="en-US"/>
        </a:p>
      </dgm:t>
    </dgm:pt>
    <dgm:pt modelId="{1973EDE9-7723-40B6-9B23-292A011D4EF9}">
      <dgm:prSet/>
      <dgm:spPr/>
      <dgm:t>
        <a:bodyPr/>
        <a:lstStyle/>
        <a:p>
          <a:r>
            <a:rPr lang="es-ES"/>
            <a:t>uso en </a:t>
          </a:r>
          <a:r>
            <a:rPr lang="es-ES" baseline="30000"/>
            <a:t> </a:t>
          </a:r>
          <a:r>
            <a:rPr lang="es-ES"/>
            <a:t>jardines, viveros, horticultura</a:t>
          </a:r>
          <a:endParaRPr lang="en-US"/>
        </a:p>
      </dgm:t>
    </dgm:pt>
    <dgm:pt modelId="{56A923FD-551E-4401-B4B1-78DA091D7424}" type="parTrans" cxnId="{DA942EA9-9BDD-452D-AD25-4DBE146AFC6C}">
      <dgm:prSet/>
      <dgm:spPr/>
      <dgm:t>
        <a:bodyPr/>
        <a:lstStyle/>
        <a:p>
          <a:endParaRPr lang="en-US"/>
        </a:p>
      </dgm:t>
    </dgm:pt>
    <dgm:pt modelId="{123BB6D1-D4F5-4A8C-9A27-B9E369CA401E}" type="sibTrans" cxnId="{DA942EA9-9BDD-452D-AD25-4DBE146AFC6C}">
      <dgm:prSet/>
      <dgm:spPr/>
      <dgm:t>
        <a:bodyPr/>
        <a:lstStyle/>
        <a:p>
          <a:endParaRPr lang="en-US"/>
        </a:p>
      </dgm:t>
    </dgm:pt>
    <dgm:pt modelId="{5FC430CE-4E7A-42D1-A200-9C133CEC297E}">
      <dgm:prSet/>
      <dgm:spPr/>
      <dgm:t>
        <a:bodyPr/>
        <a:lstStyle/>
        <a:p>
          <a:r>
            <a:rPr lang="es-ES"/>
            <a:t>b) giro lento : 0.5 -1 vuelta. min</a:t>
          </a:r>
          <a:r>
            <a:rPr lang="es-ES" baseline="30000"/>
            <a:t>-1</a:t>
          </a:r>
          <a:r>
            <a:rPr lang="es-ES"/>
            <a:t> </a:t>
          </a:r>
          <a:endParaRPr lang="en-US"/>
        </a:p>
      </dgm:t>
    </dgm:pt>
    <dgm:pt modelId="{B03C556B-D1DE-447F-ABF6-B0DAE1CE5CF3}" type="parTrans" cxnId="{A1048632-0FB2-4C40-A8A6-93C040D2E620}">
      <dgm:prSet/>
      <dgm:spPr/>
      <dgm:t>
        <a:bodyPr/>
        <a:lstStyle/>
        <a:p>
          <a:endParaRPr lang="en-US"/>
        </a:p>
      </dgm:t>
    </dgm:pt>
    <dgm:pt modelId="{305ED7D5-1869-42CA-9BE8-171C14BE2789}" type="sibTrans" cxnId="{A1048632-0FB2-4C40-A8A6-93C040D2E620}">
      <dgm:prSet/>
      <dgm:spPr/>
      <dgm:t>
        <a:bodyPr/>
        <a:lstStyle/>
        <a:p>
          <a:endParaRPr lang="en-US"/>
        </a:p>
      </dgm:t>
    </dgm:pt>
    <dgm:pt modelId="{1983AB91-2225-461D-9DB3-43158DE613AC}">
      <dgm:prSet/>
      <dgm:spPr/>
      <dgm:t>
        <a:bodyPr/>
        <a:lstStyle/>
        <a:p>
          <a:r>
            <a:rPr lang="es-ES"/>
            <a:t>mayor radio de mojado</a:t>
          </a:r>
          <a:endParaRPr lang="en-US"/>
        </a:p>
      </dgm:t>
    </dgm:pt>
    <dgm:pt modelId="{72B9B15F-86C7-46EB-AEF2-CC2231A558F3}" type="parTrans" cxnId="{7B9CD651-C9CB-4413-B5FE-F9F02AD7C4A0}">
      <dgm:prSet/>
      <dgm:spPr/>
      <dgm:t>
        <a:bodyPr/>
        <a:lstStyle/>
        <a:p>
          <a:endParaRPr lang="en-US"/>
        </a:p>
      </dgm:t>
    </dgm:pt>
    <dgm:pt modelId="{566C320B-FD99-4949-86B7-8257E3079AB2}" type="sibTrans" cxnId="{7B9CD651-C9CB-4413-B5FE-F9F02AD7C4A0}">
      <dgm:prSet/>
      <dgm:spPr/>
      <dgm:t>
        <a:bodyPr/>
        <a:lstStyle/>
        <a:p>
          <a:endParaRPr lang="en-US"/>
        </a:p>
      </dgm:t>
    </dgm:pt>
    <dgm:pt modelId="{F4EEDEDF-381C-4F65-88D6-827ED7B8D0EC}">
      <dgm:prSet/>
      <dgm:spPr/>
      <dgm:t>
        <a:bodyPr/>
        <a:lstStyle/>
        <a:p>
          <a:r>
            <a:rPr lang="es-ES"/>
            <a:t>mayor espaciamiento entre aspersores</a:t>
          </a:r>
          <a:endParaRPr lang="en-US"/>
        </a:p>
      </dgm:t>
    </dgm:pt>
    <dgm:pt modelId="{ACB62F76-17B6-46F0-89AD-1E897B8D2BAF}" type="parTrans" cxnId="{BF20D790-F23C-45E2-9A80-BD472B0CAD76}">
      <dgm:prSet/>
      <dgm:spPr/>
      <dgm:t>
        <a:bodyPr/>
        <a:lstStyle/>
        <a:p>
          <a:endParaRPr lang="en-US"/>
        </a:p>
      </dgm:t>
    </dgm:pt>
    <dgm:pt modelId="{1272869F-CF9D-4CFE-B355-0CAF34A98051}" type="sibTrans" cxnId="{BF20D790-F23C-45E2-9A80-BD472B0CAD76}">
      <dgm:prSet/>
      <dgm:spPr/>
      <dgm:t>
        <a:bodyPr/>
        <a:lstStyle/>
        <a:p>
          <a:endParaRPr lang="en-US"/>
        </a:p>
      </dgm:t>
    </dgm:pt>
    <dgm:pt modelId="{8C12D3B5-D9CA-41F9-8840-697B07DB806E}">
      <dgm:prSet/>
      <dgm:spPr/>
      <dgm:t>
        <a:bodyPr/>
        <a:lstStyle/>
        <a:p>
          <a:r>
            <a:rPr lang="es-ES"/>
            <a:t>uso general en agricultura</a:t>
          </a:r>
          <a:endParaRPr lang="en-US"/>
        </a:p>
      </dgm:t>
    </dgm:pt>
    <dgm:pt modelId="{602DAF53-121E-4FA7-B025-41D542957D80}" type="parTrans" cxnId="{8EA0B16F-C311-4FA2-9B63-4523D660EC73}">
      <dgm:prSet/>
      <dgm:spPr/>
      <dgm:t>
        <a:bodyPr/>
        <a:lstStyle/>
        <a:p>
          <a:endParaRPr lang="en-US"/>
        </a:p>
      </dgm:t>
    </dgm:pt>
    <dgm:pt modelId="{D7438B44-FB18-4D23-A9B2-055DE3D9A9FC}" type="sibTrans" cxnId="{8EA0B16F-C311-4FA2-9B63-4523D660EC73}">
      <dgm:prSet/>
      <dgm:spPr/>
      <dgm:t>
        <a:bodyPr/>
        <a:lstStyle/>
        <a:p>
          <a:endParaRPr lang="en-US"/>
        </a:p>
      </dgm:t>
    </dgm:pt>
    <dgm:pt modelId="{83E64CF3-FBF6-4581-8CE4-2814EA1E6016}">
      <dgm:prSet/>
      <dgm:spPr/>
      <dgm:t>
        <a:bodyPr/>
        <a:lstStyle/>
        <a:p>
          <a:r>
            <a:rPr lang="es-ES"/>
            <a:t>2) </a:t>
          </a:r>
          <a:r>
            <a:rPr lang="es-ES" u="sng"/>
            <a:t>Mecanismo de giro</a:t>
          </a:r>
          <a:r>
            <a:rPr lang="es-ES"/>
            <a:t> </a:t>
          </a:r>
          <a:endParaRPr lang="en-US"/>
        </a:p>
      </dgm:t>
    </dgm:pt>
    <dgm:pt modelId="{1015040F-3BD8-4E20-BE19-CE2DE736EEC3}" type="parTrans" cxnId="{EB09B1FE-6972-4F3E-A380-469250D1DC78}">
      <dgm:prSet/>
      <dgm:spPr/>
      <dgm:t>
        <a:bodyPr/>
        <a:lstStyle/>
        <a:p>
          <a:endParaRPr lang="en-US"/>
        </a:p>
      </dgm:t>
    </dgm:pt>
    <dgm:pt modelId="{6C571DAD-5833-4996-A364-501FB58F8A0E}" type="sibTrans" cxnId="{EB09B1FE-6972-4F3E-A380-469250D1DC78}">
      <dgm:prSet/>
      <dgm:spPr/>
      <dgm:t>
        <a:bodyPr/>
        <a:lstStyle/>
        <a:p>
          <a:endParaRPr lang="en-US"/>
        </a:p>
      </dgm:t>
    </dgm:pt>
    <dgm:pt modelId="{7A9E91B3-AD0E-46EA-B4A4-AD56EBEE5086}">
      <dgm:prSet/>
      <dgm:spPr/>
      <dgm:t>
        <a:bodyPr/>
        <a:lstStyle/>
        <a:p>
          <a:r>
            <a:rPr lang="es-ES"/>
            <a:t>a) reacción                                     </a:t>
          </a:r>
          <a:endParaRPr lang="en-US"/>
        </a:p>
      </dgm:t>
    </dgm:pt>
    <dgm:pt modelId="{C58AEA26-ADCF-4FC4-AFE6-C1F75CC7E51E}" type="parTrans" cxnId="{8AAE97D0-8BC2-4BE1-99E0-48D4FF155823}">
      <dgm:prSet/>
      <dgm:spPr/>
      <dgm:t>
        <a:bodyPr/>
        <a:lstStyle/>
        <a:p>
          <a:endParaRPr lang="en-US"/>
        </a:p>
      </dgm:t>
    </dgm:pt>
    <dgm:pt modelId="{079F17F7-B728-4436-981C-D04C4C8CE7CB}" type="sibTrans" cxnId="{8AAE97D0-8BC2-4BE1-99E0-48D4FF155823}">
      <dgm:prSet/>
      <dgm:spPr/>
      <dgm:t>
        <a:bodyPr/>
        <a:lstStyle/>
        <a:p>
          <a:endParaRPr lang="en-US"/>
        </a:p>
      </dgm:t>
    </dgm:pt>
    <dgm:pt modelId="{06A1F813-BCFE-49A3-8362-511D3AB25825}">
      <dgm:prSet/>
      <dgm:spPr/>
      <dgm:t>
        <a:bodyPr/>
        <a:lstStyle/>
        <a:p>
          <a:r>
            <a:rPr lang="es-ES"/>
            <a:t>b) turbina</a:t>
          </a:r>
          <a:endParaRPr lang="en-US"/>
        </a:p>
      </dgm:t>
    </dgm:pt>
    <dgm:pt modelId="{A5307248-AB4A-4EB4-B463-65DDEBDAAF4D}" type="parTrans" cxnId="{20CCF1A0-8359-4BCD-9CD4-9803E4733E9E}">
      <dgm:prSet/>
      <dgm:spPr/>
      <dgm:t>
        <a:bodyPr/>
        <a:lstStyle/>
        <a:p>
          <a:endParaRPr lang="en-US"/>
        </a:p>
      </dgm:t>
    </dgm:pt>
    <dgm:pt modelId="{046AC4D2-9419-4E39-B75A-F807C1527184}" type="sibTrans" cxnId="{20CCF1A0-8359-4BCD-9CD4-9803E4733E9E}">
      <dgm:prSet/>
      <dgm:spPr/>
      <dgm:t>
        <a:bodyPr/>
        <a:lstStyle/>
        <a:p>
          <a:endParaRPr lang="en-US"/>
        </a:p>
      </dgm:t>
    </dgm:pt>
    <dgm:pt modelId="{B7E506E3-B30D-4DC3-A496-117B6C4483E4}">
      <dgm:prSet/>
      <dgm:spPr/>
      <dgm:t>
        <a:bodyPr/>
        <a:lstStyle/>
        <a:p>
          <a:r>
            <a:rPr lang="es-ES"/>
            <a:t>c) choque o “brazo oscilante”</a:t>
          </a:r>
          <a:endParaRPr lang="en-US"/>
        </a:p>
      </dgm:t>
    </dgm:pt>
    <dgm:pt modelId="{FA0B2DA8-11DA-4BD2-955B-1C370AD7EC6F}" type="parTrans" cxnId="{F9A19516-617D-4B16-B482-ABBC08F919D7}">
      <dgm:prSet/>
      <dgm:spPr/>
      <dgm:t>
        <a:bodyPr/>
        <a:lstStyle/>
        <a:p>
          <a:endParaRPr lang="en-US"/>
        </a:p>
      </dgm:t>
    </dgm:pt>
    <dgm:pt modelId="{DF631360-2930-45B5-BF04-B09FC16FC084}" type="sibTrans" cxnId="{F9A19516-617D-4B16-B482-ABBC08F919D7}">
      <dgm:prSet/>
      <dgm:spPr/>
      <dgm:t>
        <a:bodyPr/>
        <a:lstStyle/>
        <a:p>
          <a:endParaRPr lang="en-US"/>
        </a:p>
      </dgm:t>
    </dgm:pt>
    <dgm:pt modelId="{9221D0F8-6D89-4B6A-91E8-CBB1B5BB97D5}" type="pres">
      <dgm:prSet presAssocID="{7F48A950-91C8-42BD-B003-76EA6893BBD9}" presName="linear" presStyleCnt="0">
        <dgm:presLayoutVars>
          <dgm:animLvl val="lvl"/>
          <dgm:resizeHandles val="exact"/>
        </dgm:presLayoutVars>
      </dgm:prSet>
      <dgm:spPr/>
    </dgm:pt>
    <dgm:pt modelId="{77216EF4-3330-4035-8743-CEFCD426A774}" type="pres">
      <dgm:prSet presAssocID="{BFFEBF23-1F10-452E-B0F6-9D9CBAE53DF3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46335424-8C55-41B3-A5C3-13391A425412}" type="pres">
      <dgm:prSet presAssocID="{C9B57A7D-8098-4B91-82C0-8DCA26B2318D}" presName="spacer" presStyleCnt="0"/>
      <dgm:spPr/>
    </dgm:pt>
    <dgm:pt modelId="{5B836B32-854C-4580-B071-EBE0F35F50F9}" type="pres">
      <dgm:prSet presAssocID="{681E77CF-EADC-44EC-9A42-0D46EA0AB78F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DBB9C6ED-BAF7-4DEB-9C16-6BBEA036FB1B}" type="pres">
      <dgm:prSet presAssocID="{E7F9E06F-052A-49FB-8E4E-786CC49ED02B}" presName="spacer" presStyleCnt="0"/>
      <dgm:spPr/>
    </dgm:pt>
    <dgm:pt modelId="{8F5C79D7-14B3-4319-9086-1C804CC508E5}" type="pres">
      <dgm:prSet presAssocID="{1973EDE9-7723-40B6-9B23-292A011D4EF9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B9A34A4E-6C84-4CA5-A61A-116AD74B7607}" type="pres">
      <dgm:prSet presAssocID="{123BB6D1-D4F5-4A8C-9A27-B9E369CA401E}" presName="spacer" presStyleCnt="0"/>
      <dgm:spPr/>
    </dgm:pt>
    <dgm:pt modelId="{9402139E-1B53-4339-B993-EE24B32F6225}" type="pres">
      <dgm:prSet presAssocID="{5FC430CE-4E7A-42D1-A200-9C133CEC297E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8B5AB0E1-D4EC-4A5D-A6A1-A2893918AB08}" type="pres">
      <dgm:prSet presAssocID="{305ED7D5-1869-42CA-9BE8-171C14BE2789}" presName="spacer" presStyleCnt="0"/>
      <dgm:spPr/>
    </dgm:pt>
    <dgm:pt modelId="{C2A79594-7978-4F82-B873-D2F941B19BFF}" type="pres">
      <dgm:prSet presAssocID="{1983AB91-2225-461D-9DB3-43158DE613AC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979962EA-0C8F-456F-BDE3-1BF279B27740}" type="pres">
      <dgm:prSet presAssocID="{566C320B-FD99-4949-86B7-8257E3079AB2}" presName="spacer" presStyleCnt="0"/>
      <dgm:spPr/>
    </dgm:pt>
    <dgm:pt modelId="{60A44434-1F93-4985-AA3C-B10701777ABD}" type="pres">
      <dgm:prSet presAssocID="{F4EEDEDF-381C-4F65-88D6-827ED7B8D0EC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40AB96ED-C155-4C2F-970B-8AE8D8256B9B}" type="pres">
      <dgm:prSet presAssocID="{1272869F-CF9D-4CFE-B355-0CAF34A98051}" presName="spacer" presStyleCnt="0"/>
      <dgm:spPr/>
    </dgm:pt>
    <dgm:pt modelId="{AD0A3832-BD0C-4810-8E95-8EC13DDFE346}" type="pres">
      <dgm:prSet presAssocID="{8C12D3B5-D9CA-41F9-8840-697B07DB806E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1ACBF750-3971-4EE4-9978-97A11429C86B}" type="pres">
      <dgm:prSet presAssocID="{D7438B44-FB18-4D23-A9B2-055DE3D9A9FC}" presName="spacer" presStyleCnt="0"/>
      <dgm:spPr/>
    </dgm:pt>
    <dgm:pt modelId="{07CBA492-E5EA-4529-B7AA-0B1A2176E36D}" type="pres">
      <dgm:prSet presAssocID="{83E64CF3-FBF6-4581-8CE4-2814EA1E6016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A04A2998-D436-4E85-AAC2-C051C60022FA}" type="pres">
      <dgm:prSet presAssocID="{6C571DAD-5833-4996-A364-501FB58F8A0E}" presName="spacer" presStyleCnt="0"/>
      <dgm:spPr/>
    </dgm:pt>
    <dgm:pt modelId="{5F84BB7B-377C-4E2D-AE4A-0093804C9B2C}" type="pres">
      <dgm:prSet presAssocID="{7A9E91B3-AD0E-46EA-B4A4-AD56EBEE5086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191CBD5B-DCCB-40ED-A3B1-8F5177A46AA0}" type="pres">
      <dgm:prSet presAssocID="{079F17F7-B728-4436-981C-D04C4C8CE7CB}" presName="spacer" presStyleCnt="0"/>
      <dgm:spPr/>
    </dgm:pt>
    <dgm:pt modelId="{8212E2B9-6EDF-4D13-90FF-7756343D337E}" type="pres">
      <dgm:prSet presAssocID="{06A1F813-BCFE-49A3-8362-511D3AB25825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52022FE0-4AE1-4293-B215-EC78C00B69E5}" type="pres">
      <dgm:prSet presAssocID="{046AC4D2-9419-4E39-B75A-F807C1527184}" presName="spacer" presStyleCnt="0"/>
      <dgm:spPr/>
    </dgm:pt>
    <dgm:pt modelId="{A24F9BCE-D09E-4D6D-9B95-2C244BAFEDFB}" type="pres">
      <dgm:prSet presAssocID="{B7E506E3-B30D-4DC3-A496-117B6C4483E4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9B3A7712-074C-446A-B344-92E73E3CA8FE}" srcId="{7F48A950-91C8-42BD-B003-76EA6893BBD9}" destId="{BFFEBF23-1F10-452E-B0F6-9D9CBAE53DF3}" srcOrd="0" destOrd="0" parTransId="{032DC809-7573-4F88-8AFA-A072EC89680D}" sibTransId="{C9B57A7D-8098-4B91-82C0-8DCA26B2318D}"/>
    <dgm:cxn modelId="{F9A19516-617D-4B16-B482-ABBC08F919D7}" srcId="{7F48A950-91C8-42BD-B003-76EA6893BBD9}" destId="{B7E506E3-B30D-4DC3-A496-117B6C4483E4}" srcOrd="10" destOrd="0" parTransId="{FA0B2DA8-11DA-4BD2-955B-1C370AD7EC6F}" sibTransId="{DF631360-2930-45B5-BF04-B09FC16FC084}"/>
    <dgm:cxn modelId="{A1048632-0FB2-4C40-A8A6-93C040D2E620}" srcId="{7F48A950-91C8-42BD-B003-76EA6893BBD9}" destId="{5FC430CE-4E7A-42D1-A200-9C133CEC297E}" srcOrd="3" destOrd="0" parTransId="{B03C556B-D1DE-447F-ABF6-B0DAE1CE5CF3}" sibTransId="{305ED7D5-1869-42CA-9BE8-171C14BE2789}"/>
    <dgm:cxn modelId="{23BC3042-FD95-4BC1-B9C7-72F0FE6DBEBB}" type="presOf" srcId="{8C12D3B5-D9CA-41F9-8840-697B07DB806E}" destId="{AD0A3832-BD0C-4810-8E95-8EC13DDFE346}" srcOrd="0" destOrd="0" presId="urn:microsoft.com/office/officeart/2005/8/layout/vList2"/>
    <dgm:cxn modelId="{C12F6662-1AF4-4B4B-A0A8-372073EC252E}" type="presOf" srcId="{F4EEDEDF-381C-4F65-88D6-827ED7B8D0EC}" destId="{60A44434-1F93-4985-AA3C-B10701777ABD}" srcOrd="0" destOrd="0" presId="urn:microsoft.com/office/officeart/2005/8/layout/vList2"/>
    <dgm:cxn modelId="{8EA0B16F-C311-4FA2-9B63-4523D660EC73}" srcId="{7F48A950-91C8-42BD-B003-76EA6893BBD9}" destId="{8C12D3B5-D9CA-41F9-8840-697B07DB806E}" srcOrd="6" destOrd="0" parTransId="{602DAF53-121E-4FA7-B025-41D542957D80}" sibTransId="{D7438B44-FB18-4D23-A9B2-055DE3D9A9FC}"/>
    <dgm:cxn modelId="{0F73EA6F-7255-4E10-AF75-0918B74D0D6D}" type="presOf" srcId="{7A9E91B3-AD0E-46EA-B4A4-AD56EBEE5086}" destId="{5F84BB7B-377C-4E2D-AE4A-0093804C9B2C}" srcOrd="0" destOrd="0" presId="urn:microsoft.com/office/officeart/2005/8/layout/vList2"/>
    <dgm:cxn modelId="{7B9CD651-C9CB-4413-B5FE-F9F02AD7C4A0}" srcId="{7F48A950-91C8-42BD-B003-76EA6893BBD9}" destId="{1983AB91-2225-461D-9DB3-43158DE613AC}" srcOrd="4" destOrd="0" parTransId="{72B9B15F-86C7-46EB-AEF2-CC2231A558F3}" sibTransId="{566C320B-FD99-4949-86B7-8257E3079AB2}"/>
    <dgm:cxn modelId="{F367217A-C339-4195-ABEC-CDAE8986C204}" type="presOf" srcId="{83E64CF3-FBF6-4581-8CE4-2814EA1E6016}" destId="{07CBA492-E5EA-4529-B7AA-0B1A2176E36D}" srcOrd="0" destOrd="0" presId="urn:microsoft.com/office/officeart/2005/8/layout/vList2"/>
    <dgm:cxn modelId="{55387881-5972-464A-BA8A-F69CEC1309AD}" type="presOf" srcId="{1983AB91-2225-461D-9DB3-43158DE613AC}" destId="{C2A79594-7978-4F82-B873-D2F941B19BFF}" srcOrd="0" destOrd="0" presId="urn:microsoft.com/office/officeart/2005/8/layout/vList2"/>
    <dgm:cxn modelId="{F1CCBD8B-8B61-4C4B-87AA-9BFC375EEB7A}" srcId="{7F48A950-91C8-42BD-B003-76EA6893BBD9}" destId="{681E77CF-EADC-44EC-9A42-0D46EA0AB78F}" srcOrd="1" destOrd="0" parTransId="{521A83CC-0DF7-46DC-8169-745BA5B91C1F}" sibTransId="{E7F9E06F-052A-49FB-8E4E-786CC49ED02B}"/>
    <dgm:cxn modelId="{BF20D790-F23C-45E2-9A80-BD472B0CAD76}" srcId="{7F48A950-91C8-42BD-B003-76EA6893BBD9}" destId="{F4EEDEDF-381C-4F65-88D6-827ED7B8D0EC}" srcOrd="5" destOrd="0" parTransId="{ACB62F76-17B6-46F0-89AD-1E897B8D2BAF}" sibTransId="{1272869F-CF9D-4CFE-B355-0CAF34A98051}"/>
    <dgm:cxn modelId="{0F83B595-9F58-45DE-89C9-D9AE84F9BC74}" type="presOf" srcId="{06A1F813-BCFE-49A3-8362-511D3AB25825}" destId="{8212E2B9-6EDF-4D13-90FF-7756343D337E}" srcOrd="0" destOrd="0" presId="urn:microsoft.com/office/officeart/2005/8/layout/vList2"/>
    <dgm:cxn modelId="{A23FBC98-7C16-4208-A7D1-0BE6EB585BC9}" type="presOf" srcId="{7F48A950-91C8-42BD-B003-76EA6893BBD9}" destId="{9221D0F8-6D89-4B6A-91E8-CBB1B5BB97D5}" srcOrd="0" destOrd="0" presId="urn:microsoft.com/office/officeart/2005/8/layout/vList2"/>
    <dgm:cxn modelId="{53078699-6E5E-4F26-AC8A-8E1A0A0DF974}" type="presOf" srcId="{BFFEBF23-1F10-452E-B0F6-9D9CBAE53DF3}" destId="{77216EF4-3330-4035-8743-CEFCD426A774}" srcOrd="0" destOrd="0" presId="urn:microsoft.com/office/officeart/2005/8/layout/vList2"/>
    <dgm:cxn modelId="{20CCF1A0-8359-4BCD-9CD4-9803E4733E9E}" srcId="{7F48A950-91C8-42BD-B003-76EA6893BBD9}" destId="{06A1F813-BCFE-49A3-8362-511D3AB25825}" srcOrd="9" destOrd="0" parTransId="{A5307248-AB4A-4EB4-B463-65DDEBDAAF4D}" sibTransId="{046AC4D2-9419-4E39-B75A-F807C1527184}"/>
    <dgm:cxn modelId="{DA942EA9-9BDD-452D-AD25-4DBE146AFC6C}" srcId="{7F48A950-91C8-42BD-B003-76EA6893BBD9}" destId="{1973EDE9-7723-40B6-9B23-292A011D4EF9}" srcOrd="2" destOrd="0" parTransId="{56A923FD-551E-4401-B4B1-78DA091D7424}" sibTransId="{123BB6D1-D4F5-4A8C-9A27-B9E369CA401E}"/>
    <dgm:cxn modelId="{05A348B7-7F69-4BB2-8676-9D44DEEEA401}" type="presOf" srcId="{5FC430CE-4E7A-42D1-A200-9C133CEC297E}" destId="{9402139E-1B53-4339-B993-EE24B32F6225}" srcOrd="0" destOrd="0" presId="urn:microsoft.com/office/officeart/2005/8/layout/vList2"/>
    <dgm:cxn modelId="{FE7BEAB8-9C6A-4C90-848E-A86EB7517106}" type="presOf" srcId="{B7E506E3-B30D-4DC3-A496-117B6C4483E4}" destId="{A24F9BCE-D09E-4D6D-9B95-2C244BAFEDFB}" srcOrd="0" destOrd="0" presId="urn:microsoft.com/office/officeart/2005/8/layout/vList2"/>
    <dgm:cxn modelId="{8AAE97D0-8BC2-4BE1-99E0-48D4FF155823}" srcId="{7F48A950-91C8-42BD-B003-76EA6893BBD9}" destId="{7A9E91B3-AD0E-46EA-B4A4-AD56EBEE5086}" srcOrd="8" destOrd="0" parTransId="{C58AEA26-ADCF-4FC4-AFE6-C1F75CC7E51E}" sibTransId="{079F17F7-B728-4436-981C-D04C4C8CE7CB}"/>
    <dgm:cxn modelId="{CF2881EE-4516-42B7-B990-B382864CFC37}" type="presOf" srcId="{1973EDE9-7723-40B6-9B23-292A011D4EF9}" destId="{8F5C79D7-14B3-4319-9086-1C804CC508E5}" srcOrd="0" destOrd="0" presId="urn:microsoft.com/office/officeart/2005/8/layout/vList2"/>
    <dgm:cxn modelId="{0DDB93F6-DFE4-403E-89D8-DAB775572EDC}" type="presOf" srcId="{681E77CF-EADC-44EC-9A42-0D46EA0AB78F}" destId="{5B836B32-854C-4580-B071-EBE0F35F50F9}" srcOrd="0" destOrd="0" presId="urn:microsoft.com/office/officeart/2005/8/layout/vList2"/>
    <dgm:cxn modelId="{EB09B1FE-6972-4F3E-A380-469250D1DC78}" srcId="{7F48A950-91C8-42BD-B003-76EA6893BBD9}" destId="{83E64CF3-FBF6-4581-8CE4-2814EA1E6016}" srcOrd="7" destOrd="0" parTransId="{1015040F-3BD8-4E20-BE19-CE2DE736EEC3}" sibTransId="{6C571DAD-5833-4996-A364-501FB58F8A0E}"/>
    <dgm:cxn modelId="{F9B5FDF6-6667-4A01-9FA9-5B2A820B4442}" type="presParOf" srcId="{9221D0F8-6D89-4B6A-91E8-CBB1B5BB97D5}" destId="{77216EF4-3330-4035-8743-CEFCD426A774}" srcOrd="0" destOrd="0" presId="urn:microsoft.com/office/officeart/2005/8/layout/vList2"/>
    <dgm:cxn modelId="{7783E31E-9169-4877-AD41-F07849E4B178}" type="presParOf" srcId="{9221D0F8-6D89-4B6A-91E8-CBB1B5BB97D5}" destId="{46335424-8C55-41B3-A5C3-13391A425412}" srcOrd="1" destOrd="0" presId="urn:microsoft.com/office/officeart/2005/8/layout/vList2"/>
    <dgm:cxn modelId="{75BE5808-1CF9-4B78-92A2-447A0070958C}" type="presParOf" srcId="{9221D0F8-6D89-4B6A-91E8-CBB1B5BB97D5}" destId="{5B836B32-854C-4580-B071-EBE0F35F50F9}" srcOrd="2" destOrd="0" presId="urn:microsoft.com/office/officeart/2005/8/layout/vList2"/>
    <dgm:cxn modelId="{BB191D59-2818-489B-BA81-0FA40CF24FE6}" type="presParOf" srcId="{9221D0F8-6D89-4B6A-91E8-CBB1B5BB97D5}" destId="{DBB9C6ED-BAF7-4DEB-9C16-6BBEA036FB1B}" srcOrd="3" destOrd="0" presId="urn:microsoft.com/office/officeart/2005/8/layout/vList2"/>
    <dgm:cxn modelId="{7311BF29-2C50-422E-9E91-CE4701D6FCEE}" type="presParOf" srcId="{9221D0F8-6D89-4B6A-91E8-CBB1B5BB97D5}" destId="{8F5C79D7-14B3-4319-9086-1C804CC508E5}" srcOrd="4" destOrd="0" presId="urn:microsoft.com/office/officeart/2005/8/layout/vList2"/>
    <dgm:cxn modelId="{793676EE-0155-4EDC-B83E-16CA7C8C70BC}" type="presParOf" srcId="{9221D0F8-6D89-4B6A-91E8-CBB1B5BB97D5}" destId="{B9A34A4E-6C84-4CA5-A61A-116AD74B7607}" srcOrd="5" destOrd="0" presId="urn:microsoft.com/office/officeart/2005/8/layout/vList2"/>
    <dgm:cxn modelId="{47A21A4F-F83D-4A94-B181-FCE90B381694}" type="presParOf" srcId="{9221D0F8-6D89-4B6A-91E8-CBB1B5BB97D5}" destId="{9402139E-1B53-4339-B993-EE24B32F6225}" srcOrd="6" destOrd="0" presId="urn:microsoft.com/office/officeart/2005/8/layout/vList2"/>
    <dgm:cxn modelId="{6CC20479-15E0-48B6-91FE-752B93940BF6}" type="presParOf" srcId="{9221D0F8-6D89-4B6A-91E8-CBB1B5BB97D5}" destId="{8B5AB0E1-D4EC-4A5D-A6A1-A2893918AB08}" srcOrd="7" destOrd="0" presId="urn:microsoft.com/office/officeart/2005/8/layout/vList2"/>
    <dgm:cxn modelId="{3C105FDD-F7D1-4E19-8C01-708DE4D5B0C0}" type="presParOf" srcId="{9221D0F8-6D89-4B6A-91E8-CBB1B5BB97D5}" destId="{C2A79594-7978-4F82-B873-D2F941B19BFF}" srcOrd="8" destOrd="0" presId="urn:microsoft.com/office/officeart/2005/8/layout/vList2"/>
    <dgm:cxn modelId="{40095A3F-1078-4EB0-A6A6-09E1C99BACED}" type="presParOf" srcId="{9221D0F8-6D89-4B6A-91E8-CBB1B5BB97D5}" destId="{979962EA-0C8F-456F-BDE3-1BF279B27740}" srcOrd="9" destOrd="0" presId="urn:microsoft.com/office/officeart/2005/8/layout/vList2"/>
    <dgm:cxn modelId="{C46D4467-B928-4D18-8D6A-57AD453CBC4A}" type="presParOf" srcId="{9221D0F8-6D89-4B6A-91E8-CBB1B5BB97D5}" destId="{60A44434-1F93-4985-AA3C-B10701777ABD}" srcOrd="10" destOrd="0" presId="urn:microsoft.com/office/officeart/2005/8/layout/vList2"/>
    <dgm:cxn modelId="{BD1DDAB4-64D7-4C45-A543-15135A3685FB}" type="presParOf" srcId="{9221D0F8-6D89-4B6A-91E8-CBB1B5BB97D5}" destId="{40AB96ED-C155-4C2F-970B-8AE8D8256B9B}" srcOrd="11" destOrd="0" presId="urn:microsoft.com/office/officeart/2005/8/layout/vList2"/>
    <dgm:cxn modelId="{4D4A5AE8-46B8-4DB9-A2F3-2D7AEA005BA8}" type="presParOf" srcId="{9221D0F8-6D89-4B6A-91E8-CBB1B5BB97D5}" destId="{AD0A3832-BD0C-4810-8E95-8EC13DDFE346}" srcOrd="12" destOrd="0" presId="urn:microsoft.com/office/officeart/2005/8/layout/vList2"/>
    <dgm:cxn modelId="{56C37283-0BD2-4D4E-B552-1ABF52534EFA}" type="presParOf" srcId="{9221D0F8-6D89-4B6A-91E8-CBB1B5BB97D5}" destId="{1ACBF750-3971-4EE4-9978-97A11429C86B}" srcOrd="13" destOrd="0" presId="urn:microsoft.com/office/officeart/2005/8/layout/vList2"/>
    <dgm:cxn modelId="{9102D947-5178-4270-BE66-86DAEFF04CE3}" type="presParOf" srcId="{9221D0F8-6D89-4B6A-91E8-CBB1B5BB97D5}" destId="{07CBA492-E5EA-4529-B7AA-0B1A2176E36D}" srcOrd="14" destOrd="0" presId="urn:microsoft.com/office/officeart/2005/8/layout/vList2"/>
    <dgm:cxn modelId="{4A47FE86-B21B-48C5-88FE-B5C93C914072}" type="presParOf" srcId="{9221D0F8-6D89-4B6A-91E8-CBB1B5BB97D5}" destId="{A04A2998-D436-4E85-AAC2-C051C60022FA}" srcOrd="15" destOrd="0" presId="urn:microsoft.com/office/officeart/2005/8/layout/vList2"/>
    <dgm:cxn modelId="{86075996-3E3C-4A1A-B755-EAB844CDF5E4}" type="presParOf" srcId="{9221D0F8-6D89-4B6A-91E8-CBB1B5BB97D5}" destId="{5F84BB7B-377C-4E2D-AE4A-0093804C9B2C}" srcOrd="16" destOrd="0" presId="urn:microsoft.com/office/officeart/2005/8/layout/vList2"/>
    <dgm:cxn modelId="{418FBA05-3994-4C05-89EA-D6154C7F5DB9}" type="presParOf" srcId="{9221D0F8-6D89-4B6A-91E8-CBB1B5BB97D5}" destId="{191CBD5B-DCCB-40ED-A3B1-8F5177A46AA0}" srcOrd="17" destOrd="0" presId="urn:microsoft.com/office/officeart/2005/8/layout/vList2"/>
    <dgm:cxn modelId="{1BC706AA-CAAA-47D7-A8C1-B6E234F69EE1}" type="presParOf" srcId="{9221D0F8-6D89-4B6A-91E8-CBB1B5BB97D5}" destId="{8212E2B9-6EDF-4D13-90FF-7756343D337E}" srcOrd="18" destOrd="0" presId="urn:microsoft.com/office/officeart/2005/8/layout/vList2"/>
    <dgm:cxn modelId="{F68E6872-76B0-4385-8F47-442FE74113DD}" type="presParOf" srcId="{9221D0F8-6D89-4B6A-91E8-CBB1B5BB97D5}" destId="{52022FE0-4AE1-4293-B215-EC78C00B69E5}" srcOrd="19" destOrd="0" presId="urn:microsoft.com/office/officeart/2005/8/layout/vList2"/>
    <dgm:cxn modelId="{8A885CBB-9EA7-4487-B157-685F2825C982}" type="presParOf" srcId="{9221D0F8-6D89-4B6A-91E8-CBB1B5BB97D5}" destId="{A24F9BCE-D09E-4D6D-9B95-2C244BAFEDFB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488A74-DC44-4013-8C92-0F4FC011C272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7EF73C9-3EA1-43A5-B0C6-82BFA672FD69}">
      <dgm:prSet/>
      <dgm:spPr/>
      <dgm:t>
        <a:bodyPr/>
        <a:lstStyle/>
        <a:p>
          <a:r>
            <a:rPr lang="es-ES" b="1"/>
            <a:t>1) Modelo de reparto de agua por el aspersor</a:t>
          </a:r>
          <a:endParaRPr lang="en-US"/>
        </a:p>
      </dgm:t>
    </dgm:pt>
    <dgm:pt modelId="{6B08DDF8-FF74-4EFA-A295-1EAD502F7957}" type="parTrans" cxnId="{B395DA73-01B6-40FB-9764-2F25A604ED32}">
      <dgm:prSet/>
      <dgm:spPr/>
      <dgm:t>
        <a:bodyPr/>
        <a:lstStyle/>
        <a:p>
          <a:endParaRPr lang="en-US"/>
        </a:p>
      </dgm:t>
    </dgm:pt>
    <dgm:pt modelId="{DA3F9C18-D2FE-4842-B8CC-A262392957AB}" type="sibTrans" cxnId="{B395DA73-01B6-40FB-9764-2F25A604ED32}">
      <dgm:prSet/>
      <dgm:spPr/>
      <dgm:t>
        <a:bodyPr/>
        <a:lstStyle/>
        <a:p>
          <a:endParaRPr lang="en-US"/>
        </a:p>
      </dgm:t>
    </dgm:pt>
    <dgm:pt modelId="{0311DA09-8692-4D18-8C32-B4C0C524E3EB}">
      <dgm:prSet/>
      <dgm:spPr/>
      <dgm:t>
        <a:bodyPr/>
        <a:lstStyle/>
        <a:p>
          <a:r>
            <a:rPr lang="es-ES"/>
            <a:t>- </a:t>
          </a:r>
          <a:r>
            <a:rPr lang="es-ES" u="sng"/>
            <a:t>Diseño del aspersor </a:t>
          </a:r>
          <a:endParaRPr lang="en-US"/>
        </a:p>
      </dgm:t>
    </dgm:pt>
    <dgm:pt modelId="{F6DF6DB3-1383-4D94-B11C-780C33182377}" type="parTrans" cxnId="{FAD8677C-3C97-4C87-A5F1-B15F3721139B}">
      <dgm:prSet/>
      <dgm:spPr/>
      <dgm:t>
        <a:bodyPr/>
        <a:lstStyle/>
        <a:p>
          <a:endParaRPr lang="en-US"/>
        </a:p>
      </dgm:t>
    </dgm:pt>
    <dgm:pt modelId="{49521233-5DB3-46F1-A096-DADA2808D916}" type="sibTrans" cxnId="{FAD8677C-3C97-4C87-A5F1-B15F3721139B}">
      <dgm:prSet/>
      <dgm:spPr/>
      <dgm:t>
        <a:bodyPr/>
        <a:lstStyle/>
        <a:p>
          <a:endParaRPr lang="en-US"/>
        </a:p>
      </dgm:t>
    </dgm:pt>
    <dgm:pt modelId="{168C9F8B-FA1B-478D-BA83-B2A60C9F0C9A}">
      <dgm:prSet/>
      <dgm:spPr/>
      <dgm:t>
        <a:bodyPr/>
        <a:lstStyle/>
        <a:p>
          <a:r>
            <a:rPr lang="es-ES"/>
            <a:t>- </a:t>
          </a:r>
          <a:r>
            <a:rPr lang="es-ES" u="sng"/>
            <a:t>Tipo y número de boquillas</a:t>
          </a:r>
          <a:endParaRPr lang="en-US"/>
        </a:p>
      </dgm:t>
    </dgm:pt>
    <dgm:pt modelId="{62DF64B3-33D4-406E-AB93-131382D9AB5C}" type="parTrans" cxnId="{9C8C5FB5-EFE8-4A33-B16A-279E6E959AB8}">
      <dgm:prSet/>
      <dgm:spPr/>
      <dgm:t>
        <a:bodyPr/>
        <a:lstStyle/>
        <a:p>
          <a:endParaRPr lang="en-US"/>
        </a:p>
      </dgm:t>
    </dgm:pt>
    <dgm:pt modelId="{F4190CF2-7661-4FBC-91AB-1F7993DCDB37}" type="sibTrans" cxnId="{9C8C5FB5-EFE8-4A33-B16A-279E6E959AB8}">
      <dgm:prSet/>
      <dgm:spPr/>
      <dgm:t>
        <a:bodyPr/>
        <a:lstStyle/>
        <a:p>
          <a:endParaRPr lang="en-US"/>
        </a:p>
      </dgm:t>
    </dgm:pt>
    <dgm:pt modelId="{1CAAF55E-AE5E-40AA-9E2C-2D6696591814}">
      <dgm:prSet/>
      <dgm:spPr/>
      <dgm:t>
        <a:bodyPr/>
        <a:lstStyle/>
        <a:p>
          <a:r>
            <a:rPr lang="es-ES"/>
            <a:t>- </a:t>
          </a:r>
          <a:r>
            <a:rPr lang="es-ES" u="sng"/>
            <a:t>Presión de trabajo</a:t>
          </a:r>
          <a:endParaRPr lang="en-US"/>
        </a:p>
      </dgm:t>
    </dgm:pt>
    <dgm:pt modelId="{20DBBF46-4203-41B1-A8F5-CAE4CB8D4D55}" type="parTrans" cxnId="{AC430760-355E-44A1-A4D8-742065F93C07}">
      <dgm:prSet/>
      <dgm:spPr/>
      <dgm:t>
        <a:bodyPr/>
        <a:lstStyle/>
        <a:p>
          <a:endParaRPr lang="en-US"/>
        </a:p>
      </dgm:t>
    </dgm:pt>
    <dgm:pt modelId="{7F413893-8A18-4C31-B9B5-E368D04959F7}" type="sibTrans" cxnId="{AC430760-355E-44A1-A4D8-742065F93C07}">
      <dgm:prSet/>
      <dgm:spPr/>
      <dgm:t>
        <a:bodyPr/>
        <a:lstStyle/>
        <a:p>
          <a:endParaRPr lang="en-US"/>
        </a:p>
      </dgm:t>
    </dgm:pt>
    <dgm:pt modelId="{4EE5FAF6-C803-4B1B-A114-6E5452D9FE62}" type="pres">
      <dgm:prSet presAssocID="{50488A74-DC44-4013-8C92-0F4FC011C272}" presName="outerComposite" presStyleCnt="0">
        <dgm:presLayoutVars>
          <dgm:chMax val="5"/>
          <dgm:dir/>
          <dgm:resizeHandles val="exact"/>
        </dgm:presLayoutVars>
      </dgm:prSet>
      <dgm:spPr/>
    </dgm:pt>
    <dgm:pt modelId="{23EA20E3-2453-4F04-804B-FDB9A14C74B1}" type="pres">
      <dgm:prSet presAssocID="{50488A74-DC44-4013-8C92-0F4FC011C272}" presName="dummyMaxCanvas" presStyleCnt="0">
        <dgm:presLayoutVars/>
      </dgm:prSet>
      <dgm:spPr/>
    </dgm:pt>
    <dgm:pt modelId="{8021A6E8-B0A5-40CA-92FA-40D62775EAFB}" type="pres">
      <dgm:prSet presAssocID="{50488A74-DC44-4013-8C92-0F4FC011C272}" presName="FourNodes_1" presStyleLbl="node1" presStyleIdx="0" presStyleCnt="4">
        <dgm:presLayoutVars>
          <dgm:bulletEnabled val="1"/>
        </dgm:presLayoutVars>
      </dgm:prSet>
      <dgm:spPr/>
    </dgm:pt>
    <dgm:pt modelId="{FA906F8D-87EC-4696-8279-6DF5D0E5CE66}" type="pres">
      <dgm:prSet presAssocID="{50488A74-DC44-4013-8C92-0F4FC011C272}" presName="FourNodes_2" presStyleLbl="node1" presStyleIdx="1" presStyleCnt="4">
        <dgm:presLayoutVars>
          <dgm:bulletEnabled val="1"/>
        </dgm:presLayoutVars>
      </dgm:prSet>
      <dgm:spPr/>
    </dgm:pt>
    <dgm:pt modelId="{90548A7A-A534-40CF-9EF0-7392FAC66AC3}" type="pres">
      <dgm:prSet presAssocID="{50488A74-DC44-4013-8C92-0F4FC011C272}" presName="FourNodes_3" presStyleLbl="node1" presStyleIdx="2" presStyleCnt="4">
        <dgm:presLayoutVars>
          <dgm:bulletEnabled val="1"/>
        </dgm:presLayoutVars>
      </dgm:prSet>
      <dgm:spPr/>
    </dgm:pt>
    <dgm:pt modelId="{C6F8236C-373F-418E-9AE8-C72B3D327A41}" type="pres">
      <dgm:prSet presAssocID="{50488A74-DC44-4013-8C92-0F4FC011C272}" presName="FourNodes_4" presStyleLbl="node1" presStyleIdx="3" presStyleCnt="4">
        <dgm:presLayoutVars>
          <dgm:bulletEnabled val="1"/>
        </dgm:presLayoutVars>
      </dgm:prSet>
      <dgm:spPr/>
    </dgm:pt>
    <dgm:pt modelId="{A1AF08EF-9E66-4663-A1BC-0900BBD3670A}" type="pres">
      <dgm:prSet presAssocID="{50488A74-DC44-4013-8C92-0F4FC011C272}" presName="FourConn_1-2" presStyleLbl="fgAccFollowNode1" presStyleIdx="0" presStyleCnt="3">
        <dgm:presLayoutVars>
          <dgm:bulletEnabled val="1"/>
        </dgm:presLayoutVars>
      </dgm:prSet>
      <dgm:spPr/>
    </dgm:pt>
    <dgm:pt modelId="{D0D020B2-AC2E-419B-9526-AE3D19E3C10A}" type="pres">
      <dgm:prSet presAssocID="{50488A74-DC44-4013-8C92-0F4FC011C272}" presName="FourConn_2-3" presStyleLbl="fgAccFollowNode1" presStyleIdx="1" presStyleCnt="3">
        <dgm:presLayoutVars>
          <dgm:bulletEnabled val="1"/>
        </dgm:presLayoutVars>
      </dgm:prSet>
      <dgm:spPr/>
    </dgm:pt>
    <dgm:pt modelId="{9606DBF6-7271-415C-9581-FC4DC5562B9D}" type="pres">
      <dgm:prSet presAssocID="{50488A74-DC44-4013-8C92-0F4FC011C272}" presName="FourConn_3-4" presStyleLbl="fgAccFollowNode1" presStyleIdx="2" presStyleCnt="3">
        <dgm:presLayoutVars>
          <dgm:bulletEnabled val="1"/>
        </dgm:presLayoutVars>
      </dgm:prSet>
      <dgm:spPr/>
    </dgm:pt>
    <dgm:pt modelId="{B9045DAD-0DF1-4C86-9634-51D0718E5E70}" type="pres">
      <dgm:prSet presAssocID="{50488A74-DC44-4013-8C92-0F4FC011C272}" presName="FourNodes_1_text" presStyleLbl="node1" presStyleIdx="3" presStyleCnt="4">
        <dgm:presLayoutVars>
          <dgm:bulletEnabled val="1"/>
        </dgm:presLayoutVars>
      </dgm:prSet>
      <dgm:spPr/>
    </dgm:pt>
    <dgm:pt modelId="{D76FCD70-8ACE-448D-AAA6-EF4310BDDA28}" type="pres">
      <dgm:prSet presAssocID="{50488A74-DC44-4013-8C92-0F4FC011C272}" presName="FourNodes_2_text" presStyleLbl="node1" presStyleIdx="3" presStyleCnt="4">
        <dgm:presLayoutVars>
          <dgm:bulletEnabled val="1"/>
        </dgm:presLayoutVars>
      </dgm:prSet>
      <dgm:spPr/>
    </dgm:pt>
    <dgm:pt modelId="{3761F875-76F2-4937-B8ED-FFBC89EC3C24}" type="pres">
      <dgm:prSet presAssocID="{50488A74-DC44-4013-8C92-0F4FC011C272}" presName="FourNodes_3_text" presStyleLbl="node1" presStyleIdx="3" presStyleCnt="4">
        <dgm:presLayoutVars>
          <dgm:bulletEnabled val="1"/>
        </dgm:presLayoutVars>
      </dgm:prSet>
      <dgm:spPr/>
    </dgm:pt>
    <dgm:pt modelId="{F2EA2FAA-C188-45DA-B4DA-BFFFEA501442}" type="pres">
      <dgm:prSet presAssocID="{50488A74-DC44-4013-8C92-0F4FC011C27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7663803-3B75-44B5-88F6-EE0D851C5723}" type="presOf" srcId="{168C9F8B-FA1B-478D-BA83-B2A60C9F0C9A}" destId="{90548A7A-A534-40CF-9EF0-7392FAC66AC3}" srcOrd="0" destOrd="0" presId="urn:microsoft.com/office/officeart/2005/8/layout/vProcess5"/>
    <dgm:cxn modelId="{42F8E517-02B0-4805-A402-426941053E57}" type="presOf" srcId="{DA3F9C18-D2FE-4842-B8CC-A262392957AB}" destId="{A1AF08EF-9E66-4663-A1BC-0900BBD3670A}" srcOrd="0" destOrd="0" presId="urn:microsoft.com/office/officeart/2005/8/layout/vProcess5"/>
    <dgm:cxn modelId="{E149242E-8050-4724-AE67-45AEE2EE0F08}" type="presOf" srcId="{49521233-5DB3-46F1-A096-DADA2808D916}" destId="{D0D020B2-AC2E-419B-9526-AE3D19E3C10A}" srcOrd="0" destOrd="0" presId="urn:microsoft.com/office/officeart/2005/8/layout/vProcess5"/>
    <dgm:cxn modelId="{B9D81E37-7B94-48E5-A025-6C37C5B52C86}" type="presOf" srcId="{1CAAF55E-AE5E-40AA-9E2C-2D6696591814}" destId="{C6F8236C-373F-418E-9AE8-C72B3D327A41}" srcOrd="0" destOrd="0" presId="urn:microsoft.com/office/officeart/2005/8/layout/vProcess5"/>
    <dgm:cxn modelId="{8EE6313B-B0D5-4E6D-ADEA-79247613A226}" type="presOf" srcId="{F7EF73C9-3EA1-43A5-B0C6-82BFA672FD69}" destId="{B9045DAD-0DF1-4C86-9634-51D0718E5E70}" srcOrd="1" destOrd="0" presId="urn:microsoft.com/office/officeart/2005/8/layout/vProcess5"/>
    <dgm:cxn modelId="{AC430760-355E-44A1-A4D8-742065F93C07}" srcId="{50488A74-DC44-4013-8C92-0F4FC011C272}" destId="{1CAAF55E-AE5E-40AA-9E2C-2D6696591814}" srcOrd="3" destOrd="0" parTransId="{20DBBF46-4203-41B1-A8F5-CAE4CB8D4D55}" sibTransId="{7F413893-8A18-4C31-B9B5-E368D04959F7}"/>
    <dgm:cxn modelId="{B395DA73-01B6-40FB-9764-2F25A604ED32}" srcId="{50488A74-DC44-4013-8C92-0F4FC011C272}" destId="{F7EF73C9-3EA1-43A5-B0C6-82BFA672FD69}" srcOrd="0" destOrd="0" parTransId="{6B08DDF8-FF74-4EFA-A295-1EAD502F7957}" sibTransId="{DA3F9C18-D2FE-4842-B8CC-A262392957AB}"/>
    <dgm:cxn modelId="{FAD8677C-3C97-4C87-A5F1-B15F3721139B}" srcId="{50488A74-DC44-4013-8C92-0F4FC011C272}" destId="{0311DA09-8692-4D18-8C32-B4C0C524E3EB}" srcOrd="1" destOrd="0" parTransId="{F6DF6DB3-1383-4D94-B11C-780C33182377}" sibTransId="{49521233-5DB3-46F1-A096-DADA2808D916}"/>
    <dgm:cxn modelId="{1B4D5D86-9425-4AFB-B1A2-1576BC15770D}" type="presOf" srcId="{168C9F8B-FA1B-478D-BA83-B2A60C9F0C9A}" destId="{3761F875-76F2-4937-B8ED-FFBC89EC3C24}" srcOrd="1" destOrd="0" presId="urn:microsoft.com/office/officeart/2005/8/layout/vProcess5"/>
    <dgm:cxn modelId="{268ACFA7-F68F-4950-A034-5192B5B6F599}" type="presOf" srcId="{0311DA09-8692-4D18-8C32-B4C0C524E3EB}" destId="{D76FCD70-8ACE-448D-AAA6-EF4310BDDA28}" srcOrd="1" destOrd="0" presId="urn:microsoft.com/office/officeart/2005/8/layout/vProcess5"/>
    <dgm:cxn modelId="{479717B2-EAF0-4551-9938-A13935FABCF6}" type="presOf" srcId="{0311DA09-8692-4D18-8C32-B4C0C524E3EB}" destId="{FA906F8D-87EC-4696-8279-6DF5D0E5CE66}" srcOrd="0" destOrd="0" presId="urn:microsoft.com/office/officeart/2005/8/layout/vProcess5"/>
    <dgm:cxn modelId="{9C8C5FB5-EFE8-4A33-B16A-279E6E959AB8}" srcId="{50488A74-DC44-4013-8C92-0F4FC011C272}" destId="{168C9F8B-FA1B-478D-BA83-B2A60C9F0C9A}" srcOrd="2" destOrd="0" parTransId="{62DF64B3-33D4-406E-AB93-131382D9AB5C}" sibTransId="{F4190CF2-7661-4FBC-91AB-1F7993DCDB37}"/>
    <dgm:cxn modelId="{28EFCCC7-E96A-417F-96E6-C5D8852E87F8}" type="presOf" srcId="{F4190CF2-7661-4FBC-91AB-1F7993DCDB37}" destId="{9606DBF6-7271-415C-9581-FC4DC5562B9D}" srcOrd="0" destOrd="0" presId="urn:microsoft.com/office/officeart/2005/8/layout/vProcess5"/>
    <dgm:cxn modelId="{941CEDCB-98CD-4CE5-9ACA-6014D4F71C93}" type="presOf" srcId="{1CAAF55E-AE5E-40AA-9E2C-2D6696591814}" destId="{F2EA2FAA-C188-45DA-B4DA-BFFFEA501442}" srcOrd="1" destOrd="0" presId="urn:microsoft.com/office/officeart/2005/8/layout/vProcess5"/>
    <dgm:cxn modelId="{8D4317E0-C20D-4945-A88F-243D4684AAD9}" type="presOf" srcId="{50488A74-DC44-4013-8C92-0F4FC011C272}" destId="{4EE5FAF6-C803-4B1B-A114-6E5452D9FE62}" srcOrd="0" destOrd="0" presId="urn:microsoft.com/office/officeart/2005/8/layout/vProcess5"/>
    <dgm:cxn modelId="{1C1E9EE9-AD6E-412B-8EE8-030BCE785C06}" type="presOf" srcId="{F7EF73C9-3EA1-43A5-B0C6-82BFA672FD69}" destId="{8021A6E8-B0A5-40CA-92FA-40D62775EAFB}" srcOrd="0" destOrd="0" presId="urn:microsoft.com/office/officeart/2005/8/layout/vProcess5"/>
    <dgm:cxn modelId="{677D7FC0-A64D-432F-95A0-D8BEF7162D1F}" type="presParOf" srcId="{4EE5FAF6-C803-4B1B-A114-6E5452D9FE62}" destId="{23EA20E3-2453-4F04-804B-FDB9A14C74B1}" srcOrd="0" destOrd="0" presId="urn:microsoft.com/office/officeart/2005/8/layout/vProcess5"/>
    <dgm:cxn modelId="{716730F8-EB78-46FF-86F6-D899599FEE2A}" type="presParOf" srcId="{4EE5FAF6-C803-4B1B-A114-6E5452D9FE62}" destId="{8021A6E8-B0A5-40CA-92FA-40D62775EAFB}" srcOrd="1" destOrd="0" presId="urn:microsoft.com/office/officeart/2005/8/layout/vProcess5"/>
    <dgm:cxn modelId="{998413EA-222C-488E-AD1C-006CE67BCD24}" type="presParOf" srcId="{4EE5FAF6-C803-4B1B-A114-6E5452D9FE62}" destId="{FA906F8D-87EC-4696-8279-6DF5D0E5CE66}" srcOrd="2" destOrd="0" presId="urn:microsoft.com/office/officeart/2005/8/layout/vProcess5"/>
    <dgm:cxn modelId="{1A7429C2-A546-4D60-B62B-C956A162CB38}" type="presParOf" srcId="{4EE5FAF6-C803-4B1B-A114-6E5452D9FE62}" destId="{90548A7A-A534-40CF-9EF0-7392FAC66AC3}" srcOrd="3" destOrd="0" presId="urn:microsoft.com/office/officeart/2005/8/layout/vProcess5"/>
    <dgm:cxn modelId="{25703C3A-0213-496B-97AD-BE9AE979A761}" type="presParOf" srcId="{4EE5FAF6-C803-4B1B-A114-6E5452D9FE62}" destId="{C6F8236C-373F-418E-9AE8-C72B3D327A41}" srcOrd="4" destOrd="0" presId="urn:microsoft.com/office/officeart/2005/8/layout/vProcess5"/>
    <dgm:cxn modelId="{A82F7F8E-CBDB-40C2-8486-2CF263B84165}" type="presParOf" srcId="{4EE5FAF6-C803-4B1B-A114-6E5452D9FE62}" destId="{A1AF08EF-9E66-4663-A1BC-0900BBD3670A}" srcOrd="5" destOrd="0" presId="urn:microsoft.com/office/officeart/2005/8/layout/vProcess5"/>
    <dgm:cxn modelId="{516F578A-99CC-4A8B-A75C-7E6673CA9ED4}" type="presParOf" srcId="{4EE5FAF6-C803-4B1B-A114-6E5452D9FE62}" destId="{D0D020B2-AC2E-419B-9526-AE3D19E3C10A}" srcOrd="6" destOrd="0" presId="urn:microsoft.com/office/officeart/2005/8/layout/vProcess5"/>
    <dgm:cxn modelId="{B195B240-F2A8-46ED-9947-CF460C8828E6}" type="presParOf" srcId="{4EE5FAF6-C803-4B1B-A114-6E5452D9FE62}" destId="{9606DBF6-7271-415C-9581-FC4DC5562B9D}" srcOrd="7" destOrd="0" presId="urn:microsoft.com/office/officeart/2005/8/layout/vProcess5"/>
    <dgm:cxn modelId="{453FE355-EE5C-4DAC-826B-5BF1C86E8ADC}" type="presParOf" srcId="{4EE5FAF6-C803-4B1B-A114-6E5452D9FE62}" destId="{B9045DAD-0DF1-4C86-9634-51D0718E5E70}" srcOrd="8" destOrd="0" presId="urn:microsoft.com/office/officeart/2005/8/layout/vProcess5"/>
    <dgm:cxn modelId="{D57D0248-7F1C-47B6-9D42-72FBA5F28C6D}" type="presParOf" srcId="{4EE5FAF6-C803-4B1B-A114-6E5452D9FE62}" destId="{D76FCD70-8ACE-448D-AAA6-EF4310BDDA28}" srcOrd="9" destOrd="0" presId="urn:microsoft.com/office/officeart/2005/8/layout/vProcess5"/>
    <dgm:cxn modelId="{6FBBCDA6-50A3-4646-8085-7A60D41DE36A}" type="presParOf" srcId="{4EE5FAF6-C803-4B1B-A114-6E5452D9FE62}" destId="{3761F875-76F2-4937-B8ED-FFBC89EC3C24}" srcOrd="10" destOrd="0" presId="urn:microsoft.com/office/officeart/2005/8/layout/vProcess5"/>
    <dgm:cxn modelId="{53C4C142-D9DC-4FAE-ABE4-DA7C20EB4CA3}" type="presParOf" srcId="{4EE5FAF6-C803-4B1B-A114-6E5452D9FE62}" destId="{F2EA2FAA-C188-45DA-B4DA-BFFFEA50144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F944DE-CC32-48F6-B3A2-D1497AFE81B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DFF9F43-470F-4ABE-87A1-B99353087403}">
      <dgm:prSet/>
      <dgm:spPr/>
      <dgm:t>
        <a:bodyPr/>
        <a:lstStyle/>
        <a:p>
          <a:r>
            <a:rPr lang="es-ES" b="1"/>
            <a:t>EDa</a:t>
          </a:r>
          <a:r>
            <a:rPr lang="es-ES"/>
            <a:t> = 100 + (606 - 24.9 </a:t>
          </a:r>
          <a:r>
            <a:rPr lang="es-ES" b="1"/>
            <a:t>a</a:t>
          </a:r>
          <a:r>
            <a:rPr lang="es-ES"/>
            <a:t> + 0.349 </a:t>
          </a:r>
          <a:r>
            <a:rPr lang="es-ES" b="1"/>
            <a:t>a</a:t>
          </a:r>
          <a:r>
            <a:rPr lang="es-ES" b="1" baseline="30000"/>
            <a:t>2</a:t>
          </a:r>
          <a:r>
            <a:rPr lang="es-ES" baseline="30000"/>
            <a:t> </a:t>
          </a:r>
          <a:r>
            <a:rPr lang="es-ES"/>
            <a:t>– 0.00186 </a:t>
          </a:r>
          <a:r>
            <a:rPr lang="es-ES" b="1"/>
            <a:t>a</a:t>
          </a:r>
          <a:r>
            <a:rPr lang="es-ES" b="1" baseline="30000"/>
            <a:t>3</a:t>
          </a:r>
          <a:r>
            <a:rPr lang="es-ES"/>
            <a:t>)* (1 – </a:t>
          </a:r>
          <a:r>
            <a:rPr lang="es-ES" b="1"/>
            <a:t>CU</a:t>
          </a:r>
          <a:r>
            <a:rPr lang="es-ES"/>
            <a:t>/100)</a:t>
          </a:r>
          <a:endParaRPr lang="en-US"/>
        </a:p>
      </dgm:t>
    </dgm:pt>
    <dgm:pt modelId="{551CA3EA-7EF9-40A1-B675-A817C4B64D6F}" type="parTrans" cxnId="{5F154A61-83B6-408C-8B0C-1EB36A9D705E}">
      <dgm:prSet/>
      <dgm:spPr/>
      <dgm:t>
        <a:bodyPr/>
        <a:lstStyle/>
        <a:p>
          <a:endParaRPr lang="en-US"/>
        </a:p>
      </dgm:t>
    </dgm:pt>
    <dgm:pt modelId="{9CD7D74F-C1FD-45E9-86A8-E4AD0A8A95C0}" type="sibTrans" cxnId="{5F154A61-83B6-408C-8B0C-1EB36A9D705E}">
      <dgm:prSet/>
      <dgm:spPr/>
      <dgm:t>
        <a:bodyPr/>
        <a:lstStyle/>
        <a:p>
          <a:endParaRPr lang="en-US"/>
        </a:p>
      </dgm:t>
    </dgm:pt>
    <dgm:pt modelId="{E7B9565A-CF10-4293-89C4-B592C32BB8FF}">
      <dgm:prSet/>
      <dgm:spPr/>
      <dgm:t>
        <a:bodyPr/>
        <a:lstStyle/>
        <a:p>
          <a:r>
            <a:rPr lang="es-ES" dirty="0"/>
            <a:t>(Allen ,1987)</a:t>
          </a:r>
          <a:endParaRPr lang="en-US" dirty="0"/>
        </a:p>
      </dgm:t>
    </dgm:pt>
    <dgm:pt modelId="{30427FD7-D7D1-4DBE-B881-C2F4F677CC02}" type="parTrans" cxnId="{5A48350B-69B4-43CB-8F79-75E7808835E7}">
      <dgm:prSet/>
      <dgm:spPr/>
      <dgm:t>
        <a:bodyPr/>
        <a:lstStyle/>
        <a:p>
          <a:endParaRPr lang="en-US"/>
        </a:p>
      </dgm:t>
    </dgm:pt>
    <dgm:pt modelId="{29FE10B9-F3D6-4BFF-8FC7-4A025572A49F}" type="sibTrans" cxnId="{5A48350B-69B4-43CB-8F79-75E7808835E7}">
      <dgm:prSet/>
      <dgm:spPr/>
      <dgm:t>
        <a:bodyPr/>
        <a:lstStyle/>
        <a:p>
          <a:endParaRPr lang="en-US"/>
        </a:p>
      </dgm:t>
    </dgm:pt>
    <dgm:pt modelId="{49B14DB5-7355-4247-8E2E-2D87F08F7278}">
      <dgm:prSet/>
      <dgm:spPr/>
      <dgm:t>
        <a:bodyPr/>
        <a:lstStyle/>
        <a:p>
          <a:r>
            <a:rPr lang="es-ES" b="1"/>
            <a:t>a</a:t>
          </a:r>
          <a:r>
            <a:rPr lang="es-ES"/>
            <a:t> - Fracción de área adecuadamente regada </a:t>
          </a:r>
          <a:endParaRPr lang="en-US"/>
        </a:p>
      </dgm:t>
    </dgm:pt>
    <dgm:pt modelId="{1E02A8F4-1EC8-44F7-9AE8-C2B9F7DAA8C4}" type="parTrans" cxnId="{BA40146A-F19C-4D6B-996F-47D469B16C68}">
      <dgm:prSet/>
      <dgm:spPr/>
      <dgm:t>
        <a:bodyPr/>
        <a:lstStyle/>
        <a:p>
          <a:endParaRPr lang="en-US"/>
        </a:p>
      </dgm:t>
    </dgm:pt>
    <dgm:pt modelId="{841EA9DA-FA9E-4C9B-BECB-40DE02D4EE70}" type="sibTrans" cxnId="{BA40146A-F19C-4D6B-996F-47D469B16C68}">
      <dgm:prSet/>
      <dgm:spPr/>
      <dgm:t>
        <a:bodyPr/>
        <a:lstStyle/>
        <a:p>
          <a:endParaRPr lang="en-US"/>
        </a:p>
      </dgm:t>
    </dgm:pt>
    <dgm:pt modelId="{DE0F1B98-B226-4823-803D-B0B31DB0F1A3}">
      <dgm:prSet/>
      <dgm:spPr/>
      <dgm:t>
        <a:bodyPr/>
        <a:lstStyle/>
        <a:p>
          <a:r>
            <a:rPr lang="es-ES" b="1"/>
            <a:t>CU</a:t>
          </a:r>
          <a:r>
            <a:rPr lang="es-ES"/>
            <a:t> - Coeficiente de Uniformidad del sistema</a:t>
          </a:r>
          <a:endParaRPr lang="en-US"/>
        </a:p>
      </dgm:t>
    </dgm:pt>
    <dgm:pt modelId="{9DDBC331-5C00-490A-8B81-64007597E880}" type="parTrans" cxnId="{F658DE5F-FF81-45CA-9FE9-B6FA4771CF31}">
      <dgm:prSet/>
      <dgm:spPr/>
      <dgm:t>
        <a:bodyPr/>
        <a:lstStyle/>
        <a:p>
          <a:endParaRPr lang="en-US"/>
        </a:p>
      </dgm:t>
    </dgm:pt>
    <dgm:pt modelId="{D78C5D36-F2DB-46D2-B7C0-F4F37891A730}" type="sibTrans" cxnId="{F658DE5F-FF81-45CA-9FE9-B6FA4771CF31}">
      <dgm:prSet/>
      <dgm:spPr/>
      <dgm:t>
        <a:bodyPr/>
        <a:lstStyle/>
        <a:p>
          <a:endParaRPr lang="en-US"/>
        </a:p>
      </dgm:t>
    </dgm:pt>
    <dgm:pt modelId="{D4B3C721-CAB5-44CA-A350-4936BED4D9BC}" type="pres">
      <dgm:prSet presAssocID="{CFF944DE-CC32-48F6-B3A2-D1497AFE81BC}" presName="linear" presStyleCnt="0">
        <dgm:presLayoutVars>
          <dgm:animLvl val="lvl"/>
          <dgm:resizeHandles val="exact"/>
        </dgm:presLayoutVars>
      </dgm:prSet>
      <dgm:spPr/>
    </dgm:pt>
    <dgm:pt modelId="{6DAF4802-9FDC-4F00-9F83-0C9CCFAF985E}" type="pres">
      <dgm:prSet presAssocID="{9DFF9F43-470F-4ABE-87A1-B9935308740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8E0C38-4C8D-42F5-9AAE-F299C0C8E615}" type="pres">
      <dgm:prSet presAssocID="{9CD7D74F-C1FD-45E9-86A8-E4AD0A8A95C0}" presName="spacer" presStyleCnt="0"/>
      <dgm:spPr/>
    </dgm:pt>
    <dgm:pt modelId="{8E8D3AB7-F61D-4F24-B78A-4572A321863D}" type="pres">
      <dgm:prSet presAssocID="{E7B9565A-CF10-4293-89C4-B592C32BB8F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607246D-DDD4-4C35-8D40-2CD9238C2ED8}" type="pres">
      <dgm:prSet presAssocID="{29FE10B9-F3D6-4BFF-8FC7-4A025572A49F}" presName="spacer" presStyleCnt="0"/>
      <dgm:spPr/>
    </dgm:pt>
    <dgm:pt modelId="{D75D236C-0C8D-4339-BFC4-F4E56CA16A10}" type="pres">
      <dgm:prSet presAssocID="{49B14DB5-7355-4247-8E2E-2D87F08F727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AC9A7B9-559C-4C44-80B6-88F3492FD6D4}" type="pres">
      <dgm:prSet presAssocID="{841EA9DA-FA9E-4C9B-BECB-40DE02D4EE70}" presName="spacer" presStyleCnt="0"/>
      <dgm:spPr/>
    </dgm:pt>
    <dgm:pt modelId="{FB255FC8-E1D1-4F4D-A5F3-F45DA6F96BD2}" type="pres">
      <dgm:prSet presAssocID="{DE0F1B98-B226-4823-803D-B0B31DB0F1A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A48350B-69B4-43CB-8F79-75E7808835E7}" srcId="{CFF944DE-CC32-48F6-B3A2-D1497AFE81BC}" destId="{E7B9565A-CF10-4293-89C4-B592C32BB8FF}" srcOrd="1" destOrd="0" parTransId="{30427FD7-D7D1-4DBE-B881-C2F4F677CC02}" sibTransId="{29FE10B9-F3D6-4BFF-8FC7-4A025572A49F}"/>
    <dgm:cxn modelId="{CE506118-D151-4BC7-A03E-4A0F0D26C833}" type="presOf" srcId="{9DFF9F43-470F-4ABE-87A1-B99353087403}" destId="{6DAF4802-9FDC-4F00-9F83-0C9CCFAF985E}" srcOrd="0" destOrd="0" presId="urn:microsoft.com/office/officeart/2005/8/layout/vList2"/>
    <dgm:cxn modelId="{9B771E27-00AB-4900-A134-B0434751F035}" type="presOf" srcId="{DE0F1B98-B226-4823-803D-B0B31DB0F1A3}" destId="{FB255FC8-E1D1-4F4D-A5F3-F45DA6F96BD2}" srcOrd="0" destOrd="0" presId="urn:microsoft.com/office/officeart/2005/8/layout/vList2"/>
    <dgm:cxn modelId="{688F472A-748E-4098-A579-1CC387E0AB53}" type="presOf" srcId="{E7B9565A-CF10-4293-89C4-B592C32BB8FF}" destId="{8E8D3AB7-F61D-4F24-B78A-4572A321863D}" srcOrd="0" destOrd="0" presId="urn:microsoft.com/office/officeart/2005/8/layout/vList2"/>
    <dgm:cxn modelId="{F658DE5F-FF81-45CA-9FE9-B6FA4771CF31}" srcId="{CFF944DE-CC32-48F6-B3A2-D1497AFE81BC}" destId="{DE0F1B98-B226-4823-803D-B0B31DB0F1A3}" srcOrd="3" destOrd="0" parTransId="{9DDBC331-5C00-490A-8B81-64007597E880}" sibTransId="{D78C5D36-F2DB-46D2-B7C0-F4F37891A730}"/>
    <dgm:cxn modelId="{5F154A61-83B6-408C-8B0C-1EB36A9D705E}" srcId="{CFF944DE-CC32-48F6-B3A2-D1497AFE81BC}" destId="{9DFF9F43-470F-4ABE-87A1-B99353087403}" srcOrd="0" destOrd="0" parTransId="{551CA3EA-7EF9-40A1-B675-A817C4B64D6F}" sibTransId="{9CD7D74F-C1FD-45E9-86A8-E4AD0A8A95C0}"/>
    <dgm:cxn modelId="{46134663-5D68-44B2-A448-21820585CF7D}" type="presOf" srcId="{49B14DB5-7355-4247-8E2E-2D87F08F7278}" destId="{D75D236C-0C8D-4339-BFC4-F4E56CA16A10}" srcOrd="0" destOrd="0" presId="urn:microsoft.com/office/officeart/2005/8/layout/vList2"/>
    <dgm:cxn modelId="{BA40146A-F19C-4D6B-996F-47D469B16C68}" srcId="{CFF944DE-CC32-48F6-B3A2-D1497AFE81BC}" destId="{49B14DB5-7355-4247-8E2E-2D87F08F7278}" srcOrd="2" destOrd="0" parTransId="{1E02A8F4-1EC8-44F7-9AE8-C2B9F7DAA8C4}" sibTransId="{841EA9DA-FA9E-4C9B-BECB-40DE02D4EE70}"/>
    <dgm:cxn modelId="{5C802079-EBCE-42CB-8303-9A3ACE640E9A}" type="presOf" srcId="{CFF944DE-CC32-48F6-B3A2-D1497AFE81BC}" destId="{D4B3C721-CAB5-44CA-A350-4936BED4D9BC}" srcOrd="0" destOrd="0" presId="urn:microsoft.com/office/officeart/2005/8/layout/vList2"/>
    <dgm:cxn modelId="{017055D5-49FE-41B8-8096-3B1549577783}" type="presParOf" srcId="{D4B3C721-CAB5-44CA-A350-4936BED4D9BC}" destId="{6DAF4802-9FDC-4F00-9F83-0C9CCFAF985E}" srcOrd="0" destOrd="0" presId="urn:microsoft.com/office/officeart/2005/8/layout/vList2"/>
    <dgm:cxn modelId="{AC9AB9BF-58F3-4F63-82F3-093B55EF0114}" type="presParOf" srcId="{D4B3C721-CAB5-44CA-A350-4936BED4D9BC}" destId="{CB8E0C38-4C8D-42F5-9AAE-F299C0C8E615}" srcOrd="1" destOrd="0" presId="urn:microsoft.com/office/officeart/2005/8/layout/vList2"/>
    <dgm:cxn modelId="{DAC4BA9A-5905-43F9-8403-0DB6E4FFD63D}" type="presParOf" srcId="{D4B3C721-CAB5-44CA-A350-4936BED4D9BC}" destId="{8E8D3AB7-F61D-4F24-B78A-4572A321863D}" srcOrd="2" destOrd="0" presId="urn:microsoft.com/office/officeart/2005/8/layout/vList2"/>
    <dgm:cxn modelId="{90393F9F-B360-4F50-B55C-951FCFC2D8BF}" type="presParOf" srcId="{D4B3C721-CAB5-44CA-A350-4936BED4D9BC}" destId="{2607246D-DDD4-4C35-8D40-2CD9238C2ED8}" srcOrd="3" destOrd="0" presId="urn:microsoft.com/office/officeart/2005/8/layout/vList2"/>
    <dgm:cxn modelId="{5FE7A8D3-188D-435F-A6BF-15F056B1538A}" type="presParOf" srcId="{D4B3C721-CAB5-44CA-A350-4936BED4D9BC}" destId="{D75D236C-0C8D-4339-BFC4-F4E56CA16A10}" srcOrd="4" destOrd="0" presId="urn:microsoft.com/office/officeart/2005/8/layout/vList2"/>
    <dgm:cxn modelId="{C8A82939-260B-4710-A033-50480D2F75B8}" type="presParOf" srcId="{D4B3C721-CAB5-44CA-A350-4936BED4D9BC}" destId="{CAC9A7B9-559C-4C44-80B6-88F3492FD6D4}" srcOrd="5" destOrd="0" presId="urn:microsoft.com/office/officeart/2005/8/layout/vList2"/>
    <dgm:cxn modelId="{9282F8BA-E46C-44B9-9C16-B3BBDA11F3A1}" type="presParOf" srcId="{D4B3C721-CAB5-44CA-A350-4936BED4D9BC}" destId="{FB255FC8-E1D1-4F4D-A5F3-F45DA6F96BD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3BA8C0-F05B-43FB-94DA-923C0602EEC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8393069-89A1-4C69-AEAF-C5AD12BDCC94}">
      <dgm:prSet/>
      <dgm:spPr/>
      <dgm:t>
        <a:bodyPr/>
        <a:lstStyle/>
        <a:p>
          <a:r>
            <a:rPr lang="es-ES"/>
            <a:t>CU  80 a 90 %, &lt; 7.5 m/s (Jensen, 1980) </a:t>
          </a:r>
          <a:endParaRPr lang="en-US"/>
        </a:p>
      </dgm:t>
    </dgm:pt>
    <dgm:pt modelId="{489292D4-B17C-4234-A61D-AD5C0DA80B13}" type="parTrans" cxnId="{948A1518-BD4D-4470-B4CB-1EA30B0E5658}">
      <dgm:prSet/>
      <dgm:spPr/>
      <dgm:t>
        <a:bodyPr/>
        <a:lstStyle/>
        <a:p>
          <a:endParaRPr lang="en-US"/>
        </a:p>
      </dgm:t>
    </dgm:pt>
    <dgm:pt modelId="{43D58B30-807E-43C9-80D8-413D3CCB4019}" type="sibTrans" cxnId="{948A1518-BD4D-4470-B4CB-1EA30B0E5658}">
      <dgm:prSet/>
      <dgm:spPr/>
      <dgm:t>
        <a:bodyPr/>
        <a:lstStyle/>
        <a:p>
          <a:endParaRPr lang="en-US"/>
        </a:p>
      </dgm:t>
    </dgm:pt>
    <dgm:pt modelId="{237C0F44-62C6-43D5-A506-FB2E2FDD15C4}">
      <dgm:prSet/>
      <dgm:spPr/>
      <dgm:t>
        <a:bodyPr/>
        <a:lstStyle/>
        <a:p>
          <a:r>
            <a:rPr lang="es-ES"/>
            <a:t>CU 90 a 94 %, riegos de alta frecuencia (Keller, 1990)</a:t>
          </a:r>
          <a:endParaRPr lang="en-US"/>
        </a:p>
      </dgm:t>
    </dgm:pt>
    <dgm:pt modelId="{1DAAEADD-89BD-4A86-9AF5-F326ACF4B287}" type="parTrans" cxnId="{EB188616-0126-4449-9727-CB3303569281}">
      <dgm:prSet/>
      <dgm:spPr/>
      <dgm:t>
        <a:bodyPr/>
        <a:lstStyle/>
        <a:p>
          <a:endParaRPr lang="en-US"/>
        </a:p>
      </dgm:t>
    </dgm:pt>
    <dgm:pt modelId="{A7BBD812-1734-44BF-8D7E-F7B92D393299}" type="sibTrans" cxnId="{EB188616-0126-4449-9727-CB3303569281}">
      <dgm:prSet/>
      <dgm:spPr/>
      <dgm:t>
        <a:bodyPr/>
        <a:lstStyle/>
        <a:p>
          <a:endParaRPr lang="en-US"/>
        </a:p>
      </dgm:t>
    </dgm:pt>
    <dgm:pt modelId="{A215E7A7-99EF-40AB-B0DE-D15E4C8D7E4D}">
      <dgm:prSet/>
      <dgm:spPr/>
      <dgm:t>
        <a:bodyPr/>
        <a:lstStyle/>
        <a:p>
          <a:r>
            <a:rPr lang="es-ES" u="sng"/>
            <a:t>Valores altos de CU</a:t>
          </a:r>
          <a:endParaRPr lang="en-US"/>
        </a:p>
      </dgm:t>
    </dgm:pt>
    <dgm:pt modelId="{EFDD0D6F-32F3-4D0B-B8CD-CE4EA9C8027F}" type="parTrans" cxnId="{E9825EE6-479D-482E-97B3-843D5B6FCED3}">
      <dgm:prSet/>
      <dgm:spPr/>
      <dgm:t>
        <a:bodyPr/>
        <a:lstStyle/>
        <a:p>
          <a:endParaRPr lang="en-US"/>
        </a:p>
      </dgm:t>
    </dgm:pt>
    <dgm:pt modelId="{A744A13D-42AA-4D20-B29D-6C36ABEDE54E}" type="sibTrans" cxnId="{E9825EE6-479D-482E-97B3-843D5B6FCED3}">
      <dgm:prSet/>
      <dgm:spPr/>
      <dgm:t>
        <a:bodyPr/>
        <a:lstStyle/>
        <a:p>
          <a:endParaRPr lang="en-US"/>
        </a:p>
      </dgm:t>
    </dgm:pt>
    <dgm:pt modelId="{0B16B760-0BC5-4DD7-AA83-B35455729340}">
      <dgm:prSet/>
      <dgm:spPr/>
      <dgm:t>
        <a:bodyPr/>
        <a:lstStyle/>
        <a:p>
          <a:r>
            <a:rPr lang="es-ES"/>
            <a:t>El lateral ocupa infinitas posiciones en su recorrido, compensándose en parte las distorsiones entre riegos sucesivos.</a:t>
          </a:r>
          <a:endParaRPr lang="en-US"/>
        </a:p>
      </dgm:t>
    </dgm:pt>
    <dgm:pt modelId="{D9444589-1579-4FF7-8A7C-10B6D2134F5A}" type="parTrans" cxnId="{45106AF8-AF31-4E93-82E5-246EF216D29A}">
      <dgm:prSet/>
      <dgm:spPr/>
      <dgm:t>
        <a:bodyPr/>
        <a:lstStyle/>
        <a:p>
          <a:endParaRPr lang="en-US"/>
        </a:p>
      </dgm:t>
    </dgm:pt>
    <dgm:pt modelId="{A660ABE0-A72F-4C0B-9579-414FC56C657F}" type="sibTrans" cxnId="{45106AF8-AF31-4E93-82E5-246EF216D29A}">
      <dgm:prSet/>
      <dgm:spPr/>
      <dgm:t>
        <a:bodyPr/>
        <a:lstStyle/>
        <a:p>
          <a:endParaRPr lang="en-US"/>
        </a:p>
      </dgm:t>
    </dgm:pt>
    <dgm:pt modelId="{40572FF5-1B16-4725-BBC1-7A9D2941C365}">
      <dgm:prSet/>
      <dgm:spPr/>
      <dgm:t>
        <a:bodyPr/>
        <a:lstStyle/>
        <a:p>
          <a:r>
            <a:rPr lang="es-ES"/>
            <a:t>2)      Gran solapamiento entre emisores</a:t>
          </a:r>
          <a:endParaRPr lang="en-US"/>
        </a:p>
      </dgm:t>
    </dgm:pt>
    <dgm:pt modelId="{52F287C8-E943-41AA-903E-F52F2884A291}" type="parTrans" cxnId="{30C75056-104B-4BF5-B0B6-4BAE73425FF3}">
      <dgm:prSet/>
      <dgm:spPr/>
      <dgm:t>
        <a:bodyPr/>
        <a:lstStyle/>
        <a:p>
          <a:endParaRPr lang="en-US"/>
        </a:p>
      </dgm:t>
    </dgm:pt>
    <dgm:pt modelId="{065068EC-35C9-4173-A0AB-D6C2235659E5}" type="sibTrans" cxnId="{30C75056-104B-4BF5-B0B6-4BAE73425FF3}">
      <dgm:prSet/>
      <dgm:spPr/>
      <dgm:t>
        <a:bodyPr/>
        <a:lstStyle/>
        <a:p>
          <a:endParaRPr lang="en-US"/>
        </a:p>
      </dgm:t>
    </dgm:pt>
    <dgm:pt modelId="{97DE74D1-9C16-49F4-9FA3-5D6467C30E6C}" type="pres">
      <dgm:prSet presAssocID="{613BA8C0-F05B-43FB-94DA-923C0602EEC2}" presName="linear" presStyleCnt="0">
        <dgm:presLayoutVars>
          <dgm:animLvl val="lvl"/>
          <dgm:resizeHandles val="exact"/>
        </dgm:presLayoutVars>
      </dgm:prSet>
      <dgm:spPr/>
    </dgm:pt>
    <dgm:pt modelId="{C331D3CF-E7D9-43BB-BC37-EFD033EABD05}" type="pres">
      <dgm:prSet presAssocID="{A8393069-89A1-4C69-AEAF-C5AD12BDCC9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1D72BED-4F27-44D7-889D-F7F3EB194054}" type="pres">
      <dgm:prSet presAssocID="{43D58B30-807E-43C9-80D8-413D3CCB4019}" presName="spacer" presStyleCnt="0"/>
      <dgm:spPr/>
    </dgm:pt>
    <dgm:pt modelId="{54D8134D-6344-45B9-9034-40D39B307A89}" type="pres">
      <dgm:prSet presAssocID="{237C0F44-62C6-43D5-A506-FB2E2FDD15C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4871735-B9C6-4ACD-80DF-798E26F69CA3}" type="pres">
      <dgm:prSet presAssocID="{A7BBD812-1734-44BF-8D7E-F7B92D393299}" presName="spacer" presStyleCnt="0"/>
      <dgm:spPr/>
    </dgm:pt>
    <dgm:pt modelId="{8E3D043A-F927-4EF0-B1E6-21C8524B1A89}" type="pres">
      <dgm:prSet presAssocID="{A215E7A7-99EF-40AB-B0DE-D15E4C8D7E4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A79EA2E-DE48-4E94-BE65-32F9EA1F40C3}" type="pres">
      <dgm:prSet presAssocID="{A744A13D-42AA-4D20-B29D-6C36ABEDE54E}" presName="spacer" presStyleCnt="0"/>
      <dgm:spPr/>
    </dgm:pt>
    <dgm:pt modelId="{F58D0183-CBB3-475F-8C9E-36A4862DD697}" type="pres">
      <dgm:prSet presAssocID="{0B16B760-0BC5-4DD7-AA83-B3545572934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B83177E-36AF-41DB-B082-2838AD58C514}" type="pres">
      <dgm:prSet presAssocID="{A660ABE0-A72F-4C0B-9579-414FC56C657F}" presName="spacer" presStyleCnt="0"/>
      <dgm:spPr/>
    </dgm:pt>
    <dgm:pt modelId="{09160544-15B4-4036-9337-89AA1EE48854}" type="pres">
      <dgm:prSet presAssocID="{40572FF5-1B16-4725-BBC1-7A9D2941C36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B188616-0126-4449-9727-CB3303569281}" srcId="{613BA8C0-F05B-43FB-94DA-923C0602EEC2}" destId="{237C0F44-62C6-43D5-A506-FB2E2FDD15C4}" srcOrd="1" destOrd="0" parTransId="{1DAAEADD-89BD-4A86-9AF5-F326ACF4B287}" sibTransId="{A7BBD812-1734-44BF-8D7E-F7B92D393299}"/>
    <dgm:cxn modelId="{948A1518-BD4D-4470-B4CB-1EA30B0E5658}" srcId="{613BA8C0-F05B-43FB-94DA-923C0602EEC2}" destId="{A8393069-89A1-4C69-AEAF-C5AD12BDCC94}" srcOrd="0" destOrd="0" parTransId="{489292D4-B17C-4234-A61D-AD5C0DA80B13}" sibTransId="{43D58B30-807E-43C9-80D8-413D3CCB4019}"/>
    <dgm:cxn modelId="{C2D27234-4E7A-4F59-9CC3-260387227394}" type="presOf" srcId="{237C0F44-62C6-43D5-A506-FB2E2FDD15C4}" destId="{54D8134D-6344-45B9-9034-40D39B307A89}" srcOrd="0" destOrd="0" presId="urn:microsoft.com/office/officeart/2005/8/layout/vList2"/>
    <dgm:cxn modelId="{AEFC334F-F6EB-4F3C-87CD-0126AC4AD1DB}" type="presOf" srcId="{613BA8C0-F05B-43FB-94DA-923C0602EEC2}" destId="{97DE74D1-9C16-49F4-9FA3-5D6467C30E6C}" srcOrd="0" destOrd="0" presId="urn:microsoft.com/office/officeart/2005/8/layout/vList2"/>
    <dgm:cxn modelId="{30C75056-104B-4BF5-B0B6-4BAE73425FF3}" srcId="{613BA8C0-F05B-43FB-94DA-923C0602EEC2}" destId="{40572FF5-1B16-4725-BBC1-7A9D2941C365}" srcOrd="4" destOrd="0" parTransId="{52F287C8-E943-41AA-903E-F52F2884A291}" sibTransId="{065068EC-35C9-4173-A0AB-D6C2235659E5}"/>
    <dgm:cxn modelId="{1BF1C85A-E19F-4112-80A4-67783132BEF8}" type="presOf" srcId="{0B16B760-0BC5-4DD7-AA83-B35455729340}" destId="{F58D0183-CBB3-475F-8C9E-36A4862DD697}" srcOrd="0" destOrd="0" presId="urn:microsoft.com/office/officeart/2005/8/layout/vList2"/>
    <dgm:cxn modelId="{0B8CC4A1-9332-45A3-9F3B-81A422C92250}" type="presOf" srcId="{A215E7A7-99EF-40AB-B0DE-D15E4C8D7E4D}" destId="{8E3D043A-F927-4EF0-B1E6-21C8524B1A89}" srcOrd="0" destOrd="0" presId="urn:microsoft.com/office/officeart/2005/8/layout/vList2"/>
    <dgm:cxn modelId="{775BCEAF-2676-46F9-BEBC-E6DF9E20B044}" type="presOf" srcId="{A8393069-89A1-4C69-AEAF-C5AD12BDCC94}" destId="{C331D3CF-E7D9-43BB-BC37-EFD033EABD05}" srcOrd="0" destOrd="0" presId="urn:microsoft.com/office/officeart/2005/8/layout/vList2"/>
    <dgm:cxn modelId="{E9825EE6-479D-482E-97B3-843D5B6FCED3}" srcId="{613BA8C0-F05B-43FB-94DA-923C0602EEC2}" destId="{A215E7A7-99EF-40AB-B0DE-D15E4C8D7E4D}" srcOrd="2" destOrd="0" parTransId="{EFDD0D6F-32F3-4D0B-B8CD-CE4EA9C8027F}" sibTransId="{A744A13D-42AA-4D20-B29D-6C36ABEDE54E}"/>
    <dgm:cxn modelId="{45106AF8-AF31-4E93-82E5-246EF216D29A}" srcId="{613BA8C0-F05B-43FB-94DA-923C0602EEC2}" destId="{0B16B760-0BC5-4DD7-AA83-B35455729340}" srcOrd="3" destOrd="0" parTransId="{D9444589-1579-4FF7-8A7C-10B6D2134F5A}" sibTransId="{A660ABE0-A72F-4C0B-9579-414FC56C657F}"/>
    <dgm:cxn modelId="{57B50DFE-A4DE-47EC-B1C7-70E4707FC0F5}" type="presOf" srcId="{40572FF5-1B16-4725-BBC1-7A9D2941C365}" destId="{09160544-15B4-4036-9337-89AA1EE48854}" srcOrd="0" destOrd="0" presId="urn:microsoft.com/office/officeart/2005/8/layout/vList2"/>
    <dgm:cxn modelId="{6AE24905-193E-4146-9474-FC9C2B4E8C36}" type="presParOf" srcId="{97DE74D1-9C16-49F4-9FA3-5D6467C30E6C}" destId="{C331D3CF-E7D9-43BB-BC37-EFD033EABD05}" srcOrd="0" destOrd="0" presId="urn:microsoft.com/office/officeart/2005/8/layout/vList2"/>
    <dgm:cxn modelId="{1D797E13-6855-4B8B-AC68-59D1311F2AAF}" type="presParOf" srcId="{97DE74D1-9C16-49F4-9FA3-5D6467C30E6C}" destId="{61D72BED-4F27-44D7-889D-F7F3EB194054}" srcOrd="1" destOrd="0" presId="urn:microsoft.com/office/officeart/2005/8/layout/vList2"/>
    <dgm:cxn modelId="{F114A486-ACEE-4E31-8F2A-C5720CA4F1B2}" type="presParOf" srcId="{97DE74D1-9C16-49F4-9FA3-5D6467C30E6C}" destId="{54D8134D-6344-45B9-9034-40D39B307A89}" srcOrd="2" destOrd="0" presId="urn:microsoft.com/office/officeart/2005/8/layout/vList2"/>
    <dgm:cxn modelId="{C1538869-0F98-4DD6-8349-7F1818CB4518}" type="presParOf" srcId="{97DE74D1-9C16-49F4-9FA3-5D6467C30E6C}" destId="{A4871735-B9C6-4ACD-80DF-798E26F69CA3}" srcOrd="3" destOrd="0" presId="urn:microsoft.com/office/officeart/2005/8/layout/vList2"/>
    <dgm:cxn modelId="{69D2C546-E7DD-4464-9446-F508AC71B6F3}" type="presParOf" srcId="{97DE74D1-9C16-49F4-9FA3-5D6467C30E6C}" destId="{8E3D043A-F927-4EF0-B1E6-21C8524B1A89}" srcOrd="4" destOrd="0" presId="urn:microsoft.com/office/officeart/2005/8/layout/vList2"/>
    <dgm:cxn modelId="{8C067B3A-5319-4C87-9341-4B66D7EDD042}" type="presParOf" srcId="{97DE74D1-9C16-49F4-9FA3-5D6467C30E6C}" destId="{4A79EA2E-DE48-4E94-BE65-32F9EA1F40C3}" srcOrd="5" destOrd="0" presId="urn:microsoft.com/office/officeart/2005/8/layout/vList2"/>
    <dgm:cxn modelId="{0C9F6001-786E-4F69-A101-67F13CD4A8E0}" type="presParOf" srcId="{97DE74D1-9C16-49F4-9FA3-5D6467C30E6C}" destId="{F58D0183-CBB3-475F-8C9E-36A4862DD697}" srcOrd="6" destOrd="0" presId="urn:microsoft.com/office/officeart/2005/8/layout/vList2"/>
    <dgm:cxn modelId="{3E99C64E-28A1-4376-AD15-20EEE695BA68}" type="presParOf" srcId="{97DE74D1-9C16-49F4-9FA3-5D6467C30E6C}" destId="{4B83177E-36AF-41DB-B082-2838AD58C514}" srcOrd="7" destOrd="0" presId="urn:microsoft.com/office/officeart/2005/8/layout/vList2"/>
    <dgm:cxn modelId="{131C1C43-11DC-43B8-836E-F0AB9BA18624}" type="presParOf" srcId="{97DE74D1-9C16-49F4-9FA3-5D6467C30E6C}" destId="{09160544-15B4-4036-9337-89AA1EE4885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E1712E-37DD-4756-B3D9-0A02453D11C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B818769-3DB1-4129-9C9B-4A1487439168}">
      <dgm:prSet/>
      <dgm:spPr/>
      <dgm:t>
        <a:bodyPr/>
        <a:lstStyle/>
        <a:p>
          <a:r>
            <a:rPr lang="es-ES"/>
            <a:t>Caudal de entrada ( l/s) </a:t>
          </a:r>
          <a:endParaRPr lang="en-US"/>
        </a:p>
      </dgm:t>
    </dgm:pt>
    <dgm:pt modelId="{3BAB8698-60F8-4646-8B22-45743B27D20C}" type="parTrans" cxnId="{9651B4B8-BAAA-4B1D-A099-28B0D588B75A}">
      <dgm:prSet/>
      <dgm:spPr/>
      <dgm:t>
        <a:bodyPr/>
        <a:lstStyle/>
        <a:p>
          <a:endParaRPr lang="en-US"/>
        </a:p>
      </dgm:t>
    </dgm:pt>
    <dgm:pt modelId="{0C11281A-5368-4A7E-B162-D7B62EAF5A54}" type="sibTrans" cxnId="{9651B4B8-BAAA-4B1D-A099-28B0D588B75A}">
      <dgm:prSet/>
      <dgm:spPr/>
      <dgm:t>
        <a:bodyPr/>
        <a:lstStyle/>
        <a:p>
          <a:endParaRPr lang="en-US"/>
        </a:p>
      </dgm:t>
    </dgm:pt>
    <dgm:pt modelId="{60729681-E8FC-4F95-B77C-027BAA0582BC}">
      <dgm:prSet/>
      <dgm:spPr/>
      <dgm:t>
        <a:bodyPr/>
        <a:lstStyle/>
        <a:p>
          <a:r>
            <a:rPr lang="es-ES"/>
            <a:t>Q (l/s) =  </a:t>
          </a:r>
          <a:r>
            <a:rPr lang="es-ES" b="0"/>
            <a:t>0.0116 </a:t>
          </a:r>
          <a:r>
            <a:rPr lang="es-ES"/>
            <a:t>* </a:t>
          </a:r>
          <a:r>
            <a:rPr lang="es-ES" b="0"/>
            <a:t>Etc (mm/día)* Área (há) </a:t>
          </a:r>
          <a:r>
            <a:rPr lang="es-ES"/>
            <a:t>/  </a:t>
          </a:r>
          <a:r>
            <a:rPr lang="es-ES" b="0"/>
            <a:t>Ea* Fd</a:t>
          </a:r>
          <a:endParaRPr lang="en-US"/>
        </a:p>
      </dgm:t>
    </dgm:pt>
    <dgm:pt modelId="{AC182893-8524-491D-A6B7-71D217DBC830}" type="parTrans" cxnId="{5EB52548-143F-49EB-9FEE-E80816917290}">
      <dgm:prSet/>
      <dgm:spPr/>
      <dgm:t>
        <a:bodyPr/>
        <a:lstStyle/>
        <a:p>
          <a:endParaRPr lang="en-US"/>
        </a:p>
      </dgm:t>
    </dgm:pt>
    <dgm:pt modelId="{558388B3-A310-471F-9CA3-73539D3E8C63}" type="sibTrans" cxnId="{5EB52548-143F-49EB-9FEE-E80816917290}">
      <dgm:prSet/>
      <dgm:spPr/>
      <dgm:t>
        <a:bodyPr/>
        <a:lstStyle/>
        <a:p>
          <a:endParaRPr lang="en-US"/>
        </a:p>
      </dgm:t>
    </dgm:pt>
    <dgm:pt modelId="{B8C82FF0-B0CA-4D98-98A9-30A5B20FED0A}">
      <dgm:prSet/>
      <dgm:spPr/>
      <dgm:t>
        <a:bodyPr/>
        <a:lstStyle/>
        <a:p>
          <a:r>
            <a:rPr lang="es-ES" b="0"/>
            <a:t>Ea - Eficiencia de aplicación</a:t>
          </a:r>
          <a:endParaRPr lang="en-US"/>
        </a:p>
      </dgm:t>
    </dgm:pt>
    <dgm:pt modelId="{F796A427-056D-473F-9AE3-708A45244CF4}" type="parTrans" cxnId="{67A4C7EA-EDAF-4700-BA99-E706C011229F}">
      <dgm:prSet/>
      <dgm:spPr/>
      <dgm:t>
        <a:bodyPr/>
        <a:lstStyle/>
        <a:p>
          <a:endParaRPr lang="en-US"/>
        </a:p>
      </dgm:t>
    </dgm:pt>
    <dgm:pt modelId="{9046CE51-95F1-42F0-8E37-48937B183D2D}" type="sibTrans" cxnId="{67A4C7EA-EDAF-4700-BA99-E706C011229F}">
      <dgm:prSet/>
      <dgm:spPr/>
      <dgm:t>
        <a:bodyPr/>
        <a:lstStyle/>
        <a:p>
          <a:endParaRPr lang="en-US"/>
        </a:p>
      </dgm:t>
    </dgm:pt>
    <dgm:pt modelId="{68DF7560-A962-48CB-B722-753B93E80DA7}">
      <dgm:prSet/>
      <dgm:spPr/>
      <dgm:t>
        <a:bodyPr/>
        <a:lstStyle/>
        <a:p>
          <a:r>
            <a:rPr lang="es-ES" b="0"/>
            <a:t>Fd- Fracción de día que funciona el equipo  (Fd = T / 24)</a:t>
          </a:r>
          <a:endParaRPr lang="en-US"/>
        </a:p>
      </dgm:t>
    </dgm:pt>
    <dgm:pt modelId="{97283B6A-6E7B-457F-BE24-D36D0F330D82}" type="parTrans" cxnId="{0B37C52E-28DB-48F1-974A-107406963C4A}">
      <dgm:prSet/>
      <dgm:spPr/>
      <dgm:t>
        <a:bodyPr/>
        <a:lstStyle/>
        <a:p>
          <a:endParaRPr lang="en-US"/>
        </a:p>
      </dgm:t>
    </dgm:pt>
    <dgm:pt modelId="{6B496FCF-09D9-4E71-91EE-94A5FE251886}" type="sibTrans" cxnId="{0B37C52E-28DB-48F1-974A-107406963C4A}">
      <dgm:prSet/>
      <dgm:spPr/>
      <dgm:t>
        <a:bodyPr/>
        <a:lstStyle/>
        <a:p>
          <a:endParaRPr lang="en-US"/>
        </a:p>
      </dgm:t>
    </dgm:pt>
    <dgm:pt modelId="{FC37D15C-AA1F-4F1E-BF7C-F8B0979836A9}">
      <dgm:prSet/>
      <dgm:spPr/>
      <dgm:t>
        <a:bodyPr/>
        <a:lstStyle/>
        <a:p>
          <a:r>
            <a:rPr lang="es-ES"/>
            <a:t>Superficie regada (há)</a:t>
          </a:r>
          <a:r>
            <a:rPr lang="es-ES" b="0"/>
            <a:t> = 3.1416 * R</a:t>
          </a:r>
          <a:r>
            <a:rPr lang="es-ES" b="0" baseline="30000"/>
            <a:t>2</a:t>
          </a:r>
          <a:r>
            <a:rPr lang="es-ES" b="0"/>
            <a:t> / 10000</a:t>
          </a:r>
          <a:endParaRPr lang="en-US"/>
        </a:p>
      </dgm:t>
    </dgm:pt>
    <dgm:pt modelId="{D8663993-2833-49F5-B000-0D5EE5C51AE7}" type="parTrans" cxnId="{25BDB762-BB93-4C08-93D3-D5683C641024}">
      <dgm:prSet/>
      <dgm:spPr/>
      <dgm:t>
        <a:bodyPr/>
        <a:lstStyle/>
        <a:p>
          <a:endParaRPr lang="en-US"/>
        </a:p>
      </dgm:t>
    </dgm:pt>
    <dgm:pt modelId="{70957DA5-05C7-4E43-BA5A-4CDC8A3B4C8C}" type="sibTrans" cxnId="{25BDB762-BB93-4C08-93D3-D5683C641024}">
      <dgm:prSet/>
      <dgm:spPr/>
      <dgm:t>
        <a:bodyPr/>
        <a:lstStyle/>
        <a:p>
          <a:endParaRPr lang="en-US"/>
        </a:p>
      </dgm:t>
    </dgm:pt>
    <dgm:pt modelId="{41BE5502-97C3-47AD-B925-A4A8359B2E34}">
      <dgm:prSet/>
      <dgm:spPr/>
      <dgm:t>
        <a:bodyPr/>
        <a:lstStyle/>
        <a:p>
          <a:r>
            <a:rPr lang="es-ES"/>
            <a:t>Longitud  del equipo =</a:t>
          </a:r>
          <a:r>
            <a:rPr lang="es-ES" b="0"/>
            <a:t> Nº de torres * Separación entre torres + Long. de alero</a:t>
          </a:r>
          <a:endParaRPr lang="en-US"/>
        </a:p>
      </dgm:t>
    </dgm:pt>
    <dgm:pt modelId="{1FDB8DA8-911C-4119-87B1-E963D4A9B796}" type="parTrans" cxnId="{6A3B8424-4AE6-4339-B9F3-4218BE74A6B1}">
      <dgm:prSet/>
      <dgm:spPr/>
      <dgm:t>
        <a:bodyPr/>
        <a:lstStyle/>
        <a:p>
          <a:endParaRPr lang="en-US"/>
        </a:p>
      </dgm:t>
    </dgm:pt>
    <dgm:pt modelId="{5D8A2963-AA4D-48A0-8979-00046658DA21}" type="sibTrans" cxnId="{6A3B8424-4AE6-4339-B9F3-4218BE74A6B1}">
      <dgm:prSet/>
      <dgm:spPr/>
      <dgm:t>
        <a:bodyPr/>
        <a:lstStyle/>
        <a:p>
          <a:endParaRPr lang="en-US"/>
        </a:p>
      </dgm:t>
    </dgm:pt>
    <dgm:pt modelId="{E1BCA26F-7E4D-4DB3-A3E0-03D532DE5768}" type="pres">
      <dgm:prSet presAssocID="{EAE1712E-37DD-4756-B3D9-0A02453D11CA}" presName="linear" presStyleCnt="0">
        <dgm:presLayoutVars>
          <dgm:animLvl val="lvl"/>
          <dgm:resizeHandles val="exact"/>
        </dgm:presLayoutVars>
      </dgm:prSet>
      <dgm:spPr/>
    </dgm:pt>
    <dgm:pt modelId="{162DAE77-FAC6-4522-83A0-F96D25A12DC8}" type="pres">
      <dgm:prSet presAssocID="{0B818769-3DB1-4129-9C9B-4A148743916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2045437-FCA3-480B-BEF5-A8FD660ADD02}" type="pres">
      <dgm:prSet presAssocID="{0C11281A-5368-4A7E-B162-D7B62EAF5A54}" presName="spacer" presStyleCnt="0"/>
      <dgm:spPr/>
    </dgm:pt>
    <dgm:pt modelId="{3A398E18-1CAF-4E20-8DCE-03F7F6E34760}" type="pres">
      <dgm:prSet presAssocID="{60729681-E8FC-4F95-B77C-027BAA0582B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AD35986-DE32-452B-9528-8A43903B4888}" type="pres">
      <dgm:prSet presAssocID="{558388B3-A310-471F-9CA3-73539D3E8C63}" presName="spacer" presStyleCnt="0"/>
      <dgm:spPr/>
    </dgm:pt>
    <dgm:pt modelId="{D33B7469-F576-42D9-ADD3-4A6D601C3B4B}" type="pres">
      <dgm:prSet presAssocID="{B8C82FF0-B0CA-4D98-98A9-30A5B20FED0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363992A-F13C-4974-BBF7-C445330225AE}" type="pres">
      <dgm:prSet presAssocID="{9046CE51-95F1-42F0-8E37-48937B183D2D}" presName="spacer" presStyleCnt="0"/>
      <dgm:spPr/>
    </dgm:pt>
    <dgm:pt modelId="{254D05D0-53AD-4CB1-94EE-1E903097EE9C}" type="pres">
      <dgm:prSet presAssocID="{68DF7560-A962-48CB-B722-753B93E80DA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7D664F4-1BFB-464D-8057-C4F6F62ADA09}" type="pres">
      <dgm:prSet presAssocID="{6B496FCF-09D9-4E71-91EE-94A5FE251886}" presName="spacer" presStyleCnt="0"/>
      <dgm:spPr/>
    </dgm:pt>
    <dgm:pt modelId="{C3AA6019-C04C-437C-8EA8-689E3E675A78}" type="pres">
      <dgm:prSet presAssocID="{FC37D15C-AA1F-4F1E-BF7C-F8B0979836A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450D498-3553-45A7-B7FF-78ADFE3B2459}" type="pres">
      <dgm:prSet presAssocID="{70957DA5-05C7-4E43-BA5A-4CDC8A3B4C8C}" presName="spacer" presStyleCnt="0"/>
      <dgm:spPr/>
    </dgm:pt>
    <dgm:pt modelId="{19D2A1FC-7C8D-4ADB-8168-E4502DD850CA}" type="pres">
      <dgm:prSet presAssocID="{41BE5502-97C3-47AD-B925-A4A8359B2E3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7C5B519-31D8-4D79-B995-4BAEC76C2C74}" type="presOf" srcId="{60729681-E8FC-4F95-B77C-027BAA0582BC}" destId="{3A398E18-1CAF-4E20-8DCE-03F7F6E34760}" srcOrd="0" destOrd="0" presId="urn:microsoft.com/office/officeart/2005/8/layout/vList2"/>
    <dgm:cxn modelId="{6A3B8424-4AE6-4339-B9F3-4218BE74A6B1}" srcId="{EAE1712E-37DD-4756-B3D9-0A02453D11CA}" destId="{41BE5502-97C3-47AD-B925-A4A8359B2E34}" srcOrd="5" destOrd="0" parTransId="{1FDB8DA8-911C-4119-87B1-E963D4A9B796}" sibTransId="{5D8A2963-AA4D-48A0-8979-00046658DA21}"/>
    <dgm:cxn modelId="{E6006825-1D71-46E4-ACEE-F423F3B061BC}" type="presOf" srcId="{41BE5502-97C3-47AD-B925-A4A8359B2E34}" destId="{19D2A1FC-7C8D-4ADB-8168-E4502DD850CA}" srcOrd="0" destOrd="0" presId="urn:microsoft.com/office/officeart/2005/8/layout/vList2"/>
    <dgm:cxn modelId="{0B37C52E-28DB-48F1-974A-107406963C4A}" srcId="{EAE1712E-37DD-4756-B3D9-0A02453D11CA}" destId="{68DF7560-A962-48CB-B722-753B93E80DA7}" srcOrd="3" destOrd="0" parTransId="{97283B6A-6E7B-457F-BE24-D36D0F330D82}" sibTransId="{6B496FCF-09D9-4E71-91EE-94A5FE251886}"/>
    <dgm:cxn modelId="{4CD65760-78FC-4069-BF8A-0F3CB26174C6}" type="presOf" srcId="{0B818769-3DB1-4129-9C9B-4A1487439168}" destId="{162DAE77-FAC6-4522-83A0-F96D25A12DC8}" srcOrd="0" destOrd="0" presId="urn:microsoft.com/office/officeart/2005/8/layout/vList2"/>
    <dgm:cxn modelId="{39B02A61-FF82-4AF3-B577-7FDB6C7E2731}" type="presOf" srcId="{FC37D15C-AA1F-4F1E-BF7C-F8B0979836A9}" destId="{C3AA6019-C04C-437C-8EA8-689E3E675A78}" srcOrd="0" destOrd="0" presId="urn:microsoft.com/office/officeart/2005/8/layout/vList2"/>
    <dgm:cxn modelId="{25BDB762-BB93-4C08-93D3-D5683C641024}" srcId="{EAE1712E-37DD-4756-B3D9-0A02453D11CA}" destId="{FC37D15C-AA1F-4F1E-BF7C-F8B0979836A9}" srcOrd="4" destOrd="0" parTransId="{D8663993-2833-49F5-B000-0D5EE5C51AE7}" sibTransId="{70957DA5-05C7-4E43-BA5A-4CDC8A3B4C8C}"/>
    <dgm:cxn modelId="{5EB52548-143F-49EB-9FEE-E80816917290}" srcId="{EAE1712E-37DD-4756-B3D9-0A02453D11CA}" destId="{60729681-E8FC-4F95-B77C-027BAA0582BC}" srcOrd="1" destOrd="0" parTransId="{AC182893-8524-491D-A6B7-71D217DBC830}" sibTransId="{558388B3-A310-471F-9CA3-73539D3E8C63}"/>
    <dgm:cxn modelId="{9651B4B8-BAAA-4B1D-A099-28B0D588B75A}" srcId="{EAE1712E-37DD-4756-B3D9-0A02453D11CA}" destId="{0B818769-3DB1-4129-9C9B-4A1487439168}" srcOrd="0" destOrd="0" parTransId="{3BAB8698-60F8-4646-8B22-45743B27D20C}" sibTransId="{0C11281A-5368-4A7E-B162-D7B62EAF5A54}"/>
    <dgm:cxn modelId="{61941FCF-27D9-4A0D-905D-375B92F3A15F}" type="presOf" srcId="{EAE1712E-37DD-4756-B3D9-0A02453D11CA}" destId="{E1BCA26F-7E4D-4DB3-A3E0-03D532DE5768}" srcOrd="0" destOrd="0" presId="urn:microsoft.com/office/officeart/2005/8/layout/vList2"/>
    <dgm:cxn modelId="{67A4C7EA-EDAF-4700-BA99-E706C011229F}" srcId="{EAE1712E-37DD-4756-B3D9-0A02453D11CA}" destId="{B8C82FF0-B0CA-4D98-98A9-30A5B20FED0A}" srcOrd="2" destOrd="0" parTransId="{F796A427-056D-473F-9AE3-708A45244CF4}" sibTransId="{9046CE51-95F1-42F0-8E37-48937B183D2D}"/>
    <dgm:cxn modelId="{AE72E7EA-9CD6-4AE6-9FB2-85B424793950}" type="presOf" srcId="{68DF7560-A962-48CB-B722-753B93E80DA7}" destId="{254D05D0-53AD-4CB1-94EE-1E903097EE9C}" srcOrd="0" destOrd="0" presId="urn:microsoft.com/office/officeart/2005/8/layout/vList2"/>
    <dgm:cxn modelId="{9E6859EE-838B-4D6C-AE0E-50786E9310BE}" type="presOf" srcId="{B8C82FF0-B0CA-4D98-98A9-30A5B20FED0A}" destId="{D33B7469-F576-42D9-ADD3-4A6D601C3B4B}" srcOrd="0" destOrd="0" presId="urn:microsoft.com/office/officeart/2005/8/layout/vList2"/>
    <dgm:cxn modelId="{160D3807-D870-479E-BDBB-DF9C020736F0}" type="presParOf" srcId="{E1BCA26F-7E4D-4DB3-A3E0-03D532DE5768}" destId="{162DAE77-FAC6-4522-83A0-F96D25A12DC8}" srcOrd="0" destOrd="0" presId="urn:microsoft.com/office/officeart/2005/8/layout/vList2"/>
    <dgm:cxn modelId="{78E48444-6F26-4E9C-92B0-FAB6FFD3B1C8}" type="presParOf" srcId="{E1BCA26F-7E4D-4DB3-A3E0-03D532DE5768}" destId="{22045437-FCA3-480B-BEF5-A8FD660ADD02}" srcOrd="1" destOrd="0" presId="urn:microsoft.com/office/officeart/2005/8/layout/vList2"/>
    <dgm:cxn modelId="{5FBADC2B-312E-41B0-B638-C30E47B0863C}" type="presParOf" srcId="{E1BCA26F-7E4D-4DB3-A3E0-03D532DE5768}" destId="{3A398E18-1CAF-4E20-8DCE-03F7F6E34760}" srcOrd="2" destOrd="0" presId="urn:microsoft.com/office/officeart/2005/8/layout/vList2"/>
    <dgm:cxn modelId="{CB93F619-089A-4711-B754-AF4D21239B47}" type="presParOf" srcId="{E1BCA26F-7E4D-4DB3-A3E0-03D532DE5768}" destId="{AAD35986-DE32-452B-9528-8A43903B4888}" srcOrd="3" destOrd="0" presId="urn:microsoft.com/office/officeart/2005/8/layout/vList2"/>
    <dgm:cxn modelId="{1C93B760-B538-4B54-B1DC-EFEDDA8FE7CA}" type="presParOf" srcId="{E1BCA26F-7E4D-4DB3-A3E0-03D532DE5768}" destId="{D33B7469-F576-42D9-ADD3-4A6D601C3B4B}" srcOrd="4" destOrd="0" presId="urn:microsoft.com/office/officeart/2005/8/layout/vList2"/>
    <dgm:cxn modelId="{44668D52-B407-4C37-BD2D-C987D37DC118}" type="presParOf" srcId="{E1BCA26F-7E4D-4DB3-A3E0-03D532DE5768}" destId="{B363992A-F13C-4974-BBF7-C445330225AE}" srcOrd="5" destOrd="0" presId="urn:microsoft.com/office/officeart/2005/8/layout/vList2"/>
    <dgm:cxn modelId="{17408DDF-4B64-4802-A959-0FE585FAF0E2}" type="presParOf" srcId="{E1BCA26F-7E4D-4DB3-A3E0-03D532DE5768}" destId="{254D05D0-53AD-4CB1-94EE-1E903097EE9C}" srcOrd="6" destOrd="0" presId="urn:microsoft.com/office/officeart/2005/8/layout/vList2"/>
    <dgm:cxn modelId="{116A2C30-9F9B-4735-95AB-4C066B529916}" type="presParOf" srcId="{E1BCA26F-7E4D-4DB3-A3E0-03D532DE5768}" destId="{97D664F4-1BFB-464D-8057-C4F6F62ADA09}" srcOrd="7" destOrd="0" presId="urn:microsoft.com/office/officeart/2005/8/layout/vList2"/>
    <dgm:cxn modelId="{2A9A3099-CC0C-4F20-AF93-B34A88F3595F}" type="presParOf" srcId="{E1BCA26F-7E4D-4DB3-A3E0-03D532DE5768}" destId="{C3AA6019-C04C-437C-8EA8-689E3E675A78}" srcOrd="8" destOrd="0" presId="urn:microsoft.com/office/officeart/2005/8/layout/vList2"/>
    <dgm:cxn modelId="{5C0644B2-737B-411F-8098-77C44624D983}" type="presParOf" srcId="{E1BCA26F-7E4D-4DB3-A3E0-03D532DE5768}" destId="{2450D498-3553-45A7-B7FF-78ADFE3B2459}" srcOrd="9" destOrd="0" presId="urn:microsoft.com/office/officeart/2005/8/layout/vList2"/>
    <dgm:cxn modelId="{79EEDB3C-4C02-406D-98FF-5349D8754D4C}" type="presParOf" srcId="{E1BCA26F-7E4D-4DB3-A3E0-03D532DE5768}" destId="{19D2A1FC-7C8D-4ADB-8168-E4502DD850C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06ACC6-1CCB-4157-8C5B-5B058878456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94D2075-CCBE-4D63-A0E5-F56A843779F1}">
      <dgm:prSet/>
      <dgm:spPr/>
      <dgm:t>
        <a:bodyPr/>
        <a:lstStyle/>
        <a:p>
          <a:r>
            <a:rPr lang="es-ES"/>
            <a:t>CU , 90 %</a:t>
          </a:r>
          <a:endParaRPr lang="en-US"/>
        </a:p>
      </dgm:t>
    </dgm:pt>
    <dgm:pt modelId="{8D2E1F10-20E4-48F3-84CA-45005AFA5826}" type="parTrans" cxnId="{8DDAC8F9-457D-424B-9FDD-047E4C2A1D3F}">
      <dgm:prSet/>
      <dgm:spPr/>
      <dgm:t>
        <a:bodyPr/>
        <a:lstStyle/>
        <a:p>
          <a:endParaRPr lang="en-US"/>
        </a:p>
      </dgm:t>
    </dgm:pt>
    <dgm:pt modelId="{B6EC3C7D-8E3B-4330-9B9D-4599932C75CE}" type="sibTrans" cxnId="{8DDAC8F9-457D-424B-9FDD-047E4C2A1D3F}">
      <dgm:prSet/>
      <dgm:spPr/>
      <dgm:t>
        <a:bodyPr/>
        <a:lstStyle/>
        <a:p>
          <a:endParaRPr lang="en-US"/>
        </a:p>
      </dgm:t>
    </dgm:pt>
    <dgm:pt modelId="{0CCA8C6B-2FA5-4548-A2CC-E3305DB900B7}">
      <dgm:prSet/>
      <dgm:spPr/>
      <dgm:t>
        <a:bodyPr/>
        <a:lstStyle/>
        <a:p>
          <a:r>
            <a:rPr lang="es-ES"/>
            <a:t>El lateral debe realizar un movimiento de ida y vuelta entre los extremos de la parcela.</a:t>
          </a:r>
          <a:endParaRPr lang="en-US"/>
        </a:p>
      </dgm:t>
    </dgm:pt>
    <dgm:pt modelId="{11DB9F2C-5FFD-43A8-AE67-D3D1160808CB}" type="parTrans" cxnId="{8FFD6EDB-8CAA-423D-976F-F9C986250E76}">
      <dgm:prSet/>
      <dgm:spPr/>
      <dgm:t>
        <a:bodyPr/>
        <a:lstStyle/>
        <a:p>
          <a:endParaRPr lang="en-US"/>
        </a:p>
      </dgm:t>
    </dgm:pt>
    <dgm:pt modelId="{2A5D7FFD-F5DF-48D3-BE12-49F7507F8144}" type="sibTrans" cxnId="{8FFD6EDB-8CAA-423D-976F-F9C986250E76}">
      <dgm:prSet/>
      <dgm:spPr/>
      <dgm:t>
        <a:bodyPr/>
        <a:lstStyle/>
        <a:p>
          <a:endParaRPr lang="en-US"/>
        </a:p>
      </dgm:t>
    </dgm:pt>
    <dgm:pt modelId="{B7462294-A78D-4604-A30F-0484B19C1014}">
      <dgm:prSet/>
      <dgm:spPr/>
      <dgm:t>
        <a:bodyPr/>
        <a:lstStyle/>
        <a:p>
          <a:r>
            <a:rPr lang="es-ES"/>
            <a:t>1) Riego continuo (Q y Pluviosidad menor, riego sobre suelo mojado)</a:t>
          </a:r>
          <a:endParaRPr lang="en-US"/>
        </a:p>
      </dgm:t>
    </dgm:pt>
    <dgm:pt modelId="{7BD96E4F-095B-4FE3-9D20-EE80655562C2}" type="parTrans" cxnId="{4D0CE70E-17F9-4C5B-8BF4-C349E69040A3}">
      <dgm:prSet/>
      <dgm:spPr/>
      <dgm:t>
        <a:bodyPr/>
        <a:lstStyle/>
        <a:p>
          <a:endParaRPr lang="en-US"/>
        </a:p>
      </dgm:t>
    </dgm:pt>
    <dgm:pt modelId="{00F835C7-3242-4FE6-B0A8-855877BE0446}" type="sibTrans" cxnId="{4D0CE70E-17F9-4C5B-8BF4-C349E69040A3}">
      <dgm:prSet/>
      <dgm:spPr/>
      <dgm:t>
        <a:bodyPr/>
        <a:lstStyle/>
        <a:p>
          <a:endParaRPr lang="en-US"/>
        </a:p>
      </dgm:t>
    </dgm:pt>
    <dgm:pt modelId="{E36A7380-8BE8-47A1-8221-BC32359BE1AB}">
      <dgm:prSet/>
      <dgm:spPr/>
      <dgm:t>
        <a:bodyPr/>
        <a:lstStyle/>
        <a:p>
          <a:r>
            <a:rPr lang="es-ES"/>
            <a:t>2) Riego en una dirección y vuelta en vacío</a:t>
          </a:r>
          <a:endParaRPr lang="en-US"/>
        </a:p>
      </dgm:t>
    </dgm:pt>
    <dgm:pt modelId="{CAE9905C-466D-46C0-8D94-E33980C89264}" type="parTrans" cxnId="{5243DF62-961F-4740-8DD6-366B79EA29EA}">
      <dgm:prSet/>
      <dgm:spPr/>
      <dgm:t>
        <a:bodyPr/>
        <a:lstStyle/>
        <a:p>
          <a:endParaRPr lang="en-US"/>
        </a:p>
      </dgm:t>
    </dgm:pt>
    <dgm:pt modelId="{8619E56C-F26E-4180-B1D0-6D4AABE3B1AC}" type="sibTrans" cxnId="{5243DF62-961F-4740-8DD6-366B79EA29EA}">
      <dgm:prSet/>
      <dgm:spPr/>
      <dgm:t>
        <a:bodyPr/>
        <a:lstStyle/>
        <a:p>
          <a:endParaRPr lang="en-US"/>
        </a:p>
      </dgm:t>
    </dgm:pt>
    <dgm:pt modelId="{5241E34F-01BB-4A26-8553-1DF3425B995F}" type="pres">
      <dgm:prSet presAssocID="{AE06ACC6-1CCB-4157-8C5B-5B0588784564}" presName="root" presStyleCnt="0">
        <dgm:presLayoutVars>
          <dgm:dir/>
          <dgm:resizeHandles val="exact"/>
        </dgm:presLayoutVars>
      </dgm:prSet>
      <dgm:spPr/>
    </dgm:pt>
    <dgm:pt modelId="{49E1976A-8058-4B55-84B4-FA5E3C7D81AE}" type="pres">
      <dgm:prSet presAssocID="{194D2075-CCBE-4D63-A0E5-F56A843779F1}" presName="compNode" presStyleCnt="0"/>
      <dgm:spPr/>
    </dgm:pt>
    <dgm:pt modelId="{0A42FF74-F5B4-4AF3-B049-7BB48B378AF7}" type="pres">
      <dgm:prSet presAssocID="{194D2075-CCBE-4D63-A0E5-F56A843779F1}" presName="bgRect" presStyleLbl="bgShp" presStyleIdx="0" presStyleCnt="4"/>
      <dgm:spPr/>
    </dgm:pt>
    <dgm:pt modelId="{8A1F2BFB-3801-43AB-9396-90812D7BE7AD}" type="pres">
      <dgm:prSet presAssocID="{194D2075-CCBE-4D63-A0E5-F56A843779F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r"/>
        </a:ext>
      </dgm:extLst>
    </dgm:pt>
    <dgm:pt modelId="{5504D327-4390-4FD0-A7C8-4ED21039FBD9}" type="pres">
      <dgm:prSet presAssocID="{194D2075-CCBE-4D63-A0E5-F56A843779F1}" presName="spaceRect" presStyleCnt="0"/>
      <dgm:spPr/>
    </dgm:pt>
    <dgm:pt modelId="{D673B5E1-55E3-4C8E-96C2-8DAA081B6266}" type="pres">
      <dgm:prSet presAssocID="{194D2075-CCBE-4D63-A0E5-F56A843779F1}" presName="parTx" presStyleLbl="revTx" presStyleIdx="0" presStyleCnt="4">
        <dgm:presLayoutVars>
          <dgm:chMax val="0"/>
          <dgm:chPref val="0"/>
        </dgm:presLayoutVars>
      </dgm:prSet>
      <dgm:spPr/>
    </dgm:pt>
    <dgm:pt modelId="{C4D90F94-9685-4ABF-8BF1-67838FF1F82C}" type="pres">
      <dgm:prSet presAssocID="{B6EC3C7D-8E3B-4330-9B9D-4599932C75CE}" presName="sibTrans" presStyleCnt="0"/>
      <dgm:spPr/>
    </dgm:pt>
    <dgm:pt modelId="{ACBD1FF6-DD28-48DF-9ECB-FEFB38D648C8}" type="pres">
      <dgm:prSet presAssocID="{0CCA8C6B-2FA5-4548-A2CC-E3305DB900B7}" presName="compNode" presStyleCnt="0"/>
      <dgm:spPr/>
    </dgm:pt>
    <dgm:pt modelId="{3C8FEF5F-112F-479F-8FDB-D7675EB553BD}" type="pres">
      <dgm:prSet presAssocID="{0CCA8C6B-2FA5-4548-A2CC-E3305DB900B7}" presName="bgRect" presStyleLbl="bgShp" presStyleIdx="1" presStyleCnt="4"/>
      <dgm:spPr/>
    </dgm:pt>
    <dgm:pt modelId="{7E0A4E75-C2D9-40CE-B08F-1B5159562189}" type="pres">
      <dgm:prSet presAssocID="{0CCA8C6B-2FA5-4548-A2CC-E3305DB900B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vron Arrows"/>
        </a:ext>
      </dgm:extLst>
    </dgm:pt>
    <dgm:pt modelId="{D898611B-480C-48C9-AB0D-37EF11A649EA}" type="pres">
      <dgm:prSet presAssocID="{0CCA8C6B-2FA5-4548-A2CC-E3305DB900B7}" presName="spaceRect" presStyleCnt="0"/>
      <dgm:spPr/>
    </dgm:pt>
    <dgm:pt modelId="{C70BFDDF-232B-4791-A513-4CA8497CE92A}" type="pres">
      <dgm:prSet presAssocID="{0CCA8C6B-2FA5-4548-A2CC-E3305DB900B7}" presName="parTx" presStyleLbl="revTx" presStyleIdx="1" presStyleCnt="4">
        <dgm:presLayoutVars>
          <dgm:chMax val="0"/>
          <dgm:chPref val="0"/>
        </dgm:presLayoutVars>
      </dgm:prSet>
      <dgm:spPr/>
    </dgm:pt>
    <dgm:pt modelId="{FFEE81CD-B404-4867-A368-8065428B6B21}" type="pres">
      <dgm:prSet presAssocID="{2A5D7FFD-F5DF-48D3-BE12-49F7507F8144}" presName="sibTrans" presStyleCnt="0"/>
      <dgm:spPr/>
    </dgm:pt>
    <dgm:pt modelId="{16DE3EAA-3417-4059-B7E5-9D1863CA7061}" type="pres">
      <dgm:prSet presAssocID="{B7462294-A78D-4604-A30F-0484B19C1014}" presName="compNode" presStyleCnt="0"/>
      <dgm:spPr/>
    </dgm:pt>
    <dgm:pt modelId="{78571493-0AA3-4F78-994F-46A6153E059A}" type="pres">
      <dgm:prSet presAssocID="{B7462294-A78D-4604-A30F-0484B19C1014}" presName="bgRect" presStyleLbl="bgShp" presStyleIdx="2" presStyleCnt="4"/>
      <dgm:spPr/>
    </dgm:pt>
    <dgm:pt modelId="{C3E5C38E-0D6C-47C2-90C4-643427C95F41}" type="pres">
      <dgm:prSet presAssocID="{B7462294-A78D-4604-A30F-0484B19C101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ing pot"/>
        </a:ext>
      </dgm:extLst>
    </dgm:pt>
    <dgm:pt modelId="{C376DF1F-C586-4F61-B7E8-AF48DA21B1BD}" type="pres">
      <dgm:prSet presAssocID="{B7462294-A78D-4604-A30F-0484B19C1014}" presName="spaceRect" presStyleCnt="0"/>
      <dgm:spPr/>
    </dgm:pt>
    <dgm:pt modelId="{0DAAFBEA-5D79-40EF-8072-82CE2728C010}" type="pres">
      <dgm:prSet presAssocID="{B7462294-A78D-4604-A30F-0484B19C1014}" presName="parTx" presStyleLbl="revTx" presStyleIdx="2" presStyleCnt="4">
        <dgm:presLayoutVars>
          <dgm:chMax val="0"/>
          <dgm:chPref val="0"/>
        </dgm:presLayoutVars>
      </dgm:prSet>
      <dgm:spPr/>
    </dgm:pt>
    <dgm:pt modelId="{630E26F7-9B96-42A7-AFEF-F48F0A4317DD}" type="pres">
      <dgm:prSet presAssocID="{00F835C7-3242-4FE6-B0A8-855877BE0446}" presName="sibTrans" presStyleCnt="0"/>
      <dgm:spPr/>
    </dgm:pt>
    <dgm:pt modelId="{1ABC164A-ADC6-48FD-AAE2-45520014246E}" type="pres">
      <dgm:prSet presAssocID="{E36A7380-8BE8-47A1-8221-BC32359BE1AB}" presName="compNode" presStyleCnt="0"/>
      <dgm:spPr/>
    </dgm:pt>
    <dgm:pt modelId="{D1DF556C-2F83-4A20-B752-5FAB7DB629DB}" type="pres">
      <dgm:prSet presAssocID="{E36A7380-8BE8-47A1-8221-BC32359BE1AB}" presName="bgRect" presStyleLbl="bgShp" presStyleIdx="3" presStyleCnt="4"/>
      <dgm:spPr/>
    </dgm:pt>
    <dgm:pt modelId="{E1612D6B-6F4E-47BB-B514-16EA528EB745}" type="pres">
      <dgm:prSet presAssocID="{E36A7380-8BE8-47A1-8221-BC32359BE1A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1EEF4C5C-0652-44BF-8EA0-9B19BB52BF7F}" type="pres">
      <dgm:prSet presAssocID="{E36A7380-8BE8-47A1-8221-BC32359BE1AB}" presName="spaceRect" presStyleCnt="0"/>
      <dgm:spPr/>
    </dgm:pt>
    <dgm:pt modelId="{84B06EDC-CC28-49B7-8402-F941781B2B77}" type="pres">
      <dgm:prSet presAssocID="{E36A7380-8BE8-47A1-8221-BC32359BE1A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D0CE70E-17F9-4C5B-8BF4-C349E69040A3}" srcId="{AE06ACC6-1CCB-4157-8C5B-5B0588784564}" destId="{B7462294-A78D-4604-A30F-0484B19C1014}" srcOrd="2" destOrd="0" parTransId="{7BD96E4F-095B-4FE3-9D20-EE80655562C2}" sibTransId="{00F835C7-3242-4FE6-B0A8-855877BE0446}"/>
    <dgm:cxn modelId="{DED9391F-A391-45DA-9D72-32D9EF7F6444}" type="presOf" srcId="{B7462294-A78D-4604-A30F-0484B19C1014}" destId="{0DAAFBEA-5D79-40EF-8072-82CE2728C010}" srcOrd="0" destOrd="0" presId="urn:microsoft.com/office/officeart/2018/2/layout/IconVerticalSolidList"/>
    <dgm:cxn modelId="{5243DF62-961F-4740-8DD6-366B79EA29EA}" srcId="{AE06ACC6-1CCB-4157-8C5B-5B0588784564}" destId="{E36A7380-8BE8-47A1-8221-BC32359BE1AB}" srcOrd="3" destOrd="0" parTransId="{CAE9905C-466D-46C0-8D94-E33980C89264}" sibTransId="{8619E56C-F26E-4180-B1D0-6D4AABE3B1AC}"/>
    <dgm:cxn modelId="{1FD2FF49-69E6-49E2-A3B6-32866F98A430}" type="presOf" srcId="{194D2075-CCBE-4D63-A0E5-F56A843779F1}" destId="{D673B5E1-55E3-4C8E-96C2-8DAA081B6266}" srcOrd="0" destOrd="0" presId="urn:microsoft.com/office/officeart/2018/2/layout/IconVerticalSolidList"/>
    <dgm:cxn modelId="{33E34757-40F1-4B44-8300-67A45F6958A0}" type="presOf" srcId="{E36A7380-8BE8-47A1-8221-BC32359BE1AB}" destId="{84B06EDC-CC28-49B7-8402-F941781B2B77}" srcOrd="0" destOrd="0" presId="urn:microsoft.com/office/officeart/2018/2/layout/IconVerticalSolidList"/>
    <dgm:cxn modelId="{8FFD6EDB-8CAA-423D-976F-F9C986250E76}" srcId="{AE06ACC6-1CCB-4157-8C5B-5B0588784564}" destId="{0CCA8C6B-2FA5-4548-A2CC-E3305DB900B7}" srcOrd="1" destOrd="0" parTransId="{11DB9F2C-5FFD-43A8-AE67-D3D1160808CB}" sibTransId="{2A5D7FFD-F5DF-48D3-BE12-49F7507F8144}"/>
    <dgm:cxn modelId="{825E97EC-C31D-4020-B9C2-5F05D5A7F137}" type="presOf" srcId="{0CCA8C6B-2FA5-4548-A2CC-E3305DB900B7}" destId="{C70BFDDF-232B-4791-A513-4CA8497CE92A}" srcOrd="0" destOrd="0" presId="urn:microsoft.com/office/officeart/2018/2/layout/IconVerticalSolidList"/>
    <dgm:cxn modelId="{A3B97DF4-78A4-48E3-99BE-5417E3416D9C}" type="presOf" srcId="{AE06ACC6-1CCB-4157-8C5B-5B0588784564}" destId="{5241E34F-01BB-4A26-8553-1DF3425B995F}" srcOrd="0" destOrd="0" presId="urn:microsoft.com/office/officeart/2018/2/layout/IconVerticalSolidList"/>
    <dgm:cxn modelId="{8DDAC8F9-457D-424B-9FDD-047E4C2A1D3F}" srcId="{AE06ACC6-1CCB-4157-8C5B-5B0588784564}" destId="{194D2075-CCBE-4D63-A0E5-F56A843779F1}" srcOrd="0" destOrd="0" parTransId="{8D2E1F10-20E4-48F3-84CA-45005AFA5826}" sibTransId="{B6EC3C7D-8E3B-4330-9B9D-4599932C75CE}"/>
    <dgm:cxn modelId="{DA7B7E91-ADB5-4491-81BB-F75E97FF5FC9}" type="presParOf" srcId="{5241E34F-01BB-4A26-8553-1DF3425B995F}" destId="{49E1976A-8058-4B55-84B4-FA5E3C7D81AE}" srcOrd="0" destOrd="0" presId="urn:microsoft.com/office/officeart/2018/2/layout/IconVerticalSolidList"/>
    <dgm:cxn modelId="{95F7C39A-8AEB-411F-A9CF-065DBFD5256D}" type="presParOf" srcId="{49E1976A-8058-4B55-84B4-FA5E3C7D81AE}" destId="{0A42FF74-F5B4-4AF3-B049-7BB48B378AF7}" srcOrd="0" destOrd="0" presId="urn:microsoft.com/office/officeart/2018/2/layout/IconVerticalSolidList"/>
    <dgm:cxn modelId="{0FB23468-BE1F-46E6-95E5-B4360F22B7B7}" type="presParOf" srcId="{49E1976A-8058-4B55-84B4-FA5E3C7D81AE}" destId="{8A1F2BFB-3801-43AB-9396-90812D7BE7AD}" srcOrd="1" destOrd="0" presId="urn:microsoft.com/office/officeart/2018/2/layout/IconVerticalSolidList"/>
    <dgm:cxn modelId="{DFBBBCDC-2BC8-4E8C-ACEE-1EA82CFF439A}" type="presParOf" srcId="{49E1976A-8058-4B55-84B4-FA5E3C7D81AE}" destId="{5504D327-4390-4FD0-A7C8-4ED21039FBD9}" srcOrd="2" destOrd="0" presId="urn:microsoft.com/office/officeart/2018/2/layout/IconVerticalSolidList"/>
    <dgm:cxn modelId="{5696BBAA-3A62-4EFF-93E8-8DA378675A70}" type="presParOf" srcId="{49E1976A-8058-4B55-84B4-FA5E3C7D81AE}" destId="{D673B5E1-55E3-4C8E-96C2-8DAA081B6266}" srcOrd="3" destOrd="0" presId="urn:microsoft.com/office/officeart/2018/2/layout/IconVerticalSolidList"/>
    <dgm:cxn modelId="{CF7E2ED7-58B5-4FA0-BF6F-623AE81A63BD}" type="presParOf" srcId="{5241E34F-01BB-4A26-8553-1DF3425B995F}" destId="{C4D90F94-9685-4ABF-8BF1-67838FF1F82C}" srcOrd="1" destOrd="0" presId="urn:microsoft.com/office/officeart/2018/2/layout/IconVerticalSolidList"/>
    <dgm:cxn modelId="{215B6FEA-B917-4B96-9540-9F9D7154B365}" type="presParOf" srcId="{5241E34F-01BB-4A26-8553-1DF3425B995F}" destId="{ACBD1FF6-DD28-48DF-9ECB-FEFB38D648C8}" srcOrd="2" destOrd="0" presId="urn:microsoft.com/office/officeart/2018/2/layout/IconVerticalSolidList"/>
    <dgm:cxn modelId="{106BA0B1-9B27-4A2D-B904-F4D808366788}" type="presParOf" srcId="{ACBD1FF6-DD28-48DF-9ECB-FEFB38D648C8}" destId="{3C8FEF5F-112F-479F-8FDB-D7675EB553BD}" srcOrd="0" destOrd="0" presId="urn:microsoft.com/office/officeart/2018/2/layout/IconVerticalSolidList"/>
    <dgm:cxn modelId="{26D00182-7566-423F-85C6-41B4417FBC89}" type="presParOf" srcId="{ACBD1FF6-DD28-48DF-9ECB-FEFB38D648C8}" destId="{7E0A4E75-C2D9-40CE-B08F-1B5159562189}" srcOrd="1" destOrd="0" presId="urn:microsoft.com/office/officeart/2018/2/layout/IconVerticalSolidList"/>
    <dgm:cxn modelId="{8D93EF09-9A36-4B53-A23C-F6F79421D760}" type="presParOf" srcId="{ACBD1FF6-DD28-48DF-9ECB-FEFB38D648C8}" destId="{D898611B-480C-48C9-AB0D-37EF11A649EA}" srcOrd="2" destOrd="0" presId="urn:microsoft.com/office/officeart/2018/2/layout/IconVerticalSolidList"/>
    <dgm:cxn modelId="{9E5871BA-9288-4641-983F-F542555969F0}" type="presParOf" srcId="{ACBD1FF6-DD28-48DF-9ECB-FEFB38D648C8}" destId="{C70BFDDF-232B-4791-A513-4CA8497CE92A}" srcOrd="3" destOrd="0" presId="urn:microsoft.com/office/officeart/2018/2/layout/IconVerticalSolidList"/>
    <dgm:cxn modelId="{10480E5D-5811-4CAB-8B7E-3A2E3E3B5B49}" type="presParOf" srcId="{5241E34F-01BB-4A26-8553-1DF3425B995F}" destId="{FFEE81CD-B404-4867-A368-8065428B6B21}" srcOrd="3" destOrd="0" presId="urn:microsoft.com/office/officeart/2018/2/layout/IconVerticalSolidList"/>
    <dgm:cxn modelId="{DF231522-A7C9-41EB-82B9-7892C5AEEADA}" type="presParOf" srcId="{5241E34F-01BB-4A26-8553-1DF3425B995F}" destId="{16DE3EAA-3417-4059-B7E5-9D1863CA7061}" srcOrd="4" destOrd="0" presId="urn:microsoft.com/office/officeart/2018/2/layout/IconVerticalSolidList"/>
    <dgm:cxn modelId="{8F34919A-A179-4AFC-A45C-6532C1691743}" type="presParOf" srcId="{16DE3EAA-3417-4059-B7E5-9D1863CA7061}" destId="{78571493-0AA3-4F78-994F-46A6153E059A}" srcOrd="0" destOrd="0" presId="urn:microsoft.com/office/officeart/2018/2/layout/IconVerticalSolidList"/>
    <dgm:cxn modelId="{82D2A1CE-B9E0-4651-8428-79C435D8594E}" type="presParOf" srcId="{16DE3EAA-3417-4059-B7E5-9D1863CA7061}" destId="{C3E5C38E-0D6C-47C2-90C4-643427C95F41}" srcOrd="1" destOrd="0" presId="urn:microsoft.com/office/officeart/2018/2/layout/IconVerticalSolidList"/>
    <dgm:cxn modelId="{A232B816-8026-4B80-B25B-7530701B11BA}" type="presParOf" srcId="{16DE3EAA-3417-4059-B7E5-9D1863CA7061}" destId="{C376DF1F-C586-4F61-B7E8-AF48DA21B1BD}" srcOrd="2" destOrd="0" presId="urn:microsoft.com/office/officeart/2018/2/layout/IconVerticalSolidList"/>
    <dgm:cxn modelId="{99E12482-0B51-438D-BE88-E3740C87B8F4}" type="presParOf" srcId="{16DE3EAA-3417-4059-B7E5-9D1863CA7061}" destId="{0DAAFBEA-5D79-40EF-8072-82CE2728C010}" srcOrd="3" destOrd="0" presId="urn:microsoft.com/office/officeart/2018/2/layout/IconVerticalSolidList"/>
    <dgm:cxn modelId="{801C15D9-D6EE-4CDB-9272-F981E19CBC86}" type="presParOf" srcId="{5241E34F-01BB-4A26-8553-1DF3425B995F}" destId="{630E26F7-9B96-42A7-AFEF-F48F0A4317DD}" srcOrd="5" destOrd="0" presId="urn:microsoft.com/office/officeart/2018/2/layout/IconVerticalSolidList"/>
    <dgm:cxn modelId="{AA493DA7-6B91-4BC3-BFAC-7F5F9391C1BF}" type="presParOf" srcId="{5241E34F-01BB-4A26-8553-1DF3425B995F}" destId="{1ABC164A-ADC6-48FD-AAE2-45520014246E}" srcOrd="6" destOrd="0" presId="urn:microsoft.com/office/officeart/2018/2/layout/IconVerticalSolidList"/>
    <dgm:cxn modelId="{BDB0AB52-09AD-4DBC-89E1-76F5084952F1}" type="presParOf" srcId="{1ABC164A-ADC6-48FD-AAE2-45520014246E}" destId="{D1DF556C-2F83-4A20-B752-5FAB7DB629DB}" srcOrd="0" destOrd="0" presId="urn:microsoft.com/office/officeart/2018/2/layout/IconVerticalSolidList"/>
    <dgm:cxn modelId="{A5BE58EE-7571-4509-B5AA-58B985051093}" type="presParOf" srcId="{1ABC164A-ADC6-48FD-AAE2-45520014246E}" destId="{E1612D6B-6F4E-47BB-B514-16EA528EB745}" srcOrd="1" destOrd="0" presId="urn:microsoft.com/office/officeart/2018/2/layout/IconVerticalSolidList"/>
    <dgm:cxn modelId="{36C894F8-6071-4E2F-A3F4-62950DA6A4C6}" type="presParOf" srcId="{1ABC164A-ADC6-48FD-AAE2-45520014246E}" destId="{1EEF4C5C-0652-44BF-8EA0-9B19BB52BF7F}" srcOrd="2" destOrd="0" presId="urn:microsoft.com/office/officeart/2018/2/layout/IconVerticalSolidList"/>
    <dgm:cxn modelId="{3CD8F39D-FC85-4877-80ED-9E4FF8D0AAF1}" type="presParOf" srcId="{1ABC164A-ADC6-48FD-AAE2-45520014246E}" destId="{84B06EDC-CC28-49B7-8402-F941781B2B7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16EF4-3330-4035-8743-CEFCD426A774}">
      <dsp:nvSpPr>
        <dsp:cNvPr id="0" name=""/>
        <dsp:cNvSpPr/>
      </dsp:nvSpPr>
      <dsp:spPr>
        <a:xfrm>
          <a:off x="0" y="44923"/>
          <a:ext cx="6797675" cy="4557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1) </a:t>
          </a:r>
          <a:r>
            <a:rPr lang="es-ES" sz="1900" u="sng" kern="1200"/>
            <a:t>Velocidad de giro</a:t>
          </a:r>
          <a:r>
            <a:rPr lang="es-ES" sz="1900" kern="1200"/>
            <a:t> </a:t>
          </a:r>
          <a:endParaRPr lang="en-US" sz="1900" kern="1200"/>
        </a:p>
      </dsp:txBody>
      <dsp:txXfrm>
        <a:off x="22246" y="67169"/>
        <a:ext cx="6753183" cy="411223"/>
      </dsp:txXfrm>
    </dsp:sp>
    <dsp:sp modelId="{5B836B32-854C-4580-B071-EBE0F35F50F9}">
      <dsp:nvSpPr>
        <dsp:cNvPr id="0" name=""/>
        <dsp:cNvSpPr/>
      </dsp:nvSpPr>
      <dsp:spPr>
        <a:xfrm>
          <a:off x="0" y="555358"/>
          <a:ext cx="6797675" cy="455715"/>
        </a:xfrm>
        <a:prstGeom prst="roundRect">
          <a:avLst/>
        </a:prstGeom>
        <a:solidFill>
          <a:schemeClr val="accent2">
            <a:hueOff val="324009"/>
            <a:satOff val="45"/>
            <a:lumOff val="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a) giro rápido: 3 - 6 vueltas. min</a:t>
          </a:r>
          <a:r>
            <a:rPr lang="es-ES" sz="1900" kern="1200" baseline="30000"/>
            <a:t>-1</a:t>
          </a:r>
          <a:endParaRPr lang="en-US" sz="1900" kern="1200"/>
        </a:p>
      </dsp:txBody>
      <dsp:txXfrm>
        <a:off x="22246" y="577604"/>
        <a:ext cx="6753183" cy="411223"/>
      </dsp:txXfrm>
    </dsp:sp>
    <dsp:sp modelId="{8F5C79D7-14B3-4319-9086-1C804CC508E5}">
      <dsp:nvSpPr>
        <dsp:cNvPr id="0" name=""/>
        <dsp:cNvSpPr/>
      </dsp:nvSpPr>
      <dsp:spPr>
        <a:xfrm>
          <a:off x="0" y="1065793"/>
          <a:ext cx="6797675" cy="455715"/>
        </a:xfrm>
        <a:prstGeom prst="roundRect">
          <a:avLst/>
        </a:prstGeom>
        <a:solidFill>
          <a:schemeClr val="accent2">
            <a:hueOff val="648018"/>
            <a:satOff val="90"/>
            <a:lumOff val="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uso en </a:t>
          </a:r>
          <a:r>
            <a:rPr lang="es-ES" sz="1900" kern="1200" baseline="30000"/>
            <a:t> </a:t>
          </a:r>
          <a:r>
            <a:rPr lang="es-ES" sz="1900" kern="1200"/>
            <a:t>jardines, viveros, horticultura</a:t>
          </a:r>
          <a:endParaRPr lang="en-US" sz="1900" kern="1200"/>
        </a:p>
      </dsp:txBody>
      <dsp:txXfrm>
        <a:off x="22246" y="1088039"/>
        <a:ext cx="6753183" cy="411223"/>
      </dsp:txXfrm>
    </dsp:sp>
    <dsp:sp modelId="{9402139E-1B53-4339-B993-EE24B32F6225}">
      <dsp:nvSpPr>
        <dsp:cNvPr id="0" name=""/>
        <dsp:cNvSpPr/>
      </dsp:nvSpPr>
      <dsp:spPr>
        <a:xfrm>
          <a:off x="0" y="1576228"/>
          <a:ext cx="6797675" cy="455715"/>
        </a:xfrm>
        <a:prstGeom prst="roundRect">
          <a:avLst/>
        </a:prstGeom>
        <a:solidFill>
          <a:schemeClr val="accent2">
            <a:hueOff val="972027"/>
            <a:satOff val="135"/>
            <a:lumOff val="1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b) giro lento : 0.5 -1 vuelta. min</a:t>
          </a:r>
          <a:r>
            <a:rPr lang="es-ES" sz="1900" kern="1200" baseline="30000"/>
            <a:t>-1</a:t>
          </a:r>
          <a:r>
            <a:rPr lang="es-ES" sz="1900" kern="1200"/>
            <a:t> </a:t>
          </a:r>
          <a:endParaRPr lang="en-US" sz="1900" kern="1200"/>
        </a:p>
      </dsp:txBody>
      <dsp:txXfrm>
        <a:off x="22246" y="1598474"/>
        <a:ext cx="6753183" cy="411223"/>
      </dsp:txXfrm>
    </dsp:sp>
    <dsp:sp modelId="{C2A79594-7978-4F82-B873-D2F941B19BFF}">
      <dsp:nvSpPr>
        <dsp:cNvPr id="0" name=""/>
        <dsp:cNvSpPr/>
      </dsp:nvSpPr>
      <dsp:spPr>
        <a:xfrm>
          <a:off x="0" y="2086663"/>
          <a:ext cx="6797675" cy="455715"/>
        </a:xfrm>
        <a:prstGeom prst="roundRect">
          <a:avLst/>
        </a:prstGeom>
        <a:solidFill>
          <a:schemeClr val="accent2">
            <a:hueOff val="1296036"/>
            <a:satOff val="180"/>
            <a:lumOff val="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mayor radio de mojado</a:t>
          </a:r>
          <a:endParaRPr lang="en-US" sz="1900" kern="1200"/>
        </a:p>
      </dsp:txBody>
      <dsp:txXfrm>
        <a:off x="22246" y="2108909"/>
        <a:ext cx="6753183" cy="411223"/>
      </dsp:txXfrm>
    </dsp:sp>
    <dsp:sp modelId="{60A44434-1F93-4985-AA3C-B10701777ABD}">
      <dsp:nvSpPr>
        <dsp:cNvPr id="0" name=""/>
        <dsp:cNvSpPr/>
      </dsp:nvSpPr>
      <dsp:spPr>
        <a:xfrm>
          <a:off x="0" y="2597098"/>
          <a:ext cx="6797675" cy="455715"/>
        </a:xfrm>
        <a:prstGeom prst="roundRect">
          <a:avLst/>
        </a:prstGeom>
        <a:solidFill>
          <a:schemeClr val="accent2">
            <a:hueOff val="1620045"/>
            <a:satOff val="225"/>
            <a:lumOff val="1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mayor espaciamiento entre aspersores</a:t>
          </a:r>
          <a:endParaRPr lang="en-US" sz="1900" kern="1200"/>
        </a:p>
      </dsp:txBody>
      <dsp:txXfrm>
        <a:off x="22246" y="2619344"/>
        <a:ext cx="6753183" cy="411223"/>
      </dsp:txXfrm>
    </dsp:sp>
    <dsp:sp modelId="{AD0A3832-BD0C-4810-8E95-8EC13DDFE346}">
      <dsp:nvSpPr>
        <dsp:cNvPr id="0" name=""/>
        <dsp:cNvSpPr/>
      </dsp:nvSpPr>
      <dsp:spPr>
        <a:xfrm>
          <a:off x="0" y="3107533"/>
          <a:ext cx="6797675" cy="455715"/>
        </a:xfrm>
        <a:prstGeom prst="roundRect">
          <a:avLst/>
        </a:prstGeom>
        <a:solidFill>
          <a:schemeClr val="accent2">
            <a:hueOff val="1944054"/>
            <a:satOff val="271"/>
            <a:lumOff val="2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uso general en agricultura</a:t>
          </a:r>
          <a:endParaRPr lang="en-US" sz="1900" kern="1200"/>
        </a:p>
      </dsp:txBody>
      <dsp:txXfrm>
        <a:off x="22246" y="3129779"/>
        <a:ext cx="6753183" cy="411223"/>
      </dsp:txXfrm>
    </dsp:sp>
    <dsp:sp modelId="{07CBA492-E5EA-4529-B7AA-0B1A2176E36D}">
      <dsp:nvSpPr>
        <dsp:cNvPr id="0" name=""/>
        <dsp:cNvSpPr/>
      </dsp:nvSpPr>
      <dsp:spPr>
        <a:xfrm>
          <a:off x="0" y="3617968"/>
          <a:ext cx="6797675" cy="455715"/>
        </a:xfrm>
        <a:prstGeom prst="roundRect">
          <a:avLst/>
        </a:prstGeom>
        <a:solidFill>
          <a:schemeClr val="accent2">
            <a:hueOff val="2268063"/>
            <a:satOff val="316"/>
            <a:lumOff val="27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2) </a:t>
          </a:r>
          <a:r>
            <a:rPr lang="es-ES" sz="1900" u="sng" kern="1200"/>
            <a:t>Mecanismo de giro</a:t>
          </a:r>
          <a:r>
            <a:rPr lang="es-ES" sz="1900" kern="1200"/>
            <a:t> </a:t>
          </a:r>
          <a:endParaRPr lang="en-US" sz="1900" kern="1200"/>
        </a:p>
      </dsp:txBody>
      <dsp:txXfrm>
        <a:off x="22246" y="3640214"/>
        <a:ext cx="6753183" cy="411223"/>
      </dsp:txXfrm>
    </dsp:sp>
    <dsp:sp modelId="{5F84BB7B-377C-4E2D-AE4A-0093804C9B2C}">
      <dsp:nvSpPr>
        <dsp:cNvPr id="0" name=""/>
        <dsp:cNvSpPr/>
      </dsp:nvSpPr>
      <dsp:spPr>
        <a:xfrm>
          <a:off x="0" y="4128403"/>
          <a:ext cx="6797675" cy="455715"/>
        </a:xfrm>
        <a:prstGeom prst="roundRect">
          <a:avLst/>
        </a:prstGeom>
        <a:solidFill>
          <a:schemeClr val="accent2">
            <a:hueOff val="2592072"/>
            <a:satOff val="361"/>
            <a:lumOff val="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a) reacción                                     </a:t>
          </a:r>
          <a:endParaRPr lang="en-US" sz="1900" kern="1200"/>
        </a:p>
      </dsp:txBody>
      <dsp:txXfrm>
        <a:off x="22246" y="4150649"/>
        <a:ext cx="6753183" cy="411223"/>
      </dsp:txXfrm>
    </dsp:sp>
    <dsp:sp modelId="{8212E2B9-6EDF-4D13-90FF-7756343D337E}">
      <dsp:nvSpPr>
        <dsp:cNvPr id="0" name=""/>
        <dsp:cNvSpPr/>
      </dsp:nvSpPr>
      <dsp:spPr>
        <a:xfrm>
          <a:off x="0" y="4638838"/>
          <a:ext cx="6797675" cy="455715"/>
        </a:xfrm>
        <a:prstGeom prst="roundRect">
          <a:avLst/>
        </a:prstGeom>
        <a:solidFill>
          <a:schemeClr val="accent2">
            <a:hueOff val="2916081"/>
            <a:satOff val="406"/>
            <a:lumOff val="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b) turbina</a:t>
          </a:r>
          <a:endParaRPr lang="en-US" sz="1900" kern="1200"/>
        </a:p>
      </dsp:txBody>
      <dsp:txXfrm>
        <a:off x="22246" y="4661084"/>
        <a:ext cx="6753183" cy="411223"/>
      </dsp:txXfrm>
    </dsp:sp>
    <dsp:sp modelId="{A24F9BCE-D09E-4D6D-9B95-2C244BAFEDFB}">
      <dsp:nvSpPr>
        <dsp:cNvPr id="0" name=""/>
        <dsp:cNvSpPr/>
      </dsp:nvSpPr>
      <dsp:spPr>
        <a:xfrm>
          <a:off x="0" y="5149273"/>
          <a:ext cx="6797675" cy="455715"/>
        </a:xfrm>
        <a:prstGeom prst="roundRect">
          <a:avLst/>
        </a:prstGeom>
        <a:solidFill>
          <a:schemeClr val="accent2">
            <a:hueOff val="3240090"/>
            <a:satOff val="451"/>
            <a:lumOff val="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c) choque o “brazo oscilante”</a:t>
          </a:r>
          <a:endParaRPr lang="en-US" sz="1900" kern="1200"/>
        </a:p>
      </dsp:txBody>
      <dsp:txXfrm>
        <a:off x="22246" y="5171519"/>
        <a:ext cx="6753183" cy="4112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21A6E8-B0A5-40CA-92FA-40D62775EAFB}">
      <dsp:nvSpPr>
        <dsp:cNvPr id="0" name=""/>
        <dsp:cNvSpPr/>
      </dsp:nvSpPr>
      <dsp:spPr>
        <a:xfrm>
          <a:off x="0" y="0"/>
          <a:ext cx="5528309" cy="11113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/>
            <a:t>1) Modelo de reparto de agua por el aspersor</a:t>
          </a:r>
          <a:endParaRPr lang="en-US" sz="2900" kern="1200"/>
        </a:p>
      </dsp:txBody>
      <dsp:txXfrm>
        <a:off x="32549" y="32549"/>
        <a:ext cx="4235210" cy="1046215"/>
      </dsp:txXfrm>
    </dsp:sp>
    <dsp:sp modelId="{FA906F8D-87EC-4696-8279-6DF5D0E5CE66}">
      <dsp:nvSpPr>
        <dsp:cNvPr id="0" name=""/>
        <dsp:cNvSpPr/>
      </dsp:nvSpPr>
      <dsp:spPr>
        <a:xfrm>
          <a:off x="462995" y="1313370"/>
          <a:ext cx="5528309" cy="1111313"/>
        </a:xfrm>
        <a:prstGeom prst="roundRect">
          <a:avLst>
            <a:gd name="adj" fmla="val 10000"/>
          </a:avLst>
        </a:prstGeom>
        <a:solidFill>
          <a:schemeClr val="accent2">
            <a:hueOff val="1080030"/>
            <a:satOff val="150"/>
            <a:lumOff val="1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- </a:t>
          </a:r>
          <a:r>
            <a:rPr lang="es-ES" sz="2900" u="sng" kern="1200"/>
            <a:t>Diseño del aspersor </a:t>
          </a:r>
          <a:endParaRPr lang="en-US" sz="2900" kern="1200"/>
        </a:p>
      </dsp:txBody>
      <dsp:txXfrm>
        <a:off x="495544" y="1345919"/>
        <a:ext cx="4277861" cy="1046215"/>
      </dsp:txXfrm>
    </dsp:sp>
    <dsp:sp modelId="{90548A7A-A534-40CF-9EF0-7392FAC66AC3}">
      <dsp:nvSpPr>
        <dsp:cNvPr id="0" name=""/>
        <dsp:cNvSpPr/>
      </dsp:nvSpPr>
      <dsp:spPr>
        <a:xfrm>
          <a:off x="919081" y="2626741"/>
          <a:ext cx="5528309" cy="1111313"/>
        </a:xfrm>
        <a:prstGeom prst="roundRect">
          <a:avLst>
            <a:gd name="adj" fmla="val 10000"/>
          </a:avLst>
        </a:prstGeom>
        <a:solidFill>
          <a:schemeClr val="accent2">
            <a:hueOff val="2160060"/>
            <a:satOff val="301"/>
            <a:lumOff val="2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- </a:t>
          </a:r>
          <a:r>
            <a:rPr lang="es-ES" sz="2900" u="sng" kern="1200"/>
            <a:t>Tipo y número de boquillas</a:t>
          </a:r>
          <a:endParaRPr lang="en-US" sz="2900" kern="1200"/>
        </a:p>
      </dsp:txBody>
      <dsp:txXfrm>
        <a:off x="951630" y="2659290"/>
        <a:ext cx="4284772" cy="1046215"/>
      </dsp:txXfrm>
    </dsp:sp>
    <dsp:sp modelId="{C6F8236C-373F-418E-9AE8-C72B3D327A41}">
      <dsp:nvSpPr>
        <dsp:cNvPr id="0" name=""/>
        <dsp:cNvSpPr/>
      </dsp:nvSpPr>
      <dsp:spPr>
        <a:xfrm>
          <a:off x="1382077" y="3940111"/>
          <a:ext cx="5528309" cy="1111313"/>
        </a:xfrm>
        <a:prstGeom prst="roundRect">
          <a:avLst>
            <a:gd name="adj" fmla="val 10000"/>
          </a:avLst>
        </a:prstGeom>
        <a:solidFill>
          <a:schemeClr val="accent2">
            <a:hueOff val="3240090"/>
            <a:satOff val="451"/>
            <a:lumOff val="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- </a:t>
          </a:r>
          <a:r>
            <a:rPr lang="es-ES" sz="2900" u="sng" kern="1200"/>
            <a:t>Presión de trabajo</a:t>
          </a:r>
          <a:endParaRPr lang="en-US" sz="2900" kern="1200"/>
        </a:p>
      </dsp:txBody>
      <dsp:txXfrm>
        <a:off x="1414626" y="3972660"/>
        <a:ext cx="4277861" cy="1046215"/>
      </dsp:txXfrm>
    </dsp:sp>
    <dsp:sp modelId="{A1AF08EF-9E66-4663-A1BC-0900BBD3670A}">
      <dsp:nvSpPr>
        <dsp:cNvPr id="0" name=""/>
        <dsp:cNvSpPr/>
      </dsp:nvSpPr>
      <dsp:spPr>
        <a:xfrm>
          <a:off x="4805955" y="851165"/>
          <a:ext cx="722353" cy="7223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968484" y="851165"/>
        <a:ext cx="397295" cy="543571"/>
      </dsp:txXfrm>
    </dsp:sp>
    <dsp:sp modelId="{D0D020B2-AC2E-419B-9526-AE3D19E3C10A}">
      <dsp:nvSpPr>
        <dsp:cNvPr id="0" name=""/>
        <dsp:cNvSpPr/>
      </dsp:nvSpPr>
      <dsp:spPr>
        <a:xfrm>
          <a:off x="5268951" y="2164535"/>
          <a:ext cx="722353" cy="7223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130152"/>
            <a:satOff val="422"/>
            <a:lumOff val="5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130152"/>
              <a:satOff val="422"/>
              <a:lumOff val="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5431480" y="2164535"/>
        <a:ext cx="397295" cy="543571"/>
      </dsp:txXfrm>
    </dsp:sp>
    <dsp:sp modelId="{9606DBF6-7271-415C-9581-FC4DC5562B9D}">
      <dsp:nvSpPr>
        <dsp:cNvPr id="0" name=""/>
        <dsp:cNvSpPr/>
      </dsp:nvSpPr>
      <dsp:spPr>
        <a:xfrm>
          <a:off x="5725037" y="3477906"/>
          <a:ext cx="722353" cy="7223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260305"/>
            <a:satOff val="843"/>
            <a:lumOff val="10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260305"/>
              <a:satOff val="843"/>
              <a:lumOff val="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5887566" y="3477906"/>
        <a:ext cx="397295" cy="5435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F4802-9FDC-4F00-9F83-0C9CCFAF985E}">
      <dsp:nvSpPr>
        <dsp:cNvPr id="0" name=""/>
        <dsp:cNvSpPr/>
      </dsp:nvSpPr>
      <dsp:spPr>
        <a:xfrm>
          <a:off x="0" y="56915"/>
          <a:ext cx="6797675" cy="1312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b="1" kern="1200"/>
            <a:t>EDa</a:t>
          </a:r>
          <a:r>
            <a:rPr lang="es-ES" sz="3300" kern="1200"/>
            <a:t> = 100 + (606 - 24.9 </a:t>
          </a:r>
          <a:r>
            <a:rPr lang="es-ES" sz="3300" b="1" kern="1200"/>
            <a:t>a</a:t>
          </a:r>
          <a:r>
            <a:rPr lang="es-ES" sz="3300" kern="1200"/>
            <a:t> + 0.349 </a:t>
          </a:r>
          <a:r>
            <a:rPr lang="es-ES" sz="3300" b="1" kern="1200"/>
            <a:t>a</a:t>
          </a:r>
          <a:r>
            <a:rPr lang="es-ES" sz="3300" b="1" kern="1200" baseline="30000"/>
            <a:t>2</a:t>
          </a:r>
          <a:r>
            <a:rPr lang="es-ES" sz="3300" kern="1200" baseline="30000"/>
            <a:t> </a:t>
          </a:r>
          <a:r>
            <a:rPr lang="es-ES" sz="3300" kern="1200"/>
            <a:t>– 0.00186 </a:t>
          </a:r>
          <a:r>
            <a:rPr lang="es-ES" sz="3300" b="1" kern="1200"/>
            <a:t>a</a:t>
          </a:r>
          <a:r>
            <a:rPr lang="es-ES" sz="3300" b="1" kern="1200" baseline="30000"/>
            <a:t>3</a:t>
          </a:r>
          <a:r>
            <a:rPr lang="es-ES" sz="3300" kern="1200"/>
            <a:t>)* (1 – </a:t>
          </a:r>
          <a:r>
            <a:rPr lang="es-ES" sz="3300" b="1" kern="1200"/>
            <a:t>CU</a:t>
          </a:r>
          <a:r>
            <a:rPr lang="es-ES" sz="3300" kern="1200"/>
            <a:t>/100)</a:t>
          </a:r>
          <a:endParaRPr lang="en-US" sz="3300" kern="1200"/>
        </a:p>
      </dsp:txBody>
      <dsp:txXfrm>
        <a:off x="64083" y="120998"/>
        <a:ext cx="6669509" cy="1184574"/>
      </dsp:txXfrm>
    </dsp:sp>
    <dsp:sp modelId="{8E8D3AB7-F61D-4F24-B78A-4572A321863D}">
      <dsp:nvSpPr>
        <dsp:cNvPr id="0" name=""/>
        <dsp:cNvSpPr/>
      </dsp:nvSpPr>
      <dsp:spPr>
        <a:xfrm>
          <a:off x="0" y="1464695"/>
          <a:ext cx="6797675" cy="1312740"/>
        </a:xfrm>
        <a:prstGeom prst="roundRect">
          <a:avLst/>
        </a:prstGeom>
        <a:solidFill>
          <a:schemeClr val="accent2">
            <a:hueOff val="1080030"/>
            <a:satOff val="150"/>
            <a:lumOff val="1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(Allen ,1987)</a:t>
          </a:r>
          <a:endParaRPr lang="en-US" sz="3300" kern="1200" dirty="0"/>
        </a:p>
      </dsp:txBody>
      <dsp:txXfrm>
        <a:off x="64083" y="1528778"/>
        <a:ext cx="6669509" cy="1184574"/>
      </dsp:txXfrm>
    </dsp:sp>
    <dsp:sp modelId="{D75D236C-0C8D-4339-BFC4-F4E56CA16A10}">
      <dsp:nvSpPr>
        <dsp:cNvPr id="0" name=""/>
        <dsp:cNvSpPr/>
      </dsp:nvSpPr>
      <dsp:spPr>
        <a:xfrm>
          <a:off x="0" y="2872476"/>
          <a:ext cx="6797675" cy="1312740"/>
        </a:xfrm>
        <a:prstGeom prst="roundRect">
          <a:avLst/>
        </a:prstGeom>
        <a:solidFill>
          <a:schemeClr val="accent2">
            <a:hueOff val="2160060"/>
            <a:satOff val="301"/>
            <a:lumOff val="2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b="1" kern="1200"/>
            <a:t>a</a:t>
          </a:r>
          <a:r>
            <a:rPr lang="es-ES" sz="3300" kern="1200"/>
            <a:t> - Fracción de área adecuadamente regada </a:t>
          </a:r>
          <a:endParaRPr lang="en-US" sz="3300" kern="1200"/>
        </a:p>
      </dsp:txBody>
      <dsp:txXfrm>
        <a:off x="64083" y="2936559"/>
        <a:ext cx="6669509" cy="1184574"/>
      </dsp:txXfrm>
    </dsp:sp>
    <dsp:sp modelId="{FB255FC8-E1D1-4F4D-A5F3-F45DA6F96BD2}">
      <dsp:nvSpPr>
        <dsp:cNvPr id="0" name=""/>
        <dsp:cNvSpPr/>
      </dsp:nvSpPr>
      <dsp:spPr>
        <a:xfrm>
          <a:off x="0" y="4280256"/>
          <a:ext cx="6797675" cy="1312740"/>
        </a:xfrm>
        <a:prstGeom prst="roundRect">
          <a:avLst/>
        </a:prstGeom>
        <a:solidFill>
          <a:schemeClr val="accent2">
            <a:hueOff val="3240090"/>
            <a:satOff val="451"/>
            <a:lumOff val="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b="1" kern="1200"/>
            <a:t>CU</a:t>
          </a:r>
          <a:r>
            <a:rPr lang="es-ES" sz="3300" kern="1200"/>
            <a:t> - Coeficiente de Uniformidad del sistema</a:t>
          </a:r>
          <a:endParaRPr lang="en-US" sz="3300" kern="1200"/>
        </a:p>
      </dsp:txBody>
      <dsp:txXfrm>
        <a:off x="64083" y="4344339"/>
        <a:ext cx="6669509" cy="11845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1D3CF-E7D9-43BB-BC37-EFD033EABD05}">
      <dsp:nvSpPr>
        <dsp:cNvPr id="0" name=""/>
        <dsp:cNvSpPr/>
      </dsp:nvSpPr>
      <dsp:spPr>
        <a:xfrm>
          <a:off x="0" y="828571"/>
          <a:ext cx="6797675" cy="7547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CU  80 a 90 %, &lt; 7.5 m/s (Jensen, 1980) </a:t>
          </a:r>
          <a:endParaRPr lang="en-US" sz="1900" kern="1200"/>
        </a:p>
      </dsp:txBody>
      <dsp:txXfrm>
        <a:off x="36845" y="865416"/>
        <a:ext cx="6723985" cy="681087"/>
      </dsp:txXfrm>
    </dsp:sp>
    <dsp:sp modelId="{54D8134D-6344-45B9-9034-40D39B307A89}">
      <dsp:nvSpPr>
        <dsp:cNvPr id="0" name=""/>
        <dsp:cNvSpPr/>
      </dsp:nvSpPr>
      <dsp:spPr>
        <a:xfrm>
          <a:off x="0" y="1638069"/>
          <a:ext cx="6797675" cy="754777"/>
        </a:xfrm>
        <a:prstGeom prst="roundRect">
          <a:avLst/>
        </a:prstGeom>
        <a:solidFill>
          <a:schemeClr val="accent2">
            <a:hueOff val="810023"/>
            <a:satOff val="113"/>
            <a:lumOff val="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CU 90 a 94 %, riegos de alta frecuencia (Keller, 1990)</a:t>
          </a:r>
          <a:endParaRPr lang="en-US" sz="1900" kern="1200"/>
        </a:p>
      </dsp:txBody>
      <dsp:txXfrm>
        <a:off x="36845" y="1674914"/>
        <a:ext cx="6723985" cy="681087"/>
      </dsp:txXfrm>
    </dsp:sp>
    <dsp:sp modelId="{8E3D043A-F927-4EF0-B1E6-21C8524B1A89}">
      <dsp:nvSpPr>
        <dsp:cNvPr id="0" name=""/>
        <dsp:cNvSpPr/>
      </dsp:nvSpPr>
      <dsp:spPr>
        <a:xfrm>
          <a:off x="0" y="2447567"/>
          <a:ext cx="6797675" cy="754777"/>
        </a:xfrm>
        <a:prstGeom prst="roundRect">
          <a:avLst/>
        </a:prstGeom>
        <a:solidFill>
          <a:schemeClr val="accent2">
            <a:hueOff val="1620045"/>
            <a:satOff val="225"/>
            <a:lumOff val="1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u="sng" kern="1200"/>
            <a:t>Valores altos de CU</a:t>
          </a:r>
          <a:endParaRPr lang="en-US" sz="1900" kern="1200"/>
        </a:p>
      </dsp:txBody>
      <dsp:txXfrm>
        <a:off x="36845" y="2484412"/>
        <a:ext cx="6723985" cy="681087"/>
      </dsp:txXfrm>
    </dsp:sp>
    <dsp:sp modelId="{F58D0183-CBB3-475F-8C9E-36A4862DD697}">
      <dsp:nvSpPr>
        <dsp:cNvPr id="0" name=""/>
        <dsp:cNvSpPr/>
      </dsp:nvSpPr>
      <dsp:spPr>
        <a:xfrm>
          <a:off x="0" y="3257064"/>
          <a:ext cx="6797675" cy="754777"/>
        </a:xfrm>
        <a:prstGeom prst="roundRect">
          <a:avLst/>
        </a:prstGeom>
        <a:solidFill>
          <a:schemeClr val="accent2">
            <a:hueOff val="2430068"/>
            <a:satOff val="338"/>
            <a:lumOff val="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El lateral ocupa infinitas posiciones en su recorrido, compensándose en parte las distorsiones entre riegos sucesivos.</a:t>
          </a:r>
          <a:endParaRPr lang="en-US" sz="1900" kern="1200"/>
        </a:p>
      </dsp:txBody>
      <dsp:txXfrm>
        <a:off x="36845" y="3293909"/>
        <a:ext cx="6723985" cy="681087"/>
      </dsp:txXfrm>
    </dsp:sp>
    <dsp:sp modelId="{09160544-15B4-4036-9337-89AA1EE48854}">
      <dsp:nvSpPr>
        <dsp:cNvPr id="0" name=""/>
        <dsp:cNvSpPr/>
      </dsp:nvSpPr>
      <dsp:spPr>
        <a:xfrm>
          <a:off x="0" y="4066562"/>
          <a:ext cx="6797675" cy="754777"/>
        </a:xfrm>
        <a:prstGeom prst="roundRect">
          <a:avLst/>
        </a:prstGeom>
        <a:solidFill>
          <a:schemeClr val="accent2">
            <a:hueOff val="3240090"/>
            <a:satOff val="451"/>
            <a:lumOff val="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2)      Gran solapamiento entre emisores</a:t>
          </a:r>
          <a:endParaRPr lang="en-US" sz="1900" kern="1200"/>
        </a:p>
      </dsp:txBody>
      <dsp:txXfrm>
        <a:off x="36845" y="4103407"/>
        <a:ext cx="6723985" cy="6810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DAE77-FAC6-4522-83A0-F96D25A12DC8}">
      <dsp:nvSpPr>
        <dsp:cNvPr id="0" name=""/>
        <dsp:cNvSpPr/>
      </dsp:nvSpPr>
      <dsp:spPr>
        <a:xfrm>
          <a:off x="0" y="44695"/>
          <a:ext cx="6797675" cy="8739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Caudal de entrada ( l/s) </a:t>
          </a:r>
          <a:endParaRPr lang="en-US" sz="2200" kern="1200"/>
        </a:p>
      </dsp:txBody>
      <dsp:txXfrm>
        <a:off x="42663" y="87358"/>
        <a:ext cx="6712349" cy="788627"/>
      </dsp:txXfrm>
    </dsp:sp>
    <dsp:sp modelId="{3A398E18-1CAF-4E20-8DCE-03F7F6E34760}">
      <dsp:nvSpPr>
        <dsp:cNvPr id="0" name=""/>
        <dsp:cNvSpPr/>
      </dsp:nvSpPr>
      <dsp:spPr>
        <a:xfrm>
          <a:off x="0" y="982009"/>
          <a:ext cx="6797675" cy="873953"/>
        </a:xfrm>
        <a:prstGeom prst="roundRect">
          <a:avLst/>
        </a:prstGeom>
        <a:solidFill>
          <a:schemeClr val="accent5">
            <a:hueOff val="75153"/>
            <a:satOff val="7200"/>
            <a:lumOff val="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Q (l/s) =  </a:t>
          </a:r>
          <a:r>
            <a:rPr lang="es-ES" sz="2200" b="0" kern="1200"/>
            <a:t>0.0116 </a:t>
          </a:r>
          <a:r>
            <a:rPr lang="es-ES" sz="2200" kern="1200"/>
            <a:t>* </a:t>
          </a:r>
          <a:r>
            <a:rPr lang="es-ES" sz="2200" b="0" kern="1200"/>
            <a:t>Etc (mm/día)* Área (há) </a:t>
          </a:r>
          <a:r>
            <a:rPr lang="es-ES" sz="2200" kern="1200"/>
            <a:t>/  </a:t>
          </a:r>
          <a:r>
            <a:rPr lang="es-ES" sz="2200" b="0" kern="1200"/>
            <a:t>Ea* Fd</a:t>
          </a:r>
          <a:endParaRPr lang="en-US" sz="2200" kern="1200"/>
        </a:p>
      </dsp:txBody>
      <dsp:txXfrm>
        <a:off x="42663" y="1024672"/>
        <a:ext cx="6712349" cy="788627"/>
      </dsp:txXfrm>
    </dsp:sp>
    <dsp:sp modelId="{D33B7469-F576-42D9-ADD3-4A6D601C3B4B}">
      <dsp:nvSpPr>
        <dsp:cNvPr id="0" name=""/>
        <dsp:cNvSpPr/>
      </dsp:nvSpPr>
      <dsp:spPr>
        <a:xfrm>
          <a:off x="0" y="1919322"/>
          <a:ext cx="6797675" cy="873953"/>
        </a:xfrm>
        <a:prstGeom prst="roundRect">
          <a:avLst/>
        </a:prstGeom>
        <a:solidFill>
          <a:schemeClr val="accent5">
            <a:hueOff val="150307"/>
            <a:satOff val="14400"/>
            <a:lumOff val="352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kern="1200"/>
            <a:t>Ea - Eficiencia de aplicación</a:t>
          </a:r>
          <a:endParaRPr lang="en-US" sz="2200" kern="1200"/>
        </a:p>
      </dsp:txBody>
      <dsp:txXfrm>
        <a:off x="42663" y="1961985"/>
        <a:ext cx="6712349" cy="788627"/>
      </dsp:txXfrm>
    </dsp:sp>
    <dsp:sp modelId="{254D05D0-53AD-4CB1-94EE-1E903097EE9C}">
      <dsp:nvSpPr>
        <dsp:cNvPr id="0" name=""/>
        <dsp:cNvSpPr/>
      </dsp:nvSpPr>
      <dsp:spPr>
        <a:xfrm>
          <a:off x="0" y="2856636"/>
          <a:ext cx="6797675" cy="873953"/>
        </a:xfrm>
        <a:prstGeom prst="roundRect">
          <a:avLst/>
        </a:prstGeom>
        <a:solidFill>
          <a:schemeClr val="accent5">
            <a:hueOff val="225460"/>
            <a:satOff val="21601"/>
            <a:lumOff val="5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kern="1200"/>
            <a:t>Fd- Fracción de día que funciona el equipo  (Fd = T / 24)</a:t>
          </a:r>
          <a:endParaRPr lang="en-US" sz="2200" kern="1200"/>
        </a:p>
      </dsp:txBody>
      <dsp:txXfrm>
        <a:off x="42663" y="2899299"/>
        <a:ext cx="6712349" cy="788627"/>
      </dsp:txXfrm>
    </dsp:sp>
    <dsp:sp modelId="{C3AA6019-C04C-437C-8EA8-689E3E675A78}">
      <dsp:nvSpPr>
        <dsp:cNvPr id="0" name=""/>
        <dsp:cNvSpPr/>
      </dsp:nvSpPr>
      <dsp:spPr>
        <a:xfrm>
          <a:off x="0" y="3793949"/>
          <a:ext cx="6797675" cy="873953"/>
        </a:xfrm>
        <a:prstGeom prst="roundRect">
          <a:avLst/>
        </a:prstGeom>
        <a:solidFill>
          <a:schemeClr val="accent5">
            <a:hueOff val="300614"/>
            <a:satOff val="28801"/>
            <a:lumOff val="705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Superficie regada (há)</a:t>
          </a:r>
          <a:r>
            <a:rPr lang="es-ES" sz="2200" b="0" kern="1200"/>
            <a:t> = 3.1416 * R</a:t>
          </a:r>
          <a:r>
            <a:rPr lang="es-ES" sz="2200" b="0" kern="1200" baseline="30000"/>
            <a:t>2</a:t>
          </a:r>
          <a:r>
            <a:rPr lang="es-ES" sz="2200" b="0" kern="1200"/>
            <a:t> / 10000</a:t>
          </a:r>
          <a:endParaRPr lang="en-US" sz="2200" kern="1200"/>
        </a:p>
      </dsp:txBody>
      <dsp:txXfrm>
        <a:off x="42663" y="3836612"/>
        <a:ext cx="6712349" cy="788627"/>
      </dsp:txXfrm>
    </dsp:sp>
    <dsp:sp modelId="{19D2A1FC-7C8D-4ADB-8168-E4502DD850CA}">
      <dsp:nvSpPr>
        <dsp:cNvPr id="0" name=""/>
        <dsp:cNvSpPr/>
      </dsp:nvSpPr>
      <dsp:spPr>
        <a:xfrm>
          <a:off x="0" y="4731262"/>
          <a:ext cx="6797675" cy="873953"/>
        </a:xfrm>
        <a:prstGeom prst="roundRect">
          <a:avLst/>
        </a:prstGeom>
        <a:solidFill>
          <a:schemeClr val="accent5">
            <a:hueOff val="375767"/>
            <a:satOff val="36001"/>
            <a:lumOff val="882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Longitud  del equipo =</a:t>
          </a:r>
          <a:r>
            <a:rPr lang="es-ES" sz="2200" b="0" kern="1200"/>
            <a:t> Nº de torres * Separación entre torres + Long. de alero</a:t>
          </a:r>
          <a:endParaRPr lang="en-US" sz="2200" kern="1200"/>
        </a:p>
      </dsp:txBody>
      <dsp:txXfrm>
        <a:off x="42663" y="4773925"/>
        <a:ext cx="6712349" cy="7886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2FF74-F5B4-4AF3-B049-7BB48B378AF7}">
      <dsp:nvSpPr>
        <dsp:cNvPr id="0" name=""/>
        <dsp:cNvSpPr/>
      </dsp:nvSpPr>
      <dsp:spPr>
        <a:xfrm>
          <a:off x="0" y="2344"/>
          <a:ext cx="6797675" cy="118846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F2BFB-3801-43AB-9396-90812D7BE7AD}">
      <dsp:nvSpPr>
        <dsp:cNvPr id="0" name=""/>
        <dsp:cNvSpPr/>
      </dsp:nvSpPr>
      <dsp:spPr>
        <a:xfrm>
          <a:off x="359511" y="269750"/>
          <a:ext cx="653657" cy="6536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3B5E1-55E3-4C8E-96C2-8DAA081B6266}">
      <dsp:nvSpPr>
        <dsp:cNvPr id="0" name=""/>
        <dsp:cNvSpPr/>
      </dsp:nvSpPr>
      <dsp:spPr>
        <a:xfrm>
          <a:off x="1372680" y="2344"/>
          <a:ext cx="5424994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CU , 90 %</a:t>
          </a:r>
          <a:endParaRPr lang="en-US" sz="2200" kern="1200"/>
        </a:p>
      </dsp:txBody>
      <dsp:txXfrm>
        <a:off x="1372680" y="2344"/>
        <a:ext cx="5424994" cy="1188467"/>
      </dsp:txXfrm>
    </dsp:sp>
    <dsp:sp modelId="{3C8FEF5F-112F-479F-8FDB-D7675EB553BD}">
      <dsp:nvSpPr>
        <dsp:cNvPr id="0" name=""/>
        <dsp:cNvSpPr/>
      </dsp:nvSpPr>
      <dsp:spPr>
        <a:xfrm>
          <a:off x="0" y="1487929"/>
          <a:ext cx="6797675" cy="11884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A4E75-C2D9-40CE-B08F-1B5159562189}">
      <dsp:nvSpPr>
        <dsp:cNvPr id="0" name=""/>
        <dsp:cNvSpPr/>
      </dsp:nvSpPr>
      <dsp:spPr>
        <a:xfrm>
          <a:off x="359511" y="1755334"/>
          <a:ext cx="653657" cy="6536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BFDDF-232B-4791-A513-4CA8497CE92A}">
      <dsp:nvSpPr>
        <dsp:cNvPr id="0" name=""/>
        <dsp:cNvSpPr/>
      </dsp:nvSpPr>
      <dsp:spPr>
        <a:xfrm>
          <a:off x="1372680" y="1487929"/>
          <a:ext cx="5424994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El lateral debe realizar un movimiento de ida y vuelta entre los extremos de la parcela.</a:t>
          </a:r>
          <a:endParaRPr lang="en-US" sz="2200" kern="1200"/>
        </a:p>
      </dsp:txBody>
      <dsp:txXfrm>
        <a:off x="1372680" y="1487929"/>
        <a:ext cx="5424994" cy="1188467"/>
      </dsp:txXfrm>
    </dsp:sp>
    <dsp:sp modelId="{78571493-0AA3-4F78-994F-46A6153E059A}">
      <dsp:nvSpPr>
        <dsp:cNvPr id="0" name=""/>
        <dsp:cNvSpPr/>
      </dsp:nvSpPr>
      <dsp:spPr>
        <a:xfrm>
          <a:off x="0" y="2973514"/>
          <a:ext cx="6797675" cy="118846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E5C38E-0D6C-47C2-90C4-643427C95F41}">
      <dsp:nvSpPr>
        <dsp:cNvPr id="0" name=""/>
        <dsp:cNvSpPr/>
      </dsp:nvSpPr>
      <dsp:spPr>
        <a:xfrm>
          <a:off x="359511" y="3240919"/>
          <a:ext cx="653657" cy="6536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AAFBEA-5D79-40EF-8072-82CE2728C010}">
      <dsp:nvSpPr>
        <dsp:cNvPr id="0" name=""/>
        <dsp:cNvSpPr/>
      </dsp:nvSpPr>
      <dsp:spPr>
        <a:xfrm>
          <a:off x="1372680" y="2973514"/>
          <a:ext cx="5424994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1) Riego continuo (Q y Pluviosidad menor, riego sobre suelo mojado)</a:t>
          </a:r>
          <a:endParaRPr lang="en-US" sz="2200" kern="1200"/>
        </a:p>
      </dsp:txBody>
      <dsp:txXfrm>
        <a:off x="1372680" y="2973514"/>
        <a:ext cx="5424994" cy="1188467"/>
      </dsp:txXfrm>
    </dsp:sp>
    <dsp:sp modelId="{D1DF556C-2F83-4A20-B752-5FAB7DB629DB}">
      <dsp:nvSpPr>
        <dsp:cNvPr id="0" name=""/>
        <dsp:cNvSpPr/>
      </dsp:nvSpPr>
      <dsp:spPr>
        <a:xfrm>
          <a:off x="0" y="4459099"/>
          <a:ext cx="6797675" cy="11884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612D6B-6F4E-47BB-B514-16EA528EB745}">
      <dsp:nvSpPr>
        <dsp:cNvPr id="0" name=""/>
        <dsp:cNvSpPr/>
      </dsp:nvSpPr>
      <dsp:spPr>
        <a:xfrm>
          <a:off x="359511" y="4726504"/>
          <a:ext cx="653657" cy="6536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06EDC-CC28-49B7-8402-F941781B2B77}">
      <dsp:nvSpPr>
        <dsp:cNvPr id="0" name=""/>
        <dsp:cNvSpPr/>
      </dsp:nvSpPr>
      <dsp:spPr>
        <a:xfrm>
          <a:off x="1372680" y="4459099"/>
          <a:ext cx="5424994" cy="1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80" tIns="125780" rIns="125780" bIns="1257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2) Riego en una dirección y vuelta en vacío</a:t>
          </a:r>
          <a:endParaRPr lang="en-US" sz="2200" kern="1200"/>
        </a:p>
      </dsp:txBody>
      <dsp:txXfrm>
        <a:off x="1372680" y="4459099"/>
        <a:ext cx="5424994" cy="1188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wmf"/><Relationship Id="rId1" Type="http://schemas.openxmlformats.org/officeDocument/2006/relationships/image" Target="../media/image147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2:55.062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14511 97,'-25'0,"25"0,-50 0,26 0,24 0,-25 0,0 0,0 0,25 0,-25 0,25 0,-24 0,-1 0,0 0,25 0,-50 0,50 0,-24 0,24 0,-25 0,25 0,-25 0,0 0,25 0,-25 0,1 0,24 0,-50 0,25 0,0 0,1 0,-1 0,0 0,0 0,0 0,1 0,-26 0,-25 0,51 0,-1 0,0 0,25 0,-50 0,50 0,-24 0,-1 0,-25 0,25 0,1 0,-1 0,0 0,0 0,25 0,-25 0,1 0,-1 0,25 0,-50 0,50 0,-25 0,1 0,24 0,-25 0,0 0,25 0,-25 0,-24 0,24 0,0 0,-25 0,26 0,-1 0,0 0,-25 0,26 0,-1 0,0 0,-25 0,50 0,-49 0,24 0,25 0,-50 0,50 0,-25 0,1 0,24 0,-25 0,0 0,-25 0,26 0,-1 0,-25 0,25 0,1 0,-1 0,-25 0,25 0,1 0,-26 0,0 0,1 0,-1 0,1 0,24 0,-25 0,1 0,24 0,0 0,-25 0,1 0,-1 0,0 0,1 0,24 0,-25 0,26 0,-26 0,25 0,0 0,-24 0,24 0,-25 0,26 0,-26 0,25 0,0 0,-24 0,49 0,-25 0,0 0,0 0,1 0,-26 0,25 0,0 0,1 0,-1 0,0 0,0 0,-25 0,26 0,-26 0,-24 0,24 0,-24 0,-1 0,26 0,-26 0,1 0,24 0,1 0,-1 0,25 0,-24 0,-26 0,50 0,-24 0,24 0,0 0,25 0,-49 0,49 0,-25 0,0 0,0 0,-25 0,1 0,-26 0,26 0,24 0,-25 0,1 0,-1 0,1 0,-1 0,25 0,-24 0,-1 0,25 0,0 0,1 0,-1 0,-25 0,25 0,-24 0,-26-17,26 17,24 0,-25 0,1 0,-1 0,0 0,1 0,24 0,0 0,-24 0,-1 0,-24 0,24 0,-24 0,24 0,0 0,-24 0,24 0,-24 0,49 0,-49 0,24 0,-24-17,24 17,-24 0,-1 0,26 0,-1 0,-24 0,24 0,25 0,-24 0,-26 0,26 0,-26 0,1 0,49 0,-49 0,-1 0,26-17,-26 17,50 0,-49 0,24 0,1 0,-1 0,-24 0,24 0,0 0,1 0,-1 0,1 0,-26 0,26 0,-1 0,0 0,1 0,24 0,-49 0,-26 0,1 0,25 0,-1 0,1 0,24 0,1 0,-1 0,0 0,1 0,-1 0,-24 0,-1 0,26 0,-26 0,26 0,-1 0,25 0,0 0,-24 0,-1 0,25 0,-24 0,-1 0,1 0,-26 0,50 0,-49 0,24 0,-24 0,24 0,-24 0,49 0,-49 0,24 0,1 0,24 0,0 0,-25 0,26 0,-1 0,0 0,-25 0,25 0,1 0,-26 0,25 0,-24 0,-1 0,25 0,-49 0,24 0,1 0,-26 0,1 0,24 0,1 0,-51 0,1 0,25 0,-1 0,26 0,-26 0,1 0,24 0,1 0,-26 0,26 0,-26 0,26 0,-26 0,26 0,-1 0,0 0,-49 0,25 0,-25 0,24 0,1 0,-1 0,1 0,-1 0,26 0,24 0,-25 0,26 0,-51 0,50 0,1 0,-26 0,25 0,25 0,-49 0,49 0,-25 0,25 0,-50 0,50 0,-25 0,1 0,24 0,-50 0,25 0,25 0,-25 0,1 0,24 0,0 0,-25 17,0-17,25 0,-25 0,25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3:49.250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3523 8,'-25'0,"0"0,-74 0,-25 0,-74 0,-76 0,1 0,25 0,-25 0,-50 0,25 0,0 0,100 0,74 0,50 0,24 0,-1 0,2 0,-75 0,24 0,-24 0,50 0,74 0,-25 0,25 0,-25 0,25 0,-24 0,24-3,-25 3,50-6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3:50.859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11858 0,'-25'0,"0"0,0 0,25 0,-50 0,50 0,-25 0,25 0,-25 0,0 0,25 0,-25 0,1 0,24 0,0 0,-25 0,0 0,25 0,-25 0,25 23,-26-23,26 22,-24-22,-1 23,25-23,-25 0,25 23,-25-23,25 0,-25 23,0-23,25 0,-24 0,-1 0,25 0,-25 0,25 0,0 0,-51 23,51-23,-24 0,-1 0,0 0,0 22,0-22,1 23,-1 0,-1-23,1 0,25 23,-49-23,49 0,-25 23,0-23,0 0,25 0,-25 0,25 0,-24 0,24 0,-51 0,51 0,-25 23,0-23,-24 46,-26-46,51 23,-27 0,26-23,-24 0,24 0,0 0,-50 22,25-22,0 0,-24 23,49 0,-26-23,-23 0,24 23,1 0,-2-23,2 0,-26 0,1 22,23 1,26-23,1 0,-1 0,0 0,25 0,-25 0,-50 0,25 0,1 0,-1 0,-25 23,0 0,25 0,-24-23,23 22,2-22,-26 0,1 23,-1 0,25 0,-24-23,24 23,-25 0,0-1,26-22,-27 0,27 23,24 0,0-23,-25 0,25 0,-25 0,-25 23,26 0,-1-23,25 0,-25 0,25 0,-25 0,-24 0,-26 23,25-23,1 0,-1 23,-49 0,48 0,-23 0,24-23,51 0,-27 0,51 0,-50 0,50 0,-24 0,-26 0,0 0,0 0,25 0,0 0,-24 0,-1 0,25 0,-25 0,-25 0,1 0,24 0,-25 0,50 0,0 0,0 0,-49 0,23 0,26 0,1 0,-1 0,25 0,-25 0,0 0,0 0,25 0,-24 0,24 0,-25 0,-1 0,1 0,-24 0,-1 0,25 0,0 0,25 0,-50 0,50-23,-50 23,25 0,-24 0,-1 0,-25 0,25 0,-24 0,-1 0,-25 0,26 0,-27 0,2 0,-51 0,51 0,25 0,-2 0,27 0,-1 0,1 0,-2 0,-23 0,-1 0,-25 0,-49 0,-26 0,1 0,-1 0,26 0,-25 0,74 0,0 0,26 0,-2 0,27 0,-26 0,1 0,-76 0,-49 0,-75 0,50 0,24 0,126 0,-2 0,27 0,24 0,-25 0,-24 0,-51 0,26 0,23 0,27 0,24 0,0 0,25 0,-25 0,0 0,1 0,-27 0,-23 0,24 0,-24 0,23 0,51 0,-25 0,0 0,25 0,-24 0,24 0,-25 0,0 0,25 0,50-46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3:55.140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6546 31,'-25'0,"-24"0,-26 0,-24 0,-25 0,-50 0,26 0,-51 0,1 0,-50 0,-25 0,25 0,49 0,-24 0,99 0,50 0,-1 0,50 0,1 0,-26 0,-24 0,-26 0,-24 0,25 0,-50 0,51 0,-1 0,24 0,26 0,24 0,-49 0,49 0,-25 0,-24 0,24 0,-24 0,49 0,-49 0,24 0,0 0,1 0,-1 0,1-15,-1 15,0 0,50 0,-25 0,25 0,-49 0,-1 0,1 0,-26 0,1 0,49 0,0 0,25 0,-25 0,1 0,-26 0,0 0,1 0,-1 0,50 0,-25 0,25 0,-24 0,-26 0,-24 0,-26 0,1 0,25 0,24 0,25 0,0 0,1 0,-1 0,-25 0,-24 0,24 0,1 0,24 0,25 0,-25 0,25 0,-25 0,0 0,1 0,-26 0,25 0,0 0,25 0,-24 0,24 0,-25 0,0 0,0 0,-49 0,74 0,-25 0,0 0,25 0,-25 0,1 0,24 0,-25-15,-25 15,1 0,-1 0,0 0,25 0,1 0,24 0,0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3:57.625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2482 46,'0'0,"-24"0,-26 0,0 0,1 0,-26 0,51 0,-26 0,50 0,-25 0,0 0,-24 0,-1 0,0 0,1 0,-27 0,52 0,24 0,-50 0,25 0,-24 0,-1 0,0 0,1 0,-1 0,50 0,-25 0,1 0,-1 0,0 0,0 0,-24 0,-1 0,0 0,50 0,-24-21,-26 21,25 0,-25 0,26 0,-26-20,25 20,0 0,25 0,-24 0,24 0,-25 0,0 0,0 0,25 0,-25 0,25 0,-49 0,49 0,-25 0,0 0,0 0,1 20,24-20,-51 0,26 0,25 0,-49 0,-1 0,25 0,0 0,-49 0,24 0,1 0,24 0,0 0,-24 0,49 0,-25 0,-25 0,50 0,-25 0,25 0,-24 0,-1 0,25 0,-25 0,25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3:59.265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2407 20,'-50'0,"0"0,-24 0,-25 0,-75 0,50 0,-50 0,75 0,25 0,24 0,-24 0,24 0,-24 0,-1 0,26 0,24 0,-25 0,50 0,-25 0,1 0,-1 0,0 0,0 0,0 0,1 0,-1 0,25 0,-25 0,0 0,-24 0,24 0,0 0,25 0,-25 0,0 0,1 0,24 0,-50 21,50-21,-25 0,25 0,-25 0,25 0,-24 0,-1 0,0 0,0 0,0 0,25 0,-24 0,-1 0,0 0,0 0,0 0,1 0,24 0,-25 0,0 0,0 0,25 0,-25 0,25 0,-24 0,24 0,-25 0,0 0,25 0,-25 0,0 0,25 0,-25 0,25 0,0 0,0 19,0-19,25 20,25 21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02.687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3002-1,'-25'0,"0"0,-24 0,24 24,-25 1,25-25,-24 0,49 0,-25 0,25 0,-25 0,0 0,25 0,-24 0,24 0,-25 0,25 25,-25-25,0 25,25-25,-25 25,25-25,-24 24,24 1,-25-25,25 25,-25-25,0 25,25-25,0 25,-25-25,25 0,0 24,-25-24,25 25,-24-25,-1 0,25 25,-25-25,0 25,25-25,-25 25,25-25,-24 0,24 0,0 24,-25-24,25 0,-25 0,25 0,-25 0,25 0,-25 25,1-25,24 25,-25-25,25 0,0 25,-25-25,25 25,-25-25,0 0,25 24,-24-24,24 25,-25-25,25 0,-50 0,50 0,0 25,-25-25,25 25,0-25,-24 25,24-25,-25 24,25 1,-25-25,25 25,0-25,-25 0,25 0,0 25,-25-25,25 25,-24-25,-1 24,25-24,-25 0,25 25,0-25,-25 24,25-24,-25 0,25 0,-49 25,49 0,-25-25,0 25,25-1,0-24,-25 0,25 0,-24 25,-1-25,25 25,0-25,-25 0,25 0,-25 0,0 0,25 25,0-25,-24 25,-1-25,25 24,-25-24,25 25,-25 0,25-25,-25 25,0-25,25 25,-24-1,-1 1,0 0,0 0,25-25,-25 0,1 25,24-25,-25 24,25-24,0 0,-25 0,0 0,25 0,0 0,-25 0,1 0,24 0,-25 0,25 0,0 0,-25 0,0 0,25 25,-25-25,25 0,0 0,-24 0,-1 0,25 0,-25 0,25 0,-25 0,25 0,0 0,-25 0,1 0,24 0,-25 25,-25-25,25 25,-24 0,49-25,-25 0,25 0,-25 0,25 24,-25-24,1 0,24 0,-25 25,25-25,-25 0,0 25,0-25,25 25,-49 0,49-25,-25 0,25 0,-25 0,25 0,0 24,-25-24,0 0,1 25,24-25,-50 0,25 25,0-25,1 0,-1 0,0 0,0 0,0 0,50-74,74-50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06.734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7668-1,'-25'0,"25"25,-25-25,1 25,24-25,0 24,-25 1,0-25,25 25,-25-25,0 25,25-25,-24 25,-1-25,25 24,0 0,-25-24,25 25,-25-25,25 25,-25-25,25 0,-24 25,24-25,-25 24,0-24,25 25,-25-25,25 25,-25 0,25-25,-24 25,-1-25,25 24,-25-24,25 25,-25-25,25 0,-25 0,1 0,24 25,-25-25,25 0,-25 0,25 0,-25 0,0 0,25 25,-25-25,25 0,-24 25,24-25,-25 24,0-24,25 25,-25-25,25 25,-25-25,25 0,-24 24,-1-24,25 0,-25 25,0-25,25 0,-25 0,1 0,24 24,-25-24,25 0,-25 25,25-25,-25 0,0 0,25 25,-24-25,24 0,-25 25,0-25,0 25,25-25,-25 0,1 24,24-24,-25 25,25-25,-25 25,25-25,-26 0,1 25,25-25,-24 0,24 25,-25-25,25 24,-25-24,0 0,25 25,-25-25,25 0,-24 0,24 0,-25 25,0-25,25 0,-25 25,25-25,0 0,-25 0,1 0,24 0,-25 0,25 0,-50 0,25 25,-24 0,-1-2,25 2,0-25,25 0,-24 0,24 0,-25 0,0 25,0-25,0 0,1 0,-1 25,25-25,-50 25,50-25,-25 0,1 24,-1-24,0 0,0 0,0 25,1-25,-1 0,25 25,-25-25,0 0,-24 50,-26-50,1 24,-25 1,49-25,25 0,0 0,1 0,24 0,-50 0,50 0,-25 25,25-25,-50 0,26 0,-1 0,-25 0,25 0,25 25,-49-25,24 0,-25 0,1 0,-1 25,1-1,-1-24,0 0,-24 25,0-1,-1 1,26-25,24 0,0 0,-25 0,26 0,-1 0,-25 0,24 0,2 0,-1 0,0 25,0-25,25 0,-50 0,26 0,-1 0,0 0,0 0,0 0,-49 0,74 0,-25 0,-24 0,24 0,-25 0,1 0,-26 24,26 1,-1-25,-24 0,24 25,0 0,26-25,24 0,-50 0,50 0,-25 25,-24-25,24 0,-25 24,0-24,-24 25,24 0,1-25,24 0,-25 0,26 0,-26 0,0 25,-24-25,-25 25,24-1,1 1,0 0,-1-25,1 25,-1-1,1 0,-1-24,26 25,-1 0,-24 0,-2-25,2 25,24-25,-49 24,50 1,-26-25,26 0,-1 25,0-25,1 0,24 0,25 0,-25 0,0 0,25 0,-25 0,1 0,-1 0,0 0,0 0,0 0,25 0,-24 0,-1 0,0 0,0 0,-24 0,24 0,0 0,25 0,-25 0,0 0,1 0,-1 0,25-50,-99 1,24-26,50 51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12.875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3296 0,'0'0,"-25"25,0-25,0 25,25-25,-49 48,49-48,-25 0,25 0,-25 25,0-25,25 0,0 0,-24 0,-1 0,25 0,0 0,-25 0,25 0,-25 0,0 0,1 25,-1-25,0 25,0-1,0-24,1 0,-1 24,-25 1,50-25,-50 0,26 25,24-25,-25 0,25 0,-25 25,0-25,25 0,-25 0,25 0,-24 0,24 0,-50 0,50 0,-25 0,1 0,0 0,-26 0,25 0,-24 24,24-24,-25 0,50 0,-49 0,24 0,25 0,-25 0,0 0,0 0,25 0,-24 0,-1 0,25 0,-25 0,0 0,25 24,-49-24,49 0,-25 0,-25 0,25 0,1 0,-51 25,26-25,-1 0,0 0,-24 0,-1 50,1-26,24-24,-24 24,49-24,0 0,1 25,-1-25,-25 0,-24 0,24 25,1-1,-1-24,-23 25,-2 24,1-24,-1-25,26 24,-1-24,25 0,0 0,1 25,-26-25,-24 0,49 25,0-25,-25 0,26 0,-1 0,25 0,-25 0,0 0,0 0,25 0,-24 0,24 0,-25 0,25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19.312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9969 46,'-25'0,"0"0,0 0,0 0,1 23,-26-23,25 0,0 0,1 0,-1 0,0 0,0 0,0 0,25 0,-24 0,24 22,-25-22,25 0,-25 0,-25 23,25-23,1 0,-1 23,0-23,25 0,-25 0,25 0,-49 23,24-23,0 23,-25-23,50 0,-24 0,24 0,-25 0,25 0,-50 22,50-22,0 0,-25 0,1 0,24 0,-25 0,25 0,-50 0,50 23,-25-23,1 0,-1 0,0 23,25-23,-25 0,0 0,25 0,0 0,-24 0,-1 0,25 0,-25 0,25 0,-25 0,25 0,-25 0,1 22,24-22,-25 0,25 0,-50 23,50-23,-25 22,1-22,-1 0,0 0,0 0,0 0,0 0,1 0,-1 0,-25 0,50 0,-48 0,48 0,-50 0,25 0,-49 0,24 0,25 23,-49-23,0 23,-1 0,26 0,-1-23,0 0,1 0,24 0,-49 0,24 0,0 0,1 0,24 0,-25 0,25 0,1 22,-26-22,0 0,1 0,-1 0,1 0,24 0,0 23,-25-23,1 0,24 0,-25 0,1 46,24-46,0 0,-24 0,24 0,0 0,-25 23,50-23,-24 0,-1 0,0 0,25 0,-25 0,-24 0,49 0,-25 0,0 0,0 0,25 0,-25 0,25 0,-25 0,1 0,-1 0,25 0,-25 0,0 0,0 0,-24 0,24 0,-49 0,24 0,25 0,-24 0,24 0,-25 0,50 0,-49 0,-1 0,0 0,1 0,-1 0,-49 0,0 0,24 0,1 0,-1 0,26 0,-1 0,25 0,-23 0,-27 0,1 0,24 0,1 0,-1 0,1 0,-26 0,1 0,-1-23,1 0,0 0,49 23,-25-23,0 1,-24 22,-50-46,-25 23,25 23,-25-45,50 22,25 1,24-1,-24 23,-26-23,1 23,0-22,0 22,0-23,-25 0,49 0,26 0,-26 1,26 22,-26 0,1 0,-26 0,26 0,-25 0,24 0,1 0,24 0,-23 0,23 0,-98 0,24 0,-50 0,50 0,49 0,1 0,0-23,24 23,-24 0,24 0,0 0,1 0,-1 0,-24 0,24 0,-24 0,24 0,25 0,1 0,-1 0,25 0,-50 0,25 0,-49 0,49 0,25 0,0-23,0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22.593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3796 42,'-49'0,"-51"40,1-19,-74 0,-26-21,-24 0,-50 0,-74 0,0 0,-2 0,-23 0,75 0,98 0,50-21,0 21,50-41,-25 21,25 20,74 0,-24 0,24-21,0 21,0 0,25-21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3:00.734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97,'0'0,"24"0,-24-25,25 25,-25 0,50 0,-50-24,25 24,-25 0,25 0,-25-25,24 25,1 0,0 0,25 0,-1 0,1-23,-25 23,24 0,1 0,-50 0,49 0,1 0,0 0,-26 0,26 23,0 2,24-25,0 0,1 24,-26 1,-24-25,25 0,-50 0,25 0,-25 0,24 0,-24 0,50 0,25 24,-1 24,0-24,1-24,-26 0,1 0,-50 0,25 0,-25 0,25 0,-1 0,26 0,-50 0,50 0,-1 0,1 0,-1 0,26 0,-1 0,1 0,-26 0,26 0,-1 0,1 0,-1 0,25 0,0 0,-24 0,-26 0,1 0,-25 0,24 0,26 0,-1 0,1 0,24 0,-25 0,50 0,0 0,-50 0,25 0,-25 0,-24 0,0 0,24 0,-24 0,49 0,-25 0,26 0,24 0,-25 0,-50 0,1 0,0 0,24 0,-24 0,49 0,-25 0,1 0,-1 0,0 0,-24 0,0 0,-1 0,51 0,24 0,-25 0,50 0,-25-24,-50 24,0 0,1 0,-50 0,24 0,1 0,24 0,26 0,-26 0,0 0,1 0,-26 0,1 24,24-24,-24 0,0 0,24 0,0 0,1 0,-1 0,1 0,-26 0,1 0,-1 0,1 0,0 0,24 0,-24 0,-25 0,24 0,-24 0,49 0,-49 0,25 0,-1 0,26 0,-50 0,49 0,-24 0,-26 0,1 0,25 0,-1 0,1 0,24 25,26-1,-26-24,1 0,-1 0,-24 0,-26 0,1 0,25 0,24 0,1 0,-26 0,1 0,-1 0,-24 0,25 0,24 0,-24 0,24 0,1 0,-26 0,1 0,0 0,-26 0,26 0,-25 0,0 0,24 0,26 24,-1 0,-49-24,0 0,24 0,-49 0,25 0,25 0,-26 0,26 0,0 25,-1-25,50 0,-49 24,-25-24,0 0,24 0,1 0,-25 24,24-24,1 0,-1 0,0 0,-24 0,25 0,-26 0,26 0,0 0,-1 0,75 0,-25 24,25 0,0 25,-24-25,-26 0,1-24,-1 0,25 24,-24-24,-1 0,25 25,-24-25,24 24,-25 1,-24-2,-1-23,26 0,-50 0,24 24,-24-24,0 0,0 0,0 0,-25 0,49 0,-24 0,-25 0,50 0,-26 0,1 0,25 0,-25 0,-1 0,1 0,0 0,0 0,0 0,24 0,-49 0,50 0,-25 0,24 0,-49 0,25 0,0 0,0 0,24 0,-24 0,0 0,0 0,24 0,-24 0,-25 0,25 0,0 0,-25 0,24 0,-24 0,25 0,-25 0,25 0,0 0,0 0,0 0,-1 0,-24 0,25 0,25 0,-25 0,-1 0,-24 0,25 0,-25 0,50 0,-25 0,-1 0,1 0,0 0,0 0,-25 0,25 0,-25 0,24 0,-24 0,25 0,0 0,-25 0,25 0,-25 0,25 0,-25 0,24 0,-24 0,25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24.203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12076-1,'-50'0,"0"0,1 0,-26 23,1-1,-1 1,26-23,24 22,0-22,25 23,-25-23,25 0,-49 0,49 0,-25 0,0 0,25 0,-49 0,49 0,-25 0,25 0,-25 0,0 0,25 0,-25 0,1 0,-1 0,0 0,0 0,25 0,-25 0,1 23,-1-23,25 0,-25 0,0 0,25 0,-25 0,25 0,-24 0,-26 0,50 0,-25 0,25 0,-25 0,1 0,24 0,-25 0,-25 0,25 0,1 0,24 0,-25 0,25 0,-25 0,25 0,-50 0,50 0,-24 0,24 0,-25 0,25 0,-50 0,50 0,-25 0,25 0,-25 22,1-22,24 0,-25 0,-25 0,25 0,1 0,-26 0,50 0,-25 0,-24 23,-1-23,25 0,-49 45,49-45,-25 0,2 0,23 0,-25 0,26 0,-1 0,0 0,0 0,0 0,-24 0,-1 0,1 23,-51-1,-24 1,25 0,-25-23,0 0,74 0,-74 0,25 0,-25 0,0 23,0-1,0-22,50 0,-1 0,50 0,-24 0,49 0,-50 0,-24 0,-1 0,51 0,-26 0,0 0,1 0,-26 0,26 0,-26 0,1 0,24 0,25 0,-24 0,-1 0,-24 0,-1 0,26 0,-26 0,1 0,0 0,-1 23,1-1,24-22,25 0,1 0,-51 0,26 0,-26 0,1 0,-26 0,1 0,0 0,1 0,-1 0,24 0,1 0,-1 0,26 0,-1 0,-24 0,-1 0,26 0,-1 0,-24 0,-1 0,1 0,24 0,25 0,1 0,-26 0,-24 0,-1 0,-49 0,0 0,25 0,0 0,24 0,26 0,-1 0,-24 0,-26 0,-24 0,-49 0,-1 0,50 0,25 0,-25-22,25 22,24 0,1 0,-25 0,-25 0,24 0,-24 0,50 0,0 0,-1 0,1 0,-26 0,27 0,-1 0,-1 0,1 0,24 0,1 0,24 0,-25 0,25 0,-24 0,24 0,-25 0,26 0,-26 0,0 0,50 0,-49 0,24 0,-25 0,25 0,-24 0,49 0,-25 0,25 0,-25 0,25 0,-49 0,24 0,0 0,-25 0,1 0,-1 0,50 0,-25 0,25 0,-24 0,-51 0,1 0,24 0,1 0,24 0,25 0,-25 0,25 0,-25 0,0 0,1 0,24 0,-25 0,25 0,-25 0,25 0,-50 0,26 22,-1-22,25 0,-25 0,0 0,0 0,25 0,-24 0,24 0,-25 0,25 0,-25 0,0 0,0 0,25 0,-25 0,1 0,24-22,0-1,0 23,0-22,0 22,0-23,0 23,0-23,0 0,0 23,0-22,0 22,0-45,0 45,0-23,0 23,0-23,0 23,24 0,26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30.984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1832 0,'-25'0,"0"0,1 0,-1 0,0 0,0 0,0 0,1 0,-26 0,0 0,26 0,-1 0,-25 0,50 0,-25 24,25-24,-24 0,0 0,-26 0,25 25,1-25,-1 0,25 0,-25 0,0 0,-24 24,49-24,-25 0,0 0,0 0,25 0,-25 0,25 0,-24 0,24 0,0 0,-25 0,0 0,25 0,-25 0,25 0,-25 0,25 0,-24 0,-1 0,0 0,25 0,-50 25,50-25,-25 0,1 0,-1 0,0 0,0 25,-24-25,-26 24,26 1,49-25,-49 0,49 0,-25 0,0 0,-24 0,-1 24,1-24,-26 0,26 25,-26 0,75-25,-49 0,49 0,0 0,0-25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32.437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1287 1,'-25'0,"1"0,24 0,-25 0,0 0,0 0,0 0,25 0,-24 0,24 0,-25 0,1 0,-26 0,26 0,-1 0,25 0,-25 0,0 0,0 0,1 0,-1 0,0 0,0 0,25 0,-25 0,1 0,-1 0,25 0,-25 0,0 0,1 0,24 0,-24 0,24 0,-25 0,0 0,25 0,0 0,-25 0,0 0,25 0,-24 0,24 0,-25 0,25 0,-50 0,50 25,-50-25,50 0,-24 0,24 0,-25 0,0 0,25 0,-25 0,0 0,1 25,24-25,-24 0,-1 24,0-24,25 0,-25 0,25 0,-49 0,24 0,0 0,0 0,25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34.187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10221 1,'-25'0,"0"0,-24 0,49 23,-25-23,0 0,0 0,0 0,1 0,-1 0,0 0,25 23,-25-23,0 0,25 0,-24 0,24 0,-50 23,50-23,-25 0,25 0,-25 0,0 0,1 0,-1 0,0 0,25 0,-25 0,25 0,-25 0,25 0,-24 0,-1 0,0 0,0 23,0-23,1 0,-1 0,-25 0,25 0,1 22,-51-22,26 0,-26 0,26 0,-1 0,25 0,-24 0,24 0,0 0,0 0,-24 0,49 0,-50 0,25 0,0 0,-24 0,-26 0,26 0,49 0,-50 0,25 0,0 0,-49 0,0 23,-1-23,26 0,-26 0,1 0,-1 0,26 0,-26 0,1 0,0 0,49 0,-25 0,0 0,-74 0,-49 0,49 0,-50 0,75 0,0 0,49 0,-24 0,-1 0,1 0,-1 0,26 0,-1 0,-49 0,-25 0,-50 0,50 0,-24 0,48 0,26 0,24 0,25 0,-24 0,-26 0,-24 0,0 0,-1 0,1 0,24 0,-24-23,49 23,1 0,-26 0,26 0,-100 0,-50 0,-24 23,-74-23,73 0,-24-45,124 45,50 0,-1 0,1 0,0 0,-26 0,-48 0,24 0,-1 0,-48 0,24 0,0 0,25 0,25 0,25 0,-1 0,1 0,24 0,-49 0,-25 0,-25 0,50 0,24 0,51-23,-1 23,25 0,-50 0,1 0,-26 0,1 0,49 0,-25 0,26 0,-1 0,-50 0,1 45,-1-45,26 0,-1 23,50-23,50-45,74-24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38.156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11213 0,'-25'0,"0"0,-25 0,26 0,-26 25,25-25,-49 0,49 50,-25-50,1 48,24-48,0 0,25 0,-25 0,25 0,-24 0,-1 0,0 25,25-25,-25 0,0 25,0-25,1 25,-26 0,0-1,1 25,-50-24,49 24,0-49,26 25,-1 0,25-25,-50 0,50 24,-25-24,1 0,-1 25,0-25,0 24,0-24,1 0,-1 0,0 0,0 0,0 0,1 0,-1 0,-25 0,25 0,25 0,-24 0,-1 0,25 0,-25 0,25 0,-25 0,-25 0,26 0,-1 0,0 0,0 25,-24-25,-1 0,0 0,-24 0,24 0,26 0,-1 0,0 0,25 0,-25 0,0 0,-24 0,-1 0,1 0,24 0,0 0,0 0,0 0,1 0,24 0,-50 0,0 0,-49 25,0 0,-50 0,75-25,24 0,25 0,25 0,-25 0,25 0,-24 0,-1 0,0 0,-25 0,26 0,24 0,-50 0,50 0,-25 0,25 0,-49 0,-1 0,25 0,0 0,-24 0,24 0,0 0,-24 0,-1 0,0 0,1 0,24 0,25 0,-25 0,0 0,0 0,1 0,-26 0,0 0,1 0,-1 0,25 0,-49 0,74 0,-25 0,-24 0,24 0,-50 0,1 0,-25 0,49 0,-24 0,24 0,1 0,-26 0,25 0,1 0,-26 0,26 0,24 0,0 0,-49 0,74 0,-50 0,25 0,-24 0,-26 23,26-23,-1 0,1 0,-26 0,26 0,23 0,-49 0,26 0,-26 0,50 0,-49 0,0 0,24 0,-24 0,-26 50,1-25,0 0,25-25,-26 0,26 24,0-24,-1 0,1 25,-1-25,-24 0,25 0,-50 0,24 0,-73 0,24 0,-25 0,25 0,1 0,-1 0,50 24,-25 1,49-25,1 25,-1-25,-24 0,-25 0,-50 0,1 0,24 0,25 0,50 0,24 0,25 0,0 0,1 0,-76 0,26 0,-25 0,24 0,1 0,74 0,-25 0,-25 0,1 0,24 0,-25 0,26 0,-51 24,50-24,1 0,24-24,0 24,-50 0,50 0,-25 0,-24 0,-1 0,50 0,-25 0,0 0,1 0,24 0,-50 0,50 0,-25 0,0 0,1 0,-1 0,-25 0,25 0,1 0,24 0,-25 0,25 0,-25 0,25 0,-25 0,0 0,0 0,1 0,-1 0,25 0,0-25,25 25,-1-25,1 25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42.781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1115-1,'-25'0,"1"25,24-25,-25 24,25-24,-25 25,25-25,-25 0,25 0,-25 0,0 25,25-25,-24 0,24 25,-25-25,25 25,-25-25,0 24,25-24,-25 25,25-25,-24 26,-1-1,25-25,-25 25,25-25,-25 0,0 0,25 24,-24-24,24 0,-25 0,0 0,25 0,-25 0,0 0,25 0,-23 0,23 0,-25 0,25 0,-25 0,0 0,25 25,-25-25,25 0,-24 0,24 0,-50 0,50 0,-25 0,25 0,-25 0,1 0,24 25,-25-25,25 0,-25 0,25 0,0 0,-25 0,25 0,-25 0,1 0,24 0,-25 0,25 0,-50 25,25-25,1 25,-1-1,0-24,25-24,25 24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45.406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814 1,'0'0,"-24"0,24 0,-25 24,0-24,25 24,-25-24,25 25,-25-25,25 0,0 0,-23 24,-2-24,25 0,-25 0,25 23,-25-23,25 0,-25 0,1 0,24 0,-25 0,0 0,25 0,-25 0,25 0,-25 0,25 0,-24 0,0 0,24 0,-25 0,25 0,-25 0,25 0,-25 0,1 0,24 0,-25 0,25 0,-25 24,25-24,-50 0,25 0,1 0,24 0,-24 0,-1 0,25 0,-25 0,0 0,25-24,-49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49.625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6750 0,'-25'0,"0"0,1 0,-26 0,0 0,1 0,24 0,0 0,0 0,25 0,-25 0,1 0,-1 0,-25 0,25 0,1 0,-26 0,50 0,-25 0,0 0,1 0,-1 0,-25 0,25 0,-24 25,24-25,0 0,25 0,-25 0,1 0,-1 0,-25 0,50 0,-25 0,25 0,-24 0,24 0,-50 0,50 0,-25 0,25 0,-49 0,49 0,0 0,-51 0,51 0,-25 0,0 0,1 25,-51-25,-24 25,49-25,25 0,1 0,24 0,-25 0,25 0,-25 0,0 0,0 0,25 0,-24 0,-1 0,25 0,-25 0,25 0,-25 0,0 0,1 0,-1 0,25 0,-50 0,50 0,-25 0,25 0,-24 0,24 0,-25 0,0 0,0 0,25 0,-25 0,25 0,-24 0,-1 0,-25 0,1 25,-26-1,50-24,-24 0,-1 0,25 0,25 0,-25 0,1 0,24 0,-25 0,25 0,-25 0,25 0,-25 0,-24 0,24 0,0 0,25 0,-25 0,0 0,1 0,24 0,-25 0,0 0,0 0,-24 0,24 0,-50 0,26 25,-1-1,-24-24,24 0,1 25,24-25,-25 0,25 0,1 0,-1 0,25 0,-25 0,0 0,0 0,-25 0,25 0,-25 25,1-25,49 0,-75 0,1 24,24 1,1 0,-1-25,0 0,1 0,-1 0,-24 25,24 0,1-25,24 0,0 0,0 0,0 24,-24 1,-26-25,26 0,-51 50,26-25,0-25,49 0,-25 0,1 0,-1 0,0 0,-24 24,24 0,1-24,-1 0,25 0,-24 25,24-25,-25 0,-24 25,0 0,-1 0,26-25,24 0,0 0,0 0,25 0,-26 0,1 0,1 0,24 0,-50 0,25 0,0 0,1 0,24 0,-25 0,0 0,0 0,0 0,1 0,-1 0,25 0,-25 0,0 0,25 0,-25 0,-24 0,49 0,-75 0,26 0,24 0,-25 0,26 0,24 0,-25 0,0 0,0 0,25 0,-49 0,24 0,25 0,-25 0,0 0,25 0,-25 0,25 0,-24 0,24 0,-50 0,50 0,-25 0,25 0,-25 0,25 0,-25 0,1 0,24 24,-25-24,0 0,25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53.515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4065 0,'-25'25,"25"-25,-25 25,25 0,-24-25,-1 25,25-25,-25 24,25-24,0 0,-25 0,25 0,-25 0,1 0,24 0,-25 0,25 0,-25 0,25 25,-25-25,0 0,25 25,-24-25,24 0,-50 25,50-25,-25 0,25 0,-25 0,25 24,-24-24,-1 0,25 24,-25-24,25 0,-25 0,0 0,0 0,25 0,-24 0,24 0,-25 0,0 0,0 0,1 0,0 0,24 0,-25 0,0 0,0 0,25 0,-25 0,25 0,-24 0,-1 0,0 0,25 0,-25 0,25 0,-25 0,25 0,-49 0,24 0,0 0,0 0,25 0,-24 0,-1 0,0 0,25 0,-50 0,50 0,-24 0,24 0,-25 0,0 0,0 0,0 0,1 25,-1-25,25 0,-25 0,0 0,0 0,25 0,-49 0,49 0,-25 0,-25 25,50-25,-49 0,-1 0,25 0,0 0,1 0,24 0,-50 0,25 0,-24 0,24 0,0 0,0 0,25 0,-25 0,1 0,-1 0,-24 25,24-25,1 0,-1 0,0 0,0 0,0 0,1 0,-26 25,0-25,50 0,-24 0,-26 24,25-24,0 0,-24 0,49 0,-25 0,25 0,-25 0,0 0,0 0,1 0,-26 0,25 0,0 0,1 0,-1 0,0 0,0 0,0 0,1 0,-51 0,26 25,-26 0,26 0,24-25,-25 25,25-25,-24 25,-1-25,25 0,-23 49,-2-49,1 25,-1 25,-25-27,-24 27,25-25,-1 24,26 1,24-50,25 0,-25 25,0-25,25 0,-24-50,-1 50,0-49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4:59.265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4337 1,'-25'0,"0"0,25 25,-25-25,0 0,25 0,-25 25,1-25,-1 25,0-25,25 0,-25 0,0 0,25 0,-24 0,24 0,-25 0,25 24,-25-24,0 0,25 0,-25 24,25-24,-24 0,24 0,-25 0,0 0,25 0,-25 0,25 0,-25 0,25 0,-24 0,24 0,-25 0,0 0,25 0,-25 0,25 0,-25 0,25 0,-24 0,-1 0,25 0,-25 0,25 0,-25 0,25 0,-24 25,0-25,24 0,-25 0,25 25,-25-25,25 0,-25 0,0 0,25 0,-24 25,-1-25,0 0,25 0,-25 0,25 0,-25 0,25 0,-24 0,-1 0,25 0,-25 0,25 0,-25 0,0 0,0 0,1 24,-1-24,0 0,25 0,-25 0,0 0,25 0,-24 0,24 0,-25 0,25 0,-25 0,0 0,25 0,-25 0,25 0,-24 0,24 0,-25 0,0 0,25 0,-25 0,25 0,-49 25,49-25,-25 0,25 0,-25 0,25 0,-25 0,0 0,1 25,24-25,-25 0,0 25,-25-25,50 25,-24-1,-1-24,0 24,25-24,-25 0,0 25,25-25,-24 0,-1 0,25 0,-25 25,25-25,-25 0,0 25,1-25,24 0,-25 0,0 0,0 25,0-25,25 0,-25 24,2-24,23 0,-25 0,25 0,-25 0,25 0,-25 0,0 0,25 0,-24 0,24 0,-25 0,25 0,-25 0,0 0,25 0,-25 0,25 0,-24 0,24 0,-25 0,0 0,25 0,-25 0,25 0,-25 0,25 0,-24 0,-1 0,0 0,25 0,-50 25,1-25,24 24,0-24,25 0,-25 25,1-25,-1 0,-25 25,1-1,24-24,-25 25,25 0,25-25,-24 0,-1 25,0-25,0 0,0 0,0 0,1 0,-26 25,25-25,25 0,-49 0,24 48,0-48,-25 25,50-25,-24 0,-1 0,0 25,25-25,-25 0,25 0,-25 0,1 25,24-25,-25 0,25 0,-24 0,24 0,-25 0,0 0,25 0,-24 0,24 0,-25 0,25 0,-25 0,0 0,25 0,-25 0,1 0,-1 0,0 0,25 0,-25 0,25 0,-25 0,1 0,-1 0,0 0,0 0,25 0,-25 0,25 0,-24 24,-1-24,25 0,-25 0,25 0,-25 0,0 0,25 0,-24 0,24 0,-25 0,25 0,-25 0,0 0,25 0,-25 0,0 0,1 0,24 0,0 0,24 0,26 0,0 0,-25-24,24-1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3:05.890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3694 78,'0'0,"-25"0,-25 0,26-20,-26 20,-24-20,-1 20,26 0,-1 0,-24 0,24 0,0 0,-24 0,-1 0,1 0,0 0,-25 0,25 0,24 0,1 0,-1 0,25 0,1 0,-26 0,0 0,1 0,-1 0,-24 0,-1 0,26 0,-50 0,24 0,1 0,-1 0,-24 0,0 0,0 0,-1 0,-24 0,50 0,0 0,24 0,-24 0,25-19,-26 19,51 0,-26 0,0 0,1 0,24 0,0 0,0 0,1 0,-26 0,25 0,0 0,1 0,-1 0,25 0,-25 0,0 0,0 0,25 0,-24 0,24 0,-25 0,25 0,-25 0,0 0,25 0,-25 0,25 0,-24 0,-1 0,0 0,0 0,25 0,-25 0,25 0,-24 0,-1 0,25 0,-25 19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5:03.828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3548 173,'-25'0,"1"0,-26 0,25 0,0 0,-24 0,49 0,-25 0,25 0,-25 0,-25 0,26 0,-1 0,25 0,-25 0,25 0,-25 0,0 0,-24 0,-1 0,25 0,1 0,-1 0,25 0,-25 0,0 0,0 25,25-25,-49 0,49 25,-25-25,0 0,0 0,25 0,-24 0,-1 0,0 25,25-25,-50 0,26 25,-1-25,0 25,0-1,-24-24,24 25,0-25,0 0,25 0,-49 0,49 0,-25 0,0 0,0 25,-25-25,26 25,-1 0,0-25,0 0,25 0,-25 0,25 0,-24 0,-1 0,0 24,0-24,25 0,-49 0,49 0,-25 0,25 25,-25-25,25 0,-50 0,50 0,-24 25,24-25,-25 0,0 0,0 0,25 25,-25-25,1 25,-26-25,50 0,-25 0,-24 24,24-24,0 26,-25-1,50-25,-24 0,24 0,-25 0,0 25,-25-25,26 0,-1 0,0 0,25 0,-25 0,0 0,25 0,-25 0,0 0,25 0,-25 0,0 0,25 0,-25 0,25 0,-25 0,1 0,-1 25,25-25,-25 0,0 0,0 0,25 0,0 0,-24 0,-1 0,25 0,-25 0,25 0,-25 0,0 24,1-24,24 0,-50 25,50-25,-25 0,25 25,-25-25,25 25,-24-25,-1 25,0-1,25-24,-25 25,0-25,25 25,0-25,-24 25,-1 0,25-25,-25 24,25-24,-25 25,25-25,-25 25,1 0,24-25,-25 25,25-25,-25 0,25 0,-25 0,0 0,25 0,-24 0,-1 0,25 0,-25 0,25 0,-25 0,25 0,-25 0,1 0,24 0,-25 0,25 0,-25 0,25 0,-25 0,0 0,25 24,0-24,-25 0,25 0,-24 25,-1-25,25 25,-25-25,25 25,0-25,0 25,0-25,25 0,-25 0,25 0,-25 0,24 0,-24 0,25 0,0 0,-25 0,25 0,-25 0,25 0,-25 0,25-25,-1 25,-24 0,25 0,-25 0,25 0,0 0,0 0,-25-25,24 25,-24 0,25 0,0 0,-25 0,25 0,-25 0,25 0,-1-25,1 25,-25 0,25 0,-25 0,25 0,-25-25,25 25,-1 0,-24-24,25 24,-25 0,25-25,-25 25,25 0,0-25,-1 25,-24-25,25 25,0 0,0 0,-25 0,25-25,-25 25,24 0,1-24,-25 24,25 0,-25 0,25-25,-25 25,25-25,-1 25,-24 0,25 0,-25-25,25 25,-25 0,50-25,-50 1,24 24,-24 0,25 0,-25 0,25 0,0-25,-25 25,25 0,0-25,0 25,-25-25,25 25,-25 0,25-25,-25 1,25 24,0 0,-25 0,24-25,1 0,-25 25,25 0,0 0,-25 0,0-25,0 25,25 0,-1-26,-24 26,25 0,0 0,-25-24,25 24,-25-25,25 25,-25-25,0 25,0-25,24 0,-24 25,25 0,0 0,0 0,-25 0,25 0,-1 0,1 0,0 0,0 0,0 0,-25 0,24 0,-24 0,25 0,0 0,0 0,-25 0,25 0,-25 0,24 0,-24 0,25 0,0 0,0 0,-25 0,25 25,-1-50,-24 25,25 0,-25 0,25 0,-25 0,25 0,0 0,-25 0,24 0,-24 0,25 0,-25 0,25 0,0 0,0 0,-25 0,49 0,-49 0,25 0,0 0,-25 0,50 0,-50 0,24 0,-24 0,25 0,0 0,-25 0,25 0,-25 0,25 0,-1 0,1 0,-25 0,25 0,-25 0,25 0,-25 0,25 0,-1 0,-24 0,25 0,-25 0,25 0,-25 0,25 0,0 0,-25 0,24 0,1 0,-25 0,25 0,0 0,0 0,-1 0,1 0,-25-24,25 24,-25 0,25-25,-25 25,25 0,-1 0,-24-25,25 25,-25-25,25 25,-25-25,25 25,0 0,-25 0,24-24,-24 24,25 0,-25 0,50-25,-50 25,25 0,0-25,-1 25,-24 0,25-25,-25 25,25 0,0 0,0-25,-1 25,-24-25,0 25,25 0,25 0,-25 0,-25 0,49 0,-24 0,1-24,23 24,-49 0,25-25,25 25,-25-25,-1 25,-24 0,25 0,-25 0,25 0,-25 0,25 0,0 0,-1 0,-24 0,50 0,-25 0,-25 0,25 0,-1 0,26 0,-25 0,-25 0,25 0,-1-25,-24 25,25 0,-25 0,50 0,-25 0,24 0,-49 0,25 0,0 0,0 0,-25 0,25 0,-25 0,24 0,-24 0,25 0,0 0,-25 0,25 0,-25 0,25 0,-1 0,1 0,-25 0,25 0,0 0,0 0,-1 0,-24 0,25 0,0 0,0 0,-25 0,25 0,-25 0,24 0,1-25,-74 25,-1 0,0-24,-24-1,24 25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5:12.437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2010 0,'-25'0,"25"0,-25 0,25 0,-49 25,49-25,-25 0,25 0,-24 0,24 0,-25 0,1 0,-26 25,50-25,-50 0,26 24,24-24,-25 0,0 25,0-25,25 0,-25 0,25 0,-23 0,-2 25,25-25,-25 0,0 0,25 25,-49-25,24 25,0 0,-25-25,50 0,0 0,-24 0,-1 0,1 0,24 0,-25 0,0 0,1 24,24-24,-50 25,50-25,-25 0,25 25,-25-25,1 0,24 0,-25 0,0 0,25 0,-24 0,24 0,-25 0,25 25,-25-25,1 0,24 26,-25-26,25 0,-25 0,0 0,25 0,-25 0,25 0,-24 0,24 0,-50 0,50 24,-25-24,25 0,-24 25,0-25,24 0,-50 25,50-25,-25 0,25 25,-49 0,49-25,-25 0,25 0,-25 24,0-24,25 0,-25 0,25 25,-23-25,23 0,-25 0,0 0,25 0,-25 0,0 0,25 0,-24 0,-1 0,25 0,-25 0,25 0,-25 0,25 0,-25 25,1-25,24 0,-25 25,1-25,-1 0,0 0,25 0,-24 0,-1 25,25-25,0 0,-25 24,25-24,25 0,-25 0,25 0,-1 0,1 0,24 0,-24 0,-1 0,1 0,25 0,-25 0,-1 0,1 0,-25-24,25 24,0-25,0 25,-25 0,23 0,2-25,0 25,-25 0,25 0,-25-25,25 25,-25 0,24-25,1 25,-25 0,25 0,-25-24,25 24,-25 0,25-25,-25 25,24 0,0 0,-24-25,25 25,0 0,-25 0,49 0,-49-25,25 25,0 0,0 0,-25 0,25 0,-25 0,49 0,-49 0,25 0,-25 0,24 0,-24 0,25 0,24-25,-49 25,50 0,-50 0,25 0,0 0,-1 0,1 0,0 0,-1 0,-24 0,25 0,-25 0,24 0,1 0,0 0,-25 0,25 0,-50 0,0 0,25 0,-25 25,1-25,-1 0,1 25,24-25,-25 0,0 0,1 0,-1 25,0-25,25 0,-25 0,25 0,0 0,-25 0,1 0,-1 0,25 25,-49-25,49 0,-25 24,0-24,1 0,24 0,-25 0,25 0,-25 25,25-25,-25 0,0 0,25 0,-24 0,-1 0,0 25,25-25,-25 0,25 0,-24 0,24 0,-24 25,-1-25,25 0,-25 0,25 0,-25 0,25 0,-25 0,25 0,-24 0,-1 0,0 0,25 0,-25 0,0 0,25 0,-23 0,23 0,-25 0,25 0,-50 0,50 0,-25 0,25 0,-24 0,24 0,-25 0,0 0,25 0,-25 0,0 0,1 0,24 0,-25 0,25 0,-24 0,24 0,-25 0,0 0,25 0,-24 0,24 0,-25 0,25 0,-25-25,25 0,0-49,0 24,0-25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5:31.140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2134 1,'-25'0,"25"0,0 25,-25-25,25 25,-25-25,25 25,0-25,-25 24,25 1,-24 25,-1-50,25 25,-25-25,0 24,25-24,-25 0,25 0,-24 25,-1-25,25 0,0 0,-25 0,0 0,25 25,-25-25,1 0,-1 25,25-25,-25 0,0 25,0-25,25 0,-24 0,-26 25,25-25,0 0,25 24,-24-24,-1 0,25 0,-25 0,25 0,-25 0,25 0,-25 25,1-25,24 0,-25 0,25 25,-25-25,25 0,-25 0,25 0,-25 0,0 0,25 0,-24 0,-1 0,0 0,25 0,-50 0,26 0,-1 25,-25 0,50-25,-49 24,49-24,-25 0,0 0,25 0,-25 0,0 0,25 0,-24 0,24 0,-25 0,25 0,-25 0,0 0,0 0,1 25,-1-25,25 0,-25 0,25 0,-25 0,0 0,25 0,-24 0,-1 0,25 0,-25 0,25 0,-50 0,26 25,-1-25,0 25,25-25,-25 0,25 0,-25 0,1 0,24 0,0 0,-50 0,50 0,-25 0,0 0,25 0,-25 0,25 0,-24 0,-1 0,25 0,-25 25,0-25,0 0,25 0,-24 0,-1 0,25 24,-25-24,0 0,25-24,-25-26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5:34.140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2133 0,'-24'0,"-1"25,25-1,-25 0,25 1,-25 0,0 0,1-25,-1 24,25-24,-25 24,25-24,-25 0,25 0,-25 25,1-25,24 25,-25-25,25 25,-25-25,25 24,-25 0,0-24,25 0,-24 0,24 0,-25 25,25-25,-25 0,0 0,25 0,-25 25,25-25,-24 0,24 0,-25 0,0 25,25-25,-25 0,25 24,-25-24,25 0,-25 0,1 0,24 0,-25 0,0 0,25 0,0 0,-25 0,0 0,25 0,-24 0,-1 0,25 0,-25 0,0 0,25 0,-25 0,1 0,24 0,-25 0,0 0,25 0,-25 0,25 0,-25 0,25 0,-24 0,-1 0,25 0,-25 0,0 0,25 0,-25 0,25 24,-24-24,24 0,-25 0,0 0,25 0,-25 25,25-25,-25 0,25 0,-24 25,-1-25,0 25,25-1,-25 0,0-24,25 25,-24-25,24 25,-25-25,25 25,-25-1,0-24,0 24,25 1,-24 0,-1-25,25 25,-25-25,25 24,-25-24,25 24,-25 1,1-25,24 0,-25 0,25 25,-25-25,0 24,0-24,25 0,-25 25,25-25,-24 0,-1 0,25 0,-25 0,0 0,25 0,0 0,-25 0,1 0,-1 0,25 24,-25-24,0 0,25 0,0 0,-25 0,1 0,-1 0,25 0,-25 0,0 0,25 0,25-24,-25 24,25 0,-25-25,25 25,-25-24,24 24,1-25,-25 25,25-25,0 1,0 24,-25-24,24 24,1-25,0 25,-25-25,25 25,0 0,-25-25,24 25,1-24,-25 0,25 24,-25 0,25-25,-25 25,25 0,0 0,-25-25,24 25,-24 0,25 0,-25 0,25 0,0-25,-25 25,25 0,-25 0,24 0,1 0,0 0,-25 0,25 0,-25 0,25 0,-25 0,24 0,1 0,-25 0,25 0,0 0,0 0,24 0,-24 0,-25 0,25 0,0 0,-25 0,24 0,-24 0,25 0,-25 0,25 0,-25 0,25 0,0 0,-25 0,24 0,-24 0,25 0,0 0,0 0,-25 0,25 0,-25 0,24 0,1 0,-25 0,25 0,-25 0,25 0,-25 0,25 0,-1 0,26-24,-50 24,25 0,24 0,-49 0,25 0,0 0,-25 0,25 0,0 0,-25 0,25 0,-1 0,1 0,0-24,-25 24,25 0,-25-25,49 25,-49-25,25 25,-25 0,50-25,-50 25,25-24,-1 24,1-24,0 24,-25-25,25 25,-25-25,25 25,-1-25,-24 25,25 0,-25 0,25-24,-25 24,25 0,0 0,-25 0,24 0,-24-24,25 24,-25 0,25 0,0 0,-25-25,-25 25,0 0,25 0,-25 0,25 0,-24 0,-1 0,25 0,-25 0,0 0,25 0,-25 0,25 0,-49 25,49-25,-25 0,25 0,-25 0,25 0,-25 0,1 24,24-24,-25 0,25 0,-50 24,50-24,-25 0,25 0,-24 0,24 0,-25 0,0 0,0 25,0-25,1 0,-1 0,25 0,-25 0,25 0,-25 0,0 0,25 25,-25-25,25 0,-24 0,24 0,-25 0,0 0,25 25,-25-25,25 0,-25 0,25 0,-24 0,-1 0,25 0,-25 0,25 0,-25 0,25 0,-25 0,1 0,24 0,-25 0,25 0,-25 0,25 0,0 0,-25 24,0-24,25 0,-24 0,-1 0,25 24,-25-24,25 25,-25-25,25 25,-25-25,1 25,24-1,-25-24,0-49,25-1,0 26,0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5:42.093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1788 25,'-25'0,"0"0,25 24,-25-24,25 25,-25-25,1 49,-1-49,25 24,-25-24,0 25,25-25,-25 25,25-2,-24-23,24 0,0 0,-25 0,-1 0,26 0,-25 0,0 0,25 0,-24 0,-1 0,25 0,-25 0,25 0,0 0,-25 25,0-25,1 25,24-25,-25 0,0 24,25-24,-25 0,25 0,-25 0,25 0,-24 0,-1 0,0 0,25 0,-25 0,0 0,25 0,-24 0,24 0,-25 0,25 0,-50 0,50 25,-25-25,25 0,-24 0,-2 0,26 0,-25 0,25 0,-25 0,25 0,-50 0,50 0,-24 0,24 0,-25 0,25 0,-25 0,0 0,25 0,-25 0,25 0,-24 0,24 0,-25 0,0 0,0 0,0 0,1 0,24 0,-25 0,25 0,0 0,-25 0,0 0,25 0,-25 0,25 0,-24 0,24 0,-25 0,0 0,25 0,0 0,-25 0,-1 0,2 0,24 0,-25 0,0 0,25 0,-25 0,25 0,-25 0,25 0,-24 0,-1 0,25 0,-25 0,25-25,-25 25,0-74,25 1,-49-74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9:40.890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14581 75,'-25'0,"0"0,0 0,1 0,-1 0,25 0,-25 0,25 0,-50 0,26 0,-1 0,0 0,-25 0,26 0,-26 0,0 0,1 0,24 0,25 0,-25 0,0-21,-24 21,49 0,-50 0,25 0,-24 0,24 0,25 0,-50 0,50 0,-25 0,1 0,-1 0,-25 0,1 0,24 0,-25 0,25 0,-24 0,-1 0,25 0,-24-22,-1 22,1 0,24 0,-25 0,25 0,1 0,-1 0,0 0,-25 0,26 0,-1 0,0 0,-25 0,50 0,-24 0,24 0,-25 0,0 0,25 0,-25 0,0 0,-24 0,49 0,-50 0,25 0,0 0,1 0,24 0,-50 0,50 0,-25 0,25 0,-25 0,25 0,-24 0,-1 0,25 0,-25 0,25 0,-25 0,0 0,1 0,-1 0,25 0,-25 0,0 0,0 0,-24 0,24 0,1 0,-25 0,24 0,0 0,25 0,-25 0,-24 22,24-22,0 0,-25 0,26 0,-1 0,0 0,0 0,0 0,0 0,25 0,-24 0,-1 0,25 0,-25 0,-25 0,26 0,-26 0,25 0,0 0,1 0,-1 0,0 0,0 0,0 0,1 0,-1 0,0 0,25 0,-50 0,50 0,-24 0,-1 0,25 0,-50 0,50 0,-25 0,1 0,-1 0,0 0,0 0,-24 0,24 0,0 0,0 0,0 0,1 0,-1 0,-25 0,25 0,-24 0,24 0,0 0,0 0,-24 0,24 0,0 0,0 0,-24 0,49 0,-25 0,0 0,0 0,0 0,25 0,-49 0,-1 0,1 0,24 0,0 0,-25 0,1 0,-1 0,25 0,-24 0,24 0,-25 0,1 0,24 0,-25 0,1 0,24 0,-25 0,1 0,24 0,-25 0,25 0,1 0,-26 0,25 0,-24-22,24 22,-50 0,26 0,-1 0,1 0,-1 0,0 0,-24 0,49 0,-24 0,24 0,0 0,-25 0,26 0,24 0,-50 0,0 0,50 0,-49 0,24 0,0 0,0 0,-24 0,-1 0,0 0,26 0,-26 0,0 0,26 0,-1 0,-25 0,1 0,24 0,0 0,-25 0,1 0,-1 0,25 0,1 0,-26 0,25 0,0 0,1 0,-51 0,75 0,-25 0,0 0,1 0,-1 0,-25 0,25 0,-24 0,0 0,24 0,-49 0,49 0,-24 0,24 0,-25 0,50 0,-49 0,-1 0,0 0,1 0,-26 0,1 0,24 0,-24 0,24 0,1 0,-1 0,0 0,-24 0,0 0,-1 0,26 0,-26 0,1 0,24 0,25 0,-24 0,24 0,-25 0,26 0,-1 0,-25 0,1 0,49 0,-50 0,25 0,-49 0,24 0,0 0,26 0,-26 0,0 0,-24 0,0 0,24 0,0 0,-24 0,49 0,-24 0,-1 0,-24 0,24 0,0 0,-24 0,0 0,-1 0,26 0,-1 0,-25 0,26 0,-1-22,1 22,-26 0,75 0,-25 0,25 0,-49 0,24 0,25 0,-50 0,1 0,-1 0,1 0,24 0,-25 0,-24 0,-1 0,1 0,0 0,-1 0,1 0,24 0,0 0,-24 0,24 0,-24 0,0 0,-1 0,26 0,-26 0,50 0,-49 0,0 0,0 0,25 0,-26 0,25 0,-24 0,0 0,-1 0,1 0,-50 0,25 0,24 0,-24 0,25 0,24 0,-24 0,-1 0,25 0,-24 0,0 0,-1 0,1 0,24 0,1 0,24 0,0 0,0 0,-24 0,24 0,25 0,-25 0,0 0,0 0,-24 0,49 0,-50 0,50 0,-25 0,-24 0,49 0,-25 0,-49 0,24 0,0 0,1 0,24 0,0 0,25 0,-25 0,0 0,25 0,-24 0,24 0,0 0,0 22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9:47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14560 197,'-25'0,"0"0,-25 0,26 0,-51 0,-24 0,0 0,-25 0,24 0,-24 0,50 0,24 0,1 0,24 0,-25 0,1 0,-26 0,1 0,0 0,-26 0,26 0,0 0,-1 0,26 0,-1 0,0 0,1 0,-1 0,-24 0,-26-18,1 18,-25 0,25 0,25 0,-50 0,49 0,-24 0,24 0,1 0,0 0,-1 0,1 0,-1 0,1 0,0 0,-1 0,1 0,-1 0,1 0,0 0,-1 0,-24 0,-25 0,-50 0,25 0,-24 0,-1 0,50 0,-25 0,50 0,0 0,24-17,-24 17,25 0,-25 0,24 0,-24-19,-50 19,50-18,-25 18,49 0,-24 0,25 0,-25 0,-50-18,25 18,-50 0,0 0,50 0,-49 0,0-18,49 18,-74 0,49 0,25-18,0 18,49 0,1 0,24 0,-24 0,24-18,1 18,-26 0,26 0,-1 0,1 0,24 0,0 0,0 0,-49 0,49 0,-25 0,1 0,-26 0,-24 0,0 0,-75 0,75 0,-25 0,-25 0,50 0,-25 0,-50 0,25 0,25 0,25 0,0 0,25 0,-1 0,1 0,-25 0,-1 0,26 0,-25 0,24 0,-24 0,-50 0,75 0,-50 0,0 0,-25 0,75 0,-51 0,26 0,0 0,0 0,0 0,-1 0,26 0,24 0,-24 0,49 0,-24 0,24 0,0 0,0 0,0 0,-24 0,-1 0,0 0,26 0,-1 0,0 0,0 0,0 0,-24 0,24 0,-25 0,26 0,-26 0,25 0,0 0,-24 0,24 0,-25 0,26 0,24 0,-25 0,0 0,-25 0,26 18,-1-18,25 0,-25 0,0 0,-24 18,24-18,0 0,25 0,-25 0,25 0,-25 0,1 0,-1 0,25 0,-50 0,50 0,-25 0,25 0,-24 0,24 0,-25 0,0 0,25 0,-25 0,25 0,0 0,-25 0,0 0,25 0,0 0,-24 18,-1 0,0 0,0-18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9:51.984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5679 1,'0'-15,"-49"15,49 15,-50-15,-24 0,-1 0,1 0,24 0,1 0,-1 0,-25 0,26 0,-26 0,26 0,-50 0,-1 0,1 0,25 0,-1 0,26 0,-1 0,1 0,-26 0,1 0,-25 0,-26 0,-23 0,24 0,0 0,49 0,1 0,-25 0,24 0,-24 0,25 0,-1 0,-24 0,24 0,-48 0,24 0,0 0,0 0,-25 0,-25 0,25 0,-25 0,50 0,0 0,24 0,1 0,-1 0,-24 0,25 0,-1 0,26 0,-1 0,1 0,-1 0,-24 0,-1 0,25 0,-49 0,0 0,25 0,24 0,25 0,0 0,25 0,-24 0,24 0,-50 0,-24 0,-26 0,26 0,0 0,24 0,50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9:55.234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14505 1,'-24'0,"-26"0,-24 0,-75 50,25-27,-99 52,24-50,1 23,74 2,0-25,0 23,-25-23,-25 24,50-24,-25-1,25-24,-74 0,24 0,-24 0,-26 0,26 0,0 0,49 0,25 0,0 0,0 0,-50-24,0 24,-49 0,25 0,-100 0,50 0,0 0,50 0,24 0,25 0,-49 0,-1 0,1 0,-50 0,49 0,1 0,50 0,-26 0,26 0,48 0,1 0,-74 0,24 0,-50 0,26 0,-1 0,50 0,-25 0,50 0,-50 0,-49 0,-1 0,-24 0,74 0,-25 0,100 0,0 0,-1 0,-49 0,0 0,-49 0,24 0,25 0,-25 0,50 0,-25 0,24-25,-24 25,50 0,24 0,1 0,-50 0,24 0,1 0,-25 0,49 0,0 0,25 0,1 0,-1 0,0 0,0 0,0 0,1 0,-51 0,-24 0,25 0,24 0,0 0,26 0,-1 0,-25 0,25 0,-24 0,-1 0,-24 0,-1 0,1 0,0 0,-1 0,50 0,0 0,1 0,-26 0,0 0,1 0,49 0,-25 0,0 0,0 0,-24 0,-1 0,25 0,25 0,-24 0,-26 0,0 0,1 0,24 0,0 0,0 0,1 0,24 0,-25 0,0 0,0 0,25 0,-25 0,1 0,-26 0,25 0,-24 0,-1 0,0 0,50 0,-25 0,25 25,-24-25,24 0,0 0,24 0,76-25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9:58.906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14506 0,'0'0,"0"25,-24 0,-1 24,25-25,-25 1,0 25,25-50,-49 25,49-1,-25 0,0-24,25 25,-25-25,25 25,-25-25,25 0,-24 0,-1 0,25 0,-25 0,-26 0,27 0,-1 0,-25 0,50 0,-25 0,-24 25,49-25,-50 0,0 24,1 1,24-25,-25 0,26 0,-1 0,0 0,-25 0,26 0,-26 0,-25 24,50-24,0 0,-49 25,24 0,25-25,-24 0,-26 24,1 1,-1 0,1-25,24 0,-24 0,-2 73,27-73,-26 0,26 25,-1-25,-24 25,-1-25,-49 25,0 0,49-1,-24-24,24 24,1-24,-1 25,26-25,-50 25,-1 0,0-25,1 0,-50 0,50 0,0 0,24 0,-50 0,1 0,-49 0,-26 0,26 0,48 0,-49 0,0 0,75 0,25 0,-51 0,25 0,1 0,50 0,-75 0,0 0,24 0,0 0,-24 0,25 0,0 0,24 0,1 0,-1 0,1 0,23 0,-23 0,-25 0,-25 0,49 0,1 0,-25 0,24 0,0 0,0 0,-24 0,25 0,-1 0,1 0,0 0,-50 0,-26 0,26-25,24 25,-48 0,48 0,26 0,-1 0,-25 0,1 0,0 0,25 0,-26 0,-49 0,74 0,-24 0,-25 0,25 0,-50 0,74 0,1 0,-26 0,50 0,-24 0,-50 0,-50 0,25 0,-25 0,25-25,50 25,49 0,-24 0,49 0,0 0,-50 0,26 0,-27 0,-23 0,-50 0,1 0,48 0,26 0,-1 0,0 0,1 0,24 0,-24 0,-1 0,1 0,24 0,-24 0,-1 0,26 0,-2 0,-23 0,49 0,0 0,0 0,-49 0,-25 0,-25 0,0 0,23 0,77 0,-26-25,50 25,-25 0,25 0,-49 0,24 0,-25 0,1 0,24 0,0 0,0 0,25 0,-25 0,25 0,-49 0,24 0,-49 0,24 0,25 0,0 0,1 0,24 0,-25 0,-1 0,-24 0,26 0,-1 0,0 0,25 0,-25 0,0 0,1 0,24 0,-25 0,25 0,-25 0,25 0,-25 0,0 0,25 0,-25 0,25 0,-24 0,24 0,24 0,76-48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3:12.953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916 74,'-25'0,"0"0,-24 0,-1 0,1 0,0 0,24 0,0 0,25 0,-24 0,24 0,-25 0,0 0,25 0,-25 0,0 0,1 0,24 0,-25 0,25 0,-25 0,25 0,-50 0,26 0,24 0,-25 0,0 0,25 0,-25 0,25 0,-25 0,2 0,-2 0,25 0,-25 0,25 0,-25 0,0 0,1 0,-1 0,0 0,0 0,25 0,-25 0,25 0,0-25,0 25,0-25,0 25,0-24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03.906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11782 482,'0'-25,"-49"25,-125 25,-49-25,-75 24,-24-24,-51 0,26 0,-25-49,74 49,75 0,50 0,49 0,24 0,-24 0,50 0,-1 0,1 0,0 0,-1 0,-24 0,0 0,-50 0,0 0,25 0,50-26,-75 1,74-24,-98 49,74 0,24 0,-24-26,25-24,-75 25,0 0,0 25,-25-75,26 75,24-50,24 50,26 0,0 0,24 0,0-25,-24 25,0 0,49 0,-25 0,0-25,-24 25,24 0,-24 0,0 0,-50 0,24 0,26-26,0 26,24 0,-24 0,24 0,-24 0,-1 0,1 0,24 0,25 0,-24 0,-1 0,0 0,1 0,-26 0,1 0,49 0,-74 0,0 0,24 0,-24 0,0 0,-50 0,25 0,0 0,-50 0,1 0,49 0,49 0,-24 0,50 0,-26 0,1 0,24 0,-49 0,24 0,1 0,-25 0,24 0,1 0,24 0,50 0,-24 0,24 0,-50 0,0 0,-49 0,0 0,24 0,26 0,-1 0,1 0,24 0,0 0,-25-25,-24 25,24 0,1 0,24 0,0 0,25 0,-25 0,1 0,24 0,-25 0,0 0,-25 0,26 0,-1 0,0 0,25 0,-25 0,25 0,-49 0,24 0,0 0,25 0,-25 0,0 0,-24 25,24 1,0-26,0 0,-24 25,49-25,-25 0,25 0,0 0,0 0,25-25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06.421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3398 271,'-25'0,"0"0,-24-21,24 21,25 0,-50 0,1 0,-26 0,-49 0,-49-22,-51 22,-98-42,49 0,75-1,48 2,100 19,-24 22,-25 0,-75 0,-124 0,1 0,73 0,51 0,148 0,-25 0,-24 42,24-42,50 0,-24 0,-1 0,25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07.328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4343 51,'-474'0,"-25"24,-50-24,75 0,-1 0,200 0,76 0,24-24,75 24,0 0,-75 0,50 0,-24 0,74-25,25 25,50-24,-50 24,0 0,-49 0,-1 0,24 0,2 0,49 0,25 0,25 0,199 24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08.031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4215 981,'-297'0,"24"0,25 0,99 0,26 0,-1 0,-50 0,-49 0,0 0,24 0,50 0,75 0,74 0,-25 0,0 0,1 0,-26 0,0 0,26 0,24 0,-25 0,0-24,-74 1,-1-23,-48-25,48 47,26-45,24 69,26-47,24 47,-25-23,25 23,-25-23,1-24,24 0,-49 0,24-46,0 46,-25 0,50 24,-24-24,-1 47,25-23,-50-1,1 2,-1-2,0 1,-24-24,-25 47,49-23,50 23,-25 0,25 0,-25 0,1 0,-1-23,0 23,0 0,0 0,1 0,-1 0,25 0,-25 0,0 0,25 0,-25 0,-24-24,-26 24,75 24,0-24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11.156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594 0,'-24'0,"-1"0,25 0,-50 26,0-26,26 0,-1 0,0 0,25 0,-25 0,25 0,0 0,-25 0,1 0,24 0,-24 0,24 25,-25-25,0 0,25 0,-25 0,1 0,24 0,-25 0,0 0,25 0,-25 0,25 26,-25-26,25 25,-24-25,-1 0,25 25,-25-25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13.593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13943 0,'-25'0,"25"25,-25-25,25 25,-25-25,25 25,-24-25,-1 25,25-1,-25-24,25 26,-25-26,25 0,-25 0,0 0,25 25,-24-25,24 0,-25 25,25-25,-25 0,0 0,25 0,-25 0,25 0,-24 0,24 25,-25-25,0 0,25 0,-25 0,25 0,-25 0,25 0,-24 0,-1 24,25-24,-25 0,25 25,-25-25,25 0,-25 25,1-25,24 0,-25 25,25-25,-25 0,25 0,-25 0,0 0,25 0,-24 0,-1 0,0 25,0-25,25 0,-25 0,1 0,24 0,-25 0,0 0,0 24,25-24,-25 0,25 0,-24 0,24 0,-50 25,50-25,-25 0,25 0,-25 0,25 25,-49-25,49 26,-50-1,50-25,-25 0,25 24,-25-24,25 25,-24-25,-1 0,0 25,25-25,-25 0,25 0,-25 0,1 0,24 25,-25-25,0 25,0-25,25 0,-25 25,1-25,-1 0,0 0,25 0,-50 0,50 0,-24 0,-26 24,50-24,-50 0,50 25,-24-25,24 0,-50 0,50 0,-25 0,0 0,1 25,-26-25,25 25,0-25,-24 0,24 26,0-26,-24 0,-1 24,-25 1,26-25,24 0,-49 25,24-25,25 0,0 0,-24 0,24 0,0 0,0 0,1 0,24 0,-25 0,0 0,-25 0,26 0,-51 0,26 0,-26 0,1 0,-1 25,51-25,-1 0,0 0,-25 0,50 0,-25 0,-49 0,49 0,-24 0,24 0,-26 0,26 0,25 0,-49 0,-26 0,1 0,0 0,-1 0,1 0,24 0,1 0,24 0,-25 0,1 0,-1 0,0 0,26 0,-1 0,-25 0,25 0,0 0,-24 0,24 0,-25 0,1 0,-50 0,49 0,-24-25,24 25,-24 0,24 0,25 0,0 0,-24 0,-1 0,1 0,-1 0,0 0,1 0,-1 0,-24 0,-1 0,-49 0,-25 0,50 0,-25 0,50 0,-1 0,1 0,0 0,-26 0,1 0,-25 0,25 0,49 0,-49 0,25 0,-26 0,1 0,25 0,-25 0,24 0,1 0,24 0,0 0,-24 0,0 0,-1 0,1 0,-1 0,1 0,-25 0,0 0,24 0,-74 0,-24 0,73 0,-48 0,48 0,51 0,-1 0,25 0,-24 0,-26 0,1 0,24 0,-24 0,49 0,0 0,-24 0,-1 0,25 0,0 0,-24 0,-1 0,1 0,-1 0,0 0,1 0,-1 0,1 0,-26 0,1 0,-1 0,-24 0,25 0,-2 0,2 0,24 0,26 0,-1 0,-25 0,25 0,-24 0,-1 0,-24 0,-1 0,26 0,-1 0,25 0,0 0,1 0,-26 0,25 0,-24 0,-26 0,1 0,-1 0,51 0,-26 0,0 0,26 0,-1 0,0 0,0 0,0 0,-24 0,-1 0,0 0,1 0,24 0,0 0,0 0,-24 0,-26 0,26 0,-1 0,25 0,1 0,-26 0,50 0,-50 0,1 0,-1 0,1 0,49 0,-25 0,25 0,-25 0,0 0,0 0,25 0,-49 0,-1 0,50 0,-25 0,-24 0,24 0,-50 0,1 0,0 0,24 0,25 0,25 0,-25 0,1 0,-1 0,0 0,-25 0,26 0,-1 0,25 0,-25 0,25 0,-50 25,1-25,24 0,0 0,0 0,-24 0,49 0,-25 0,25 0,-50 0,26 0,-1 0,0 0,0 0,25 0,-25 0,25 0,-24 0,-1 0,25 0,-25 0,25 0,-25 0,25 0,-25 0,0 0,25 0,0 0,0 25,0-25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20.921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1115 0,'-25'0,"25"0,-49 25,24-25,0 25,0-25,25 0,-24 0,-1 0,25 0,-25 0,25 0,-25 0,25 0,-25 0,25 0,-49 25,49-25,-25 0,25 0,-50 0,50 25,-24-25,24 0,-25 0,0 25,25-25,-25 0,25 0,-25 0,25 0,-24 0,0 0,24 25,-50-25,50 0,0 0,-25 0,0 0,25 0,-24 0,-1 0,25 0,-25 0,25 0,-25 0,25 0,-25 0,1 0,24 0,-25 0,25 0,-25 25,25-25,-25 0,25 0,-25 0,1 0,-1 0,25 0,-25 26,0-26,25 0,-25 0,25 24,-24-24,24 0,-25 0,0 25,25-25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24.906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1190 0,'-25'0,"0"0,0 0,25 25,-25-25,25 0,-24 25,-1-25,25 0,-25 0,25 0,0 0,-25 0,0 0,25 24,-24-24,24 0,-25 0,0 25,0-25,25 0,-25 25,25-25,-24 0,-1 25,0-25,25 24,-25-24,0 0,25 0,-24 0,24 0,-25 0,0 24,0-24,25 0,-24 25,0-25,-1 0,25 0,-25 0,25 0,-25 0,25 0,-49 0,24 25,0-25,25 0,-25 0,25 0,-25 0,25 0,-24 0,-1 0,0 0,0 25,0-25,25 0,-24 0,24 0,-25 0,0 0,25 0,-25 25,25-25,-25 0,25 0,-25 24,1-24,24 0,-25 0,0 0,25 0,0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27.015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12130 1,'0'0,"-24"25,24-25,-25 24,25-24,-25 25,0-25,25 24,-25 0,25-24,-24 25,24-25,-25 0,0 0,25 24,-25-24,25 0,-25 25,25-25,-24 0,-1 0,25 0,-25 0,25 0,-25 0,25 0,-50 0,-24 0,49 0,0 0,1 0,-1 0,25 0,-25 0,0 0,0 0,25 0,-49 0,49 0,-50 0,25 25,1-25,24 0,-25 0,-25 0,25 23,25-23,-24 0,-26 0,25 0,0 0,1 0,-1 0,0 0,-25 0,50 0,-24 0,-1 0,0 0,0 0,-24 0,24 0,0 0,-25 0,-24 0,-1 0,1-23,0 23,49 0,-25 0,25 0,25 0,-24 0,24 0,-25 0,25 0,-50 0,1 0,-1 0,-24 0,24 0,25 0,0 0,-49 0,49 0,-24 0,-1 0,-24 0,-26 0,-24 0,-49 0,24 0,74 0,1 0,49 0,0 0,-24 0,-1 0,-24 0,49 0,0 0,0 0,1 0,-1 0,0 0,-25 0,1-25,24 25,-25 0,-24 0,24 0,-24 0,-25 0,-25-25,24 25,26 0,24 0,1 0,24 0,0 0,0 0,1 0,-51 0,25 0,1 0,24 0,-49 0,74 0,-25 0,-25 0,25 0,1 0,-1 0,-50 0,26 0,-1 0,1 0,24 0,-25 0,-24 0,-1 0,-24 0,0 0,0 0,49 0,0 0,26 0,-1 0,-25 0,25 0,1 0,-1 0,-25 0,50 0,-49 0,24 0,-26 0,-23 0,-25 0,-1 0,26 0,0 0,49 0,0 0,-25 0,1 0,24 0,0 0,0 0,25 0,-25 0,1 0,-1 0,0 0,0 0,0 0,1 0,24 0,-25 0,0 0,0 0,0 0,-24 0,-1 0,-24 0,-1 0,26 0,-1 0,25 0,1 0,-1 0,25 0,-25 0,0 0,0 0,1 0,24 0,-25 0,25 0,-50 0,-24 0,-25 0,24 0,25 0,26 0,-1 0,-25-24,-24 24,-1 0,26 0,24 0,-25 0,50 0,-24 0,-1 0,25 0,-50 0,1 0,-26 0,26 0,-1 0,0 0,26 0,-26 0,0 0,1 0,24 0,-25 0,1 0,24 0,0 0,-25 0,-49 0,0 0,25 0,-1 0,50 0,25 0,-24 0,24 0,-50 0,50 0,-25 0,0 0,1 0,-26 0,25 0,0 0,-24 0,24 0,-25 0,1 0,24 0,0 0,0 0,0 0,-49 0,0 0,-1 0,1 0,24 0,25 0,-24 0,24 0,0 0,0 0,1 0,-26 0,0 0,50 0,-49 0,49 0,-25 0,25 0,-50 0,26 0,-1 0,-25 0,1 0,49 0,-25 0,0 0,-25 0,1 0,-1 0,0 0,1 0,-1 0,25 0,1 0,-1 0,25 0,-50 0,25 0,1 0,-26 0,-24 0,24 0,50 0,-25 0,0 0,1 0,-1 0,0 0,0 0,-49 0,-1 0,26 0,-1 0,1 0,24 0,0 0,25 0,-25 0,25 0,-50 0,50 0,-24 0,-1 0,25-25,0 25,0 0,25 0,-25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32.125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2632 0,'-25'0,"0"0,0 0,0 0,-74 16,-50-1,25-15,25 0,25 0,23 0,51 0,-25 0,-24 0,-26 0,26 0,24 0,-25 0,50 0,-24 0,-26 0,-24 0,-26 0,1 0,-25 0,25 0,0 0,49 0,-24 0,24 0,0 0,-49 0,24-15,0 15,1 0,49 0,0 0,-24 0,24 0,0 0,-25 0,-24 0,49 0,0 0,1 0,24 0,-25 0,0 0,0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3:15.109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8086 182,'-50'0,"-49"0,-100 0,-49 0,-25 0,-49 0,24 0,1 0,73 0,-24 0,50 0,-1 0,-49 0,-49 0,24 0,0 0,50 0,25 0,0 0,24 0,25 0,-49 0,24 0,1 0,-26 0,26 0,74 0,-26-22,26 22,-25 0,25 0,0 0,24 0,1 0,0 0,-1-43,26 43,-1-21,0 21,-24 0,-1 0,1 0,0-22,-1 22,26 0,-26 0,50 0,1 0,-51 0,1-22,24 22,1-21,-1 21,25-22,25 22,-25 0,1 0,-1 0,-25 0,1 0,-1 0,0 0,26 0,-1 0,25 0,-25 0,0 0,0 0,-24 0,24 0,0 0,25 0,-25 0,25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35.515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3420 176,'-50'0,"-74"0,-25-25,-99-50,75 25,25 50,24 0,25 0,-1 0,26 0,0 0,-1 0,26 0,-1 0,25 0,0 0,25 0,-49 0,49 0,-50 0,25 0,-49 0,49 0,0 0,-24 0,-1 0,0 0,-24 0,0 0,-1 0,1 0,24 0,-24 0,-25 0,0 0,-25 0,-25 0,75 0,0 0,24 0,25 0,-24 0,-1 0,-24 0,-1 0,26 0,49 0,-25 0,25-25,0 25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40.093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2975-1,'-49'15,"-26"-15,-24 0,-25 0,25 0,-100 0,26 0,-1 0,0 0,75 0,0 0,49 31,1-31,24 0,-25 0,26 0,-26 0,0 0,1 0,24 0,-25 0,-24 0,-1 0,-24 0,-50 0,25 0,50-15,0 15,-1-16,26 16,-26 0,50 0,-24 0,24 0,0 0,0 0,0 0,1 0,-1 0,0 0,0 0,0 0,1 16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42.546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372 1,'-24'0,"-1"0,25 0,-25 0,25 0,-50 0,50 0,-24 0,24 0,-25 0,0 0,0 0,25 0,-25 0,25 0,-24 0,24 0,-25 0,25 0,-25 0,25 0,-25 0,0 0,25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44.546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11385 7,'-24'0,"24"-20,0 20,-25 20,0-20,25 20,-25-20,25 0,-25 0,25 21,-24-21,24 0,-50 20,50-20,-25 0,25 0,-25 21,1-21,24 0,-25 21,25-21,-25 0,25 0,-25 0,0 0,25 0,-24 0,24 0,-50 0,50 0,-25 0,25 0,-25 0,25 0,-24 0,-1 0,25 0,-25 0,25 0,-25 0,25 0,-25 0,0 0,25 0,-24 0,-1 0,25 0,-25 0,0 0,-24 0,24 19,0-19,0 0,25 0,-25 0,25 0,-24 0,-1 0,0 0,25 0,-50 0,50 0,-24 0,-26 0,50 0,-50 0,1 0,24 21,-25-21,1 0,49 0,-50 0,1 20,24-20,0 0,0 0,-24 0,-1 0,25 0,-24 0,-1 0,0 21,25-21,-49 0,0 21,49-21,0 0,0 0,-24 0,24 0,-25 0,1 0,-1 0,0 0,1 0,-1 0,1 19,-1-19,0 0,-24 21,49-21,-24 0,-1 0,0 0,-24 0,-25 0,-1 0,1 0,0 0,25 0,-1 0,26 0,-26 0,26 0,-26 0,26 0,-26 0,1 0,-1 0,1 0,-1 0,26 0,-1 0,1 0,-1 0,0 0,-24 0,0 0,-1 0,1 0,-1 0,1 0,-25 0,24 0,1 0,-1 0,-24 0,-50 0,50 0,-25 0,-25 0,25 0,25 0,-25 0,50 0,-1 0,1 0,-1 0,26 0,-26 0,1 0,0 0,-1 0,1 0,-1 0,1 0,-1 0,1 0,-50 0,0 0,25 0,0 0,-25 0,49 0,-24 0,-50 0,50 0,0 0,49 0,-24 0,-1 0,26 0,-1 0,-24 0,24 0,-24 0,-1 0,1 0,24 0,-24 0,49 0,0 0,-24 0,-1 0,-25 0,1 0,0 0,-50 0,0 0,24 0,1 0,25-21,-1 21,1-19,24 19,-24 0,49 0,-24 0,-1 0,0 0,-24 0,-1-21,26 21,-26 0,26-21,24 21,0 0,-24 0,24 0,0-20,0 20,-24-21,24 21,-50 0,26 0,-26 0,26 0,24 0,25 0,-25 0,0 0,1 0,-26 0,50 0,-50 0,50 0,-25 0,1 0,24 0,-25 0,0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49.703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10987-1,'-25'0,"25"0,-24 0,24 0,-25 0,25 0,-25 0,0 0,25 0,-25 0,25 0,-24 0,24 0,-25 0,0 0,25 0,-25 0,0 0,1 0,24 0,-25 25,0-25,25 0,-25 0,0 0,25 0,-25 0,1 0,-1 0,25 0,-25 0,25 0,-25 0,0 0,1 25,24-25,-25 0,25 0,-25 0,25 0,-25 24,0-24,25 0,-24 25,24-25,-25 0,25 0,-25 25,0-25,25 0,-25 25,25-25,-24 0,24 0,-25 25,0-25,25 24,-25-24,0 25,1-25,24 0,-25 0,25 25,-25-25,-25 25,26 0,-26-1,50 1,-25-25,-24 50,24-50,0 25,0-1,0-24,1 25,24-25,-25 0,0 25,-25 0,50 0,-25-25,1 24,-26 1,25-1,-24 1,-1 0,25 24,25-49,-25 0,1 0,-1 0,25 25,-50-25,25 25,-24 0,24 0,-25-1,26-24,-1 25,25-25,-25 0,25 0,-25 0,25 0,-25 0,1 0,-1 0,25 0,-25 0,0 25,25-25,-25 0,1 0,-1 25,25-25,-25 0,0 0,0 0,1 0,-26 0,25 0,0 25,0-25,1 0,-1 0,25 0,-25 0,25 0,-25 0,0 0,1 0,-1 24,0-24,25 0,-25 0,0 0,25 0,-24 0,24 0,-25 0,0 0,0 0,0 0,1 0,-1 0,25 0,-25 0,0 0,0 0,1 0,-1 25,0-25,-25 0,26 0,-26 0,0 0,50 0,-74 0,24 25,26 0,-51-25,50 0,0 0,-24 0,-1 0,1 0,-1 25,25-25,-24 0,24 0,0 0,-25 0,1 0,49 0,-25 0,-25 0,26 24,-1-24,-25 0,25 0,-49 25,24 0,-24-25,-25 25,24 0,1-1,-1 1,51-25,-1 0,-50 25,51-25,-51 0,-24 25,-25 0,74-25,-24 0,0 24,-1 1,1 0,24-25,1 25,-1-25,25 0,-25 25,-24-25,49 0,-49 24,-1 1,26-25,-26 0,26 0,-1 25,25-25,1 0,-51 25,1 0,-25-1,24-24,26 25,-26 0,1 0,24-25,-24 25,-75 24,50-24,-1 0,1 0,50-25,-26 0,26 23,-51 2,26 0,0 0,-1 0,1 0,-1-1,1-24,24 25,-24 0,24-25,-49 25,49 0,26-25,-1 0,-25 0,25 0,1 0,-26 0,50 0,-25 0,0 0,1 0,-1 0,-50 0,-24 24,0 1,24 0,26-25,-26 0,51 0,24 0,-50 25,0-25,1 0,-1 25,1-1,24-24,-50 0,26 25,24 0,-25-25,-24 0,49 25,-24-25,-26 25,25-25,-24 0,24 24,1 1,24-25,0 0,25 0,-49 0,24 0,0 0,-25 0,50 0,-24 0,-1 0,0 0,25 0,-25 0,0 0,25 0,-24 0,-1 0,25 0,-25 0,25 0,-25 0,25 0,-25 0,-24 0,24 0,25 0,-25 0,0 0,-24 25,24-25,0 0,0 0,1 0,-1 0,0 0,25 0,-25 0,0 0,1 0,24 0,-25 0,25 0,-25 0,25 0,-25 0,0 0,25 0,-25 0,1 0,24 25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56.171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10569 57,'-25'0,"25"0,-24 0,-26 0,50 0,-25 0,0 0,1 0,-51 0,1 0,-25 0,-1 0,-48 0,48 0,-24 0,0 0,75 0,-26 0,26 0,-26 0,26 0,-51 0,1 0,0 0,0 0,24 0,26 0,-26 0,26 0,-1 0,-24 0,-1 0,1 0,-1 0,1 0,0 0,-26 0,0 0,51 0,-1 0,0 0,1 0,49 0,-25 0,-25 0,26 0,-1 0,-25 21,1-21,-1 0,25 21,-25 1,50-22,-24 0,-26 0,25 0,-49 21,-1-1,1 1,-50 1,25-1,24 0,-49-1,25 23,25-43,-1 0,1 21,-25 0,-1 21,-24-42,50 0,-75 0,25 0,0 0,-25 0,-49 0,74 0,-50 0,1 0,-26 0,1 0,24 0,50 0,0 0,25-21,49 21,25 0,-24 0,-26 0,1 0,0 0,-1 0,1 0,24 0,0 0,1 0,-26 0,51 0,-1 0,-25 0,1 0,-1 0,0 0,-24 0,-26 0,25 0,-24 0,25 0,-1 0,26 0,-26 0,26 0,-1 0,-24 0,-1 0,-24 0,25 0,-1 0,26 0,-1 0,25 0,25 0,-25 0,1 0,-1 0,0 0,-25 0,1 0,-1 0,1 0,-1 0,-24 0,-1 0,-24-21,49 21,1-21,24 21,0 0,0 0,25 0,-25 0,1 0,-26 0,0 0,-24 0,49 0,0 0,-49 0,0 0,-1 0,1 0,49 0,-25 0,50 0,-24 0,24 0,-25 0,25 0,-25 0,25 0,-25 0,0 0,25 0,-25 0,25 0,0 0,0 0,25 0,99 21,25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0:59.437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8753-1,'-49'23,"-25"-23,-49 25,-25 23,-49-23,-49-25,0 0,-25 23,0-23,25 0,0 0,24 0,0 0,-24 0,99 0,-1 0,74 0,25 0,-25 0,25-23,-74 23,-25 0,0 0,50 0,23 0,2 0,23 0,-23 0,-26 23,-48 1,-1-24,0 0,49 0,-24 0,0-24,50 24,-26 0,0 0,26 0,-2 0,27 0,-2 0,2 0,-27 0,25 0,-48 24,50-24,23 0,0 0,-73 0,23 0,-48 0,-24 0,48 0,25 0,-24 0,73 0,-24 0,0 0,-1 0,1 0,0 0,24 0,-24 0,-25 0,-49-24,25 24,23 0,27 0,23 0,0 0,0 0,2 0,-27 0,50 0,-25 0,-24 0,-25 0,1 0,-2 0,2 0,-26 0,25 0,49 0,25 0,-48 0,23 0,-25 0,1 0,-25 0,25 0,0 0,24 0,25 0,-49 0,24 0,1 0,-25 0,24 0,25 0,-25 0,1 0,24 0,0 0,49 0,74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05.078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6226 370,'0'-24,"-25"24,1 0,-26 0,-24 0,24 0,0 0,1 0,24 0,-25 0,1 0,-1 0,1 0,-26 0,50 0,-24 0,-1 0,50 0,-25 0,0 0,1 0,-26 0,0 0,-24 0,0 0,24 0,0-23,26-2,-26 25,-24-24,-1 0,-49 0,-25-24,-99 0,75 0,49 48,24-24,26 24,0 0,-1 0,26 0,-51-24,1 24,25 0,-26 0,51-24,-1 24,-24 0,24 0,1 0,-1 0,0 0,1 0,-1 0,25 0,-49 0,24 0,1 0,-26 0,26 0,-26 0,26 0,-26 0,26 0,-1 0,-49 24,49-48,1 24,-26 0,1 0,-25 0,-1 0,26 0,0 0,-50 0,49 0,25 0,26 0,24 0,-25 0,0 0,0 0,-24 0,-1 0,25 0,-24 0,24 0,25 0,-50 0,50 0,-49 0,-1 0,-49 0,49 0,1 0,-26 0,75 0,-25 0,1 0,24 0,-50 0,50 0,-50 0,1 0,-1 0,50 0,-25 0,25 0,-24 0,24 0,-50 0,-25 24,26-24,-1 0,50 24,0-24,50 0,99 48,198 24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07.921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7039 57,'-25'0,"25"0,-24 0,-1 0,0 0,0 0,-50 0,-24 0,-25 0,-76 0,-23 0,-26 0,100 0,25 0,49 0,50 0,25 0,-50 0,-24 0,-26 0,-25 0,-48 0,24 0,74 0,0 0,-24 23,49-23,-24 0,-1 23,25 1,-49-1,-25 47,48-70,27 0,-75 47,0-1,23-23,-47 1,-1 22,-26-23,76 0,-50 1,49-1,-49 23,75-22,24-1,0-23,0 0,0 0,-24 24,24-1,-24-23,-51 46,50 1,26-23,-26 22,26-23,49-23,-25 0,0 24,0-24,0 0,1 0,24 0,-26 0,1 0,-25 0,26 0,-1 0,0 0,25 23,-25-23,0 0,1 0,-51 0,1 23,23 0,1-23,26 24,-51-24,75 0,-25 0,1 0,24 0,-50 0,0 0,26 0,-27 23,26-23,-49 0,74 0,-25 0,25 0,-25 0,0 0,1 0,-26 0,50 0,-25 0,25 0,-25 0,1 0,-1 0,25 0,-51 0,26 0,-24 0,24 24,-25-24,1 0,-26 23,-25 23,26-22,24-24,0 0,26 0,24 0,24 0,-24 0,50-24,49-22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09.843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2032 0,'-25'0,"0"0,-24 23,-26 0,26 1,-50 23,24-24,-48-23,49 24,-25-1,-50 24,25-24,-50 24,25-47,75 0,-1 0,26 0,0 24,0-24,-26 0,1 0,-1 0,1 0,49 0,0 0,1 0,24 0,-25 0,0 0,0-47,25 23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3:35.796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14538 473,'0'-25,"-25"25,0 0,-24 0,-1 0,-24 0,-2 0,-23 0,25 25,24 0,1-25,-1 0,0 0,1 0,-1 0,-1 0,2 0,-1 0,1 0,24 0,-25 0,25 0,-24 0,-26 0,1 0,0 0,-51 0,25 0,-24 0,-49 0,-2 0,51 0,25 0,24-25,1 25,-1 0,0 0,-24 0,-75 0,75 0,-1 0,1 0,24 0,1 0,-1 0,-49 0,-25 0,-50 0,25 0,25 0,-25 0,0 0,25 0,-25 0,0 0,49 0,-24 0,50 0,-25 0,25 0,-76 0,76 0,-50 0,50 25,-26-1,51 1,24-25,-24 0,-1 0,-24 0,0 0,-1 0,25 0,-24 0,24 0,-24 0,-26 0,26 0,-25-25,0 1,-25-26,-1 50,26-25,-25 25,25 0,-1 0,-48 0,-1-25,0 1,0-26,25 1,50 49,23 0,-23-25,0 1,-50-26,50 25,-51 0,1 1,75-1,-1 25,1-25,-1 25,50 0,-25 0,-24 0,24 0,-24 0,-1 0,-24-25,50 25,-2 0,-23 0,-1 0,1 0,-26-25,26 25,0 0,23 0,1 0,26 0,-51 0,26 0,-26 0,1 0,-25 0,-2 0,2 0,0 0,-25 0,49 0,1 0,74 0,-25 0,25 0,-25 0,-50 0,1 0,-50 0,49 0,1 0,-1 0,25 0,50 0,-50 0,-24 25,-1-25,1 25,-1-25,26 0,-1 0,25 0,25 0,-24 0,24 0,-51 0,1 0,26 0,-26 0,0 0,50 0,-24 0,24 0,-25 0,0 0,0 0,-24 0,49 0,-25 0,0 0,0 0,0 0,25 0,-24 0,-1 0,0 0,25 0,-25 0,25 0,-26 0,2 0,-1 0,25 25,-25-25,25 0,-25 25,25-25,-25 0,25 0,-24 0,24 0,-25 0,0 0,25 0,0 0,-25 0,0 0,25 0,-25 0,50 0,75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10.531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2830 63,'-25'0,"1"-23,-26 23,25 0,0 0,-24 0,24 0,0 0,0 0,1 0,-1 0,-25 0,-49 0,25 0,-26 0,51 0,23 0,26 0,-25 0,-25 0,26 0,-26 0,0 0,1 0,-1 0,1 0,24 0,0 0,0 0,0 0,1 0,-26 0,0 0,1 0,-50 0,24-23,-24 23,25 0,-1 0,50 0,0 0,25 0,-24 0,24 0,-50 0,25 0,0 0,1 0,24 0,-25 0,-25 0,25 0,1 0,24 0,-25 0,-26 0,26 0,1 0,-26 0,50 0,-25 0,0 0,1 0,-1 0,-25 0,25 0,1 0,-26 0,50 0,-25 0,0 0,1 23,-26-23,50 0,-25 0,25 0,-25 0,1 0,24 0,-25 0,25 0,-25 0,25 0,-25 0,0 0,25 0,25 0,50 0,73 0,-73 23,24-1,0 23,-24-45,-51 0,1 0,-25 0,25 0,1 0,-1 0,-1 0,26 0,-25 0,49 0,-24 0,-50 0,25 0,-25 0,24 0,-24 0,25-22,-25 22,-25 0,1 0,-26 0,50 0,-25 0,0 22,1-22,24 0,-50 0,25 0,-49 0,23 0,2 0,24 0,0 0,25 0,-25 0,-24 0,49 0,-50 0,50 0,-25 0,0 0,1 0,-1 0,25 0,-50 0,50 22,-25-22,1 0,24 0,-25 0,0 0,25 0,-25 0,25 0,-25 0,25 0,-24 0,-1 0,-25 0,25 0,25 0,-25 0,25 0,25 0,0 0,0 0,0 0,49 23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17.171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8086 4,'-25'0,"25"0,-25 0,0 0,0 0,-24 0,49 0,-25 0,-25 0,26 0,-1 0,-25 0,25 0,1 0,-1 0,0 0,0 0,0 0,1 0,-1 0,0 25,-25-25,25 50,1-50,24 0,-25 0,0 25,25-25,-25 0,0 0,1 0,-1 0,0 0,25 0,-25 0,-24 24,49-24,-25 0,0 0,0 0,0 25,-24-25,-1 25,25 0,-24 0,24-25,0 0,-24 24,49-24,-25 0,0 0,0 25,-24-25,49 0,-25 25,-50 0,51-25,-26 25,-24 24,-26-24,51 0,-1 0,25-25,-49 24,49 1,0-25,-24 25,-1 25,50-50,-50 24,26-24,-26 25,-24 25,24-50,-49 49,24 1,1-25,0-25,24 25,0-25,25 0,1 0,-1 0,0 0,-25 0,1 24,49-24,-50 0,-24 25,49-25,0 0,-24 25,24-1,0-24,0 0,0 0,-24 0,-1 25,-49 0,0-1,-100 26,1 0,75-50,-51 49,75-49,-50 50,25-1,-25 1,-24 0,49-26,24 1,26 25,0-50,-1 0,1 25,24-1,1-24,-1 0,0 0,-24 25,-50 0,99-25,-74 0,74 0,-25 0,1 25,-1 0,25-25,-24 0,24 24,0-24,-24 0,49 0,-50 0,25 0,-24 0,-26 25,26 0,-1-25,0 0,1 0,-26 25,75-25,-49 0,49 0,-25 0,-25 0,25 25,1-25,-26 0,25 24,0-24,-24 0,24 0,-25 25,26-25,-1 0,0 0,25 0,-25 0,-24 0,24 0,-25 25,25-25,-24 0,49 0,-50 0,50 0,-25 0,-24 0,-1 0,1 25,24-25,0 0,0 0,0 0,25 0,-49 0,49 0,-25 0,0 0,25 0,-25 0,1 0,24 0,-25 25,-25-25,50 0,-25 24,25-48,0 24,0 0,25 0,-25 24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25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4911 0,'-25'0,"1"0,-26 24,0 1,26-25,-51 25,26 0,49-25,-25 0,0 0,0 0,0 0,25 0,-49 25,24-25,25 0,-50 0,1 49,24-49,0 0,25 0,-25 0,25 0,-24 0,-1 0,25 0,-25 25,0-25,0 0,0 0,25 0,-49 0,49 25,-25-25,25 0,-25 0,25 0,-25 0,1 0,24 0,-25 0,25 0,-25 0,25 0,-25 0,0 0,1 0,-1 0,0 0,25 0,-25 0,0 0,1 0,-26 25,0-1,50-24,-24 25,-1-25,25 0,-25 0,0 0,0 25,1-25,24 0,-25 0,0 0,0 25,25-25,-25 0,25 25,-24-25,-1 0,0 24,-49 1,24 25,0-50,25 25,1-1,-1-24,0 25,0 0,25-25,-25 25,25-25,-24 0,-1 25,25-25,-25 0,0 0,0 0,25 0,-24 0,24 0,-25 0,0 24,0-24,25 0,-25 25,25-25,-24 0,24 0,-25 25,0-25,25 0,-25 0,25 0,-25 0,25 25,-24-25,-1 0,25 0,-25 0,25 0,0 0,-25 0,25 0,-25 0,25 0,-24 0,24 0,-25 0,25 0,-25 0,25 0,-25 0,-24 0,24 0,-25 0,25 25,1-25,-1 0,25 0,-50 0,25 0,0 0,-24 0,49 0,-25 0,25 0,-25 0,25 0,-49 0,49 0,-25 0,0 0,0 0,25 0,-25 0,1 0,-1 0,-25 0,25 24,1 1,-26-25,25 0,25 0,-49 25,-1-25,25 24,-49 26,24-50,1 49,-1-24,0 0,1 0,24-25,-25 49,-24-24,49 0,-25 0,1-25,24 24,-49 26,49-50,-25 25,-24 24,49-49,0 0,0 25,-24 0,-1 0,-24 24,-1-24,1 0,49 0,-24 0,-1-1,-24 1,74-25,-25 0,25 0,0 25,0-25,0 25,-25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31.609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7464 0,'-25'0,"0"0,0 0,1 0,-26 25,50-25,-25 25,25-1,-25-24,25 0,-49 25,49-25,-25 0,25 25,-25-25,25 0,-25 25,1-25,24 0,-25 25,25-25,-25 0,0 24,0-24,25 0,-24 0,-1 25,0 0,25-25,-25 0,25 0,-25 0,1 25,24-25,-25 0,25 25,-50-25,25 49,25-49,-24 0,-1 0,0 25,25-25,-25 25,0-25,25 0,-24 0,24 25,-25-25,25 0,-25 0,0 24,25-24,-25 0,25 0,-24 0,24 0,-50 0,25 25,0-25,-24 25,49 0,-25-25,25 0,-50 0,25 25,25-25,-24 0,-1 0,25 24,-25-24,0 0,0 25,25-25,-24 0,-1 25,0-25,0 25,0-25,25 0,-24 25,-1-25,0 0,25 0,-25 0,0 0,25 0,-24 0,24 0,-25 0,25 0,-25 0,0 0,0 25,25-25,-24 0,-1 0,0 24,0-24,-24 25,24 0,0-25,-25 25,50-25,-24 0,24 0,-25 0,25 0,-25 0,0 0,25 0,-25 0,0 0,1 0,24 0,-25 25,-50-1,26-24,-1 25,-24 0,24-25,1 0,24 0,25 0,-25 0,0 0,0 0,25 0,-49 0,-1 0,25 25,-24 0,-1-25,25 0,1 0,-26 0,50 0,-25 0,-24 24,-1 1,25-25,-24 0,-26 50,50-50,-24 25,-1 24,0-49,26 0,-1 25,0-25,0 0,25 0,-25 0,1 0,-1 25,-50 0,26-1,24 1,-24-25,25 25,-1 0,0-25,0 0,0 0,-49 25,0-1,24-24,0 0,1 25,-1 0,25-25,0 0,-24 0,24 0,25 0,-74 0,-1 25,26 0,-26-25,1 0,49 0,-25 24,26-24,-51 0,50 0,1 0,-26 25,25-25,0 0,1 0,-1 0,0 25,-25-25,50 25,-49 0,-1-25,0 24,-24 1,0 0,24 0,0-25,26 0,-1 0,-25 0,25 25,1 0,-26-25,25 0,0 0,1 0,-1 0,-25 0,25 24,1-24,-26 0,25 25,0-25,-49 25,24-25,1 0,-26 25,1 0,24-1,-24-24,49 0,-25 0,1 25,-1 0,25-25,-49 0,49 0,0 0,1 0,24 0,-25 0,0 25,-25-25,-24 49,49-49,0 0,-49 25,49 0,25-25,-25 0,1 0,-1 25,25-25,-25 0,0 0,25 0,-25 0,25 0,-24 0,24 25,-25-25,0 0,25 0,0 0,-25 0,0 0,0 24,25-24,-24 0,24 25,24-25,-24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37.609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5480 0,'-25'0,"1"0,24 25,-25-25,0 25,0-25,0 25,25 0,-25-25,1 24,24-24,-25 0,25 0,-25 0,25 0,-25 0,0 0,25 0,-24 25,24-25,-25 0,25 25,-25-25,0 0,25 0,-25 25,25-25,-24 0,24 0,-25 0,0 0,0 25,25-25,-49 24,49-24,-25 25,0-25,0 0,25 25,-25-25,25 0,-24 0,24 25,-25-25,0 0,25 25,-25-25,25 0,-49 24,24 0,0-24,25 0,-25 25,25-25,-24 0,24 0,-49 0,49 25,-25-25,25 0,-25 0,25 0,-25 0,1 0,24 0,-25 0,25 0,-25 0,25 0,-25 0,0 25,0-25,1 24,-1-24,25 0,-50 25,50-25,-25 0,-24 25,49-25,-25 0,0 0,0 25,1-25,24 0,-25 0,0 25,0-25,25 0,-25 24,1-24,-1 25,25-25,-50 25,50 0,-25-25,25 0,-49 0,24 49,0-49,-24 25,24 0,0-25,-25 25,50-25,-49 0,24 25,-25-1,-24 26,74-50,-25 25,0 0,25-25,-24 0,-1 0,25 25,-25-25,25 0,-50 24,50-24,-25 25,1-25,-1 0,25 0,-25 25,25-25,-25 0,25 0,-25 0,1 25,-26 0,0 24,26-49,-26 24,25 1,0-25,1 25,0-1,-26 1,25 0,-24 25,-1-26,25 1,-24 0,-26 25,26-26,24 1,0 0,0-25,1 50,-26-50,25 49,-25-24,1 0,24 0,-25-1,1 1,24 0,-25-25,-49 74,74-49,-49 0,24 0,26-1,-1-24,0 25,0-25,25 0,-25 0,1 0,24 0,-50 24,25-24,0 0,25 0,-24 0,24 0,-50 0,25 25,0-25,1 0,-1 0,0 0,25 0,-25 0,25 0,-25 0,1 0,-1 25,0-25,0 25,0 0,0-25,25 24,-24-24,24 0,-25 0,0 0,25 25,-24-25,-1 0,1 0,24 0,-25 0,0 0,25 25,-25-25,25 0,-25 0,25 0,-24 0,-1 0,0 0,25 0,-50 25,50-25,-49 25,-1-25,25 0,1 0,-1 24,0-24,0 25,-24-25,24 0,0 0,25 0,-25 25,50-25,-50 0,0 0,1 0,24 0,-25 0,25 0,-25 0,0 0,-24 0,-1 25,50-25,-25 0,25 0,25-25,-50 25,25-25,-25 25,25-25,25 25,-25-24,0-1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42.015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2207 0,'-24'0,"-1"0,-26 0,1 25,-25 23,1-48,-27 25,1-1,51 1,-2-25,26 24,-24-24,24 0,-1 0,1 0,-24 24,24-24,-26 0,26 0,1 25,-27-25,26 0,0 0,1 0,-26 0,24 0,1 0,-24 25,24-25,-1 0,1 0,25 0,-49 0,49 0,-25 0,-1 0,1 0,-24 0,24 0,-26 24,26 0,-24-24,49 25,-26-25,1 0,25 0,-25 0,-49 24,23 1,27-25,-1 0,0 25,-1-25,26 0,-25 0,-24 0,24 23,-1-23,1 25,25-25,-24 0,-1 0,25 0,-25 0,25 0,-26 0,1 0,1 0,-1 0,25 0,0 0,25 0,-1-25,1 25,26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43.828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1758 41,'0'0,"-24"0,-1 0,0 0,-25 0,26 0,-26 0,-24 0,25 0,-25 0,-1 0,26 0,-1 0,0 0,25 0,-24 0,-1 0,1 0,24 0,25 0,-50 0,26 0,0 0,-1 0,25 0,-25 0,25 0,-25 0,0 0,-24 0,-26 0,26 0,24 0,0 0,-24-17,49 17,-25 0,0 0,0 0,0 0,1 0,-1-18,25 18,-25 0,1 0,24 0,-25 0,1 0,24 0,0 0,-25 0,-25 0,25 0,25 0,-24 0,-1 0,25 0,-25 0,0 0,25 0,-25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46.875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2873 0,'-25'0,"25"0,-24 25,24-25,-50 0,50 24,-25-24,25 0,-25 26,0-26,1 0,24 25,-25-25,25 0,-25 0,0 25,25-25,0 0,-25 25,1-25,24 0,0 0,-25 25,0-25,25 25,-25-25,25 25,-25-25,25 25,-24 0,-1-25,25 25,-24-25,24 25,-25-25,25 25,-25 0,1-25,24 26,-25-26,25 24,-25-24,25 25,-25 0,25-25,-25 0,1 0,24 25,-25-25,25 26,-25-26,25 24,-25-24,0 25,25 0,-24-25,24 0,-25 26,25-26,-25 0,0 0,0 25,25-25,-24 0,-1 24,25-24,-25 0,0 25,0-25,25 0,-24 25,-1-25,0 0,25 0,-25 0,0 0,25 26,-24-26,-1 0,25 0,-25 0,25 25,-25-25,25 0,-50 0,26 24,-1-24,-25 25,26 0,-25 26,-1-27,25-24,1 25,-51 1,75-1,-25 0,1-25,-1 0,0 25,25-25,-25 0,0 0,1 24,24-24,-25 0,0 0,25 0,-25 26,25-26,-25 0,1 25,-1-25,25 0,-25 0,25 0,-25 0,25 0,-25 0,1 0,24 0,-25 0,0 0,0 25,25-25,0 0,-25 0,1 0,24 0,-25 0,25 0,0 0,-50 0,50 0,-25 0,0 0,1 0,-1 0,25 0,-24 0,-1 0,0 25,25-25,-49 0,24 25,0-25,0 25,1 0,24-25,-25 0,0 25,0-25,25 0,-25 0,1 0,24 25,-25-25,0 25,-25 0,50-25,-24 0,24 25,0-75,-25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52.046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3223 0,'-25'0,"0"25,25-25,-25 25,25-25,-24 25,24-25,-50 49,50-49,-25 25,0 0,1 0,24-25,-25 24,25-24,-25 25,0 0,25-25,-25 25,25-25,-24 25,24-25,-25 24,0 1,25-25,-25 0,25 0,-25 25,25-25,-24 0,-1 25,25-25,-25 0,0 25,0-25,25 0,-24 24,24-24,-25 0,25 0,-25 0,0 0,25 0,-25 0,25 0,-24 0,24 0,-25 0,0 0,25 25,-25-25,1 25,24-25,-24 0,-1 0,25 0,-25 0,25 0,-25 25,25-25,0 0,-25 0,1 0,24 25,-25-25,0 24,0-24,25 0,-25 25,25-25,-25 0,25 0,-24 0,-1 0,25 0,-25 25,25-25,-50 25,26 0,-1-25,-25 24,50-24,-25 0,25 0,-24 0,24 0,-25 0,0 0,25 0,-25 0,25 0,-25 0,25 0,-24 0,-1 0,25 0,-25 25,25-25,-25 0,25 25,-25-25,1 0,24 26,-25-26,25 0,-25 25,25-25,-25 0,0 0,25 0,-24 0,24 24,-25-24,25 0,0 0,-25 0,0 0,25 0,-25 0,1 0,24 0,0 0,-25 0,0 0,25 25,-25-25,25 0,-25 25,25-25,-24 0,-1 25,25-25,-25 25,25-25,-25 0,25 0,-25 25,0-25,25 0,-24 24,-1-24,0 25,0-25,25 0,-25 0,1 0,24 0,-25 25,-25 0,25 0,1-1,-1 1,1-25,24 0,-25 0,25 0,-25 0,25 25,-49 0,24 0,0-25,0 24,25-24,-24 25,-1-25,25 0,-25 0,0 25,0-25,25 25,-24-25,24 25,-25-1,25-24,-25 0,0 0,25 25,-25-25,25 0,-24 25,-1-25,0 25,25-25,-25 0,25 0,-25 0,1 25,-1-25,25 0,-25 24,25-24,-25 0,0 0,25 25,-24-25,-26 50,50-50,0 0,-25 0,0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56.953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1388-1,'-25'0,"1"0,24 25,-25 0,0-25,0 24,25 1,-25-25,25 25,-24-25,24 26,-25-26,0 25,25-1,-25-24,25 0,-25 0,25 0,-24 0,-1 0,25 25,-25-25,25 0,-25 25,25-25,-25 0,1 0,24 0,-25 0,0 25,0-25,25 0,-25 0,25 0,-25 0,25 0,-24 0,-1 0,25 0,-25 0,25 0,-25 0,0 0,25 0,-24 0,24 0,-24 0,24 0,-25 0,0 0,25 0,-25 0,25 0,0 0,-24 0,24 0,-25 0,0 0,0 0,25 0,-25 0,1 0,24 0,-25 0,25 25,-25-25,25 0,-25 24,0-24,25 0,-24 25,-1-25,0 0,25 25,-25-25,25 26,-49-26,49 0,-25 0,25 0,-25 0,25 25,-25-25,0 24,1-24,24 25,-25 0,25-25,-50 0,50-50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3:39.468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4046 2,'-25'0,"-25"0,-24 0,-25 0,-25 0,-76 0,-73 0,50 0,-50 0,49 0,26 0,98 0,26 0,49 0,-24 0,-1 0,-24 0,-1 0,-24 0,24 0,1 0,-1 0,-25 0,26 0,24 0,-24 0,24 0,1 0,-1 0,25 0,1 0,-26 0,25 0,0 0,-24 0,-1 0,-24 0,24 0,25 0,0 0,-24 0,-26 0,25 0,0 0,-24 0,49 0,0 0,-24 0,24 0,25 0,-25 0,0 0,0 0,1 0,-1 0,25 0,-25 0,0 0,0 0,1 0,24-3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59.015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246 1,'-49'74,"25"-50,-1 1,25-25,0 25,-25-25,1 49,24-49,-49 24,24 25,25-49,-25 25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1:59.687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1115 0,'-25'0,"0"25,25-25,-24 24,24-24,-25 25,25-25,-25 25,0 0,25-25,-25 25,25-25,-24 24,24-24,-25 25,0 0,25-25,-25 25,25-25,-25 25,25-25,-24 24,-1-24,25 0,-25 25,25-25,-25 25,25-25,-25 0,1 0,24 26,-25-26,25 0,-25 25,25-25,-25 0,0 0,25 0,0 0,-23 24,-2-24,25 0,-25 0,0 0,25 0,-25 0,1 25,-1-25,25 0,-25 0,25 0,-25 0,25 25,-25-25,1 25,-1-25,25 25,-25-1,0-24,25 0,0-24,-25 24,1 24,24-24,-25 25,25-25,-25 25,25-25,-25 0,0 25,0 0,25-25,0 0,0 25,0-25,-24 24,24-24,0-24,0-1,-25-50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2:09.859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5432 9,'-25'0,"-24"0,-26 0,-24 0,0 0,-50 0,0 0,-24 0,-26 0,-24 0,24 0,-49 0,100 0,-51 0,1 0,24 0,-49 0,-50 0,50 0,24 0,50 0,-24 0,74 0,-1 0,26 0,24 0,1 0,-1 0,25 0,1 0,-1 0,-25 0,50 0,-25 0,-24 0,24 0,0 0,-24 0,-1 0,25 0,0 0,0 0,-24 0,-1 0,1 0,-1 0,-24 0,24 0,-49 0,0 0,24 0,26 0,-1 0,25 0,0 0,-24 0,-1 0,25 0,1 0,-1 0,25-4,-25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2:11.359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2803 27,'-25'0,"25"0,-50 0,-24 0,24 0,1 0,-26 0,1 0,-25 0,-1 0,1 0,0 0,0 0,24 0,26 0,-26 0,1 0,24 0,-49 0,-1 0,-24 0,24 0,1 0,25 0,24 0,25 0,1 0,24 0,-25 0,-25 0,1 0,-1 0,0 0,26 0,-51 0,26 20,-1-20,0 0,-24 20,-50 20,49-19,51-21,-1 0,-25 20,50-20,-49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22:12.531"/>
    </inkml:context>
    <inkml:brush xml:id="br0">
      <inkml:brushProperty name="width" value="0.15875" units="cm"/>
      <inkml:brushProperty name="height" value="0.635" units="cm"/>
      <inkml:brushProperty name="color" value="#CC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5930 0,'-49'24,"-1"1,-24-1,-1-24,1 0,-1 0,-49 50,25-26,-74 25,24-24,25-25,-75 0,26 0,49 0,-25 0,50 0,-26 0,51 0,-75 0,75 0,-1 0,-73 0,24 0,-25 0,0 0,-1 0,26 0,-50 0,75 0,-50 0,1 0,-26 0,-25 0,1 0,-75 0,50 0,49 0,50 0,25 0,49 0,1 0,24 0,0 0,0 0,-24 0,49 0,-50 0,50 0,-25 0,1 0,24 0,-25 0,0 0,0 0,0 0,-24 0,-1 0,-24 0,49 0,0 0,0 0,25 0,-24 0,-1 0,0 0,25 0,0 0,0 25,0-25,0 25,0-25,0 23,0-23,0 50,0-1,0-25,0 26,0-25,0-1,0 0,0 26,0-50,0 24,0-24,25 0,-25 25,0-25,0 24,0-24,0 25,25-25,-25 0,24 25,-24-25,50 0,-25 0,24 0,-24 24,25-24,-50 0,49 0,-24 0,50 0,-26 25,-24-25,0 0,-25 0,49 0,-24 0,25 0,-25 0,-25 0,49 0,-24 0,25 0,-25 0,-1 0,-24 0,25 0,-25 0,25 0,-25 0,50 0,-26 0,1 0,0 0,-25 0,25 0,-25 0,25 0,-1 0,-24 0,25 0,-25-25,0 25,25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3:42.562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14361 1,'-24'0,"-1"0,25 0,-25 0,-25 0,1 0,24 24,-25 0,1-24,24 0,0 0,0 0,25 0,-24 0,-1 0,0 0,0 23,-24-23,-1 0,25 0,0 0,0 0,25 0,-24 0,-1 0,0 0,25 0,-50 0,26 0,-26 23,25-23,-24 0,24 24,0-24,-25 0,1 24,24-24,-25 0,26 0,-26 23,0-23,1 0,-50 24,24-1,1-23,24 0,-24 24,24-24,0 0,-24 23,-25 1,24 0,-24-24,-74 47,73-24,-24 1,-74 23,24 0,1-23,49 0,-50 22,0-22,75-24,-25 0,25 0,24 0,1 0,0 0,-1 0,26 0,-1 0,-24 0,-26 0,26 0,0 0,-1 0,1 0,-1 0,1 0,-1 0,-24 0,0 0,-50 0,50 0,-25 0,0-24,25 24,-25 0,24 0,-48 0,48 0,26 0,0 0,74 0,-25 0,0 0,0 0,0 0,1 0,-26 0,0 0,1 0,-1 0,50 0,-49 0,49 0,-50 0,-24 0,-26-24,-24 2,26 22,24-24,24 24,-24-24,-1 0,-74 1,50 0,-50-1,75 0,-1 24,1-23,0 23,-1-24,1 1,-1-1,26 24,-26-24,26 24,24-23,0 23,0 0,-24-24,-1 24,1-23,-26-1,26 1,-1 23,0-24,25 24,1 0,24 0,-50 0,0 0,1 0,24-24,0 24,-24 0,-1 0,0 0,-24 0,0 0,24 0,0 0,1 0,-1 0,1 0,-26 0,26 0,-26 0,25 0,1 0,24 0,-25 0,-24 0,0 0,-1 24,26-24,-26 0,26 47,-1-47,0 0,26 0,-26 0,-24 0,-75 24,25-1,0 24,24-23,51 0,-26-24,51 0,-26 0,0 0,-24 23,-50 24,50-47,-1 0,26 0,24 0,-25 0,50 0,-25 0,1 0,-1 0,0 0,0 0,0 0,0 0,-49 0,49 0,0 0,1 0,-26 0,25 0,-24 0,-26 0,1 0,-1 0,1 0,49 0,-49 0,24 0,25 0,-24 0,24 0,-25 0,26 0,-1 0,-25 0,1 0,-1 0,25 0,0 0,0 0,25 0,-24 0,-1 0,0 0,-49 0,-1 0,26 0,49 0,-50 0,50 0,-25 0,0 0,25 0,-49 0,49 0,-25 0,0 0,0 0,1 0,24 0,-25 0,0 0,25 0,-25 0,0 0,25 0,-24 0,-1 0,25 0,-25 0,25 0,-50 0,26 0,24 0,-50 0,50 0,-25 0,0 0,1 0,-1 0,25 0,0 0,-25 0,0 0,25 0,-25 0,25 0,-25 24,25-24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7-28T19:13:46.578"/>
    </inkml:context>
    <inkml:brush xml:id="br0">
      <inkml:brushProperty name="width" value="0.15875" units="cm"/>
      <inkml:brushProperty name="height" value="0.635" units="cm"/>
      <inkml:brushProperty name="color" value="#FFCC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3721-1,'-25'0,"-25"0,0 23,-50 1,-75-1,1-23,-26 0,0 0,25 0,50 0,26 0,-1 0,-50 0,50 0,-24 0,-26 0,74 0,27 0,24 0,-1 0,1 0,1 0,-26 0,-1 0,27 0,-1 0,0 0,25 0,-25 0,0 0,0 0,0 0,0 0,0 0,25 0,-25 0,0 0,0 0,-25 0,25 0,0 0,1 0,-2 0,26 0,-25 0,0 0,0 0,-24 0,49 0,-26 0,1 0,0 0,25 0,-24 0,-26 0,50 0,-26 0,1 0,25 0,-24 0,-1 0,25 0,-25 0,0 0,-1 0,2 0,24 0,-50 0,50 0,-25 0,0 0,25 0,-25 0,0 0,25 0,-25 0,25 0,-50 0,50 0,-24 0,-2 0,26 0,-25 0,0 0,25 0,-25 0,25 0,-24 0,24 0,-25 0,-1 0,26 0,-25 0,0 0,25 0,-25 0,25 0,25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18B08-4B58-4C14-A42D-1841B5DD2575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3529B-813E-4D45-BC04-DE8276798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D8111546-9203-4754-81DC-EB39B53929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053F777-E661-4651-9B2A-A0FCB5C06787}" type="slidenum">
              <a:rPr lang="es-ES" altLang="en-US" b="0" i="0"/>
              <a:pPr eaLnBrk="1" hangingPunct="1"/>
              <a:t>2</a:t>
            </a:fld>
            <a:endParaRPr lang="es-ES" altLang="en-US" b="0" i="0"/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3C687E52-77CE-4257-88A7-639ED4E1726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366A2BB0-C41C-4E3B-9B0F-36DBA46BA6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>
            <a:extLst>
              <a:ext uri="{FF2B5EF4-FFF2-40B4-BE49-F238E27FC236}">
                <a16:creationId xmlns:a16="http://schemas.microsoft.com/office/drawing/2014/main" id="{DD8CAFA1-190E-4F6E-B2DB-99341EFEB8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ED63BD2-7B32-4816-B0B1-F230BA4A9CEF}" type="slidenum">
              <a:rPr lang="es-ES" altLang="en-US" b="0" i="0"/>
              <a:pPr eaLnBrk="1" hangingPunct="1"/>
              <a:t>11</a:t>
            </a:fld>
            <a:endParaRPr lang="es-ES" altLang="en-US" b="0" i="0"/>
          </a:p>
        </p:txBody>
      </p:sp>
      <p:sp>
        <p:nvSpPr>
          <p:cNvPr id="187395" name="Rectangle 2">
            <a:extLst>
              <a:ext uri="{FF2B5EF4-FFF2-40B4-BE49-F238E27FC236}">
                <a16:creationId xmlns:a16="http://schemas.microsoft.com/office/drawing/2014/main" id="{C89B9BAD-9D59-45F0-8019-C41603D5A59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>
            <a:extLst>
              <a:ext uri="{FF2B5EF4-FFF2-40B4-BE49-F238E27FC236}">
                <a16:creationId xmlns:a16="http://schemas.microsoft.com/office/drawing/2014/main" id="{FF18DBE0-9A1E-4EE2-8206-4FED122917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>
            <a:extLst>
              <a:ext uri="{FF2B5EF4-FFF2-40B4-BE49-F238E27FC236}">
                <a16:creationId xmlns:a16="http://schemas.microsoft.com/office/drawing/2014/main" id="{2D9E0AFB-96F0-4828-ABE7-2DA5CCDD6F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C4C62F-990D-43C4-BD51-F464A3A670C0}" type="slidenum">
              <a:rPr lang="es-ES" altLang="en-US" b="0" i="0"/>
              <a:pPr eaLnBrk="1" hangingPunct="1"/>
              <a:t>154</a:t>
            </a:fld>
            <a:endParaRPr lang="es-ES" altLang="en-US" b="0" i="0"/>
          </a:p>
        </p:txBody>
      </p:sp>
      <p:sp>
        <p:nvSpPr>
          <p:cNvPr id="279555" name="Rectangle 2">
            <a:extLst>
              <a:ext uri="{FF2B5EF4-FFF2-40B4-BE49-F238E27FC236}">
                <a16:creationId xmlns:a16="http://schemas.microsoft.com/office/drawing/2014/main" id="{C13E1BA9-EE98-4357-9E58-931F9482042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>
            <a:extLst>
              <a:ext uri="{FF2B5EF4-FFF2-40B4-BE49-F238E27FC236}">
                <a16:creationId xmlns:a16="http://schemas.microsoft.com/office/drawing/2014/main" id="{8BB8A95B-9AE2-4B5C-875F-E83BFF2DE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>
            <a:extLst>
              <a:ext uri="{FF2B5EF4-FFF2-40B4-BE49-F238E27FC236}">
                <a16:creationId xmlns:a16="http://schemas.microsoft.com/office/drawing/2014/main" id="{19752677-DB87-453B-B9A6-5A2DC66D41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D1BFC2A-6FC8-488D-9A3F-8F001D41D764}" type="slidenum">
              <a:rPr lang="es-ES" altLang="en-US" b="0" i="0"/>
              <a:pPr eaLnBrk="1" hangingPunct="1"/>
              <a:t>155</a:t>
            </a:fld>
            <a:endParaRPr lang="es-ES" altLang="en-US" b="0" i="0"/>
          </a:p>
        </p:txBody>
      </p:sp>
      <p:sp>
        <p:nvSpPr>
          <p:cNvPr id="280579" name="Rectangle 2">
            <a:extLst>
              <a:ext uri="{FF2B5EF4-FFF2-40B4-BE49-F238E27FC236}">
                <a16:creationId xmlns:a16="http://schemas.microsoft.com/office/drawing/2014/main" id="{C6659BF6-66B2-4F43-B988-78AD5369C5B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>
            <a:extLst>
              <a:ext uri="{FF2B5EF4-FFF2-40B4-BE49-F238E27FC236}">
                <a16:creationId xmlns:a16="http://schemas.microsoft.com/office/drawing/2014/main" id="{F3FCCEAF-208C-440E-90CA-070C0EA78E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>
            <a:extLst>
              <a:ext uri="{FF2B5EF4-FFF2-40B4-BE49-F238E27FC236}">
                <a16:creationId xmlns:a16="http://schemas.microsoft.com/office/drawing/2014/main" id="{9AE80EF5-BEF3-48E2-8F40-C5B329F7BD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309AC21-51D8-403B-A88E-3A785110E60B}" type="slidenum">
              <a:rPr lang="es-ES" altLang="en-US" b="0" i="0"/>
              <a:pPr eaLnBrk="1" hangingPunct="1"/>
              <a:t>156</a:t>
            </a:fld>
            <a:endParaRPr lang="es-ES" altLang="en-US" b="0" i="0"/>
          </a:p>
        </p:txBody>
      </p:sp>
      <p:sp>
        <p:nvSpPr>
          <p:cNvPr id="281603" name="Rectangle 2">
            <a:extLst>
              <a:ext uri="{FF2B5EF4-FFF2-40B4-BE49-F238E27FC236}">
                <a16:creationId xmlns:a16="http://schemas.microsoft.com/office/drawing/2014/main" id="{3D6B6E87-AD28-4124-B83E-CAFDBDAF46E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>
            <a:extLst>
              <a:ext uri="{FF2B5EF4-FFF2-40B4-BE49-F238E27FC236}">
                <a16:creationId xmlns:a16="http://schemas.microsoft.com/office/drawing/2014/main" id="{6B33EF2F-E9E8-4AEA-9C2F-E8A5F4FDC2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>
            <a:extLst>
              <a:ext uri="{FF2B5EF4-FFF2-40B4-BE49-F238E27FC236}">
                <a16:creationId xmlns:a16="http://schemas.microsoft.com/office/drawing/2014/main" id="{7ED6259C-99B6-4B80-817C-75C6C9033C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BB49A1A-FFC2-4BDC-85DD-58A8130A0C00}" type="slidenum">
              <a:rPr lang="es-ES" altLang="en-US" b="0" i="0"/>
              <a:pPr eaLnBrk="1" hangingPunct="1"/>
              <a:t>157</a:t>
            </a:fld>
            <a:endParaRPr lang="es-ES" altLang="en-US" b="0" i="0"/>
          </a:p>
        </p:txBody>
      </p:sp>
      <p:sp>
        <p:nvSpPr>
          <p:cNvPr id="282627" name="Rectangle 2">
            <a:extLst>
              <a:ext uri="{FF2B5EF4-FFF2-40B4-BE49-F238E27FC236}">
                <a16:creationId xmlns:a16="http://schemas.microsoft.com/office/drawing/2014/main" id="{00538ED2-EF67-4C65-82AB-04D9FC59407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>
            <a:extLst>
              <a:ext uri="{FF2B5EF4-FFF2-40B4-BE49-F238E27FC236}">
                <a16:creationId xmlns:a16="http://schemas.microsoft.com/office/drawing/2014/main" id="{436A916F-141B-4F8E-85B2-D893044D5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>
            <a:extLst>
              <a:ext uri="{FF2B5EF4-FFF2-40B4-BE49-F238E27FC236}">
                <a16:creationId xmlns:a16="http://schemas.microsoft.com/office/drawing/2014/main" id="{7CB347F2-69C4-4D28-93DD-E7C532E57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861F0F-EA44-4C7D-9E28-C5CDC42497E2}" type="slidenum">
              <a:rPr lang="es-ES" altLang="en-US" b="0" i="0"/>
              <a:pPr eaLnBrk="1" hangingPunct="1"/>
              <a:t>158</a:t>
            </a:fld>
            <a:endParaRPr lang="es-ES" altLang="en-US" b="0" i="0"/>
          </a:p>
        </p:txBody>
      </p:sp>
      <p:sp>
        <p:nvSpPr>
          <p:cNvPr id="283651" name="Rectangle 2">
            <a:extLst>
              <a:ext uri="{FF2B5EF4-FFF2-40B4-BE49-F238E27FC236}">
                <a16:creationId xmlns:a16="http://schemas.microsoft.com/office/drawing/2014/main" id="{ABD4F281-C8EA-41A3-9C82-B33EBEFC159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>
            <a:extLst>
              <a:ext uri="{FF2B5EF4-FFF2-40B4-BE49-F238E27FC236}">
                <a16:creationId xmlns:a16="http://schemas.microsoft.com/office/drawing/2014/main" id="{71C757C9-D10E-4332-8520-374B2E3B1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>
            <a:extLst>
              <a:ext uri="{FF2B5EF4-FFF2-40B4-BE49-F238E27FC236}">
                <a16:creationId xmlns:a16="http://schemas.microsoft.com/office/drawing/2014/main" id="{11107A3B-EE78-4098-A9C0-5C57F1A592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A95667A-11F1-49ED-B5E4-828278AFD81E}" type="slidenum">
              <a:rPr lang="es-ES" altLang="en-US" b="0" i="0"/>
              <a:pPr eaLnBrk="1" hangingPunct="1"/>
              <a:t>159</a:t>
            </a:fld>
            <a:endParaRPr lang="es-ES" altLang="en-US" b="0" i="0"/>
          </a:p>
        </p:txBody>
      </p:sp>
      <p:sp>
        <p:nvSpPr>
          <p:cNvPr id="284675" name="Rectangle 2">
            <a:extLst>
              <a:ext uri="{FF2B5EF4-FFF2-40B4-BE49-F238E27FC236}">
                <a16:creationId xmlns:a16="http://schemas.microsoft.com/office/drawing/2014/main" id="{28D6CED2-4791-4399-B8E8-308CAF74FFA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>
            <a:extLst>
              <a:ext uri="{FF2B5EF4-FFF2-40B4-BE49-F238E27FC236}">
                <a16:creationId xmlns:a16="http://schemas.microsoft.com/office/drawing/2014/main" id="{95F58ACE-F872-4580-9776-32DE72C23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>
            <a:extLst>
              <a:ext uri="{FF2B5EF4-FFF2-40B4-BE49-F238E27FC236}">
                <a16:creationId xmlns:a16="http://schemas.microsoft.com/office/drawing/2014/main" id="{88E808AF-0E1E-4F8A-8461-E29A9AF58D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A0BB3B8-F615-4856-AD6C-952F075A9DB0}" type="slidenum">
              <a:rPr lang="es-ES" altLang="en-US" b="0" i="0"/>
              <a:pPr eaLnBrk="1" hangingPunct="1"/>
              <a:t>160</a:t>
            </a:fld>
            <a:endParaRPr lang="es-ES" altLang="en-US" b="0" i="0"/>
          </a:p>
        </p:txBody>
      </p:sp>
      <p:sp>
        <p:nvSpPr>
          <p:cNvPr id="285699" name="Rectangle 2">
            <a:extLst>
              <a:ext uri="{FF2B5EF4-FFF2-40B4-BE49-F238E27FC236}">
                <a16:creationId xmlns:a16="http://schemas.microsoft.com/office/drawing/2014/main" id="{ADBE07F0-CB9F-43CF-99F7-42C72D4F107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700" name="Rectangle 3">
            <a:extLst>
              <a:ext uri="{FF2B5EF4-FFF2-40B4-BE49-F238E27FC236}">
                <a16:creationId xmlns:a16="http://schemas.microsoft.com/office/drawing/2014/main" id="{8014FF1A-ED83-4369-A73B-1E7BF08655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>
            <a:extLst>
              <a:ext uri="{FF2B5EF4-FFF2-40B4-BE49-F238E27FC236}">
                <a16:creationId xmlns:a16="http://schemas.microsoft.com/office/drawing/2014/main" id="{B003BCA2-35F3-4DD6-B9E6-A6109F9D04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F67461E-685F-48D6-9833-B56CC44EC948}" type="slidenum">
              <a:rPr lang="es-ES" altLang="en-US" b="0" i="0"/>
              <a:pPr eaLnBrk="1" hangingPunct="1"/>
              <a:t>161</a:t>
            </a:fld>
            <a:endParaRPr lang="es-ES" altLang="en-US" b="0" i="0"/>
          </a:p>
        </p:txBody>
      </p:sp>
      <p:sp>
        <p:nvSpPr>
          <p:cNvPr id="286723" name="Rectangle 2">
            <a:extLst>
              <a:ext uri="{FF2B5EF4-FFF2-40B4-BE49-F238E27FC236}">
                <a16:creationId xmlns:a16="http://schemas.microsoft.com/office/drawing/2014/main" id="{5FE65E35-D2CD-4C8F-B174-F1AFBEA57E1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>
            <a:extLst>
              <a:ext uri="{FF2B5EF4-FFF2-40B4-BE49-F238E27FC236}">
                <a16:creationId xmlns:a16="http://schemas.microsoft.com/office/drawing/2014/main" id="{886F9E7E-F231-4A97-8E6F-C57C19CC12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>
            <a:extLst>
              <a:ext uri="{FF2B5EF4-FFF2-40B4-BE49-F238E27FC236}">
                <a16:creationId xmlns:a16="http://schemas.microsoft.com/office/drawing/2014/main" id="{2E9E823F-73E7-4748-AF85-9327993DF7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4FC6ABD-13F0-436C-BE0A-B73FF152274E}" type="slidenum">
              <a:rPr lang="es-ES" altLang="en-US" b="0" i="0"/>
              <a:pPr eaLnBrk="1" hangingPunct="1"/>
              <a:t>162</a:t>
            </a:fld>
            <a:endParaRPr lang="es-ES" altLang="en-US" b="0" i="0"/>
          </a:p>
        </p:txBody>
      </p:sp>
      <p:sp>
        <p:nvSpPr>
          <p:cNvPr id="287747" name="Rectangle 2">
            <a:extLst>
              <a:ext uri="{FF2B5EF4-FFF2-40B4-BE49-F238E27FC236}">
                <a16:creationId xmlns:a16="http://schemas.microsoft.com/office/drawing/2014/main" id="{967DB447-1D1D-423C-A093-1B51F1CF2BD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8" name="Rectangle 3">
            <a:extLst>
              <a:ext uri="{FF2B5EF4-FFF2-40B4-BE49-F238E27FC236}">
                <a16:creationId xmlns:a16="http://schemas.microsoft.com/office/drawing/2014/main" id="{A2626ACA-3B82-4232-8A9B-3177F3D723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>
            <a:extLst>
              <a:ext uri="{FF2B5EF4-FFF2-40B4-BE49-F238E27FC236}">
                <a16:creationId xmlns:a16="http://schemas.microsoft.com/office/drawing/2014/main" id="{D996E23E-B73B-407E-9143-23F527BAE6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06348-F727-4D0D-A84D-049D2382AB74}" type="slidenum">
              <a:rPr lang="es-ES" altLang="en-US" b="0" i="0"/>
              <a:pPr eaLnBrk="1" hangingPunct="1"/>
              <a:t>163</a:t>
            </a:fld>
            <a:endParaRPr lang="es-ES" altLang="en-US" b="0" i="0"/>
          </a:p>
        </p:txBody>
      </p:sp>
      <p:sp>
        <p:nvSpPr>
          <p:cNvPr id="288771" name="Rectangle 2">
            <a:extLst>
              <a:ext uri="{FF2B5EF4-FFF2-40B4-BE49-F238E27FC236}">
                <a16:creationId xmlns:a16="http://schemas.microsoft.com/office/drawing/2014/main" id="{AB91FDCA-34F2-4221-81D7-2741E8C5B0C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>
            <a:extLst>
              <a:ext uri="{FF2B5EF4-FFF2-40B4-BE49-F238E27FC236}">
                <a16:creationId xmlns:a16="http://schemas.microsoft.com/office/drawing/2014/main" id="{AD0451D4-BA6F-42D9-817F-615CE839EC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>
            <a:extLst>
              <a:ext uri="{FF2B5EF4-FFF2-40B4-BE49-F238E27FC236}">
                <a16:creationId xmlns:a16="http://schemas.microsoft.com/office/drawing/2014/main" id="{0734012C-BBC7-4EC5-B9F1-E4AC8B3686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F13AAB1-EE62-473D-B9F3-F0F40E556DFB}" type="slidenum">
              <a:rPr lang="es-ES" altLang="en-US" b="0" i="0"/>
              <a:pPr eaLnBrk="1" hangingPunct="1"/>
              <a:t>12</a:t>
            </a:fld>
            <a:endParaRPr lang="es-ES" altLang="en-US" b="0" i="0"/>
          </a:p>
        </p:txBody>
      </p:sp>
      <p:sp>
        <p:nvSpPr>
          <p:cNvPr id="188419" name="Rectangle 2">
            <a:extLst>
              <a:ext uri="{FF2B5EF4-FFF2-40B4-BE49-F238E27FC236}">
                <a16:creationId xmlns:a16="http://schemas.microsoft.com/office/drawing/2014/main" id="{63772E3C-99E5-4F64-BF42-2136685F583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>
            <a:extLst>
              <a:ext uri="{FF2B5EF4-FFF2-40B4-BE49-F238E27FC236}">
                <a16:creationId xmlns:a16="http://schemas.microsoft.com/office/drawing/2014/main" id="{58743AE4-222E-4552-AED2-9084114BB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>
            <a:extLst>
              <a:ext uri="{FF2B5EF4-FFF2-40B4-BE49-F238E27FC236}">
                <a16:creationId xmlns:a16="http://schemas.microsoft.com/office/drawing/2014/main" id="{3A8790EC-C2B9-4425-8A4A-48B9CE4135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270FA02-B51C-4235-B18F-C5F71AC0F2F4}" type="slidenum">
              <a:rPr lang="es-ES" altLang="en-US" b="0" i="0"/>
              <a:pPr eaLnBrk="1" hangingPunct="1"/>
              <a:t>164</a:t>
            </a:fld>
            <a:endParaRPr lang="es-ES" altLang="en-US" b="0" i="0"/>
          </a:p>
        </p:txBody>
      </p:sp>
      <p:sp>
        <p:nvSpPr>
          <p:cNvPr id="289795" name="Rectangle 2">
            <a:extLst>
              <a:ext uri="{FF2B5EF4-FFF2-40B4-BE49-F238E27FC236}">
                <a16:creationId xmlns:a16="http://schemas.microsoft.com/office/drawing/2014/main" id="{7487EF58-5A2F-4F77-AD96-092F6252D96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>
            <a:extLst>
              <a:ext uri="{FF2B5EF4-FFF2-40B4-BE49-F238E27FC236}">
                <a16:creationId xmlns:a16="http://schemas.microsoft.com/office/drawing/2014/main" id="{D1107152-C314-4E92-861F-C366CFF0B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>
            <a:extLst>
              <a:ext uri="{FF2B5EF4-FFF2-40B4-BE49-F238E27FC236}">
                <a16:creationId xmlns:a16="http://schemas.microsoft.com/office/drawing/2014/main" id="{8B225863-0FC5-4676-B695-497E0947AF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E9A87B9-3652-4EF7-8428-C79E4921A043}" type="slidenum">
              <a:rPr lang="es-ES" altLang="en-US" b="0" i="0"/>
              <a:pPr eaLnBrk="1" hangingPunct="1"/>
              <a:t>165</a:t>
            </a:fld>
            <a:endParaRPr lang="es-ES" altLang="en-US" b="0" i="0"/>
          </a:p>
        </p:txBody>
      </p:sp>
      <p:sp>
        <p:nvSpPr>
          <p:cNvPr id="290819" name="Rectangle 2">
            <a:extLst>
              <a:ext uri="{FF2B5EF4-FFF2-40B4-BE49-F238E27FC236}">
                <a16:creationId xmlns:a16="http://schemas.microsoft.com/office/drawing/2014/main" id="{2140F775-BC84-4274-AA9C-45E5A399A54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20" name="Rectangle 3">
            <a:extLst>
              <a:ext uri="{FF2B5EF4-FFF2-40B4-BE49-F238E27FC236}">
                <a16:creationId xmlns:a16="http://schemas.microsoft.com/office/drawing/2014/main" id="{80E0824A-C99D-40E8-B2FD-F57C22C62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>
            <a:extLst>
              <a:ext uri="{FF2B5EF4-FFF2-40B4-BE49-F238E27FC236}">
                <a16:creationId xmlns:a16="http://schemas.microsoft.com/office/drawing/2014/main" id="{03EFCF9A-AC03-40D8-BD74-1D9A303300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7A7BA9-F67E-441D-8675-5B79C6135FF4}" type="slidenum">
              <a:rPr lang="es-ES" altLang="en-US" b="0" i="0"/>
              <a:pPr eaLnBrk="1" hangingPunct="1"/>
              <a:t>166</a:t>
            </a:fld>
            <a:endParaRPr lang="es-ES" altLang="en-US" b="0" i="0"/>
          </a:p>
        </p:txBody>
      </p:sp>
      <p:sp>
        <p:nvSpPr>
          <p:cNvPr id="291843" name="Rectangle 2">
            <a:extLst>
              <a:ext uri="{FF2B5EF4-FFF2-40B4-BE49-F238E27FC236}">
                <a16:creationId xmlns:a16="http://schemas.microsoft.com/office/drawing/2014/main" id="{E7618E4F-FE14-4331-95A3-AEA96FF91EF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>
            <a:extLst>
              <a:ext uri="{FF2B5EF4-FFF2-40B4-BE49-F238E27FC236}">
                <a16:creationId xmlns:a16="http://schemas.microsoft.com/office/drawing/2014/main" id="{1C4C1D35-EBB8-4DE8-B02A-89D9D7D906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>
            <a:extLst>
              <a:ext uri="{FF2B5EF4-FFF2-40B4-BE49-F238E27FC236}">
                <a16:creationId xmlns:a16="http://schemas.microsoft.com/office/drawing/2014/main" id="{8AD1FE2D-A0A8-4805-A966-74DC636641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8A34D31-0913-41C8-8FFE-420CB0083C9C}" type="slidenum">
              <a:rPr lang="es-ES" altLang="en-US" b="0" i="0"/>
              <a:pPr eaLnBrk="1" hangingPunct="1"/>
              <a:t>167</a:t>
            </a:fld>
            <a:endParaRPr lang="es-ES" altLang="en-US" b="0" i="0"/>
          </a:p>
        </p:txBody>
      </p:sp>
      <p:sp>
        <p:nvSpPr>
          <p:cNvPr id="293891" name="Rectangle 2">
            <a:extLst>
              <a:ext uri="{FF2B5EF4-FFF2-40B4-BE49-F238E27FC236}">
                <a16:creationId xmlns:a16="http://schemas.microsoft.com/office/drawing/2014/main" id="{1D171176-DF56-407B-8FEA-75203850C7E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>
            <a:extLst>
              <a:ext uri="{FF2B5EF4-FFF2-40B4-BE49-F238E27FC236}">
                <a16:creationId xmlns:a16="http://schemas.microsoft.com/office/drawing/2014/main" id="{80DAF11B-8B19-4329-A73C-498430C320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>
            <a:extLst>
              <a:ext uri="{FF2B5EF4-FFF2-40B4-BE49-F238E27FC236}">
                <a16:creationId xmlns:a16="http://schemas.microsoft.com/office/drawing/2014/main" id="{C273D49A-92B3-45A4-B771-9D87BA7D7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96B3166-E675-478D-8524-AB6D95B1376D}" type="slidenum">
              <a:rPr lang="es-ES" altLang="en-US" b="0" i="0"/>
              <a:pPr eaLnBrk="1" hangingPunct="1"/>
              <a:t>168</a:t>
            </a:fld>
            <a:endParaRPr lang="es-ES" altLang="en-US" b="0" i="0"/>
          </a:p>
        </p:txBody>
      </p:sp>
      <p:sp>
        <p:nvSpPr>
          <p:cNvPr id="294915" name="Rectangle 2">
            <a:extLst>
              <a:ext uri="{FF2B5EF4-FFF2-40B4-BE49-F238E27FC236}">
                <a16:creationId xmlns:a16="http://schemas.microsoft.com/office/drawing/2014/main" id="{C9F23D49-BE4F-47E4-8F94-74D7D014997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>
            <a:extLst>
              <a:ext uri="{FF2B5EF4-FFF2-40B4-BE49-F238E27FC236}">
                <a16:creationId xmlns:a16="http://schemas.microsoft.com/office/drawing/2014/main" id="{3698766D-89FB-4298-9296-F5FD27293B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>
            <a:extLst>
              <a:ext uri="{FF2B5EF4-FFF2-40B4-BE49-F238E27FC236}">
                <a16:creationId xmlns:a16="http://schemas.microsoft.com/office/drawing/2014/main" id="{25167974-A358-48C5-8C44-0E43DBFFFE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A056C5-A770-4B7B-A238-4F70C57BB8E5}" type="slidenum">
              <a:rPr lang="es-ES" altLang="en-US" b="0" i="0"/>
              <a:pPr eaLnBrk="1" hangingPunct="1"/>
              <a:t>13</a:t>
            </a:fld>
            <a:endParaRPr lang="es-ES" altLang="en-US" b="0" i="0"/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01457973-3451-4734-B6E3-FD8E0631844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>
            <a:extLst>
              <a:ext uri="{FF2B5EF4-FFF2-40B4-BE49-F238E27FC236}">
                <a16:creationId xmlns:a16="http://schemas.microsoft.com/office/drawing/2014/main" id="{BD04FB33-92F1-4D71-AA6D-5F8F968F70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>
            <a:extLst>
              <a:ext uri="{FF2B5EF4-FFF2-40B4-BE49-F238E27FC236}">
                <a16:creationId xmlns:a16="http://schemas.microsoft.com/office/drawing/2014/main" id="{1926F547-8A80-4CA0-A021-6D8F9DFCD0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22C2C5-B576-4D6C-A9F4-C0B1E887ABAF}" type="slidenum">
              <a:rPr lang="es-ES" altLang="en-US" b="0" i="0"/>
              <a:pPr eaLnBrk="1" hangingPunct="1"/>
              <a:t>14</a:t>
            </a:fld>
            <a:endParaRPr lang="es-ES" altLang="en-US" b="0" i="0"/>
          </a:p>
        </p:txBody>
      </p:sp>
      <p:sp>
        <p:nvSpPr>
          <p:cNvPr id="190467" name="Rectangle 2">
            <a:extLst>
              <a:ext uri="{FF2B5EF4-FFF2-40B4-BE49-F238E27FC236}">
                <a16:creationId xmlns:a16="http://schemas.microsoft.com/office/drawing/2014/main" id="{8005D866-AFD5-48A7-A96D-7F51E19E2B5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>
            <a:extLst>
              <a:ext uri="{FF2B5EF4-FFF2-40B4-BE49-F238E27FC236}">
                <a16:creationId xmlns:a16="http://schemas.microsoft.com/office/drawing/2014/main" id="{2F36235C-5267-46A9-A308-C6822D18B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>
            <a:extLst>
              <a:ext uri="{FF2B5EF4-FFF2-40B4-BE49-F238E27FC236}">
                <a16:creationId xmlns:a16="http://schemas.microsoft.com/office/drawing/2014/main" id="{31CA648B-15DC-4392-96C6-21514DDF5E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CB679B6-B321-4DA9-B007-B38C0309465D}" type="slidenum">
              <a:rPr lang="es-ES" altLang="en-US" b="0" i="0"/>
              <a:pPr eaLnBrk="1" hangingPunct="1"/>
              <a:t>15</a:t>
            </a:fld>
            <a:endParaRPr lang="es-ES" altLang="en-US" b="0" i="0"/>
          </a:p>
        </p:txBody>
      </p:sp>
      <p:sp>
        <p:nvSpPr>
          <p:cNvPr id="191491" name="Rectangle 2">
            <a:extLst>
              <a:ext uri="{FF2B5EF4-FFF2-40B4-BE49-F238E27FC236}">
                <a16:creationId xmlns:a16="http://schemas.microsoft.com/office/drawing/2014/main" id="{25C8AB7B-4440-4582-AFBE-DE887164AC0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142C4980-CCCC-44E8-9C96-B77E9475BB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26F24790-6567-4696-8D47-5DFB52FC9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68F7234-2CF0-4955-89D1-1F1B07B05514}" type="slidenum">
              <a:rPr lang="es-ES" altLang="en-US" b="0" i="0"/>
              <a:pPr eaLnBrk="1" hangingPunct="1"/>
              <a:t>16</a:t>
            </a:fld>
            <a:endParaRPr lang="es-ES" altLang="en-US" b="0" i="0"/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877216C5-EC0B-4B65-B9F5-C7D9F74AA26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B7C400E1-4D6C-4EF7-932E-B9A2177B0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>
            <a:extLst>
              <a:ext uri="{FF2B5EF4-FFF2-40B4-BE49-F238E27FC236}">
                <a16:creationId xmlns:a16="http://schemas.microsoft.com/office/drawing/2014/main" id="{55B42465-A005-4958-9666-028BE3C8AF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153E9E3-E067-4C1A-85C6-3586DC046DCC}" type="slidenum">
              <a:rPr lang="es-ES" altLang="en-US" b="0" i="0"/>
              <a:pPr eaLnBrk="1" hangingPunct="1"/>
              <a:t>17</a:t>
            </a:fld>
            <a:endParaRPr lang="es-ES" altLang="en-US" b="0" i="0"/>
          </a:p>
        </p:txBody>
      </p:sp>
      <p:sp>
        <p:nvSpPr>
          <p:cNvPr id="193539" name="Rectangle 2">
            <a:extLst>
              <a:ext uri="{FF2B5EF4-FFF2-40B4-BE49-F238E27FC236}">
                <a16:creationId xmlns:a16="http://schemas.microsoft.com/office/drawing/2014/main" id="{3E238939-95BD-469F-9B3C-71E3F5A163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>
            <a:extLst>
              <a:ext uri="{FF2B5EF4-FFF2-40B4-BE49-F238E27FC236}">
                <a16:creationId xmlns:a16="http://schemas.microsoft.com/office/drawing/2014/main" id="{20960037-64B4-450A-B2C3-9E13B3884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>
            <a:extLst>
              <a:ext uri="{FF2B5EF4-FFF2-40B4-BE49-F238E27FC236}">
                <a16:creationId xmlns:a16="http://schemas.microsoft.com/office/drawing/2014/main" id="{4DADA18E-D0BD-4E1C-B4E4-2D9A42B22B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75618F-E6C7-4ED7-94AD-6E938CC748AB}" type="slidenum">
              <a:rPr lang="es-ES" altLang="en-US" b="0" i="0"/>
              <a:pPr eaLnBrk="1" hangingPunct="1"/>
              <a:t>18</a:t>
            </a:fld>
            <a:endParaRPr lang="es-ES" altLang="en-US" b="0" i="0"/>
          </a:p>
        </p:txBody>
      </p:sp>
      <p:sp>
        <p:nvSpPr>
          <p:cNvPr id="194563" name="Rectangle 2">
            <a:extLst>
              <a:ext uri="{FF2B5EF4-FFF2-40B4-BE49-F238E27FC236}">
                <a16:creationId xmlns:a16="http://schemas.microsoft.com/office/drawing/2014/main" id="{FBE4094A-62EA-4C87-A2F4-C76D02BD5C1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>
            <a:extLst>
              <a:ext uri="{FF2B5EF4-FFF2-40B4-BE49-F238E27FC236}">
                <a16:creationId xmlns:a16="http://schemas.microsoft.com/office/drawing/2014/main" id="{912F19B4-227B-4AC3-810E-27906F61C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>
            <a:extLst>
              <a:ext uri="{FF2B5EF4-FFF2-40B4-BE49-F238E27FC236}">
                <a16:creationId xmlns:a16="http://schemas.microsoft.com/office/drawing/2014/main" id="{2FF8BF64-5BC4-4957-A54E-67A506F86A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B2E637-54B0-4774-B82B-6611F45C9AFC}" type="slidenum">
              <a:rPr lang="es-ES" altLang="en-US" b="0" i="0"/>
              <a:pPr eaLnBrk="1" hangingPunct="1"/>
              <a:t>19</a:t>
            </a:fld>
            <a:endParaRPr lang="es-ES" altLang="en-US" b="0" i="0"/>
          </a:p>
        </p:txBody>
      </p:sp>
      <p:sp>
        <p:nvSpPr>
          <p:cNvPr id="195587" name="Rectangle 2">
            <a:extLst>
              <a:ext uri="{FF2B5EF4-FFF2-40B4-BE49-F238E27FC236}">
                <a16:creationId xmlns:a16="http://schemas.microsoft.com/office/drawing/2014/main" id="{FAA9336E-0DFF-406F-9FEC-7D069B48519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>
            <a:extLst>
              <a:ext uri="{FF2B5EF4-FFF2-40B4-BE49-F238E27FC236}">
                <a16:creationId xmlns:a16="http://schemas.microsoft.com/office/drawing/2014/main" id="{17D2C271-3B02-4A0C-B437-E42083293C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>
            <a:extLst>
              <a:ext uri="{FF2B5EF4-FFF2-40B4-BE49-F238E27FC236}">
                <a16:creationId xmlns:a16="http://schemas.microsoft.com/office/drawing/2014/main" id="{831650B6-AD3C-449F-AB1D-594B791F98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1C38C24-7665-442D-836E-211041C509C5}" type="slidenum">
              <a:rPr lang="es-ES" altLang="en-US" b="0" i="0"/>
              <a:pPr eaLnBrk="1" hangingPunct="1"/>
              <a:t>20</a:t>
            </a:fld>
            <a:endParaRPr lang="es-ES" altLang="en-US" b="0" i="0"/>
          </a:p>
        </p:txBody>
      </p:sp>
      <p:sp>
        <p:nvSpPr>
          <p:cNvPr id="196611" name="Rectangle 2">
            <a:extLst>
              <a:ext uri="{FF2B5EF4-FFF2-40B4-BE49-F238E27FC236}">
                <a16:creationId xmlns:a16="http://schemas.microsoft.com/office/drawing/2014/main" id="{AFF98B43-3F99-46C8-A066-829E273F10E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>
            <a:extLst>
              <a:ext uri="{FF2B5EF4-FFF2-40B4-BE49-F238E27FC236}">
                <a16:creationId xmlns:a16="http://schemas.microsoft.com/office/drawing/2014/main" id="{D1AC1CB5-F367-48C3-9D53-EE96300F47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>
            <a:extLst>
              <a:ext uri="{FF2B5EF4-FFF2-40B4-BE49-F238E27FC236}">
                <a16:creationId xmlns:a16="http://schemas.microsoft.com/office/drawing/2014/main" id="{AA200542-74C8-4775-91C5-365701B92A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BD814E9-41F6-4CCE-8A24-4FB72BF56313}" type="slidenum">
              <a:rPr lang="es-ES" altLang="en-US" b="0" i="0"/>
              <a:pPr eaLnBrk="1" hangingPunct="1"/>
              <a:t>3</a:t>
            </a:fld>
            <a:endParaRPr lang="es-ES" altLang="en-US" b="0" i="0"/>
          </a:p>
        </p:txBody>
      </p:sp>
      <p:sp>
        <p:nvSpPr>
          <p:cNvPr id="179203" name="Rectangle 2">
            <a:extLst>
              <a:ext uri="{FF2B5EF4-FFF2-40B4-BE49-F238E27FC236}">
                <a16:creationId xmlns:a16="http://schemas.microsoft.com/office/drawing/2014/main" id="{ACF1D5F7-542B-4A67-81E2-875A6829AFB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>
            <a:extLst>
              <a:ext uri="{FF2B5EF4-FFF2-40B4-BE49-F238E27FC236}">
                <a16:creationId xmlns:a16="http://schemas.microsoft.com/office/drawing/2014/main" id="{C5BD8C7E-4828-421C-900E-C37FD21383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007244E0-3241-4971-814A-11129811BA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B4273D4-437A-4147-BCDA-75C05BE8A2C1}" type="slidenum">
              <a:rPr lang="es-ES" altLang="en-US" b="0" i="0"/>
              <a:pPr eaLnBrk="1" hangingPunct="1"/>
              <a:t>21</a:t>
            </a:fld>
            <a:endParaRPr lang="es-ES" altLang="en-US" b="0" i="0"/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FA530021-96B3-46A7-B6AE-14D0C7985A8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7DF749C4-8D9E-4494-A3E7-588941DCB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>
            <a:extLst>
              <a:ext uri="{FF2B5EF4-FFF2-40B4-BE49-F238E27FC236}">
                <a16:creationId xmlns:a16="http://schemas.microsoft.com/office/drawing/2014/main" id="{B9DA17C9-E0EE-4AF1-8E03-2ED4C1B905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3AED76-043B-4513-B569-2D27F7D7A090}" type="slidenum">
              <a:rPr lang="es-ES" altLang="en-US" b="0" i="0"/>
              <a:pPr eaLnBrk="1" hangingPunct="1"/>
              <a:t>22</a:t>
            </a:fld>
            <a:endParaRPr lang="es-ES" altLang="en-US" b="0" i="0"/>
          </a:p>
        </p:txBody>
      </p:sp>
      <p:sp>
        <p:nvSpPr>
          <p:cNvPr id="198659" name="Rectangle 2">
            <a:extLst>
              <a:ext uri="{FF2B5EF4-FFF2-40B4-BE49-F238E27FC236}">
                <a16:creationId xmlns:a16="http://schemas.microsoft.com/office/drawing/2014/main" id="{E4A10A74-3FFE-4D0D-B40B-7D5AE2C520F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>
            <a:extLst>
              <a:ext uri="{FF2B5EF4-FFF2-40B4-BE49-F238E27FC236}">
                <a16:creationId xmlns:a16="http://schemas.microsoft.com/office/drawing/2014/main" id="{E31F9A42-8F2E-47F0-A433-0B5B4E1B7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>
            <a:extLst>
              <a:ext uri="{FF2B5EF4-FFF2-40B4-BE49-F238E27FC236}">
                <a16:creationId xmlns:a16="http://schemas.microsoft.com/office/drawing/2014/main" id="{66A29ADA-4B46-49D0-B46A-D1A013D2D6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6F4DC22-F4B5-4DB6-9EB5-F69664764EE3}" type="slidenum">
              <a:rPr lang="es-ES" altLang="en-US" b="0" i="0"/>
              <a:pPr eaLnBrk="1" hangingPunct="1"/>
              <a:t>23</a:t>
            </a:fld>
            <a:endParaRPr lang="es-ES" altLang="en-US" b="0" i="0"/>
          </a:p>
        </p:txBody>
      </p:sp>
      <p:sp>
        <p:nvSpPr>
          <p:cNvPr id="199683" name="Rectangle 2">
            <a:extLst>
              <a:ext uri="{FF2B5EF4-FFF2-40B4-BE49-F238E27FC236}">
                <a16:creationId xmlns:a16="http://schemas.microsoft.com/office/drawing/2014/main" id="{42289AD8-0485-42B2-8670-FDB146747B8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>
            <a:extLst>
              <a:ext uri="{FF2B5EF4-FFF2-40B4-BE49-F238E27FC236}">
                <a16:creationId xmlns:a16="http://schemas.microsoft.com/office/drawing/2014/main" id="{BC2A8CEF-D6F9-4D15-ABA5-5177385AAD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>
            <a:extLst>
              <a:ext uri="{FF2B5EF4-FFF2-40B4-BE49-F238E27FC236}">
                <a16:creationId xmlns:a16="http://schemas.microsoft.com/office/drawing/2014/main" id="{871FD2D0-E0A6-4807-9DF2-320B27BFD7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C53B880-D545-40EF-86E3-3A05BC1E66B6}" type="slidenum">
              <a:rPr lang="es-ES" altLang="en-US" b="0" i="0"/>
              <a:pPr eaLnBrk="1" hangingPunct="1"/>
              <a:t>24</a:t>
            </a:fld>
            <a:endParaRPr lang="es-ES" altLang="en-US" b="0" i="0"/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0A73817A-B95F-46EB-A5BD-73089748C0C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>
            <a:extLst>
              <a:ext uri="{FF2B5EF4-FFF2-40B4-BE49-F238E27FC236}">
                <a16:creationId xmlns:a16="http://schemas.microsoft.com/office/drawing/2014/main" id="{0BEA388B-6F3E-4262-AD43-A495CD3B30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>
            <a:extLst>
              <a:ext uri="{FF2B5EF4-FFF2-40B4-BE49-F238E27FC236}">
                <a16:creationId xmlns:a16="http://schemas.microsoft.com/office/drawing/2014/main" id="{F43FB352-52D8-4BED-BB6C-671C0A2427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B411292-8E0E-469D-BF0B-52A261E5F0E7}" type="slidenum">
              <a:rPr lang="es-ES" altLang="en-US" b="0" i="0"/>
              <a:pPr eaLnBrk="1" hangingPunct="1"/>
              <a:t>25</a:t>
            </a:fld>
            <a:endParaRPr lang="es-ES" altLang="en-US" b="0" i="0"/>
          </a:p>
        </p:txBody>
      </p:sp>
      <p:sp>
        <p:nvSpPr>
          <p:cNvPr id="201731" name="Rectangle 2">
            <a:extLst>
              <a:ext uri="{FF2B5EF4-FFF2-40B4-BE49-F238E27FC236}">
                <a16:creationId xmlns:a16="http://schemas.microsoft.com/office/drawing/2014/main" id="{3BED7543-C9AC-41CD-B124-AE2B04C27CA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3220DF8E-90EF-4791-95E9-20C1E07C5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>
            <a:extLst>
              <a:ext uri="{FF2B5EF4-FFF2-40B4-BE49-F238E27FC236}">
                <a16:creationId xmlns:a16="http://schemas.microsoft.com/office/drawing/2014/main" id="{2C64D9BC-7B02-4ABD-9EEC-E694F02298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CBCB276-839D-4884-B382-34AAA5ABB145}" type="slidenum">
              <a:rPr lang="es-ES" altLang="en-US" b="0" i="0"/>
              <a:pPr eaLnBrk="1" hangingPunct="1"/>
              <a:t>26</a:t>
            </a:fld>
            <a:endParaRPr lang="es-ES" altLang="en-US" b="0" i="0"/>
          </a:p>
        </p:txBody>
      </p:sp>
      <p:sp>
        <p:nvSpPr>
          <p:cNvPr id="202755" name="Rectangle 2">
            <a:extLst>
              <a:ext uri="{FF2B5EF4-FFF2-40B4-BE49-F238E27FC236}">
                <a16:creationId xmlns:a16="http://schemas.microsoft.com/office/drawing/2014/main" id="{F2F8179A-164D-48AC-A194-C42162DCA0F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>
            <a:extLst>
              <a:ext uri="{FF2B5EF4-FFF2-40B4-BE49-F238E27FC236}">
                <a16:creationId xmlns:a16="http://schemas.microsoft.com/office/drawing/2014/main" id="{D72350D0-7963-4969-951F-5BF39183EC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>
            <a:extLst>
              <a:ext uri="{FF2B5EF4-FFF2-40B4-BE49-F238E27FC236}">
                <a16:creationId xmlns:a16="http://schemas.microsoft.com/office/drawing/2014/main" id="{05423CF1-78DC-4148-8E9C-813CC4640B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8D7F92-6FE1-43C9-BDD8-19C3C3032078}" type="slidenum">
              <a:rPr lang="es-ES" altLang="en-US" b="0" i="0"/>
              <a:pPr eaLnBrk="1" hangingPunct="1"/>
              <a:t>27</a:t>
            </a:fld>
            <a:endParaRPr lang="es-ES" altLang="en-US" b="0" i="0"/>
          </a:p>
        </p:txBody>
      </p:sp>
      <p:sp>
        <p:nvSpPr>
          <p:cNvPr id="203779" name="Rectangle 2">
            <a:extLst>
              <a:ext uri="{FF2B5EF4-FFF2-40B4-BE49-F238E27FC236}">
                <a16:creationId xmlns:a16="http://schemas.microsoft.com/office/drawing/2014/main" id="{2219725C-3E63-413B-8E9E-A2F38EB411E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>
            <a:extLst>
              <a:ext uri="{FF2B5EF4-FFF2-40B4-BE49-F238E27FC236}">
                <a16:creationId xmlns:a16="http://schemas.microsoft.com/office/drawing/2014/main" id="{4A70D68D-7C45-4A80-A7BF-2D845D75A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>
            <a:extLst>
              <a:ext uri="{FF2B5EF4-FFF2-40B4-BE49-F238E27FC236}">
                <a16:creationId xmlns:a16="http://schemas.microsoft.com/office/drawing/2014/main" id="{9976D752-B201-4A2E-A891-9CF0F389E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C28E24B-FED7-4A18-9A9F-60258C7FAAF0}" type="slidenum">
              <a:rPr lang="es-ES" altLang="en-US" b="0" i="0"/>
              <a:pPr eaLnBrk="1" hangingPunct="1"/>
              <a:t>28</a:t>
            </a:fld>
            <a:endParaRPr lang="es-ES" altLang="en-US" b="0" i="0"/>
          </a:p>
        </p:txBody>
      </p:sp>
      <p:sp>
        <p:nvSpPr>
          <p:cNvPr id="204803" name="Rectangle 2">
            <a:extLst>
              <a:ext uri="{FF2B5EF4-FFF2-40B4-BE49-F238E27FC236}">
                <a16:creationId xmlns:a16="http://schemas.microsoft.com/office/drawing/2014/main" id="{8696B74A-4146-4F1E-9715-06EC4307B43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>
            <a:extLst>
              <a:ext uri="{FF2B5EF4-FFF2-40B4-BE49-F238E27FC236}">
                <a16:creationId xmlns:a16="http://schemas.microsoft.com/office/drawing/2014/main" id="{EF407C92-69A8-4F42-9C9C-FA377AFAE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>
            <a:extLst>
              <a:ext uri="{FF2B5EF4-FFF2-40B4-BE49-F238E27FC236}">
                <a16:creationId xmlns:a16="http://schemas.microsoft.com/office/drawing/2014/main" id="{364AA28B-27F7-42AF-8F6B-DF84604DA7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581932A-75AB-463C-8E32-467EC3B9E224}" type="slidenum">
              <a:rPr lang="es-ES" altLang="en-US" b="0" i="0"/>
              <a:pPr eaLnBrk="1" hangingPunct="1"/>
              <a:t>29</a:t>
            </a:fld>
            <a:endParaRPr lang="es-ES" altLang="en-US" b="0" i="0"/>
          </a:p>
        </p:txBody>
      </p:sp>
      <p:sp>
        <p:nvSpPr>
          <p:cNvPr id="205827" name="Rectangle 2">
            <a:extLst>
              <a:ext uri="{FF2B5EF4-FFF2-40B4-BE49-F238E27FC236}">
                <a16:creationId xmlns:a16="http://schemas.microsoft.com/office/drawing/2014/main" id="{AF4D3296-C6F3-4B3F-AB6C-21DA8F21C8A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>
            <a:extLst>
              <a:ext uri="{FF2B5EF4-FFF2-40B4-BE49-F238E27FC236}">
                <a16:creationId xmlns:a16="http://schemas.microsoft.com/office/drawing/2014/main" id="{4EC1405B-EAE6-4E4D-8954-9E85232AE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>
            <a:extLst>
              <a:ext uri="{FF2B5EF4-FFF2-40B4-BE49-F238E27FC236}">
                <a16:creationId xmlns:a16="http://schemas.microsoft.com/office/drawing/2014/main" id="{5981684B-67B3-4946-B653-0186638946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604B7FE-670E-425C-944E-B11F4C497F1A}" type="slidenum">
              <a:rPr lang="es-ES" altLang="en-US" b="0" i="0"/>
              <a:pPr eaLnBrk="1" hangingPunct="1"/>
              <a:t>30</a:t>
            </a:fld>
            <a:endParaRPr lang="es-ES" altLang="en-US" b="0" i="0"/>
          </a:p>
        </p:txBody>
      </p:sp>
      <p:sp>
        <p:nvSpPr>
          <p:cNvPr id="206851" name="Rectangle 2">
            <a:extLst>
              <a:ext uri="{FF2B5EF4-FFF2-40B4-BE49-F238E27FC236}">
                <a16:creationId xmlns:a16="http://schemas.microsoft.com/office/drawing/2014/main" id="{9D67D8C8-E83F-4F13-9330-041A09AF364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>
            <a:extLst>
              <a:ext uri="{FF2B5EF4-FFF2-40B4-BE49-F238E27FC236}">
                <a16:creationId xmlns:a16="http://schemas.microsoft.com/office/drawing/2014/main" id="{6799F8A4-FBFD-406E-88F5-16C0B01A7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>
            <a:extLst>
              <a:ext uri="{FF2B5EF4-FFF2-40B4-BE49-F238E27FC236}">
                <a16:creationId xmlns:a16="http://schemas.microsoft.com/office/drawing/2014/main" id="{617C67A7-8D43-4F50-8587-56C445C0F7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C6E5FA9-FBA3-4EF3-8778-F895FDB4D25A}" type="slidenum">
              <a:rPr lang="es-ES" altLang="en-US" b="0" i="0"/>
              <a:pPr eaLnBrk="1" hangingPunct="1"/>
              <a:t>4</a:t>
            </a:fld>
            <a:endParaRPr lang="es-ES" altLang="en-US" b="0" i="0"/>
          </a:p>
        </p:txBody>
      </p:sp>
      <p:sp>
        <p:nvSpPr>
          <p:cNvPr id="180227" name="Rectangle 2">
            <a:extLst>
              <a:ext uri="{FF2B5EF4-FFF2-40B4-BE49-F238E27FC236}">
                <a16:creationId xmlns:a16="http://schemas.microsoft.com/office/drawing/2014/main" id="{A8A5C57F-4341-47ED-A52B-210D73E8FA5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>
            <a:extLst>
              <a:ext uri="{FF2B5EF4-FFF2-40B4-BE49-F238E27FC236}">
                <a16:creationId xmlns:a16="http://schemas.microsoft.com/office/drawing/2014/main" id="{8EC6BE5C-CD74-4C79-8E5C-D4E08A7F1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>
            <a:extLst>
              <a:ext uri="{FF2B5EF4-FFF2-40B4-BE49-F238E27FC236}">
                <a16:creationId xmlns:a16="http://schemas.microsoft.com/office/drawing/2014/main" id="{02227EB0-13F1-49C0-ACD1-3CCB0B6F2C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D2FE8EB-E59D-413D-8756-468844CF7547}" type="slidenum">
              <a:rPr lang="es-ES" altLang="en-US" b="0" i="0"/>
              <a:pPr eaLnBrk="1" hangingPunct="1"/>
              <a:t>31</a:t>
            </a:fld>
            <a:endParaRPr lang="es-ES" altLang="en-US" b="0" i="0"/>
          </a:p>
        </p:txBody>
      </p:sp>
      <p:sp>
        <p:nvSpPr>
          <p:cNvPr id="207875" name="Rectangle 2">
            <a:extLst>
              <a:ext uri="{FF2B5EF4-FFF2-40B4-BE49-F238E27FC236}">
                <a16:creationId xmlns:a16="http://schemas.microsoft.com/office/drawing/2014/main" id="{59768A01-7161-4DD5-8230-6BE10B2B510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>
            <a:extLst>
              <a:ext uri="{FF2B5EF4-FFF2-40B4-BE49-F238E27FC236}">
                <a16:creationId xmlns:a16="http://schemas.microsoft.com/office/drawing/2014/main" id="{08FF8581-A189-4DFC-958E-520C4FB156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>
            <a:extLst>
              <a:ext uri="{FF2B5EF4-FFF2-40B4-BE49-F238E27FC236}">
                <a16:creationId xmlns:a16="http://schemas.microsoft.com/office/drawing/2014/main" id="{D6E9D6B7-D803-4334-8348-5D6982738B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7955352-2720-47B4-AC7B-DD3E27B5B8E2}" type="slidenum">
              <a:rPr lang="es-ES" altLang="en-US" b="0" i="0"/>
              <a:pPr eaLnBrk="1" hangingPunct="1"/>
              <a:t>32</a:t>
            </a:fld>
            <a:endParaRPr lang="es-ES" altLang="en-US" b="0" i="0"/>
          </a:p>
        </p:txBody>
      </p:sp>
      <p:sp>
        <p:nvSpPr>
          <p:cNvPr id="208899" name="Rectangle 2">
            <a:extLst>
              <a:ext uri="{FF2B5EF4-FFF2-40B4-BE49-F238E27FC236}">
                <a16:creationId xmlns:a16="http://schemas.microsoft.com/office/drawing/2014/main" id="{18555AB7-AAFC-4B6A-BAD3-A3845F43A08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>
            <a:extLst>
              <a:ext uri="{FF2B5EF4-FFF2-40B4-BE49-F238E27FC236}">
                <a16:creationId xmlns:a16="http://schemas.microsoft.com/office/drawing/2014/main" id="{EC6F99F7-136C-45AD-A6AC-ACA5819CA1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>
            <a:extLst>
              <a:ext uri="{FF2B5EF4-FFF2-40B4-BE49-F238E27FC236}">
                <a16:creationId xmlns:a16="http://schemas.microsoft.com/office/drawing/2014/main" id="{80026E42-AFA6-4A29-99E2-6ED85D2A10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F639EC-8A08-4877-89C2-453D1859B655}" type="slidenum">
              <a:rPr lang="es-ES" altLang="en-US" b="0" i="0"/>
              <a:pPr eaLnBrk="1" hangingPunct="1"/>
              <a:t>33</a:t>
            </a:fld>
            <a:endParaRPr lang="es-ES" altLang="en-US" b="0" i="0"/>
          </a:p>
        </p:txBody>
      </p:sp>
      <p:sp>
        <p:nvSpPr>
          <p:cNvPr id="209923" name="Rectangle 2">
            <a:extLst>
              <a:ext uri="{FF2B5EF4-FFF2-40B4-BE49-F238E27FC236}">
                <a16:creationId xmlns:a16="http://schemas.microsoft.com/office/drawing/2014/main" id="{0B923B64-8FFF-4BD9-B9D0-EE637216AFE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>
            <a:extLst>
              <a:ext uri="{FF2B5EF4-FFF2-40B4-BE49-F238E27FC236}">
                <a16:creationId xmlns:a16="http://schemas.microsoft.com/office/drawing/2014/main" id="{0EA9134B-1229-4673-98EC-A6FE28221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>
            <a:extLst>
              <a:ext uri="{FF2B5EF4-FFF2-40B4-BE49-F238E27FC236}">
                <a16:creationId xmlns:a16="http://schemas.microsoft.com/office/drawing/2014/main" id="{509B0738-FD77-4E6C-8F21-E050339028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3E3275F-546A-4599-8884-12B00A0C1141}" type="slidenum">
              <a:rPr lang="es-ES" altLang="en-US" b="0" i="0"/>
              <a:pPr eaLnBrk="1" hangingPunct="1"/>
              <a:t>34</a:t>
            </a:fld>
            <a:endParaRPr lang="es-ES" altLang="en-US" b="0" i="0"/>
          </a:p>
        </p:txBody>
      </p:sp>
      <p:sp>
        <p:nvSpPr>
          <p:cNvPr id="210947" name="Rectangle 2">
            <a:extLst>
              <a:ext uri="{FF2B5EF4-FFF2-40B4-BE49-F238E27FC236}">
                <a16:creationId xmlns:a16="http://schemas.microsoft.com/office/drawing/2014/main" id="{FE76D007-7676-4249-9E71-971E891E6F0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>
            <a:extLst>
              <a:ext uri="{FF2B5EF4-FFF2-40B4-BE49-F238E27FC236}">
                <a16:creationId xmlns:a16="http://schemas.microsoft.com/office/drawing/2014/main" id="{D868C7B2-4F73-4F37-92F5-07C1E5AB7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>
            <a:extLst>
              <a:ext uri="{FF2B5EF4-FFF2-40B4-BE49-F238E27FC236}">
                <a16:creationId xmlns:a16="http://schemas.microsoft.com/office/drawing/2014/main" id="{65F96E0D-3570-4CAA-8A2C-EC2B280563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5CA305A-8FD6-4101-8E95-6CA26FE2C961}" type="slidenum">
              <a:rPr lang="es-ES" altLang="en-US" b="0" i="0"/>
              <a:pPr eaLnBrk="1" hangingPunct="1"/>
              <a:t>35</a:t>
            </a:fld>
            <a:endParaRPr lang="es-ES" altLang="en-US" b="0" i="0"/>
          </a:p>
        </p:txBody>
      </p:sp>
      <p:sp>
        <p:nvSpPr>
          <p:cNvPr id="211971" name="Rectangle 2">
            <a:extLst>
              <a:ext uri="{FF2B5EF4-FFF2-40B4-BE49-F238E27FC236}">
                <a16:creationId xmlns:a16="http://schemas.microsoft.com/office/drawing/2014/main" id="{1BBF29D5-1B98-4916-A714-DBA58E6CDEA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>
            <a:extLst>
              <a:ext uri="{FF2B5EF4-FFF2-40B4-BE49-F238E27FC236}">
                <a16:creationId xmlns:a16="http://schemas.microsoft.com/office/drawing/2014/main" id="{717007AA-9939-4C4A-8558-CDC0F344E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>
            <a:extLst>
              <a:ext uri="{FF2B5EF4-FFF2-40B4-BE49-F238E27FC236}">
                <a16:creationId xmlns:a16="http://schemas.microsoft.com/office/drawing/2014/main" id="{C6BF73DB-FE0C-46E1-97DD-C4FC5A5D0F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A7FDEC2-2344-49EA-A13D-BB0642ABC9F9}" type="slidenum">
              <a:rPr lang="es-ES" altLang="en-US" b="0" i="0"/>
              <a:pPr eaLnBrk="1" hangingPunct="1"/>
              <a:t>36</a:t>
            </a:fld>
            <a:endParaRPr lang="es-ES" altLang="en-US" b="0" i="0"/>
          </a:p>
        </p:txBody>
      </p:sp>
      <p:sp>
        <p:nvSpPr>
          <p:cNvPr id="212995" name="Rectangle 2">
            <a:extLst>
              <a:ext uri="{FF2B5EF4-FFF2-40B4-BE49-F238E27FC236}">
                <a16:creationId xmlns:a16="http://schemas.microsoft.com/office/drawing/2014/main" id="{6B899237-3E49-41C4-802E-4F13F57A408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>
            <a:extLst>
              <a:ext uri="{FF2B5EF4-FFF2-40B4-BE49-F238E27FC236}">
                <a16:creationId xmlns:a16="http://schemas.microsoft.com/office/drawing/2014/main" id="{D0848BFF-026D-4F90-A837-81112A6582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>
            <a:extLst>
              <a:ext uri="{FF2B5EF4-FFF2-40B4-BE49-F238E27FC236}">
                <a16:creationId xmlns:a16="http://schemas.microsoft.com/office/drawing/2014/main" id="{CD65629C-70A1-4578-B089-D7FA4F781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8E9EC4-BAC5-4052-B4FC-53A04ADA488C}" type="slidenum">
              <a:rPr lang="es-ES" altLang="en-US" b="0" i="0"/>
              <a:pPr eaLnBrk="1" hangingPunct="1"/>
              <a:t>37</a:t>
            </a:fld>
            <a:endParaRPr lang="es-ES" altLang="en-US" b="0" i="0"/>
          </a:p>
        </p:txBody>
      </p:sp>
      <p:sp>
        <p:nvSpPr>
          <p:cNvPr id="214019" name="Rectangle 2">
            <a:extLst>
              <a:ext uri="{FF2B5EF4-FFF2-40B4-BE49-F238E27FC236}">
                <a16:creationId xmlns:a16="http://schemas.microsoft.com/office/drawing/2014/main" id="{34CB29F5-48C7-4EA9-9E73-BDED784D4C6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>
            <a:extLst>
              <a:ext uri="{FF2B5EF4-FFF2-40B4-BE49-F238E27FC236}">
                <a16:creationId xmlns:a16="http://schemas.microsoft.com/office/drawing/2014/main" id="{CBEE89AE-2ED0-45D6-B517-F92FE72E1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>
            <a:extLst>
              <a:ext uri="{FF2B5EF4-FFF2-40B4-BE49-F238E27FC236}">
                <a16:creationId xmlns:a16="http://schemas.microsoft.com/office/drawing/2014/main" id="{33D0F2A4-2432-491B-B488-2B7BEB169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780CF9-5FF2-43FC-B2ED-9932D742D288}" type="slidenum">
              <a:rPr lang="es-ES" altLang="en-US" b="0" i="0"/>
              <a:pPr eaLnBrk="1" hangingPunct="1"/>
              <a:t>38</a:t>
            </a:fld>
            <a:endParaRPr lang="es-ES" altLang="en-US" b="0" i="0"/>
          </a:p>
        </p:txBody>
      </p:sp>
      <p:sp>
        <p:nvSpPr>
          <p:cNvPr id="215043" name="Rectangle 2">
            <a:extLst>
              <a:ext uri="{FF2B5EF4-FFF2-40B4-BE49-F238E27FC236}">
                <a16:creationId xmlns:a16="http://schemas.microsoft.com/office/drawing/2014/main" id="{241B81BF-8E84-4E82-ACFB-DCC9FE80C8B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>
            <a:extLst>
              <a:ext uri="{FF2B5EF4-FFF2-40B4-BE49-F238E27FC236}">
                <a16:creationId xmlns:a16="http://schemas.microsoft.com/office/drawing/2014/main" id="{7DB6ED69-1BEC-431E-BA85-F64DB516A5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>
            <a:extLst>
              <a:ext uri="{FF2B5EF4-FFF2-40B4-BE49-F238E27FC236}">
                <a16:creationId xmlns:a16="http://schemas.microsoft.com/office/drawing/2014/main" id="{6A58961C-9F52-400F-A2E6-09B69D8A77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8ED04E-7C55-4448-9B2F-79F4C5DF4FAC}" type="slidenum">
              <a:rPr lang="es-ES" altLang="en-US" b="0" i="0"/>
              <a:pPr eaLnBrk="1" hangingPunct="1"/>
              <a:t>39</a:t>
            </a:fld>
            <a:endParaRPr lang="es-ES" altLang="en-US" b="0" i="0"/>
          </a:p>
        </p:txBody>
      </p:sp>
      <p:sp>
        <p:nvSpPr>
          <p:cNvPr id="216067" name="Rectangle 2">
            <a:extLst>
              <a:ext uri="{FF2B5EF4-FFF2-40B4-BE49-F238E27FC236}">
                <a16:creationId xmlns:a16="http://schemas.microsoft.com/office/drawing/2014/main" id="{B0B926B5-09A8-4A91-BADC-B1DEA73E6D3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>
            <a:extLst>
              <a:ext uri="{FF2B5EF4-FFF2-40B4-BE49-F238E27FC236}">
                <a16:creationId xmlns:a16="http://schemas.microsoft.com/office/drawing/2014/main" id="{84D83B3C-909E-45E4-B053-7D0B13173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>
            <a:extLst>
              <a:ext uri="{FF2B5EF4-FFF2-40B4-BE49-F238E27FC236}">
                <a16:creationId xmlns:a16="http://schemas.microsoft.com/office/drawing/2014/main" id="{E2C5E777-4173-4AB3-ABF4-E36A547D7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A1F4B59-65F7-4807-AB1B-A716F30EDFDE}" type="slidenum">
              <a:rPr lang="es-ES" altLang="en-US" b="0" i="0"/>
              <a:pPr eaLnBrk="1" hangingPunct="1"/>
              <a:t>40</a:t>
            </a:fld>
            <a:endParaRPr lang="es-ES" altLang="en-US" b="0" i="0"/>
          </a:p>
        </p:txBody>
      </p:sp>
      <p:sp>
        <p:nvSpPr>
          <p:cNvPr id="217091" name="Rectangle 2">
            <a:extLst>
              <a:ext uri="{FF2B5EF4-FFF2-40B4-BE49-F238E27FC236}">
                <a16:creationId xmlns:a16="http://schemas.microsoft.com/office/drawing/2014/main" id="{F695EB89-DD5F-4363-9F07-9C2279D5052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>
            <a:extLst>
              <a:ext uri="{FF2B5EF4-FFF2-40B4-BE49-F238E27FC236}">
                <a16:creationId xmlns:a16="http://schemas.microsoft.com/office/drawing/2014/main" id="{5E4A0118-5E5D-45A5-8F14-DB438001D7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>
            <a:extLst>
              <a:ext uri="{FF2B5EF4-FFF2-40B4-BE49-F238E27FC236}">
                <a16:creationId xmlns:a16="http://schemas.microsoft.com/office/drawing/2014/main" id="{D2D813AA-E65B-4E06-9923-098C226D87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90AFED3-07D6-4D4C-B9FA-508E93326DE4}" type="slidenum">
              <a:rPr lang="es-ES" altLang="en-US" b="0" i="0"/>
              <a:pPr eaLnBrk="1" hangingPunct="1"/>
              <a:t>5</a:t>
            </a:fld>
            <a:endParaRPr lang="es-ES" altLang="en-US" b="0" i="0"/>
          </a:p>
        </p:txBody>
      </p:sp>
      <p:sp>
        <p:nvSpPr>
          <p:cNvPr id="181251" name="Rectangle 2">
            <a:extLst>
              <a:ext uri="{FF2B5EF4-FFF2-40B4-BE49-F238E27FC236}">
                <a16:creationId xmlns:a16="http://schemas.microsoft.com/office/drawing/2014/main" id="{778948C3-585B-4788-A322-CD1C14ADF17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>
            <a:extLst>
              <a:ext uri="{FF2B5EF4-FFF2-40B4-BE49-F238E27FC236}">
                <a16:creationId xmlns:a16="http://schemas.microsoft.com/office/drawing/2014/main" id="{06EAF084-2294-4A89-AECF-C5F8D291D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>
            <a:extLst>
              <a:ext uri="{FF2B5EF4-FFF2-40B4-BE49-F238E27FC236}">
                <a16:creationId xmlns:a16="http://schemas.microsoft.com/office/drawing/2014/main" id="{601558A5-4D28-4102-AB94-CBA5100E67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1322E1-CBBB-48AA-A475-9DD34586DE3A}" type="slidenum">
              <a:rPr lang="es-ES" altLang="en-US" b="0" i="0"/>
              <a:pPr eaLnBrk="1" hangingPunct="1"/>
              <a:t>41</a:t>
            </a:fld>
            <a:endParaRPr lang="es-ES" altLang="en-US" b="0" i="0"/>
          </a:p>
        </p:txBody>
      </p:sp>
      <p:sp>
        <p:nvSpPr>
          <p:cNvPr id="218115" name="Rectangle 2">
            <a:extLst>
              <a:ext uri="{FF2B5EF4-FFF2-40B4-BE49-F238E27FC236}">
                <a16:creationId xmlns:a16="http://schemas.microsoft.com/office/drawing/2014/main" id="{3CF8A26F-7E95-4257-868B-2DBDB63CD69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>
            <a:extLst>
              <a:ext uri="{FF2B5EF4-FFF2-40B4-BE49-F238E27FC236}">
                <a16:creationId xmlns:a16="http://schemas.microsoft.com/office/drawing/2014/main" id="{F5FF83FB-78DC-4CB5-920D-717D7883B0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>
            <a:extLst>
              <a:ext uri="{FF2B5EF4-FFF2-40B4-BE49-F238E27FC236}">
                <a16:creationId xmlns:a16="http://schemas.microsoft.com/office/drawing/2014/main" id="{5EA75CB0-1C85-4A3A-BED8-5694C69B13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A60A8E2-1493-4779-A4EF-AA10739A6CB2}" type="slidenum">
              <a:rPr lang="es-ES" altLang="en-US" b="0" i="0"/>
              <a:pPr eaLnBrk="1" hangingPunct="1"/>
              <a:t>42</a:t>
            </a:fld>
            <a:endParaRPr lang="es-ES" altLang="en-US" b="0" i="0"/>
          </a:p>
        </p:txBody>
      </p:sp>
      <p:sp>
        <p:nvSpPr>
          <p:cNvPr id="219139" name="Rectangle 2">
            <a:extLst>
              <a:ext uri="{FF2B5EF4-FFF2-40B4-BE49-F238E27FC236}">
                <a16:creationId xmlns:a16="http://schemas.microsoft.com/office/drawing/2014/main" id="{AAF460E7-6C58-4957-ADB9-616CB9577A4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>
            <a:extLst>
              <a:ext uri="{FF2B5EF4-FFF2-40B4-BE49-F238E27FC236}">
                <a16:creationId xmlns:a16="http://schemas.microsoft.com/office/drawing/2014/main" id="{8E47C14D-802B-4735-B915-3A7AD117C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>
            <a:extLst>
              <a:ext uri="{FF2B5EF4-FFF2-40B4-BE49-F238E27FC236}">
                <a16:creationId xmlns:a16="http://schemas.microsoft.com/office/drawing/2014/main" id="{156E6B77-B0B1-4BDA-AE8B-3FCF2F93E2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ED4DDC-A766-4EF1-89C2-C2CCB9AF0BC7}" type="slidenum">
              <a:rPr lang="es-ES" altLang="en-US" b="0" i="0"/>
              <a:pPr eaLnBrk="1" hangingPunct="1"/>
              <a:t>43</a:t>
            </a:fld>
            <a:endParaRPr lang="es-ES" altLang="en-US" b="0" i="0"/>
          </a:p>
        </p:txBody>
      </p:sp>
      <p:sp>
        <p:nvSpPr>
          <p:cNvPr id="220163" name="Rectangle 2">
            <a:extLst>
              <a:ext uri="{FF2B5EF4-FFF2-40B4-BE49-F238E27FC236}">
                <a16:creationId xmlns:a16="http://schemas.microsoft.com/office/drawing/2014/main" id="{0793C930-11EC-4414-993A-97D2D89D80E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>
            <a:extLst>
              <a:ext uri="{FF2B5EF4-FFF2-40B4-BE49-F238E27FC236}">
                <a16:creationId xmlns:a16="http://schemas.microsoft.com/office/drawing/2014/main" id="{9CDB9D1A-1C78-4B0D-B0E1-06F4EAFC5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>
            <a:extLst>
              <a:ext uri="{FF2B5EF4-FFF2-40B4-BE49-F238E27FC236}">
                <a16:creationId xmlns:a16="http://schemas.microsoft.com/office/drawing/2014/main" id="{FF64E3E3-DACE-430C-B822-37AD9FC8C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A090CF5-4A80-4567-9BF4-1C26174C3C04}" type="slidenum">
              <a:rPr lang="es-ES" altLang="en-US" b="0" i="0"/>
              <a:pPr eaLnBrk="1" hangingPunct="1"/>
              <a:t>45</a:t>
            </a:fld>
            <a:endParaRPr lang="es-ES" altLang="en-US" b="0" i="0"/>
          </a:p>
        </p:txBody>
      </p:sp>
      <p:sp>
        <p:nvSpPr>
          <p:cNvPr id="221187" name="Rectangle 2">
            <a:extLst>
              <a:ext uri="{FF2B5EF4-FFF2-40B4-BE49-F238E27FC236}">
                <a16:creationId xmlns:a16="http://schemas.microsoft.com/office/drawing/2014/main" id="{1FFA250D-22F3-4075-A540-AF2FBBB4FF3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>
            <a:extLst>
              <a:ext uri="{FF2B5EF4-FFF2-40B4-BE49-F238E27FC236}">
                <a16:creationId xmlns:a16="http://schemas.microsoft.com/office/drawing/2014/main" id="{89ABE305-70C9-4605-B60F-81DE96D10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>
            <a:extLst>
              <a:ext uri="{FF2B5EF4-FFF2-40B4-BE49-F238E27FC236}">
                <a16:creationId xmlns:a16="http://schemas.microsoft.com/office/drawing/2014/main" id="{1E95E3B0-5568-4AEF-92A0-9E8404CB9A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E022706-6D0D-467E-95DB-CA19A130A83B}" type="slidenum">
              <a:rPr lang="es-ES" altLang="en-US" b="0" i="0"/>
              <a:pPr eaLnBrk="1" hangingPunct="1"/>
              <a:t>46</a:t>
            </a:fld>
            <a:endParaRPr lang="es-ES" altLang="en-US" b="0" i="0"/>
          </a:p>
        </p:txBody>
      </p:sp>
      <p:sp>
        <p:nvSpPr>
          <p:cNvPr id="222211" name="Rectangle 2">
            <a:extLst>
              <a:ext uri="{FF2B5EF4-FFF2-40B4-BE49-F238E27FC236}">
                <a16:creationId xmlns:a16="http://schemas.microsoft.com/office/drawing/2014/main" id="{6C2859B8-A9FD-4037-9421-A0B63D0A77D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>
            <a:extLst>
              <a:ext uri="{FF2B5EF4-FFF2-40B4-BE49-F238E27FC236}">
                <a16:creationId xmlns:a16="http://schemas.microsoft.com/office/drawing/2014/main" id="{00EC93C6-62FF-456B-BA8C-EEEA5AC39B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>
            <a:extLst>
              <a:ext uri="{FF2B5EF4-FFF2-40B4-BE49-F238E27FC236}">
                <a16:creationId xmlns:a16="http://schemas.microsoft.com/office/drawing/2014/main" id="{7C5F404F-875B-4EF9-92F9-D821D8B4B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F26E7F3-9CC0-4A3A-88A0-8EB3789DE9B8}" type="slidenum">
              <a:rPr lang="es-ES" altLang="en-US" b="0" i="0"/>
              <a:pPr eaLnBrk="1" hangingPunct="1"/>
              <a:t>48</a:t>
            </a:fld>
            <a:endParaRPr lang="es-ES" altLang="en-US" b="0" i="0"/>
          </a:p>
        </p:txBody>
      </p:sp>
      <p:sp>
        <p:nvSpPr>
          <p:cNvPr id="223235" name="Rectangle 2">
            <a:extLst>
              <a:ext uri="{FF2B5EF4-FFF2-40B4-BE49-F238E27FC236}">
                <a16:creationId xmlns:a16="http://schemas.microsoft.com/office/drawing/2014/main" id="{C44EE73A-B519-4F8B-A781-9DD92A61C4E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>
            <a:extLst>
              <a:ext uri="{FF2B5EF4-FFF2-40B4-BE49-F238E27FC236}">
                <a16:creationId xmlns:a16="http://schemas.microsoft.com/office/drawing/2014/main" id="{C813207D-72ED-4C6D-86D4-39AF22256E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>
            <a:extLst>
              <a:ext uri="{FF2B5EF4-FFF2-40B4-BE49-F238E27FC236}">
                <a16:creationId xmlns:a16="http://schemas.microsoft.com/office/drawing/2014/main" id="{1CE1ADB0-2651-4309-B8BE-36FD26A0CB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BD41F5D-4CC6-409C-941D-B29959B29F6B}" type="slidenum">
              <a:rPr lang="es-ES" altLang="en-US" b="0" i="0"/>
              <a:pPr eaLnBrk="1" hangingPunct="1"/>
              <a:t>49</a:t>
            </a:fld>
            <a:endParaRPr lang="es-ES" altLang="en-US" b="0" i="0"/>
          </a:p>
        </p:txBody>
      </p:sp>
      <p:sp>
        <p:nvSpPr>
          <p:cNvPr id="224259" name="Rectangle 2">
            <a:extLst>
              <a:ext uri="{FF2B5EF4-FFF2-40B4-BE49-F238E27FC236}">
                <a16:creationId xmlns:a16="http://schemas.microsoft.com/office/drawing/2014/main" id="{E827556C-AF79-4035-92A8-6F93C84D193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>
            <a:extLst>
              <a:ext uri="{FF2B5EF4-FFF2-40B4-BE49-F238E27FC236}">
                <a16:creationId xmlns:a16="http://schemas.microsoft.com/office/drawing/2014/main" id="{2ACC1D69-D909-4AE0-B888-8E62D6262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>
            <a:extLst>
              <a:ext uri="{FF2B5EF4-FFF2-40B4-BE49-F238E27FC236}">
                <a16:creationId xmlns:a16="http://schemas.microsoft.com/office/drawing/2014/main" id="{DE853D12-A0DA-40F7-80C1-8B00BAE04B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A797088-71F1-4C6D-8001-E611E728E337}" type="slidenum">
              <a:rPr lang="es-ES" altLang="en-US" b="0" i="0"/>
              <a:pPr eaLnBrk="1" hangingPunct="1"/>
              <a:t>50</a:t>
            </a:fld>
            <a:endParaRPr lang="es-ES" altLang="en-US" b="0" i="0"/>
          </a:p>
        </p:txBody>
      </p:sp>
      <p:sp>
        <p:nvSpPr>
          <p:cNvPr id="225283" name="Rectangle 2">
            <a:extLst>
              <a:ext uri="{FF2B5EF4-FFF2-40B4-BE49-F238E27FC236}">
                <a16:creationId xmlns:a16="http://schemas.microsoft.com/office/drawing/2014/main" id="{09183A0D-18FA-4D64-98A7-80C472D84DA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>
            <a:extLst>
              <a:ext uri="{FF2B5EF4-FFF2-40B4-BE49-F238E27FC236}">
                <a16:creationId xmlns:a16="http://schemas.microsoft.com/office/drawing/2014/main" id="{C45D50D9-6AC0-4693-8B61-6AE2E58E5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>
            <a:extLst>
              <a:ext uri="{FF2B5EF4-FFF2-40B4-BE49-F238E27FC236}">
                <a16:creationId xmlns:a16="http://schemas.microsoft.com/office/drawing/2014/main" id="{B858C4D6-ADD7-4B46-BECA-490C671718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D1B5ED-8E21-47F7-B0C7-C620FA9F6E93}" type="slidenum">
              <a:rPr lang="es-ES" altLang="en-US" b="0" i="0"/>
              <a:pPr eaLnBrk="1" hangingPunct="1"/>
              <a:t>51</a:t>
            </a:fld>
            <a:endParaRPr lang="es-ES" altLang="en-US" b="0" i="0"/>
          </a:p>
        </p:txBody>
      </p:sp>
      <p:sp>
        <p:nvSpPr>
          <p:cNvPr id="226307" name="Rectangle 2">
            <a:extLst>
              <a:ext uri="{FF2B5EF4-FFF2-40B4-BE49-F238E27FC236}">
                <a16:creationId xmlns:a16="http://schemas.microsoft.com/office/drawing/2014/main" id="{74A735D9-5ED9-4C3A-8F57-0B53E98EFCF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>
            <a:extLst>
              <a:ext uri="{FF2B5EF4-FFF2-40B4-BE49-F238E27FC236}">
                <a16:creationId xmlns:a16="http://schemas.microsoft.com/office/drawing/2014/main" id="{B31234F2-D19D-4231-9BA8-4FA74078B4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>
            <a:extLst>
              <a:ext uri="{FF2B5EF4-FFF2-40B4-BE49-F238E27FC236}">
                <a16:creationId xmlns:a16="http://schemas.microsoft.com/office/drawing/2014/main" id="{39900616-CC64-43EC-A9A6-1CEBF7C7B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75CD67-6243-45D7-A0AD-84721AD51E3C}" type="slidenum">
              <a:rPr lang="es-ES" altLang="en-US" b="0" i="0"/>
              <a:pPr eaLnBrk="1" hangingPunct="1"/>
              <a:t>52</a:t>
            </a:fld>
            <a:endParaRPr lang="es-ES" altLang="en-US" b="0" i="0"/>
          </a:p>
        </p:txBody>
      </p:sp>
      <p:sp>
        <p:nvSpPr>
          <p:cNvPr id="227331" name="Rectangle 2">
            <a:extLst>
              <a:ext uri="{FF2B5EF4-FFF2-40B4-BE49-F238E27FC236}">
                <a16:creationId xmlns:a16="http://schemas.microsoft.com/office/drawing/2014/main" id="{C12CF422-9114-45FC-8F39-90EF1AD38FB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>
            <a:extLst>
              <a:ext uri="{FF2B5EF4-FFF2-40B4-BE49-F238E27FC236}">
                <a16:creationId xmlns:a16="http://schemas.microsoft.com/office/drawing/2014/main" id="{A08D2DEE-DBC0-4955-A633-503A089443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>
            <a:extLst>
              <a:ext uri="{FF2B5EF4-FFF2-40B4-BE49-F238E27FC236}">
                <a16:creationId xmlns:a16="http://schemas.microsoft.com/office/drawing/2014/main" id="{2F16A914-0D16-4621-A151-E14A3A066A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1386C72-1819-47FB-A2DD-96BCB751C56E}" type="slidenum">
              <a:rPr lang="es-ES" altLang="en-US" b="0" i="0"/>
              <a:pPr eaLnBrk="1" hangingPunct="1"/>
              <a:t>6</a:t>
            </a:fld>
            <a:endParaRPr lang="es-ES" altLang="en-US" b="0" i="0"/>
          </a:p>
        </p:txBody>
      </p:sp>
      <p:sp>
        <p:nvSpPr>
          <p:cNvPr id="182275" name="Rectangle 2">
            <a:extLst>
              <a:ext uri="{FF2B5EF4-FFF2-40B4-BE49-F238E27FC236}">
                <a16:creationId xmlns:a16="http://schemas.microsoft.com/office/drawing/2014/main" id="{ADDA4F2E-E367-436F-A58E-CDC44537797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>
            <a:extLst>
              <a:ext uri="{FF2B5EF4-FFF2-40B4-BE49-F238E27FC236}">
                <a16:creationId xmlns:a16="http://schemas.microsoft.com/office/drawing/2014/main" id="{79B47E61-4016-473B-9245-DA504E126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>
            <a:extLst>
              <a:ext uri="{FF2B5EF4-FFF2-40B4-BE49-F238E27FC236}">
                <a16:creationId xmlns:a16="http://schemas.microsoft.com/office/drawing/2014/main" id="{166D286D-38A3-4E57-8F3D-A6124EE137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36CFAFD-6D63-4AE6-979C-C0336739104D}" type="slidenum">
              <a:rPr lang="es-ES" altLang="en-US" b="0" i="0"/>
              <a:pPr eaLnBrk="1" hangingPunct="1"/>
              <a:t>53</a:t>
            </a:fld>
            <a:endParaRPr lang="es-ES" altLang="en-US" b="0" i="0"/>
          </a:p>
        </p:txBody>
      </p:sp>
      <p:sp>
        <p:nvSpPr>
          <p:cNvPr id="228355" name="Rectangle 2">
            <a:extLst>
              <a:ext uri="{FF2B5EF4-FFF2-40B4-BE49-F238E27FC236}">
                <a16:creationId xmlns:a16="http://schemas.microsoft.com/office/drawing/2014/main" id="{A2E619DE-B334-42FB-92E8-E382BC46CD4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>
            <a:extLst>
              <a:ext uri="{FF2B5EF4-FFF2-40B4-BE49-F238E27FC236}">
                <a16:creationId xmlns:a16="http://schemas.microsoft.com/office/drawing/2014/main" id="{9617D4C4-0D1C-4905-AA4F-4765427DA9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>
            <a:extLst>
              <a:ext uri="{FF2B5EF4-FFF2-40B4-BE49-F238E27FC236}">
                <a16:creationId xmlns:a16="http://schemas.microsoft.com/office/drawing/2014/main" id="{81C80625-CC2C-48AF-9D09-358DE909F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1CFD87E-6F30-4526-A734-1863A0653932}" type="slidenum">
              <a:rPr lang="es-ES" altLang="en-US" b="0" i="0"/>
              <a:pPr eaLnBrk="1" hangingPunct="1"/>
              <a:t>54</a:t>
            </a:fld>
            <a:endParaRPr lang="es-ES" altLang="en-US" b="0" i="0"/>
          </a:p>
        </p:txBody>
      </p:sp>
      <p:sp>
        <p:nvSpPr>
          <p:cNvPr id="229379" name="Rectangle 2">
            <a:extLst>
              <a:ext uri="{FF2B5EF4-FFF2-40B4-BE49-F238E27FC236}">
                <a16:creationId xmlns:a16="http://schemas.microsoft.com/office/drawing/2014/main" id="{FDFECF5D-163B-4C2D-91F5-DC9228D569E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>
            <a:extLst>
              <a:ext uri="{FF2B5EF4-FFF2-40B4-BE49-F238E27FC236}">
                <a16:creationId xmlns:a16="http://schemas.microsoft.com/office/drawing/2014/main" id="{71AE4155-1B8A-499D-BC1D-E5DA1480A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5A0C4C26-23D2-49B4-BAFD-8EADB9663E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D8A6513-047B-40C1-9243-3F90C77463C8}" type="slidenum">
              <a:rPr lang="es-ES" altLang="en-US" b="0" i="0"/>
              <a:pPr eaLnBrk="1" hangingPunct="1"/>
              <a:t>55</a:t>
            </a:fld>
            <a:endParaRPr lang="es-ES" altLang="en-US" b="0" i="0"/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9DC873EA-328C-487F-998C-6C34EFE6BE0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CE4AE826-CB6B-431C-ACF7-399C64B1A4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>
            <a:extLst>
              <a:ext uri="{FF2B5EF4-FFF2-40B4-BE49-F238E27FC236}">
                <a16:creationId xmlns:a16="http://schemas.microsoft.com/office/drawing/2014/main" id="{61FA032C-4784-4E27-8799-9F5D618A37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CD0CAC-39BB-4F3B-9966-EE91CC536758}" type="slidenum">
              <a:rPr lang="es-ES" altLang="en-US" b="0" i="0"/>
              <a:pPr eaLnBrk="1" hangingPunct="1"/>
              <a:t>56</a:t>
            </a:fld>
            <a:endParaRPr lang="es-ES" altLang="en-US" b="0" i="0"/>
          </a:p>
        </p:txBody>
      </p:sp>
      <p:sp>
        <p:nvSpPr>
          <p:cNvPr id="231427" name="Rectangle 2">
            <a:extLst>
              <a:ext uri="{FF2B5EF4-FFF2-40B4-BE49-F238E27FC236}">
                <a16:creationId xmlns:a16="http://schemas.microsoft.com/office/drawing/2014/main" id="{04B18BAF-A30E-4D31-A225-8644F5D4F85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>
            <a:extLst>
              <a:ext uri="{FF2B5EF4-FFF2-40B4-BE49-F238E27FC236}">
                <a16:creationId xmlns:a16="http://schemas.microsoft.com/office/drawing/2014/main" id="{05983787-0B08-4064-A68E-15C3A0CF5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>
            <a:extLst>
              <a:ext uri="{FF2B5EF4-FFF2-40B4-BE49-F238E27FC236}">
                <a16:creationId xmlns:a16="http://schemas.microsoft.com/office/drawing/2014/main" id="{E66C269F-EAC3-4AB1-94B3-F824B35F5A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AF09A18-6BB1-4F5C-9CDE-6C9D6C5446EA}" type="slidenum">
              <a:rPr lang="es-ES" altLang="en-US" b="0" i="0"/>
              <a:pPr eaLnBrk="1" hangingPunct="1"/>
              <a:t>57</a:t>
            </a:fld>
            <a:endParaRPr lang="es-ES" altLang="en-US" b="0" i="0"/>
          </a:p>
        </p:txBody>
      </p:sp>
      <p:sp>
        <p:nvSpPr>
          <p:cNvPr id="232451" name="Rectangle 2">
            <a:extLst>
              <a:ext uri="{FF2B5EF4-FFF2-40B4-BE49-F238E27FC236}">
                <a16:creationId xmlns:a16="http://schemas.microsoft.com/office/drawing/2014/main" id="{D6D61F5F-3D5B-4E2C-9C29-913633261DD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>
            <a:extLst>
              <a:ext uri="{FF2B5EF4-FFF2-40B4-BE49-F238E27FC236}">
                <a16:creationId xmlns:a16="http://schemas.microsoft.com/office/drawing/2014/main" id="{6BC2E198-2E2C-401D-AB67-D3528A1954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>
            <a:extLst>
              <a:ext uri="{FF2B5EF4-FFF2-40B4-BE49-F238E27FC236}">
                <a16:creationId xmlns:a16="http://schemas.microsoft.com/office/drawing/2014/main" id="{6745E27D-82C5-46FB-A6F4-4426745AA3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1904467-F0D7-4517-B644-8C2F0BF69509}" type="slidenum">
              <a:rPr lang="es-ES" altLang="en-US" b="0" i="0"/>
              <a:pPr eaLnBrk="1" hangingPunct="1"/>
              <a:t>58</a:t>
            </a:fld>
            <a:endParaRPr lang="es-ES" altLang="en-US" b="0" i="0"/>
          </a:p>
        </p:txBody>
      </p:sp>
      <p:sp>
        <p:nvSpPr>
          <p:cNvPr id="233475" name="Rectangle 2">
            <a:extLst>
              <a:ext uri="{FF2B5EF4-FFF2-40B4-BE49-F238E27FC236}">
                <a16:creationId xmlns:a16="http://schemas.microsoft.com/office/drawing/2014/main" id="{D78D5061-200E-4C06-A713-0F3A76149DF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>
            <a:extLst>
              <a:ext uri="{FF2B5EF4-FFF2-40B4-BE49-F238E27FC236}">
                <a16:creationId xmlns:a16="http://schemas.microsoft.com/office/drawing/2014/main" id="{028051A0-9035-42E6-8762-68517B8F53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>
            <a:extLst>
              <a:ext uri="{FF2B5EF4-FFF2-40B4-BE49-F238E27FC236}">
                <a16:creationId xmlns:a16="http://schemas.microsoft.com/office/drawing/2014/main" id="{6722ED8D-D0A3-40D6-AFB4-9E30F8EA39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EEAD2FE-3136-4921-AF39-34772E24A931}" type="slidenum">
              <a:rPr lang="es-ES" altLang="en-US" b="0" i="0"/>
              <a:pPr eaLnBrk="1" hangingPunct="1"/>
              <a:t>59</a:t>
            </a:fld>
            <a:endParaRPr lang="es-ES" altLang="en-US" b="0" i="0"/>
          </a:p>
        </p:txBody>
      </p:sp>
      <p:sp>
        <p:nvSpPr>
          <p:cNvPr id="234499" name="Rectangle 2">
            <a:extLst>
              <a:ext uri="{FF2B5EF4-FFF2-40B4-BE49-F238E27FC236}">
                <a16:creationId xmlns:a16="http://schemas.microsoft.com/office/drawing/2014/main" id="{1B9323B2-C258-4A37-999F-FE802B9F039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>
            <a:extLst>
              <a:ext uri="{FF2B5EF4-FFF2-40B4-BE49-F238E27FC236}">
                <a16:creationId xmlns:a16="http://schemas.microsoft.com/office/drawing/2014/main" id="{AB57953D-79B1-4B2D-9036-3AFA746CFA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>
            <a:extLst>
              <a:ext uri="{FF2B5EF4-FFF2-40B4-BE49-F238E27FC236}">
                <a16:creationId xmlns:a16="http://schemas.microsoft.com/office/drawing/2014/main" id="{D8BFC282-1DF2-4C07-990C-5D3C1A8DD2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78C7618-7E07-4592-B490-C02DFC275A0D}" type="slidenum">
              <a:rPr lang="es-ES" altLang="en-US" b="0" i="0"/>
              <a:pPr eaLnBrk="1" hangingPunct="1"/>
              <a:t>60</a:t>
            </a:fld>
            <a:endParaRPr lang="es-ES" altLang="en-US" b="0" i="0"/>
          </a:p>
        </p:txBody>
      </p:sp>
      <p:sp>
        <p:nvSpPr>
          <p:cNvPr id="235523" name="Rectangle 2">
            <a:extLst>
              <a:ext uri="{FF2B5EF4-FFF2-40B4-BE49-F238E27FC236}">
                <a16:creationId xmlns:a16="http://schemas.microsoft.com/office/drawing/2014/main" id="{80A7BD6B-A593-4A3C-923D-30233370091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>
            <a:extLst>
              <a:ext uri="{FF2B5EF4-FFF2-40B4-BE49-F238E27FC236}">
                <a16:creationId xmlns:a16="http://schemas.microsoft.com/office/drawing/2014/main" id="{807709AD-8957-4CE8-934A-00CCE83F6D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>
            <a:extLst>
              <a:ext uri="{FF2B5EF4-FFF2-40B4-BE49-F238E27FC236}">
                <a16:creationId xmlns:a16="http://schemas.microsoft.com/office/drawing/2014/main" id="{C85851A4-5273-4C6A-B098-810341CB18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ED4259-6894-4EB3-9492-047C0D0C130B}" type="slidenum">
              <a:rPr lang="es-ES" altLang="en-US" b="0" i="0"/>
              <a:pPr eaLnBrk="1" hangingPunct="1"/>
              <a:t>61</a:t>
            </a:fld>
            <a:endParaRPr lang="es-ES" altLang="en-US" b="0" i="0"/>
          </a:p>
        </p:txBody>
      </p:sp>
      <p:sp>
        <p:nvSpPr>
          <p:cNvPr id="236547" name="Rectangle 2">
            <a:extLst>
              <a:ext uri="{FF2B5EF4-FFF2-40B4-BE49-F238E27FC236}">
                <a16:creationId xmlns:a16="http://schemas.microsoft.com/office/drawing/2014/main" id="{01E26B98-040A-42BB-A8A4-2B736D71FF4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>
            <a:extLst>
              <a:ext uri="{FF2B5EF4-FFF2-40B4-BE49-F238E27FC236}">
                <a16:creationId xmlns:a16="http://schemas.microsoft.com/office/drawing/2014/main" id="{C8AC98C7-0094-4CB3-A115-DEA12EF72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>
            <a:extLst>
              <a:ext uri="{FF2B5EF4-FFF2-40B4-BE49-F238E27FC236}">
                <a16:creationId xmlns:a16="http://schemas.microsoft.com/office/drawing/2014/main" id="{A94565D8-5D9D-4FE3-BF69-3025F6B083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EBC1F80-A75A-4D7F-8290-97F2A948DB54}" type="slidenum">
              <a:rPr lang="es-ES" altLang="en-US" b="0" i="0"/>
              <a:pPr eaLnBrk="1" hangingPunct="1"/>
              <a:t>62</a:t>
            </a:fld>
            <a:endParaRPr lang="es-ES" altLang="en-US" b="0" i="0"/>
          </a:p>
        </p:txBody>
      </p:sp>
      <p:sp>
        <p:nvSpPr>
          <p:cNvPr id="237571" name="Rectangle 2">
            <a:extLst>
              <a:ext uri="{FF2B5EF4-FFF2-40B4-BE49-F238E27FC236}">
                <a16:creationId xmlns:a16="http://schemas.microsoft.com/office/drawing/2014/main" id="{281A4B71-178F-4A0B-832A-45316D329C5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>
            <a:extLst>
              <a:ext uri="{FF2B5EF4-FFF2-40B4-BE49-F238E27FC236}">
                <a16:creationId xmlns:a16="http://schemas.microsoft.com/office/drawing/2014/main" id="{81175DE8-3958-4DE0-855C-0ECD50F48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>
            <a:extLst>
              <a:ext uri="{FF2B5EF4-FFF2-40B4-BE49-F238E27FC236}">
                <a16:creationId xmlns:a16="http://schemas.microsoft.com/office/drawing/2014/main" id="{B7658E1A-10AC-43DE-A11D-E9997827A2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0432EFB-3103-4889-85BF-3113E22B852A}" type="slidenum">
              <a:rPr lang="es-ES" altLang="en-US" b="0" i="0"/>
              <a:pPr eaLnBrk="1" hangingPunct="1"/>
              <a:t>7</a:t>
            </a:fld>
            <a:endParaRPr lang="es-ES" altLang="en-US" b="0" i="0"/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B475CCF4-771D-49F6-B381-33F9DA62675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89910520-C22E-4B59-9AFE-5A1A4B196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>
            <a:extLst>
              <a:ext uri="{FF2B5EF4-FFF2-40B4-BE49-F238E27FC236}">
                <a16:creationId xmlns:a16="http://schemas.microsoft.com/office/drawing/2014/main" id="{A19AD9B4-2356-413E-8874-FC30931514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A49ABA-9A94-4728-831A-9B2280F14401}" type="slidenum">
              <a:rPr lang="es-ES" altLang="en-US" b="0" i="0"/>
              <a:pPr eaLnBrk="1" hangingPunct="1"/>
              <a:t>63</a:t>
            </a:fld>
            <a:endParaRPr lang="es-ES" altLang="en-US" b="0" i="0"/>
          </a:p>
        </p:txBody>
      </p:sp>
      <p:sp>
        <p:nvSpPr>
          <p:cNvPr id="238595" name="Rectangle 2">
            <a:extLst>
              <a:ext uri="{FF2B5EF4-FFF2-40B4-BE49-F238E27FC236}">
                <a16:creationId xmlns:a16="http://schemas.microsoft.com/office/drawing/2014/main" id="{D2C37925-25B4-4486-8F87-CF76ABD180D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>
            <a:extLst>
              <a:ext uri="{FF2B5EF4-FFF2-40B4-BE49-F238E27FC236}">
                <a16:creationId xmlns:a16="http://schemas.microsoft.com/office/drawing/2014/main" id="{2049F4C5-B829-4B96-B0CF-0050514443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>
            <a:extLst>
              <a:ext uri="{FF2B5EF4-FFF2-40B4-BE49-F238E27FC236}">
                <a16:creationId xmlns:a16="http://schemas.microsoft.com/office/drawing/2014/main" id="{74F2E376-7DFB-4404-9670-D22B2B26D9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454BF5-9DFC-428B-9CB8-7C549F130566}" type="slidenum">
              <a:rPr lang="es-ES" altLang="en-US" b="0" i="0"/>
              <a:pPr eaLnBrk="1" hangingPunct="1"/>
              <a:t>64</a:t>
            </a:fld>
            <a:endParaRPr lang="es-ES" altLang="en-US" b="0" i="0"/>
          </a:p>
        </p:txBody>
      </p:sp>
      <p:sp>
        <p:nvSpPr>
          <p:cNvPr id="239619" name="Rectangle 2">
            <a:extLst>
              <a:ext uri="{FF2B5EF4-FFF2-40B4-BE49-F238E27FC236}">
                <a16:creationId xmlns:a16="http://schemas.microsoft.com/office/drawing/2014/main" id="{226FEB88-71A5-4332-8CBC-4CC098F040B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>
            <a:extLst>
              <a:ext uri="{FF2B5EF4-FFF2-40B4-BE49-F238E27FC236}">
                <a16:creationId xmlns:a16="http://schemas.microsoft.com/office/drawing/2014/main" id="{D2C1C0B1-4D8A-4837-8542-DB63A2A037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>
            <a:extLst>
              <a:ext uri="{FF2B5EF4-FFF2-40B4-BE49-F238E27FC236}">
                <a16:creationId xmlns:a16="http://schemas.microsoft.com/office/drawing/2014/main" id="{A4E92229-095B-4714-A3D2-0B1F4BF2EB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275F48-EA6D-4CB7-9FB9-6E4B050202D1}" type="slidenum">
              <a:rPr lang="es-ES" altLang="en-US" b="0" i="0"/>
              <a:pPr eaLnBrk="1" hangingPunct="1"/>
              <a:t>65</a:t>
            </a:fld>
            <a:endParaRPr lang="es-ES" altLang="en-US" b="0" i="0"/>
          </a:p>
        </p:txBody>
      </p:sp>
      <p:sp>
        <p:nvSpPr>
          <p:cNvPr id="240643" name="Rectangle 2">
            <a:extLst>
              <a:ext uri="{FF2B5EF4-FFF2-40B4-BE49-F238E27FC236}">
                <a16:creationId xmlns:a16="http://schemas.microsoft.com/office/drawing/2014/main" id="{C0527994-3F98-4673-B3B5-52F8BB19E63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>
            <a:extLst>
              <a:ext uri="{FF2B5EF4-FFF2-40B4-BE49-F238E27FC236}">
                <a16:creationId xmlns:a16="http://schemas.microsoft.com/office/drawing/2014/main" id="{B0817925-9EF6-46FA-BBEE-678325F28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>
            <a:extLst>
              <a:ext uri="{FF2B5EF4-FFF2-40B4-BE49-F238E27FC236}">
                <a16:creationId xmlns:a16="http://schemas.microsoft.com/office/drawing/2014/main" id="{C0274575-2F6C-4019-A22F-C863C8B24E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1EC7DE-F8DA-4795-8D5F-29E010557ACA}" type="slidenum">
              <a:rPr lang="es-ES" altLang="en-US" b="0" i="0"/>
              <a:pPr eaLnBrk="1" hangingPunct="1"/>
              <a:t>66</a:t>
            </a:fld>
            <a:endParaRPr lang="es-ES" altLang="en-US" b="0" i="0"/>
          </a:p>
        </p:txBody>
      </p:sp>
      <p:sp>
        <p:nvSpPr>
          <p:cNvPr id="241667" name="Rectangle 2">
            <a:extLst>
              <a:ext uri="{FF2B5EF4-FFF2-40B4-BE49-F238E27FC236}">
                <a16:creationId xmlns:a16="http://schemas.microsoft.com/office/drawing/2014/main" id="{D6913FE1-5D9C-4075-A169-042DFB896C9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>
            <a:extLst>
              <a:ext uri="{FF2B5EF4-FFF2-40B4-BE49-F238E27FC236}">
                <a16:creationId xmlns:a16="http://schemas.microsoft.com/office/drawing/2014/main" id="{A2F6B86C-80EA-4B48-99EC-3B04D0DDC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>
            <a:extLst>
              <a:ext uri="{FF2B5EF4-FFF2-40B4-BE49-F238E27FC236}">
                <a16:creationId xmlns:a16="http://schemas.microsoft.com/office/drawing/2014/main" id="{606D4390-77AD-4197-AD7D-88FE4EB255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5F5198E-DF70-4C09-926F-55B4E222E7DB}" type="slidenum">
              <a:rPr lang="es-ES" altLang="en-US" b="0" i="0"/>
              <a:pPr eaLnBrk="1" hangingPunct="1"/>
              <a:t>67</a:t>
            </a:fld>
            <a:endParaRPr lang="es-ES" altLang="en-US" b="0" i="0"/>
          </a:p>
        </p:txBody>
      </p:sp>
      <p:sp>
        <p:nvSpPr>
          <p:cNvPr id="242691" name="Rectangle 2">
            <a:extLst>
              <a:ext uri="{FF2B5EF4-FFF2-40B4-BE49-F238E27FC236}">
                <a16:creationId xmlns:a16="http://schemas.microsoft.com/office/drawing/2014/main" id="{84A1FE1E-269F-4471-B1B1-C02D81FF2D9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>
            <a:extLst>
              <a:ext uri="{FF2B5EF4-FFF2-40B4-BE49-F238E27FC236}">
                <a16:creationId xmlns:a16="http://schemas.microsoft.com/office/drawing/2014/main" id="{57504019-4DA8-42AA-8755-2B366D6E05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>
            <a:extLst>
              <a:ext uri="{FF2B5EF4-FFF2-40B4-BE49-F238E27FC236}">
                <a16:creationId xmlns:a16="http://schemas.microsoft.com/office/drawing/2014/main" id="{3B194004-4E74-47B9-82FB-54DBC4EF68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FECAB1-CE82-40CB-9623-9A071C942293}" type="slidenum">
              <a:rPr lang="es-ES" altLang="en-US" b="0" i="0"/>
              <a:pPr eaLnBrk="1" hangingPunct="1"/>
              <a:t>68</a:t>
            </a:fld>
            <a:endParaRPr lang="es-ES" altLang="en-US" b="0" i="0"/>
          </a:p>
        </p:txBody>
      </p:sp>
      <p:sp>
        <p:nvSpPr>
          <p:cNvPr id="243715" name="Rectangle 2">
            <a:extLst>
              <a:ext uri="{FF2B5EF4-FFF2-40B4-BE49-F238E27FC236}">
                <a16:creationId xmlns:a16="http://schemas.microsoft.com/office/drawing/2014/main" id="{1DCE8EE6-4F6D-4A6C-9A02-CD9A677F8E2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>
            <a:extLst>
              <a:ext uri="{FF2B5EF4-FFF2-40B4-BE49-F238E27FC236}">
                <a16:creationId xmlns:a16="http://schemas.microsoft.com/office/drawing/2014/main" id="{1DE45BAE-B72A-41FD-A0A5-7E1353942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>
            <a:extLst>
              <a:ext uri="{FF2B5EF4-FFF2-40B4-BE49-F238E27FC236}">
                <a16:creationId xmlns:a16="http://schemas.microsoft.com/office/drawing/2014/main" id="{5DEEEA7D-E5EF-47C1-9EBA-DD957A59BD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2384918-D0E2-4392-95BE-87AE0219E6B4}" type="slidenum">
              <a:rPr lang="es-ES" altLang="en-US" b="0" i="0"/>
              <a:pPr eaLnBrk="1" hangingPunct="1"/>
              <a:t>69</a:t>
            </a:fld>
            <a:endParaRPr lang="es-ES" altLang="en-US" b="0" i="0"/>
          </a:p>
        </p:txBody>
      </p:sp>
      <p:sp>
        <p:nvSpPr>
          <p:cNvPr id="244739" name="Rectangle 2">
            <a:extLst>
              <a:ext uri="{FF2B5EF4-FFF2-40B4-BE49-F238E27FC236}">
                <a16:creationId xmlns:a16="http://schemas.microsoft.com/office/drawing/2014/main" id="{F2F42FB2-37F0-4775-B811-E0F566D5A66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>
            <a:extLst>
              <a:ext uri="{FF2B5EF4-FFF2-40B4-BE49-F238E27FC236}">
                <a16:creationId xmlns:a16="http://schemas.microsoft.com/office/drawing/2014/main" id="{D70313C2-2A76-4675-B68F-2A4BC4A9E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>
            <a:extLst>
              <a:ext uri="{FF2B5EF4-FFF2-40B4-BE49-F238E27FC236}">
                <a16:creationId xmlns:a16="http://schemas.microsoft.com/office/drawing/2014/main" id="{55969623-311E-4916-BF10-2EEC53A870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4B4F6CE-A749-4C8A-A5BB-E90641D7292B}" type="slidenum">
              <a:rPr lang="es-ES" altLang="en-US" b="0" i="0"/>
              <a:pPr eaLnBrk="1" hangingPunct="1"/>
              <a:t>70</a:t>
            </a:fld>
            <a:endParaRPr lang="es-ES" altLang="en-US" b="0" i="0"/>
          </a:p>
        </p:txBody>
      </p:sp>
      <p:sp>
        <p:nvSpPr>
          <p:cNvPr id="245763" name="Rectangle 2">
            <a:extLst>
              <a:ext uri="{FF2B5EF4-FFF2-40B4-BE49-F238E27FC236}">
                <a16:creationId xmlns:a16="http://schemas.microsoft.com/office/drawing/2014/main" id="{BE82ACBA-2CB4-4B72-BA2C-EB92DDD848A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>
            <a:extLst>
              <a:ext uri="{FF2B5EF4-FFF2-40B4-BE49-F238E27FC236}">
                <a16:creationId xmlns:a16="http://schemas.microsoft.com/office/drawing/2014/main" id="{9D8AC4B9-BBC2-42D6-9745-B5AF26D34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>
            <a:extLst>
              <a:ext uri="{FF2B5EF4-FFF2-40B4-BE49-F238E27FC236}">
                <a16:creationId xmlns:a16="http://schemas.microsoft.com/office/drawing/2014/main" id="{00CEA5CA-EB89-4565-A46A-528232A78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1818CC7-2EF8-48BB-8693-580925425874}" type="slidenum">
              <a:rPr lang="es-ES" altLang="en-US" b="0" i="0"/>
              <a:pPr eaLnBrk="1" hangingPunct="1"/>
              <a:t>71</a:t>
            </a:fld>
            <a:endParaRPr lang="es-ES" altLang="en-US" b="0" i="0"/>
          </a:p>
        </p:txBody>
      </p:sp>
      <p:sp>
        <p:nvSpPr>
          <p:cNvPr id="246787" name="Rectangle 2">
            <a:extLst>
              <a:ext uri="{FF2B5EF4-FFF2-40B4-BE49-F238E27FC236}">
                <a16:creationId xmlns:a16="http://schemas.microsoft.com/office/drawing/2014/main" id="{57FAADF4-655E-44C1-9948-9BA792281DD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>
            <a:extLst>
              <a:ext uri="{FF2B5EF4-FFF2-40B4-BE49-F238E27FC236}">
                <a16:creationId xmlns:a16="http://schemas.microsoft.com/office/drawing/2014/main" id="{34B7BA17-3AC0-4783-9614-DCD01E79D4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>
            <a:extLst>
              <a:ext uri="{FF2B5EF4-FFF2-40B4-BE49-F238E27FC236}">
                <a16:creationId xmlns:a16="http://schemas.microsoft.com/office/drawing/2014/main" id="{1061351D-E3DD-4616-BA40-F329B6CCE4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9746A3-9431-40B7-859B-35AAEA6DDFFF}" type="slidenum">
              <a:rPr lang="es-ES" altLang="en-US" b="0" i="0"/>
              <a:pPr eaLnBrk="1" hangingPunct="1"/>
              <a:t>72</a:t>
            </a:fld>
            <a:endParaRPr lang="es-ES" altLang="en-US" b="0" i="0"/>
          </a:p>
        </p:txBody>
      </p:sp>
      <p:sp>
        <p:nvSpPr>
          <p:cNvPr id="247811" name="Rectangle 2">
            <a:extLst>
              <a:ext uri="{FF2B5EF4-FFF2-40B4-BE49-F238E27FC236}">
                <a16:creationId xmlns:a16="http://schemas.microsoft.com/office/drawing/2014/main" id="{7840E697-411E-44A2-BB6D-9CD17DA3F7D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>
            <a:extLst>
              <a:ext uri="{FF2B5EF4-FFF2-40B4-BE49-F238E27FC236}">
                <a16:creationId xmlns:a16="http://schemas.microsoft.com/office/drawing/2014/main" id="{2986B0C7-7C97-47D3-9DC8-DC968C6B4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>
            <a:extLst>
              <a:ext uri="{FF2B5EF4-FFF2-40B4-BE49-F238E27FC236}">
                <a16:creationId xmlns:a16="http://schemas.microsoft.com/office/drawing/2014/main" id="{566C1C78-B381-420D-A239-1BABC204C2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7917BA7-9F5F-4853-87F8-18E42575CD77}" type="slidenum">
              <a:rPr lang="es-ES" altLang="en-US" b="0" i="0"/>
              <a:pPr eaLnBrk="1" hangingPunct="1"/>
              <a:t>8</a:t>
            </a:fld>
            <a:endParaRPr lang="es-ES" altLang="en-US" b="0" i="0"/>
          </a:p>
        </p:txBody>
      </p:sp>
      <p:sp>
        <p:nvSpPr>
          <p:cNvPr id="184323" name="Rectangle 2">
            <a:extLst>
              <a:ext uri="{FF2B5EF4-FFF2-40B4-BE49-F238E27FC236}">
                <a16:creationId xmlns:a16="http://schemas.microsoft.com/office/drawing/2014/main" id="{D3D869CD-5C95-49C3-BB2F-344031DC53C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>
            <a:extLst>
              <a:ext uri="{FF2B5EF4-FFF2-40B4-BE49-F238E27FC236}">
                <a16:creationId xmlns:a16="http://schemas.microsoft.com/office/drawing/2014/main" id="{667BEA36-DB09-4676-B89E-92F85C5C0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>
            <a:extLst>
              <a:ext uri="{FF2B5EF4-FFF2-40B4-BE49-F238E27FC236}">
                <a16:creationId xmlns:a16="http://schemas.microsoft.com/office/drawing/2014/main" id="{C3BDE357-2C0A-4DF2-A96B-2246B544E1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C3F16D5-52FD-48B4-9005-778F90E498BE}" type="slidenum">
              <a:rPr lang="es-ES" altLang="en-US" b="0" i="0"/>
              <a:pPr eaLnBrk="1" hangingPunct="1"/>
              <a:t>73</a:t>
            </a:fld>
            <a:endParaRPr lang="es-ES" altLang="en-US" b="0" i="0"/>
          </a:p>
        </p:txBody>
      </p:sp>
      <p:sp>
        <p:nvSpPr>
          <p:cNvPr id="248835" name="Rectangle 2">
            <a:extLst>
              <a:ext uri="{FF2B5EF4-FFF2-40B4-BE49-F238E27FC236}">
                <a16:creationId xmlns:a16="http://schemas.microsoft.com/office/drawing/2014/main" id="{FCAB79F8-AB16-4083-9E43-06BE3FF68F4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>
            <a:extLst>
              <a:ext uri="{FF2B5EF4-FFF2-40B4-BE49-F238E27FC236}">
                <a16:creationId xmlns:a16="http://schemas.microsoft.com/office/drawing/2014/main" id="{2EB1369A-CACA-4E4E-BC7C-A4574D7B12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>
            <a:extLst>
              <a:ext uri="{FF2B5EF4-FFF2-40B4-BE49-F238E27FC236}">
                <a16:creationId xmlns:a16="http://schemas.microsoft.com/office/drawing/2014/main" id="{2432E3EF-C21F-4E48-A127-7C627D6D05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40F848-D931-4A86-AE09-0B2E22854DD6}" type="slidenum">
              <a:rPr lang="es-ES" altLang="en-US" b="0" i="0"/>
              <a:pPr eaLnBrk="1" hangingPunct="1"/>
              <a:t>74</a:t>
            </a:fld>
            <a:endParaRPr lang="es-ES" altLang="en-US" b="0" i="0"/>
          </a:p>
        </p:txBody>
      </p:sp>
      <p:sp>
        <p:nvSpPr>
          <p:cNvPr id="249859" name="Rectangle 2">
            <a:extLst>
              <a:ext uri="{FF2B5EF4-FFF2-40B4-BE49-F238E27FC236}">
                <a16:creationId xmlns:a16="http://schemas.microsoft.com/office/drawing/2014/main" id="{1A6E2086-3D2F-4269-8648-23A7EDAB4BF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>
            <a:extLst>
              <a:ext uri="{FF2B5EF4-FFF2-40B4-BE49-F238E27FC236}">
                <a16:creationId xmlns:a16="http://schemas.microsoft.com/office/drawing/2014/main" id="{17B67F6B-5919-4FEB-866E-7274A47700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>
            <a:extLst>
              <a:ext uri="{FF2B5EF4-FFF2-40B4-BE49-F238E27FC236}">
                <a16:creationId xmlns:a16="http://schemas.microsoft.com/office/drawing/2014/main" id="{AA493957-1C9C-47C3-A146-63BAC2F55F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4CAFF4B-BAF8-45FB-909E-87D70DEDCD9D}" type="slidenum">
              <a:rPr lang="es-ES" altLang="en-US" b="0" i="0"/>
              <a:pPr eaLnBrk="1" hangingPunct="1"/>
              <a:t>75</a:t>
            </a:fld>
            <a:endParaRPr lang="es-ES" altLang="en-US" b="0" i="0"/>
          </a:p>
        </p:txBody>
      </p:sp>
      <p:sp>
        <p:nvSpPr>
          <p:cNvPr id="250883" name="Rectangle 2">
            <a:extLst>
              <a:ext uri="{FF2B5EF4-FFF2-40B4-BE49-F238E27FC236}">
                <a16:creationId xmlns:a16="http://schemas.microsoft.com/office/drawing/2014/main" id="{4FFCCAD5-1859-4BF0-BAF0-EFC45AC3274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>
            <a:extLst>
              <a:ext uri="{FF2B5EF4-FFF2-40B4-BE49-F238E27FC236}">
                <a16:creationId xmlns:a16="http://schemas.microsoft.com/office/drawing/2014/main" id="{ED309B29-4235-416F-9133-6FA67A7670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>
            <a:extLst>
              <a:ext uri="{FF2B5EF4-FFF2-40B4-BE49-F238E27FC236}">
                <a16:creationId xmlns:a16="http://schemas.microsoft.com/office/drawing/2014/main" id="{EF14C9FF-3B7D-4184-9E85-D8FAD71456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247EF57-944C-4552-9ADD-A5B05510DBD8}" type="slidenum">
              <a:rPr lang="es-ES" altLang="en-US" b="0" i="0"/>
              <a:pPr eaLnBrk="1" hangingPunct="1"/>
              <a:t>76</a:t>
            </a:fld>
            <a:endParaRPr lang="es-ES" altLang="en-US" b="0" i="0"/>
          </a:p>
        </p:txBody>
      </p:sp>
      <p:sp>
        <p:nvSpPr>
          <p:cNvPr id="251907" name="Rectangle 2">
            <a:extLst>
              <a:ext uri="{FF2B5EF4-FFF2-40B4-BE49-F238E27FC236}">
                <a16:creationId xmlns:a16="http://schemas.microsoft.com/office/drawing/2014/main" id="{D150EA3C-B4B2-4BA3-A470-755C952FD16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>
            <a:extLst>
              <a:ext uri="{FF2B5EF4-FFF2-40B4-BE49-F238E27FC236}">
                <a16:creationId xmlns:a16="http://schemas.microsoft.com/office/drawing/2014/main" id="{3784A057-F5AC-4861-B8EF-22227B33B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>
            <a:extLst>
              <a:ext uri="{FF2B5EF4-FFF2-40B4-BE49-F238E27FC236}">
                <a16:creationId xmlns:a16="http://schemas.microsoft.com/office/drawing/2014/main" id="{A27E5217-E1E7-4B1A-8644-CB3877F2A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520E243-CD87-4888-AC83-347D89DD3AC3}" type="slidenum">
              <a:rPr lang="es-ES" altLang="en-US" b="0" i="0"/>
              <a:pPr eaLnBrk="1" hangingPunct="1"/>
              <a:t>77</a:t>
            </a:fld>
            <a:endParaRPr lang="es-ES" altLang="en-US" b="0" i="0"/>
          </a:p>
        </p:txBody>
      </p:sp>
      <p:sp>
        <p:nvSpPr>
          <p:cNvPr id="252931" name="Rectangle 2">
            <a:extLst>
              <a:ext uri="{FF2B5EF4-FFF2-40B4-BE49-F238E27FC236}">
                <a16:creationId xmlns:a16="http://schemas.microsoft.com/office/drawing/2014/main" id="{6A3F5284-A0BE-4ADF-A5C0-E1B37A52F3F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>
            <a:extLst>
              <a:ext uri="{FF2B5EF4-FFF2-40B4-BE49-F238E27FC236}">
                <a16:creationId xmlns:a16="http://schemas.microsoft.com/office/drawing/2014/main" id="{18EC0623-1220-4336-AE35-D4A47D5C7F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>
            <a:extLst>
              <a:ext uri="{FF2B5EF4-FFF2-40B4-BE49-F238E27FC236}">
                <a16:creationId xmlns:a16="http://schemas.microsoft.com/office/drawing/2014/main" id="{B817B5A9-FF09-4239-9D32-8B396E1FE6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D88547-AFF6-40B7-AA0D-80ED92930145}" type="slidenum">
              <a:rPr lang="es-ES" altLang="en-US" b="0" i="0"/>
              <a:pPr eaLnBrk="1" hangingPunct="1"/>
              <a:t>79</a:t>
            </a:fld>
            <a:endParaRPr lang="es-ES" altLang="en-US" b="0" i="0"/>
          </a:p>
        </p:txBody>
      </p:sp>
      <p:sp>
        <p:nvSpPr>
          <p:cNvPr id="253955" name="Rectangle 2">
            <a:extLst>
              <a:ext uri="{FF2B5EF4-FFF2-40B4-BE49-F238E27FC236}">
                <a16:creationId xmlns:a16="http://schemas.microsoft.com/office/drawing/2014/main" id="{2401C0E4-6C12-4A2E-B010-5364D7DD1B2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>
            <a:extLst>
              <a:ext uri="{FF2B5EF4-FFF2-40B4-BE49-F238E27FC236}">
                <a16:creationId xmlns:a16="http://schemas.microsoft.com/office/drawing/2014/main" id="{F98D2E53-77D8-4B36-8E8B-0738F1074C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>
            <a:extLst>
              <a:ext uri="{FF2B5EF4-FFF2-40B4-BE49-F238E27FC236}">
                <a16:creationId xmlns:a16="http://schemas.microsoft.com/office/drawing/2014/main" id="{5AB6F4F9-C9E6-4973-859E-C98BA775A4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BC88BBA-9093-47AA-8443-8B65F017E536}" type="slidenum">
              <a:rPr lang="es-ES" altLang="en-US" b="0" i="0"/>
              <a:pPr eaLnBrk="1" hangingPunct="1"/>
              <a:t>80</a:t>
            </a:fld>
            <a:endParaRPr lang="es-ES" altLang="en-US" b="0" i="0"/>
          </a:p>
        </p:txBody>
      </p:sp>
      <p:sp>
        <p:nvSpPr>
          <p:cNvPr id="254979" name="Rectangle 2">
            <a:extLst>
              <a:ext uri="{FF2B5EF4-FFF2-40B4-BE49-F238E27FC236}">
                <a16:creationId xmlns:a16="http://schemas.microsoft.com/office/drawing/2014/main" id="{371EA2CC-A9F4-43A9-BDBA-1283BAC3597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>
            <a:extLst>
              <a:ext uri="{FF2B5EF4-FFF2-40B4-BE49-F238E27FC236}">
                <a16:creationId xmlns:a16="http://schemas.microsoft.com/office/drawing/2014/main" id="{94F31698-F490-48DA-ABAD-3046D2780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>
            <a:extLst>
              <a:ext uri="{FF2B5EF4-FFF2-40B4-BE49-F238E27FC236}">
                <a16:creationId xmlns:a16="http://schemas.microsoft.com/office/drawing/2014/main" id="{F539C9FF-C195-43B8-9596-4C4D60B6DE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1D685F7-48C7-4BCA-AF45-A82B897C86DF}" type="slidenum">
              <a:rPr lang="es-ES" altLang="en-US" b="0" i="0"/>
              <a:pPr eaLnBrk="1" hangingPunct="1"/>
              <a:t>81</a:t>
            </a:fld>
            <a:endParaRPr lang="es-ES" altLang="en-US" b="0" i="0"/>
          </a:p>
        </p:txBody>
      </p:sp>
      <p:sp>
        <p:nvSpPr>
          <p:cNvPr id="256003" name="Rectangle 2">
            <a:extLst>
              <a:ext uri="{FF2B5EF4-FFF2-40B4-BE49-F238E27FC236}">
                <a16:creationId xmlns:a16="http://schemas.microsoft.com/office/drawing/2014/main" id="{20CCE93B-C9DF-41E7-94E3-22236423E8C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>
            <a:extLst>
              <a:ext uri="{FF2B5EF4-FFF2-40B4-BE49-F238E27FC236}">
                <a16:creationId xmlns:a16="http://schemas.microsoft.com/office/drawing/2014/main" id="{602FA2BA-B7E6-409A-86A4-9E0E12345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>
            <a:extLst>
              <a:ext uri="{FF2B5EF4-FFF2-40B4-BE49-F238E27FC236}">
                <a16:creationId xmlns:a16="http://schemas.microsoft.com/office/drawing/2014/main" id="{87D81440-E990-4FFA-93B5-48E943C285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A380ACD-D1B8-4F61-B906-714AE050CEFA}" type="slidenum">
              <a:rPr lang="es-ES" altLang="en-US" b="0" i="0"/>
              <a:pPr eaLnBrk="1" hangingPunct="1"/>
              <a:t>82</a:t>
            </a:fld>
            <a:endParaRPr lang="es-ES" altLang="en-US" b="0" i="0"/>
          </a:p>
        </p:txBody>
      </p:sp>
      <p:sp>
        <p:nvSpPr>
          <p:cNvPr id="257027" name="Rectangle 2">
            <a:extLst>
              <a:ext uri="{FF2B5EF4-FFF2-40B4-BE49-F238E27FC236}">
                <a16:creationId xmlns:a16="http://schemas.microsoft.com/office/drawing/2014/main" id="{C0623887-998B-4EFD-B93F-1F2A795A7DF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>
            <a:extLst>
              <a:ext uri="{FF2B5EF4-FFF2-40B4-BE49-F238E27FC236}">
                <a16:creationId xmlns:a16="http://schemas.microsoft.com/office/drawing/2014/main" id="{677BACE3-BB08-4A12-9C02-6D77A5D1F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>
            <a:extLst>
              <a:ext uri="{FF2B5EF4-FFF2-40B4-BE49-F238E27FC236}">
                <a16:creationId xmlns:a16="http://schemas.microsoft.com/office/drawing/2014/main" id="{398B6ACF-6E16-4B6C-B08F-C83440938E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EBC7C75-4DDD-4B75-AF37-C6BAE0C6E3EE}" type="slidenum">
              <a:rPr lang="es-ES" altLang="en-US" b="0" i="0"/>
              <a:pPr eaLnBrk="1" hangingPunct="1"/>
              <a:t>83</a:t>
            </a:fld>
            <a:endParaRPr lang="es-ES" altLang="en-US" b="0" i="0"/>
          </a:p>
        </p:txBody>
      </p:sp>
      <p:sp>
        <p:nvSpPr>
          <p:cNvPr id="258051" name="Rectangle 2">
            <a:extLst>
              <a:ext uri="{FF2B5EF4-FFF2-40B4-BE49-F238E27FC236}">
                <a16:creationId xmlns:a16="http://schemas.microsoft.com/office/drawing/2014/main" id="{B2F26407-6B46-4F34-9D86-645DC034486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>
            <a:extLst>
              <a:ext uri="{FF2B5EF4-FFF2-40B4-BE49-F238E27FC236}">
                <a16:creationId xmlns:a16="http://schemas.microsoft.com/office/drawing/2014/main" id="{138921BC-31BE-4A1F-B82B-12C9825556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>
            <a:extLst>
              <a:ext uri="{FF2B5EF4-FFF2-40B4-BE49-F238E27FC236}">
                <a16:creationId xmlns:a16="http://schemas.microsoft.com/office/drawing/2014/main" id="{C942EC96-3005-4169-8D86-242E9F483B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16CDCA6-2219-4F2C-92DA-0DAF1756A493}" type="slidenum">
              <a:rPr lang="es-ES" altLang="en-US" b="0" i="0"/>
              <a:pPr eaLnBrk="1" hangingPunct="1"/>
              <a:t>9</a:t>
            </a:fld>
            <a:endParaRPr lang="es-ES" altLang="en-US" b="0" i="0"/>
          </a:p>
        </p:txBody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7DA484F8-555E-45C9-A460-D5163C59172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>
            <a:extLst>
              <a:ext uri="{FF2B5EF4-FFF2-40B4-BE49-F238E27FC236}">
                <a16:creationId xmlns:a16="http://schemas.microsoft.com/office/drawing/2014/main" id="{CE7D63AA-2382-4248-88AB-BC2D6C1416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>
            <a:extLst>
              <a:ext uri="{FF2B5EF4-FFF2-40B4-BE49-F238E27FC236}">
                <a16:creationId xmlns:a16="http://schemas.microsoft.com/office/drawing/2014/main" id="{1EA92C53-2943-485F-9686-6740785789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02CB46-6C3C-43F6-9D69-78ECA0356F42}" type="slidenum">
              <a:rPr lang="es-ES" altLang="en-US" b="0" i="0"/>
              <a:pPr eaLnBrk="1" hangingPunct="1"/>
              <a:t>84</a:t>
            </a:fld>
            <a:endParaRPr lang="es-ES" altLang="en-US" b="0" i="0"/>
          </a:p>
        </p:txBody>
      </p:sp>
      <p:sp>
        <p:nvSpPr>
          <p:cNvPr id="259075" name="Rectangle 2">
            <a:extLst>
              <a:ext uri="{FF2B5EF4-FFF2-40B4-BE49-F238E27FC236}">
                <a16:creationId xmlns:a16="http://schemas.microsoft.com/office/drawing/2014/main" id="{EFFEE61B-D6B9-464A-A394-CECB00E3E8B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6" name="Rectangle 3">
            <a:extLst>
              <a:ext uri="{FF2B5EF4-FFF2-40B4-BE49-F238E27FC236}">
                <a16:creationId xmlns:a16="http://schemas.microsoft.com/office/drawing/2014/main" id="{606272E1-A2FD-47FF-943E-E8847EFCB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>
            <a:extLst>
              <a:ext uri="{FF2B5EF4-FFF2-40B4-BE49-F238E27FC236}">
                <a16:creationId xmlns:a16="http://schemas.microsoft.com/office/drawing/2014/main" id="{653979C3-9C73-463F-BF3C-52B3642A11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6124592-D200-419E-82E3-3FBD8C4FB96B}" type="slidenum">
              <a:rPr lang="es-ES" altLang="en-US" b="0" i="0"/>
              <a:pPr eaLnBrk="1" hangingPunct="1"/>
              <a:t>85</a:t>
            </a:fld>
            <a:endParaRPr lang="es-ES" altLang="en-US" b="0" i="0"/>
          </a:p>
        </p:txBody>
      </p:sp>
      <p:sp>
        <p:nvSpPr>
          <p:cNvPr id="260099" name="Rectangle 2">
            <a:extLst>
              <a:ext uri="{FF2B5EF4-FFF2-40B4-BE49-F238E27FC236}">
                <a16:creationId xmlns:a16="http://schemas.microsoft.com/office/drawing/2014/main" id="{D8C6DE5A-9C00-42D0-B1F9-87FD4D2B9CE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>
            <a:extLst>
              <a:ext uri="{FF2B5EF4-FFF2-40B4-BE49-F238E27FC236}">
                <a16:creationId xmlns:a16="http://schemas.microsoft.com/office/drawing/2014/main" id="{F4C01583-9D67-4FFA-A792-C2C55E091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>
            <a:extLst>
              <a:ext uri="{FF2B5EF4-FFF2-40B4-BE49-F238E27FC236}">
                <a16:creationId xmlns:a16="http://schemas.microsoft.com/office/drawing/2014/main" id="{FEDDC48B-022A-4C12-BD68-87E0BC2169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A03BA8D-E671-4E82-9A7C-4E53B9ABEF69}" type="slidenum">
              <a:rPr lang="es-ES" altLang="en-US" b="0" i="0"/>
              <a:pPr eaLnBrk="1" hangingPunct="1"/>
              <a:t>86</a:t>
            </a:fld>
            <a:endParaRPr lang="es-ES" altLang="en-US" b="0" i="0"/>
          </a:p>
        </p:txBody>
      </p:sp>
      <p:sp>
        <p:nvSpPr>
          <p:cNvPr id="261123" name="Rectangle 2">
            <a:extLst>
              <a:ext uri="{FF2B5EF4-FFF2-40B4-BE49-F238E27FC236}">
                <a16:creationId xmlns:a16="http://schemas.microsoft.com/office/drawing/2014/main" id="{D1BE6A6E-ACFB-47B9-AA3D-8BE92106D4F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>
            <a:extLst>
              <a:ext uri="{FF2B5EF4-FFF2-40B4-BE49-F238E27FC236}">
                <a16:creationId xmlns:a16="http://schemas.microsoft.com/office/drawing/2014/main" id="{ABEB09DD-A049-45F7-8234-736DB547B9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>
            <a:extLst>
              <a:ext uri="{FF2B5EF4-FFF2-40B4-BE49-F238E27FC236}">
                <a16:creationId xmlns:a16="http://schemas.microsoft.com/office/drawing/2014/main" id="{F17FC82C-4277-4FBE-9AAB-E5885D0229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69D5557-C369-4945-B282-D8769F4861F5}" type="slidenum">
              <a:rPr lang="es-ES" altLang="en-US" b="0" i="0"/>
              <a:pPr eaLnBrk="1" hangingPunct="1"/>
              <a:t>87</a:t>
            </a:fld>
            <a:endParaRPr lang="es-ES" altLang="en-US" b="0" i="0"/>
          </a:p>
        </p:txBody>
      </p:sp>
      <p:sp>
        <p:nvSpPr>
          <p:cNvPr id="262147" name="Rectangle 2">
            <a:extLst>
              <a:ext uri="{FF2B5EF4-FFF2-40B4-BE49-F238E27FC236}">
                <a16:creationId xmlns:a16="http://schemas.microsoft.com/office/drawing/2014/main" id="{FBC23F22-CB5F-4BF2-A418-DFFFF464305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>
            <a:extLst>
              <a:ext uri="{FF2B5EF4-FFF2-40B4-BE49-F238E27FC236}">
                <a16:creationId xmlns:a16="http://schemas.microsoft.com/office/drawing/2014/main" id="{6472F7F4-8FB4-457B-978E-A1861A740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>
            <a:extLst>
              <a:ext uri="{FF2B5EF4-FFF2-40B4-BE49-F238E27FC236}">
                <a16:creationId xmlns:a16="http://schemas.microsoft.com/office/drawing/2014/main" id="{DE2C35C2-8E2E-4624-9FA7-A50171BC54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49A3C0-20C1-436E-97E9-76D0D0ECD2FA}" type="slidenum">
              <a:rPr lang="es-ES" altLang="en-US" b="0" i="0"/>
              <a:pPr eaLnBrk="1" hangingPunct="1"/>
              <a:t>89</a:t>
            </a:fld>
            <a:endParaRPr lang="es-ES" altLang="en-US" b="0" i="0"/>
          </a:p>
        </p:txBody>
      </p:sp>
      <p:sp>
        <p:nvSpPr>
          <p:cNvPr id="263171" name="Rectangle 2">
            <a:extLst>
              <a:ext uri="{FF2B5EF4-FFF2-40B4-BE49-F238E27FC236}">
                <a16:creationId xmlns:a16="http://schemas.microsoft.com/office/drawing/2014/main" id="{27D3E264-0AE6-4AC0-9DC5-3279DECFBC4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>
            <a:extLst>
              <a:ext uri="{FF2B5EF4-FFF2-40B4-BE49-F238E27FC236}">
                <a16:creationId xmlns:a16="http://schemas.microsoft.com/office/drawing/2014/main" id="{A35279C6-D6EF-454B-AF9D-CA55FC62C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>
            <a:extLst>
              <a:ext uri="{FF2B5EF4-FFF2-40B4-BE49-F238E27FC236}">
                <a16:creationId xmlns:a16="http://schemas.microsoft.com/office/drawing/2014/main" id="{AD69FE3D-30BF-486E-98AA-57CE08205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FC1DAD-C5C4-4BCA-A0F3-6059171D4EC3}" type="slidenum">
              <a:rPr lang="es-ES" altLang="en-US" b="0" i="0"/>
              <a:pPr eaLnBrk="1" hangingPunct="1"/>
              <a:t>90</a:t>
            </a:fld>
            <a:endParaRPr lang="es-ES" altLang="en-US" b="0" i="0"/>
          </a:p>
        </p:txBody>
      </p:sp>
      <p:sp>
        <p:nvSpPr>
          <p:cNvPr id="264195" name="Rectangle 2">
            <a:extLst>
              <a:ext uri="{FF2B5EF4-FFF2-40B4-BE49-F238E27FC236}">
                <a16:creationId xmlns:a16="http://schemas.microsoft.com/office/drawing/2014/main" id="{DDB2AB02-17AF-4217-A848-02AB4ACC89A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>
            <a:extLst>
              <a:ext uri="{FF2B5EF4-FFF2-40B4-BE49-F238E27FC236}">
                <a16:creationId xmlns:a16="http://schemas.microsoft.com/office/drawing/2014/main" id="{854C893F-1183-47DB-951B-AA5F6FEB1B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>
            <a:extLst>
              <a:ext uri="{FF2B5EF4-FFF2-40B4-BE49-F238E27FC236}">
                <a16:creationId xmlns:a16="http://schemas.microsoft.com/office/drawing/2014/main" id="{5B1ABE12-F8B8-4E02-979F-0DAFFC09FA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E7DF5F-BF26-49BE-85DD-17B3B9221EDD}" type="slidenum">
              <a:rPr lang="es-ES" altLang="en-US" b="0" i="0"/>
              <a:pPr eaLnBrk="1" hangingPunct="1"/>
              <a:t>91</a:t>
            </a:fld>
            <a:endParaRPr lang="es-ES" altLang="en-US" b="0" i="0"/>
          </a:p>
        </p:txBody>
      </p:sp>
      <p:sp>
        <p:nvSpPr>
          <p:cNvPr id="265219" name="Rectangle 2">
            <a:extLst>
              <a:ext uri="{FF2B5EF4-FFF2-40B4-BE49-F238E27FC236}">
                <a16:creationId xmlns:a16="http://schemas.microsoft.com/office/drawing/2014/main" id="{4CB57A2F-16AE-4D45-A7D4-03BE3473889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20" name="Rectangle 3">
            <a:extLst>
              <a:ext uri="{FF2B5EF4-FFF2-40B4-BE49-F238E27FC236}">
                <a16:creationId xmlns:a16="http://schemas.microsoft.com/office/drawing/2014/main" id="{37372482-2256-46A8-A176-A65429380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>
            <a:extLst>
              <a:ext uri="{FF2B5EF4-FFF2-40B4-BE49-F238E27FC236}">
                <a16:creationId xmlns:a16="http://schemas.microsoft.com/office/drawing/2014/main" id="{78D0A7D7-D88E-4532-B596-44B74A747B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C1A538F-ED73-4E6C-BBD7-10B75116923F}" type="slidenum">
              <a:rPr lang="es-ES" altLang="en-US" b="0" i="0"/>
              <a:pPr eaLnBrk="1" hangingPunct="1"/>
              <a:t>92</a:t>
            </a:fld>
            <a:endParaRPr lang="es-ES" altLang="en-US" b="0" i="0"/>
          </a:p>
        </p:txBody>
      </p:sp>
      <p:sp>
        <p:nvSpPr>
          <p:cNvPr id="266243" name="Rectangle 2">
            <a:extLst>
              <a:ext uri="{FF2B5EF4-FFF2-40B4-BE49-F238E27FC236}">
                <a16:creationId xmlns:a16="http://schemas.microsoft.com/office/drawing/2014/main" id="{8B52EFD7-81F4-4AE0-BA78-6F1A6EF3825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4" name="Rectangle 3">
            <a:extLst>
              <a:ext uri="{FF2B5EF4-FFF2-40B4-BE49-F238E27FC236}">
                <a16:creationId xmlns:a16="http://schemas.microsoft.com/office/drawing/2014/main" id="{8221F73D-6C96-4676-973A-079D76C3ED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>
            <a:extLst>
              <a:ext uri="{FF2B5EF4-FFF2-40B4-BE49-F238E27FC236}">
                <a16:creationId xmlns:a16="http://schemas.microsoft.com/office/drawing/2014/main" id="{8930221B-B75F-4A8E-AF50-C86D937FBB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40801F-93DC-4011-9D00-1B4F2A5F046F}" type="slidenum">
              <a:rPr lang="es-ES" altLang="en-US" b="0" i="0"/>
              <a:pPr eaLnBrk="1" hangingPunct="1"/>
              <a:t>93</a:t>
            </a:fld>
            <a:endParaRPr lang="es-ES" altLang="en-US" b="0" i="0"/>
          </a:p>
        </p:txBody>
      </p:sp>
      <p:sp>
        <p:nvSpPr>
          <p:cNvPr id="267267" name="Rectangle 2">
            <a:extLst>
              <a:ext uri="{FF2B5EF4-FFF2-40B4-BE49-F238E27FC236}">
                <a16:creationId xmlns:a16="http://schemas.microsoft.com/office/drawing/2014/main" id="{A1D105FC-394A-41F4-A6C1-67152ED80AA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>
            <a:extLst>
              <a:ext uri="{FF2B5EF4-FFF2-40B4-BE49-F238E27FC236}">
                <a16:creationId xmlns:a16="http://schemas.microsoft.com/office/drawing/2014/main" id="{AACF2DCF-217D-4844-BA20-8ECEA185D1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>
            <a:extLst>
              <a:ext uri="{FF2B5EF4-FFF2-40B4-BE49-F238E27FC236}">
                <a16:creationId xmlns:a16="http://schemas.microsoft.com/office/drawing/2014/main" id="{9EDFB735-4C54-4617-8498-40142E548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C885E6-485F-4F19-A9AA-C5678C44895F}" type="slidenum">
              <a:rPr lang="es-ES" altLang="en-US" b="0" i="0"/>
              <a:pPr eaLnBrk="1" hangingPunct="1"/>
              <a:t>94</a:t>
            </a:fld>
            <a:endParaRPr lang="es-ES" altLang="en-US" b="0" i="0"/>
          </a:p>
        </p:txBody>
      </p:sp>
      <p:sp>
        <p:nvSpPr>
          <p:cNvPr id="268291" name="Rectangle 2">
            <a:extLst>
              <a:ext uri="{FF2B5EF4-FFF2-40B4-BE49-F238E27FC236}">
                <a16:creationId xmlns:a16="http://schemas.microsoft.com/office/drawing/2014/main" id="{B0D7840A-95EB-4E99-B072-53E4124FCEB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2" name="Rectangle 3">
            <a:extLst>
              <a:ext uri="{FF2B5EF4-FFF2-40B4-BE49-F238E27FC236}">
                <a16:creationId xmlns:a16="http://schemas.microsoft.com/office/drawing/2014/main" id="{1836C058-5E42-486B-BB4B-A0EE5A82B0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>
            <a:extLst>
              <a:ext uri="{FF2B5EF4-FFF2-40B4-BE49-F238E27FC236}">
                <a16:creationId xmlns:a16="http://schemas.microsoft.com/office/drawing/2014/main" id="{A344C7D0-17B4-47DC-AC11-46D55DF34C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2CA3EA2-7C3C-4DEB-A79F-BC23281D9FA6}" type="slidenum">
              <a:rPr lang="es-ES" altLang="en-US" b="0" i="0"/>
              <a:pPr eaLnBrk="1" hangingPunct="1"/>
              <a:t>10</a:t>
            </a:fld>
            <a:endParaRPr lang="es-ES" altLang="en-US" b="0" i="0"/>
          </a:p>
        </p:txBody>
      </p:sp>
      <p:sp>
        <p:nvSpPr>
          <p:cNvPr id="186371" name="Rectangle 2">
            <a:extLst>
              <a:ext uri="{FF2B5EF4-FFF2-40B4-BE49-F238E27FC236}">
                <a16:creationId xmlns:a16="http://schemas.microsoft.com/office/drawing/2014/main" id="{0E6B4C6E-2108-43D1-9C61-99E8113E3D1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>
            <a:extLst>
              <a:ext uri="{FF2B5EF4-FFF2-40B4-BE49-F238E27FC236}">
                <a16:creationId xmlns:a16="http://schemas.microsoft.com/office/drawing/2014/main" id="{0A211267-DA2E-421C-BF38-CCE3FBD92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>
            <a:extLst>
              <a:ext uri="{FF2B5EF4-FFF2-40B4-BE49-F238E27FC236}">
                <a16:creationId xmlns:a16="http://schemas.microsoft.com/office/drawing/2014/main" id="{AC2350CE-7FBB-4583-9F37-E28417E481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7FBED8F-566F-43F5-ADB8-4676F91E6CF4}" type="slidenum">
              <a:rPr lang="es-ES" altLang="en-US" b="0" i="0"/>
              <a:pPr eaLnBrk="1" hangingPunct="1"/>
              <a:t>95</a:t>
            </a:fld>
            <a:endParaRPr lang="es-ES" altLang="en-US" b="0" i="0"/>
          </a:p>
        </p:txBody>
      </p:sp>
      <p:sp>
        <p:nvSpPr>
          <p:cNvPr id="269315" name="Rectangle 2">
            <a:extLst>
              <a:ext uri="{FF2B5EF4-FFF2-40B4-BE49-F238E27FC236}">
                <a16:creationId xmlns:a16="http://schemas.microsoft.com/office/drawing/2014/main" id="{6E7AAD02-72C8-4D3B-B06A-4003768C9EB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>
            <a:extLst>
              <a:ext uri="{FF2B5EF4-FFF2-40B4-BE49-F238E27FC236}">
                <a16:creationId xmlns:a16="http://schemas.microsoft.com/office/drawing/2014/main" id="{154E999A-09F3-40E6-B393-A786E5FEE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>
            <a:extLst>
              <a:ext uri="{FF2B5EF4-FFF2-40B4-BE49-F238E27FC236}">
                <a16:creationId xmlns:a16="http://schemas.microsoft.com/office/drawing/2014/main" id="{79DCCDCC-C480-483F-9CD7-CDAFA5E027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8C81B34-3F4B-4828-8175-9103DD032BCB}" type="slidenum">
              <a:rPr lang="es-ES" altLang="en-US" b="0" i="0"/>
              <a:pPr eaLnBrk="1" hangingPunct="1"/>
              <a:t>96</a:t>
            </a:fld>
            <a:endParaRPr lang="es-ES" altLang="en-US" b="0" i="0"/>
          </a:p>
        </p:txBody>
      </p:sp>
      <p:sp>
        <p:nvSpPr>
          <p:cNvPr id="270339" name="Rectangle 2">
            <a:extLst>
              <a:ext uri="{FF2B5EF4-FFF2-40B4-BE49-F238E27FC236}">
                <a16:creationId xmlns:a16="http://schemas.microsoft.com/office/drawing/2014/main" id="{2618D3D8-6067-49A9-8218-0EB557CD40E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>
            <a:extLst>
              <a:ext uri="{FF2B5EF4-FFF2-40B4-BE49-F238E27FC236}">
                <a16:creationId xmlns:a16="http://schemas.microsoft.com/office/drawing/2014/main" id="{DD5F5498-141E-44B1-8507-75FA0E4F38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>
            <a:extLst>
              <a:ext uri="{FF2B5EF4-FFF2-40B4-BE49-F238E27FC236}">
                <a16:creationId xmlns:a16="http://schemas.microsoft.com/office/drawing/2014/main" id="{3948A4D6-B411-4189-81E4-AB351BF653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C3665CB-C271-4BB2-BC1C-F510190BA378}" type="slidenum">
              <a:rPr lang="es-ES" altLang="en-US" b="0" i="0"/>
              <a:pPr eaLnBrk="1" hangingPunct="1"/>
              <a:t>97</a:t>
            </a:fld>
            <a:endParaRPr lang="es-ES" altLang="en-US" b="0" i="0"/>
          </a:p>
        </p:txBody>
      </p:sp>
      <p:sp>
        <p:nvSpPr>
          <p:cNvPr id="271363" name="Rectangle 2">
            <a:extLst>
              <a:ext uri="{FF2B5EF4-FFF2-40B4-BE49-F238E27FC236}">
                <a16:creationId xmlns:a16="http://schemas.microsoft.com/office/drawing/2014/main" id="{F56A4310-C617-4672-8ACE-7BC0BDA058E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4" name="Rectangle 3">
            <a:extLst>
              <a:ext uri="{FF2B5EF4-FFF2-40B4-BE49-F238E27FC236}">
                <a16:creationId xmlns:a16="http://schemas.microsoft.com/office/drawing/2014/main" id="{4B4621AD-628E-41E2-9BCD-A9652E6775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>
            <a:extLst>
              <a:ext uri="{FF2B5EF4-FFF2-40B4-BE49-F238E27FC236}">
                <a16:creationId xmlns:a16="http://schemas.microsoft.com/office/drawing/2014/main" id="{5CF2B299-48D4-40CF-8D6D-613C5F30E6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6B7050-6628-480D-B334-D1DE90D80B65}" type="slidenum">
              <a:rPr lang="es-ES" altLang="en-US" b="0" i="0"/>
              <a:pPr eaLnBrk="1" hangingPunct="1"/>
              <a:t>147</a:t>
            </a:fld>
            <a:endParaRPr lang="es-ES" altLang="en-US" b="0" i="0"/>
          </a:p>
        </p:txBody>
      </p:sp>
      <p:sp>
        <p:nvSpPr>
          <p:cNvPr id="272387" name="Rectangle 2">
            <a:extLst>
              <a:ext uri="{FF2B5EF4-FFF2-40B4-BE49-F238E27FC236}">
                <a16:creationId xmlns:a16="http://schemas.microsoft.com/office/drawing/2014/main" id="{8E3B10F7-3005-444C-9FDC-8A27FC7E430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>
            <a:extLst>
              <a:ext uri="{FF2B5EF4-FFF2-40B4-BE49-F238E27FC236}">
                <a16:creationId xmlns:a16="http://schemas.microsoft.com/office/drawing/2014/main" id="{21B0E39C-0E09-42A3-8EA3-423B7D05C4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>
            <a:extLst>
              <a:ext uri="{FF2B5EF4-FFF2-40B4-BE49-F238E27FC236}">
                <a16:creationId xmlns:a16="http://schemas.microsoft.com/office/drawing/2014/main" id="{E03E9DBD-69EA-41D8-94A3-C623EBC43F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B670434-16F4-4E87-9733-6FF89CE131C9}" type="slidenum">
              <a:rPr lang="es-ES" altLang="en-US" b="0" i="0"/>
              <a:pPr eaLnBrk="1" hangingPunct="1"/>
              <a:t>148</a:t>
            </a:fld>
            <a:endParaRPr lang="es-ES" altLang="en-US" b="0" i="0"/>
          </a:p>
        </p:txBody>
      </p:sp>
      <p:sp>
        <p:nvSpPr>
          <p:cNvPr id="273411" name="Rectangle 2">
            <a:extLst>
              <a:ext uri="{FF2B5EF4-FFF2-40B4-BE49-F238E27FC236}">
                <a16:creationId xmlns:a16="http://schemas.microsoft.com/office/drawing/2014/main" id="{E49E13B7-F0F5-4A98-B103-0FFEADEFA12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>
            <a:extLst>
              <a:ext uri="{FF2B5EF4-FFF2-40B4-BE49-F238E27FC236}">
                <a16:creationId xmlns:a16="http://schemas.microsoft.com/office/drawing/2014/main" id="{817C4E4D-60EA-4122-A291-5653B73790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>
            <a:extLst>
              <a:ext uri="{FF2B5EF4-FFF2-40B4-BE49-F238E27FC236}">
                <a16:creationId xmlns:a16="http://schemas.microsoft.com/office/drawing/2014/main" id="{321F5A55-CFF3-4600-B779-54377D7128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8B6D82B-148C-4AF4-9CB4-84E320F462BC}" type="slidenum">
              <a:rPr lang="es-ES" altLang="en-US" b="0" i="0"/>
              <a:pPr eaLnBrk="1" hangingPunct="1"/>
              <a:t>149</a:t>
            </a:fld>
            <a:endParaRPr lang="es-ES" altLang="en-US" b="0" i="0"/>
          </a:p>
        </p:txBody>
      </p:sp>
      <p:sp>
        <p:nvSpPr>
          <p:cNvPr id="274435" name="Rectangle 2">
            <a:extLst>
              <a:ext uri="{FF2B5EF4-FFF2-40B4-BE49-F238E27FC236}">
                <a16:creationId xmlns:a16="http://schemas.microsoft.com/office/drawing/2014/main" id="{B01A518E-A9D3-4966-9974-CABCA9F2941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>
            <a:extLst>
              <a:ext uri="{FF2B5EF4-FFF2-40B4-BE49-F238E27FC236}">
                <a16:creationId xmlns:a16="http://schemas.microsoft.com/office/drawing/2014/main" id="{4E834F86-2D53-4475-8F1C-6D7BFA240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>
            <a:extLst>
              <a:ext uri="{FF2B5EF4-FFF2-40B4-BE49-F238E27FC236}">
                <a16:creationId xmlns:a16="http://schemas.microsoft.com/office/drawing/2014/main" id="{2BCFCA1C-166D-4C30-9BDD-08AA070D7E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F9B50F4-307E-4705-AA60-12251D17A207}" type="slidenum">
              <a:rPr lang="es-ES" altLang="en-US" b="0" i="0"/>
              <a:pPr eaLnBrk="1" hangingPunct="1"/>
              <a:t>150</a:t>
            </a:fld>
            <a:endParaRPr lang="es-ES" altLang="en-US" b="0" i="0"/>
          </a:p>
        </p:txBody>
      </p:sp>
      <p:sp>
        <p:nvSpPr>
          <p:cNvPr id="275459" name="Rectangle 2">
            <a:extLst>
              <a:ext uri="{FF2B5EF4-FFF2-40B4-BE49-F238E27FC236}">
                <a16:creationId xmlns:a16="http://schemas.microsoft.com/office/drawing/2014/main" id="{3B805405-A139-431A-8553-70BF70DD976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60" name="Rectangle 3">
            <a:extLst>
              <a:ext uri="{FF2B5EF4-FFF2-40B4-BE49-F238E27FC236}">
                <a16:creationId xmlns:a16="http://schemas.microsoft.com/office/drawing/2014/main" id="{83E97028-E5C4-4247-A45D-BFE429552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>
            <a:extLst>
              <a:ext uri="{FF2B5EF4-FFF2-40B4-BE49-F238E27FC236}">
                <a16:creationId xmlns:a16="http://schemas.microsoft.com/office/drawing/2014/main" id="{6F69F169-CFBF-4303-ACA4-096FB21A7A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A7EBB05-E8F1-46E1-BDCD-8BE636CDFC26}" type="slidenum">
              <a:rPr lang="es-ES" altLang="en-US" b="0" i="0"/>
              <a:pPr eaLnBrk="1" hangingPunct="1"/>
              <a:t>151</a:t>
            </a:fld>
            <a:endParaRPr lang="es-ES" altLang="en-US" b="0" i="0"/>
          </a:p>
        </p:txBody>
      </p:sp>
      <p:sp>
        <p:nvSpPr>
          <p:cNvPr id="276483" name="Rectangle 2">
            <a:extLst>
              <a:ext uri="{FF2B5EF4-FFF2-40B4-BE49-F238E27FC236}">
                <a16:creationId xmlns:a16="http://schemas.microsoft.com/office/drawing/2014/main" id="{097B44F4-AAFF-4555-B01A-03314B83E03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4" name="Rectangle 3">
            <a:extLst>
              <a:ext uri="{FF2B5EF4-FFF2-40B4-BE49-F238E27FC236}">
                <a16:creationId xmlns:a16="http://schemas.microsoft.com/office/drawing/2014/main" id="{0C2ADD57-6A0A-4CF1-98A8-3643AB081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>
            <a:extLst>
              <a:ext uri="{FF2B5EF4-FFF2-40B4-BE49-F238E27FC236}">
                <a16:creationId xmlns:a16="http://schemas.microsoft.com/office/drawing/2014/main" id="{0A30DB15-7976-4610-9401-8B9F90286D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11AC24-960D-4A66-84B0-B54DF3C41BCB}" type="slidenum">
              <a:rPr lang="es-ES" altLang="en-US" b="0" i="0"/>
              <a:pPr eaLnBrk="1" hangingPunct="1"/>
              <a:t>152</a:t>
            </a:fld>
            <a:endParaRPr lang="es-ES" altLang="en-US" b="0" i="0"/>
          </a:p>
        </p:txBody>
      </p:sp>
      <p:sp>
        <p:nvSpPr>
          <p:cNvPr id="277507" name="Rectangle 2">
            <a:extLst>
              <a:ext uri="{FF2B5EF4-FFF2-40B4-BE49-F238E27FC236}">
                <a16:creationId xmlns:a16="http://schemas.microsoft.com/office/drawing/2014/main" id="{58D811F9-C344-4E38-BEFE-4C1BF73074C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>
            <a:extLst>
              <a:ext uri="{FF2B5EF4-FFF2-40B4-BE49-F238E27FC236}">
                <a16:creationId xmlns:a16="http://schemas.microsoft.com/office/drawing/2014/main" id="{D979EFC2-4984-455D-8C77-028C7E4447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>
            <a:extLst>
              <a:ext uri="{FF2B5EF4-FFF2-40B4-BE49-F238E27FC236}">
                <a16:creationId xmlns:a16="http://schemas.microsoft.com/office/drawing/2014/main" id="{198460B6-F77A-4544-9EF2-4CC990A5F4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ABAABCE-CB0C-4A69-B321-DD36C10F5588}" type="slidenum">
              <a:rPr lang="es-ES" altLang="en-US" b="0" i="0"/>
              <a:pPr eaLnBrk="1" hangingPunct="1"/>
              <a:t>153</a:t>
            </a:fld>
            <a:endParaRPr lang="es-ES" altLang="en-US" b="0" i="0"/>
          </a:p>
        </p:txBody>
      </p:sp>
      <p:sp>
        <p:nvSpPr>
          <p:cNvPr id="278531" name="Rectangle 2">
            <a:extLst>
              <a:ext uri="{FF2B5EF4-FFF2-40B4-BE49-F238E27FC236}">
                <a16:creationId xmlns:a16="http://schemas.microsoft.com/office/drawing/2014/main" id="{D40A8B70-3F70-4199-9BB3-2B4DE2A3D59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>
            <a:extLst>
              <a:ext uri="{FF2B5EF4-FFF2-40B4-BE49-F238E27FC236}">
                <a16:creationId xmlns:a16="http://schemas.microsoft.com/office/drawing/2014/main" id="{910666B8-40E2-4C67-AD69-231D3A78A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778E-D949-41E7-8BB6-BE2B3E5EE52E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112A-CBA5-4143-BA18-A5E59870C22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66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778E-D949-41E7-8BB6-BE2B3E5EE52E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112A-CBA5-4143-BA18-A5E59870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59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778E-D949-41E7-8BB6-BE2B3E5EE52E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112A-CBA5-4143-BA18-A5E59870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30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B9D443-C935-4004-882E-7D83A07644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AF0951-CF89-48B5-B9AB-A888061BB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0E749B-3CA3-4843-99BE-3F194176F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BAD63-D56E-4FCF-842E-4229BBFE77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6556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s-UY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6D4644-0D61-4DA6-B806-2C818CBE55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439FAC-62D9-4DC9-A7B0-2E64F4CACB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C4E393-356D-45F5-A4E3-21319C9342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9553A0-79D2-45CA-A693-9B72B467921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76156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7BC50B-5216-49A8-A5E8-CB40DB0677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417061-36BF-4AA1-8525-8DE9D988E8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BC55082-6601-443A-8582-504C57F9EC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BD3C80-7956-4A45-881C-4B763F62514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5076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778E-D949-41E7-8BB6-BE2B3E5EE52E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112A-CBA5-4143-BA18-A5E59870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7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778E-D949-41E7-8BB6-BE2B3E5EE52E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112A-CBA5-4143-BA18-A5E59870C22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06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778E-D949-41E7-8BB6-BE2B3E5EE52E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112A-CBA5-4143-BA18-A5E59870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73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778E-D949-41E7-8BB6-BE2B3E5EE52E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112A-CBA5-4143-BA18-A5E59870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8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778E-D949-41E7-8BB6-BE2B3E5EE52E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112A-CBA5-4143-BA18-A5E59870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1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778E-D949-41E7-8BB6-BE2B3E5EE52E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112A-CBA5-4143-BA18-A5E59870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13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D7E778E-D949-41E7-8BB6-BE2B3E5EE52E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7A112A-CBA5-4143-BA18-A5E59870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3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778E-D949-41E7-8BB6-BE2B3E5EE52E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112A-CBA5-4143-BA18-A5E59870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08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D7E778E-D949-41E7-8BB6-BE2B3E5EE52E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57A112A-CBA5-4143-BA18-A5E59870C22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65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video" Target="file:///C:\Users\Pablo\Documents\ASPERSI&#211;N\nelsonsprahead.MPG" TargetMode="External"/><Relationship Id="rId7" Type="http://schemas.openxmlformats.org/officeDocument/2006/relationships/image" Target="../media/image205.png"/><Relationship Id="rId2" Type="http://schemas.openxmlformats.org/officeDocument/2006/relationships/video" Target="file:///C:\Users\Pablo\Documents\ASPERSI&#211;N\nelsonrotation.MPG" TargetMode="External"/><Relationship Id="rId1" Type="http://schemas.openxmlformats.org/officeDocument/2006/relationships/video" Target="file:///C:\Users\Pablo\Documents\ASPERSI&#211;N\nelsonspraysectorial.MPG" TargetMode="External"/><Relationship Id="rId6" Type="http://schemas.openxmlformats.org/officeDocument/2006/relationships/image" Target="../media/image204.png"/><Relationship Id="rId5" Type="http://schemas.openxmlformats.org/officeDocument/2006/relationships/slideLayout" Target="../slideLayouts/slideLayout7.xml"/><Relationship Id="rId4" Type="http://schemas.openxmlformats.org/officeDocument/2006/relationships/video" Target="file:///C:\Users\Pablo\Documents\ASPERSI&#211;N\Nelsonrota-spray.mpg" TargetMode="External"/><Relationship Id="rId9" Type="http://schemas.openxmlformats.org/officeDocument/2006/relationships/image" Target="../media/image207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jpe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6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6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6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6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emf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jpeg"/><Relationship Id="rId18" Type="http://schemas.openxmlformats.org/officeDocument/2006/relationships/hyperlink" Target="http://www.tigre.com.ar/web/catalogo/zoom.aspx?img=Riego/sistemasriego/Grandes/AdaptadorHembraG.jpg" TargetMode="External"/><Relationship Id="rId26" Type="http://schemas.openxmlformats.org/officeDocument/2006/relationships/image" Target="http://www.tigre.com.ar/web/catalogo/piezas/Riego/sistemasriego/botones/TapaHembraG.jpg" TargetMode="External"/><Relationship Id="rId3" Type="http://schemas.openxmlformats.org/officeDocument/2006/relationships/hyperlink" Target="http://www.tigre.com.ar/web/catalogo/zoom.aspx?img=Riego/sistemasriego/Grandes/TuboRiegoPortatilG.jpg" TargetMode="External"/><Relationship Id="rId21" Type="http://schemas.openxmlformats.org/officeDocument/2006/relationships/hyperlink" Target="http://www.tigre.com.ar/web/catalogo/zoom.aspx?img=Riego/sistemasriego/Grandes/TapaMachoG.jpg" TargetMode="External"/><Relationship Id="rId34" Type="http://schemas.openxmlformats.org/officeDocument/2006/relationships/hyperlink" Target="http://www.tigre.com.ar/web/catalogo/zoom.aspx?img=Riego/sistemasriego/GRandes/CurvaNivelacionG.jpg" TargetMode="External"/><Relationship Id="rId7" Type="http://schemas.openxmlformats.org/officeDocument/2006/relationships/image" Target="../media/image35.jpeg"/><Relationship Id="rId12" Type="http://schemas.openxmlformats.org/officeDocument/2006/relationships/hyperlink" Target="http://www.tigre.com.ar/web/catalogo/zoom.aspx?img=Riego/sistemasriego/Grandes/SalidaAspersorG.jpg" TargetMode="External"/><Relationship Id="rId17" Type="http://schemas.openxmlformats.org/officeDocument/2006/relationships/image" Target="http://www.tigre.com.ar/web/catalogo/piezas/Riego/sistemasriego/botones/JuntaGomaG.jpg" TargetMode="External"/><Relationship Id="rId25" Type="http://schemas.openxmlformats.org/officeDocument/2006/relationships/image" Target="../media/image41.jpeg"/><Relationship Id="rId3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8.jpeg"/><Relationship Id="rId20" Type="http://schemas.openxmlformats.org/officeDocument/2006/relationships/image" Target="http://www.tigre.com.ar/web/catalogo/piezas/Riego/sistemasriego/botones/AdaptadorHembraG.jpg" TargetMode="External"/><Relationship Id="rId29" Type="http://schemas.openxmlformats.org/officeDocument/2006/relationships/image" Target="http://www.tigre.com.ar/web/catalogo/piezas/Riego/sistemasriego/botones/Curvaa45G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igre.com.ar/web/catalogo/zoom.aspx?img=Riego/sistemasriego/Grandes/BujeReduccionSalidaAspersorG.jpg" TargetMode="External"/><Relationship Id="rId11" Type="http://schemas.openxmlformats.org/officeDocument/2006/relationships/image" Target="http://www.tigre.com.ar/web/catalogo/piezas/Riego/sistemasriego/botones/ReduccionMachoHembraG.jpg" TargetMode="External"/><Relationship Id="rId24" Type="http://schemas.openxmlformats.org/officeDocument/2006/relationships/hyperlink" Target="http://www.tigre.com.ar/web/catalogo/zoom.aspx?img=Riego/sistemasriego/Grandes/TapaHembraG.jpg" TargetMode="External"/><Relationship Id="rId32" Type="http://schemas.openxmlformats.org/officeDocument/2006/relationships/image" Target="http://www.tigre.com.ar/web/catalogo/piezas/Riego/sistemasriego/botones/Curvaa90G.jpg" TargetMode="External"/><Relationship Id="rId5" Type="http://schemas.openxmlformats.org/officeDocument/2006/relationships/image" Target="http://www.tigre.com.ar/web/catalogo/piezas/Riego/sistemasriego/botones/TuboRiegoPortatilG.jpg" TargetMode="External"/><Relationship Id="rId15" Type="http://schemas.openxmlformats.org/officeDocument/2006/relationships/hyperlink" Target="http://www.tigre.com.ar/web/catalogo/zoom.aspx?img=Riego/sistemasriego/Grandes/JuntaGomaG.jpg" TargetMode="External"/><Relationship Id="rId23" Type="http://schemas.openxmlformats.org/officeDocument/2006/relationships/image" Target="http://www.tigre.com.ar/web/catalogo/piezas/Riego/sistemasriego/botones/TapaMachoG.jpg" TargetMode="External"/><Relationship Id="rId28" Type="http://schemas.openxmlformats.org/officeDocument/2006/relationships/image" Target="../media/image42.jpeg"/><Relationship Id="rId10" Type="http://schemas.openxmlformats.org/officeDocument/2006/relationships/image" Target="../media/image36.jpeg"/><Relationship Id="rId19" Type="http://schemas.openxmlformats.org/officeDocument/2006/relationships/image" Target="../media/image39.jpeg"/><Relationship Id="rId31" Type="http://schemas.openxmlformats.org/officeDocument/2006/relationships/image" Target="../media/image43.jpeg"/><Relationship Id="rId4" Type="http://schemas.openxmlformats.org/officeDocument/2006/relationships/image" Target="../media/image34.jpeg"/><Relationship Id="rId9" Type="http://schemas.openxmlformats.org/officeDocument/2006/relationships/hyperlink" Target="http://www.tigre.com.ar/web/catalogo/zoom.aspx?img=Riego/sistemasriego/Grandes/ReduccionMachoHembraG.jpg" TargetMode="External"/><Relationship Id="rId14" Type="http://schemas.openxmlformats.org/officeDocument/2006/relationships/image" Target="http://www.tigre.com.ar/web/catalogo/piezas/Riego/sistemasriego/botones/SalidaAspersorG.jpg" TargetMode="External"/><Relationship Id="rId22" Type="http://schemas.openxmlformats.org/officeDocument/2006/relationships/image" Target="../media/image40.jpeg"/><Relationship Id="rId27" Type="http://schemas.openxmlformats.org/officeDocument/2006/relationships/hyperlink" Target="http://www.tigre.com.ar/web/catalogo/zoom.aspx?img=Riego/sistemasriego/Grandes/Curvaa45G.jpg" TargetMode="External"/><Relationship Id="rId30" Type="http://schemas.openxmlformats.org/officeDocument/2006/relationships/hyperlink" Target="http://www.tigre.com.ar/web/catalogo/zoom.aspx?img=Riego/sistemasriego/Grandes/Curvaa90G.jpg" TargetMode="External"/><Relationship Id="rId35" Type="http://schemas.openxmlformats.org/officeDocument/2006/relationships/image" Target="../media/image45.jpeg"/><Relationship Id="rId8" Type="http://schemas.openxmlformats.org/officeDocument/2006/relationships/image" Target="http://www.tigre.com.ar/web/catalogo/piezas/Riego/sistemasriego/botones/BujeReduccionSalidaAspersorG.jp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http://www.tigre.com.ar/web/catalogo/piezas/Riego/sistemasriego/botones/PieApoyoAccesorioG2.jpg" TargetMode="External"/><Relationship Id="rId13" Type="http://schemas.openxmlformats.org/officeDocument/2006/relationships/image" Target="../media/image49.jpeg"/><Relationship Id="rId18" Type="http://schemas.openxmlformats.org/officeDocument/2006/relationships/image" Target="../media/image51.png"/><Relationship Id="rId26" Type="http://schemas.openxmlformats.org/officeDocument/2006/relationships/hyperlink" Target="http://www.tigre.com.ar/web/catalogo/zoom.aspx?img=Riego/sistemasriego/Grandes/ValvulaLineade3G.jpg" TargetMode="External"/><Relationship Id="rId3" Type="http://schemas.openxmlformats.org/officeDocument/2006/relationships/hyperlink" Target="http://www.tigre.com.ar/web/catalogo/zoom.aspx?img=Riego/sistemasriego/Grandes/Tea90SalidaHembraG.jpg" TargetMode="External"/><Relationship Id="rId21" Type="http://schemas.openxmlformats.org/officeDocument/2006/relationships/image" Target="../media/image52.jpeg"/><Relationship Id="rId7" Type="http://schemas.openxmlformats.org/officeDocument/2006/relationships/image" Target="../media/image47.jpeg"/><Relationship Id="rId12" Type="http://schemas.openxmlformats.org/officeDocument/2006/relationships/hyperlink" Target="http://www.tigre.com.ar/web/catalogo/zoom.aspx?img=Riego/sistemasriego/Grandes/AcopleRapidoparaAspersorG.jpg" TargetMode="External"/><Relationship Id="rId17" Type="http://schemas.openxmlformats.org/officeDocument/2006/relationships/image" Target="http://www.tigre.com.ar/web/catalogo/piezas/Riego/sistemasriego/botones/AdaptadorMachoG.jpg" TargetMode="External"/><Relationship Id="rId25" Type="http://schemas.openxmlformats.org/officeDocument/2006/relationships/image" Target="http://www.tigre.com.ar/web/catalogo/piezas/Riego/sistemasriego/botones/ValvulaconTeG.jpg" TargetMode="Externa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0.jpeg"/><Relationship Id="rId20" Type="http://schemas.openxmlformats.org/officeDocument/2006/relationships/hyperlink" Target="http://www.tigre.com.ar/web/catalogo/zoom.aspx?img=Riego/sistemasriego/Grandes/TeManiobraValvulaG.jpg" TargetMode="External"/><Relationship Id="rId29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igre.com.ar/web/catalogo/zoom.aspx?img=Riego/sistemasriego/Grandes/PieApoyoAccesorioG2.jpg" TargetMode="External"/><Relationship Id="rId11" Type="http://schemas.openxmlformats.org/officeDocument/2006/relationships/image" Target="http://www.tigre.com.ar/web/catalogo/piezas/Riego/sistemasriego/botones/ValvulaparaAspersorG.jpg" TargetMode="External"/><Relationship Id="rId24" Type="http://schemas.openxmlformats.org/officeDocument/2006/relationships/image" Target="../media/image53.jpeg"/><Relationship Id="rId5" Type="http://schemas.openxmlformats.org/officeDocument/2006/relationships/image" Target="http://www.tigre.com.ar/web/catalogo/piezas/Riego/sistemasriego/botones/Tea90SalidaHembraG.jpg" TargetMode="External"/><Relationship Id="rId15" Type="http://schemas.openxmlformats.org/officeDocument/2006/relationships/hyperlink" Target="http://www.tigre.com.ar/web/catalogo/zoom.aspx?img=Riego/sistemasriego/Grandes/AdaptadorMachoG.jpg" TargetMode="External"/><Relationship Id="rId23" Type="http://schemas.openxmlformats.org/officeDocument/2006/relationships/hyperlink" Target="http://www.tigre.com.ar/web/catalogo/zoom.aspx?img=Riego/sistemasriego/Grandes/ValvulaconTeG.jpg" TargetMode="External"/><Relationship Id="rId28" Type="http://schemas.openxmlformats.org/officeDocument/2006/relationships/image" Target="http://www.tigre.com.ar/web/catalogo/piezas/Riego/sistemasriego/botones/ValvulaLineade3G.jpg" TargetMode="External"/><Relationship Id="rId10" Type="http://schemas.openxmlformats.org/officeDocument/2006/relationships/image" Target="../media/image48.jpeg"/><Relationship Id="rId19" Type="http://schemas.openxmlformats.org/officeDocument/2006/relationships/image" Target="http://www.tigre.com.ar/web/catalogo/img/flechita.gif" TargetMode="External"/><Relationship Id="rId4" Type="http://schemas.openxmlformats.org/officeDocument/2006/relationships/image" Target="../media/image46.jpeg"/><Relationship Id="rId9" Type="http://schemas.openxmlformats.org/officeDocument/2006/relationships/hyperlink" Target="http://www.tigre.com.ar/web/catalogo/zoom.aspx?img=Riego/sistemasriego/Grandes/ValvulaparaAspersorG.jpg" TargetMode="External"/><Relationship Id="rId14" Type="http://schemas.openxmlformats.org/officeDocument/2006/relationships/image" Target="http://www.tigre.com.ar/web/catalogo/piezas/Riego/sistemasriego/botones/AcopleRapidoparaAspersorG.jpg" TargetMode="External"/><Relationship Id="rId22" Type="http://schemas.openxmlformats.org/officeDocument/2006/relationships/image" Target="http://www.tigre.com.ar/web/catalogo/piezas/Riego/sistemasriego/botones/TeManiobraValvulaG.jpg" TargetMode="External"/><Relationship Id="rId27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81.emf"/><Relationship Id="rId42" Type="http://schemas.openxmlformats.org/officeDocument/2006/relationships/customXml" Target="../ink/ink20.xml"/><Relationship Id="rId47" Type="http://schemas.openxmlformats.org/officeDocument/2006/relationships/image" Target="../media/image94.emf"/><Relationship Id="rId63" Type="http://schemas.openxmlformats.org/officeDocument/2006/relationships/image" Target="../media/image102.emf"/><Relationship Id="rId68" Type="http://schemas.openxmlformats.org/officeDocument/2006/relationships/customXml" Target="../ink/ink33.xml"/><Relationship Id="rId7" Type="http://schemas.openxmlformats.org/officeDocument/2006/relationships/image" Target="../media/image74.emf"/><Relationship Id="rId71" Type="http://schemas.openxmlformats.org/officeDocument/2006/relationships/image" Target="../media/image106.emf"/><Relationship Id="rId2" Type="http://schemas.openxmlformats.org/officeDocument/2006/relationships/notesSlide" Target="../notesSlides/notesSlide46.xml"/><Relationship Id="rId16" Type="http://schemas.openxmlformats.org/officeDocument/2006/relationships/customXml" Target="../ink/ink7.xml"/><Relationship Id="rId29" Type="http://schemas.openxmlformats.org/officeDocument/2006/relationships/image" Target="../media/image85.emf"/><Relationship Id="rId11" Type="http://schemas.openxmlformats.org/officeDocument/2006/relationships/image" Target="../media/image76.emf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89.emf"/><Relationship Id="rId40" Type="http://schemas.openxmlformats.org/officeDocument/2006/relationships/customXml" Target="../ink/ink19.xml"/><Relationship Id="rId45" Type="http://schemas.openxmlformats.org/officeDocument/2006/relationships/image" Target="../media/image93.emf"/><Relationship Id="rId53" Type="http://schemas.openxmlformats.org/officeDocument/2006/relationships/image" Target="../media/image97.emf"/><Relationship Id="rId58" Type="http://schemas.openxmlformats.org/officeDocument/2006/relationships/customXml" Target="../ink/ink28.xml"/><Relationship Id="rId66" Type="http://schemas.openxmlformats.org/officeDocument/2006/relationships/customXml" Target="../ink/ink32.xml"/><Relationship Id="rId5" Type="http://schemas.openxmlformats.org/officeDocument/2006/relationships/image" Target="../media/image73.emf"/><Relationship Id="rId61" Type="http://schemas.openxmlformats.org/officeDocument/2006/relationships/image" Target="../media/image101.emf"/><Relationship Id="rId19" Type="http://schemas.openxmlformats.org/officeDocument/2006/relationships/image" Target="../media/image80.emf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84.emf"/><Relationship Id="rId30" Type="http://schemas.openxmlformats.org/officeDocument/2006/relationships/customXml" Target="../ink/ink14.xml"/><Relationship Id="rId35" Type="http://schemas.openxmlformats.org/officeDocument/2006/relationships/image" Target="../media/image88.emf"/><Relationship Id="rId43" Type="http://schemas.openxmlformats.org/officeDocument/2006/relationships/image" Target="../media/image92.emf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customXml" Target="../ink/ink31.xml"/><Relationship Id="rId69" Type="http://schemas.openxmlformats.org/officeDocument/2006/relationships/image" Target="../media/image105.emf"/><Relationship Id="rId8" Type="http://schemas.openxmlformats.org/officeDocument/2006/relationships/customXml" Target="../ink/ink3.xml"/><Relationship Id="rId51" Type="http://schemas.openxmlformats.org/officeDocument/2006/relationships/image" Target="../media/image96.emf"/><Relationship Id="rId3" Type="http://schemas.openxmlformats.org/officeDocument/2006/relationships/image" Target="../media/image72.jpeg"/><Relationship Id="rId12" Type="http://schemas.openxmlformats.org/officeDocument/2006/relationships/customXml" Target="../ink/ink5.xml"/><Relationship Id="rId17" Type="http://schemas.openxmlformats.org/officeDocument/2006/relationships/image" Target="../media/image79.emf"/><Relationship Id="rId25" Type="http://schemas.openxmlformats.org/officeDocument/2006/relationships/image" Target="../media/image83.emf"/><Relationship Id="rId33" Type="http://schemas.openxmlformats.org/officeDocument/2006/relationships/image" Target="../media/image87.emf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100.emf"/><Relationship Id="rId67" Type="http://schemas.openxmlformats.org/officeDocument/2006/relationships/image" Target="../media/image104.emf"/><Relationship Id="rId20" Type="http://schemas.openxmlformats.org/officeDocument/2006/relationships/customXml" Target="../ink/ink9.xml"/><Relationship Id="rId41" Type="http://schemas.openxmlformats.org/officeDocument/2006/relationships/image" Target="../media/image91.emf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5" Type="http://schemas.openxmlformats.org/officeDocument/2006/relationships/image" Target="../media/image78.emf"/><Relationship Id="rId23" Type="http://schemas.openxmlformats.org/officeDocument/2006/relationships/image" Target="../media/image82.emf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95.emf"/><Relationship Id="rId57" Type="http://schemas.openxmlformats.org/officeDocument/2006/relationships/image" Target="../media/image99.emf"/><Relationship Id="rId10" Type="http://schemas.openxmlformats.org/officeDocument/2006/relationships/customXml" Target="../ink/ink4.xml"/><Relationship Id="rId31" Type="http://schemas.openxmlformats.org/officeDocument/2006/relationships/image" Target="../media/image86.emf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103.emf"/><Relationship Id="rId4" Type="http://schemas.openxmlformats.org/officeDocument/2006/relationships/customXml" Target="../ink/ink1.xml"/><Relationship Id="rId9" Type="http://schemas.openxmlformats.org/officeDocument/2006/relationships/image" Target="../media/image75.emf"/><Relationship Id="rId13" Type="http://schemas.openxmlformats.org/officeDocument/2006/relationships/image" Target="../media/image77.emf"/><Relationship Id="rId18" Type="http://schemas.openxmlformats.org/officeDocument/2006/relationships/customXml" Target="../ink/ink8.xml"/><Relationship Id="rId39" Type="http://schemas.openxmlformats.org/officeDocument/2006/relationships/image" Target="../media/image90.emf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9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6.xml"/><Relationship Id="rId21" Type="http://schemas.openxmlformats.org/officeDocument/2006/relationships/image" Target="../media/image115.emf"/><Relationship Id="rId42" Type="http://schemas.openxmlformats.org/officeDocument/2006/relationships/customXml" Target="../ink/ink54.xml"/><Relationship Id="rId47" Type="http://schemas.openxmlformats.org/officeDocument/2006/relationships/image" Target="../media/image128.emf"/><Relationship Id="rId63" Type="http://schemas.openxmlformats.org/officeDocument/2006/relationships/image" Target="../media/image136.emf"/><Relationship Id="rId68" Type="http://schemas.openxmlformats.org/officeDocument/2006/relationships/customXml" Target="../ink/ink67.xml"/><Relationship Id="rId16" Type="http://schemas.openxmlformats.org/officeDocument/2006/relationships/customXml" Target="../ink/ink41.xml"/><Relationship Id="rId11" Type="http://schemas.openxmlformats.org/officeDocument/2006/relationships/image" Target="../media/image110.emf"/><Relationship Id="rId32" Type="http://schemas.openxmlformats.org/officeDocument/2006/relationships/customXml" Target="../ink/ink49.xml"/><Relationship Id="rId37" Type="http://schemas.openxmlformats.org/officeDocument/2006/relationships/image" Target="../media/image123.emf"/><Relationship Id="rId53" Type="http://schemas.openxmlformats.org/officeDocument/2006/relationships/image" Target="../media/image131.emf"/><Relationship Id="rId58" Type="http://schemas.openxmlformats.org/officeDocument/2006/relationships/customXml" Target="../ink/ink62.xml"/><Relationship Id="rId74" Type="http://schemas.openxmlformats.org/officeDocument/2006/relationships/customXml" Target="../ink/ink70.xml"/><Relationship Id="rId79" Type="http://schemas.openxmlformats.org/officeDocument/2006/relationships/image" Target="../media/image144.emf"/><Relationship Id="rId5" Type="http://schemas.openxmlformats.org/officeDocument/2006/relationships/image" Target="../media/image107.emf"/><Relationship Id="rId61" Type="http://schemas.openxmlformats.org/officeDocument/2006/relationships/image" Target="../media/image135.emf"/><Relationship Id="rId82" Type="http://schemas.openxmlformats.org/officeDocument/2006/relationships/customXml" Target="../ink/ink74.xml"/><Relationship Id="rId19" Type="http://schemas.openxmlformats.org/officeDocument/2006/relationships/image" Target="../media/image114.emf"/><Relationship Id="rId14" Type="http://schemas.openxmlformats.org/officeDocument/2006/relationships/customXml" Target="../ink/ink40.xml"/><Relationship Id="rId22" Type="http://schemas.openxmlformats.org/officeDocument/2006/relationships/customXml" Target="../ink/ink44.xml"/><Relationship Id="rId27" Type="http://schemas.openxmlformats.org/officeDocument/2006/relationships/image" Target="../media/image118.emf"/><Relationship Id="rId30" Type="http://schemas.openxmlformats.org/officeDocument/2006/relationships/customXml" Target="../ink/ink48.xml"/><Relationship Id="rId35" Type="http://schemas.openxmlformats.org/officeDocument/2006/relationships/image" Target="../media/image122.emf"/><Relationship Id="rId43" Type="http://schemas.openxmlformats.org/officeDocument/2006/relationships/image" Target="../media/image126.emf"/><Relationship Id="rId48" Type="http://schemas.openxmlformats.org/officeDocument/2006/relationships/customXml" Target="../ink/ink57.xml"/><Relationship Id="rId56" Type="http://schemas.openxmlformats.org/officeDocument/2006/relationships/customXml" Target="../ink/ink61.xml"/><Relationship Id="rId64" Type="http://schemas.openxmlformats.org/officeDocument/2006/relationships/customXml" Target="../ink/ink65.xml"/><Relationship Id="rId69" Type="http://schemas.openxmlformats.org/officeDocument/2006/relationships/image" Target="../media/image139.emf"/><Relationship Id="rId77" Type="http://schemas.openxmlformats.org/officeDocument/2006/relationships/image" Target="../media/image143.emf"/><Relationship Id="rId8" Type="http://schemas.openxmlformats.org/officeDocument/2006/relationships/customXml" Target="../ink/ink37.xml"/><Relationship Id="rId51" Type="http://schemas.openxmlformats.org/officeDocument/2006/relationships/image" Target="../media/image130.emf"/><Relationship Id="rId72" Type="http://schemas.openxmlformats.org/officeDocument/2006/relationships/customXml" Target="../ink/ink69.xml"/><Relationship Id="rId80" Type="http://schemas.openxmlformats.org/officeDocument/2006/relationships/customXml" Target="../ink/ink73.xml"/><Relationship Id="rId3" Type="http://schemas.openxmlformats.org/officeDocument/2006/relationships/image" Target="../media/image72.jpeg"/><Relationship Id="rId12" Type="http://schemas.openxmlformats.org/officeDocument/2006/relationships/customXml" Target="../ink/ink39.xml"/><Relationship Id="rId17" Type="http://schemas.openxmlformats.org/officeDocument/2006/relationships/image" Target="../media/image113.emf"/><Relationship Id="rId25" Type="http://schemas.openxmlformats.org/officeDocument/2006/relationships/image" Target="../media/image117.emf"/><Relationship Id="rId33" Type="http://schemas.openxmlformats.org/officeDocument/2006/relationships/image" Target="../media/image121.emf"/><Relationship Id="rId38" Type="http://schemas.openxmlformats.org/officeDocument/2006/relationships/customXml" Target="../ink/ink52.xml"/><Relationship Id="rId46" Type="http://schemas.openxmlformats.org/officeDocument/2006/relationships/customXml" Target="../ink/ink56.xml"/><Relationship Id="rId59" Type="http://schemas.openxmlformats.org/officeDocument/2006/relationships/image" Target="../media/image134.emf"/><Relationship Id="rId67" Type="http://schemas.openxmlformats.org/officeDocument/2006/relationships/image" Target="../media/image138.emf"/><Relationship Id="rId20" Type="http://schemas.openxmlformats.org/officeDocument/2006/relationships/customXml" Target="../ink/ink43.xml"/><Relationship Id="rId41" Type="http://schemas.openxmlformats.org/officeDocument/2006/relationships/image" Target="../media/image125.emf"/><Relationship Id="rId54" Type="http://schemas.openxmlformats.org/officeDocument/2006/relationships/customXml" Target="../ink/ink60.xml"/><Relationship Id="rId62" Type="http://schemas.openxmlformats.org/officeDocument/2006/relationships/customXml" Target="../ink/ink64.xml"/><Relationship Id="rId70" Type="http://schemas.openxmlformats.org/officeDocument/2006/relationships/customXml" Target="../ink/ink68.xml"/><Relationship Id="rId75" Type="http://schemas.openxmlformats.org/officeDocument/2006/relationships/image" Target="../media/image142.emf"/><Relationship Id="rId83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6.xml"/><Relationship Id="rId15" Type="http://schemas.openxmlformats.org/officeDocument/2006/relationships/image" Target="../media/image112.emf"/><Relationship Id="rId23" Type="http://schemas.openxmlformats.org/officeDocument/2006/relationships/image" Target="../media/image116.emf"/><Relationship Id="rId28" Type="http://schemas.openxmlformats.org/officeDocument/2006/relationships/customXml" Target="../ink/ink47.xml"/><Relationship Id="rId36" Type="http://schemas.openxmlformats.org/officeDocument/2006/relationships/customXml" Target="../ink/ink51.xml"/><Relationship Id="rId49" Type="http://schemas.openxmlformats.org/officeDocument/2006/relationships/image" Target="../media/image129.emf"/><Relationship Id="rId57" Type="http://schemas.openxmlformats.org/officeDocument/2006/relationships/image" Target="../media/image133.emf"/><Relationship Id="rId10" Type="http://schemas.openxmlformats.org/officeDocument/2006/relationships/customXml" Target="../ink/ink38.xml"/><Relationship Id="rId31" Type="http://schemas.openxmlformats.org/officeDocument/2006/relationships/image" Target="../media/image120.emf"/><Relationship Id="rId44" Type="http://schemas.openxmlformats.org/officeDocument/2006/relationships/customXml" Target="../ink/ink55.xml"/><Relationship Id="rId52" Type="http://schemas.openxmlformats.org/officeDocument/2006/relationships/customXml" Target="../ink/ink59.xml"/><Relationship Id="rId60" Type="http://schemas.openxmlformats.org/officeDocument/2006/relationships/customXml" Target="../ink/ink63.xml"/><Relationship Id="rId65" Type="http://schemas.openxmlformats.org/officeDocument/2006/relationships/image" Target="../media/image137.emf"/><Relationship Id="rId73" Type="http://schemas.openxmlformats.org/officeDocument/2006/relationships/image" Target="../media/image141.emf"/><Relationship Id="rId78" Type="http://schemas.openxmlformats.org/officeDocument/2006/relationships/customXml" Target="../ink/ink72.xml"/><Relationship Id="rId81" Type="http://schemas.openxmlformats.org/officeDocument/2006/relationships/image" Target="../media/image145.emf"/><Relationship Id="rId4" Type="http://schemas.openxmlformats.org/officeDocument/2006/relationships/customXml" Target="../ink/ink35.xml"/><Relationship Id="rId9" Type="http://schemas.openxmlformats.org/officeDocument/2006/relationships/image" Target="../media/image109.emf"/><Relationship Id="rId13" Type="http://schemas.openxmlformats.org/officeDocument/2006/relationships/image" Target="../media/image111.emf"/><Relationship Id="rId18" Type="http://schemas.openxmlformats.org/officeDocument/2006/relationships/customXml" Target="../ink/ink42.xml"/><Relationship Id="rId39" Type="http://schemas.openxmlformats.org/officeDocument/2006/relationships/image" Target="../media/image124.emf"/><Relationship Id="rId34" Type="http://schemas.openxmlformats.org/officeDocument/2006/relationships/customXml" Target="../ink/ink50.xml"/><Relationship Id="rId50" Type="http://schemas.openxmlformats.org/officeDocument/2006/relationships/customXml" Target="../ink/ink58.xml"/><Relationship Id="rId55" Type="http://schemas.openxmlformats.org/officeDocument/2006/relationships/image" Target="../media/image132.emf"/><Relationship Id="rId76" Type="http://schemas.openxmlformats.org/officeDocument/2006/relationships/customXml" Target="../ink/ink71.xml"/><Relationship Id="rId7" Type="http://schemas.openxmlformats.org/officeDocument/2006/relationships/image" Target="../media/image108.emf"/><Relationship Id="rId71" Type="http://schemas.openxmlformats.org/officeDocument/2006/relationships/image" Target="../media/image140.emf"/><Relationship Id="rId2" Type="http://schemas.openxmlformats.org/officeDocument/2006/relationships/notesSlide" Target="../notesSlides/notesSlide47.xml"/><Relationship Id="rId29" Type="http://schemas.openxmlformats.org/officeDocument/2006/relationships/image" Target="../media/image119.emf"/><Relationship Id="rId24" Type="http://schemas.openxmlformats.org/officeDocument/2006/relationships/customXml" Target="../ink/ink45.xml"/><Relationship Id="rId40" Type="http://schemas.openxmlformats.org/officeDocument/2006/relationships/customXml" Target="../ink/ink53.xml"/><Relationship Id="rId45" Type="http://schemas.openxmlformats.org/officeDocument/2006/relationships/image" Target="../media/image127.emf"/><Relationship Id="rId66" Type="http://schemas.openxmlformats.org/officeDocument/2006/relationships/customXml" Target="../ink/ink6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7.wmf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165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64.xml"/><Relationship Id="rId4" Type="http://schemas.openxmlformats.org/officeDocument/2006/relationships/image" Target="../media/image157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147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Rectangle 2">
            <a:extLst>
              <a:ext uri="{FF2B5EF4-FFF2-40B4-BE49-F238E27FC236}">
                <a16:creationId xmlns:a16="http://schemas.microsoft.com/office/drawing/2014/main" id="{78AA6903-C36E-4043-9A79-A8EBF0398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1110" y="639097"/>
            <a:ext cx="3401961" cy="36860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altLang="en-US" sz="5100" i="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altLang="en-US" sz="5100" i="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altLang="en-US" sz="5100" i="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RIEGO POR ASPERSIÓN</a:t>
            </a:r>
            <a:br>
              <a:rPr lang="en-US" altLang="en-US" sz="5100" i="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altLang="en-US" sz="5100" i="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B5A2A022-4B7B-45A7-86F4-6DC1E16DB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670" y="640081"/>
            <a:ext cx="6738874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5DAFD396-B193-4A8C-9E24-DAFFFD960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3424239"/>
            <a:ext cx="571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E9B5F-4F9F-46DA-B2A6-054A82212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66" y="3717728"/>
            <a:ext cx="3810330" cy="251177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DCEADD7-5A13-4DE3-9C77-A57E37417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Cañón </a:t>
            </a:r>
            <a:r>
              <a:rPr lang="es-ES" dirty="0" err="1"/>
              <a:t>autoenrollable</a:t>
            </a: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A04310C-7543-45B0-9FC0-231C07177B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343395" y="1737360"/>
            <a:ext cx="3578662" cy="2438611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9867A2B-3C97-426B-A9AC-0E1FBC2502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7458182" y="616310"/>
            <a:ext cx="3883489" cy="2523963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0125F0-A34C-45DE-98EF-8A43B7CB6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3517" y="3783739"/>
            <a:ext cx="3657917" cy="2438611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DFE635C-C432-47DA-AEAB-A593345CB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9FBF3D3-2448-4FF3-B57B-852CB3B85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040C66D-4F1C-4AC9-9214-C9E6DA54A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6F90F76A-20DD-43EF-9668-7CE1C4E41C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PIVOTE  CENTRAL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6498" name="Picture 5">
            <a:extLst>
              <a:ext uri="{FF2B5EF4-FFF2-40B4-BE49-F238E27FC236}">
                <a16:creationId xmlns:a16="http://schemas.microsoft.com/office/drawing/2014/main" id="{4568B8AD-4773-4A0A-98AD-9AA01D989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0" b="1247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6E14809C-AB06-455C-9E09-733EC00DD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9612D73-1056-4289-A977-92C9190C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44C5A9E5-0F35-4AA6-AF26-B90A2D47B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522" name="Picture 5">
            <a:extLst>
              <a:ext uri="{FF2B5EF4-FFF2-40B4-BE49-F238E27FC236}">
                <a16:creationId xmlns:a16="http://schemas.microsoft.com/office/drawing/2014/main" id="{2E69BD2B-D1A1-41C7-8CFA-BAC5B79E0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168976"/>
            <a:ext cx="5291666" cy="39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7">
            <a:extLst>
              <a:ext uri="{FF2B5EF4-FFF2-40B4-BE49-F238E27FC236}">
                <a16:creationId xmlns:a16="http://schemas.microsoft.com/office/drawing/2014/main" id="{73462AF8-2A00-4406-8374-0B52BFCAD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6" y="1199069"/>
            <a:ext cx="5291666" cy="393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4D9DB69D-7E48-4FDF-806E-F0B4BF00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46BF69C-4724-4F8D-8EA6-1487E9C9C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A523CDE0-E809-4A8D-AABB-5334759AB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n-US" sz="3600">
                <a:solidFill>
                  <a:srgbClr val="FFFFFF"/>
                </a:solidFill>
              </a:rPr>
              <a:t>DESCRIPCIÓN DEL EQUIPO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5A63CAB7-9109-48C8-B2C4-317A5B2C3E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eaLnBrk="1" hangingPunct="1">
              <a:buFontTx/>
              <a:buNone/>
            </a:pPr>
            <a:r>
              <a:rPr lang="es-ES" altLang="en-US" sz="1400" b="1" u="sng"/>
              <a:t>Centro </a:t>
            </a:r>
            <a:r>
              <a:rPr lang="es-ES" altLang="en-US" sz="1400" b="1" u="sng" err="1"/>
              <a:t>Pivot</a:t>
            </a:r>
            <a:r>
              <a:rPr lang="es-ES" altLang="en-US" sz="1400" b="1"/>
              <a:t> </a:t>
            </a:r>
          </a:p>
          <a:p>
            <a:pPr eaLnBrk="1" hangingPunct="1">
              <a:buFontTx/>
              <a:buNone/>
            </a:pPr>
            <a:r>
              <a:rPr lang="es-ES" altLang="en-US" sz="1400" dirty="0"/>
              <a:t>- alimentación de energía y agua</a:t>
            </a:r>
            <a:endParaRPr lang="es-ES" altLang="en-US" sz="1400"/>
          </a:p>
          <a:p>
            <a:pPr eaLnBrk="1" hangingPunct="1">
              <a:buFontTx/>
              <a:buNone/>
            </a:pPr>
            <a:r>
              <a:rPr lang="es-ES" altLang="en-US" sz="1400" dirty="0"/>
              <a:t>- cuadro de maniobra</a:t>
            </a:r>
            <a:endParaRPr lang="es-ES" altLang="en-US" sz="1400"/>
          </a:p>
          <a:p>
            <a:pPr eaLnBrk="1" hangingPunct="1">
              <a:buFontTx/>
              <a:buNone/>
            </a:pPr>
            <a:r>
              <a:rPr lang="es-ES" altLang="en-US" sz="1400" b="1" u="sng"/>
              <a:t>Lateral </a:t>
            </a:r>
            <a:endParaRPr lang="es-ES" altLang="en-US" sz="1400"/>
          </a:p>
          <a:p>
            <a:pPr eaLnBrk="1" hangingPunct="1">
              <a:buFontTx/>
              <a:buNone/>
            </a:pPr>
            <a:r>
              <a:rPr lang="es-ES" altLang="en-US" sz="1400"/>
              <a:t>-</a:t>
            </a:r>
            <a:r>
              <a:rPr lang="es-ES" altLang="en-US" sz="1400" dirty="0"/>
              <a:t>Tubería con salidas para emisores</a:t>
            </a:r>
            <a:endParaRPr lang="es-ES" altLang="en-US" sz="1400"/>
          </a:p>
          <a:p>
            <a:pPr eaLnBrk="1" hangingPunct="1">
              <a:buFontTx/>
              <a:buNone/>
            </a:pPr>
            <a:r>
              <a:rPr lang="es-ES" altLang="en-US" sz="1400" b="1" u="sng"/>
              <a:t>Torres automotrices</a:t>
            </a:r>
            <a:r>
              <a:rPr lang="es-ES" altLang="en-US" sz="1400" b="1"/>
              <a:t> </a:t>
            </a:r>
            <a:endParaRPr lang="es-ES" altLang="en-US" sz="1400"/>
          </a:p>
          <a:p>
            <a:pPr eaLnBrk="1" hangingPunct="1">
              <a:buFontTx/>
              <a:buNone/>
            </a:pPr>
            <a:r>
              <a:rPr lang="es-ES" altLang="en-US" sz="1400"/>
              <a:t>- </a:t>
            </a:r>
            <a:r>
              <a:rPr lang="es-ES" altLang="en-US" sz="1400" dirty="0"/>
              <a:t>Separación entre torres (38 m, 50 m) </a:t>
            </a:r>
            <a:endParaRPr lang="es-ES" altLang="en-US" sz="1400"/>
          </a:p>
          <a:p>
            <a:pPr eaLnBrk="1" hangingPunct="1">
              <a:buFontTx/>
              <a:buNone/>
            </a:pPr>
            <a:r>
              <a:rPr lang="es-ES" altLang="en-US" sz="1400" dirty="0"/>
              <a:t>- motor (eléctrico, hidráulico)</a:t>
            </a:r>
            <a:endParaRPr lang="es-ES" altLang="en-US" sz="1400"/>
          </a:p>
          <a:p>
            <a:pPr eaLnBrk="1" hangingPunct="1">
              <a:buFontTx/>
              <a:buNone/>
            </a:pPr>
            <a:r>
              <a:rPr lang="es-ES" altLang="en-US" sz="1400" b="1" u="sng"/>
              <a:t>Emisores</a:t>
            </a:r>
            <a:r>
              <a:rPr lang="es-ES" altLang="en-US" sz="1400" u="sng"/>
              <a:t> </a:t>
            </a:r>
          </a:p>
          <a:p>
            <a:pPr eaLnBrk="1" hangingPunct="1">
              <a:buFontTx/>
              <a:buNone/>
            </a:pPr>
            <a:r>
              <a:rPr lang="es-ES" altLang="en-US" sz="1400" dirty="0"/>
              <a:t>(brazo oscilante, SPRAY- ROTATOR, cañón en el extremo)</a:t>
            </a:r>
            <a:endParaRPr lang="es-ES" altLang="en-US" sz="1400"/>
          </a:p>
          <a:p>
            <a:pPr eaLnBrk="1" hangingPunct="1">
              <a:buFontTx/>
              <a:buNone/>
            </a:pPr>
            <a:r>
              <a:rPr lang="es-ES" altLang="en-US" sz="1400" b="1" u="sng" dirty="0"/>
              <a:t>Sistema Eléctrico</a:t>
            </a:r>
            <a:endParaRPr lang="es-ES" altLang="en-US" sz="1400" b="1" u="sng"/>
          </a:p>
          <a:p>
            <a:pPr eaLnBrk="1" hangingPunct="1">
              <a:buFontTx/>
              <a:buNone/>
            </a:pPr>
            <a:r>
              <a:rPr lang="es-ES" altLang="en-US" sz="1400" dirty="0"/>
              <a:t>Cuadro de control y maniobra</a:t>
            </a:r>
            <a:endParaRPr lang="es-ES" altLang="en-US" sz="1400"/>
          </a:p>
          <a:p>
            <a:pPr eaLnBrk="1" hangingPunct="1">
              <a:buFontTx/>
              <a:buNone/>
            </a:pPr>
            <a:r>
              <a:rPr lang="es-ES" altLang="en-US" sz="1400" dirty="0"/>
              <a:t>Colector de anillos rozantes</a:t>
            </a:r>
            <a:endParaRPr lang="es-ES" altLang="en-US" sz="1400"/>
          </a:p>
          <a:p>
            <a:pPr eaLnBrk="1" hangingPunct="1">
              <a:buFontTx/>
              <a:buNone/>
            </a:pPr>
            <a:r>
              <a:rPr lang="es-ES" altLang="en-US" sz="1400" dirty="0"/>
              <a:t>Cables conductores de tramo</a:t>
            </a:r>
            <a:endParaRPr lang="es-ES" altLang="en-US" sz="1400"/>
          </a:p>
          <a:p>
            <a:pPr eaLnBrk="1" hangingPunct="1">
              <a:buFontTx/>
              <a:buNone/>
            </a:pPr>
            <a:r>
              <a:rPr lang="es-ES" altLang="en-US" sz="1400" dirty="0"/>
              <a:t>Cajas de control de torre</a:t>
            </a:r>
            <a:endParaRPr lang="es-ES" altLang="en-US" sz="1400"/>
          </a:p>
          <a:p>
            <a:pPr eaLnBrk="1" hangingPunct="1">
              <a:buFontTx/>
              <a:buNone/>
            </a:pPr>
            <a:endParaRPr lang="es-ES" altLang="en-US" sz="14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570" name="Text Box 6">
            <a:extLst>
              <a:ext uri="{FF2B5EF4-FFF2-40B4-BE49-F238E27FC236}">
                <a16:creationId xmlns:a16="http://schemas.microsoft.com/office/drawing/2014/main" id="{D887407E-9DF6-4D95-95E2-09409529C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371" y="2653800"/>
            <a:ext cx="3084844" cy="33355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1500" b="0" u="sng">
                <a:solidFill>
                  <a:srgbClr val="FFFFFF"/>
                </a:solidFill>
                <a:latin typeface="+mn-lt"/>
              </a:rPr>
              <a:t>Centro del pivot</a:t>
            </a: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1500" b="0">
                <a:solidFill>
                  <a:srgbClr val="FFFFFF"/>
                </a:solidFill>
                <a:latin typeface="+mn-lt"/>
              </a:rPr>
              <a:t>Entrada de agua y energía al pívot</a:t>
            </a: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1500" b="0">
                <a:solidFill>
                  <a:srgbClr val="FFFFFF"/>
                </a:solidFill>
                <a:latin typeface="+mn-lt"/>
              </a:rPr>
              <a:t>Panel de control</a:t>
            </a:r>
          </a:p>
        </p:txBody>
      </p:sp>
      <p:pic>
        <p:nvPicPr>
          <p:cNvPr id="109571" name="Picture 7">
            <a:extLst>
              <a:ext uri="{FF2B5EF4-FFF2-40B4-BE49-F238E27FC236}">
                <a16:creationId xmlns:a16="http://schemas.microsoft.com/office/drawing/2014/main" id="{95068AD2-4B97-4215-9DC0-56358030B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r="-1" b="-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0594" name="Picture 5" descr="A picture containing photo, showing, different, colored&#10;&#10;Description automatically generated">
            <a:extLst>
              <a:ext uri="{FF2B5EF4-FFF2-40B4-BE49-F238E27FC236}">
                <a16:creationId xmlns:a16="http://schemas.microsoft.com/office/drawing/2014/main" id="{87FBB7B2-F3C9-4E01-BC22-E2BC8C8F4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8899" y="643467"/>
            <a:ext cx="7014201" cy="50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7D8A9447-DEFF-40A5-8673-B7A365C3F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619" name="Picture 6">
            <a:extLst>
              <a:ext uri="{FF2B5EF4-FFF2-40B4-BE49-F238E27FC236}">
                <a16:creationId xmlns:a16="http://schemas.microsoft.com/office/drawing/2014/main" id="{8888906B-A61E-43CB-9705-F86758D3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075625"/>
            <a:ext cx="6275667" cy="47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290C21F9-FD6D-4457-B130-1A531F242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9A4F966F-429B-4183-89B2-BB0B40C6C8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400">
                <a:solidFill>
                  <a:srgbClr val="FFFFFF"/>
                </a:solidFill>
              </a:rPr>
              <a:t>Sistemas trasladables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8F6EF4B-2F40-485B-9F36-084731486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7">
            <a:extLst>
              <a:ext uri="{FF2B5EF4-FFF2-40B4-BE49-F238E27FC236}">
                <a16:creationId xmlns:a16="http://schemas.microsoft.com/office/drawing/2014/main" id="{9FBA54CF-8006-41CE-9B0F-BCA7CCA5D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805" y="910887"/>
            <a:ext cx="4854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800"/>
              <a:t>Tubería Lateral </a:t>
            </a:r>
          </a:p>
        </p:txBody>
      </p:sp>
      <p:sp>
        <p:nvSpPr>
          <p:cNvPr id="112643" name="Text Box 8">
            <a:extLst>
              <a:ext uri="{FF2B5EF4-FFF2-40B4-BE49-F238E27FC236}">
                <a16:creationId xmlns:a16="http://schemas.microsoft.com/office/drawing/2014/main" id="{423D5BCF-435A-4D27-ADA5-24A319ACE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154238"/>
            <a:ext cx="2819400" cy="3079750"/>
          </a:xfrm>
          <a:prstGeom prst="rect">
            <a:avLst/>
          </a:prstGeom>
          <a:solidFill>
            <a:srgbClr val="CC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Diámetro en función del caudal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4 </a:t>
            </a:r>
            <a:r>
              <a:rPr lang="es-ES" altLang="en-US" sz="1400" b="0" baseline="30000"/>
              <a:t>1/2”</a:t>
            </a:r>
            <a:r>
              <a:rPr lang="es-ES" altLang="en-US" sz="1400" b="0"/>
              <a:t>, 5 </a:t>
            </a:r>
            <a:r>
              <a:rPr lang="es-ES" altLang="en-US" sz="1400" b="0" baseline="30000"/>
              <a:t>9/16”</a:t>
            </a:r>
            <a:r>
              <a:rPr lang="es-ES" altLang="en-US" sz="1400" b="0"/>
              <a:t>, 6”, 6 </a:t>
            </a:r>
            <a:r>
              <a:rPr lang="es-ES" altLang="en-US" sz="1400" b="0" baseline="30000"/>
              <a:t>5/8”</a:t>
            </a:r>
            <a:r>
              <a:rPr lang="es-ES" altLang="en-US" sz="1400" b="0"/>
              <a:t>, 8”, 8 </a:t>
            </a:r>
            <a:r>
              <a:rPr lang="es-ES" altLang="en-US" sz="1400" b="0" baseline="30000"/>
              <a:t>5/8”, 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10 “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Longitud 60 a 800 m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Espesor 2.5 a 4mm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Separación entre torres (38, 50 m)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Salidas a emisores 0.75 a 3 m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Acero Galvanizado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Resistencia a la corrosión</a:t>
            </a:r>
          </a:p>
        </p:txBody>
      </p:sp>
      <p:pic>
        <p:nvPicPr>
          <p:cNvPr id="112644" name="Picture 10">
            <a:extLst>
              <a:ext uri="{FF2B5EF4-FFF2-40B4-BE49-F238E27FC236}">
                <a16:creationId xmlns:a16="http://schemas.microsoft.com/office/drawing/2014/main" id="{C128E6AC-1B8F-40AD-9663-C367ADA2A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52" y="1875503"/>
            <a:ext cx="56959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scan0001">
            <a:extLst>
              <a:ext uri="{FF2B5EF4-FFF2-40B4-BE49-F238E27FC236}">
                <a16:creationId xmlns:a16="http://schemas.microsoft.com/office/drawing/2014/main" id="{CE2CCB7A-9F15-4A63-AC14-A01C85926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914401"/>
            <a:ext cx="66294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5">
            <a:extLst>
              <a:ext uri="{FF2B5EF4-FFF2-40B4-BE49-F238E27FC236}">
                <a16:creationId xmlns:a16="http://schemas.microsoft.com/office/drawing/2014/main" id="{C78FEA4D-1F26-473D-BBD8-80D1BBC56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93689"/>
            <a:ext cx="84582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21348D5E-A2F9-4457-85D6-EF33B01C1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C0C17368-4066-4A49-B60D-4D6A4F0E0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6000" b="1">
                <a:solidFill>
                  <a:schemeClr val="tx1">
                    <a:lumMod val="85000"/>
                    <a:lumOff val="15000"/>
                  </a:schemeClr>
                </a:solidFill>
              </a:rPr>
              <a:t>Ala sobre carro</a:t>
            </a:r>
          </a:p>
        </p:txBody>
      </p:sp>
      <p:pic>
        <p:nvPicPr>
          <p:cNvPr id="13317" name="Picture 7">
            <a:extLst>
              <a:ext uri="{FF2B5EF4-FFF2-40B4-BE49-F238E27FC236}">
                <a16:creationId xmlns:a16="http://schemas.microsoft.com/office/drawing/2014/main" id="{990E3B4E-0314-47A4-93ED-A5B869B0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639" y="640080"/>
            <a:ext cx="5056471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62E5679E-AF9A-4675-8EB9-82F877C47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6">
            <a:extLst>
              <a:ext uri="{FF2B5EF4-FFF2-40B4-BE49-F238E27FC236}">
                <a16:creationId xmlns:a16="http://schemas.microsoft.com/office/drawing/2014/main" id="{0DAB7A6D-C28B-4DA5-BB71-2AFA30009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4891" y="640080"/>
            <a:ext cx="4576448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4193D27-0DF9-4485-90D7-D8E69A3F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7EF5A4DD-17B0-415A-8F3A-0DEE3FF8F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AA73B4A-2570-4D18-9566-12E68828C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5">
            <a:extLst>
              <a:ext uri="{FF2B5EF4-FFF2-40B4-BE49-F238E27FC236}">
                <a16:creationId xmlns:a16="http://schemas.microsoft.com/office/drawing/2014/main" id="{4F8E2C35-8ACF-4A81-A3F8-6635C8C2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4" y="346075"/>
            <a:ext cx="86772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D85225-4221-4672-B1DE-C34BFFF5F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738" name="Picture 5">
            <a:extLst>
              <a:ext uri="{FF2B5EF4-FFF2-40B4-BE49-F238E27FC236}">
                <a16:creationId xmlns:a16="http://schemas.microsoft.com/office/drawing/2014/main" id="{856F3595-7BEC-4D92-A701-0777E0BCB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2" r="1" b="7665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FB55C46-EDB8-4EC2-AD52-94B111D3A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7762" name="Picture 5">
            <a:extLst>
              <a:ext uri="{FF2B5EF4-FFF2-40B4-BE49-F238E27FC236}">
                <a16:creationId xmlns:a16="http://schemas.microsoft.com/office/drawing/2014/main" id="{FC6CA6E1-6076-49F2-A5D3-C9EB51BFC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5175" y="643467"/>
            <a:ext cx="6801649" cy="50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8786" name="Picture 5">
            <a:extLst>
              <a:ext uri="{FF2B5EF4-FFF2-40B4-BE49-F238E27FC236}">
                <a16:creationId xmlns:a16="http://schemas.microsoft.com/office/drawing/2014/main" id="{006A068A-E73D-487B-97E6-F90F82CD0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7" r="1" b="9174"/>
          <a:stretch/>
        </p:blipFill>
        <p:spPr bwMode="auto">
          <a:xfrm>
            <a:off x="643467" y="643467"/>
            <a:ext cx="10905066" cy="50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6E14809C-AB06-455C-9E09-733EC00DD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9612D73-1056-4289-A977-92C9190C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44C5A9E5-0F35-4AA6-AF26-B90A2D47B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810" name="Picture 6">
            <a:extLst>
              <a:ext uri="{FF2B5EF4-FFF2-40B4-BE49-F238E27FC236}">
                <a16:creationId xmlns:a16="http://schemas.microsoft.com/office/drawing/2014/main" id="{3D606CE5-A1F0-437E-954A-BA9CA4E52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2"/>
          <a:stretch>
            <a:fillRect/>
          </a:stretch>
        </p:blipFill>
        <p:spPr bwMode="auto">
          <a:xfrm>
            <a:off x="643467" y="1171413"/>
            <a:ext cx="5291666" cy="399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7">
            <a:extLst>
              <a:ext uri="{FF2B5EF4-FFF2-40B4-BE49-F238E27FC236}">
                <a16:creationId xmlns:a16="http://schemas.microsoft.com/office/drawing/2014/main" id="{D70D5DB3-EAB0-44DB-9839-98520B15C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>
            <a:fillRect/>
          </a:stretch>
        </p:blipFill>
        <p:spPr bwMode="auto">
          <a:xfrm>
            <a:off x="6256866" y="1295239"/>
            <a:ext cx="5291666" cy="37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4D9DB69D-7E48-4FDF-806E-F0B4BF00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46BF69C-4724-4F8D-8EA6-1487E9C9C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>
            <a:extLst>
              <a:ext uri="{FF2B5EF4-FFF2-40B4-BE49-F238E27FC236}">
                <a16:creationId xmlns:a16="http://schemas.microsoft.com/office/drawing/2014/main" id="{18FB764B-1BBF-45B5-9564-E4951A5ED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7772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861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858" name="Picture 4">
            <a:extLst>
              <a:ext uri="{FF2B5EF4-FFF2-40B4-BE49-F238E27FC236}">
                <a16:creationId xmlns:a16="http://schemas.microsoft.com/office/drawing/2014/main" id="{FB94B7B4-80EE-4568-8108-545A50CF8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8605" y="905933"/>
            <a:ext cx="6786793" cy="50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882" name="Picture 8">
            <a:extLst>
              <a:ext uri="{FF2B5EF4-FFF2-40B4-BE49-F238E27FC236}">
                <a16:creationId xmlns:a16="http://schemas.microsoft.com/office/drawing/2014/main" id="{0C05D3EE-0729-441C-A25C-6BD4BB0DF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0565" y="905933"/>
            <a:ext cx="6502874" cy="50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C7211D9-E545-4D00-9874-641EC7C7B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DBBC34A-8C43-4368-951E-A04EB7C00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4EBC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906" name="Picture 4" descr="100_0185">
            <a:extLst>
              <a:ext uri="{FF2B5EF4-FFF2-40B4-BE49-F238E27FC236}">
                <a16:creationId xmlns:a16="http://schemas.microsoft.com/office/drawing/2014/main" id="{9225EF60-9AA6-4BCD-B2D4-E68E747B3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5580" y="801793"/>
            <a:ext cx="6795251" cy="524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6">
            <a:extLst>
              <a:ext uri="{FF2B5EF4-FFF2-40B4-BE49-F238E27FC236}">
                <a16:creationId xmlns:a16="http://schemas.microsoft.com/office/drawing/2014/main" id="{D713014F-06CA-44A9-B9ED-AC05EDD7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574675"/>
            <a:ext cx="7543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D687A331-8E39-4E8B-9143-AD168ECF43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n-US" sz="3600" dirty="0">
                <a:solidFill>
                  <a:srgbClr val="FFFFFF"/>
                </a:solidFill>
              </a:rPr>
              <a:t> Elementos que componen  un equipo de riego por aspersión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17D757F-42C6-46B5-8E5D-A58FA38F8E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n-US" u="sng" dirty="0"/>
              <a:t>Equipo de Bombeo</a:t>
            </a:r>
          </a:p>
          <a:p>
            <a:pPr eaLnBrk="1" hangingPunct="1">
              <a:buFontTx/>
              <a:buNone/>
            </a:pPr>
            <a:r>
              <a:rPr lang="es-ES" altLang="en-US" dirty="0"/>
              <a:t>     succión, bomba, motor, válvulas</a:t>
            </a:r>
          </a:p>
          <a:p>
            <a:pPr eaLnBrk="1" hangingPunct="1"/>
            <a:r>
              <a:rPr lang="es-ES" altLang="en-US" u="sng" dirty="0"/>
              <a:t>Tuberías de conducción</a:t>
            </a:r>
            <a:r>
              <a:rPr lang="es-ES" altLang="en-US" dirty="0"/>
              <a:t> </a:t>
            </a:r>
          </a:p>
          <a:p>
            <a:pPr eaLnBrk="1" hangingPunct="1">
              <a:buFontTx/>
              <a:buNone/>
            </a:pPr>
            <a:r>
              <a:rPr lang="es-ES" altLang="en-US" dirty="0"/>
              <a:t>     tuberías primarias y secundarias</a:t>
            </a:r>
          </a:p>
          <a:p>
            <a:pPr eaLnBrk="1" hangingPunct="1"/>
            <a:r>
              <a:rPr lang="es-ES" altLang="en-US" u="sng" dirty="0"/>
              <a:t>Tuberías laterales </a:t>
            </a:r>
          </a:p>
          <a:p>
            <a:pPr eaLnBrk="1" hangingPunct="1"/>
            <a:r>
              <a:rPr lang="es-ES" altLang="en-US" u="sng" dirty="0"/>
              <a:t>Emisores </a:t>
            </a:r>
          </a:p>
          <a:p>
            <a:pPr eaLnBrk="1" hangingPunct="1">
              <a:buFontTx/>
              <a:buNone/>
            </a:pPr>
            <a:r>
              <a:rPr lang="es-ES" altLang="en-US" dirty="0"/>
              <a:t>     aspersores </a:t>
            </a:r>
          </a:p>
          <a:p>
            <a:pPr eaLnBrk="1" hangingPunct="1">
              <a:buFontTx/>
              <a:buNone/>
            </a:pPr>
            <a:r>
              <a:rPr lang="es-ES" altLang="en-US" dirty="0"/>
              <a:t>     difusores fijos o toberas</a:t>
            </a:r>
          </a:p>
          <a:p>
            <a:pPr eaLnBrk="1" hangingPunct="1">
              <a:buFontTx/>
              <a:buNone/>
            </a:pPr>
            <a:r>
              <a:rPr lang="es-ES" altLang="en-US" dirty="0"/>
              <a:t>    </a:t>
            </a:r>
            <a:r>
              <a:rPr lang="es-ES" altLang="en-US" u="sng" dirty="0"/>
              <a:t>Accesorios</a:t>
            </a:r>
          </a:p>
          <a:p>
            <a:pPr eaLnBrk="1" hangingPunct="1">
              <a:buFontTx/>
              <a:buNone/>
            </a:pPr>
            <a:r>
              <a:rPr lang="es-ES" altLang="en-US" dirty="0"/>
              <a:t>     válvulas, hidrantes, reguladores de presión, elevador del aspersor</a:t>
            </a:r>
            <a:r>
              <a:rPr lang="es-ES" altLang="en-US" u="sng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6E14809C-AB06-455C-9E09-733EC00DD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9612D73-1056-4289-A977-92C9190C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44C5A9E5-0F35-4AA6-AF26-B90A2D47B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5954" name="Picture 2" descr="C:\Documents and Settings\mario\Mis documentos\Fotos\Cuba-Riego 2005\100_0770.JPG">
            <a:extLst>
              <a:ext uri="{FF2B5EF4-FFF2-40B4-BE49-F238E27FC236}">
                <a16:creationId xmlns:a16="http://schemas.microsoft.com/office/drawing/2014/main" id="{C4EBEC24-67C9-4D74-9F6D-98D68B31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164361"/>
            <a:ext cx="5291666" cy="40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5">
            <a:extLst>
              <a:ext uri="{FF2B5EF4-FFF2-40B4-BE49-F238E27FC236}">
                <a16:creationId xmlns:a16="http://schemas.microsoft.com/office/drawing/2014/main" id="{ED66D42B-6758-43C2-8684-4D298AA1E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6" y="1171589"/>
            <a:ext cx="5291666" cy="399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4D9DB69D-7E48-4FDF-806E-F0B4BF00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46BF69C-4724-4F8D-8EA6-1487E9C9C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6978" name="Picture 5">
            <a:extLst>
              <a:ext uri="{FF2B5EF4-FFF2-40B4-BE49-F238E27FC236}">
                <a16:creationId xmlns:a16="http://schemas.microsoft.com/office/drawing/2014/main" id="{504CA9FF-0C89-4BF8-98FE-FA59D1F3D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5" r="1" b="11294"/>
          <a:stretch/>
        </p:blipFill>
        <p:spPr bwMode="auto">
          <a:xfrm>
            <a:off x="643467" y="643467"/>
            <a:ext cx="10905066" cy="50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005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002" name="Picture 6">
            <a:extLst>
              <a:ext uri="{FF2B5EF4-FFF2-40B4-BE49-F238E27FC236}">
                <a16:creationId xmlns:a16="http://schemas.microsoft.com/office/drawing/2014/main" id="{7E3981FA-17BE-4339-978A-B8C9FBD33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8246" y="905933"/>
            <a:ext cx="6787512" cy="50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54271BBD-B5D6-45D4-BEBB-AD14245A70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501445"/>
            <a:ext cx="35052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n-US" sz="3200" b="1"/>
              <a:t>Emisores</a:t>
            </a:r>
          </a:p>
        </p:txBody>
      </p:sp>
      <p:sp>
        <p:nvSpPr>
          <p:cNvPr id="129027" name="Text Box 5">
            <a:extLst>
              <a:ext uri="{FF2B5EF4-FFF2-40B4-BE49-F238E27FC236}">
                <a16:creationId xmlns:a16="http://schemas.microsoft.com/office/drawing/2014/main" id="{1681C95D-9A75-415F-B35B-6234E0073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286000"/>
            <a:ext cx="3657600" cy="1803400"/>
          </a:xfrm>
          <a:prstGeom prst="rect">
            <a:avLst/>
          </a:prstGeom>
          <a:solidFill>
            <a:srgbClr val="D1E9EB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/>
              <a:t>Aspersores mayores</a:t>
            </a:r>
            <a:r>
              <a:rPr lang="es-ES" altLang="en-US" sz="1400" b="0"/>
              <a:t> son colocados en la extremidad del lateral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Banda  mojada &gt; a 30 m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Menor intensidad de aplicación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Presión de trabajo  3kg.cm2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Mayor tamaño de gota</a:t>
            </a:r>
          </a:p>
        </p:txBody>
      </p:sp>
      <p:sp>
        <p:nvSpPr>
          <p:cNvPr id="129028" name="Text Box 6">
            <a:extLst>
              <a:ext uri="{FF2B5EF4-FFF2-40B4-BE49-F238E27FC236}">
                <a16:creationId xmlns:a16="http://schemas.microsoft.com/office/drawing/2014/main" id="{D5BA086D-7D17-40C2-93D3-1829B4B7F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828800"/>
            <a:ext cx="2057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/>
              <a:t>ASPERSORES GRANDES</a:t>
            </a:r>
          </a:p>
        </p:txBody>
      </p:sp>
      <p:sp>
        <p:nvSpPr>
          <p:cNvPr id="129029" name="Text Box 7">
            <a:extLst>
              <a:ext uri="{FF2B5EF4-FFF2-40B4-BE49-F238E27FC236}">
                <a16:creationId xmlns:a16="http://schemas.microsoft.com/office/drawing/2014/main" id="{4736A128-717F-4F52-B189-44175CB44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34340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/>
              <a:t>ASPERSORES MEDIANOS</a:t>
            </a:r>
          </a:p>
        </p:txBody>
      </p:sp>
      <p:sp>
        <p:nvSpPr>
          <p:cNvPr id="129030" name="Text Box 8">
            <a:extLst>
              <a:ext uri="{FF2B5EF4-FFF2-40B4-BE49-F238E27FC236}">
                <a16:creationId xmlns:a16="http://schemas.microsoft.com/office/drawing/2014/main" id="{0D267EDA-1F4A-49B0-BD7C-B10805A91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800600"/>
            <a:ext cx="3657600" cy="1803400"/>
          </a:xfrm>
          <a:prstGeom prst="rect">
            <a:avLst/>
          </a:prstGeom>
          <a:solidFill>
            <a:srgbClr val="CC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La separación entre aspersores desminuye hacia el extremo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Presión de funcionamiento menor 3Kg.cm2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Diámetro mojado de 20 a 30m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Mayor intensidad de aplicación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Menor tamaño de gota</a:t>
            </a:r>
          </a:p>
        </p:txBody>
      </p:sp>
      <p:pic>
        <p:nvPicPr>
          <p:cNvPr id="129031" name="Picture 9">
            <a:extLst>
              <a:ext uri="{FF2B5EF4-FFF2-40B4-BE49-F238E27FC236}">
                <a16:creationId xmlns:a16="http://schemas.microsoft.com/office/drawing/2014/main" id="{0306024A-7F2C-4D15-9BB3-07F03F8A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66900"/>
            <a:ext cx="426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4">
            <a:extLst>
              <a:ext uri="{FF2B5EF4-FFF2-40B4-BE49-F238E27FC236}">
                <a16:creationId xmlns:a16="http://schemas.microsoft.com/office/drawing/2014/main" id="{56DCEA16-68CC-468A-A7AA-69637874EE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34200" y="990600"/>
            <a:ext cx="2895600" cy="685800"/>
          </a:xfrm>
          <a:noFill/>
        </p:spPr>
        <p:txBody>
          <a:bodyPr/>
          <a:lstStyle/>
          <a:p>
            <a:pPr eaLnBrk="1" hangingPunct="1"/>
            <a:r>
              <a:rPr lang="es-ES" altLang="en-US" sz="2000"/>
              <a:t>Difusores (Spray)</a:t>
            </a:r>
          </a:p>
        </p:txBody>
      </p:sp>
      <p:sp>
        <p:nvSpPr>
          <p:cNvPr id="130051" name="Text Box 7">
            <a:extLst>
              <a:ext uri="{FF2B5EF4-FFF2-40B4-BE49-F238E27FC236}">
                <a16:creationId xmlns:a16="http://schemas.microsoft.com/office/drawing/2014/main" id="{027708C5-9E44-4A70-BF46-26D1739E2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828801"/>
            <a:ext cx="3200400" cy="3186113"/>
          </a:xfrm>
          <a:prstGeom prst="rect">
            <a:avLst/>
          </a:prstGeom>
          <a:solidFill>
            <a:srgbClr val="D1E9EB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La separación de los difusores disminuye al extremo del pívot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Ancho de banda constante en todo el lateral  6 a 12 m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Presión de trabajo 0.7 a 1.7 kg.cm2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Reguladores de presión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Menor tamaño de gota, mayor efecto del viento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Altura del emisor 2 m sobre el suelo</a:t>
            </a:r>
            <a:endParaRPr lang="es-ES" altLang="en-US" sz="1400" b="0">
              <a:solidFill>
                <a:srgbClr val="FF33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>
                <a:solidFill>
                  <a:srgbClr val="FF3300"/>
                </a:solidFill>
              </a:rPr>
              <a:t>Mayor intensidad de aplicación</a:t>
            </a:r>
            <a:r>
              <a:rPr lang="es-ES" altLang="en-US" sz="1400" b="0"/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/>
              <a:t>Menor consumo de energía</a:t>
            </a:r>
          </a:p>
        </p:txBody>
      </p:sp>
      <p:pic>
        <p:nvPicPr>
          <p:cNvPr id="130052" name="Picture 10">
            <a:extLst>
              <a:ext uri="{FF2B5EF4-FFF2-40B4-BE49-F238E27FC236}">
                <a16:creationId xmlns:a16="http://schemas.microsoft.com/office/drawing/2014/main" id="{E5300629-7C44-4ADA-B149-F17F529D9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4038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11">
            <a:extLst>
              <a:ext uri="{FF2B5EF4-FFF2-40B4-BE49-F238E27FC236}">
                <a16:creationId xmlns:a16="http://schemas.microsoft.com/office/drawing/2014/main" id="{DF916EB8-8B61-4CF8-BA25-36395F033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267200"/>
            <a:ext cx="35814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>
            <a:extLst>
              <a:ext uri="{FF2B5EF4-FFF2-40B4-BE49-F238E27FC236}">
                <a16:creationId xmlns:a16="http://schemas.microsoft.com/office/drawing/2014/main" id="{A1A69AE8-15B0-4F4B-965B-DF68B51A1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867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nelsonspraysectorial.MPG">
            <a:hlinkClick r:id="" action="ppaction://media"/>
            <a:extLst>
              <a:ext uri="{FF2B5EF4-FFF2-40B4-BE49-F238E27FC236}">
                <a16:creationId xmlns:a16="http://schemas.microsoft.com/office/drawing/2014/main" id="{059DF83E-3E92-42EF-9A74-B90BC19592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8443" y="753230"/>
            <a:ext cx="3793454" cy="2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nelsonrotation.MPG">
            <a:hlinkClick r:id="" action="ppaction://media"/>
            <a:extLst>
              <a:ext uri="{FF2B5EF4-FFF2-40B4-BE49-F238E27FC236}">
                <a16:creationId xmlns:a16="http://schemas.microsoft.com/office/drawing/2014/main" id="{08C5733D-DAD5-47C8-92EF-18D53E5C8CB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366" y="4140204"/>
            <a:ext cx="2322576" cy="154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nelsonsprahead.MPG">
            <a:hlinkClick r:id="" action="ppaction://media"/>
            <a:extLst>
              <a:ext uri="{FF2B5EF4-FFF2-40B4-BE49-F238E27FC236}">
                <a16:creationId xmlns:a16="http://schemas.microsoft.com/office/drawing/2014/main" id="{5F2F67D9-E3A2-4A76-91B8-2BC74DCA1FB4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862" y="4140204"/>
            <a:ext cx="2322576" cy="154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Nelsonrota-spray.mpg">
            <a:hlinkClick r:id="" action="ppaction://media"/>
            <a:extLst>
              <a:ext uri="{FF2B5EF4-FFF2-40B4-BE49-F238E27FC236}">
                <a16:creationId xmlns:a16="http://schemas.microsoft.com/office/drawing/2014/main" id="{D550304D-074B-401F-B9B8-C05E23A5F931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1342" y="1513510"/>
            <a:ext cx="5120640" cy="384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22" name="Picture 4">
            <a:extLst>
              <a:ext uri="{FF2B5EF4-FFF2-40B4-BE49-F238E27FC236}">
                <a16:creationId xmlns:a16="http://schemas.microsoft.com/office/drawing/2014/main" id="{688D5F27-C6B3-40D2-AD4F-4642CCBF4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11429"/>
          <a:stretch>
            <a:fillRect/>
          </a:stretch>
        </p:blipFill>
        <p:spPr bwMode="auto">
          <a:xfrm>
            <a:off x="1985880" y="905933"/>
            <a:ext cx="8252244" cy="50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7">
            <a:extLst>
              <a:ext uri="{FF2B5EF4-FFF2-40B4-BE49-F238E27FC236}">
                <a16:creationId xmlns:a16="http://schemas.microsoft.com/office/drawing/2014/main" id="{AF84223F-D376-45EA-BCD2-BD0C161E7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42672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8">
            <a:extLst>
              <a:ext uri="{FF2B5EF4-FFF2-40B4-BE49-F238E27FC236}">
                <a16:creationId xmlns:a16="http://schemas.microsoft.com/office/drawing/2014/main" id="{43487031-3446-4FEE-B604-5E453716B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0"/>
            <a:ext cx="4038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175" name="Rectangle 73">
            <a:extLst>
              <a:ext uri="{FF2B5EF4-FFF2-40B4-BE49-F238E27FC236}">
                <a16:creationId xmlns:a16="http://schemas.microsoft.com/office/drawing/2014/main" id="{1A1C6406-8520-4CCB-B38F-6D4DAC19E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176" name="Rectangle 75">
            <a:extLst>
              <a:ext uri="{FF2B5EF4-FFF2-40B4-BE49-F238E27FC236}">
                <a16:creationId xmlns:a16="http://schemas.microsoft.com/office/drawing/2014/main" id="{D2893A1F-D5D8-4034-A28F-4D8F18C46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170" name="Text Box 11">
            <a:extLst>
              <a:ext uri="{FF2B5EF4-FFF2-40B4-BE49-F238E27FC236}">
                <a16:creationId xmlns:a16="http://schemas.microsoft.com/office/drawing/2014/main" id="{B61417E0-F484-4EF6-97E6-651443947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402" y="1306781"/>
            <a:ext cx="3735500" cy="333551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Aplicación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directa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al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suelo</a:t>
            </a:r>
            <a:endParaRPr lang="en-US" altLang="en-US" sz="2200" b="0" i="0" dirty="0">
              <a:solidFill>
                <a:srgbClr val="FFFFFF"/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No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moja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el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cultivo</a:t>
            </a:r>
            <a:endParaRPr lang="en-US" altLang="en-US" sz="2200" b="0" i="0" dirty="0">
              <a:solidFill>
                <a:srgbClr val="FFFFFF"/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Menor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perdidas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por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evaporación</a:t>
            </a:r>
            <a:endParaRPr lang="en-US" altLang="en-US" sz="2200" b="0" i="0" dirty="0">
              <a:solidFill>
                <a:srgbClr val="FFFFFF"/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Aumenta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la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capacidad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almacenamiento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agua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en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el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suelo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(40 a 50 mm)</a:t>
            </a: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Menor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escurrimiento</a:t>
            </a:r>
            <a:endParaRPr lang="en-US" altLang="en-US" sz="2200" b="0" i="0" dirty="0">
              <a:solidFill>
                <a:srgbClr val="FFFFFF"/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Riega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surcos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alternos</a:t>
            </a:r>
            <a:endParaRPr lang="en-US" altLang="en-US" sz="2200" b="0" i="0" dirty="0">
              <a:solidFill>
                <a:srgbClr val="FFFFFF"/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Separación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altLang="en-US" sz="2200" b="0" i="0" dirty="0" err="1">
                <a:solidFill>
                  <a:srgbClr val="FFFFFF"/>
                </a:solidFill>
                <a:latin typeface="+mn-lt"/>
              </a:rPr>
              <a:t>emisores</a:t>
            </a:r>
            <a:r>
              <a:rPr lang="en-US" altLang="en-US" sz="2200" b="0" i="0" dirty="0">
                <a:solidFill>
                  <a:srgbClr val="FFFFFF"/>
                </a:solidFill>
                <a:latin typeface="+mn-lt"/>
              </a:rPr>
              <a:t> de 1.2 a 2.4 m</a:t>
            </a:r>
          </a:p>
        </p:txBody>
      </p:sp>
      <p:sp>
        <p:nvSpPr>
          <p:cNvPr id="135177" name="Rectangle 77">
            <a:extLst>
              <a:ext uri="{FF2B5EF4-FFF2-40B4-BE49-F238E27FC236}">
                <a16:creationId xmlns:a16="http://schemas.microsoft.com/office/drawing/2014/main" id="{A108754F-0BAB-43E5-8CCC-828C2FC9B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5172" name="Picture 14">
            <a:extLst>
              <a:ext uri="{FF2B5EF4-FFF2-40B4-BE49-F238E27FC236}">
                <a16:creationId xmlns:a16="http://schemas.microsoft.com/office/drawing/2014/main" id="{7CF25B0E-6602-4D89-9BB9-B086B48EC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r="3927" b="3"/>
          <a:stretch/>
        </p:blipFill>
        <p:spPr bwMode="auto">
          <a:xfrm>
            <a:off x="4812161" y="-2655"/>
            <a:ext cx="3606643" cy="335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8" name="Rectangle 79">
            <a:extLst>
              <a:ext uri="{FF2B5EF4-FFF2-40B4-BE49-F238E27FC236}">
                <a16:creationId xmlns:a16="http://schemas.microsoft.com/office/drawing/2014/main" id="{6FBFE7E1-0D9B-4B97-B754-C68544879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5171" name="Picture 13">
            <a:extLst>
              <a:ext uri="{FF2B5EF4-FFF2-40B4-BE49-F238E27FC236}">
                <a16:creationId xmlns:a16="http://schemas.microsoft.com/office/drawing/2014/main" id="{E43748A4-7CC9-4619-A498-4578601F9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r="11567" b="-1"/>
          <a:stretch/>
        </p:blipFill>
        <p:spPr bwMode="auto">
          <a:xfrm>
            <a:off x="8576279" y="10"/>
            <a:ext cx="3610035" cy="335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Picture 15">
            <a:extLst>
              <a:ext uri="{FF2B5EF4-FFF2-40B4-BE49-F238E27FC236}">
                <a16:creationId xmlns:a16="http://schemas.microsoft.com/office/drawing/2014/main" id="{8EFBA3B4-F68E-4A99-9EFE-815D7CE80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3" r="-2" b="25436"/>
          <a:stretch/>
        </p:blipFill>
        <p:spPr bwMode="auto">
          <a:xfrm>
            <a:off x="4812160" y="3504904"/>
            <a:ext cx="7379840" cy="335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1565480A-4A3A-4CC8-91D5-C265C09ED5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6600" b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 Aspersor</a:t>
            </a:r>
          </a:p>
        </p:txBody>
      </p:sp>
      <p:pic>
        <p:nvPicPr>
          <p:cNvPr id="15363" name="Picture 8">
            <a:extLst>
              <a:ext uri="{FF2B5EF4-FFF2-40B4-BE49-F238E27FC236}">
                <a16:creationId xmlns:a16="http://schemas.microsoft.com/office/drawing/2014/main" id="{1C0D41CB-B5FC-4B2B-A867-F094AD8FF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704682"/>
            <a:ext cx="6912217" cy="492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6E14809C-AB06-455C-9E09-733EC00DD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9612D73-1056-4289-A977-92C9190C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44C5A9E5-0F35-4AA6-AF26-B90A2D47B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194" name="Picture 5">
            <a:extLst>
              <a:ext uri="{FF2B5EF4-FFF2-40B4-BE49-F238E27FC236}">
                <a16:creationId xmlns:a16="http://schemas.microsoft.com/office/drawing/2014/main" id="{19FB9567-49C3-440A-8D48-9048B47BF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939465"/>
            <a:ext cx="5291666" cy="445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6">
            <a:extLst>
              <a:ext uri="{FF2B5EF4-FFF2-40B4-BE49-F238E27FC236}">
                <a16:creationId xmlns:a16="http://schemas.microsoft.com/office/drawing/2014/main" id="{36C20EE7-2857-43D9-86DF-88573BA24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6" y="1119206"/>
            <a:ext cx="5291666" cy="40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4D9DB69D-7E48-4FDF-806E-F0B4BF00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46BF69C-4724-4F8D-8EA6-1487E9C9C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4">
            <a:extLst>
              <a:ext uri="{FF2B5EF4-FFF2-40B4-BE49-F238E27FC236}">
                <a16:creationId xmlns:a16="http://schemas.microsoft.com/office/drawing/2014/main" id="{6DCD3C6C-4B3A-47CA-8B10-17DD02C675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52600" y="2209800"/>
            <a:ext cx="4267200" cy="3505200"/>
          </a:xfrm>
          <a:solidFill>
            <a:srgbClr val="CCFFCC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" altLang="en-US" sz="1800" dirty="0"/>
              <a:t>Toma de agua y energía en un mismo lugar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" altLang="en-US" sz="1800" dirty="0"/>
              <a:t>Fácil automatización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" altLang="en-US" sz="1800" dirty="0"/>
              <a:t>Facilidad de operación y mantenimiento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" altLang="en-US" sz="1800" dirty="0"/>
              <a:t>Posibilidad de regar grandes áreas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" altLang="en-US" sz="1800" dirty="0"/>
              <a:t>Elevada uniformidad de aplicación del agua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" altLang="en-US" sz="1800" dirty="0"/>
              <a:t>Posibilidad de aplicación de fertilizantes y químicos con el agua de riego </a:t>
            </a:r>
          </a:p>
        </p:txBody>
      </p:sp>
      <p:sp>
        <p:nvSpPr>
          <p:cNvPr id="137219" name="Text Box 5">
            <a:extLst>
              <a:ext uri="{FF2B5EF4-FFF2-40B4-BE49-F238E27FC236}">
                <a16:creationId xmlns:a16="http://schemas.microsoft.com/office/drawing/2014/main" id="{E30BF26C-BE6B-466F-9535-A34D76184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447801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000"/>
              <a:t>Ventajas</a:t>
            </a:r>
          </a:p>
        </p:txBody>
      </p:sp>
      <p:sp>
        <p:nvSpPr>
          <p:cNvPr id="137220" name="Rectangle 6">
            <a:extLst>
              <a:ext uri="{FF2B5EF4-FFF2-40B4-BE49-F238E27FC236}">
                <a16:creationId xmlns:a16="http://schemas.microsoft.com/office/drawing/2014/main" id="{B6C34906-BE22-4DE9-9DB4-202814535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209800"/>
            <a:ext cx="4114800" cy="3505200"/>
          </a:xfrm>
          <a:prstGeom prst="rect">
            <a:avLst/>
          </a:prstGeom>
          <a:solidFill>
            <a:srgbClr val="D1E9EB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sz="1600" b="0" i="0"/>
              <a:t>Deja sin regar 21% de la superficie en comparación a parcelas cuadradas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sz="1600" b="0" i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sz="1600" b="0" i="0"/>
              <a:t>Intensidad de aplicación alta  en el extremo del lateral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sz="1600" b="0" i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sz="1600" b="0" i="0"/>
              <a:t>Mano de obra especializada para operación y mantenimiento del sistema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sz="1600" b="0" i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sz="1600" b="0" i="0"/>
              <a:t>Mayor presión de trabajo en relación al lateral de avance frontal.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sz="1600" b="0" i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sz="1600" b="0" i="0"/>
          </a:p>
          <a:p>
            <a:pPr eaLnBrk="1" hangingPunct="1">
              <a:spcBef>
                <a:spcPct val="20000"/>
              </a:spcBef>
            </a:pPr>
            <a:endParaRPr lang="es-ES" altLang="en-US" sz="1600" b="0" i="0"/>
          </a:p>
        </p:txBody>
      </p:sp>
      <p:sp>
        <p:nvSpPr>
          <p:cNvPr id="137221" name="Text Box 7">
            <a:extLst>
              <a:ext uri="{FF2B5EF4-FFF2-40B4-BE49-F238E27FC236}">
                <a16:creationId xmlns:a16="http://schemas.microsoft.com/office/drawing/2014/main" id="{53FA4833-6854-4AEF-92C7-D0EF7FD41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524001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000"/>
              <a:t>Desventajas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7D8A9447-DEFF-40A5-8673-B7A365C3F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243" name="Picture 5">
            <a:extLst>
              <a:ext uri="{FF2B5EF4-FFF2-40B4-BE49-F238E27FC236}">
                <a16:creationId xmlns:a16="http://schemas.microsoft.com/office/drawing/2014/main" id="{3BE06252-A700-48F9-945D-A7321632C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42"/>
          <a:stretch>
            <a:fillRect/>
          </a:stretch>
        </p:blipFill>
        <p:spPr bwMode="auto">
          <a:xfrm>
            <a:off x="987069" y="640080"/>
            <a:ext cx="5569527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290C21F9-FD6D-4457-B130-1A531F242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26928D07-F9CF-42FB-AF5B-7B494AC761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700">
                <a:solidFill>
                  <a:srgbClr val="FFFFFF"/>
                </a:solidFill>
              </a:rPr>
              <a:t>CARACTERISTICAS DEL RIEGO POR PIVOTE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8F6EF4B-2F40-485B-9F36-084731486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 descr="C:\Documents and Settings\mario\Mis documentos\Cátedra-GDIA\Curso Posgrado Sistemas de Riego\Riego por Aspersión\Pluviometría pivote.jpg">
            <a:extLst>
              <a:ext uri="{FF2B5EF4-FFF2-40B4-BE49-F238E27FC236}">
                <a16:creationId xmlns:a16="http://schemas.microsoft.com/office/drawing/2014/main" id="{46F1D00A-C9B5-4A36-877B-EEEA1D887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9" y="1371600"/>
            <a:ext cx="7970837" cy="48323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7" name="Rectangle 2">
            <a:extLst>
              <a:ext uri="{FF2B5EF4-FFF2-40B4-BE49-F238E27FC236}">
                <a16:creationId xmlns:a16="http://schemas.microsoft.com/office/drawing/2014/main" id="{71EB11B7-3F8B-44D3-B748-6357A266C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57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2000" b="0" i="0">
                <a:solidFill>
                  <a:schemeClr val="tx2"/>
                </a:solidFill>
              </a:rPr>
              <a:t>Pluviometría en dos puntos de un pivote</a:t>
            </a:r>
            <a:endParaRPr lang="es-UY" altLang="en-US" sz="2000" b="0" i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4" name="Rectangle 72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295" name="Rectangle 74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0296" name="Straight Connector 76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0297" name="Rectangle 78">
            <a:extLst>
              <a:ext uri="{FF2B5EF4-FFF2-40B4-BE49-F238E27FC236}">
                <a16:creationId xmlns:a16="http://schemas.microsoft.com/office/drawing/2014/main" id="{21348D5E-A2F9-4457-85D6-EF33B01C1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AEA5EFF7-5534-47AE-A990-F5A880F51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99" y="4550229"/>
            <a:ext cx="10909073" cy="10576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200" b="0" i="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Pluviometría en el mismo punto de tres pivotes</a:t>
            </a:r>
          </a:p>
        </p:txBody>
      </p:sp>
      <p:pic>
        <p:nvPicPr>
          <p:cNvPr id="140292" name="Picture 8">
            <a:extLst>
              <a:ext uri="{FF2B5EF4-FFF2-40B4-BE49-F238E27FC236}">
                <a16:creationId xmlns:a16="http://schemas.microsoft.com/office/drawing/2014/main" id="{E4754F2C-1923-4D70-9E4E-095F8B677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2635" y="640080"/>
            <a:ext cx="4694474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8" name="Rectangle 80">
            <a:extLst>
              <a:ext uri="{FF2B5EF4-FFF2-40B4-BE49-F238E27FC236}">
                <a16:creationId xmlns:a16="http://schemas.microsoft.com/office/drawing/2014/main" id="{62E5679E-AF9A-4675-8EB9-82F877C47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0291" name="Picture 7">
            <a:extLst>
              <a:ext uri="{FF2B5EF4-FFF2-40B4-BE49-F238E27FC236}">
                <a16:creationId xmlns:a16="http://schemas.microsoft.com/office/drawing/2014/main" id="{A684D799-08BC-4A6D-BB28-A016C345E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4891" y="640080"/>
            <a:ext cx="4226083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0299" name="Straight Connector 82">
            <a:extLst>
              <a:ext uri="{FF2B5EF4-FFF2-40B4-BE49-F238E27FC236}">
                <a16:creationId xmlns:a16="http://schemas.microsoft.com/office/drawing/2014/main" id="{A4193D27-0DF9-4485-90D7-D8E69A3F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300" name="Rectangle 84">
            <a:extLst>
              <a:ext uri="{FF2B5EF4-FFF2-40B4-BE49-F238E27FC236}">
                <a16:creationId xmlns:a16="http://schemas.microsoft.com/office/drawing/2014/main" id="{7EF5A4DD-17B0-415A-8F3A-0DEE3FF8F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AA73B4A-2570-4D18-9566-12E68828C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F5E263C-FB7E-4A3E-AD04-5140CD3D1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E65ED8C-90F7-4EB0-ACCB-64AEF411E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DD970AD9-87E5-4EBD-8FEF-9E21C75E4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n-US" sz="3600">
                <a:solidFill>
                  <a:srgbClr val="FFFFFF"/>
                </a:solidFill>
              </a:rPr>
              <a:t>Coeficiente de Uniformidad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604E3BF-88F7-4D19-BEC9-8486966EA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41317" name="Rectangle 3">
            <a:extLst>
              <a:ext uri="{FF2B5EF4-FFF2-40B4-BE49-F238E27FC236}">
                <a16:creationId xmlns:a16="http://schemas.microsoft.com/office/drawing/2014/main" id="{FC08DCC6-42B5-434E-861F-87277D2C5D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1800672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>
            <a:extLst>
              <a:ext uri="{FF2B5EF4-FFF2-40B4-BE49-F238E27FC236}">
                <a16:creationId xmlns:a16="http://schemas.microsoft.com/office/drawing/2014/main" id="{CC9C335C-FF2C-48FB-AC01-807AF7536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5" t="47917" r="11832" b="18565"/>
          <a:stretch>
            <a:fillRect/>
          </a:stretch>
        </p:blipFill>
        <p:spPr bwMode="auto">
          <a:xfrm>
            <a:off x="2552700" y="228600"/>
            <a:ext cx="6934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39" name="Text Box 5">
            <a:extLst>
              <a:ext uri="{FF2B5EF4-FFF2-40B4-BE49-F238E27FC236}">
                <a16:creationId xmlns:a16="http://schemas.microsoft.com/office/drawing/2014/main" id="{6DC5502E-0876-4B92-8DC6-0836D3124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172200"/>
            <a:ext cx="335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/>
              <a:t>Fuente: Universidad de Santa Maria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3">
            <a:extLst>
              <a:ext uri="{FF2B5EF4-FFF2-40B4-BE49-F238E27FC236}">
                <a16:creationId xmlns:a16="http://schemas.microsoft.com/office/drawing/2014/main" id="{EE0BC4FA-8CA2-4AFD-B107-F95228FF4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4" y="1447800"/>
            <a:ext cx="7126287" cy="43195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F5E263C-FB7E-4A3E-AD04-5140CD3D1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E65ED8C-90F7-4EB0-ACCB-64AEF411E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386" name="Text Box 6">
            <a:extLst>
              <a:ext uri="{FF2B5EF4-FFF2-40B4-BE49-F238E27FC236}">
                <a16:creationId xmlns:a16="http://schemas.microsoft.com/office/drawing/2014/main" id="{75E3F662-198A-449D-8914-3690D25A6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370" y="516835"/>
            <a:ext cx="3084844" cy="57728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600" i="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Sistema Pivote Central - Dimensionamiento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604E3BF-88F7-4D19-BEC9-8486966EA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44389" name="Text Box 7">
            <a:extLst>
              <a:ext uri="{FF2B5EF4-FFF2-40B4-BE49-F238E27FC236}">
                <a16:creationId xmlns:a16="http://schemas.microsoft.com/office/drawing/2014/main" id="{D0EFE643-5F32-4079-9309-958E5AB983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9971856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5">
            <a:extLst>
              <a:ext uri="{FF2B5EF4-FFF2-40B4-BE49-F238E27FC236}">
                <a16:creationId xmlns:a16="http://schemas.microsoft.com/office/drawing/2014/main" id="{1CA0C9DF-7E09-4CE9-BB45-6D3D3F0F4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762001"/>
            <a:ext cx="731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UY" altLang="en-US" b="0"/>
          </a:p>
        </p:txBody>
      </p:sp>
      <p:sp>
        <p:nvSpPr>
          <p:cNvPr id="145411" name="Text Box 6">
            <a:extLst>
              <a:ext uri="{FF2B5EF4-FFF2-40B4-BE49-F238E27FC236}">
                <a16:creationId xmlns:a16="http://schemas.microsoft.com/office/drawing/2014/main" id="{F81F905C-2A6A-44CB-BA0B-1DD2FE180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00" y="609601"/>
            <a:ext cx="6134100" cy="2644775"/>
          </a:xfrm>
          <a:prstGeom prst="rect">
            <a:avLst/>
          </a:prstGeom>
          <a:solidFill>
            <a:srgbClr val="D1E9EB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n-US" u="sng"/>
          </a:p>
          <a:p>
            <a:pPr eaLnBrk="1" hangingPunct="1"/>
            <a:r>
              <a:rPr lang="es-ES" altLang="en-US" u="sng"/>
              <a:t>Precipitación máxima en el extremo del pivote (Pm)</a:t>
            </a:r>
            <a:r>
              <a:rPr lang="es-ES" altLang="en-US"/>
              <a:t>	 </a:t>
            </a:r>
          </a:p>
          <a:p>
            <a:pPr eaLnBrk="1" hangingPunct="1"/>
            <a:endParaRPr lang="es-ES" altLang="en-US"/>
          </a:p>
          <a:p>
            <a:pPr eaLnBrk="1" hangingPunct="1"/>
            <a:r>
              <a:rPr lang="es-ES" altLang="en-US"/>
              <a:t>Pm = </a:t>
            </a:r>
            <a:r>
              <a:rPr lang="es-ES" altLang="en-US" b="0"/>
              <a:t>28800/</a:t>
            </a:r>
            <a:r>
              <a:rPr lang="ru-RU" altLang="en-US"/>
              <a:t>л</a:t>
            </a:r>
            <a:r>
              <a:rPr lang="es-ES" altLang="en-US" b="0"/>
              <a:t>  *  Q / AM * R	</a:t>
            </a:r>
          </a:p>
          <a:p>
            <a:pPr eaLnBrk="1" hangingPunct="1"/>
            <a:endParaRPr lang="es-ES" altLang="en-US" sz="1400" b="0"/>
          </a:p>
          <a:p>
            <a:pPr eaLnBrk="1" hangingPunct="1"/>
            <a:r>
              <a:rPr lang="es-ES" altLang="en-US" sz="1400" b="0"/>
              <a:t>Q- caudal (l/s)</a:t>
            </a:r>
          </a:p>
          <a:p>
            <a:pPr eaLnBrk="1" hangingPunct="1"/>
            <a:r>
              <a:rPr lang="es-ES" altLang="en-US" sz="1400" b="0"/>
              <a:t>AM – Diámetro mojado por los últimos aspersores</a:t>
            </a:r>
          </a:p>
          <a:p>
            <a:pPr eaLnBrk="1" hangingPunct="1"/>
            <a:r>
              <a:rPr lang="es-ES" altLang="en-US" sz="1400" b="0"/>
              <a:t>R- Radio del pivote</a:t>
            </a:r>
          </a:p>
          <a:p>
            <a:pPr eaLnBrk="1" hangingPunct="1">
              <a:spcBef>
                <a:spcPct val="50000"/>
              </a:spcBef>
            </a:pPr>
            <a:endParaRPr lang="es-ES" altLang="en-US" sz="1400" b="0"/>
          </a:p>
        </p:txBody>
      </p:sp>
      <p:sp>
        <p:nvSpPr>
          <p:cNvPr id="145412" name="Text Box 7">
            <a:extLst>
              <a:ext uri="{FF2B5EF4-FFF2-40B4-BE49-F238E27FC236}">
                <a16:creationId xmlns:a16="http://schemas.microsoft.com/office/drawing/2014/main" id="{B746701D-B423-42BA-B4C4-7769408E7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00" y="3733800"/>
            <a:ext cx="6172200" cy="2370138"/>
          </a:xfrm>
          <a:prstGeom prst="rect">
            <a:avLst/>
          </a:prstGeom>
          <a:solidFill>
            <a:srgbClr val="D1E9EB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n-US" u="sng"/>
          </a:p>
          <a:p>
            <a:pPr eaLnBrk="1" hangingPunct="1"/>
            <a:r>
              <a:rPr lang="es-ES" altLang="en-US" u="sng"/>
              <a:t>Tiempo mínimo por revolución (h)</a:t>
            </a:r>
            <a:r>
              <a:rPr lang="es-ES" altLang="en-US"/>
              <a:t>	 </a:t>
            </a:r>
          </a:p>
          <a:p>
            <a:pPr eaLnBrk="1" hangingPunct="1"/>
            <a:endParaRPr lang="es-ES" altLang="en-US"/>
          </a:p>
          <a:p>
            <a:pPr eaLnBrk="1" hangingPunct="1"/>
            <a:r>
              <a:rPr lang="es-ES" altLang="en-US"/>
              <a:t>To = </a:t>
            </a:r>
            <a:r>
              <a:rPr lang="es-ES" altLang="en-US" b="0"/>
              <a:t>2 </a:t>
            </a:r>
            <a:r>
              <a:rPr lang="ru-RU" altLang="en-US"/>
              <a:t>л</a:t>
            </a:r>
            <a:r>
              <a:rPr lang="es-ES" altLang="en-US" b="0"/>
              <a:t> * R / Vmáx	</a:t>
            </a:r>
          </a:p>
          <a:p>
            <a:pPr eaLnBrk="1" hangingPunct="1"/>
            <a:endParaRPr lang="es-ES" altLang="en-US" sz="1400" b="0"/>
          </a:p>
          <a:p>
            <a:pPr eaLnBrk="1" hangingPunct="1"/>
            <a:r>
              <a:rPr lang="es-ES" altLang="en-US" sz="1400" b="0"/>
              <a:t>V máx- velocidad máxima de la ultima torre</a:t>
            </a:r>
          </a:p>
          <a:p>
            <a:pPr eaLnBrk="1" hangingPunct="1"/>
            <a:endParaRPr lang="es-ES" altLang="en-US" sz="1400" b="0"/>
          </a:p>
          <a:p>
            <a:pPr eaLnBrk="1" hangingPunct="1"/>
            <a:r>
              <a:rPr lang="es-ES" altLang="en-US" sz="1400" b="0"/>
              <a:t>R- Radio del pivote</a:t>
            </a:r>
          </a:p>
          <a:p>
            <a:pPr eaLnBrk="1" hangingPunct="1">
              <a:spcBef>
                <a:spcPct val="50000"/>
              </a:spcBef>
            </a:pPr>
            <a:endParaRPr lang="es-ES" altLang="en-US" sz="1400" b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2" descr="Aspersores%20para%20cobertura">
            <a:extLst>
              <a:ext uri="{FF2B5EF4-FFF2-40B4-BE49-F238E27FC236}">
                <a16:creationId xmlns:a16="http://schemas.microsoft.com/office/drawing/2014/main" id="{A23AC996-CC2C-4969-B8D3-7827B5C95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4038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17">
            <a:extLst>
              <a:ext uri="{FF2B5EF4-FFF2-40B4-BE49-F238E27FC236}">
                <a16:creationId xmlns:a16="http://schemas.microsoft.com/office/drawing/2014/main" id="{59A9FEA3-0A33-4269-926D-5BEC14CB1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324600"/>
            <a:ext cx="1981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 b="0" i="0"/>
              <a:t>Aspersor Nelson</a:t>
            </a:r>
          </a:p>
        </p:txBody>
      </p:sp>
      <p:sp>
        <p:nvSpPr>
          <p:cNvPr id="16388" name="Text Box 18">
            <a:extLst>
              <a:ext uri="{FF2B5EF4-FFF2-40B4-BE49-F238E27FC236}">
                <a16:creationId xmlns:a16="http://schemas.microsoft.com/office/drawing/2014/main" id="{B05F6DCC-ECC5-4FC9-A51C-2200B043B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1981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 b="0" i="0"/>
              <a:t>Aspersor Senninger</a:t>
            </a:r>
          </a:p>
        </p:txBody>
      </p:sp>
      <p:sp>
        <p:nvSpPr>
          <p:cNvPr id="16389" name="Text Box 23">
            <a:extLst>
              <a:ext uri="{FF2B5EF4-FFF2-40B4-BE49-F238E27FC236}">
                <a16:creationId xmlns:a16="http://schemas.microsoft.com/office/drawing/2014/main" id="{453A25E6-BDDF-4EA2-BEF8-0C9096A3B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4384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 b="0" i="0"/>
              <a:t>Aspersor de bronce con dos boquillas</a:t>
            </a:r>
          </a:p>
        </p:txBody>
      </p:sp>
      <p:sp>
        <p:nvSpPr>
          <p:cNvPr id="16390" name="Text Box 24">
            <a:extLst>
              <a:ext uri="{FF2B5EF4-FFF2-40B4-BE49-F238E27FC236}">
                <a16:creationId xmlns:a16="http://schemas.microsoft.com/office/drawing/2014/main" id="{E418957F-6369-4616-AA9B-E45C0C988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81000"/>
            <a:ext cx="1828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 b="0" i="0"/>
              <a:t>Aspersor de plástico </a:t>
            </a:r>
          </a:p>
        </p:txBody>
      </p:sp>
      <p:sp>
        <p:nvSpPr>
          <p:cNvPr id="16391" name="Text Box 30">
            <a:extLst>
              <a:ext uri="{FF2B5EF4-FFF2-40B4-BE49-F238E27FC236}">
                <a16:creationId xmlns:a16="http://schemas.microsoft.com/office/drawing/2014/main" id="{B8B13EB0-861B-4B62-8A8F-AE3491C20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324600"/>
            <a:ext cx="2819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 b="0" i="0"/>
              <a:t>Aspersor de gran caudal y alta presión</a:t>
            </a:r>
          </a:p>
        </p:txBody>
      </p:sp>
      <p:pic>
        <p:nvPicPr>
          <p:cNvPr id="16392" name="Picture 32">
            <a:extLst>
              <a:ext uri="{FF2B5EF4-FFF2-40B4-BE49-F238E27FC236}">
                <a16:creationId xmlns:a16="http://schemas.microsoft.com/office/drawing/2014/main" id="{8FC8DD2D-3E84-47F4-B76D-7A2896032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4196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33">
            <a:extLst>
              <a:ext uri="{FF2B5EF4-FFF2-40B4-BE49-F238E27FC236}">
                <a16:creationId xmlns:a16="http://schemas.microsoft.com/office/drawing/2014/main" id="{C5A8F8EC-8C46-40FF-A150-81EF10E9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19600"/>
            <a:ext cx="2362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35">
            <a:extLst>
              <a:ext uri="{FF2B5EF4-FFF2-40B4-BE49-F238E27FC236}">
                <a16:creationId xmlns:a16="http://schemas.microsoft.com/office/drawing/2014/main" id="{0F350029-29E7-4A29-894C-2ACFB93C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336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6">
            <a:extLst>
              <a:ext uri="{FF2B5EF4-FFF2-40B4-BE49-F238E27FC236}">
                <a16:creationId xmlns:a16="http://schemas.microsoft.com/office/drawing/2014/main" id="{15B0E6DC-3841-4C95-8FFF-C555CB25E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9"/>
          <a:stretch>
            <a:fillRect/>
          </a:stretch>
        </p:blipFill>
        <p:spPr bwMode="auto">
          <a:xfrm>
            <a:off x="7467600" y="15240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7">
            <a:extLst>
              <a:ext uri="{FF2B5EF4-FFF2-40B4-BE49-F238E27FC236}">
                <a16:creationId xmlns:a16="http://schemas.microsoft.com/office/drawing/2014/main" id="{871AA0BE-CE7B-4560-939D-78C293277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19400"/>
            <a:ext cx="2438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8">
            <a:extLst>
              <a:ext uri="{FF2B5EF4-FFF2-40B4-BE49-F238E27FC236}">
                <a16:creationId xmlns:a16="http://schemas.microsoft.com/office/drawing/2014/main" id="{35FC7DF1-1B5C-4C33-BDD8-C4BFAE8AE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4">
            <a:extLst>
              <a:ext uri="{FF2B5EF4-FFF2-40B4-BE49-F238E27FC236}">
                <a16:creationId xmlns:a16="http://schemas.microsoft.com/office/drawing/2014/main" id="{92F751AC-0D4C-4278-9B0A-84BF7D8AA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143001"/>
            <a:ext cx="693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UY" altLang="en-US" b="0"/>
          </a:p>
        </p:txBody>
      </p:sp>
      <p:sp>
        <p:nvSpPr>
          <p:cNvPr id="146435" name="Text Box 5">
            <a:extLst>
              <a:ext uri="{FF2B5EF4-FFF2-40B4-BE49-F238E27FC236}">
                <a16:creationId xmlns:a16="http://schemas.microsoft.com/office/drawing/2014/main" id="{0BD863DD-C73A-4F8E-8F18-03236C5E6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135" y="2419555"/>
            <a:ext cx="3733800" cy="1625600"/>
          </a:xfrm>
          <a:prstGeom prst="rect">
            <a:avLst/>
          </a:prstGeom>
          <a:solidFill>
            <a:srgbClr val="D1E9EB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u="sng" dirty="0"/>
              <a:t>Lamina Bruta (mm)</a:t>
            </a:r>
            <a:r>
              <a:rPr lang="es-ES" altLang="en-US" dirty="0"/>
              <a:t>	 </a:t>
            </a:r>
          </a:p>
          <a:p>
            <a:pPr eaLnBrk="1" hangingPunct="1"/>
            <a:endParaRPr lang="es-ES" altLang="en-US" dirty="0"/>
          </a:p>
          <a:p>
            <a:pPr eaLnBrk="1" hangingPunct="1"/>
            <a:r>
              <a:rPr lang="es-ES" altLang="en-US" dirty="0"/>
              <a:t>LB = </a:t>
            </a:r>
            <a:r>
              <a:rPr lang="es-ES" altLang="en-US" b="0" dirty="0"/>
              <a:t>0.36*  Q (l/s)*T (h) /  </a:t>
            </a:r>
            <a:r>
              <a:rPr lang="ru-RU" altLang="en-US" dirty="0"/>
              <a:t>л</a:t>
            </a:r>
            <a:r>
              <a:rPr lang="es-ES" altLang="en-US" b="0" dirty="0"/>
              <a:t> * R</a:t>
            </a:r>
            <a:r>
              <a:rPr lang="es-ES" altLang="en-US" b="0" baseline="30000" dirty="0"/>
              <a:t>2</a:t>
            </a:r>
            <a:r>
              <a:rPr lang="es-ES" altLang="en-US" b="0" dirty="0"/>
              <a:t>	</a:t>
            </a:r>
          </a:p>
          <a:p>
            <a:pPr eaLnBrk="1" hangingPunct="1"/>
            <a:r>
              <a:rPr lang="es-ES" altLang="en-US" sz="1400" b="0" dirty="0"/>
              <a:t>T- tiempo por revolución </a:t>
            </a:r>
          </a:p>
          <a:p>
            <a:pPr eaLnBrk="1" hangingPunct="1"/>
            <a:r>
              <a:rPr lang="es-ES" altLang="en-US" sz="1400" b="0" dirty="0"/>
              <a:t>R- Radio del pivote</a:t>
            </a:r>
            <a:endParaRPr lang="es-ES" altLang="en-US" b="0" dirty="0"/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380A7DB0-6BB3-4939-8B19-00F7F0038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70" y="605896"/>
            <a:ext cx="3084844" cy="56462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600" b="0" i="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Limitaciones en la utilización de equipos  pivote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8F1D3171-43BE-4CE5-B957-469311CC30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endParaRPr lang="en-US" altLang="en-US" sz="1700"/>
          </a:p>
          <a:p>
            <a:r>
              <a:rPr lang="en-US" altLang="en-US" sz="1700"/>
              <a:t>Pendiente radial</a:t>
            </a:r>
          </a:p>
          <a:p>
            <a:pPr lvl="1"/>
            <a:r>
              <a:rPr lang="en-US" altLang="en-US" sz="1700"/>
              <a:t>Tuberías diámetro grande (10”)	15 – 10%</a:t>
            </a:r>
          </a:p>
          <a:p>
            <a:pPr lvl="1"/>
            <a:r>
              <a:rPr lang="en-US" altLang="en-US" sz="1700"/>
              <a:t>Tuberías diámetro pequeño (6”)	30%</a:t>
            </a:r>
          </a:p>
          <a:p>
            <a:pPr lvl="1">
              <a:buFont typeface="Calibri" panose="020F0502020204030204" pitchFamily="34" charset="0"/>
              <a:buNone/>
            </a:pPr>
            <a:endParaRPr lang="en-US" altLang="en-US" sz="1700"/>
          </a:p>
          <a:p>
            <a:pPr lvl="1">
              <a:buFont typeface="Calibri" panose="020F0502020204030204" pitchFamily="34" charset="0"/>
              <a:buNone/>
            </a:pPr>
            <a:endParaRPr lang="en-US" altLang="en-US" sz="1700"/>
          </a:p>
          <a:p>
            <a:r>
              <a:rPr lang="en-US" altLang="en-US" sz="1700"/>
              <a:t>Pendiente tangencial</a:t>
            </a:r>
          </a:p>
          <a:p>
            <a:pPr lvl="1"/>
            <a:r>
              <a:rPr lang="en-US" altLang="en-US" sz="1700"/>
              <a:t>Con surcos pequeños                 20%</a:t>
            </a:r>
          </a:p>
          <a:p>
            <a:pPr lvl="1"/>
            <a:r>
              <a:rPr lang="en-US" altLang="en-US" sz="1700"/>
              <a:t>Con surcos grandes (&gt;0.15 m)	15%</a:t>
            </a:r>
          </a:p>
          <a:p>
            <a:endParaRPr lang="en-US" altLang="en-US" sz="1700"/>
          </a:p>
          <a:p>
            <a:endParaRPr lang="en-US" altLang="en-US" sz="1700"/>
          </a:p>
          <a:p>
            <a:r>
              <a:rPr lang="en-US" altLang="en-US" sz="1700"/>
              <a:t>Modelos de tramo corto se adaptan mejor a topografía irregular</a:t>
            </a:r>
          </a:p>
          <a:p>
            <a:pPr>
              <a:buFont typeface="Calibri" panose="020F0502020204030204" pitchFamily="34" charset="0"/>
              <a:buNone/>
            </a:pPr>
            <a:endParaRPr lang="en-US" altLang="en-US" sz="1700"/>
          </a:p>
          <a:p>
            <a:r>
              <a:rPr lang="en-US" altLang="en-US" sz="1700"/>
              <a:t>Modelos de baja presión mas afectados por diferencias de cotas</a:t>
            </a:r>
          </a:p>
        </p:txBody>
      </p:sp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8485" name="Rectangle 71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486" name="Rectangle 73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6642010F-6582-4E6B-B28D-456BE1FD1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70" y="605896"/>
            <a:ext cx="3084844" cy="56462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600" b="0" i="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Naturaleza del suelo</a:t>
            </a:r>
          </a:p>
        </p:txBody>
      </p:sp>
      <p:sp>
        <p:nvSpPr>
          <p:cNvPr id="148487" name="Rectangle 75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D1954F88-9A2F-4AAC-AEE7-A8E458B95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016" y="605896"/>
            <a:ext cx="6413663" cy="564620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Velocidad de infiltración insuficiente </a:t>
            </a: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Wingdings" panose="05000000000000000000" pitchFamily="2" charset="2"/>
              </a:rPr>
              <a:t> Escorrentía</a:t>
            </a:r>
            <a:endParaRPr lang="en-US" altLang="en-US" b="0" i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endParaRPr lang="en-US" altLang="en-US" b="0" i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“Balsetas” en los surcos(*)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endParaRPr lang="en-US" altLang="en-US" b="0" i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Almacenamiento en la superficie del suelo (Shockley, 1968):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	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Pend. (%)    	Alm. (mm)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	0-1		12,7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	1-3		  7,6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	3-5		  2,5</a:t>
            </a:r>
          </a:p>
        </p:txBody>
      </p:sp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38CA78E7-359D-40DC-AFAB-8287268FC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ECA9D09-8011-4ADA-AC83-425AD46E8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25E9B-15F8-4123-8275-812AD89E2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619B03B1-DC16-4FF7-993B-8DF75AA0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B75011E-B4C0-4D34-860A-F28C61A9E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557A8405-793C-4ED1-BF86-94A9719464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LATERAL DE AVANCE FRONTAL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0396755-17BC-43D1-A929-A3A31AB47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5634E65-4843-4326-81C9-3F4550DFA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9509" name="Picture 9">
            <a:extLst>
              <a:ext uri="{FF2B5EF4-FFF2-40B4-BE49-F238E27FC236}">
                <a16:creationId xmlns:a16="http://schemas.microsoft.com/office/drawing/2014/main" id="{C8AC53DC-1D6A-4B4F-B177-9744F7A9A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8565" y="930702"/>
            <a:ext cx="3328416" cy="245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315316A0-594A-4743-A479-D74A31D6D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62E14F0-1C91-49B1-963A-2EAED44E9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9508" name="Picture 6">
            <a:extLst>
              <a:ext uri="{FF2B5EF4-FFF2-40B4-BE49-F238E27FC236}">
                <a16:creationId xmlns:a16="http://schemas.microsoft.com/office/drawing/2014/main" id="{40E4A731-16BC-4109-8C7A-B26AD7758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5"/>
          <a:stretch>
            <a:fillRect/>
          </a:stretch>
        </p:blipFill>
        <p:spPr bwMode="auto">
          <a:xfrm>
            <a:off x="5465287" y="4318312"/>
            <a:ext cx="2659465" cy="197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DC1108AA-8B28-4766-A3D9-0475E5481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9507" name="Picture 5">
            <a:extLst>
              <a:ext uri="{FF2B5EF4-FFF2-40B4-BE49-F238E27FC236}">
                <a16:creationId xmlns:a16="http://schemas.microsoft.com/office/drawing/2014/main" id="{3B7549A8-170D-42F6-80FB-97330556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61038" y="3414569"/>
            <a:ext cx="2743200" cy="221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0" name="Text Box 10">
            <a:extLst>
              <a:ext uri="{FF2B5EF4-FFF2-40B4-BE49-F238E27FC236}">
                <a16:creationId xmlns:a16="http://schemas.microsoft.com/office/drawing/2014/main" id="{710CD38A-08E3-4BE1-AA84-3A4ED410C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762" y="4494991"/>
            <a:ext cx="3657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600" b="0" dirty="0"/>
              <a:t>Longitud de lateral 200 - 500 m</a:t>
            </a:r>
            <a:endParaRPr lang="es-ES" altLang="en-US" sz="1400" b="0" dirty="0"/>
          </a:p>
          <a:p>
            <a:pPr eaLnBrk="1" hangingPunct="1">
              <a:spcBef>
                <a:spcPct val="50000"/>
              </a:spcBef>
            </a:pPr>
            <a:endParaRPr lang="es-ES" altLang="en-US" sz="1600" b="0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38B8727-D318-4B70-B353-C390602FF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B0C8367-28B6-4EF1-B182-01BEC9872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531" name="Text Box 7">
            <a:extLst>
              <a:ext uri="{FF2B5EF4-FFF2-40B4-BE49-F238E27FC236}">
                <a16:creationId xmlns:a16="http://schemas.microsoft.com/office/drawing/2014/main" id="{D060F0FE-FCA2-435B-8943-CA4254F9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371" y="2653800"/>
            <a:ext cx="3084844" cy="33355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b="0">
                <a:solidFill>
                  <a:srgbClr val="FFFFFF"/>
                </a:solidFill>
                <a:latin typeface="+mn-lt"/>
              </a:rPr>
              <a:t>Toma de agua : </a:t>
            </a: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b="0">
                <a:solidFill>
                  <a:srgbClr val="FFFFFF"/>
                </a:solidFill>
                <a:latin typeface="+mn-lt"/>
              </a:rPr>
              <a:t>Canal a nivel</a:t>
            </a: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b="0">
                <a:solidFill>
                  <a:srgbClr val="FFFFFF"/>
                </a:solidFill>
                <a:latin typeface="+mn-lt"/>
              </a:rPr>
              <a:t>Tubería con hidrantes 200 a 300m</a:t>
            </a: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b="0">
                <a:solidFill>
                  <a:srgbClr val="FFFFFF"/>
                </a:solidFill>
                <a:latin typeface="+mn-lt"/>
              </a:rPr>
              <a:t>Manguera, DN 140 a 160mm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49E3F4C-17F5-49E4-B05F-80C6B348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0530" name="Picture 5">
            <a:extLst>
              <a:ext uri="{FF2B5EF4-FFF2-40B4-BE49-F238E27FC236}">
                <a16:creationId xmlns:a16="http://schemas.microsoft.com/office/drawing/2014/main" id="{6E78CA95-F6F8-4929-9E4C-1EC5DBE7D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2017" y="1763470"/>
            <a:ext cx="6798082" cy="333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9E4B8BF3-1CBF-4573-8B8D-949ABF2CD2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0" y="533400"/>
            <a:ext cx="5715000" cy="685800"/>
          </a:xfrm>
        </p:spPr>
        <p:txBody>
          <a:bodyPr/>
          <a:lstStyle/>
          <a:p>
            <a:pPr eaLnBrk="1" hangingPunct="1"/>
            <a:r>
              <a:rPr lang="es-ES" altLang="en-US" sz="2400"/>
              <a:t> Ala de avance frontal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71DDCC08-8EB4-403F-8932-CFB9654A6A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52600" y="2362200"/>
            <a:ext cx="4267200" cy="3505200"/>
          </a:xfrm>
          <a:solidFill>
            <a:srgbClr val="CCFFCC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r>
              <a:rPr lang="es-ES" altLang="en-US" sz="1600"/>
              <a:t>Pluviosidad no varia a largo del lateral.</a:t>
            </a:r>
          </a:p>
          <a:p>
            <a:pPr eaLnBrk="1" hangingPunct="1">
              <a:buFontTx/>
              <a:buNone/>
            </a:pPr>
            <a:endParaRPr lang="es-ES" altLang="en-US" sz="1600"/>
          </a:p>
          <a:p>
            <a:pPr eaLnBrk="1" hangingPunct="1">
              <a:buFontTx/>
              <a:buNone/>
            </a:pPr>
            <a:r>
              <a:rPr lang="es-ES" altLang="en-US" sz="1600"/>
              <a:t>Menor pluviosidad que en el pívot</a:t>
            </a:r>
          </a:p>
          <a:p>
            <a:pPr eaLnBrk="1" hangingPunct="1">
              <a:buFontTx/>
              <a:buNone/>
            </a:pPr>
            <a:endParaRPr lang="es-ES" altLang="en-US" sz="1600"/>
          </a:p>
          <a:p>
            <a:pPr eaLnBrk="1" hangingPunct="1">
              <a:buFontTx/>
              <a:buNone/>
            </a:pPr>
            <a:r>
              <a:rPr lang="es-ES" altLang="en-US" sz="1600"/>
              <a:t>Menor requerimiento de energía</a:t>
            </a:r>
          </a:p>
          <a:p>
            <a:pPr eaLnBrk="1" hangingPunct="1">
              <a:buFontTx/>
              <a:buNone/>
            </a:pPr>
            <a:endParaRPr lang="es-ES" altLang="en-US" sz="1600"/>
          </a:p>
          <a:p>
            <a:pPr eaLnBrk="1" hangingPunct="1">
              <a:buFontTx/>
              <a:buNone/>
            </a:pPr>
            <a:r>
              <a:rPr lang="es-ES" altLang="en-US" sz="1600"/>
              <a:t>Menor perdidas de carga (63 % del pívot)</a:t>
            </a:r>
          </a:p>
          <a:p>
            <a:pPr eaLnBrk="1" hangingPunct="1">
              <a:buFontTx/>
              <a:buNone/>
            </a:pPr>
            <a:endParaRPr lang="es-ES" altLang="en-US" sz="1600"/>
          </a:p>
          <a:p>
            <a:pPr eaLnBrk="1" hangingPunct="1">
              <a:buFontTx/>
              <a:buNone/>
            </a:pPr>
            <a:r>
              <a:rPr lang="es-ES" altLang="en-US" sz="1600"/>
              <a:t>Adaptable a parcelas cuadradas y</a:t>
            </a:r>
          </a:p>
          <a:p>
            <a:pPr eaLnBrk="1" hangingPunct="1">
              <a:buFontTx/>
              <a:buNone/>
            </a:pPr>
            <a:r>
              <a:rPr lang="es-ES" altLang="en-US" sz="1600"/>
              <a:t>rectangulares</a:t>
            </a:r>
          </a:p>
          <a:p>
            <a:pPr eaLnBrk="1" hangingPunct="1">
              <a:buFontTx/>
              <a:buNone/>
            </a:pPr>
            <a:endParaRPr lang="es-ES" altLang="en-US" sz="1600"/>
          </a:p>
          <a:p>
            <a:pPr eaLnBrk="1" hangingPunct="1">
              <a:buFontTx/>
              <a:buNone/>
            </a:pPr>
            <a:r>
              <a:rPr lang="es-ES" altLang="en-US" sz="1600"/>
              <a:t>Longitud de parcela mínima 1000 a 1600 m</a:t>
            </a:r>
          </a:p>
          <a:p>
            <a:pPr eaLnBrk="1" hangingPunct="1">
              <a:buFontTx/>
              <a:buNone/>
            </a:pPr>
            <a:endParaRPr lang="es-ES" altLang="en-US" sz="1600"/>
          </a:p>
          <a:p>
            <a:pPr eaLnBrk="1" hangingPunct="1">
              <a:buFontTx/>
              <a:buNone/>
            </a:pPr>
            <a:endParaRPr lang="es-ES" altLang="en-US" sz="1600"/>
          </a:p>
        </p:txBody>
      </p:sp>
      <p:sp>
        <p:nvSpPr>
          <p:cNvPr id="151556" name="Text Box 4">
            <a:extLst>
              <a:ext uri="{FF2B5EF4-FFF2-40B4-BE49-F238E27FC236}">
                <a16:creationId xmlns:a16="http://schemas.microsoft.com/office/drawing/2014/main" id="{1AE0BB97-8567-4E26-9240-0D7456169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752601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000"/>
              <a:t>Ventajas</a:t>
            </a:r>
          </a:p>
        </p:txBody>
      </p:sp>
      <p:sp>
        <p:nvSpPr>
          <p:cNvPr id="151557" name="Rectangle 5">
            <a:extLst>
              <a:ext uri="{FF2B5EF4-FFF2-40B4-BE49-F238E27FC236}">
                <a16:creationId xmlns:a16="http://schemas.microsoft.com/office/drawing/2014/main" id="{7CB0869D-AB88-4E11-8162-9A65F687D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362200"/>
            <a:ext cx="3581400" cy="1600200"/>
          </a:xfrm>
          <a:prstGeom prst="rect">
            <a:avLst/>
          </a:prstGeom>
          <a:solidFill>
            <a:srgbClr val="CC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1600" b="0" i="0"/>
              <a:t>Dificultades de instalación 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1600" b="0" i="0"/>
              <a:t>funcionamiento al ser móvil la toma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1600" b="0" i="0"/>
              <a:t>de agua  y energía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s-ES" altLang="en-US" sz="1600" b="0" i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1600" b="0" i="0"/>
              <a:t>Manejo del sistema mas complejo.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s-ES" altLang="en-US" sz="1600" b="0" i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s-ES" altLang="en-US" sz="1600" b="0" i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1600" b="0" i="0"/>
              <a:t>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s-ES" altLang="en-US" sz="1600" b="0" i="0"/>
          </a:p>
        </p:txBody>
      </p:sp>
      <p:sp>
        <p:nvSpPr>
          <p:cNvPr id="151558" name="Text Box 6">
            <a:extLst>
              <a:ext uri="{FF2B5EF4-FFF2-40B4-BE49-F238E27FC236}">
                <a16:creationId xmlns:a16="http://schemas.microsoft.com/office/drawing/2014/main" id="{2A6E9B30-9B6F-47E2-9333-48A0E3DCE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752601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000"/>
              <a:t>Desventajas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F5E263C-FB7E-4A3E-AD04-5140CD3D1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E65ED8C-90F7-4EB0-ACCB-64AEF411E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A501F3E3-FD57-4F75-ADEC-EC2486B6E8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n-US" sz="3600">
                <a:solidFill>
                  <a:srgbClr val="FFFFFF"/>
                </a:solidFill>
              </a:rPr>
              <a:t>Manejo del riego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604E3BF-88F7-4D19-BEC9-8486966EA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52581" name="Rectangle 6">
            <a:extLst>
              <a:ext uri="{FF2B5EF4-FFF2-40B4-BE49-F238E27FC236}">
                <a16:creationId xmlns:a16="http://schemas.microsoft.com/office/drawing/2014/main" id="{CE798A8C-8420-410D-BE76-1A19D27727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892613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04A58E45-CADA-4379-B78E-612A8D9FB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50F43AE-777C-480D-8B0C-B713DB3823E2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5949950"/>
            <a:ext cx="2514600" cy="395288"/>
            <a:chOff x="1104" y="3696"/>
            <a:chExt cx="1848" cy="288"/>
          </a:xfrm>
        </p:grpSpPr>
        <p:sp>
          <p:nvSpPr>
            <p:cNvPr id="153692" name="Oval 4">
              <a:extLst>
                <a:ext uri="{FF2B5EF4-FFF2-40B4-BE49-F238E27FC236}">
                  <a16:creationId xmlns:a16="http://schemas.microsoft.com/office/drawing/2014/main" id="{BCCEE7F5-0D08-4852-808F-74256E5DD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93" name="Oval 5">
              <a:extLst>
                <a:ext uri="{FF2B5EF4-FFF2-40B4-BE49-F238E27FC236}">
                  <a16:creationId xmlns:a16="http://schemas.microsoft.com/office/drawing/2014/main" id="{4B2B4BDD-98AD-4445-B8E7-ECE83B225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94" name="Oval 6">
              <a:extLst>
                <a:ext uri="{FF2B5EF4-FFF2-40B4-BE49-F238E27FC236}">
                  <a16:creationId xmlns:a16="http://schemas.microsoft.com/office/drawing/2014/main" id="{3DD0EB2C-D83A-4B16-9415-349F334C7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95" name="Oval 7">
              <a:extLst>
                <a:ext uri="{FF2B5EF4-FFF2-40B4-BE49-F238E27FC236}">
                  <a16:creationId xmlns:a16="http://schemas.microsoft.com/office/drawing/2014/main" id="{198366C2-9C0B-405F-9B75-5CF1C63E8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96" name="Oval 8">
              <a:extLst>
                <a:ext uri="{FF2B5EF4-FFF2-40B4-BE49-F238E27FC236}">
                  <a16:creationId xmlns:a16="http://schemas.microsoft.com/office/drawing/2014/main" id="{8BDFBAA5-A067-46DB-909F-F6426B0E6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97" name="Oval 9">
              <a:extLst>
                <a:ext uri="{FF2B5EF4-FFF2-40B4-BE49-F238E27FC236}">
                  <a16:creationId xmlns:a16="http://schemas.microsoft.com/office/drawing/2014/main" id="{7BEB57DD-07DA-467F-93BE-BBC7E3F46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98" name="Oval 10">
              <a:extLst>
                <a:ext uri="{FF2B5EF4-FFF2-40B4-BE49-F238E27FC236}">
                  <a16:creationId xmlns:a16="http://schemas.microsoft.com/office/drawing/2014/main" id="{C1DAF8E3-A50B-463E-8F27-101CF074D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99" name="Oval 11">
              <a:extLst>
                <a:ext uri="{FF2B5EF4-FFF2-40B4-BE49-F238E27FC236}">
                  <a16:creationId xmlns:a16="http://schemas.microsoft.com/office/drawing/2014/main" id="{F3D487CA-45CE-422F-81F0-288704A72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700" name="Oval 12">
              <a:extLst>
                <a:ext uri="{FF2B5EF4-FFF2-40B4-BE49-F238E27FC236}">
                  <a16:creationId xmlns:a16="http://schemas.microsoft.com/office/drawing/2014/main" id="{1C1082E1-2BAC-4540-9073-8E53973AC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701" name="Oval 13">
              <a:extLst>
                <a:ext uri="{FF2B5EF4-FFF2-40B4-BE49-F238E27FC236}">
                  <a16:creationId xmlns:a16="http://schemas.microsoft.com/office/drawing/2014/main" id="{AF6AB81E-F1E9-405E-80D8-130B24B8B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2046" name="Line 14">
            <a:extLst>
              <a:ext uri="{FF2B5EF4-FFF2-40B4-BE49-F238E27FC236}">
                <a16:creationId xmlns:a16="http://schemas.microsoft.com/office/drawing/2014/main" id="{11B2F283-6747-4DB6-9727-5DD6090E223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614838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89EB792F-A4BC-4988-B1C4-4F1C7618F5F7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284539"/>
            <a:ext cx="2514600" cy="395287"/>
            <a:chOff x="1104" y="3696"/>
            <a:chExt cx="1848" cy="288"/>
          </a:xfrm>
        </p:grpSpPr>
        <p:sp>
          <p:nvSpPr>
            <p:cNvPr id="153682" name="Oval 16">
              <a:extLst>
                <a:ext uri="{FF2B5EF4-FFF2-40B4-BE49-F238E27FC236}">
                  <a16:creationId xmlns:a16="http://schemas.microsoft.com/office/drawing/2014/main" id="{ACF69CA5-B623-47A7-8BDF-EB2C3CDA1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83" name="Oval 17">
              <a:extLst>
                <a:ext uri="{FF2B5EF4-FFF2-40B4-BE49-F238E27FC236}">
                  <a16:creationId xmlns:a16="http://schemas.microsoft.com/office/drawing/2014/main" id="{BF5548BA-2E84-4C02-B8DC-C7CFFF513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84" name="Oval 18">
              <a:extLst>
                <a:ext uri="{FF2B5EF4-FFF2-40B4-BE49-F238E27FC236}">
                  <a16:creationId xmlns:a16="http://schemas.microsoft.com/office/drawing/2014/main" id="{C8CB28DC-C0EA-441C-8E34-4C72F60F6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85" name="Oval 19">
              <a:extLst>
                <a:ext uri="{FF2B5EF4-FFF2-40B4-BE49-F238E27FC236}">
                  <a16:creationId xmlns:a16="http://schemas.microsoft.com/office/drawing/2014/main" id="{302FE295-2485-4DB9-9557-0814A39EB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86" name="Oval 20">
              <a:extLst>
                <a:ext uri="{FF2B5EF4-FFF2-40B4-BE49-F238E27FC236}">
                  <a16:creationId xmlns:a16="http://schemas.microsoft.com/office/drawing/2014/main" id="{9727ECAA-5282-4D43-A054-8DB650F06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87" name="Oval 21">
              <a:extLst>
                <a:ext uri="{FF2B5EF4-FFF2-40B4-BE49-F238E27FC236}">
                  <a16:creationId xmlns:a16="http://schemas.microsoft.com/office/drawing/2014/main" id="{29C05D59-C78A-47FB-BF9F-443844B4C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88" name="Oval 22">
              <a:extLst>
                <a:ext uri="{FF2B5EF4-FFF2-40B4-BE49-F238E27FC236}">
                  <a16:creationId xmlns:a16="http://schemas.microsoft.com/office/drawing/2014/main" id="{B2670C2B-155E-45FF-9428-17B4C2631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89" name="Oval 23">
              <a:extLst>
                <a:ext uri="{FF2B5EF4-FFF2-40B4-BE49-F238E27FC236}">
                  <a16:creationId xmlns:a16="http://schemas.microsoft.com/office/drawing/2014/main" id="{DFB32BD0-C2A5-4C68-AC57-BFB56699C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90" name="Oval 24">
              <a:extLst>
                <a:ext uri="{FF2B5EF4-FFF2-40B4-BE49-F238E27FC236}">
                  <a16:creationId xmlns:a16="http://schemas.microsoft.com/office/drawing/2014/main" id="{020FD17E-89EC-4D6B-8A1E-6CBEBB8D8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91" name="Oval 25">
              <a:extLst>
                <a:ext uri="{FF2B5EF4-FFF2-40B4-BE49-F238E27FC236}">
                  <a16:creationId xmlns:a16="http://schemas.microsoft.com/office/drawing/2014/main" id="{624F476C-B190-4190-871A-AB85C2C32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2058" name="Line 26">
            <a:extLst>
              <a:ext uri="{FF2B5EF4-FFF2-40B4-BE49-F238E27FC236}">
                <a16:creationId xmlns:a16="http://schemas.microsoft.com/office/drawing/2014/main" id="{F36143B8-35F5-4EBD-9ABB-2B004DFBC4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50043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87249F61-C37E-4FBB-A0CF-B60F578083A2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3105150"/>
            <a:ext cx="2514600" cy="395288"/>
            <a:chOff x="1104" y="3696"/>
            <a:chExt cx="1848" cy="288"/>
          </a:xfrm>
        </p:grpSpPr>
        <p:sp>
          <p:nvSpPr>
            <p:cNvPr id="153672" name="Oval 28">
              <a:extLst>
                <a:ext uri="{FF2B5EF4-FFF2-40B4-BE49-F238E27FC236}">
                  <a16:creationId xmlns:a16="http://schemas.microsoft.com/office/drawing/2014/main" id="{C49B76DD-1572-46B0-A411-3797A8C07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73" name="Oval 29">
              <a:extLst>
                <a:ext uri="{FF2B5EF4-FFF2-40B4-BE49-F238E27FC236}">
                  <a16:creationId xmlns:a16="http://schemas.microsoft.com/office/drawing/2014/main" id="{D3B4FF59-09C3-4F86-9550-16B82ED2F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74" name="Oval 30">
              <a:extLst>
                <a:ext uri="{FF2B5EF4-FFF2-40B4-BE49-F238E27FC236}">
                  <a16:creationId xmlns:a16="http://schemas.microsoft.com/office/drawing/2014/main" id="{E305F409-267E-4D5A-AA3A-DAF0A99AF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75" name="Oval 31">
              <a:extLst>
                <a:ext uri="{FF2B5EF4-FFF2-40B4-BE49-F238E27FC236}">
                  <a16:creationId xmlns:a16="http://schemas.microsoft.com/office/drawing/2014/main" id="{E008344A-923A-4D4B-8FA4-9CE9A01B2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76" name="Oval 32">
              <a:extLst>
                <a:ext uri="{FF2B5EF4-FFF2-40B4-BE49-F238E27FC236}">
                  <a16:creationId xmlns:a16="http://schemas.microsoft.com/office/drawing/2014/main" id="{E23EC73F-001E-4422-97E6-FD9124300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77" name="Oval 33">
              <a:extLst>
                <a:ext uri="{FF2B5EF4-FFF2-40B4-BE49-F238E27FC236}">
                  <a16:creationId xmlns:a16="http://schemas.microsoft.com/office/drawing/2014/main" id="{EEAC212F-A3BC-47D3-ACB2-C14D3E9E7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78" name="Oval 34">
              <a:extLst>
                <a:ext uri="{FF2B5EF4-FFF2-40B4-BE49-F238E27FC236}">
                  <a16:creationId xmlns:a16="http://schemas.microsoft.com/office/drawing/2014/main" id="{3DF4CE8C-86BE-478D-9D36-768EF4D6A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79" name="Oval 35">
              <a:extLst>
                <a:ext uri="{FF2B5EF4-FFF2-40B4-BE49-F238E27FC236}">
                  <a16:creationId xmlns:a16="http://schemas.microsoft.com/office/drawing/2014/main" id="{E9A252E1-D5C1-42A9-8667-D5C367A4D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80" name="Oval 36">
              <a:extLst>
                <a:ext uri="{FF2B5EF4-FFF2-40B4-BE49-F238E27FC236}">
                  <a16:creationId xmlns:a16="http://schemas.microsoft.com/office/drawing/2014/main" id="{F3F46504-8101-452A-AA20-E3E79AA23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81" name="Oval 37">
              <a:extLst>
                <a:ext uri="{FF2B5EF4-FFF2-40B4-BE49-F238E27FC236}">
                  <a16:creationId xmlns:a16="http://schemas.microsoft.com/office/drawing/2014/main" id="{5FF03A05-A1B3-4A32-826F-D020A63F1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2070" name="Line 38">
            <a:extLst>
              <a:ext uri="{FF2B5EF4-FFF2-40B4-BE49-F238E27FC236}">
                <a16:creationId xmlns:a16="http://schemas.microsoft.com/office/drawing/2014/main" id="{025E86F2-5FF0-479C-AC75-E80D17A783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330358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F02B5006-D968-4527-B336-CA128A3E8978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04814"/>
            <a:ext cx="2514600" cy="395287"/>
            <a:chOff x="1104" y="3696"/>
            <a:chExt cx="1848" cy="288"/>
          </a:xfrm>
        </p:grpSpPr>
        <p:sp>
          <p:nvSpPr>
            <p:cNvPr id="153662" name="Oval 40">
              <a:extLst>
                <a:ext uri="{FF2B5EF4-FFF2-40B4-BE49-F238E27FC236}">
                  <a16:creationId xmlns:a16="http://schemas.microsoft.com/office/drawing/2014/main" id="{A0344221-1A7B-4272-AC74-DA266842F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63" name="Oval 41">
              <a:extLst>
                <a:ext uri="{FF2B5EF4-FFF2-40B4-BE49-F238E27FC236}">
                  <a16:creationId xmlns:a16="http://schemas.microsoft.com/office/drawing/2014/main" id="{6AFED3F2-70D3-4241-A29D-182402185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64" name="Oval 42">
              <a:extLst>
                <a:ext uri="{FF2B5EF4-FFF2-40B4-BE49-F238E27FC236}">
                  <a16:creationId xmlns:a16="http://schemas.microsoft.com/office/drawing/2014/main" id="{F9B4425B-869B-4384-92F5-F0C43CEFD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65" name="Oval 43">
              <a:extLst>
                <a:ext uri="{FF2B5EF4-FFF2-40B4-BE49-F238E27FC236}">
                  <a16:creationId xmlns:a16="http://schemas.microsoft.com/office/drawing/2014/main" id="{CD507613-4952-4335-9E93-1A93905AF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66" name="Oval 44">
              <a:extLst>
                <a:ext uri="{FF2B5EF4-FFF2-40B4-BE49-F238E27FC236}">
                  <a16:creationId xmlns:a16="http://schemas.microsoft.com/office/drawing/2014/main" id="{4C2D52FF-2857-4929-942B-A832C1CFC3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67" name="Oval 45">
              <a:extLst>
                <a:ext uri="{FF2B5EF4-FFF2-40B4-BE49-F238E27FC236}">
                  <a16:creationId xmlns:a16="http://schemas.microsoft.com/office/drawing/2014/main" id="{A1502414-D8AA-482D-806E-DA7F07292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68" name="Oval 46">
              <a:extLst>
                <a:ext uri="{FF2B5EF4-FFF2-40B4-BE49-F238E27FC236}">
                  <a16:creationId xmlns:a16="http://schemas.microsoft.com/office/drawing/2014/main" id="{25E14113-174B-4787-BAE6-2BCAE9EC4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69" name="Oval 47">
              <a:extLst>
                <a:ext uri="{FF2B5EF4-FFF2-40B4-BE49-F238E27FC236}">
                  <a16:creationId xmlns:a16="http://schemas.microsoft.com/office/drawing/2014/main" id="{A8C35FA2-3075-41AE-9FEC-1B9817537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70" name="Oval 48">
              <a:extLst>
                <a:ext uri="{FF2B5EF4-FFF2-40B4-BE49-F238E27FC236}">
                  <a16:creationId xmlns:a16="http://schemas.microsoft.com/office/drawing/2014/main" id="{4FAC36C7-5729-4E6E-8B96-398C72058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3671" name="Oval 49">
              <a:extLst>
                <a:ext uri="{FF2B5EF4-FFF2-40B4-BE49-F238E27FC236}">
                  <a16:creationId xmlns:a16="http://schemas.microsoft.com/office/drawing/2014/main" id="{6C61D70B-637C-4B86-9BDC-E78230844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2082" name="Line 50">
            <a:extLst>
              <a:ext uri="{FF2B5EF4-FFF2-40B4-BE49-F238E27FC236}">
                <a16:creationId xmlns:a16="http://schemas.microsoft.com/office/drawing/2014/main" id="{4A16C93D-FB24-4F30-AF1C-6D6F4CA74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60325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51">
            <a:extLst>
              <a:ext uri="{FF2B5EF4-FFF2-40B4-BE49-F238E27FC236}">
                <a16:creationId xmlns:a16="http://schemas.microsoft.com/office/drawing/2014/main" id="{25F64E96-8BC2-4AF4-8005-38228CCC18A1}"/>
              </a:ext>
            </a:extLst>
          </p:cNvPr>
          <p:cNvGrpSpPr>
            <a:grpSpLocks/>
          </p:cNvGrpSpPr>
          <p:nvPr/>
        </p:nvGrpSpPr>
        <p:grpSpPr bwMode="auto">
          <a:xfrm>
            <a:off x="6086476" y="620714"/>
            <a:ext cx="1990725" cy="6008687"/>
            <a:chOff x="2874" y="792"/>
            <a:chExt cx="1254" cy="3384"/>
          </a:xfrm>
        </p:grpSpPr>
        <p:sp>
          <p:nvSpPr>
            <p:cNvPr id="153660" name="Freeform 52">
              <a:extLst>
                <a:ext uri="{FF2B5EF4-FFF2-40B4-BE49-F238E27FC236}">
                  <a16:creationId xmlns:a16="http://schemas.microsoft.com/office/drawing/2014/main" id="{D473C5F5-4A5A-4874-93D3-560FEE488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" y="792"/>
              <a:ext cx="6" cy="3209"/>
            </a:xfrm>
            <a:custGeom>
              <a:avLst/>
              <a:gdLst>
                <a:gd name="T0" fmla="*/ 6 w 6"/>
                <a:gd name="T1" fmla="*/ 3209 h 3209"/>
                <a:gd name="T2" fmla="*/ 0 w 6"/>
                <a:gd name="T3" fmla="*/ 0 h 3209"/>
                <a:gd name="T4" fmla="*/ 0 60000 65536"/>
                <a:gd name="T5" fmla="*/ 0 60000 65536"/>
                <a:gd name="T6" fmla="*/ 0 w 6"/>
                <a:gd name="T7" fmla="*/ 0 h 3209"/>
                <a:gd name="T8" fmla="*/ 6 w 6"/>
                <a:gd name="T9" fmla="*/ 3209 h 320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209">
                  <a:moveTo>
                    <a:pt x="6" y="3209"/>
                  </a:moveTo>
                  <a:lnTo>
                    <a:pt x="0" y="0"/>
                  </a:lnTo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61" name="Line 53">
              <a:extLst>
                <a:ext uri="{FF2B5EF4-FFF2-40B4-BE49-F238E27FC236}">
                  <a16:creationId xmlns:a16="http://schemas.microsoft.com/office/drawing/2014/main" id="{BC94AF81-82DD-4AB4-A8D5-2012922DA9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3993"/>
              <a:ext cx="1248" cy="183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12" name="Text Box 54">
            <a:extLst>
              <a:ext uri="{FF2B5EF4-FFF2-40B4-BE49-F238E27FC236}">
                <a16:creationId xmlns:a16="http://schemas.microsoft.com/office/drawing/2014/main" id="{1D8D1DD1-ABC7-4C54-AF2D-01CE7E565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5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1</a:t>
            </a:r>
          </a:p>
        </p:txBody>
      </p:sp>
      <p:grpSp>
        <p:nvGrpSpPr>
          <p:cNvPr id="7" name="Group 55">
            <a:extLst>
              <a:ext uri="{FF2B5EF4-FFF2-40B4-BE49-F238E27FC236}">
                <a16:creationId xmlns:a16="http://schemas.microsoft.com/office/drawing/2014/main" id="{B819B5DD-4E9D-4611-9A74-363039A7154C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144463" cy="5545137"/>
            <a:chOff x="2834" y="391"/>
            <a:chExt cx="91" cy="3493"/>
          </a:xfrm>
        </p:grpSpPr>
        <p:sp>
          <p:nvSpPr>
            <p:cNvPr id="153630" name="Line 56">
              <a:extLst>
                <a:ext uri="{FF2B5EF4-FFF2-40B4-BE49-F238E27FC236}">
                  <a16:creationId xmlns:a16="http://schemas.microsoft.com/office/drawing/2014/main" id="{9D85409A-28F8-4127-A2B3-996F0B3E93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391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31" name="Line 57">
              <a:extLst>
                <a:ext uri="{FF2B5EF4-FFF2-40B4-BE49-F238E27FC236}">
                  <a16:creationId xmlns:a16="http://schemas.microsoft.com/office/drawing/2014/main" id="{A609EEEF-3B18-4B6A-A099-030632822F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511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32" name="Line 58">
              <a:extLst>
                <a:ext uri="{FF2B5EF4-FFF2-40B4-BE49-F238E27FC236}">
                  <a16:creationId xmlns:a16="http://schemas.microsoft.com/office/drawing/2014/main" id="{AE6695CF-BF78-4DD1-9FBF-9395349C12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752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33" name="Line 59">
              <a:extLst>
                <a:ext uri="{FF2B5EF4-FFF2-40B4-BE49-F238E27FC236}">
                  <a16:creationId xmlns:a16="http://schemas.microsoft.com/office/drawing/2014/main" id="{5C6851C2-D9E8-495F-B5C3-2338C06DD2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993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34" name="Line 60">
              <a:extLst>
                <a:ext uri="{FF2B5EF4-FFF2-40B4-BE49-F238E27FC236}">
                  <a16:creationId xmlns:a16="http://schemas.microsoft.com/office/drawing/2014/main" id="{79B891D3-B71C-4F1D-A530-97DF8C5AB3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1234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35" name="Line 61">
              <a:extLst>
                <a:ext uri="{FF2B5EF4-FFF2-40B4-BE49-F238E27FC236}">
                  <a16:creationId xmlns:a16="http://schemas.microsoft.com/office/drawing/2014/main" id="{EBD10139-4BFC-4D9A-9A7D-0517F0FBB1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1475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36" name="Line 62">
              <a:extLst>
                <a:ext uri="{FF2B5EF4-FFF2-40B4-BE49-F238E27FC236}">
                  <a16:creationId xmlns:a16="http://schemas.microsoft.com/office/drawing/2014/main" id="{5A350C8E-C9F7-4291-937D-6ED71175E9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1715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37" name="Line 63">
              <a:extLst>
                <a:ext uri="{FF2B5EF4-FFF2-40B4-BE49-F238E27FC236}">
                  <a16:creationId xmlns:a16="http://schemas.microsoft.com/office/drawing/2014/main" id="{61EA0223-682D-42BC-91F8-02D78E3C9B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1956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38" name="Line 64">
              <a:extLst>
                <a:ext uri="{FF2B5EF4-FFF2-40B4-BE49-F238E27FC236}">
                  <a16:creationId xmlns:a16="http://schemas.microsoft.com/office/drawing/2014/main" id="{F716F384-3493-4FA3-89B3-93EC1A15BC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2197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39" name="Line 65">
              <a:extLst>
                <a:ext uri="{FF2B5EF4-FFF2-40B4-BE49-F238E27FC236}">
                  <a16:creationId xmlns:a16="http://schemas.microsoft.com/office/drawing/2014/main" id="{3BFB5769-8F68-4B77-B9C0-319CD1007B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2438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40" name="Line 66">
              <a:extLst>
                <a:ext uri="{FF2B5EF4-FFF2-40B4-BE49-F238E27FC236}">
                  <a16:creationId xmlns:a16="http://schemas.microsoft.com/office/drawing/2014/main" id="{7D77FE7C-8575-461C-95D7-AB46E859A3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631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41" name="Line 67">
              <a:extLst>
                <a:ext uri="{FF2B5EF4-FFF2-40B4-BE49-F238E27FC236}">
                  <a16:creationId xmlns:a16="http://schemas.microsoft.com/office/drawing/2014/main" id="{F11E7D1B-C8F2-4CDE-B33C-E82E1D4508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872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42" name="Line 68">
              <a:extLst>
                <a:ext uri="{FF2B5EF4-FFF2-40B4-BE49-F238E27FC236}">
                  <a16:creationId xmlns:a16="http://schemas.microsoft.com/office/drawing/2014/main" id="{AAE9B736-D80A-41A3-AD86-A340942AEF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1113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43" name="Line 69">
              <a:extLst>
                <a:ext uri="{FF2B5EF4-FFF2-40B4-BE49-F238E27FC236}">
                  <a16:creationId xmlns:a16="http://schemas.microsoft.com/office/drawing/2014/main" id="{B34319E5-5DA2-47E7-BFE3-EB77AD62B6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1354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44" name="Line 70">
              <a:extLst>
                <a:ext uri="{FF2B5EF4-FFF2-40B4-BE49-F238E27FC236}">
                  <a16:creationId xmlns:a16="http://schemas.microsoft.com/office/drawing/2014/main" id="{7687FAFD-B89A-472E-B68E-72BF2F3999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1595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45" name="Line 71">
              <a:extLst>
                <a:ext uri="{FF2B5EF4-FFF2-40B4-BE49-F238E27FC236}">
                  <a16:creationId xmlns:a16="http://schemas.microsoft.com/office/drawing/2014/main" id="{256A9EC1-5B57-4BDA-A680-A61BC7CB4C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1836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46" name="Line 72">
              <a:extLst>
                <a:ext uri="{FF2B5EF4-FFF2-40B4-BE49-F238E27FC236}">
                  <a16:creationId xmlns:a16="http://schemas.microsoft.com/office/drawing/2014/main" id="{7F7B7CF4-C68F-40AA-A33A-5D34DB98B9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2077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47" name="Line 73">
              <a:extLst>
                <a:ext uri="{FF2B5EF4-FFF2-40B4-BE49-F238E27FC236}">
                  <a16:creationId xmlns:a16="http://schemas.microsoft.com/office/drawing/2014/main" id="{F3C7A5A5-DE9F-485D-8A9C-680171DDBA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2318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48" name="Line 74">
              <a:extLst>
                <a:ext uri="{FF2B5EF4-FFF2-40B4-BE49-F238E27FC236}">
                  <a16:creationId xmlns:a16="http://schemas.microsoft.com/office/drawing/2014/main" id="{F967B713-BA80-4778-8A18-58114D7FE3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2559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49" name="Line 75">
              <a:extLst>
                <a:ext uri="{FF2B5EF4-FFF2-40B4-BE49-F238E27FC236}">
                  <a16:creationId xmlns:a16="http://schemas.microsoft.com/office/drawing/2014/main" id="{BBA3840B-A241-45E0-B50D-34CCC118DC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2679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0" name="Line 76">
              <a:extLst>
                <a:ext uri="{FF2B5EF4-FFF2-40B4-BE49-F238E27FC236}">
                  <a16:creationId xmlns:a16="http://schemas.microsoft.com/office/drawing/2014/main" id="{B84010E0-91DD-4F8C-A076-39BA7A4F62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2799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1" name="Line 77">
              <a:extLst>
                <a:ext uri="{FF2B5EF4-FFF2-40B4-BE49-F238E27FC236}">
                  <a16:creationId xmlns:a16="http://schemas.microsoft.com/office/drawing/2014/main" id="{243DD36F-073A-43CE-9543-D4479701C7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2920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2" name="Line 78">
              <a:extLst>
                <a:ext uri="{FF2B5EF4-FFF2-40B4-BE49-F238E27FC236}">
                  <a16:creationId xmlns:a16="http://schemas.microsoft.com/office/drawing/2014/main" id="{4C027DD5-75CA-46AE-99E4-32F88DE12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3040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3" name="Line 79">
              <a:extLst>
                <a:ext uri="{FF2B5EF4-FFF2-40B4-BE49-F238E27FC236}">
                  <a16:creationId xmlns:a16="http://schemas.microsoft.com/office/drawing/2014/main" id="{5A0787DE-60DA-4C82-9E42-844CE90F22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3161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4" name="Line 80">
              <a:extLst>
                <a:ext uri="{FF2B5EF4-FFF2-40B4-BE49-F238E27FC236}">
                  <a16:creationId xmlns:a16="http://schemas.microsoft.com/office/drawing/2014/main" id="{A9F10B8B-C4D6-4407-AEDA-AE18600C7C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3281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5" name="Line 81">
              <a:extLst>
                <a:ext uri="{FF2B5EF4-FFF2-40B4-BE49-F238E27FC236}">
                  <a16:creationId xmlns:a16="http://schemas.microsoft.com/office/drawing/2014/main" id="{FBBE6A9E-7643-42BA-811F-4465E1229D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3402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6" name="Line 82">
              <a:extLst>
                <a:ext uri="{FF2B5EF4-FFF2-40B4-BE49-F238E27FC236}">
                  <a16:creationId xmlns:a16="http://schemas.microsoft.com/office/drawing/2014/main" id="{E0294FC0-FE99-4385-91E9-7882EE223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3522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7" name="Line 83">
              <a:extLst>
                <a:ext uri="{FF2B5EF4-FFF2-40B4-BE49-F238E27FC236}">
                  <a16:creationId xmlns:a16="http://schemas.microsoft.com/office/drawing/2014/main" id="{3C1643DD-1C63-4FE7-AD92-A6D99999C8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3643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8" name="Line 84">
              <a:extLst>
                <a:ext uri="{FF2B5EF4-FFF2-40B4-BE49-F238E27FC236}">
                  <a16:creationId xmlns:a16="http://schemas.microsoft.com/office/drawing/2014/main" id="{4C07E410-D9C1-4DAC-9A2C-CA72D37466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3763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9" name="Line 85">
              <a:extLst>
                <a:ext uri="{FF2B5EF4-FFF2-40B4-BE49-F238E27FC236}">
                  <a16:creationId xmlns:a16="http://schemas.microsoft.com/office/drawing/2014/main" id="{CA12C46C-C2CE-4810-9B5C-5C7AEC25E2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3884"/>
              <a:ext cx="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3614" name="Group 86">
            <a:extLst>
              <a:ext uri="{FF2B5EF4-FFF2-40B4-BE49-F238E27FC236}">
                <a16:creationId xmlns:a16="http://schemas.microsoft.com/office/drawing/2014/main" id="{893D03F3-51A7-43B2-8323-79682D7EE727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72119" name="Oval 87">
              <a:extLst>
                <a:ext uri="{FF2B5EF4-FFF2-40B4-BE49-F238E27FC236}">
                  <a16:creationId xmlns:a16="http://schemas.microsoft.com/office/drawing/2014/main" id="{3667FB8D-B64E-4FAF-BD40-3FF54D520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53623" name="Text Box 88">
              <a:extLst>
                <a:ext uri="{FF2B5EF4-FFF2-40B4-BE49-F238E27FC236}">
                  <a16:creationId xmlns:a16="http://schemas.microsoft.com/office/drawing/2014/main" id="{CDCB9C0D-74BE-4DC5-9034-C9CBC3B3F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53624" name="Freeform 89">
              <a:extLst>
                <a:ext uri="{FF2B5EF4-FFF2-40B4-BE49-F238E27FC236}">
                  <a16:creationId xmlns:a16="http://schemas.microsoft.com/office/drawing/2014/main" id="{54D3FE26-DB14-4244-8F60-47D39D3EF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25" name="Freeform 90">
              <a:extLst>
                <a:ext uri="{FF2B5EF4-FFF2-40B4-BE49-F238E27FC236}">
                  <a16:creationId xmlns:a16="http://schemas.microsoft.com/office/drawing/2014/main" id="{9F4EB9A6-AD97-490F-9351-8CE179659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26" name="Freeform 91">
              <a:extLst>
                <a:ext uri="{FF2B5EF4-FFF2-40B4-BE49-F238E27FC236}">
                  <a16:creationId xmlns:a16="http://schemas.microsoft.com/office/drawing/2014/main" id="{06336E2E-B69F-430D-82DA-346F6FDED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27" name="Text Box 92">
              <a:extLst>
                <a:ext uri="{FF2B5EF4-FFF2-40B4-BE49-F238E27FC236}">
                  <a16:creationId xmlns:a16="http://schemas.microsoft.com/office/drawing/2014/main" id="{E8D29B90-777F-4A31-9F28-563FAF40D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53628" name="Text Box 93">
              <a:extLst>
                <a:ext uri="{FF2B5EF4-FFF2-40B4-BE49-F238E27FC236}">
                  <a16:creationId xmlns:a16="http://schemas.microsoft.com/office/drawing/2014/main" id="{91127E2A-DAE8-46BB-B2FC-1402ACFDA7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53629" name="Text Box 94">
              <a:extLst>
                <a:ext uri="{FF2B5EF4-FFF2-40B4-BE49-F238E27FC236}">
                  <a16:creationId xmlns:a16="http://schemas.microsoft.com/office/drawing/2014/main" id="{C192EE2B-7441-4921-95FB-E529B46D7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  <p:sp>
        <p:nvSpPr>
          <p:cNvPr id="153615" name="Line 95">
            <a:extLst>
              <a:ext uri="{FF2B5EF4-FFF2-40B4-BE49-F238E27FC236}">
                <a16:creationId xmlns:a16="http://schemas.microsoft.com/office/drawing/2014/main" id="{1DF52BEB-256D-4D96-BA3F-4C2A8F6221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4" y="188913"/>
            <a:ext cx="4752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16" name="Text Box 96">
            <a:extLst>
              <a:ext uri="{FF2B5EF4-FFF2-40B4-BE49-F238E27FC236}">
                <a16:creationId xmlns:a16="http://schemas.microsoft.com/office/drawing/2014/main" id="{C60DF373-19FB-4808-8EBA-B8B44F7DC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88901"/>
            <a:ext cx="8636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n-US" sz="1600" b="0" i="0">
                <a:latin typeface="Tahoma" panose="020B0604030504040204" pitchFamily="34" charset="0"/>
              </a:rPr>
              <a:t>360m</a:t>
            </a:r>
          </a:p>
        </p:txBody>
      </p:sp>
      <p:sp>
        <p:nvSpPr>
          <p:cNvPr id="153617" name="Line 97">
            <a:extLst>
              <a:ext uri="{FF2B5EF4-FFF2-40B4-BE49-F238E27FC236}">
                <a16:creationId xmlns:a16="http://schemas.microsoft.com/office/drawing/2014/main" id="{3686047B-1FA9-472D-B869-31B2D572D7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9150" y="476251"/>
            <a:ext cx="0" cy="5832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18" name="Text Box 98">
            <a:extLst>
              <a:ext uri="{FF2B5EF4-FFF2-40B4-BE49-F238E27FC236}">
                <a16:creationId xmlns:a16="http://schemas.microsoft.com/office/drawing/2014/main" id="{76E6A668-40A7-4A77-97A3-A505CD5C3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4365626"/>
            <a:ext cx="431800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600" b="0" i="0">
                <a:solidFill>
                  <a:srgbClr val="FF6600"/>
                </a:solidFill>
                <a:latin typeface="Tahoma" panose="020B0604030504040204" pitchFamily="34" charset="0"/>
              </a:rPr>
              <a:t>540</a:t>
            </a:r>
          </a:p>
        </p:txBody>
      </p:sp>
      <p:sp>
        <p:nvSpPr>
          <p:cNvPr id="99" name="98 Flecha izquierda">
            <a:hlinkClick r:id="rId3" action="ppaction://hlinksldjump"/>
            <a:extLst>
              <a:ext uri="{FF2B5EF4-FFF2-40B4-BE49-F238E27FC236}">
                <a16:creationId xmlns:a16="http://schemas.microsoft.com/office/drawing/2014/main" id="{7CBB9903-9F95-4354-A91F-73470D3CEA1A}"/>
              </a:ext>
            </a:extLst>
          </p:cNvPr>
          <p:cNvSpPr/>
          <p:nvPr/>
        </p:nvSpPr>
        <p:spPr bwMode="auto">
          <a:xfrm>
            <a:off x="9448800" y="6248400"/>
            <a:ext cx="457200" cy="38100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s-UY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AB82B939-E7B8-4DDB-B8FB-F6140327E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8E624B39-207C-4C1E-B88C-804C67F46497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5770564"/>
            <a:ext cx="2514600" cy="395287"/>
            <a:chOff x="1104" y="3696"/>
            <a:chExt cx="1848" cy="288"/>
          </a:xfrm>
        </p:grpSpPr>
        <p:sp>
          <p:nvSpPr>
            <p:cNvPr id="154714" name="Oval 4">
              <a:extLst>
                <a:ext uri="{FF2B5EF4-FFF2-40B4-BE49-F238E27FC236}">
                  <a16:creationId xmlns:a16="http://schemas.microsoft.com/office/drawing/2014/main" id="{72E6567F-3570-4C46-8542-91150A86E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15" name="Oval 5">
              <a:extLst>
                <a:ext uri="{FF2B5EF4-FFF2-40B4-BE49-F238E27FC236}">
                  <a16:creationId xmlns:a16="http://schemas.microsoft.com/office/drawing/2014/main" id="{ABCBE4C2-2E40-450B-BEBB-0B6617B5F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16" name="Oval 6">
              <a:extLst>
                <a:ext uri="{FF2B5EF4-FFF2-40B4-BE49-F238E27FC236}">
                  <a16:creationId xmlns:a16="http://schemas.microsoft.com/office/drawing/2014/main" id="{1FF9DC73-4100-4EB4-9D81-959162676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17" name="Oval 7">
              <a:extLst>
                <a:ext uri="{FF2B5EF4-FFF2-40B4-BE49-F238E27FC236}">
                  <a16:creationId xmlns:a16="http://schemas.microsoft.com/office/drawing/2014/main" id="{B782E969-4FF7-4BC9-B705-AE8E48B15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18" name="Oval 8">
              <a:extLst>
                <a:ext uri="{FF2B5EF4-FFF2-40B4-BE49-F238E27FC236}">
                  <a16:creationId xmlns:a16="http://schemas.microsoft.com/office/drawing/2014/main" id="{740DDAA5-7488-441D-9F69-7CBC40DFB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19" name="Oval 9">
              <a:extLst>
                <a:ext uri="{FF2B5EF4-FFF2-40B4-BE49-F238E27FC236}">
                  <a16:creationId xmlns:a16="http://schemas.microsoft.com/office/drawing/2014/main" id="{1B9A77D2-5DA7-4080-AB13-C3A4434C1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20" name="Oval 10">
              <a:extLst>
                <a:ext uri="{FF2B5EF4-FFF2-40B4-BE49-F238E27FC236}">
                  <a16:creationId xmlns:a16="http://schemas.microsoft.com/office/drawing/2014/main" id="{BFD9DCDF-2731-419D-B909-E3109D400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21" name="Oval 11">
              <a:extLst>
                <a:ext uri="{FF2B5EF4-FFF2-40B4-BE49-F238E27FC236}">
                  <a16:creationId xmlns:a16="http://schemas.microsoft.com/office/drawing/2014/main" id="{7DD956F6-9424-4D3A-ADAA-20AA2FE90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22" name="Oval 12">
              <a:extLst>
                <a:ext uri="{FF2B5EF4-FFF2-40B4-BE49-F238E27FC236}">
                  <a16:creationId xmlns:a16="http://schemas.microsoft.com/office/drawing/2014/main" id="{32958BA3-2F60-44F6-821D-4D3A665A0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23" name="Oval 13">
              <a:extLst>
                <a:ext uri="{FF2B5EF4-FFF2-40B4-BE49-F238E27FC236}">
                  <a16:creationId xmlns:a16="http://schemas.microsoft.com/office/drawing/2014/main" id="{9FCC0BDB-4632-4C21-B904-ED9E31B0C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3070" name="Line 14">
            <a:extLst>
              <a:ext uri="{FF2B5EF4-FFF2-40B4-BE49-F238E27FC236}">
                <a16:creationId xmlns:a16="http://schemas.microsoft.com/office/drawing/2014/main" id="{674C418F-3D7A-4670-A24E-DE57D1FE0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96900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9A2F9CE0-687C-456D-91A0-3E360D313A6D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465514"/>
            <a:ext cx="2514600" cy="395287"/>
            <a:chOff x="1104" y="3696"/>
            <a:chExt cx="1848" cy="288"/>
          </a:xfrm>
        </p:grpSpPr>
        <p:sp>
          <p:nvSpPr>
            <p:cNvPr id="154704" name="Oval 16">
              <a:extLst>
                <a:ext uri="{FF2B5EF4-FFF2-40B4-BE49-F238E27FC236}">
                  <a16:creationId xmlns:a16="http://schemas.microsoft.com/office/drawing/2014/main" id="{92C39C8E-2373-4BDE-8333-1EFDDA33B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05" name="Oval 17">
              <a:extLst>
                <a:ext uri="{FF2B5EF4-FFF2-40B4-BE49-F238E27FC236}">
                  <a16:creationId xmlns:a16="http://schemas.microsoft.com/office/drawing/2014/main" id="{84721987-7718-48CD-8F60-94A8D504A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06" name="Oval 18">
              <a:extLst>
                <a:ext uri="{FF2B5EF4-FFF2-40B4-BE49-F238E27FC236}">
                  <a16:creationId xmlns:a16="http://schemas.microsoft.com/office/drawing/2014/main" id="{7BF584A9-AC06-4667-9320-7572C4EB7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07" name="Oval 19">
              <a:extLst>
                <a:ext uri="{FF2B5EF4-FFF2-40B4-BE49-F238E27FC236}">
                  <a16:creationId xmlns:a16="http://schemas.microsoft.com/office/drawing/2014/main" id="{2A9D8325-5C9F-4D66-9E6A-4A6CB9E5A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08" name="Oval 20">
              <a:extLst>
                <a:ext uri="{FF2B5EF4-FFF2-40B4-BE49-F238E27FC236}">
                  <a16:creationId xmlns:a16="http://schemas.microsoft.com/office/drawing/2014/main" id="{7BFB91B8-8D65-4B3E-A04A-F163753A0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09" name="Oval 21">
              <a:extLst>
                <a:ext uri="{FF2B5EF4-FFF2-40B4-BE49-F238E27FC236}">
                  <a16:creationId xmlns:a16="http://schemas.microsoft.com/office/drawing/2014/main" id="{FB38A3ED-54DA-4BD1-8491-D92372B5A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10" name="Oval 22">
              <a:extLst>
                <a:ext uri="{FF2B5EF4-FFF2-40B4-BE49-F238E27FC236}">
                  <a16:creationId xmlns:a16="http://schemas.microsoft.com/office/drawing/2014/main" id="{A918876A-0F79-4C8D-8427-1DE35E8B1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11" name="Oval 23">
              <a:extLst>
                <a:ext uri="{FF2B5EF4-FFF2-40B4-BE49-F238E27FC236}">
                  <a16:creationId xmlns:a16="http://schemas.microsoft.com/office/drawing/2014/main" id="{E8BB46C2-CD39-4B73-B417-950CC8CE4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12" name="Oval 24">
              <a:extLst>
                <a:ext uri="{FF2B5EF4-FFF2-40B4-BE49-F238E27FC236}">
                  <a16:creationId xmlns:a16="http://schemas.microsoft.com/office/drawing/2014/main" id="{53A57C0A-FC7C-4491-A391-88950D33D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13" name="Oval 25">
              <a:extLst>
                <a:ext uri="{FF2B5EF4-FFF2-40B4-BE49-F238E27FC236}">
                  <a16:creationId xmlns:a16="http://schemas.microsoft.com/office/drawing/2014/main" id="{FB2399A5-BAEF-49AC-8E41-64B7F835E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3082" name="Line 26">
            <a:extLst>
              <a:ext uri="{FF2B5EF4-FFF2-40B4-BE49-F238E27FC236}">
                <a16:creationId xmlns:a16="http://schemas.microsoft.com/office/drawing/2014/main" id="{2E963D5F-9D0B-4C1A-8E25-C09A1C73C1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681413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F950941E-B277-44E3-8B33-03EB1F1AB892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924175"/>
            <a:ext cx="2514600" cy="395288"/>
            <a:chOff x="1104" y="3696"/>
            <a:chExt cx="1848" cy="288"/>
          </a:xfrm>
        </p:grpSpPr>
        <p:sp>
          <p:nvSpPr>
            <p:cNvPr id="154694" name="Oval 28">
              <a:extLst>
                <a:ext uri="{FF2B5EF4-FFF2-40B4-BE49-F238E27FC236}">
                  <a16:creationId xmlns:a16="http://schemas.microsoft.com/office/drawing/2014/main" id="{84C95DB4-E3D7-4E7B-B86D-9ABE736C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695" name="Oval 29">
              <a:extLst>
                <a:ext uri="{FF2B5EF4-FFF2-40B4-BE49-F238E27FC236}">
                  <a16:creationId xmlns:a16="http://schemas.microsoft.com/office/drawing/2014/main" id="{E24EDECC-FF4F-4993-BAFC-CAEB02E14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696" name="Oval 30">
              <a:extLst>
                <a:ext uri="{FF2B5EF4-FFF2-40B4-BE49-F238E27FC236}">
                  <a16:creationId xmlns:a16="http://schemas.microsoft.com/office/drawing/2014/main" id="{DA54E074-E325-4D1C-B68B-BA5F98BFB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697" name="Oval 31">
              <a:extLst>
                <a:ext uri="{FF2B5EF4-FFF2-40B4-BE49-F238E27FC236}">
                  <a16:creationId xmlns:a16="http://schemas.microsoft.com/office/drawing/2014/main" id="{00A40B5C-855D-47C4-BD0F-ACEE09CFE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698" name="Oval 32">
              <a:extLst>
                <a:ext uri="{FF2B5EF4-FFF2-40B4-BE49-F238E27FC236}">
                  <a16:creationId xmlns:a16="http://schemas.microsoft.com/office/drawing/2014/main" id="{3C82D895-DD5F-44C9-952B-76260B965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699" name="Oval 33">
              <a:extLst>
                <a:ext uri="{FF2B5EF4-FFF2-40B4-BE49-F238E27FC236}">
                  <a16:creationId xmlns:a16="http://schemas.microsoft.com/office/drawing/2014/main" id="{ECA76B19-495D-487E-8682-CE60BFE7F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00" name="Oval 34">
              <a:extLst>
                <a:ext uri="{FF2B5EF4-FFF2-40B4-BE49-F238E27FC236}">
                  <a16:creationId xmlns:a16="http://schemas.microsoft.com/office/drawing/2014/main" id="{660D168B-792C-4580-A5D8-428B68649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01" name="Oval 35">
              <a:extLst>
                <a:ext uri="{FF2B5EF4-FFF2-40B4-BE49-F238E27FC236}">
                  <a16:creationId xmlns:a16="http://schemas.microsoft.com/office/drawing/2014/main" id="{E2C60D71-E262-4002-9234-BC2F05145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02" name="Oval 36">
              <a:extLst>
                <a:ext uri="{FF2B5EF4-FFF2-40B4-BE49-F238E27FC236}">
                  <a16:creationId xmlns:a16="http://schemas.microsoft.com/office/drawing/2014/main" id="{83CA3E0E-4360-4C11-926A-69AC169AF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703" name="Oval 37">
              <a:extLst>
                <a:ext uri="{FF2B5EF4-FFF2-40B4-BE49-F238E27FC236}">
                  <a16:creationId xmlns:a16="http://schemas.microsoft.com/office/drawing/2014/main" id="{E52BD863-D970-40D3-A28C-FEFA2B852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3094" name="Line 38">
            <a:extLst>
              <a:ext uri="{FF2B5EF4-FFF2-40B4-BE49-F238E27FC236}">
                <a16:creationId xmlns:a16="http://schemas.microsoft.com/office/drawing/2014/main" id="{925ADB63-2075-4749-B017-602A64A5C6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3122613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B2CEBC29-B56C-478B-9047-3810774A7E2F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620714"/>
            <a:ext cx="2514600" cy="395287"/>
            <a:chOff x="1104" y="3696"/>
            <a:chExt cx="1848" cy="288"/>
          </a:xfrm>
        </p:grpSpPr>
        <p:sp>
          <p:nvSpPr>
            <p:cNvPr id="154684" name="Oval 40">
              <a:extLst>
                <a:ext uri="{FF2B5EF4-FFF2-40B4-BE49-F238E27FC236}">
                  <a16:creationId xmlns:a16="http://schemas.microsoft.com/office/drawing/2014/main" id="{4055EAF6-C8B8-4D84-A53E-8B2D1F9AA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685" name="Oval 41">
              <a:extLst>
                <a:ext uri="{FF2B5EF4-FFF2-40B4-BE49-F238E27FC236}">
                  <a16:creationId xmlns:a16="http://schemas.microsoft.com/office/drawing/2014/main" id="{55732D19-2D39-4232-A523-47228E57D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686" name="Oval 42">
              <a:extLst>
                <a:ext uri="{FF2B5EF4-FFF2-40B4-BE49-F238E27FC236}">
                  <a16:creationId xmlns:a16="http://schemas.microsoft.com/office/drawing/2014/main" id="{854960CE-5AAA-4403-B69D-AD0599865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687" name="Oval 43">
              <a:extLst>
                <a:ext uri="{FF2B5EF4-FFF2-40B4-BE49-F238E27FC236}">
                  <a16:creationId xmlns:a16="http://schemas.microsoft.com/office/drawing/2014/main" id="{A80E3394-EC1E-47B3-9E7E-D6C858BF0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688" name="Oval 44">
              <a:extLst>
                <a:ext uri="{FF2B5EF4-FFF2-40B4-BE49-F238E27FC236}">
                  <a16:creationId xmlns:a16="http://schemas.microsoft.com/office/drawing/2014/main" id="{87300879-A7AC-4942-A468-C879096BD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689" name="Oval 45">
              <a:extLst>
                <a:ext uri="{FF2B5EF4-FFF2-40B4-BE49-F238E27FC236}">
                  <a16:creationId xmlns:a16="http://schemas.microsoft.com/office/drawing/2014/main" id="{506EFB3D-CA46-49F9-9AF5-3D615EFEA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690" name="Oval 46">
              <a:extLst>
                <a:ext uri="{FF2B5EF4-FFF2-40B4-BE49-F238E27FC236}">
                  <a16:creationId xmlns:a16="http://schemas.microsoft.com/office/drawing/2014/main" id="{18327B49-4CD1-4331-8477-59BA0FF36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691" name="Oval 47">
              <a:extLst>
                <a:ext uri="{FF2B5EF4-FFF2-40B4-BE49-F238E27FC236}">
                  <a16:creationId xmlns:a16="http://schemas.microsoft.com/office/drawing/2014/main" id="{32BBF784-BF2A-4EEE-A5D0-C408429CF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692" name="Oval 48">
              <a:extLst>
                <a:ext uri="{FF2B5EF4-FFF2-40B4-BE49-F238E27FC236}">
                  <a16:creationId xmlns:a16="http://schemas.microsoft.com/office/drawing/2014/main" id="{901F2807-055D-4E6C-AA48-E93EEF032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4693" name="Oval 49">
              <a:extLst>
                <a:ext uri="{FF2B5EF4-FFF2-40B4-BE49-F238E27FC236}">
                  <a16:creationId xmlns:a16="http://schemas.microsoft.com/office/drawing/2014/main" id="{BB6BD4D0-9100-43A2-8FC4-3BFF73C7A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3106" name="Line 50">
            <a:extLst>
              <a:ext uri="{FF2B5EF4-FFF2-40B4-BE49-F238E27FC236}">
                <a16:creationId xmlns:a16="http://schemas.microsoft.com/office/drawing/2014/main" id="{85D6B604-1ABA-4194-8579-58340B5D3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81915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5" name="Rectangle 51">
            <a:extLst>
              <a:ext uri="{FF2B5EF4-FFF2-40B4-BE49-F238E27FC236}">
                <a16:creationId xmlns:a16="http://schemas.microsoft.com/office/drawing/2014/main" id="{E13570C4-D812-4309-AE08-4B3EC35BA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1"/>
            <a:ext cx="2376487" cy="360363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4636" name="Rectangle 52">
            <a:extLst>
              <a:ext uri="{FF2B5EF4-FFF2-40B4-BE49-F238E27FC236}">
                <a16:creationId xmlns:a16="http://schemas.microsoft.com/office/drawing/2014/main" id="{7D3AA1CD-902A-4B97-90D9-59AA81B50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429000"/>
            <a:ext cx="2376487" cy="21590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4637" name="Rectangle 53">
            <a:extLst>
              <a:ext uri="{FF2B5EF4-FFF2-40B4-BE49-F238E27FC236}">
                <a16:creationId xmlns:a16="http://schemas.microsoft.com/office/drawing/2014/main" id="{E2711987-D5BF-4067-AF6A-5402A21C1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141664"/>
            <a:ext cx="2376488" cy="287337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4638" name="Rectangle 54">
            <a:extLst>
              <a:ext uri="{FF2B5EF4-FFF2-40B4-BE49-F238E27FC236}">
                <a16:creationId xmlns:a16="http://schemas.microsoft.com/office/drawing/2014/main" id="{162F0823-2183-468F-A5F0-A53D01184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805489"/>
            <a:ext cx="2376488" cy="503237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4639" name="Text Box 55">
            <a:extLst>
              <a:ext uri="{FF2B5EF4-FFF2-40B4-BE49-F238E27FC236}">
                <a16:creationId xmlns:a16="http://schemas.microsoft.com/office/drawing/2014/main" id="{B945AF20-1C8A-419E-8596-C0E1DF0A7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5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2</a:t>
            </a:r>
          </a:p>
        </p:txBody>
      </p:sp>
      <p:grpSp>
        <p:nvGrpSpPr>
          <p:cNvPr id="154640" name="Group 56">
            <a:extLst>
              <a:ext uri="{FF2B5EF4-FFF2-40B4-BE49-F238E27FC236}">
                <a16:creationId xmlns:a16="http://schemas.microsoft.com/office/drawing/2014/main" id="{3D0BA421-0A2C-46E6-A76E-4D27A52F74D0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2054225" cy="6008687"/>
            <a:chOff x="2834" y="391"/>
            <a:chExt cx="1294" cy="3785"/>
          </a:xfrm>
        </p:grpSpPr>
        <p:grpSp>
          <p:nvGrpSpPr>
            <p:cNvPr id="154650" name="Group 57">
              <a:extLst>
                <a:ext uri="{FF2B5EF4-FFF2-40B4-BE49-F238E27FC236}">
                  <a16:creationId xmlns:a16="http://schemas.microsoft.com/office/drawing/2014/main" id="{6602927D-C810-44FA-9383-141CF5722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" y="391"/>
              <a:ext cx="1254" cy="3785"/>
              <a:chOff x="2874" y="792"/>
              <a:chExt cx="1254" cy="3384"/>
            </a:xfrm>
          </p:grpSpPr>
          <p:sp>
            <p:nvSpPr>
              <p:cNvPr id="154682" name="Freeform 58">
                <a:extLst>
                  <a:ext uri="{FF2B5EF4-FFF2-40B4-BE49-F238E27FC236}">
                    <a16:creationId xmlns:a16="http://schemas.microsoft.com/office/drawing/2014/main" id="{95833304-4D67-4C36-AA41-2765B182A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792"/>
                <a:ext cx="6" cy="3209"/>
              </a:xfrm>
              <a:custGeom>
                <a:avLst/>
                <a:gdLst>
                  <a:gd name="T0" fmla="*/ 6 w 6"/>
                  <a:gd name="T1" fmla="*/ 3209 h 3209"/>
                  <a:gd name="T2" fmla="*/ 0 w 6"/>
                  <a:gd name="T3" fmla="*/ 0 h 3209"/>
                  <a:gd name="T4" fmla="*/ 0 60000 65536"/>
                  <a:gd name="T5" fmla="*/ 0 60000 65536"/>
                  <a:gd name="T6" fmla="*/ 0 w 6"/>
                  <a:gd name="T7" fmla="*/ 0 h 3209"/>
                  <a:gd name="T8" fmla="*/ 6 w 6"/>
                  <a:gd name="T9" fmla="*/ 3209 h 32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209">
                    <a:moveTo>
                      <a:pt x="6" y="3209"/>
                    </a:move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83" name="Line 59">
                <a:extLst>
                  <a:ext uri="{FF2B5EF4-FFF2-40B4-BE49-F238E27FC236}">
                    <a16:creationId xmlns:a16="http://schemas.microsoft.com/office/drawing/2014/main" id="{22B5C980-9EF4-4A62-B021-E30639525D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993"/>
                <a:ext cx="1248" cy="183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651" name="Group 60">
              <a:extLst>
                <a:ext uri="{FF2B5EF4-FFF2-40B4-BE49-F238E27FC236}">
                  <a16:creationId xmlns:a16="http://schemas.microsoft.com/office/drawing/2014/main" id="{9AC2FAE4-221E-472D-BD37-9E05652C36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91"/>
              <a:ext cx="91" cy="3493"/>
              <a:chOff x="2834" y="391"/>
              <a:chExt cx="91" cy="3493"/>
            </a:xfrm>
          </p:grpSpPr>
          <p:sp>
            <p:nvSpPr>
              <p:cNvPr id="154652" name="Line 61">
                <a:extLst>
                  <a:ext uri="{FF2B5EF4-FFF2-40B4-BE49-F238E27FC236}">
                    <a16:creationId xmlns:a16="http://schemas.microsoft.com/office/drawing/2014/main" id="{D06B2FC4-45D9-4CB7-BC99-F86E32B244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9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53" name="Line 62">
                <a:extLst>
                  <a:ext uri="{FF2B5EF4-FFF2-40B4-BE49-F238E27FC236}">
                    <a16:creationId xmlns:a16="http://schemas.microsoft.com/office/drawing/2014/main" id="{59C3BB88-9181-4167-BC2E-C98335CD0B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51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54" name="Line 63">
                <a:extLst>
                  <a:ext uri="{FF2B5EF4-FFF2-40B4-BE49-F238E27FC236}">
                    <a16:creationId xmlns:a16="http://schemas.microsoft.com/office/drawing/2014/main" id="{6FFFA08D-182F-408E-A786-C5004C556E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75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55" name="Line 64">
                <a:extLst>
                  <a:ext uri="{FF2B5EF4-FFF2-40B4-BE49-F238E27FC236}">
                    <a16:creationId xmlns:a16="http://schemas.microsoft.com/office/drawing/2014/main" id="{98FF4FF0-2E27-456E-A714-3F8FB6C793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99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56" name="Line 65">
                <a:extLst>
                  <a:ext uri="{FF2B5EF4-FFF2-40B4-BE49-F238E27FC236}">
                    <a16:creationId xmlns:a16="http://schemas.microsoft.com/office/drawing/2014/main" id="{F06D3210-CC92-483F-82FC-B866E51A45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23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57" name="Line 66">
                <a:extLst>
                  <a:ext uri="{FF2B5EF4-FFF2-40B4-BE49-F238E27FC236}">
                    <a16:creationId xmlns:a16="http://schemas.microsoft.com/office/drawing/2014/main" id="{2B72B2F8-94EE-4768-86C3-C2AE2CCF56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47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58" name="Line 67">
                <a:extLst>
                  <a:ext uri="{FF2B5EF4-FFF2-40B4-BE49-F238E27FC236}">
                    <a16:creationId xmlns:a16="http://schemas.microsoft.com/office/drawing/2014/main" id="{3560358E-77D0-4111-B287-380475748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1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59" name="Line 68">
                <a:extLst>
                  <a:ext uri="{FF2B5EF4-FFF2-40B4-BE49-F238E27FC236}">
                    <a16:creationId xmlns:a16="http://schemas.microsoft.com/office/drawing/2014/main" id="{F89A3D50-2A9C-459B-827F-1423985392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95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60" name="Line 69">
                <a:extLst>
                  <a:ext uri="{FF2B5EF4-FFF2-40B4-BE49-F238E27FC236}">
                    <a16:creationId xmlns:a16="http://schemas.microsoft.com/office/drawing/2014/main" id="{155433E0-3A73-4F47-ABE4-8B3F6B94AB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19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61" name="Line 70">
                <a:extLst>
                  <a:ext uri="{FF2B5EF4-FFF2-40B4-BE49-F238E27FC236}">
                    <a16:creationId xmlns:a16="http://schemas.microsoft.com/office/drawing/2014/main" id="{3CD6E54A-9F23-4B62-BBC2-4F8326603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43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62" name="Line 71">
                <a:extLst>
                  <a:ext uri="{FF2B5EF4-FFF2-40B4-BE49-F238E27FC236}">
                    <a16:creationId xmlns:a16="http://schemas.microsoft.com/office/drawing/2014/main" id="{FA4C4D04-3279-4DE2-9726-F01308BC5F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63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63" name="Line 72">
                <a:extLst>
                  <a:ext uri="{FF2B5EF4-FFF2-40B4-BE49-F238E27FC236}">
                    <a16:creationId xmlns:a16="http://schemas.microsoft.com/office/drawing/2014/main" id="{65057D8F-DE9D-4C08-B419-9F19E305B5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87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64" name="Line 73">
                <a:extLst>
                  <a:ext uri="{FF2B5EF4-FFF2-40B4-BE49-F238E27FC236}">
                    <a16:creationId xmlns:a16="http://schemas.microsoft.com/office/drawing/2014/main" id="{E883793B-573D-4B7C-B9E2-47546A1B1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11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65" name="Line 74">
                <a:extLst>
                  <a:ext uri="{FF2B5EF4-FFF2-40B4-BE49-F238E27FC236}">
                    <a16:creationId xmlns:a16="http://schemas.microsoft.com/office/drawing/2014/main" id="{4DD1FE57-E228-4221-BD59-F80B4E9CE8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35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66" name="Line 75">
                <a:extLst>
                  <a:ext uri="{FF2B5EF4-FFF2-40B4-BE49-F238E27FC236}">
                    <a16:creationId xmlns:a16="http://schemas.microsoft.com/office/drawing/2014/main" id="{B62EC9D1-951E-49F8-976E-948203EC52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59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67" name="Line 76">
                <a:extLst>
                  <a:ext uri="{FF2B5EF4-FFF2-40B4-BE49-F238E27FC236}">
                    <a16:creationId xmlns:a16="http://schemas.microsoft.com/office/drawing/2014/main" id="{5F05A9E4-1C28-4D8B-8121-46C4298582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83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68" name="Line 77">
                <a:extLst>
                  <a:ext uri="{FF2B5EF4-FFF2-40B4-BE49-F238E27FC236}">
                    <a16:creationId xmlns:a16="http://schemas.microsoft.com/office/drawing/2014/main" id="{2CA16708-31A0-48B4-B0CC-7D18E9746F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07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69" name="Line 78">
                <a:extLst>
                  <a:ext uri="{FF2B5EF4-FFF2-40B4-BE49-F238E27FC236}">
                    <a16:creationId xmlns:a16="http://schemas.microsoft.com/office/drawing/2014/main" id="{3757874D-0321-48D9-9064-5DFCB2CE0A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31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70" name="Line 79">
                <a:extLst>
                  <a:ext uri="{FF2B5EF4-FFF2-40B4-BE49-F238E27FC236}">
                    <a16:creationId xmlns:a16="http://schemas.microsoft.com/office/drawing/2014/main" id="{D2A5812F-AF46-4DC9-BB48-AF8E76839E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55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71" name="Line 80">
                <a:extLst>
                  <a:ext uri="{FF2B5EF4-FFF2-40B4-BE49-F238E27FC236}">
                    <a16:creationId xmlns:a16="http://schemas.microsoft.com/office/drawing/2014/main" id="{8018435C-4D2A-4AD3-A074-FA220C049B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67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72" name="Line 81">
                <a:extLst>
                  <a:ext uri="{FF2B5EF4-FFF2-40B4-BE49-F238E27FC236}">
                    <a16:creationId xmlns:a16="http://schemas.microsoft.com/office/drawing/2014/main" id="{B06073C1-2E98-40C1-A9CB-0E55D8E571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79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73" name="Line 82">
                <a:extLst>
                  <a:ext uri="{FF2B5EF4-FFF2-40B4-BE49-F238E27FC236}">
                    <a16:creationId xmlns:a16="http://schemas.microsoft.com/office/drawing/2014/main" id="{EA083E57-46AD-44AF-862F-CDE3E81AAE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92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74" name="Line 83">
                <a:extLst>
                  <a:ext uri="{FF2B5EF4-FFF2-40B4-BE49-F238E27FC236}">
                    <a16:creationId xmlns:a16="http://schemas.microsoft.com/office/drawing/2014/main" id="{2897AB7A-142E-46CE-87FD-225D8D8B5F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04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75" name="Line 84">
                <a:extLst>
                  <a:ext uri="{FF2B5EF4-FFF2-40B4-BE49-F238E27FC236}">
                    <a16:creationId xmlns:a16="http://schemas.microsoft.com/office/drawing/2014/main" id="{AE3819E8-F0FE-4588-9DE5-8FE69B69B8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16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76" name="Line 85">
                <a:extLst>
                  <a:ext uri="{FF2B5EF4-FFF2-40B4-BE49-F238E27FC236}">
                    <a16:creationId xmlns:a16="http://schemas.microsoft.com/office/drawing/2014/main" id="{DB5EEA40-42AC-4D59-95D3-270E0FD84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28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77" name="Line 86">
                <a:extLst>
                  <a:ext uri="{FF2B5EF4-FFF2-40B4-BE49-F238E27FC236}">
                    <a16:creationId xmlns:a16="http://schemas.microsoft.com/office/drawing/2014/main" id="{1C0364AF-98BA-4F2A-A11C-D43406590C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40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78" name="Line 87">
                <a:extLst>
                  <a:ext uri="{FF2B5EF4-FFF2-40B4-BE49-F238E27FC236}">
                    <a16:creationId xmlns:a16="http://schemas.microsoft.com/office/drawing/2014/main" id="{7BEF23EC-6E75-477F-8D0B-A69FA22F82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52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79" name="Line 88">
                <a:extLst>
                  <a:ext uri="{FF2B5EF4-FFF2-40B4-BE49-F238E27FC236}">
                    <a16:creationId xmlns:a16="http://schemas.microsoft.com/office/drawing/2014/main" id="{18F3733A-BC5F-42C1-B299-3F506A2E13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64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80" name="Line 89">
                <a:extLst>
                  <a:ext uri="{FF2B5EF4-FFF2-40B4-BE49-F238E27FC236}">
                    <a16:creationId xmlns:a16="http://schemas.microsoft.com/office/drawing/2014/main" id="{23FDCBEC-1667-4899-AA5C-5BF179FD9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76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81" name="Line 90">
                <a:extLst>
                  <a:ext uri="{FF2B5EF4-FFF2-40B4-BE49-F238E27FC236}">
                    <a16:creationId xmlns:a16="http://schemas.microsoft.com/office/drawing/2014/main" id="{7C4E593F-7B2A-4665-976E-5EED3EBBE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88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4641" name="Group 91">
            <a:extLst>
              <a:ext uri="{FF2B5EF4-FFF2-40B4-BE49-F238E27FC236}">
                <a16:creationId xmlns:a16="http://schemas.microsoft.com/office/drawing/2014/main" id="{279217AB-2C1D-411D-ADE3-C50B06984210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73148" name="Oval 92">
              <a:extLst>
                <a:ext uri="{FF2B5EF4-FFF2-40B4-BE49-F238E27FC236}">
                  <a16:creationId xmlns:a16="http://schemas.microsoft.com/office/drawing/2014/main" id="{0A4340CC-D1DB-4B47-B830-1F4A3EA1B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54643" name="Text Box 93">
              <a:extLst>
                <a:ext uri="{FF2B5EF4-FFF2-40B4-BE49-F238E27FC236}">
                  <a16:creationId xmlns:a16="http://schemas.microsoft.com/office/drawing/2014/main" id="{ADDD8B8B-24B1-4AAC-A000-E0DCCF70F8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54644" name="Freeform 94">
              <a:extLst>
                <a:ext uri="{FF2B5EF4-FFF2-40B4-BE49-F238E27FC236}">
                  <a16:creationId xmlns:a16="http://schemas.microsoft.com/office/drawing/2014/main" id="{61001A77-929A-49EF-8037-E172A2A0B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5" name="Freeform 95">
              <a:extLst>
                <a:ext uri="{FF2B5EF4-FFF2-40B4-BE49-F238E27FC236}">
                  <a16:creationId xmlns:a16="http://schemas.microsoft.com/office/drawing/2014/main" id="{5A1A2DD5-27A3-4C80-AD2E-C83709D43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6" name="Freeform 96">
              <a:extLst>
                <a:ext uri="{FF2B5EF4-FFF2-40B4-BE49-F238E27FC236}">
                  <a16:creationId xmlns:a16="http://schemas.microsoft.com/office/drawing/2014/main" id="{1B92CC47-782A-4CC6-884E-EA3E1DC6B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7" name="Text Box 97">
              <a:extLst>
                <a:ext uri="{FF2B5EF4-FFF2-40B4-BE49-F238E27FC236}">
                  <a16:creationId xmlns:a16="http://schemas.microsoft.com/office/drawing/2014/main" id="{79D51A8F-55F5-4B3D-BAC9-E56AE620D0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54648" name="Text Box 98">
              <a:extLst>
                <a:ext uri="{FF2B5EF4-FFF2-40B4-BE49-F238E27FC236}">
                  <a16:creationId xmlns:a16="http://schemas.microsoft.com/office/drawing/2014/main" id="{51842F03-A386-4C1A-A25D-A45F9D25E2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54649" name="Text Box 99">
              <a:extLst>
                <a:ext uri="{FF2B5EF4-FFF2-40B4-BE49-F238E27FC236}">
                  <a16:creationId xmlns:a16="http://schemas.microsoft.com/office/drawing/2014/main" id="{C3FF434D-74F2-4A25-9E35-93D25E1FA1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87A249E4-BAB6-49AE-AF83-7AAA81D6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AF432D0-CF96-44A8-947E-0FA31F379B78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5589589"/>
            <a:ext cx="2514600" cy="395287"/>
            <a:chOff x="1104" y="3696"/>
            <a:chExt cx="1848" cy="288"/>
          </a:xfrm>
        </p:grpSpPr>
        <p:sp>
          <p:nvSpPr>
            <p:cNvPr id="155738" name="Oval 4">
              <a:extLst>
                <a:ext uri="{FF2B5EF4-FFF2-40B4-BE49-F238E27FC236}">
                  <a16:creationId xmlns:a16="http://schemas.microsoft.com/office/drawing/2014/main" id="{20B1DC45-55BB-456B-9A30-56034080F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39" name="Oval 5">
              <a:extLst>
                <a:ext uri="{FF2B5EF4-FFF2-40B4-BE49-F238E27FC236}">
                  <a16:creationId xmlns:a16="http://schemas.microsoft.com/office/drawing/2014/main" id="{E4F3FB18-2653-489A-B5F0-410D18787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40" name="Oval 6">
              <a:extLst>
                <a:ext uri="{FF2B5EF4-FFF2-40B4-BE49-F238E27FC236}">
                  <a16:creationId xmlns:a16="http://schemas.microsoft.com/office/drawing/2014/main" id="{745FA95D-DE04-40A5-84D4-D82E04734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41" name="Oval 7">
              <a:extLst>
                <a:ext uri="{FF2B5EF4-FFF2-40B4-BE49-F238E27FC236}">
                  <a16:creationId xmlns:a16="http://schemas.microsoft.com/office/drawing/2014/main" id="{C30E8DF4-AEDF-45EE-80C5-C87A5A821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42" name="Oval 8">
              <a:extLst>
                <a:ext uri="{FF2B5EF4-FFF2-40B4-BE49-F238E27FC236}">
                  <a16:creationId xmlns:a16="http://schemas.microsoft.com/office/drawing/2014/main" id="{A59C7196-4236-4465-9993-E5207A41C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43" name="Oval 9">
              <a:extLst>
                <a:ext uri="{FF2B5EF4-FFF2-40B4-BE49-F238E27FC236}">
                  <a16:creationId xmlns:a16="http://schemas.microsoft.com/office/drawing/2014/main" id="{19005205-44CB-42EC-8D65-C45EAFDB4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44" name="Oval 10">
              <a:extLst>
                <a:ext uri="{FF2B5EF4-FFF2-40B4-BE49-F238E27FC236}">
                  <a16:creationId xmlns:a16="http://schemas.microsoft.com/office/drawing/2014/main" id="{F144CB7B-348B-4ED3-8607-B5F2EE2B9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45" name="Oval 11">
              <a:extLst>
                <a:ext uri="{FF2B5EF4-FFF2-40B4-BE49-F238E27FC236}">
                  <a16:creationId xmlns:a16="http://schemas.microsoft.com/office/drawing/2014/main" id="{51F25AA3-8278-4802-8386-4F1395402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46" name="Oval 12">
              <a:extLst>
                <a:ext uri="{FF2B5EF4-FFF2-40B4-BE49-F238E27FC236}">
                  <a16:creationId xmlns:a16="http://schemas.microsoft.com/office/drawing/2014/main" id="{7B24509F-AA50-467F-8262-1A1C7408B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47" name="Oval 13">
              <a:extLst>
                <a:ext uri="{FF2B5EF4-FFF2-40B4-BE49-F238E27FC236}">
                  <a16:creationId xmlns:a16="http://schemas.microsoft.com/office/drawing/2014/main" id="{767C7F53-E3F6-4D3B-A422-71FA84049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4094" name="Line 14">
            <a:extLst>
              <a:ext uri="{FF2B5EF4-FFF2-40B4-BE49-F238E27FC236}">
                <a16:creationId xmlns:a16="http://schemas.microsoft.com/office/drawing/2014/main" id="{EE732569-5900-4E80-8344-D49B9C371D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78802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983745BC-2A18-4B74-B098-57D17B061A86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644900"/>
            <a:ext cx="2514600" cy="395288"/>
            <a:chOff x="1104" y="3696"/>
            <a:chExt cx="1848" cy="288"/>
          </a:xfrm>
        </p:grpSpPr>
        <p:sp>
          <p:nvSpPr>
            <p:cNvPr id="155728" name="Oval 16">
              <a:extLst>
                <a:ext uri="{FF2B5EF4-FFF2-40B4-BE49-F238E27FC236}">
                  <a16:creationId xmlns:a16="http://schemas.microsoft.com/office/drawing/2014/main" id="{0CA5DC10-1200-431A-8BC0-367469E3A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29" name="Oval 17">
              <a:extLst>
                <a:ext uri="{FF2B5EF4-FFF2-40B4-BE49-F238E27FC236}">
                  <a16:creationId xmlns:a16="http://schemas.microsoft.com/office/drawing/2014/main" id="{1029CB97-ACA2-43B6-BB29-2CA557FDB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30" name="Oval 18">
              <a:extLst>
                <a:ext uri="{FF2B5EF4-FFF2-40B4-BE49-F238E27FC236}">
                  <a16:creationId xmlns:a16="http://schemas.microsoft.com/office/drawing/2014/main" id="{85189F1A-A399-4D87-A66F-A7E0498D5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31" name="Oval 19">
              <a:extLst>
                <a:ext uri="{FF2B5EF4-FFF2-40B4-BE49-F238E27FC236}">
                  <a16:creationId xmlns:a16="http://schemas.microsoft.com/office/drawing/2014/main" id="{D49C508D-9821-43CB-AB6C-23E9AA09A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32" name="Oval 20">
              <a:extLst>
                <a:ext uri="{FF2B5EF4-FFF2-40B4-BE49-F238E27FC236}">
                  <a16:creationId xmlns:a16="http://schemas.microsoft.com/office/drawing/2014/main" id="{21394093-53E2-4BD8-830F-DAFEA2A80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33" name="Oval 21">
              <a:extLst>
                <a:ext uri="{FF2B5EF4-FFF2-40B4-BE49-F238E27FC236}">
                  <a16:creationId xmlns:a16="http://schemas.microsoft.com/office/drawing/2014/main" id="{24615DA3-A679-450E-9DFB-4BCD11ACE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34" name="Oval 22">
              <a:extLst>
                <a:ext uri="{FF2B5EF4-FFF2-40B4-BE49-F238E27FC236}">
                  <a16:creationId xmlns:a16="http://schemas.microsoft.com/office/drawing/2014/main" id="{E9D82B2D-CF96-4D25-9110-7E9B90414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35" name="Oval 23">
              <a:extLst>
                <a:ext uri="{FF2B5EF4-FFF2-40B4-BE49-F238E27FC236}">
                  <a16:creationId xmlns:a16="http://schemas.microsoft.com/office/drawing/2014/main" id="{CE633D45-52F0-43EE-9C7A-A76D32670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36" name="Oval 24">
              <a:extLst>
                <a:ext uri="{FF2B5EF4-FFF2-40B4-BE49-F238E27FC236}">
                  <a16:creationId xmlns:a16="http://schemas.microsoft.com/office/drawing/2014/main" id="{8AD310E4-4BD3-4EF3-A28B-402F8BD66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37" name="Oval 25">
              <a:extLst>
                <a:ext uri="{FF2B5EF4-FFF2-40B4-BE49-F238E27FC236}">
                  <a16:creationId xmlns:a16="http://schemas.microsoft.com/office/drawing/2014/main" id="{BB360CAF-41F0-48F3-961F-1A8ACC9A5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4106" name="Line 26">
            <a:extLst>
              <a:ext uri="{FF2B5EF4-FFF2-40B4-BE49-F238E27FC236}">
                <a16:creationId xmlns:a16="http://schemas.microsoft.com/office/drawing/2014/main" id="{402FE63D-98C3-4443-A408-1FFF052CC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86080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65107BEE-F069-4554-90D9-098B930E994D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708275"/>
            <a:ext cx="2514600" cy="395288"/>
            <a:chOff x="1104" y="3696"/>
            <a:chExt cx="1848" cy="288"/>
          </a:xfrm>
        </p:grpSpPr>
        <p:sp>
          <p:nvSpPr>
            <p:cNvPr id="155718" name="Oval 28">
              <a:extLst>
                <a:ext uri="{FF2B5EF4-FFF2-40B4-BE49-F238E27FC236}">
                  <a16:creationId xmlns:a16="http://schemas.microsoft.com/office/drawing/2014/main" id="{673B4AD2-1A26-484D-BFFC-B48B9D7F7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19" name="Oval 29">
              <a:extLst>
                <a:ext uri="{FF2B5EF4-FFF2-40B4-BE49-F238E27FC236}">
                  <a16:creationId xmlns:a16="http://schemas.microsoft.com/office/drawing/2014/main" id="{39FA4054-7F5B-47C3-8BE1-BD7B1205D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20" name="Oval 30">
              <a:extLst>
                <a:ext uri="{FF2B5EF4-FFF2-40B4-BE49-F238E27FC236}">
                  <a16:creationId xmlns:a16="http://schemas.microsoft.com/office/drawing/2014/main" id="{1D2E436B-EEFE-471D-847D-FA0076746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21" name="Oval 31">
              <a:extLst>
                <a:ext uri="{FF2B5EF4-FFF2-40B4-BE49-F238E27FC236}">
                  <a16:creationId xmlns:a16="http://schemas.microsoft.com/office/drawing/2014/main" id="{858A828A-1460-41DC-98B3-2064C6E0E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22" name="Oval 32">
              <a:extLst>
                <a:ext uri="{FF2B5EF4-FFF2-40B4-BE49-F238E27FC236}">
                  <a16:creationId xmlns:a16="http://schemas.microsoft.com/office/drawing/2014/main" id="{88EB364C-F143-4D8E-AB36-7F1716574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23" name="Oval 33">
              <a:extLst>
                <a:ext uri="{FF2B5EF4-FFF2-40B4-BE49-F238E27FC236}">
                  <a16:creationId xmlns:a16="http://schemas.microsoft.com/office/drawing/2014/main" id="{DBCAD66A-C04F-4DEF-98C2-E896E7C7D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24" name="Oval 34">
              <a:extLst>
                <a:ext uri="{FF2B5EF4-FFF2-40B4-BE49-F238E27FC236}">
                  <a16:creationId xmlns:a16="http://schemas.microsoft.com/office/drawing/2014/main" id="{6D5EAFDC-8E09-408E-92F6-702E4B1D6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25" name="Oval 35">
              <a:extLst>
                <a:ext uri="{FF2B5EF4-FFF2-40B4-BE49-F238E27FC236}">
                  <a16:creationId xmlns:a16="http://schemas.microsoft.com/office/drawing/2014/main" id="{4033EF33-29B3-4D26-920B-868A4A344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26" name="Oval 36">
              <a:extLst>
                <a:ext uri="{FF2B5EF4-FFF2-40B4-BE49-F238E27FC236}">
                  <a16:creationId xmlns:a16="http://schemas.microsoft.com/office/drawing/2014/main" id="{584E9885-D88E-49C7-9B98-3CC7D4B38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27" name="Oval 37">
              <a:extLst>
                <a:ext uri="{FF2B5EF4-FFF2-40B4-BE49-F238E27FC236}">
                  <a16:creationId xmlns:a16="http://schemas.microsoft.com/office/drawing/2014/main" id="{5B5DF53A-82C1-4DB3-8322-BAA9CB4EE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4118" name="Line 38">
            <a:extLst>
              <a:ext uri="{FF2B5EF4-FFF2-40B4-BE49-F238E27FC236}">
                <a16:creationId xmlns:a16="http://schemas.microsoft.com/office/drawing/2014/main" id="{B1FC9B2D-066A-4C8B-8B77-3C9EDE4CFA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906713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5836B333-C8AA-40D2-BE32-EA23DA746781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801689"/>
            <a:ext cx="2514600" cy="395287"/>
            <a:chOff x="1104" y="3696"/>
            <a:chExt cx="1848" cy="288"/>
          </a:xfrm>
        </p:grpSpPr>
        <p:sp>
          <p:nvSpPr>
            <p:cNvPr id="155708" name="Oval 40">
              <a:extLst>
                <a:ext uri="{FF2B5EF4-FFF2-40B4-BE49-F238E27FC236}">
                  <a16:creationId xmlns:a16="http://schemas.microsoft.com/office/drawing/2014/main" id="{206154B6-C89C-47B9-BEF8-84F7564DA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09" name="Oval 41">
              <a:extLst>
                <a:ext uri="{FF2B5EF4-FFF2-40B4-BE49-F238E27FC236}">
                  <a16:creationId xmlns:a16="http://schemas.microsoft.com/office/drawing/2014/main" id="{5A857B07-6762-4256-BF33-D6276EC1A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10" name="Oval 42">
              <a:extLst>
                <a:ext uri="{FF2B5EF4-FFF2-40B4-BE49-F238E27FC236}">
                  <a16:creationId xmlns:a16="http://schemas.microsoft.com/office/drawing/2014/main" id="{1C02AC8D-99D8-4577-808D-E8E1A9873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11" name="Oval 43">
              <a:extLst>
                <a:ext uri="{FF2B5EF4-FFF2-40B4-BE49-F238E27FC236}">
                  <a16:creationId xmlns:a16="http://schemas.microsoft.com/office/drawing/2014/main" id="{DBB1A1F4-C427-4765-A701-D59854F0C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12" name="Oval 44">
              <a:extLst>
                <a:ext uri="{FF2B5EF4-FFF2-40B4-BE49-F238E27FC236}">
                  <a16:creationId xmlns:a16="http://schemas.microsoft.com/office/drawing/2014/main" id="{D8CF1737-A24A-47AB-8D5F-49D125A4F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13" name="Oval 45">
              <a:extLst>
                <a:ext uri="{FF2B5EF4-FFF2-40B4-BE49-F238E27FC236}">
                  <a16:creationId xmlns:a16="http://schemas.microsoft.com/office/drawing/2014/main" id="{EED96978-72C5-4D31-9BD5-A0E0079AF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14" name="Oval 46">
              <a:extLst>
                <a:ext uri="{FF2B5EF4-FFF2-40B4-BE49-F238E27FC236}">
                  <a16:creationId xmlns:a16="http://schemas.microsoft.com/office/drawing/2014/main" id="{72B82742-33EA-4FA9-87C3-3947C65EC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15" name="Oval 47">
              <a:extLst>
                <a:ext uri="{FF2B5EF4-FFF2-40B4-BE49-F238E27FC236}">
                  <a16:creationId xmlns:a16="http://schemas.microsoft.com/office/drawing/2014/main" id="{2833BDE3-6188-406B-8D5A-3D08EBAC2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16" name="Oval 48">
              <a:extLst>
                <a:ext uri="{FF2B5EF4-FFF2-40B4-BE49-F238E27FC236}">
                  <a16:creationId xmlns:a16="http://schemas.microsoft.com/office/drawing/2014/main" id="{8D30C021-2EE5-44FA-A011-59DE28AC2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5717" name="Oval 49">
              <a:extLst>
                <a:ext uri="{FF2B5EF4-FFF2-40B4-BE49-F238E27FC236}">
                  <a16:creationId xmlns:a16="http://schemas.microsoft.com/office/drawing/2014/main" id="{24C0B8D2-DEEB-4B21-A341-B5BFC6BAB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4130" name="Line 50">
            <a:extLst>
              <a:ext uri="{FF2B5EF4-FFF2-40B4-BE49-F238E27FC236}">
                <a16:creationId xmlns:a16="http://schemas.microsoft.com/office/drawing/2014/main" id="{BE2F1164-9CE6-4249-8819-B074DDC3D71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00012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59" name="Rectangle 51">
            <a:extLst>
              <a:ext uri="{FF2B5EF4-FFF2-40B4-BE49-F238E27FC236}">
                <a16:creationId xmlns:a16="http://schemas.microsoft.com/office/drawing/2014/main" id="{1899F701-BEB1-44DB-883E-4A462EEC7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357564"/>
            <a:ext cx="2376487" cy="35877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5660" name="Rectangle 52">
            <a:extLst>
              <a:ext uri="{FF2B5EF4-FFF2-40B4-BE49-F238E27FC236}">
                <a16:creationId xmlns:a16="http://schemas.microsoft.com/office/drawing/2014/main" id="{DE425766-E27E-416D-A0DA-A51488077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0"/>
            <a:ext cx="2376487" cy="649288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5661" name="Rectangle 53">
            <a:extLst>
              <a:ext uri="{FF2B5EF4-FFF2-40B4-BE49-F238E27FC236}">
                <a16:creationId xmlns:a16="http://schemas.microsoft.com/office/drawing/2014/main" id="{7C65D647-5D05-4961-856A-CF777BBD2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924176"/>
            <a:ext cx="2376488" cy="50482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5662" name="Rectangle 54">
            <a:extLst>
              <a:ext uri="{FF2B5EF4-FFF2-40B4-BE49-F238E27FC236}">
                <a16:creationId xmlns:a16="http://schemas.microsoft.com/office/drawing/2014/main" id="{5394FC4F-4F9D-4B22-B5D0-DF96081FC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805489"/>
            <a:ext cx="2376488" cy="503237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5663" name="Text Box 55">
            <a:extLst>
              <a:ext uri="{FF2B5EF4-FFF2-40B4-BE49-F238E27FC236}">
                <a16:creationId xmlns:a16="http://schemas.microsoft.com/office/drawing/2014/main" id="{4F8AA265-9801-4D5D-BD79-2ADCC19C4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5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3</a:t>
            </a:r>
          </a:p>
        </p:txBody>
      </p:sp>
      <p:grpSp>
        <p:nvGrpSpPr>
          <p:cNvPr id="155664" name="Group 56">
            <a:extLst>
              <a:ext uri="{FF2B5EF4-FFF2-40B4-BE49-F238E27FC236}">
                <a16:creationId xmlns:a16="http://schemas.microsoft.com/office/drawing/2014/main" id="{6B5A7698-2FA5-46FD-8FA8-B38995000132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2054225" cy="6008687"/>
            <a:chOff x="2834" y="391"/>
            <a:chExt cx="1294" cy="3785"/>
          </a:xfrm>
        </p:grpSpPr>
        <p:grpSp>
          <p:nvGrpSpPr>
            <p:cNvPr id="155674" name="Group 57">
              <a:extLst>
                <a:ext uri="{FF2B5EF4-FFF2-40B4-BE49-F238E27FC236}">
                  <a16:creationId xmlns:a16="http://schemas.microsoft.com/office/drawing/2014/main" id="{A8154CD1-E6D9-4559-95FF-ADD04552BF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" y="391"/>
              <a:ext cx="1254" cy="3785"/>
              <a:chOff x="2874" y="792"/>
              <a:chExt cx="1254" cy="3384"/>
            </a:xfrm>
          </p:grpSpPr>
          <p:sp>
            <p:nvSpPr>
              <p:cNvPr id="155706" name="Freeform 58">
                <a:extLst>
                  <a:ext uri="{FF2B5EF4-FFF2-40B4-BE49-F238E27FC236}">
                    <a16:creationId xmlns:a16="http://schemas.microsoft.com/office/drawing/2014/main" id="{FFA646AA-DF63-49FB-9DC7-867CC712B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792"/>
                <a:ext cx="6" cy="3209"/>
              </a:xfrm>
              <a:custGeom>
                <a:avLst/>
                <a:gdLst>
                  <a:gd name="T0" fmla="*/ 6 w 6"/>
                  <a:gd name="T1" fmla="*/ 3209 h 3209"/>
                  <a:gd name="T2" fmla="*/ 0 w 6"/>
                  <a:gd name="T3" fmla="*/ 0 h 3209"/>
                  <a:gd name="T4" fmla="*/ 0 60000 65536"/>
                  <a:gd name="T5" fmla="*/ 0 60000 65536"/>
                  <a:gd name="T6" fmla="*/ 0 w 6"/>
                  <a:gd name="T7" fmla="*/ 0 h 3209"/>
                  <a:gd name="T8" fmla="*/ 6 w 6"/>
                  <a:gd name="T9" fmla="*/ 3209 h 32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209">
                    <a:moveTo>
                      <a:pt x="6" y="3209"/>
                    </a:move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07" name="Line 59">
                <a:extLst>
                  <a:ext uri="{FF2B5EF4-FFF2-40B4-BE49-F238E27FC236}">
                    <a16:creationId xmlns:a16="http://schemas.microsoft.com/office/drawing/2014/main" id="{7A59912A-8C1F-4E17-97BD-0E75D06D74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993"/>
                <a:ext cx="1248" cy="183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5675" name="Group 60">
              <a:extLst>
                <a:ext uri="{FF2B5EF4-FFF2-40B4-BE49-F238E27FC236}">
                  <a16:creationId xmlns:a16="http://schemas.microsoft.com/office/drawing/2014/main" id="{FAB107EC-EEAC-4AD8-AF0C-7B04C1805C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91"/>
              <a:ext cx="91" cy="3493"/>
              <a:chOff x="2834" y="391"/>
              <a:chExt cx="91" cy="3493"/>
            </a:xfrm>
          </p:grpSpPr>
          <p:sp>
            <p:nvSpPr>
              <p:cNvPr id="155676" name="Line 61">
                <a:extLst>
                  <a:ext uri="{FF2B5EF4-FFF2-40B4-BE49-F238E27FC236}">
                    <a16:creationId xmlns:a16="http://schemas.microsoft.com/office/drawing/2014/main" id="{07391352-F82E-4D47-82FA-86AE30F8FC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9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77" name="Line 62">
                <a:extLst>
                  <a:ext uri="{FF2B5EF4-FFF2-40B4-BE49-F238E27FC236}">
                    <a16:creationId xmlns:a16="http://schemas.microsoft.com/office/drawing/2014/main" id="{CEF75AA5-DDBA-49A5-9076-E31BE94EC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51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78" name="Line 63">
                <a:extLst>
                  <a:ext uri="{FF2B5EF4-FFF2-40B4-BE49-F238E27FC236}">
                    <a16:creationId xmlns:a16="http://schemas.microsoft.com/office/drawing/2014/main" id="{F09A69A4-5196-4621-9330-758ADAA60C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75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79" name="Line 64">
                <a:extLst>
                  <a:ext uri="{FF2B5EF4-FFF2-40B4-BE49-F238E27FC236}">
                    <a16:creationId xmlns:a16="http://schemas.microsoft.com/office/drawing/2014/main" id="{65475370-4B4F-4572-84B8-E8E3F049A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99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0" name="Line 65">
                <a:extLst>
                  <a:ext uri="{FF2B5EF4-FFF2-40B4-BE49-F238E27FC236}">
                    <a16:creationId xmlns:a16="http://schemas.microsoft.com/office/drawing/2014/main" id="{02A707D6-E6D9-4B1B-8498-29A699CE88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23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1" name="Line 66">
                <a:extLst>
                  <a:ext uri="{FF2B5EF4-FFF2-40B4-BE49-F238E27FC236}">
                    <a16:creationId xmlns:a16="http://schemas.microsoft.com/office/drawing/2014/main" id="{47AC7337-8A7F-4365-BEAD-4DEF38865F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47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2" name="Line 67">
                <a:extLst>
                  <a:ext uri="{FF2B5EF4-FFF2-40B4-BE49-F238E27FC236}">
                    <a16:creationId xmlns:a16="http://schemas.microsoft.com/office/drawing/2014/main" id="{20933F97-3CDF-4605-B38A-4295E8B680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1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3" name="Line 68">
                <a:extLst>
                  <a:ext uri="{FF2B5EF4-FFF2-40B4-BE49-F238E27FC236}">
                    <a16:creationId xmlns:a16="http://schemas.microsoft.com/office/drawing/2014/main" id="{BE0F27D0-B74F-4F62-86BB-AD4B62B4EA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95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4" name="Line 69">
                <a:extLst>
                  <a:ext uri="{FF2B5EF4-FFF2-40B4-BE49-F238E27FC236}">
                    <a16:creationId xmlns:a16="http://schemas.microsoft.com/office/drawing/2014/main" id="{ED1D3540-984A-489B-9354-03381A17E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19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5" name="Line 70">
                <a:extLst>
                  <a:ext uri="{FF2B5EF4-FFF2-40B4-BE49-F238E27FC236}">
                    <a16:creationId xmlns:a16="http://schemas.microsoft.com/office/drawing/2014/main" id="{7D2C59BE-BF96-4F66-BAD5-3BB30471F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43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6" name="Line 71">
                <a:extLst>
                  <a:ext uri="{FF2B5EF4-FFF2-40B4-BE49-F238E27FC236}">
                    <a16:creationId xmlns:a16="http://schemas.microsoft.com/office/drawing/2014/main" id="{FFCB2CC2-672E-49EC-93F2-0B9921B1D1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63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7" name="Line 72">
                <a:extLst>
                  <a:ext uri="{FF2B5EF4-FFF2-40B4-BE49-F238E27FC236}">
                    <a16:creationId xmlns:a16="http://schemas.microsoft.com/office/drawing/2014/main" id="{447B6840-E349-4BB2-AA81-6C2D2DA96E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87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8" name="Line 73">
                <a:extLst>
                  <a:ext uri="{FF2B5EF4-FFF2-40B4-BE49-F238E27FC236}">
                    <a16:creationId xmlns:a16="http://schemas.microsoft.com/office/drawing/2014/main" id="{7F724C3C-D15A-493E-BB65-5260306078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11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9" name="Line 74">
                <a:extLst>
                  <a:ext uri="{FF2B5EF4-FFF2-40B4-BE49-F238E27FC236}">
                    <a16:creationId xmlns:a16="http://schemas.microsoft.com/office/drawing/2014/main" id="{6440DC0C-EA12-429C-BF74-25E60FE878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35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90" name="Line 75">
                <a:extLst>
                  <a:ext uri="{FF2B5EF4-FFF2-40B4-BE49-F238E27FC236}">
                    <a16:creationId xmlns:a16="http://schemas.microsoft.com/office/drawing/2014/main" id="{7D824B9D-188D-471B-AB39-40F6FDEA34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59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91" name="Line 76">
                <a:extLst>
                  <a:ext uri="{FF2B5EF4-FFF2-40B4-BE49-F238E27FC236}">
                    <a16:creationId xmlns:a16="http://schemas.microsoft.com/office/drawing/2014/main" id="{D3936FD3-D479-4D43-8B08-72F8C280D1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83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92" name="Line 77">
                <a:extLst>
                  <a:ext uri="{FF2B5EF4-FFF2-40B4-BE49-F238E27FC236}">
                    <a16:creationId xmlns:a16="http://schemas.microsoft.com/office/drawing/2014/main" id="{273492E4-8D36-435E-8089-B65F61CB3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07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93" name="Line 78">
                <a:extLst>
                  <a:ext uri="{FF2B5EF4-FFF2-40B4-BE49-F238E27FC236}">
                    <a16:creationId xmlns:a16="http://schemas.microsoft.com/office/drawing/2014/main" id="{09B37A4A-26B9-4753-A5B8-461834522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31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94" name="Line 79">
                <a:extLst>
                  <a:ext uri="{FF2B5EF4-FFF2-40B4-BE49-F238E27FC236}">
                    <a16:creationId xmlns:a16="http://schemas.microsoft.com/office/drawing/2014/main" id="{118112A1-B285-4C1E-B60B-6370D33F98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55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95" name="Line 80">
                <a:extLst>
                  <a:ext uri="{FF2B5EF4-FFF2-40B4-BE49-F238E27FC236}">
                    <a16:creationId xmlns:a16="http://schemas.microsoft.com/office/drawing/2014/main" id="{B1DFBCD7-87C2-40A6-B182-32D39DE3CA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67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96" name="Line 81">
                <a:extLst>
                  <a:ext uri="{FF2B5EF4-FFF2-40B4-BE49-F238E27FC236}">
                    <a16:creationId xmlns:a16="http://schemas.microsoft.com/office/drawing/2014/main" id="{FDFD9A4E-0858-49F9-8DE9-9A651BE23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79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97" name="Line 82">
                <a:extLst>
                  <a:ext uri="{FF2B5EF4-FFF2-40B4-BE49-F238E27FC236}">
                    <a16:creationId xmlns:a16="http://schemas.microsoft.com/office/drawing/2014/main" id="{07180265-6ABD-45C1-9A77-F30CD578D8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92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98" name="Line 83">
                <a:extLst>
                  <a:ext uri="{FF2B5EF4-FFF2-40B4-BE49-F238E27FC236}">
                    <a16:creationId xmlns:a16="http://schemas.microsoft.com/office/drawing/2014/main" id="{9A58CFEA-6EE9-41D0-812E-6D09FE8EC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04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99" name="Line 84">
                <a:extLst>
                  <a:ext uri="{FF2B5EF4-FFF2-40B4-BE49-F238E27FC236}">
                    <a16:creationId xmlns:a16="http://schemas.microsoft.com/office/drawing/2014/main" id="{C0612392-0A77-41B1-8891-D55764107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16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00" name="Line 85">
                <a:extLst>
                  <a:ext uri="{FF2B5EF4-FFF2-40B4-BE49-F238E27FC236}">
                    <a16:creationId xmlns:a16="http://schemas.microsoft.com/office/drawing/2014/main" id="{92BCB1DA-0E57-4DAF-9350-9479D858E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28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01" name="Line 86">
                <a:extLst>
                  <a:ext uri="{FF2B5EF4-FFF2-40B4-BE49-F238E27FC236}">
                    <a16:creationId xmlns:a16="http://schemas.microsoft.com/office/drawing/2014/main" id="{4F9C907B-96EF-4638-8B84-264D0B0AB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40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02" name="Line 87">
                <a:extLst>
                  <a:ext uri="{FF2B5EF4-FFF2-40B4-BE49-F238E27FC236}">
                    <a16:creationId xmlns:a16="http://schemas.microsoft.com/office/drawing/2014/main" id="{F2DDD0E0-1342-4D4E-AE14-13E56FE2C1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52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03" name="Line 88">
                <a:extLst>
                  <a:ext uri="{FF2B5EF4-FFF2-40B4-BE49-F238E27FC236}">
                    <a16:creationId xmlns:a16="http://schemas.microsoft.com/office/drawing/2014/main" id="{F7C5E91F-C7C0-4DB5-ABFE-C37A53DF5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64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04" name="Line 89">
                <a:extLst>
                  <a:ext uri="{FF2B5EF4-FFF2-40B4-BE49-F238E27FC236}">
                    <a16:creationId xmlns:a16="http://schemas.microsoft.com/office/drawing/2014/main" id="{8A2A9332-6AD3-4EB7-8669-252AD6BFA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76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05" name="Line 90">
                <a:extLst>
                  <a:ext uri="{FF2B5EF4-FFF2-40B4-BE49-F238E27FC236}">
                    <a16:creationId xmlns:a16="http://schemas.microsoft.com/office/drawing/2014/main" id="{BE3B5DA9-7061-41F1-AA0D-DA47623E18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88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5665" name="Group 91">
            <a:extLst>
              <a:ext uri="{FF2B5EF4-FFF2-40B4-BE49-F238E27FC236}">
                <a16:creationId xmlns:a16="http://schemas.microsoft.com/office/drawing/2014/main" id="{236E5820-E801-42A4-8D14-0CB6FBCDD567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74172" name="Oval 92">
              <a:extLst>
                <a:ext uri="{FF2B5EF4-FFF2-40B4-BE49-F238E27FC236}">
                  <a16:creationId xmlns:a16="http://schemas.microsoft.com/office/drawing/2014/main" id="{CA2524C3-3025-4882-A600-BD54F1448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55667" name="Text Box 93">
              <a:extLst>
                <a:ext uri="{FF2B5EF4-FFF2-40B4-BE49-F238E27FC236}">
                  <a16:creationId xmlns:a16="http://schemas.microsoft.com/office/drawing/2014/main" id="{7FB1CF92-1812-4484-870A-5BC21DBD1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55668" name="Freeform 94">
              <a:extLst>
                <a:ext uri="{FF2B5EF4-FFF2-40B4-BE49-F238E27FC236}">
                  <a16:creationId xmlns:a16="http://schemas.microsoft.com/office/drawing/2014/main" id="{97594A3C-CB27-4D17-90B5-A50BBCA03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669" name="Freeform 95">
              <a:extLst>
                <a:ext uri="{FF2B5EF4-FFF2-40B4-BE49-F238E27FC236}">
                  <a16:creationId xmlns:a16="http://schemas.microsoft.com/office/drawing/2014/main" id="{7AEA567C-16DC-4E61-A925-CFF1D4F98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670" name="Freeform 96">
              <a:extLst>
                <a:ext uri="{FF2B5EF4-FFF2-40B4-BE49-F238E27FC236}">
                  <a16:creationId xmlns:a16="http://schemas.microsoft.com/office/drawing/2014/main" id="{6CB9ADCF-EF6B-43CA-BAE9-3D3192F94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671" name="Text Box 97">
              <a:extLst>
                <a:ext uri="{FF2B5EF4-FFF2-40B4-BE49-F238E27FC236}">
                  <a16:creationId xmlns:a16="http://schemas.microsoft.com/office/drawing/2014/main" id="{522BA416-C2DA-40F5-9267-58F6E2C7C8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55672" name="Text Box 98">
              <a:extLst>
                <a:ext uri="{FF2B5EF4-FFF2-40B4-BE49-F238E27FC236}">
                  <a16:creationId xmlns:a16="http://schemas.microsoft.com/office/drawing/2014/main" id="{3D0F8040-A8F7-4E6C-9CB9-120BFEA2F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55673" name="Text Box 99">
              <a:extLst>
                <a:ext uri="{FF2B5EF4-FFF2-40B4-BE49-F238E27FC236}">
                  <a16:creationId xmlns:a16="http://schemas.microsoft.com/office/drawing/2014/main" id="{0ECBAE10-2E4C-499A-BAA6-3737487E1F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F5E263C-FB7E-4A3E-AD04-5140CD3D1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E65ED8C-90F7-4EB0-ACCB-64AEF411E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6FB56BD-FD1D-42A5-9D0F-DE682B61FF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n-US" sz="3600" b="1">
                <a:solidFill>
                  <a:srgbClr val="FFFFFF"/>
                </a:solidFill>
              </a:rPr>
              <a:t>Clasificación de aspersores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604E3BF-88F7-4D19-BEC9-8486966EA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7413" name="Rectangle 3">
            <a:extLst>
              <a:ext uri="{FF2B5EF4-FFF2-40B4-BE49-F238E27FC236}">
                <a16:creationId xmlns:a16="http://schemas.microsoft.com/office/drawing/2014/main" id="{2B21A5C0-EE2A-4D90-A98F-A3C2981AC8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8996806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CFAB5DF8-BB5D-4552-92B8-1C2C35A39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CF5577F0-761C-4C8B-B807-EF4A59FFA739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5373689"/>
            <a:ext cx="2514600" cy="395287"/>
            <a:chOff x="1104" y="3696"/>
            <a:chExt cx="1848" cy="288"/>
          </a:xfrm>
        </p:grpSpPr>
        <p:sp>
          <p:nvSpPr>
            <p:cNvPr id="156762" name="Oval 4">
              <a:extLst>
                <a:ext uri="{FF2B5EF4-FFF2-40B4-BE49-F238E27FC236}">
                  <a16:creationId xmlns:a16="http://schemas.microsoft.com/office/drawing/2014/main" id="{C393A022-AAD4-4CF9-BB46-C19E51BD1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63" name="Oval 5">
              <a:extLst>
                <a:ext uri="{FF2B5EF4-FFF2-40B4-BE49-F238E27FC236}">
                  <a16:creationId xmlns:a16="http://schemas.microsoft.com/office/drawing/2014/main" id="{87684D94-4D60-4D2D-9D7D-03608FC90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64" name="Oval 6">
              <a:extLst>
                <a:ext uri="{FF2B5EF4-FFF2-40B4-BE49-F238E27FC236}">
                  <a16:creationId xmlns:a16="http://schemas.microsoft.com/office/drawing/2014/main" id="{BEB5DDC0-24DA-4F83-90D0-00D30CF68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65" name="Oval 7">
              <a:extLst>
                <a:ext uri="{FF2B5EF4-FFF2-40B4-BE49-F238E27FC236}">
                  <a16:creationId xmlns:a16="http://schemas.microsoft.com/office/drawing/2014/main" id="{B17A6469-4439-4A0E-9B86-F7333424E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66" name="Oval 8">
              <a:extLst>
                <a:ext uri="{FF2B5EF4-FFF2-40B4-BE49-F238E27FC236}">
                  <a16:creationId xmlns:a16="http://schemas.microsoft.com/office/drawing/2014/main" id="{C1D7F7B3-2C7C-497A-B6DD-761AB8F01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67" name="Oval 9">
              <a:extLst>
                <a:ext uri="{FF2B5EF4-FFF2-40B4-BE49-F238E27FC236}">
                  <a16:creationId xmlns:a16="http://schemas.microsoft.com/office/drawing/2014/main" id="{DD8BE152-0F97-487C-A06D-DD4CF1252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68" name="Oval 10">
              <a:extLst>
                <a:ext uri="{FF2B5EF4-FFF2-40B4-BE49-F238E27FC236}">
                  <a16:creationId xmlns:a16="http://schemas.microsoft.com/office/drawing/2014/main" id="{6880BFFD-ED48-4C11-9A4D-379C106F0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69" name="Oval 11">
              <a:extLst>
                <a:ext uri="{FF2B5EF4-FFF2-40B4-BE49-F238E27FC236}">
                  <a16:creationId xmlns:a16="http://schemas.microsoft.com/office/drawing/2014/main" id="{015791D0-6B85-47FB-9AF1-EAA97064B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70" name="Oval 12">
              <a:extLst>
                <a:ext uri="{FF2B5EF4-FFF2-40B4-BE49-F238E27FC236}">
                  <a16:creationId xmlns:a16="http://schemas.microsoft.com/office/drawing/2014/main" id="{8A6400B5-AE59-466F-9371-362DAAD8D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71" name="Oval 13">
              <a:extLst>
                <a:ext uri="{FF2B5EF4-FFF2-40B4-BE49-F238E27FC236}">
                  <a16:creationId xmlns:a16="http://schemas.microsoft.com/office/drawing/2014/main" id="{98F185B7-ACF2-4D18-98E8-CC348EC26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5118" name="Line 14">
            <a:extLst>
              <a:ext uri="{FF2B5EF4-FFF2-40B4-BE49-F238E27FC236}">
                <a16:creationId xmlns:a16="http://schemas.microsoft.com/office/drawing/2014/main" id="{5F409774-9661-4A69-A6F8-DAF78008C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57212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6900B948-C531-472A-A09B-3F56B1426FCE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860800"/>
            <a:ext cx="2514600" cy="395288"/>
            <a:chOff x="1104" y="3696"/>
            <a:chExt cx="1848" cy="288"/>
          </a:xfrm>
        </p:grpSpPr>
        <p:sp>
          <p:nvSpPr>
            <p:cNvPr id="156752" name="Oval 16">
              <a:extLst>
                <a:ext uri="{FF2B5EF4-FFF2-40B4-BE49-F238E27FC236}">
                  <a16:creationId xmlns:a16="http://schemas.microsoft.com/office/drawing/2014/main" id="{652741F8-A9F2-4952-A87A-3AA7E6804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53" name="Oval 17">
              <a:extLst>
                <a:ext uri="{FF2B5EF4-FFF2-40B4-BE49-F238E27FC236}">
                  <a16:creationId xmlns:a16="http://schemas.microsoft.com/office/drawing/2014/main" id="{E4C4270F-8779-4C6F-9A0B-33CD27438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54" name="Oval 18">
              <a:extLst>
                <a:ext uri="{FF2B5EF4-FFF2-40B4-BE49-F238E27FC236}">
                  <a16:creationId xmlns:a16="http://schemas.microsoft.com/office/drawing/2014/main" id="{12EFAEC0-7B77-4BBE-9E85-E99BECBB5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55" name="Oval 19">
              <a:extLst>
                <a:ext uri="{FF2B5EF4-FFF2-40B4-BE49-F238E27FC236}">
                  <a16:creationId xmlns:a16="http://schemas.microsoft.com/office/drawing/2014/main" id="{6537E3A8-2452-4409-803A-858DF7461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56" name="Oval 20">
              <a:extLst>
                <a:ext uri="{FF2B5EF4-FFF2-40B4-BE49-F238E27FC236}">
                  <a16:creationId xmlns:a16="http://schemas.microsoft.com/office/drawing/2014/main" id="{754AD66C-110D-4FD6-AE89-2D4490961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57" name="Oval 21">
              <a:extLst>
                <a:ext uri="{FF2B5EF4-FFF2-40B4-BE49-F238E27FC236}">
                  <a16:creationId xmlns:a16="http://schemas.microsoft.com/office/drawing/2014/main" id="{BD4DFE5A-931B-4D53-A21F-F364F0F4E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58" name="Oval 22">
              <a:extLst>
                <a:ext uri="{FF2B5EF4-FFF2-40B4-BE49-F238E27FC236}">
                  <a16:creationId xmlns:a16="http://schemas.microsoft.com/office/drawing/2014/main" id="{13FF826B-3CB1-4267-9830-5D503490E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59" name="Oval 23">
              <a:extLst>
                <a:ext uri="{FF2B5EF4-FFF2-40B4-BE49-F238E27FC236}">
                  <a16:creationId xmlns:a16="http://schemas.microsoft.com/office/drawing/2014/main" id="{3A5F38A9-8690-465A-B01B-5EE7241EA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60" name="Oval 24">
              <a:extLst>
                <a:ext uri="{FF2B5EF4-FFF2-40B4-BE49-F238E27FC236}">
                  <a16:creationId xmlns:a16="http://schemas.microsoft.com/office/drawing/2014/main" id="{55A0FB5C-21AC-4989-9E90-9D7005040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61" name="Oval 25">
              <a:extLst>
                <a:ext uri="{FF2B5EF4-FFF2-40B4-BE49-F238E27FC236}">
                  <a16:creationId xmlns:a16="http://schemas.microsoft.com/office/drawing/2014/main" id="{F72E4125-9590-4238-8238-970C7B1FF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5130" name="Line 26">
            <a:extLst>
              <a:ext uri="{FF2B5EF4-FFF2-40B4-BE49-F238E27FC236}">
                <a16:creationId xmlns:a16="http://schemas.microsoft.com/office/drawing/2014/main" id="{C8146937-3CFB-4D59-8E37-1D4D06E91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07670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DF05341A-D395-401B-901A-D97C8838D322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528889"/>
            <a:ext cx="2514600" cy="395287"/>
            <a:chOff x="1104" y="3696"/>
            <a:chExt cx="1848" cy="288"/>
          </a:xfrm>
        </p:grpSpPr>
        <p:sp>
          <p:nvSpPr>
            <p:cNvPr id="156742" name="Oval 28">
              <a:extLst>
                <a:ext uri="{FF2B5EF4-FFF2-40B4-BE49-F238E27FC236}">
                  <a16:creationId xmlns:a16="http://schemas.microsoft.com/office/drawing/2014/main" id="{7FC97B24-3A95-4963-95A5-C64B81D00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43" name="Oval 29">
              <a:extLst>
                <a:ext uri="{FF2B5EF4-FFF2-40B4-BE49-F238E27FC236}">
                  <a16:creationId xmlns:a16="http://schemas.microsoft.com/office/drawing/2014/main" id="{7C300F81-7D66-4234-BC00-4FAFC9A18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44" name="Oval 30">
              <a:extLst>
                <a:ext uri="{FF2B5EF4-FFF2-40B4-BE49-F238E27FC236}">
                  <a16:creationId xmlns:a16="http://schemas.microsoft.com/office/drawing/2014/main" id="{3DE875D8-020A-48DF-AF2E-6DE70554C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45" name="Oval 31">
              <a:extLst>
                <a:ext uri="{FF2B5EF4-FFF2-40B4-BE49-F238E27FC236}">
                  <a16:creationId xmlns:a16="http://schemas.microsoft.com/office/drawing/2014/main" id="{6CB97212-3DE9-437A-A442-3A22C82B9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46" name="Oval 32">
              <a:extLst>
                <a:ext uri="{FF2B5EF4-FFF2-40B4-BE49-F238E27FC236}">
                  <a16:creationId xmlns:a16="http://schemas.microsoft.com/office/drawing/2014/main" id="{9236ECE0-6E7D-4912-8154-997D54762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47" name="Oval 33">
              <a:extLst>
                <a:ext uri="{FF2B5EF4-FFF2-40B4-BE49-F238E27FC236}">
                  <a16:creationId xmlns:a16="http://schemas.microsoft.com/office/drawing/2014/main" id="{537F1DE1-2601-4534-8BB9-37808C886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48" name="Oval 34">
              <a:extLst>
                <a:ext uri="{FF2B5EF4-FFF2-40B4-BE49-F238E27FC236}">
                  <a16:creationId xmlns:a16="http://schemas.microsoft.com/office/drawing/2014/main" id="{64211D41-5416-4978-A498-89C80A773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49" name="Oval 35">
              <a:extLst>
                <a:ext uri="{FF2B5EF4-FFF2-40B4-BE49-F238E27FC236}">
                  <a16:creationId xmlns:a16="http://schemas.microsoft.com/office/drawing/2014/main" id="{CF2B2E31-19B1-41B6-8A06-1B12FCB17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50" name="Oval 36">
              <a:extLst>
                <a:ext uri="{FF2B5EF4-FFF2-40B4-BE49-F238E27FC236}">
                  <a16:creationId xmlns:a16="http://schemas.microsoft.com/office/drawing/2014/main" id="{788F2150-510A-47DB-84DE-9FDFB4050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51" name="Oval 37">
              <a:extLst>
                <a:ext uri="{FF2B5EF4-FFF2-40B4-BE49-F238E27FC236}">
                  <a16:creationId xmlns:a16="http://schemas.microsoft.com/office/drawing/2014/main" id="{29E4A066-B051-4DDE-93FB-275D4FD8B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5142" name="Line 38">
            <a:extLst>
              <a:ext uri="{FF2B5EF4-FFF2-40B4-BE49-F238E27FC236}">
                <a16:creationId xmlns:a16="http://schemas.microsoft.com/office/drawing/2014/main" id="{A98EAA4F-88E6-4B80-AC18-F89C8E79A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72732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A7F712A6-C742-4D62-9534-16426FC35DB7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981075"/>
            <a:ext cx="2514600" cy="395288"/>
            <a:chOff x="1104" y="3696"/>
            <a:chExt cx="1848" cy="288"/>
          </a:xfrm>
        </p:grpSpPr>
        <p:sp>
          <p:nvSpPr>
            <p:cNvPr id="156732" name="Oval 40">
              <a:extLst>
                <a:ext uri="{FF2B5EF4-FFF2-40B4-BE49-F238E27FC236}">
                  <a16:creationId xmlns:a16="http://schemas.microsoft.com/office/drawing/2014/main" id="{C577B315-E001-43A0-8D85-AA039A04B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33" name="Oval 41">
              <a:extLst>
                <a:ext uri="{FF2B5EF4-FFF2-40B4-BE49-F238E27FC236}">
                  <a16:creationId xmlns:a16="http://schemas.microsoft.com/office/drawing/2014/main" id="{2F024048-18B9-4798-8DE6-D4AE756B3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34" name="Oval 42">
              <a:extLst>
                <a:ext uri="{FF2B5EF4-FFF2-40B4-BE49-F238E27FC236}">
                  <a16:creationId xmlns:a16="http://schemas.microsoft.com/office/drawing/2014/main" id="{7795DA66-6B5D-415B-8CB6-95FC01718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35" name="Oval 43">
              <a:extLst>
                <a:ext uri="{FF2B5EF4-FFF2-40B4-BE49-F238E27FC236}">
                  <a16:creationId xmlns:a16="http://schemas.microsoft.com/office/drawing/2014/main" id="{5C03EB87-578E-4958-894A-86227BFE9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36" name="Oval 44">
              <a:extLst>
                <a:ext uri="{FF2B5EF4-FFF2-40B4-BE49-F238E27FC236}">
                  <a16:creationId xmlns:a16="http://schemas.microsoft.com/office/drawing/2014/main" id="{50DB9363-01A9-4CE9-AC5D-FEF5C3996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37" name="Oval 45">
              <a:extLst>
                <a:ext uri="{FF2B5EF4-FFF2-40B4-BE49-F238E27FC236}">
                  <a16:creationId xmlns:a16="http://schemas.microsoft.com/office/drawing/2014/main" id="{EC62DEA2-E2AE-47B9-B6C6-CD527CF61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38" name="Oval 46">
              <a:extLst>
                <a:ext uri="{FF2B5EF4-FFF2-40B4-BE49-F238E27FC236}">
                  <a16:creationId xmlns:a16="http://schemas.microsoft.com/office/drawing/2014/main" id="{46AD5EF6-EB01-4C7D-826F-6A3346C6E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39" name="Oval 47">
              <a:extLst>
                <a:ext uri="{FF2B5EF4-FFF2-40B4-BE49-F238E27FC236}">
                  <a16:creationId xmlns:a16="http://schemas.microsoft.com/office/drawing/2014/main" id="{E90F31A9-FB37-4BEF-87C4-655107D4A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40" name="Oval 48">
              <a:extLst>
                <a:ext uri="{FF2B5EF4-FFF2-40B4-BE49-F238E27FC236}">
                  <a16:creationId xmlns:a16="http://schemas.microsoft.com/office/drawing/2014/main" id="{4162745E-F4FA-4A5A-A489-CB6A07F23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6741" name="Oval 49">
              <a:extLst>
                <a:ext uri="{FF2B5EF4-FFF2-40B4-BE49-F238E27FC236}">
                  <a16:creationId xmlns:a16="http://schemas.microsoft.com/office/drawing/2014/main" id="{1C434038-45D2-4A4A-83C1-ADA068359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5154" name="Line 50">
            <a:extLst>
              <a:ext uri="{FF2B5EF4-FFF2-40B4-BE49-F238E27FC236}">
                <a16:creationId xmlns:a16="http://schemas.microsoft.com/office/drawing/2014/main" id="{95A11CD6-458B-43A7-BE52-339FED2621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179513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3" name="Rectangle 51">
            <a:extLst>
              <a:ext uri="{FF2B5EF4-FFF2-40B4-BE49-F238E27FC236}">
                <a16:creationId xmlns:a16="http://schemas.microsoft.com/office/drawing/2014/main" id="{AF09BE6E-707E-4F1F-97C6-CF6678C2E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357563"/>
            <a:ext cx="2376487" cy="64770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6684" name="Rectangle 52">
            <a:extLst>
              <a:ext uri="{FF2B5EF4-FFF2-40B4-BE49-F238E27FC236}">
                <a16:creationId xmlns:a16="http://schemas.microsoft.com/office/drawing/2014/main" id="{5F332780-F5F3-4364-A23F-5B5207589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0"/>
            <a:ext cx="2376487" cy="649288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6685" name="Rectangle 53">
            <a:extLst>
              <a:ext uri="{FF2B5EF4-FFF2-40B4-BE49-F238E27FC236}">
                <a16:creationId xmlns:a16="http://schemas.microsoft.com/office/drawing/2014/main" id="{AD6E054B-96B6-4135-B60A-B2C23A738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852738"/>
            <a:ext cx="2376488" cy="576262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6686" name="Rectangle 54">
            <a:extLst>
              <a:ext uri="{FF2B5EF4-FFF2-40B4-BE49-F238E27FC236}">
                <a16:creationId xmlns:a16="http://schemas.microsoft.com/office/drawing/2014/main" id="{2F8AE24C-7D1B-4BFF-A5A6-AC4D73B94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661025"/>
            <a:ext cx="2376488" cy="64770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6687" name="Text Box 55">
            <a:extLst>
              <a:ext uri="{FF2B5EF4-FFF2-40B4-BE49-F238E27FC236}">
                <a16:creationId xmlns:a16="http://schemas.microsoft.com/office/drawing/2014/main" id="{4A590972-06A3-4B32-95BA-15F186405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5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4</a:t>
            </a:r>
          </a:p>
        </p:txBody>
      </p:sp>
      <p:grpSp>
        <p:nvGrpSpPr>
          <p:cNvPr id="156688" name="Group 56">
            <a:extLst>
              <a:ext uri="{FF2B5EF4-FFF2-40B4-BE49-F238E27FC236}">
                <a16:creationId xmlns:a16="http://schemas.microsoft.com/office/drawing/2014/main" id="{547EC99D-420B-4E92-8309-942C668FB6A3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2054225" cy="6008687"/>
            <a:chOff x="2834" y="391"/>
            <a:chExt cx="1294" cy="3785"/>
          </a:xfrm>
        </p:grpSpPr>
        <p:grpSp>
          <p:nvGrpSpPr>
            <p:cNvPr id="156698" name="Group 57">
              <a:extLst>
                <a:ext uri="{FF2B5EF4-FFF2-40B4-BE49-F238E27FC236}">
                  <a16:creationId xmlns:a16="http://schemas.microsoft.com/office/drawing/2014/main" id="{D5F1E908-AAC3-4C7C-BA23-48B5868A02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" y="391"/>
              <a:ext cx="1254" cy="3785"/>
              <a:chOff x="2874" y="792"/>
              <a:chExt cx="1254" cy="3384"/>
            </a:xfrm>
          </p:grpSpPr>
          <p:sp>
            <p:nvSpPr>
              <p:cNvPr id="156730" name="Freeform 58">
                <a:extLst>
                  <a:ext uri="{FF2B5EF4-FFF2-40B4-BE49-F238E27FC236}">
                    <a16:creationId xmlns:a16="http://schemas.microsoft.com/office/drawing/2014/main" id="{1DEEF8B5-C94D-4347-B9AF-A748F413C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792"/>
                <a:ext cx="6" cy="3209"/>
              </a:xfrm>
              <a:custGeom>
                <a:avLst/>
                <a:gdLst>
                  <a:gd name="T0" fmla="*/ 6 w 6"/>
                  <a:gd name="T1" fmla="*/ 3209 h 3209"/>
                  <a:gd name="T2" fmla="*/ 0 w 6"/>
                  <a:gd name="T3" fmla="*/ 0 h 3209"/>
                  <a:gd name="T4" fmla="*/ 0 60000 65536"/>
                  <a:gd name="T5" fmla="*/ 0 60000 65536"/>
                  <a:gd name="T6" fmla="*/ 0 w 6"/>
                  <a:gd name="T7" fmla="*/ 0 h 3209"/>
                  <a:gd name="T8" fmla="*/ 6 w 6"/>
                  <a:gd name="T9" fmla="*/ 3209 h 32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209">
                    <a:moveTo>
                      <a:pt x="6" y="3209"/>
                    </a:move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31" name="Line 59">
                <a:extLst>
                  <a:ext uri="{FF2B5EF4-FFF2-40B4-BE49-F238E27FC236}">
                    <a16:creationId xmlns:a16="http://schemas.microsoft.com/office/drawing/2014/main" id="{A7751FE5-2AAA-480B-B61E-CF2ACBEBE1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993"/>
                <a:ext cx="1248" cy="183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6699" name="Group 60">
              <a:extLst>
                <a:ext uri="{FF2B5EF4-FFF2-40B4-BE49-F238E27FC236}">
                  <a16:creationId xmlns:a16="http://schemas.microsoft.com/office/drawing/2014/main" id="{81C45A7C-74ED-4382-808C-9D83B55EFD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91"/>
              <a:ext cx="91" cy="3493"/>
              <a:chOff x="2834" y="391"/>
              <a:chExt cx="91" cy="3493"/>
            </a:xfrm>
          </p:grpSpPr>
          <p:sp>
            <p:nvSpPr>
              <p:cNvPr id="156700" name="Line 61">
                <a:extLst>
                  <a:ext uri="{FF2B5EF4-FFF2-40B4-BE49-F238E27FC236}">
                    <a16:creationId xmlns:a16="http://schemas.microsoft.com/office/drawing/2014/main" id="{DEDEA449-ACE4-4749-B7ED-EA91681726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9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01" name="Line 62">
                <a:extLst>
                  <a:ext uri="{FF2B5EF4-FFF2-40B4-BE49-F238E27FC236}">
                    <a16:creationId xmlns:a16="http://schemas.microsoft.com/office/drawing/2014/main" id="{2C7EEF8A-4AA5-446F-8EB1-41815C556F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51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02" name="Line 63">
                <a:extLst>
                  <a:ext uri="{FF2B5EF4-FFF2-40B4-BE49-F238E27FC236}">
                    <a16:creationId xmlns:a16="http://schemas.microsoft.com/office/drawing/2014/main" id="{246F54DD-83F5-4E66-B013-5EB6D1723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75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03" name="Line 64">
                <a:extLst>
                  <a:ext uri="{FF2B5EF4-FFF2-40B4-BE49-F238E27FC236}">
                    <a16:creationId xmlns:a16="http://schemas.microsoft.com/office/drawing/2014/main" id="{15E536DC-343D-47E3-9CCE-27A02BD7AC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99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04" name="Line 65">
                <a:extLst>
                  <a:ext uri="{FF2B5EF4-FFF2-40B4-BE49-F238E27FC236}">
                    <a16:creationId xmlns:a16="http://schemas.microsoft.com/office/drawing/2014/main" id="{3A58B7EE-50B8-4986-8267-2B97264DAE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23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05" name="Line 66">
                <a:extLst>
                  <a:ext uri="{FF2B5EF4-FFF2-40B4-BE49-F238E27FC236}">
                    <a16:creationId xmlns:a16="http://schemas.microsoft.com/office/drawing/2014/main" id="{41B41113-1E48-43F6-B122-3CFD4EEC10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47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06" name="Line 67">
                <a:extLst>
                  <a:ext uri="{FF2B5EF4-FFF2-40B4-BE49-F238E27FC236}">
                    <a16:creationId xmlns:a16="http://schemas.microsoft.com/office/drawing/2014/main" id="{BF4993A7-1A4C-42AF-8D24-BDEAC0902E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1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07" name="Line 68">
                <a:extLst>
                  <a:ext uri="{FF2B5EF4-FFF2-40B4-BE49-F238E27FC236}">
                    <a16:creationId xmlns:a16="http://schemas.microsoft.com/office/drawing/2014/main" id="{BF8C3662-DC92-4AA4-8D28-EAEF8CC43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95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08" name="Line 69">
                <a:extLst>
                  <a:ext uri="{FF2B5EF4-FFF2-40B4-BE49-F238E27FC236}">
                    <a16:creationId xmlns:a16="http://schemas.microsoft.com/office/drawing/2014/main" id="{D3216031-5813-46EA-8765-6919B6E592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19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09" name="Line 70">
                <a:extLst>
                  <a:ext uri="{FF2B5EF4-FFF2-40B4-BE49-F238E27FC236}">
                    <a16:creationId xmlns:a16="http://schemas.microsoft.com/office/drawing/2014/main" id="{E3EE34D3-5EF0-4131-82E9-29495B5000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43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0" name="Line 71">
                <a:extLst>
                  <a:ext uri="{FF2B5EF4-FFF2-40B4-BE49-F238E27FC236}">
                    <a16:creationId xmlns:a16="http://schemas.microsoft.com/office/drawing/2014/main" id="{2242A532-CF76-44A3-9584-2260ED7B95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63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1" name="Line 72">
                <a:extLst>
                  <a:ext uri="{FF2B5EF4-FFF2-40B4-BE49-F238E27FC236}">
                    <a16:creationId xmlns:a16="http://schemas.microsoft.com/office/drawing/2014/main" id="{45199E62-81A8-4F51-B254-970FDCC0A3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87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2" name="Line 73">
                <a:extLst>
                  <a:ext uri="{FF2B5EF4-FFF2-40B4-BE49-F238E27FC236}">
                    <a16:creationId xmlns:a16="http://schemas.microsoft.com/office/drawing/2014/main" id="{E6719D09-9D92-42B8-89E0-2B87AE3A0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11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3" name="Line 74">
                <a:extLst>
                  <a:ext uri="{FF2B5EF4-FFF2-40B4-BE49-F238E27FC236}">
                    <a16:creationId xmlns:a16="http://schemas.microsoft.com/office/drawing/2014/main" id="{096A5606-CB13-4713-942C-A6DF5E1DBF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35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4" name="Line 75">
                <a:extLst>
                  <a:ext uri="{FF2B5EF4-FFF2-40B4-BE49-F238E27FC236}">
                    <a16:creationId xmlns:a16="http://schemas.microsoft.com/office/drawing/2014/main" id="{637F1A13-8C8A-4141-8976-5D596CFDA3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59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5" name="Line 76">
                <a:extLst>
                  <a:ext uri="{FF2B5EF4-FFF2-40B4-BE49-F238E27FC236}">
                    <a16:creationId xmlns:a16="http://schemas.microsoft.com/office/drawing/2014/main" id="{57527F74-EDAA-4CB3-8062-1746439E93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83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6" name="Line 77">
                <a:extLst>
                  <a:ext uri="{FF2B5EF4-FFF2-40B4-BE49-F238E27FC236}">
                    <a16:creationId xmlns:a16="http://schemas.microsoft.com/office/drawing/2014/main" id="{0AA5179D-DC12-4D9D-81B6-DAB3D5F93F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07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7" name="Line 78">
                <a:extLst>
                  <a:ext uri="{FF2B5EF4-FFF2-40B4-BE49-F238E27FC236}">
                    <a16:creationId xmlns:a16="http://schemas.microsoft.com/office/drawing/2014/main" id="{80B78A6C-94BD-43A6-89B6-E7C1356576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31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8" name="Line 79">
                <a:extLst>
                  <a:ext uri="{FF2B5EF4-FFF2-40B4-BE49-F238E27FC236}">
                    <a16:creationId xmlns:a16="http://schemas.microsoft.com/office/drawing/2014/main" id="{F19AD217-3680-422C-9460-2F1467C0C7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55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9" name="Line 80">
                <a:extLst>
                  <a:ext uri="{FF2B5EF4-FFF2-40B4-BE49-F238E27FC236}">
                    <a16:creationId xmlns:a16="http://schemas.microsoft.com/office/drawing/2014/main" id="{7616D620-A877-4F91-8F45-0704CC6B1A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67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0" name="Line 81">
                <a:extLst>
                  <a:ext uri="{FF2B5EF4-FFF2-40B4-BE49-F238E27FC236}">
                    <a16:creationId xmlns:a16="http://schemas.microsoft.com/office/drawing/2014/main" id="{24571A51-55A4-4D15-9930-C31402E615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79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1" name="Line 82">
                <a:extLst>
                  <a:ext uri="{FF2B5EF4-FFF2-40B4-BE49-F238E27FC236}">
                    <a16:creationId xmlns:a16="http://schemas.microsoft.com/office/drawing/2014/main" id="{234481A9-3D90-4AC6-A0D7-981C11EDDE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92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2" name="Line 83">
                <a:extLst>
                  <a:ext uri="{FF2B5EF4-FFF2-40B4-BE49-F238E27FC236}">
                    <a16:creationId xmlns:a16="http://schemas.microsoft.com/office/drawing/2014/main" id="{634B0632-F233-4AC1-8868-5449FEDD0C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04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3" name="Line 84">
                <a:extLst>
                  <a:ext uri="{FF2B5EF4-FFF2-40B4-BE49-F238E27FC236}">
                    <a16:creationId xmlns:a16="http://schemas.microsoft.com/office/drawing/2014/main" id="{A20789CF-6E6D-415A-8E06-B7E0BB406B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16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4" name="Line 85">
                <a:extLst>
                  <a:ext uri="{FF2B5EF4-FFF2-40B4-BE49-F238E27FC236}">
                    <a16:creationId xmlns:a16="http://schemas.microsoft.com/office/drawing/2014/main" id="{35CD97BE-4F0C-410B-AB75-A607EBB19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28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5" name="Line 86">
                <a:extLst>
                  <a:ext uri="{FF2B5EF4-FFF2-40B4-BE49-F238E27FC236}">
                    <a16:creationId xmlns:a16="http://schemas.microsoft.com/office/drawing/2014/main" id="{FF7B2D15-98DB-40DA-9B7A-58E4F6CFB2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40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6" name="Line 87">
                <a:extLst>
                  <a:ext uri="{FF2B5EF4-FFF2-40B4-BE49-F238E27FC236}">
                    <a16:creationId xmlns:a16="http://schemas.microsoft.com/office/drawing/2014/main" id="{3A7B8611-CDD3-4D16-89C2-4BA37B6E1E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52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7" name="Line 88">
                <a:extLst>
                  <a:ext uri="{FF2B5EF4-FFF2-40B4-BE49-F238E27FC236}">
                    <a16:creationId xmlns:a16="http://schemas.microsoft.com/office/drawing/2014/main" id="{4B61A11F-7EBB-414D-80BE-8ED58FF8F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64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8" name="Line 89">
                <a:extLst>
                  <a:ext uri="{FF2B5EF4-FFF2-40B4-BE49-F238E27FC236}">
                    <a16:creationId xmlns:a16="http://schemas.microsoft.com/office/drawing/2014/main" id="{13B256D5-AE7A-454B-BC20-201C34011F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76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9" name="Line 90">
                <a:extLst>
                  <a:ext uri="{FF2B5EF4-FFF2-40B4-BE49-F238E27FC236}">
                    <a16:creationId xmlns:a16="http://schemas.microsoft.com/office/drawing/2014/main" id="{2202BCC5-2FDE-495B-A3F8-B189E67CD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88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6689" name="Group 91">
            <a:extLst>
              <a:ext uri="{FF2B5EF4-FFF2-40B4-BE49-F238E27FC236}">
                <a16:creationId xmlns:a16="http://schemas.microsoft.com/office/drawing/2014/main" id="{854CD51D-5B9A-4B81-A503-0A3DCBFBFD0D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75196" name="Oval 92">
              <a:extLst>
                <a:ext uri="{FF2B5EF4-FFF2-40B4-BE49-F238E27FC236}">
                  <a16:creationId xmlns:a16="http://schemas.microsoft.com/office/drawing/2014/main" id="{23CCABCE-B109-4402-A8BA-4A94F254A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56691" name="Text Box 93">
              <a:extLst>
                <a:ext uri="{FF2B5EF4-FFF2-40B4-BE49-F238E27FC236}">
                  <a16:creationId xmlns:a16="http://schemas.microsoft.com/office/drawing/2014/main" id="{C234E977-061C-4779-811D-876AD98109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56692" name="Freeform 94">
              <a:extLst>
                <a:ext uri="{FF2B5EF4-FFF2-40B4-BE49-F238E27FC236}">
                  <a16:creationId xmlns:a16="http://schemas.microsoft.com/office/drawing/2014/main" id="{D80D715F-C0E9-4703-A4F8-03697D321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3" name="Freeform 95">
              <a:extLst>
                <a:ext uri="{FF2B5EF4-FFF2-40B4-BE49-F238E27FC236}">
                  <a16:creationId xmlns:a16="http://schemas.microsoft.com/office/drawing/2014/main" id="{7728F36B-524C-47B2-83B9-F4EE74161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4" name="Freeform 96">
              <a:extLst>
                <a:ext uri="{FF2B5EF4-FFF2-40B4-BE49-F238E27FC236}">
                  <a16:creationId xmlns:a16="http://schemas.microsoft.com/office/drawing/2014/main" id="{6FCD5234-56D3-4B32-9061-C3E3C465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5" name="Text Box 97">
              <a:extLst>
                <a:ext uri="{FF2B5EF4-FFF2-40B4-BE49-F238E27FC236}">
                  <a16:creationId xmlns:a16="http://schemas.microsoft.com/office/drawing/2014/main" id="{CAE19DBC-DE06-4045-A325-E5BE53BB6F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56696" name="Text Box 98">
              <a:extLst>
                <a:ext uri="{FF2B5EF4-FFF2-40B4-BE49-F238E27FC236}">
                  <a16:creationId xmlns:a16="http://schemas.microsoft.com/office/drawing/2014/main" id="{C4B234D4-E42E-4468-98FA-EB1DFFB1E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56697" name="Text Box 99">
              <a:extLst>
                <a:ext uri="{FF2B5EF4-FFF2-40B4-BE49-F238E27FC236}">
                  <a16:creationId xmlns:a16="http://schemas.microsoft.com/office/drawing/2014/main" id="{D8C33D99-C13B-4302-B162-D7AB3113E3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46657702-D535-4A6B-A722-2830EF0E4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1D10BA5C-9E8B-4563-B767-7372C086B3C8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5194300"/>
            <a:ext cx="2514600" cy="395288"/>
            <a:chOff x="1104" y="3696"/>
            <a:chExt cx="1848" cy="288"/>
          </a:xfrm>
        </p:grpSpPr>
        <p:sp>
          <p:nvSpPr>
            <p:cNvPr id="157786" name="Oval 4">
              <a:extLst>
                <a:ext uri="{FF2B5EF4-FFF2-40B4-BE49-F238E27FC236}">
                  <a16:creationId xmlns:a16="http://schemas.microsoft.com/office/drawing/2014/main" id="{983C1CA0-F3B7-4735-B9D6-A12809366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87" name="Oval 5">
              <a:extLst>
                <a:ext uri="{FF2B5EF4-FFF2-40B4-BE49-F238E27FC236}">
                  <a16:creationId xmlns:a16="http://schemas.microsoft.com/office/drawing/2014/main" id="{6AFE928B-1AE9-46AF-8F4F-A9C5CA29B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88" name="Oval 6">
              <a:extLst>
                <a:ext uri="{FF2B5EF4-FFF2-40B4-BE49-F238E27FC236}">
                  <a16:creationId xmlns:a16="http://schemas.microsoft.com/office/drawing/2014/main" id="{7F123B4D-A721-42DB-A671-8468C5523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89" name="Oval 7">
              <a:extLst>
                <a:ext uri="{FF2B5EF4-FFF2-40B4-BE49-F238E27FC236}">
                  <a16:creationId xmlns:a16="http://schemas.microsoft.com/office/drawing/2014/main" id="{90E8AD4C-D2DE-48A3-B36F-7A96B71BA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90" name="Oval 8">
              <a:extLst>
                <a:ext uri="{FF2B5EF4-FFF2-40B4-BE49-F238E27FC236}">
                  <a16:creationId xmlns:a16="http://schemas.microsoft.com/office/drawing/2014/main" id="{94B19001-A149-41AD-9E90-F245D3D46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91" name="Oval 9">
              <a:extLst>
                <a:ext uri="{FF2B5EF4-FFF2-40B4-BE49-F238E27FC236}">
                  <a16:creationId xmlns:a16="http://schemas.microsoft.com/office/drawing/2014/main" id="{EED61263-36CB-499D-BD4B-5E3792CF8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92" name="Oval 10">
              <a:extLst>
                <a:ext uri="{FF2B5EF4-FFF2-40B4-BE49-F238E27FC236}">
                  <a16:creationId xmlns:a16="http://schemas.microsoft.com/office/drawing/2014/main" id="{77FD7444-51EF-4DD1-A788-F1DE0B2E9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93" name="Oval 11">
              <a:extLst>
                <a:ext uri="{FF2B5EF4-FFF2-40B4-BE49-F238E27FC236}">
                  <a16:creationId xmlns:a16="http://schemas.microsoft.com/office/drawing/2014/main" id="{D5E708CF-0FA8-4551-9B55-5DEED9FBE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94" name="Oval 12">
              <a:extLst>
                <a:ext uri="{FF2B5EF4-FFF2-40B4-BE49-F238E27FC236}">
                  <a16:creationId xmlns:a16="http://schemas.microsoft.com/office/drawing/2014/main" id="{EA8AF828-2F50-4E4B-8CD1-F1DE69195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95" name="Oval 13">
              <a:extLst>
                <a:ext uri="{FF2B5EF4-FFF2-40B4-BE49-F238E27FC236}">
                  <a16:creationId xmlns:a16="http://schemas.microsoft.com/office/drawing/2014/main" id="{D83ED1AA-138A-48DA-A5CD-09708EEDF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6142" name="Line 14">
            <a:extLst>
              <a:ext uri="{FF2B5EF4-FFF2-40B4-BE49-F238E27FC236}">
                <a16:creationId xmlns:a16="http://schemas.microsoft.com/office/drawing/2014/main" id="{D0D0F594-796F-4145-88D5-1395EA3F92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39273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7A2EC4EA-265D-4073-91AC-ABDFCD71671D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041775"/>
            <a:ext cx="2514600" cy="395288"/>
            <a:chOff x="1104" y="3696"/>
            <a:chExt cx="1848" cy="288"/>
          </a:xfrm>
        </p:grpSpPr>
        <p:sp>
          <p:nvSpPr>
            <p:cNvPr id="157776" name="Oval 16">
              <a:extLst>
                <a:ext uri="{FF2B5EF4-FFF2-40B4-BE49-F238E27FC236}">
                  <a16:creationId xmlns:a16="http://schemas.microsoft.com/office/drawing/2014/main" id="{30EF1523-F2D1-4590-A145-5B68BA9E8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77" name="Oval 17">
              <a:extLst>
                <a:ext uri="{FF2B5EF4-FFF2-40B4-BE49-F238E27FC236}">
                  <a16:creationId xmlns:a16="http://schemas.microsoft.com/office/drawing/2014/main" id="{05F2063C-A9C1-42D5-B492-64AF9E0E1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78" name="Oval 18">
              <a:extLst>
                <a:ext uri="{FF2B5EF4-FFF2-40B4-BE49-F238E27FC236}">
                  <a16:creationId xmlns:a16="http://schemas.microsoft.com/office/drawing/2014/main" id="{2015140C-F4C3-47B7-B4C5-20958A6AC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79" name="Oval 19">
              <a:extLst>
                <a:ext uri="{FF2B5EF4-FFF2-40B4-BE49-F238E27FC236}">
                  <a16:creationId xmlns:a16="http://schemas.microsoft.com/office/drawing/2014/main" id="{70D077DA-63DC-458B-9136-7422ABBE6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80" name="Oval 20">
              <a:extLst>
                <a:ext uri="{FF2B5EF4-FFF2-40B4-BE49-F238E27FC236}">
                  <a16:creationId xmlns:a16="http://schemas.microsoft.com/office/drawing/2014/main" id="{B1CCC9F6-5138-4BFA-95E8-AA49DC2B5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81" name="Oval 21">
              <a:extLst>
                <a:ext uri="{FF2B5EF4-FFF2-40B4-BE49-F238E27FC236}">
                  <a16:creationId xmlns:a16="http://schemas.microsoft.com/office/drawing/2014/main" id="{F1224972-FB92-4047-82E4-22C24704B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82" name="Oval 22">
              <a:extLst>
                <a:ext uri="{FF2B5EF4-FFF2-40B4-BE49-F238E27FC236}">
                  <a16:creationId xmlns:a16="http://schemas.microsoft.com/office/drawing/2014/main" id="{CC31387A-FFF7-4296-AB94-9964DA7F7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83" name="Oval 23">
              <a:extLst>
                <a:ext uri="{FF2B5EF4-FFF2-40B4-BE49-F238E27FC236}">
                  <a16:creationId xmlns:a16="http://schemas.microsoft.com/office/drawing/2014/main" id="{CFF00AB5-A128-4BF4-9005-060A8C8D8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84" name="Oval 24">
              <a:extLst>
                <a:ext uri="{FF2B5EF4-FFF2-40B4-BE49-F238E27FC236}">
                  <a16:creationId xmlns:a16="http://schemas.microsoft.com/office/drawing/2014/main" id="{AD54F2B3-5F99-452F-A5E1-DCC06D76B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85" name="Oval 25">
              <a:extLst>
                <a:ext uri="{FF2B5EF4-FFF2-40B4-BE49-F238E27FC236}">
                  <a16:creationId xmlns:a16="http://schemas.microsoft.com/office/drawing/2014/main" id="{D16E6089-F6E1-43C6-8E37-15EFA9DC2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6154" name="Line 26">
            <a:extLst>
              <a:ext uri="{FF2B5EF4-FFF2-40B4-BE49-F238E27FC236}">
                <a16:creationId xmlns:a16="http://schemas.microsoft.com/office/drawing/2014/main" id="{C61D9E46-48D6-40C8-8B8C-540B2D772F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25767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7B1F8D1E-594E-40C6-A1EA-7627A99EEFC4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349500"/>
            <a:ext cx="2514600" cy="395288"/>
            <a:chOff x="1104" y="3696"/>
            <a:chExt cx="1848" cy="288"/>
          </a:xfrm>
        </p:grpSpPr>
        <p:sp>
          <p:nvSpPr>
            <p:cNvPr id="157766" name="Oval 28">
              <a:extLst>
                <a:ext uri="{FF2B5EF4-FFF2-40B4-BE49-F238E27FC236}">
                  <a16:creationId xmlns:a16="http://schemas.microsoft.com/office/drawing/2014/main" id="{A426CC31-CAA4-4427-B286-4D3766DC3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67" name="Oval 29">
              <a:extLst>
                <a:ext uri="{FF2B5EF4-FFF2-40B4-BE49-F238E27FC236}">
                  <a16:creationId xmlns:a16="http://schemas.microsoft.com/office/drawing/2014/main" id="{53DE0FC6-953A-4952-BEFC-CB9BA17F9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68" name="Oval 30">
              <a:extLst>
                <a:ext uri="{FF2B5EF4-FFF2-40B4-BE49-F238E27FC236}">
                  <a16:creationId xmlns:a16="http://schemas.microsoft.com/office/drawing/2014/main" id="{11F4497E-7B62-4D19-A9F7-6FA5811F9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69" name="Oval 31">
              <a:extLst>
                <a:ext uri="{FF2B5EF4-FFF2-40B4-BE49-F238E27FC236}">
                  <a16:creationId xmlns:a16="http://schemas.microsoft.com/office/drawing/2014/main" id="{257344AD-9D39-4AAE-AA45-6BC2F26F8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70" name="Oval 32">
              <a:extLst>
                <a:ext uri="{FF2B5EF4-FFF2-40B4-BE49-F238E27FC236}">
                  <a16:creationId xmlns:a16="http://schemas.microsoft.com/office/drawing/2014/main" id="{09B55D19-F0D2-45F0-A2CB-BC2930176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71" name="Oval 33">
              <a:extLst>
                <a:ext uri="{FF2B5EF4-FFF2-40B4-BE49-F238E27FC236}">
                  <a16:creationId xmlns:a16="http://schemas.microsoft.com/office/drawing/2014/main" id="{EB005E74-F16B-4F0E-961D-10656D44F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72" name="Oval 34">
              <a:extLst>
                <a:ext uri="{FF2B5EF4-FFF2-40B4-BE49-F238E27FC236}">
                  <a16:creationId xmlns:a16="http://schemas.microsoft.com/office/drawing/2014/main" id="{0D2025AF-24EC-4520-8A92-EB127603C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73" name="Oval 35">
              <a:extLst>
                <a:ext uri="{FF2B5EF4-FFF2-40B4-BE49-F238E27FC236}">
                  <a16:creationId xmlns:a16="http://schemas.microsoft.com/office/drawing/2014/main" id="{46802791-4D24-45C8-A663-68FA71F58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74" name="Oval 36">
              <a:extLst>
                <a:ext uri="{FF2B5EF4-FFF2-40B4-BE49-F238E27FC236}">
                  <a16:creationId xmlns:a16="http://schemas.microsoft.com/office/drawing/2014/main" id="{41976496-876B-43BD-941A-7CA7E8259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75" name="Oval 37">
              <a:extLst>
                <a:ext uri="{FF2B5EF4-FFF2-40B4-BE49-F238E27FC236}">
                  <a16:creationId xmlns:a16="http://schemas.microsoft.com/office/drawing/2014/main" id="{950552A8-B3AB-4133-B6E4-55E85F889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6166" name="Line 38">
            <a:extLst>
              <a:ext uri="{FF2B5EF4-FFF2-40B4-BE49-F238E27FC236}">
                <a16:creationId xmlns:a16="http://schemas.microsoft.com/office/drawing/2014/main" id="{1EFBF66D-A658-4434-A6A0-79CF3AA7FB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54793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9EFF98BF-0B5F-4D1E-8519-D595FD6A904F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1196975"/>
            <a:ext cx="2514600" cy="395288"/>
            <a:chOff x="1104" y="3696"/>
            <a:chExt cx="1848" cy="288"/>
          </a:xfrm>
        </p:grpSpPr>
        <p:sp>
          <p:nvSpPr>
            <p:cNvPr id="157756" name="Oval 40">
              <a:extLst>
                <a:ext uri="{FF2B5EF4-FFF2-40B4-BE49-F238E27FC236}">
                  <a16:creationId xmlns:a16="http://schemas.microsoft.com/office/drawing/2014/main" id="{3AEDABD5-8181-459F-B10C-1C8A25047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57" name="Oval 41">
              <a:extLst>
                <a:ext uri="{FF2B5EF4-FFF2-40B4-BE49-F238E27FC236}">
                  <a16:creationId xmlns:a16="http://schemas.microsoft.com/office/drawing/2014/main" id="{1EC50B32-9124-4E45-8E9B-756C6AFFC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58" name="Oval 42">
              <a:extLst>
                <a:ext uri="{FF2B5EF4-FFF2-40B4-BE49-F238E27FC236}">
                  <a16:creationId xmlns:a16="http://schemas.microsoft.com/office/drawing/2014/main" id="{87E4B288-D7C9-4058-AE0D-F0839A42F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59" name="Oval 43">
              <a:extLst>
                <a:ext uri="{FF2B5EF4-FFF2-40B4-BE49-F238E27FC236}">
                  <a16:creationId xmlns:a16="http://schemas.microsoft.com/office/drawing/2014/main" id="{3F96B346-5ADF-497E-A87B-F7ED2DCB5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60" name="Oval 44">
              <a:extLst>
                <a:ext uri="{FF2B5EF4-FFF2-40B4-BE49-F238E27FC236}">
                  <a16:creationId xmlns:a16="http://schemas.microsoft.com/office/drawing/2014/main" id="{90DE7CDC-C2C5-41C6-8841-D385385EC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61" name="Oval 45">
              <a:extLst>
                <a:ext uri="{FF2B5EF4-FFF2-40B4-BE49-F238E27FC236}">
                  <a16:creationId xmlns:a16="http://schemas.microsoft.com/office/drawing/2014/main" id="{F256C465-818A-4003-8C3D-CFE1BD620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62" name="Oval 46">
              <a:extLst>
                <a:ext uri="{FF2B5EF4-FFF2-40B4-BE49-F238E27FC236}">
                  <a16:creationId xmlns:a16="http://schemas.microsoft.com/office/drawing/2014/main" id="{948B3D96-03EA-49E2-956F-34E94AF62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63" name="Oval 47">
              <a:extLst>
                <a:ext uri="{FF2B5EF4-FFF2-40B4-BE49-F238E27FC236}">
                  <a16:creationId xmlns:a16="http://schemas.microsoft.com/office/drawing/2014/main" id="{FBC72B72-CC63-443F-AB80-287D5DEC2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64" name="Oval 48">
              <a:extLst>
                <a:ext uri="{FF2B5EF4-FFF2-40B4-BE49-F238E27FC236}">
                  <a16:creationId xmlns:a16="http://schemas.microsoft.com/office/drawing/2014/main" id="{8490E917-30BA-4988-9272-9BCF9FA99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7765" name="Oval 49">
              <a:extLst>
                <a:ext uri="{FF2B5EF4-FFF2-40B4-BE49-F238E27FC236}">
                  <a16:creationId xmlns:a16="http://schemas.microsoft.com/office/drawing/2014/main" id="{CB25B0C9-C17D-4841-AFCD-382457764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6178" name="Line 50">
            <a:extLst>
              <a:ext uri="{FF2B5EF4-FFF2-40B4-BE49-F238E27FC236}">
                <a16:creationId xmlns:a16="http://schemas.microsoft.com/office/drawing/2014/main" id="{D6231FE1-1C03-4EDC-AC58-5F82A19BF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395413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7" name="Rectangle 51">
            <a:extLst>
              <a:ext uri="{FF2B5EF4-FFF2-40B4-BE49-F238E27FC236}">
                <a16:creationId xmlns:a16="http://schemas.microsoft.com/office/drawing/2014/main" id="{4A78D885-EEEE-45EC-B7ED-008E977E2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357563"/>
            <a:ext cx="2376487" cy="86360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7708" name="Rectangle 52">
            <a:extLst>
              <a:ext uri="{FF2B5EF4-FFF2-40B4-BE49-F238E27FC236}">
                <a16:creationId xmlns:a16="http://schemas.microsoft.com/office/drawing/2014/main" id="{5E7C5C72-DCB0-4714-8654-6E6B65FB3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1"/>
            <a:ext cx="2376487" cy="792163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7709" name="Rectangle 53">
            <a:extLst>
              <a:ext uri="{FF2B5EF4-FFF2-40B4-BE49-F238E27FC236}">
                <a16:creationId xmlns:a16="http://schemas.microsoft.com/office/drawing/2014/main" id="{E4ED461D-22F0-43F2-9F19-17D860858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708276"/>
            <a:ext cx="2376488" cy="72072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7710" name="Rectangle 54">
            <a:extLst>
              <a:ext uri="{FF2B5EF4-FFF2-40B4-BE49-F238E27FC236}">
                <a16:creationId xmlns:a16="http://schemas.microsoft.com/office/drawing/2014/main" id="{8C1766E1-514C-45CF-92BE-93D5114B8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516563"/>
            <a:ext cx="2376488" cy="792162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7711" name="Text Box 55">
            <a:extLst>
              <a:ext uri="{FF2B5EF4-FFF2-40B4-BE49-F238E27FC236}">
                <a16:creationId xmlns:a16="http://schemas.microsoft.com/office/drawing/2014/main" id="{65178E30-9671-4CF8-9930-6EDD7532A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5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5</a:t>
            </a:r>
          </a:p>
        </p:txBody>
      </p:sp>
      <p:grpSp>
        <p:nvGrpSpPr>
          <p:cNvPr id="157712" name="Group 56">
            <a:extLst>
              <a:ext uri="{FF2B5EF4-FFF2-40B4-BE49-F238E27FC236}">
                <a16:creationId xmlns:a16="http://schemas.microsoft.com/office/drawing/2014/main" id="{CFB1D3BE-BF06-46C0-B5A0-BC0D7FD994E5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2054225" cy="6008687"/>
            <a:chOff x="2834" y="391"/>
            <a:chExt cx="1294" cy="3785"/>
          </a:xfrm>
        </p:grpSpPr>
        <p:grpSp>
          <p:nvGrpSpPr>
            <p:cNvPr id="157722" name="Group 57">
              <a:extLst>
                <a:ext uri="{FF2B5EF4-FFF2-40B4-BE49-F238E27FC236}">
                  <a16:creationId xmlns:a16="http://schemas.microsoft.com/office/drawing/2014/main" id="{F219BE8E-8EDA-4DD2-B8F5-A4C5A31D3C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" y="391"/>
              <a:ext cx="1254" cy="3785"/>
              <a:chOff x="2874" y="792"/>
              <a:chExt cx="1254" cy="3384"/>
            </a:xfrm>
          </p:grpSpPr>
          <p:sp>
            <p:nvSpPr>
              <p:cNvPr id="157754" name="Freeform 58">
                <a:extLst>
                  <a:ext uri="{FF2B5EF4-FFF2-40B4-BE49-F238E27FC236}">
                    <a16:creationId xmlns:a16="http://schemas.microsoft.com/office/drawing/2014/main" id="{8078B378-A8B1-4B88-935E-1AC6A8975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792"/>
                <a:ext cx="6" cy="3209"/>
              </a:xfrm>
              <a:custGeom>
                <a:avLst/>
                <a:gdLst>
                  <a:gd name="T0" fmla="*/ 6 w 6"/>
                  <a:gd name="T1" fmla="*/ 3209 h 3209"/>
                  <a:gd name="T2" fmla="*/ 0 w 6"/>
                  <a:gd name="T3" fmla="*/ 0 h 3209"/>
                  <a:gd name="T4" fmla="*/ 0 60000 65536"/>
                  <a:gd name="T5" fmla="*/ 0 60000 65536"/>
                  <a:gd name="T6" fmla="*/ 0 w 6"/>
                  <a:gd name="T7" fmla="*/ 0 h 3209"/>
                  <a:gd name="T8" fmla="*/ 6 w 6"/>
                  <a:gd name="T9" fmla="*/ 3209 h 32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209">
                    <a:moveTo>
                      <a:pt x="6" y="3209"/>
                    </a:move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55" name="Line 59">
                <a:extLst>
                  <a:ext uri="{FF2B5EF4-FFF2-40B4-BE49-F238E27FC236}">
                    <a16:creationId xmlns:a16="http://schemas.microsoft.com/office/drawing/2014/main" id="{A7EDD943-D1D4-4FB7-B665-D3B805FED0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993"/>
                <a:ext cx="1248" cy="183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7723" name="Group 60">
              <a:extLst>
                <a:ext uri="{FF2B5EF4-FFF2-40B4-BE49-F238E27FC236}">
                  <a16:creationId xmlns:a16="http://schemas.microsoft.com/office/drawing/2014/main" id="{7AAAFF1C-C85A-4FCF-ACE2-99A883E44F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91"/>
              <a:ext cx="91" cy="3493"/>
              <a:chOff x="2834" y="391"/>
              <a:chExt cx="91" cy="3493"/>
            </a:xfrm>
          </p:grpSpPr>
          <p:sp>
            <p:nvSpPr>
              <p:cNvPr id="157724" name="Line 61">
                <a:extLst>
                  <a:ext uri="{FF2B5EF4-FFF2-40B4-BE49-F238E27FC236}">
                    <a16:creationId xmlns:a16="http://schemas.microsoft.com/office/drawing/2014/main" id="{F24FC5A6-F388-4FC0-912D-4189C114F6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9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25" name="Line 62">
                <a:extLst>
                  <a:ext uri="{FF2B5EF4-FFF2-40B4-BE49-F238E27FC236}">
                    <a16:creationId xmlns:a16="http://schemas.microsoft.com/office/drawing/2014/main" id="{57CAE3BB-72D1-401C-8DED-73CBF96A6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51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26" name="Line 63">
                <a:extLst>
                  <a:ext uri="{FF2B5EF4-FFF2-40B4-BE49-F238E27FC236}">
                    <a16:creationId xmlns:a16="http://schemas.microsoft.com/office/drawing/2014/main" id="{C87EFE70-9B46-448D-82AE-7E1C9E590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75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27" name="Line 64">
                <a:extLst>
                  <a:ext uri="{FF2B5EF4-FFF2-40B4-BE49-F238E27FC236}">
                    <a16:creationId xmlns:a16="http://schemas.microsoft.com/office/drawing/2014/main" id="{B918D256-868F-406F-B6E3-797B0DB67A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99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28" name="Line 65">
                <a:extLst>
                  <a:ext uri="{FF2B5EF4-FFF2-40B4-BE49-F238E27FC236}">
                    <a16:creationId xmlns:a16="http://schemas.microsoft.com/office/drawing/2014/main" id="{767656D1-29C0-4BD5-920B-26817E0E68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23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29" name="Line 66">
                <a:extLst>
                  <a:ext uri="{FF2B5EF4-FFF2-40B4-BE49-F238E27FC236}">
                    <a16:creationId xmlns:a16="http://schemas.microsoft.com/office/drawing/2014/main" id="{97FBF0DF-C0FF-4187-894F-9FC059C7D7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47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30" name="Line 67">
                <a:extLst>
                  <a:ext uri="{FF2B5EF4-FFF2-40B4-BE49-F238E27FC236}">
                    <a16:creationId xmlns:a16="http://schemas.microsoft.com/office/drawing/2014/main" id="{710EB3E5-AA2B-4EA8-9F2C-D3F2F1C8E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1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31" name="Line 68">
                <a:extLst>
                  <a:ext uri="{FF2B5EF4-FFF2-40B4-BE49-F238E27FC236}">
                    <a16:creationId xmlns:a16="http://schemas.microsoft.com/office/drawing/2014/main" id="{7350BB38-E7A2-4F85-9CE8-6C8445B805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95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32" name="Line 69">
                <a:extLst>
                  <a:ext uri="{FF2B5EF4-FFF2-40B4-BE49-F238E27FC236}">
                    <a16:creationId xmlns:a16="http://schemas.microsoft.com/office/drawing/2014/main" id="{3171750F-F848-409E-B02C-45FBAD8061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19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33" name="Line 70">
                <a:extLst>
                  <a:ext uri="{FF2B5EF4-FFF2-40B4-BE49-F238E27FC236}">
                    <a16:creationId xmlns:a16="http://schemas.microsoft.com/office/drawing/2014/main" id="{CF0D5884-E7EF-4C1D-8BDD-F9D09D749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43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34" name="Line 71">
                <a:extLst>
                  <a:ext uri="{FF2B5EF4-FFF2-40B4-BE49-F238E27FC236}">
                    <a16:creationId xmlns:a16="http://schemas.microsoft.com/office/drawing/2014/main" id="{F4776A17-181F-425A-8CF1-E8E080DB7D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63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35" name="Line 72">
                <a:extLst>
                  <a:ext uri="{FF2B5EF4-FFF2-40B4-BE49-F238E27FC236}">
                    <a16:creationId xmlns:a16="http://schemas.microsoft.com/office/drawing/2014/main" id="{A01CA1B4-EB53-4BCF-AFE5-9B4EB21151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87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36" name="Line 73">
                <a:extLst>
                  <a:ext uri="{FF2B5EF4-FFF2-40B4-BE49-F238E27FC236}">
                    <a16:creationId xmlns:a16="http://schemas.microsoft.com/office/drawing/2014/main" id="{F439875B-B39E-42AC-A14C-08456742D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11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37" name="Line 74">
                <a:extLst>
                  <a:ext uri="{FF2B5EF4-FFF2-40B4-BE49-F238E27FC236}">
                    <a16:creationId xmlns:a16="http://schemas.microsoft.com/office/drawing/2014/main" id="{BE3E61A7-3C6E-4998-B0E0-61241CF42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35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38" name="Line 75">
                <a:extLst>
                  <a:ext uri="{FF2B5EF4-FFF2-40B4-BE49-F238E27FC236}">
                    <a16:creationId xmlns:a16="http://schemas.microsoft.com/office/drawing/2014/main" id="{D63D8E45-C20F-4E6D-976E-C369C7E04E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59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39" name="Line 76">
                <a:extLst>
                  <a:ext uri="{FF2B5EF4-FFF2-40B4-BE49-F238E27FC236}">
                    <a16:creationId xmlns:a16="http://schemas.microsoft.com/office/drawing/2014/main" id="{F7507260-0D41-48CB-A149-8414C034C8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83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40" name="Line 77">
                <a:extLst>
                  <a:ext uri="{FF2B5EF4-FFF2-40B4-BE49-F238E27FC236}">
                    <a16:creationId xmlns:a16="http://schemas.microsoft.com/office/drawing/2014/main" id="{FA7020B9-BB75-4B5E-AF86-33FC65AF85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07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41" name="Line 78">
                <a:extLst>
                  <a:ext uri="{FF2B5EF4-FFF2-40B4-BE49-F238E27FC236}">
                    <a16:creationId xmlns:a16="http://schemas.microsoft.com/office/drawing/2014/main" id="{50E96799-D032-41AF-B06A-984185BE5C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31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42" name="Line 79">
                <a:extLst>
                  <a:ext uri="{FF2B5EF4-FFF2-40B4-BE49-F238E27FC236}">
                    <a16:creationId xmlns:a16="http://schemas.microsoft.com/office/drawing/2014/main" id="{DA4BD8C0-F5CA-4274-82EE-C6C4C1261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55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43" name="Line 80">
                <a:extLst>
                  <a:ext uri="{FF2B5EF4-FFF2-40B4-BE49-F238E27FC236}">
                    <a16:creationId xmlns:a16="http://schemas.microsoft.com/office/drawing/2014/main" id="{775D6998-05C8-4DE5-9248-3359A88BD0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67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44" name="Line 81">
                <a:extLst>
                  <a:ext uri="{FF2B5EF4-FFF2-40B4-BE49-F238E27FC236}">
                    <a16:creationId xmlns:a16="http://schemas.microsoft.com/office/drawing/2014/main" id="{57ADF7ED-3588-4511-B95E-E5BFFAD284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79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45" name="Line 82">
                <a:extLst>
                  <a:ext uri="{FF2B5EF4-FFF2-40B4-BE49-F238E27FC236}">
                    <a16:creationId xmlns:a16="http://schemas.microsoft.com/office/drawing/2014/main" id="{B5EF9ACC-21E7-499D-8EFA-0EAAD473F4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92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46" name="Line 83">
                <a:extLst>
                  <a:ext uri="{FF2B5EF4-FFF2-40B4-BE49-F238E27FC236}">
                    <a16:creationId xmlns:a16="http://schemas.microsoft.com/office/drawing/2014/main" id="{A1EC7525-86D0-4703-BAD3-7EB9875553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04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47" name="Line 84">
                <a:extLst>
                  <a:ext uri="{FF2B5EF4-FFF2-40B4-BE49-F238E27FC236}">
                    <a16:creationId xmlns:a16="http://schemas.microsoft.com/office/drawing/2014/main" id="{EE0B93E8-BBD0-4596-B536-81C0EF5482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16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48" name="Line 85">
                <a:extLst>
                  <a:ext uri="{FF2B5EF4-FFF2-40B4-BE49-F238E27FC236}">
                    <a16:creationId xmlns:a16="http://schemas.microsoft.com/office/drawing/2014/main" id="{494EB68D-015E-46D6-9FF8-9431AD00F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28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49" name="Line 86">
                <a:extLst>
                  <a:ext uri="{FF2B5EF4-FFF2-40B4-BE49-F238E27FC236}">
                    <a16:creationId xmlns:a16="http://schemas.microsoft.com/office/drawing/2014/main" id="{5503F365-3E92-4B5F-8689-6AD4A2BBCC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40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50" name="Line 87">
                <a:extLst>
                  <a:ext uri="{FF2B5EF4-FFF2-40B4-BE49-F238E27FC236}">
                    <a16:creationId xmlns:a16="http://schemas.microsoft.com/office/drawing/2014/main" id="{8AE02D34-9947-4BD7-A90F-CC1DE89315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52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51" name="Line 88">
                <a:extLst>
                  <a:ext uri="{FF2B5EF4-FFF2-40B4-BE49-F238E27FC236}">
                    <a16:creationId xmlns:a16="http://schemas.microsoft.com/office/drawing/2014/main" id="{548F3DF4-A5B9-41E4-9A05-F674CC9E2B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64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52" name="Line 89">
                <a:extLst>
                  <a:ext uri="{FF2B5EF4-FFF2-40B4-BE49-F238E27FC236}">
                    <a16:creationId xmlns:a16="http://schemas.microsoft.com/office/drawing/2014/main" id="{0A716787-9EA5-4DAA-9444-88BF496C9E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76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53" name="Line 90">
                <a:extLst>
                  <a:ext uri="{FF2B5EF4-FFF2-40B4-BE49-F238E27FC236}">
                    <a16:creationId xmlns:a16="http://schemas.microsoft.com/office/drawing/2014/main" id="{376CE2AA-490A-4233-A402-0C30FDAD65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88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7713" name="Group 91">
            <a:extLst>
              <a:ext uri="{FF2B5EF4-FFF2-40B4-BE49-F238E27FC236}">
                <a16:creationId xmlns:a16="http://schemas.microsoft.com/office/drawing/2014/main" id="{CEF6FEFD-AD27-414B-82C7-5D73BE236380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76220" name="Oval 92">
              <a:extLst>
                <a:ext uri="{FF2B5EF4-FFF2-40B4-BE49-F238E27FC236}">
                  <a16:creationId xmlns:a16="http://schemas.microsoft.com/office/drawing/2014/main" id="{70970E0B-DC3A-4991-B279-35369A50C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57715" name="Text Box 93">
              <a:extLst>
                <a:ext uri="{FF2B5EF4-FFF2-40B4-BE49-F238E27FC236}">
                  <a16:creationId xmlns:a16="http://schemas.microsoft.com/office/drawing/2014/main" id="{BB998FAA-1EEB-47DA-AFAF-E917EEBDA9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57716" name="Freeform 94">
              <a:extLst>
                <a:ext uri="{FF2B5EF4-FFF2-40B4-BE49-F238E27FC236}">
                  <a16:creationId xmlns:a16="http://schemas.microsoft.com/office/drawing/2014/main" id="{96EB4D89-ADE6-4A45-BAF8-C71C8B504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717" name="Freeform 95">
              <a:extLst>
                <a:ext uri="{FF2B5EF4-FFF2-40B4-BE49-F238E27FC236}">
                  <a16:creationId xmlns:a16="http://schemas.microsoft.com/office/drawing/2014/main" id="{511EF951-8DBA-41C2-BBD2-E11BBCC89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718" name="Freeform 96">
              <a:extLst>
                <a:ext uri="{FF2B5EF4-FFF2-40B4-BE49-F238E27FC236}">
                  <a16:creationId xmlns:a16="http://schemas.microsoft.com/office/drawing/2014/main" id="{1E27BD6D-7998-4E07-BE2A-33394052D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719" name="Text Box 97">
              <a:extLst>
                <a:ext uri="{FF2B5EF4-FFF2-40B4-BE49-F238E27FC236}">
                  <a16:creationId xmlns:a16="http://schemas.microsoft.com/office/drawing/2014/main" id="{9AEE2F2A-5CD2-40ED-ABB2-A05CD2C32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57720" name="Text Box 98">
              <a:extLst>
                <a:ext uri="{FF2B5EF4-FFF2-40B4-BE49-F238E27FC236}">
                  <a16:creationId xmlns:a16="http://schemas.microsoft.com/office/drawing/2014/main" id="{86DDE308-95D8-4964-A065-2027982888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57721" name="Text Box 99">
              <a:extLst>
                <a:ext uri="{FF2B5EF4-FFF2-40B4-BE49-F238E27FC236}">
                  <a16:creationId xmlns:a16="http://schemas.microsoft.com/office/drawing/2014/main" id="{BBB3372E-3A18-4FC4-A275-8D13495C59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7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9587A289-3677-4DDC-864A-A874453D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0A44B61C-AD5A-4AF7-B5A9-B2C2F8E41A84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5013325"/>
            <a:ext cx="2514600" cy="395288"/>
            <a:chOff x="1104" y="3696"/>
            <a:chExt cx="1848" cy="288"/>
          </a:xfrm>
        </p:grpSpPr>
        <p:sp>
          <p:nvSpPr>
            <p:cNvPr id="158810" name="Oval 4">
              <a:extLst>
                <a:ext uri="{FF2B5EF4-FFF2-40B4-BE49-F238E27FC236}">
                  <a16:creationId xmlns:a16="http://schemas.microsoft.com/office/drawing/2014/main" id="{268A4208-3DA0-4EA4-818E-6AAAD3256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11" name="Oval 5">
              <a:extLst>
                <a:ext uri="{FF2B5EF4-FFF2-40B4-BE49-F238E27FC236}">
                  <a16:creationId xmlns:a16="http://schemas.microsoft.com/office/drawing/2014/main" id="{062F091F-C448-4952-ADC6-C7E88AE9F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12" name="Oval 6">
              <a:extLst>
                <a:ext uri="{FF2B5EF4-FFF2-40B4-BE49-F238E27FC236}">
                  <a16:creationId xmlns:a16="http://schemas.microsoft.com/office/drawing/2014/main" id="{EEA740BE-AA75-427F-A885-729F823CE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13" name="Oval 7">
              <a:extLst>
                <a:ext uri="{FF2B5EF4-FFF2-40B4-BE49-F238E27FC236}">
                  <a16:creationId xmlns:a16="http://schemas.microsoft.com/office/drawing/2014/main" id="{CF1CAAFF-A652-4F70-840B-9006653BB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14" name="Oval 8">
              <a:extLst>
                <a:ext uri="{FF2B5EF4-FFF2-40B4-BE49-F238E27FC236}">
                  <a16:creationId xmlns:a16="http://schemas.microsoft.com/office/drawing/2014/main" id="{6FF24484-0328-4741-918C-0E3B07B68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15" name="Oval 9">
              <a:extLst>
                <a:ext uri="{FF2B5EF4-FFF2-40B4-BE49-F238E27FC236}">
                  <a16:creationId xmlns:a16="http://schemas.microsoft.com/office/drawing/2014/main" id="{CFC96C32-3B6F-4DE0-9826-4998152B2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16" name="Oval 10">
              <a:extLst>
                <a:ext uri="{FF2B5EF4-FFF2-40B4-BE49-F238E27FC236}">
                  <a16:creationId xmlns:a16="http://schemas.microsoft.com/office/drawing/2014/main" id="{3A7D9743-CAD5-41A1-B16D-F25720D59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17" name="Oval 11">
              <a:extLst>
                <a:ext uri="{FF2B5EF4-FFF2-40B4-BE49-F238E27FC236}">
                  <a16:creationId xmlns:a16="http://schemas.microsoft.com/office/drawing/2014/main" id="{0F3C4352-0B6B-4448-90FD-FE2EC059C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18" name="Oval 12">
              <a:extLst>
                <a:ext uri="{FF2B5EF4-FFF2-40B4-BE49-F238E27FC236}">
                  <a16:creationId xmlns:a16="http://schemas.microsoft.com/office/drawing/2014/main" id="{D777C0F5-2081-42EC-AB38-B73274E7A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19" name="Oval 13">
              <a:extLst>
                <a:ext uri="{FF2B5EF4-FFF2-40B4-BE49-F238E27FC236}">
                  <a16:creationId xmlns:a16="http://schemas.microsoft.com/office/drawing/2014/main" id="{F8B05046-5A9A-4C9E-8EB6-912C160B2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7166" name="Line 14">
            <a:extLst>
              <a:ext uri="{FF2B5EF4-FFF2-40B4-BE49-F238E27FC236}">
                <a16:creationId xmlns:a16="http://schemas.microsoft.com/office/drawing/2014/main" id="{896C22C9-3FC9-4D1F-A768-7F53AA0113F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211763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1C820939-108B-4B4C-A426-2299A0336E25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221164"/>
            <a:ext cx="2514600" cy="395287"/>
            <a:chOff x="1104" y="3696"/>
            <a:chExt cx="1848" cy="288"/>
          </a:xfrm>
        </p:grpSpPr>
        <p:sp>
          <p:nvSpPr>
            <p:cNvPr id="158800" name="Oval 16">
              <a:extLst>
                <a:ext uri="{FF2B5EF4-FFF2-40B4-BE49-F238E27FC236}">
                  <a16:creationId xmlns:a16="http://schemas.microsoft.com/office/drawing/2014/main" id="{5F0F5112-5295-4E7B-9AC0-AD3B8BF25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01" name="Oval 17">
              <a:extLst>
                <a:ext uri="{FF2B5EF4-FFF2-40B4-BE49-F238E27FC236}">
                  <a16:creationId xmlns:a16="http://schemas.microsoft.com/office/drawing/2014/main" id="{A3CEF515-D6D8-4296-AB49-83114972A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02" name="Oval 18">
              <a:extLst>
                <a:ext uri="{FF2B5EF4-FFF2-40B4-BE49-F238E27FC236}">
                  <a16:creationId xmlns:a16="http://schemas.microsoft.com/office/drawing/2014/main" id="{0240B207-88C8-44FF-8B76-C89B9D2D0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03" name="Oval 19">
              <a:extLst>
                <a:ext uri="{FF2B5EF4-FFF2-40B4-BE49-F238E27FC236}">
                  <a16:creationId xmlns:a16="http://schemas.microsoft.com/office/drawing/2014/main" id="{74404FE4-79B7-4ADD-BB03-DB65131B2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04" name="Oval 20">
              <a:extLst>
                <a:ext uri="{FF2B5EF4-FFF2-40B4-BE49-F238E27FC236}">
                  <a16:creationId xmlns:a16="http://schemas.microsoft.com/office/drawing/2014/main" id="{48A41E3B-50F2-40D6-8064-891CD0307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05" name="Oval 21">
              <a:extLst>
                <a:ext uri="{FF2B5EF4-FFF2-40B4-BE49-F238E27FC236}">
                  <a16:creationId xmlns:a16="http://schemas.microsoft.com/office/drawing/2014/main" id="{598298C4-6F52-440A-B54D-09CCB4148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06" name="Oval 22">
              <a:extLst>
                <a:ext uri="{FF2B5EF4-FFF2-40B4-BE49-F238E27FC236}">
                  <a16:creationId xmlns:a16="http://schemas.microsoft.com/office/drawing/2014/main" id="{4DA5848C-2235-42AF-81EC-22E0BE14A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07" name="Oval 23">
              <a:extLst>
                <a:ext uri="{FF2B5EF4-FFF2-40B4-BE49-F238E27FC236}">
                  <a16:creationId xmlns:a16="http://schemas.microsoft.com/office/drawing/2014/main" id="{AAC5896F-FA25-4890-848D-A300C522B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08" name="Oval 24">
              <a:extLst>
                <a:ext uri="{FF2B5EF4-FFF2-40B4-BE49-F238E27FC236}">
                  <a16:creationId xmlns:a16="http://schemas.microsoft.com/office/drawing/2014/main" id="{7382A66A-93DA-44B9-946C-D13887775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809" name="Oval 25">
              <a:extLst>
                <a:ext uri="{FF2B5EF4-FFF2-40B4-BE49-F238E27FC236}">
                  <a16:creationId xmlns:a16="http://schemas.microsoft.com/office/drawing/2014/main" id="{6543E87F-0E52-438B-A287-0F8028FCC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7178" name="Line 26">
            <a:extLst>
              <a:ext uri="{FF2B5EF4-FFF2-40B4-BE49-F238E27FC236}">
                <a16:creationId xmlns:a16="http://schemas.microsoft.com/office/drawing/2014/main" id="{13AA1513-95FF-448D-B74E-CA5CB2DB76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437063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3ABCAB6D-C8D5-4F80-899D-CB7140F298F3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133600"/>
            <a:ext cx="2514600" cy="395288"/>
            <a:chOff x="1104" y="3696"/>
            <a:chExt cx="1848" cy="288"/>
          </a:xfrm>
        </p:grpSpPr>
        <p:sp>
          <p:nvSpPr>
            <p:cNvPr id="158790" name="Oval 28">
              <a:extLst>
                <a:ext uri="{FF2B5EF4-FFF2-40B4-BE49-F238E27FC236}">
                  <a16:creationId xmlns:a16="http://schemas.microsoft.com/office/drawing/2014/main" id="{0A32EA0D-5EE4-4F17-8F87-B0C59039A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91" name="Oval 29">
              <a:extLst>
                <a:ext uri="{FF2B5EF4-FFF2-40B4-BE49-F238E27FC236}">
                  <a16:creationId xmlns:a16="http://schemas.microsoft.com/office/drawing/2014/main" id="{C5EFAFF8-C1D7-46EE-B870-8EAF63D9C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92" name="Oval 30">
              <a:extLst>
                <a:ext uri="{FF2B5EF4-FFF2-40B4-BE49-F238E27FC236}">
                  <a16:creationId xmlns:a16="http://schemas.microsoft.com/office/drawing/2014/main" id="{29C549D5-4667-4E2B-A68A-729F0E502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93" name="Oval 31">
              <a:extLst>
                <a:ext uri="{FF2B5EF4-FFF2-40B4-BE49-F238E27FC236}">
                  <a16:creationId xmlns:a16="http://schemas.microsoft.com/office/drawing/2014/main" id="{352D441E-4177-4598-943A-97ED3C0C9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94" name="Oval 32">
              <a:extLst>
                <a:ext uri="{FF2B5EF4-FFF2-40B4-BE49-F238E27FC236}">
                  <a16:creationId xmlns:a16="http://schemas.microsoft.com/office/drawing/2014/main" id="{C75C4827-D2D5-4706-8BDA-27F80D99C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95" name="Oval 33">
              <a:extLst>
                <a:ext uri="{FF2B5EF4-FFF2-40B4-BE49-F238E27FC236}">
                  <a16:creationId xmlns:a16="http://schemas.microsoft.com/office/drawing/2014/main" id="{0DA7C51B-CC9D-498F-9FD0-CB8CD04ED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96" name="Oval 34">
              <a:extLst>
                <a:ext uri="{FF2B5EF4-FFF2-40B4-BE49-F238E27FC236}">
                  <a16:creationId xmlns:a16="http://schemas.microsoft.com/office/drawing/2014/main" id="{4121D29A-F16A-4FBE-8404-953221D4A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97" name="Oval 35">
              <a:extLst>
                <a:ext uri="{FF2B5EF4-FFF2-40B4-BE49-F238E27FC236}">
                  <a16:creationId xmlns:a16="http://schemas.microsoft.com/office/drawing/2014/main" id="{FEC1356B-DC8E-483A-8E01-9283EC949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98" name="Oval 36">
              <a:extLst>
                <a:ext uri="{FF2B5EF4-FFF2-40B4-BE49-F238E27FC236}">
                  <a16:creationId xmlns:a16="http://schemas.microsoft.com/office/drawing/2014/main" id="{33AF43B1-E03B-4FAD-A94D-E1FA389A8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99" name="Oval 37">
              <a:extLst>
                <a:ext uri="{FF2B5EF4-FFF2-40B4-BE49-F238E27FC236}">
                  <a16:creationId xmlns:a16="http://schemas.microsoft.com/office/drawing/2014/main" id="{C03756B7-DEAF-4201-B8C7-517E081E7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7190" name="Line 38">
            <a:extLst>
              <a:ext uri="{FF2B5EF4-FFF2-40B4-BE49-F238E27FC236}">
                <a16:creationId xmlns:a16="http://schemas.microsoft.com/office/drawing/2014/main" id="{6B6D8948-EB7B-4488-A6FD-79AB22B636F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33203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F3252981-64B5-409B-8155-B50D1BEE92B3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1377950"/>
            <a:ext cx="2514600" cy="395288"/>
            <a:chOff x="1104" y="3696"/>
            <a:chExt cx="1848" cy="288"/>
          </a:xfrm>
        </p:grpSpPr>
        <p:sp>
          <p:nvSpPr>
            <p:cNvPr id="158780" name="Oval 40">
              <a:extLst>
                <a:ext uri="{FF2B5EF4-FFF2-40B4-BE49-F238E27FC236}">
                  <a16:creationId xmlns:a16="http://schemas.microsoft.com/office/drawing/2014/main" id="{9D343E72-509F-4CFF-8613-B4EBAD9BC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81" name="Oval 41">
              <a:extLst>
                <a:ext uri="{FF2B5EF4-FFF2-40B4-BE49-F238E27FC236}">
                  <a16:creationId xmlns:a16="http://schemas.microsoft.com/office/drawing/2014/main" id="{1B65FC0B-D2E7-4E8C-9ACD-8DF3B7DC8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82" name="Oval 42">
              <a:extLst>
                <a:ext uri="{FF2B5EF4-FFF2-40B4-BE49-F238E27FC236}">
                  <a16:creationId xmlns:a16="http://schemas.microsoft.com/office/drawing/2014/main" id="{81982B1A-0EED-4576-9347-AFD57343C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83" name="Oval 43">
              <a:extLst>
                <a:ext uri="{FF2B5EF4-FFF2-40B4-BE49-F238E27FC236}">
                  <a16:creationId xmlns:a16="http://schemas.microsoft.com/office/drawing/2014/main" id="{AA74957F-3B78-4B75-B00D-E931BBED5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84" name="Oval 44">
              <a:extLst>
                <a:ext uri="{FF2B5EF4-FFF2-40B4-BE49-F238E27FC236}">
                  <a16:creationId xmlns:a16="http://schemas.microsoft.com/office/drawing/2014/main" id="{0A1CA11E-9DC8-4975-848E-0A26CFAFD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85" name="Oval 45">
              <a:extLst>
                <a:ext uri="{FF2B5EF4-FFF2-40B4-BE49-F238E27FC236}">
                  <a16:creationId xmlns:a16="http://schemas.microsoft.com/office/drawing/2014/main" id="{7344B016-FA0D-49C9-8A94-CD1D591CD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86" name="Oval 46">
              <a:extLst>
                <a:ext uri="{FF2B5EF4-FFF2-40B4-BE49-F238E27FC236}">
                  <a16:creationId xmlns:a16="http://schemas.microsoft.com/office/drawing/2014/main" id="{4D1D8EF5-8DA4-4E66-9082-ED12FC2F7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87" name="Oval 47">
              <a:extLst>
                <a:ext uri="{FF2B5EF4-FFF2-40B4-BE49-F238E27FC236}">
                  <a16:creationId xmlns:a16="http://schemas.microsoft.com/office/drawing/2014/main" id="{B045EC08-0B24-49F2-B869-BBC04CD7E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88" name="Oval 48">
              <a:extLst>
                <a:ext uri="{FF2B5EF4-FFF2-40B4-BE49-F238E27FC236}">
                  <a16:creationId xmlns:a16="http://schemas.microsoft.com/office/drawing/2014/main" id="{D95B3F41-1A3A-464B-BDED-32A51B06E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8789" name="Oval 49">
              <a:extLst>
                <a:ext uri="{FF2B5EF4-FFF2-40B4-BE49-F238E27FC236}">
                  <a16:creationId xmlns:a16="http://schemas.microsoft.com/office/drawing/2014/main" id="{41F31114-F4CD-4EAA-B14D-37F2FFB8A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7202" name="Line 50">
            <a:extLst>
              <a:ext uri="{FF2B5EF4-FFF2-40B4-BE49-F238E27FC236}">
                <a16:creationId xmlns:a16="http://schemas.microsoft.com/office/drawing/2014/main" id="{0BFD1E72-B60E-413D-8F95-79E5D967D8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57638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31" name="Rectangle 51">
            <a:extLst>
              <a:ext uri="{FF2B5EF4-FFF2-40B4-BE49-F238E27FC236}">
                <a16:creationId xmlns:a16="http://schemas.microsoft.com/office/drawing/2014/main" id="{F497C907-A75C-4E31-B027-3EA969AAF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357563"/>
            <a:ext cx="2376487" cy="1008062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8732" name="Rectangle 52">
            <a:extLst>
              <a:ext uri="{FF2B5EF4-FFF2-40B4-BE49-F238E27FC236}">
                <a16:creationId xmlns:a16="http://schemas.microsoft.com/office/drawing/2014/main" id="{C2FDAA0D-7A68-4B31-8E96-29D8F2869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1"/>
            <a:ext cx="2376487" cy="93662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8733" name="Rectangle 53">
            <a:extLst>
              <a:ext uri="{FF2B5EF4-FFF2-40B4-BE49-F238E27FC236}">
                <a16:creationId xmlns:a16="http://schemas.microsoft.com/office/drawing/2014/main" id="{5C36DA1F-F36B-45B5-B459-3830B49B2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420938"/>
            <a:ext cx="2376488" cy="1008062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8734" name="Rectangle 54">
            <a:extLst>
              <a:ext uri="{FF2B5EF4-FFF2-40B4-BE49-F238E27FC236}">
                <a16:creationId xmlns:a16="http://schemas.microsoft.com/office/drawing/2014/main" id="{9DF1D4F2-835A-4229-B208-8322D8607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300663"/>
            <a:ext cx="2376488" cy="1008062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8735" name="Text Box 55">
            <a:extLst>
              <a:ext uri="{FF2B5EF4-FFF2-40B4-BE49-F238E27FC236}">
                <a16:creationId xmlns:a16="http://schemas.microsoft.com/office/drawing/2014/main" id="{8B323F05-6B37-47C1-AD2B-31CE8CF61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5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6</a:t>
            </a:r>
          </a:p>
        </p:txBody>
      </p:sp>
      <p:grpSp>
        <p:nvGrpSpPr>
          <p:cNvPr id="158736" name="Group 56">
            <a:extLst>
              <a:ext uri="{FF2B5EF4-FFF2-40B4-BE49-F238E27FC236}">
                <a16:creationId xmlns:a16="http://schemas.microsoft.com/office/drawing/2014/main" id="{B37D0EA3-988C-49A7-96E1-CC8B91A36A0C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2054225" cy="6008687"/>
            <a:chOff x="2834" y="391"/>
            <a:chExt cx="1294" cy="3785"/>
          </a:xfrm>
        </p:grpSpPr>
        <p:grpSp>
          <p:nvGrpSpPr>
            <p:cNvPr id="158746" name="Group 57">
              <a:extLst>
                <a:ext uri="{FF2B5EF4-FFF2-40B4-BE49-F238E27FC236}">
                  <a16:creationId xmlns:a16="http://schemas.microsoft.com/office/drawing/2014/main" id="{04C434A6-3214-49A0-8E10-8FE5258DBD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" y="391"/>
              <a:ext cx="1254" cy="3785"/>
              <a:chOff x="2874" y="792"/>
              <a:chExt cx="1254" cy="3384"/>
            </a:xfrm>
          </p:grpSpPr>
          <p:sp>
            <p:nvSpPr>
              <p:cNvPr id="158778" name="Freeform 58">
                <a:extLst>
                  <a:ext uri="{FF2B5EF4-FFF2-40B4-BE49-F238E27FC236}">
                    <a16:creationId xmlns:a16="http://schemas.microsoft.com/office/drawing/2014/main" id="{E001B300-2CBF-48F8-83EB-815709E03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792"/>
                <a:ext cx="6" cy="3209"/>
              </a:xfrm>
              <a:custGeom>
                <a:avLst/>
                <a:gdLst>
                  <a:gd name="T0" fmla="*/ 6 w 6"/>
                  <a:gd name="T1" fmla="*/ 3209 h 3209"/>
                  <a:gd name="T2" fmla="*/ 0 w 6"/>
                  <a:gd name="T3" fmla="*/ 0 h 3209"/>
                  <a:gd name="T4" fmla="*/ 0 60000 65536"/>
                  <a:gd name="T5" fmla="*/ 0 60000 65536"/>
                  <a:gd name="T6" fmla="*/ 0 w 6"/>
                  <a:gd name="T7" fmla="*/ 0 h 3209"/>
                  <a:gd name="T8" fmla="*/ 6 w 6"/>
                  <a:gd name="T9" fmla="*/ 3209 h 32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209">
                    <a:moveTo>
                      <a:pt x="6" y="3209"/>
                    </a:move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79" name="Line 59">
                <a:extLst>
                  <a:ext uri="{FF2B5EF4-FFF2-40B4-BE49-F238E27FC236}">
                    <a16:creationId xmlns:a16="http://schemas.microsoft.com/office/drawing/2014/main" id="{696E368E-2B3C-4922-9BE2-FDA72D0ED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993"/>
                <a:ext cx="1248" cy="183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8747" name="Group 60">
              <a:extLst>
                <a:ext uri="{FF2B5EF4-FFF2-40B4-BE49-F238E27FC236}">
                  <a16:creationId xmlns:a16="http://schemas.microsoft.com/office/drawing/2014/main" id="{AF0D3668-66F7-48D0-8144-F3BC98A902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91"/>
              <a:ext cx="91" cy="3493"/>
              <a:chOff x="2834" y="391"/>
              <a:chExt cx="91" cy="3493"/>
            </a:xfrm>
          </p:grpSpPr>
          <p:sp>
            <p:nvSpPr>
              <p:cNvPr id="158748" name="Line 61">
                <a:extLst>
                  <a:ext uri="{FF2B5EF4-FFF2-40B4-BE49-F238E27FC236}">
                    <a16:creationId xmlns:a16="http://schemas.microsoft.com/office/drawing/2014/main" id="{FDD97EE2-236F-436F-8352-EFB18F388D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9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49" name="Line 62">
                <a:extLst>
                  <a:ext uri="{FF2B5EF4-FFF2-40B4-BE49-F238E27FC236}">
                    <a16:creationId xmlns:a16="http://schemas.microsoft.com/office/drawing/2014/main" id="{1BD44C02-2655-45AE-BB41-A033E679EB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51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50" name="Line 63">
                <a:extLst>
                  <a:ext uri="{FF2B5EF4-FFF2-40B4-BE49-F238E27FC236}">
                    <a16:creationId xmlns:a16="http://schemas.microsoft.com/office/drawing/2014/main" id="{1DFBAAF4-DC1F-423B-8A25-CF88B7AD6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75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51" name="Line 64">
                <a:extLst>
                  <a:ext uri="{FF2B5EF4-FFF2-40B4-BE49-F238E27FC236}">
                    <a16:creationId xmlns:a16="http://schemas.microsoft.com/office/drawing/2014/main" id="{773CD0E6-7CCC-4B2A-A340-C50CAC910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99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52" name="Line 65">
                <a:extLst>
                  <a:ext uri="{FF2B5EF4-FFF2-40B4-BE49-F238E27FC236}">
                    <a16:creationId xmlns:a16="http://schemas.microsoft.com/office/drawing/2014/main" id="{BD7DA6D3-80B9-43E3-921E-1D5DD2485D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23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53" name="Line 66">
                <a:extLst>
                  <a:ext uri="{FF2B5EF4-FFF2-40B4-BE49-F238E27FC236}">
                    <a16:creationId xmlns:a16="http://schemas.microsoft.com/office/drawing/2014/main" id="{73BCA0B1-DB50-40CB-B59A-36CF5C1549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47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54" name="Line 67">
                <a:extLst>
                  <a:ext uri="{FF2B5EF4-FFF2-40B4-BE49-F238E27FC236}">
                    <a16:creationId xmlns:a16="http://schemas.microsoft.com/office/drawing/2014/main" id="{8212A723-1F14-4A18-B917-2D9ADA954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1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55" name="Line 68">
                <a:extLst>
                  <a:ext uri="{FF2B5EF4-FFF2-40B4-BE49-F238E27FC236}">
                    <a16:creationId xmlns:a16="http://schemas.microsoft.com/office/drawing/2014/main" id="{0DDF8AD3-D19B-495C-8DF7-2DE5BD775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95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56" name="Line 69">
                <a:extLst>
                  <a:ext uri="{FF2B5EF4-FFF2-40B4-BE49-F238E27FC236}">
                    <a16:creationId xmlns:a16="http://schemas.microsoft.com/office/drawing/2014/main" id="{BC42A7E5-5632-43E4-B4F8-45D95D114E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19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57" name="Line 70">
                <a:extLst>
                  <a:ext uri="{FF2B5EF4-FFF2-40B4-BE49-F238E27FC236}">
                    <a16:creationId xmlns:a16="http://schemas.microsoft.com/office/drawing/2014/main" id="{098FD3A1-F4E1-49BE-9C38-74F538779D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43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58" name="Line 71">
                <a:extLst>
                  <a:ext uri="{FF2B5EF4-FFF2-40B4-BE49-F238E27FC236}">
                    <a16:creationId xmlns:a16="http://schemas.microsoft.com/office/drawing/2014/main" id="{5FCD8A40-6907-42C9-A110-301A500DC3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63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59" name="Line 72">
                <a:extLst>
                  <a:ext uri="{FF2B5EF4-FFF2-40B4-BE49-F238E27FC236}">
                    <a16:creationId xmlns:a16="http://schemas.microsoft.com/office/drawing/2014/main" id="{B962DB75-4B09-40E3-ACFB-C9345B1B6C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87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0" name="Line 73">
                <a:extLst>
                  <a:ext uri="{FF2B5EF4-FFF2-40B4-BE49-F238E27FC236}">
                    <a16:creationId xmlns:a16="http://schemas.microsoft.com/office/drawing/2014/main" id="{A9D170DB-0619-45D6-AA8D-BA3472FBE0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11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1" name="Line 74">
                <a:extLst>
                  <a:ext uri="{FF2B5EF4-FFF2-40B4-BE49-F238E27FC236}">
                    <a16:creationId xmlns:a16="http://schemas.microsoft.com/office/drawing/2014/main" id="{F33D8F3F-DF69-49E9-A6F0-037A26BFD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35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2" name="Line 75">
                <a:extLst>
                  <a:ext uri="{FF2B5EF4-FFF2-40B4-BE49-F238E27FC236}">
                    <a16:creationId xmlns:a16="http://schemas.microsoft.com/office/drawing/2014/main" id="{AAC26941-BC36-43D2-A849-B73215BA47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59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3" name="Line 76">
                <a:extLst>
                  <a:ext uri="{FF2B5EF4-FFF2-40B4-BE49-F238E27FC236}">
                    <a16:creationId xmlns:a16="http://schemas.microsoft.com/office/drawing/2014/main" id="{891AE495-458B-4576-8D67-865CD9709B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83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4" name="Line 77">
                <a:extLst>
                  <a:ext uri="{FF2B5EF4-FFF2-40B4-BE49-F238E27FC236}">
                    <a16:creationId xmlns:a16="http://schemas.microsoft.com/office/drawing/2014/main" id="{F89DE1F3-C64A-47C4-9375-4097856807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07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5" name="Line 78">
                <a:extLst>
                  <a:ext uri="{FF2B5EF4-FFF2-40B4-BE49-F238E27FC236}">
                    <a16:creationId xmlns:a16="http://schemas.microsoft.com/office/drawing/2014/main" id="{45DA321E-03EB-44B5-9ABE-C097A868E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31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6" name="Line 79">
                <a:extLst>
                  <a:ext uri="{FF2B5EF4-FFF2-40B4-BE49-F238E27FC236}">
                    <a16:creationId xmlns:a16="http://schemas.microsoft.com/office/drawing/2014/main" id="{87951526-3D57-4291-B7FF-0070E821C0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55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7" name="Line 80">
                <a:extLst>
                  <a:ext uri="{FF2B5EF4-FFF2-40B4-BE49-F238E27FC236}">
                    <a16:creationId xmlns:a16="http://schemas.microsoft.com/office/drawing/2014/main" id="{0FD2881E-A2CC-45A8-A854-ACAEBE6121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67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8" name="Line 81">
                <a:extLst>
                  <a:ext uri="{FF2B5EF4-FFF2-40B4-BE49-F238E27FC236}">
                    <a16:creationId xmlns:a16="http://schemas.microsoft.com/office/drawing/2014/main" id="{59004960-B121-4F9A-946F-80ADE7C49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79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9" name="Line 82">
                <a:extLst>
                  <a:ext uri="{FF2B5EF4-FFF2-40B4-BE49-F238E27FC236}">
                    <a16:creationId xmlns:a16="http://schemas.microsoft.com/office/drawing/2014/main" id="{881CBF32-7A45-49AD-BADC-A71855346F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92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70" name="Line 83">
                <a:extLst>
                  <a:ext uri="{FF2B5EF4-FFF2-40B4-BE49-F238E27FC236}">
                    <a16:creationId xmlns:a16="http://schemas.microsoft.com/office/drawing/2014/main" id="{3B79040D-D6BD-410E-9DEE-D5ED5A2CAA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04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71" name="Line 84">
                <a:extLst>
                  <a:ext uri="{FF2B5EF4-FFF2-40B4-BE49-F238E27FC236}">
                    <a16:creationId xmlns:a16="http://schemas.microsoft.com/office/drawing/2014/main" id="{6F6CBD27-6F4D-49DB-8708-0FCD51C36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16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72" name="Line 85">
                <a:extLst>
                  <a:ext uri="{FF2B5EF4-FFF2-40B4-BE49-F238E27FC236}">
                    <a16:creationId xmlns:a16="http://schemas.microsoft.com/office/drawing/2014/main" id="{CB0924CC-D18D-4C6B-B89A-29E6EDF8A2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28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73" name="Line 86">
                <a:extLst>
                  <a:ext uri="{FF2B5EF4-FFF2-40B4-BE49-F238E27FC236}">
                    <a16:creationId xmlns:a16="http://schemas.microsoft.com/office/drawing/2014/main" id="{602920DD-E685-41E7-8159-15B1C69E2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40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74" name="Line 87">
                <a:extLst>
                  <a:ext uri="{FF2B5EF4-FFF2-40B4-BE49-F238E27FC236}">
                    <a16:creationId xmlns:a16="http://schemas.microsoft.com/office/drawing/2014/main" id="{1AD7D4EF-430F-4A82-82EE-61D90E908C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52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75" name="Line 88">
                <a:extLst>
                  <a:ext uri="{FF2B5EF4-FFF2-40B4-BE49-F238E27FC236}">
                    <a16:creationId xmlns:a16="http://schemas.microsoft.com/office/drawing/2014/main" id="{8E497C75-3BA7-47E8-8126-8CA7E1414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64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76" name="Line 89">
                <a:extLst>
                  <a:ext uri="{FF2B5EF4-FFF2-40B4-BE49-F238E27FC236}">
                    <a16:creationId xmlns:a16="http://schemas.microsoft.com/office/drawing/2014/main" id="{2D2C7FF8-E20D-4676-B193-2979637143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76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77" name="Line 90">
                <a:extLst>
                  <a:ext uri="{FF2B5EF4-FFF2-40B4-BE49-F238E27FC236}">
                    <a16:creationId xmlns:a16="http://schemas.microsoft.com/office/drawing/2014/main" id="{29F330F2-D031-4573-A73B-3B928BA204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88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8737" name="Group 91">
            <a:extLst>
              <a:ext uri="{FF2B5EF4-FFF2-40B4-BE49-F238E27FC236}">
                <a16:creationId xmlns:a16="http://schemas.microsoft.com/office/drawing/2014/main" id="{EB10771F-B5C8-4F89-BF19-9E147BC623B1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77244" name="Oval 92">
              <a:extLst>
                <a:ext uri="{FF2B5EF4-FFF2-40B4-BE49-F238E27FC236}">
                  <a16:creationId xmlns:a16="http://schemas.microsoft.com/office/drawing/2014/main" id="{165984E3-3E91-4594-8313-540206E3A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58739" name="Text Box 93">
              <a:extLst>
                <a:ext uri="{FF2B5EF4-FFF2-40B4-BE49-F238E27FC236}">
                  <a16:creationId xmlns:a16="http://schemas.microsoft.com/office/drawing/2014/main" id="{6F9CA51A-3281-41C9-B8F4-9C4C44EF14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58740" name="Freeform 94">
              <a:extLst>
                <a:ext uri="{FF2B5EF4-FFF2-40B4-BE49-F238E27FC236}">
                  <a16:creationId xmlns:a16="http://schemas.microsoft.com/office/drawing/2014/main" id="{B7BD8D5B-68BF-41C4-B94F-976120343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41" name="Freeform 95">
              <a:extLst>
                <a:ext uri="{FF2B5EF4-FFF2-40B4-BE49-F238E27FC236}">
                  <a16:creationId xmlns:a16="http://schemas.microsoft.com/office/drawing/2014/main" id="{DE75F1D4-4764-431B-917A-CE7FE93A3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42" name="Freeform 96">
              <a:extLst>
                <a:ext uri="{FF2B5EF4-FFF2-40B4-BE49-F238E27FC236}">
                  <a16:creationId xmlns:a16="http://schemas.microsoft.com/office/drawing/2014/main" id="{76A57F93-B707-42E6-9919-BD77B0CC2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43" name="Text Box 97">
              <a:extLst>
                <a:ext uri="{FF2B5EF4-FFF2-40B4-BE49-F238E27FC236}">
                  <a16:creationId xmlns:a16="http://schemas.microsoft.com/office/drawing/2014/main" id="{2DAC8DB4-1BCD-41B6-9889-50BA3F1729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58744" name="Text Box 98">
              <a:extLst>
                <a:ext uri="{FF2B5EF4-FFF2-40B4-BE49-F238E27FC236}">
                  <a16:creationId xmlns:a16="http://schemas.microsoft.com/office/drawing/2014/main" id="{8E906564-36C2-495B-9FD8-0B533A77B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58745" name="Text Box 99">
              <a:extLst>
                <a:ext uri="{FF2B5EF4-FFF2-40B4-BE49-F238E27FC236}">
                  <a16:creationId xmlns:a16="http://schemas.microsoft.com/office/drawing/2014/main" id="{866135F7-EE43-4E9A-BC95-702A37F69C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B65AAC1B-A6C1-4D84-8928-F0EE147B0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6E59504D-83CF-478B-8273-BAF01BE15616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833939"/>
            <a:ext cx="2514600" cy="395287"/>
            <a:chOff x="1104" y="3696"/>
            <a:chExt cx="1848" cy="288"/>
          </a:xfrm>
        </p:grpSpPr>
        <p:sp>
          <p:nvSpPr>
            <p:cNvPr id="159834" name="Oval 4">
              <a:extLst>
                <a:ext uri="{FF2B5EF4-FFF2-40B4-BE49-F238E27FC236}">
                  <a16:creationId xmlns:a16="http://schemas.microsoft.com/office/drawing/2014/main" id="{78DC0BA0-DCD4-4F3D-8D99-91B0500B2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35" name="Oval 5">
              <a:extLst>
                <a:ext uri="{FF2B5EF4-FFF2-40B4-BE49-F238E27FC236}">
                  <a16:creationId xmlns:a16="http://schemas.microsoft.com/office/drawing/2014/main" id="{2A76DFBB-9082-414A-B1B3-D24C8DE83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36" name="Oval 6">
              <a:extLst>
                <a:ext uri="{FF2B5EF4-FFF2-40B4-BE49-F238E27FC236}">
                  <a16:creationId xmlns:a16="http://schemas.microsoft.com/office/drawing/2014/main" id="{5E9B5333-9FC2-4AB2-9322-A245EB75B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37" name="Oval 7">
              <a:extLst>
                <a:ext uri="{FF2B5EF4-FFF2-40B4-BE49-F238E27FC236}">
                  <a16:creationId xmlns:a16="http://schemas.microsoft.com/office/drawing/2014/main" id="{7D3366BF-BC56-436C-8931-D551EC09A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38" name="Oval 8">
              <a:extLst>
                <a:ext uri="{FF2B5EF4-FFF2-40B4-BE49-F238E27FC236}">
                  <a16:creationId xmlns:a16="http://schemas.microsoft.com/office/drawing/2014/main" id="{E725AB09-642D-4CD3-BFBB-F9B3B3FFE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39" name="Oval 9">
              <a:extLst>
                <a:ext uri="{FF2B5EF4-FFF2-40B4-BE49-F238E27FC236}">
                  <a16:creationId xmlns:a16="http://schemas.microsoft.com/office/drawing/2014/main" id="{EE2D1EFA-4E93-41AC-B726-7C08D641D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40" name="Oval 10">
              <a:extLst>
                <a:ext uri="{FF2B5EF4-FFF2-40B4-BE49-F238E27FC236}">
                  <a16:creationId xmlns:a16="http://schemas.microsoft.com/office/drawing/2014/main" id="{1CBC9FE5-AB70-4D7C-9E78-400CA7972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41" name="Oval 11">
              <a:extLst>
                <a:ext uri="{FF2B5EF4-FFF2-40B4-BE49-F238E27FC236}">
                  <a16:creationId xmlns:a16="http://schemas.microsoft.com/office/drawing/2014/main" id="{A0BB65A6-7A51-4B6A-A611-55FE6D2DE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42" name="Oval 12">
              <a:extLst>
                <a:ext uri="{FF2B5EF4-FFF2-40B4-BE49-F238E27FC236}">
                  <a16:creationId xmlns:a16="http://schemas.microsoft.com/office/drawing/2014/main" id="{CE8BEDB4-668E-45BA-A2AC-1E6408453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43" name="Oval 13">
              <a:extLst>
                <a:ext uri="{FF2B5EF4-FFF2-40B4-BE49-F238E27FC236}">
                  <a16:creationId xmlns:a16="http://schemas.microsoft.com/office/drawing/2014/main" id="{34B5C6E9-59DB-4DDF-B958-4CE44BF7B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8190" name="Line 14">
            <a:extLst>
              <a:ext uri="{FF2B5EF4-FFF2-40B4-BE49-F238E27FC236}">
                <a16:creationId xmlns:a16="http://schemas.microsoft.com/office/drawing/2014/main" id="{75637C02-24E0-4157-BCEB-27FD49F206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03237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AA32870D-7018-4423-9E1B-C0B44B3E4E45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402139"/>
            <a:ext cx="2514600" cy="395287"/>
            <a:chOff x="1104" y="3696"/>
            <a:chExt cx="1848" cy="288"/>
          </a:xfrm>
        </p:grpSpPr>
        <p:sp>
          <p:nvSpPr>
            <p:cNvPr id="159824" name="Oval 16">
              <a:extLst>
                <a:ext uri="{FF2B5EF4-FFF2-40B4-BE49-F238E27FC236}">
                  <a16:creationId xmlns:a16="http://schemas.microsoft.com/office/drawing/2014/main" id="{84DC7344-D762-4AAD-A873-506F41BE7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25" name="Oval 17">
              <a:extLst>
                <a:ext uri="{FF2B5EF4-FFF2-40B4-BE49-F238E27FC236}">
                  <a16:creationId xmlns:a16="http://schemas.microsoft.com/office/drawing/2014/main" id="{88B6767C-5B6E-4163-A7C1-AA26695C3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26" name="Oval 18">
              <a:extLst>
                <a:ext uri="{FF2B5EF4-FFF2-40B4-BE49-F238E27FC236}">
                  <a16:creationId xmlns:a16="http://schemas.microsoft.com/office/drawing/2014/main" id="{71F98EDE-56DF-4A82-8312-CBC6C7D80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27" name="Oval 19">
              <a:extLst>
                <a:ext uri="{FF2B5EF4-FFF2-40B4-BE49-F238E27FC236}">
                  <a16:creationId xmlns:a16="http://schemas.microsoft.com/office/drawing/2014/main" id="{CC26E47A-A95F-4ECB-B41D-F29354C2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28" name="Oval 20">
              <a:extLst>
                <a:ext uri="{FF2B5EF4-FFF2-40B4-BE49-F238E27FC236}">
                  <a16:creationId xmlns:a16="http://schemas.microsoft.com/office/drawing/2014/main" id="{A317E214-D7B7-4D10-8966-55037D2C7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29" name="Oval 21">
              <a:extLst>
                <a:ext uri="{FF2B5EF4-FFF2-40B4-BE49-F238E27FC236}">
                  <a16:creationId xmlns:a16="http://schemas.microsoft.com/office/drawing/2014/main" id="{7457BDDB-3737-4DB1-8B82-EDDFBDBE9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30" name="Oval 22">
              <a:extLst>
                <a:ext uri="{FF2B5EF4-FFF2-40B4-BE49-F238E27FC236}">
                  <a16:creationId xmlns:a16="http://schemas.microsoft.com/office/drawing/2014/main" id="{A283D88C-4A15-4650-967E-F4D1BD26E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31" name="Oval 23">
              <a:extLst>
                <a:ext uri="{FF2B5EF4-FFF2-40B4-BE49-F238E27FC236}">
                  <a16:creationId xmlns:a16="http://schemas.microsoft.com/office/drawing/2014/main" id="{DE9938F8-43B9-4958-BEB5-1BF903E49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32" name="Oval 24">
              <a:extLst>
                <a:ext uri="{FF2B5EF4-FFF2-40B4-BE49-F238E27FC236}">
                  <a16:creationId xmlns:a16="http://schemas.microsoft.com/office/drawing/2014/main" id="{21F9557F-AA68-4346-81A3-ADAD6F7D9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33" name="Oval 25">
              <a:extLst>
                <a:ext uri="{FF2B5EF4-FFF2-40B4-BE49-F238E27FC236}">
                  <a16:creationId xmlns:a16="http://schemas.microsoft.com/office/drawing/2014/main" id="{89D30086-948C-4E23-A735-C573301FE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8202" name="Line 26">
            <a:extLst>
              <a:ext uri="{FF2B5EF4-FFF2-40B4-BE49-F238E27FC236}">
                <a16:creationId xmlns:a16="http://schemas.microsoft.com/office/drawing/2014/main" id="{688DF756-FD66-4C20-8A59-4FE4B98DDF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61803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6646D13B-E7D4-4788-97B2-F1A028AD480F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1954214"/>
            <a:ext cx="2514600" cy="395287"/>
            <a:chOff x="1104" y="3696"/>
            <a:chExt cx="1848" cy="288"/>
          </a:xfrm>
        </p:grpSpPr>
        <p:sp>
          <p:nvSpPr>
            <p:cNvPr id="159814" name="Oval 28">
              <a:extLst>
                <a:ext uri="{FF2B5EF4-FFF2-40B4-BE49-F238E27FC236}">
                  <a16:creationId xmlns:a16="http://schemas.microsoft.com/office/drawing/2014/main" id="{05FB9F23-ECDC-4402-A6FE-A3F17CDF9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15" name="Oval 29">
              <a:extLst>
                <a:ext uri="{FF2B5EF4-FFF2-40B4-BE49-F238E27FC236}">
                  <a16:creationId xmlns:a16="http://schemas.microsoft.com/office/drawing/2014/main" id="{289C1A8F-654A-432E-A51B-9D21C15D0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16" name="Oval 30">
              <a:extLst>
                <a:ext uri="{FF2B5EF4-FFF2-40B4-BE49-F238E27FC236}">
                  <a16:creationId xmlns:a16="http://schemas.microsoft.com/office/drawing/2014/main" id="{3D937B4E-A4A3-48F9-A9B1-7C2CCDA8C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17" name="Oval 31">
              <a:extLst>
                <a:ext uri="{FF2B5EF4-FFF2-40B4-BE49-F238E27FC236}">
                  <a16:creationId xmlns:a16="http://schemas.microsoft.com/office/drawing/2014/main" id="{5985F178-8A5E-4BA7-8D4D-7E92E5422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18" name="Oval 32">
              <a:extLst>
                <a:ext uri="{FF2B5EF4-FFF2-40B4-BE49-F238E27FC236}">
                  <a16:creationId xmlns:a16="http://schemas.microsoft.com/office/drawing/2014/main" id="{5D48CC7D-9363-4AB2-8976-0D3883286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19" name="Oval 33">
              <a:extLst>
                <a:ext uri="{FF2B5EF4-FFF2-40B4-BE49-F238E27FC236}">
                  <a16:creationId xmlns:a16="http://schemas.microsoft.com/office/drawing/2014/main" id="{EF870B55-1C7E-4A87-ADB4-772FBB20A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20" name="Oval 34">
              <a:extLst>
                <a:ext uri="{FF2B5EF4-FFF2-40B4-BE49-F238E27FC236}">
                  <a16:creationId xmlns:a16="http://schemas.microsoft.com/office/drawing/2014/main" id="{401785AE-0EB4-484B-9117-281FBCDA9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21" name="Oval 35">
              <a:extLst>
                <a:ext uri="{FF2B5EF4-FFF2-40B4-BE49-F238E27FC236}">
                  <a16:creationId xmlns:a16="http://schemas.microsoft.com/office/drawing/2014/main" id="{8B91E04C-0CB4-4727-90DE-9F58CCD4E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22" name="Oval 36">
              <a:extLst>
                <a:ext uri="{FF2B5EF4-FFF2-40B4-BE49-F238E27FC236}">
                  <a16:creationId xmlns:a16="http://schemas.microsoft.com/office/drawing/2014/main" id="{38D3783E-F94A-48C9-B868-854D13C9E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23" name="Oval 37">
              <a:extLst>
                <a:ext uri="{FF2B5EF4-FFF2-40B4-BE49-F238E27FC236}">
                  <a16:creationId xmlns:a16="http://schemas.microsoft.com/office/drawing/2014/main" id="{923564EA-F0A9-4F36-8BAD-604056759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8214" name="Line 38">
            <a:extLst>
              <a:ext uri="{FF2B5EF4-FFF2-40B4-BE49-F238E27FC236}">
                <a16:creationId xmlns:a16="http://schemas.microsoft.com/office/drawing/2014/main" id="{49D66CA6-89ED-40FA-8485-A667522CEE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15265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30CB2B1B-4A80-4DC0-86FD-C6769DD5B4E8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1557339"/>
            <a:ext cx="2514600" cy="395287"/>
            <a:chOff x="1104" y="3696"/>
            <a:chExt cx="1848" cy="288"/>
          </a:xfrm>
        </p:grpSpPr>
        <p:sp>
          <p:nvSpPr>
            <p:cNvPr id="159804" name="Oval 40">
              <a:extLst>
                <a:ext uri="{FF2B5EF4-FFF2-40B4-BE49-F238E27FC236}">
                  <a16:creationId xmlns:a16="http://schemas.microsoft.com/office/drawing/2014/main" id="{BBE03BEF-E822-45A1-995E-266DBBB5B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05" name="Oval 41">
              <a:extLst>
                <a:ext uri="{FF2B5EF4-FFF2-40B4-BE49-F238E27FC236}">
                  <a16:creationId xmlns:a16="http://schemas.microsoft.com/office/drawing/2014/main" id="{6DAE720D-57C8-496C-A8A0-3B036F6B4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06" name="Oval 42">
              <a:extLst>
                <a:ext uri="{FF2B5EF4-FFF2-40B4-BE49-F238E27FC236}">
                  <a16:creationId xmlns:a16="http://schemas.microsoft.com/office/drawing/2014/main" id="{D844418D-47EB-46A9-B7FB-85CEF62C4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07" name="Oval 43">
              <a:extLst>
                <a:ext uri="{FF2B5EF4-FFF2-40B4-BE49-F238E27FC236}">
                  <a16:creationId xmlns:a16="http://schemas.microsoft.com/office/drawing/2014/main" id="{17A7E14D-0628-4CD7-8F04-76AF996B3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08" name="Oval 44">
              <a:extLst>
                <a:ext uri="{FF2B5EF4-FFF2-40B4-BE49-F238E27FC236}">
                  <a16:creationId xmlns:a16="http://schemas.microsoft.com/office/drawing/2014/main" id="{A4F130C3-42C7-422F-9D8E-AB3CA2E60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09" name="Oval 45">
              <a:extLst>
                <a:ext uri="{FF2B5EF4-FFF2-40B4-BE49-F238E27FC236}">
                  <a16:creationId xmlns:a16="http://schemas.microsoft.com/office/drawing/2014/main" id="{7EBC1873-8C21-4468-B0C1-F77958F65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10" name="Oval 46">
              <a:extLst>
                <a:ext uri="{FF2B5EF4-FFF2-40B4-BE49-F238E27FC236}">
                  <a16:creationId xmlns:a16="http://schemas.microsoft.com/office/drawing/2014/main" id="{C9A88436-5F5E-416B-A595-7DEE62BC0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11" name="Oval 47">
              <a:extLst>
                <a:ext uri="{FF2B5EF4-FFF2-40B4-BE49-F238E27FC236}">
                  <a16:creationId xmlns:a16="http://schemas.microsoft.com/office/drawing/2014/main" id="{CA1DAD91-31A2-4A87-AC3E-777E8CF2B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12" name="Oval 48">
              <a:extLst>
                <a:ext uri="{FF2B5EF4-FFF2-40B4-BE49-F238E27FC236}">
                  <a16:creationId xmlns:a16="http://schemas.microsoft.com/office/drawing/2014/main" id="{C9434964-3160-44E9-8904-054410483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59813" name="Oval 49">
              <a:extLst>
                <a:ext uri="{FF2B5EF4-FFF2-40B4-BE49-F238E27FC236}">
                  <a16:creationId xmlns:a16="http://schemas.microsoft.com/office/drawing/2014/main" id="{BA326AF9-4091-4204-B61F-9BEEE0F71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8226" name="Line 50">
            <a:extLst>
              <a:ext uri="{FF2B5EF4-FFF2-40B4-BE49-F238E27FC236}">
                <a16:creationId xmlns:a16="http://schemas.microsoft.com/office/drawing/2014/main" id="{800F034B-C4A6-4F0F-B22C-E6306BF10A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75577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5" name="Rectangle 51">
            <a:extLst>
              <a:ext uri="{FF2B5EF4-FFF2-40B4-BE49-F238E27FC236}">
                <a16:creationId xmlns:a16="http://schemas.microsoft.com/office/drawing/2014/main" id="{8198ECEF-8EFA-4069-BBDE-10695B8B5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357563"/>
            <a:ext cx="2376487" cy="1223962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9756" name="Rectangle 52">
            <a:extLst>
              <a:ext uri="{FF2B5EF4-FFF2-40B4-BE49-F238E27FC236}">
                <a16:creationId xmlns:a16="http://schemas.microsoft.com/office/drawing/2014/main" id="{4C69B29B-A6C1-4645-9760-28C8ECF84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1"/>
            <a:ext cx="2376487" cy="115252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9757" name="Rectangle 53">
            <a:extLst>
              <a:ext uri="{FF2B5EF4-FFF2-40B4-BE49-F238E27FC236}">
                <a16:creationId xmlns:a16="http://schemas.microsoft.com/office/drawing/2014/main" id="{1412EC0A-0E96-45A6-A66C-C9EB07EDA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276476"/>
            <a:ext cx="2376488" cy="115252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9758" name="Rectangle 54">
            <a:extLst>
              <a:ext uri="{FF2B5EF4-FFF2-40B4-BE49-F238E27FC236}">
                <a16:creationId xmlns:a16="http://schemas.microsoft.com/office/drawing/2014/main" id="{C72337F2-386E-4F28-8719-5CBB90456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157789"/>
            <a:ext cx="2376488" cy="1150937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59759" name="Text Box 55">
            <a:extLst>
              <a:ext uri="{FF2B5EF4-FFF2-40B4-BE49-F238E27FC236}">
                <a16:creationId xmlns:a16="http://schemas.microsoft.com/office/drawing/2014/main" id="{A5E3C8E0-B290-4196-96E3-2358475EB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5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7</a:t>
            </a:r>
          </a:p>
        </p:txBody>
      </p:sp>
      <p:grpSp>
        <p:nvGrpSpPr>
          <p:cNvPr id="159760" name="Group 56">
            <a:extLst>
              <a:ext uri="{FF2B5EF4-FFF2-40B4-BE49-F238E27FC236}">
                <a16:creationId xmlns:a16="http://schemas.microsoft.com/office/drawing/2014/main" id="{44861F40-988A-4365-ACBC-8DB09265CEDA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2054225" cy="6008687"/>
            <a:chOff x="2834" y="391"/>
            <a:chExt cx="1294" cy="3785"/>
          </a:xfrm>
        </p:grpSpPr>
        <p:grpSp>
          <p:nvGrpSpPr>
            <p:cNvPr id="159770" name="Group 57">
              <a:extLst>
                <a:ext uri="{FF2B5EF4-FFF2-40B4-BE49-F238E27FC236}">
                  <a16:creationId xmlns:a16="http://schemas.microsoft.com/office/drawing/2014/main" id="{968DED40-5102-4DFD-81EF-B877216C12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" y="391"/>
              <a:ext cx="1254" cy="3785"/>
              <a:chOff x="2874" y="792"/>
              <a:chExt cx="1254" cy="3384"/>
            </a:xfrm>
          </p:grpSpPr>
          <p:sp>
            <p:nvSpPr>
              <p:cNvPr id="159802" name="Freeform 58">
                <a:extLst>
                  <a:ext uri="{FF2B5EF4-FFF2-40B4-BE49-F238E27FC236}">
                    <a16:creationId xmlns:a16="http://schemas.microsoft.com/office/drawing/2014/main" id="{6A0CF7F9-E94D-4EF0-B4AE-A22893348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792"/>
                <a:ext cx="6" cy="3209"/>
              </a:xfrm>
              <a:custGeom>
                <a:avLst/>
                <a:gdLst>
                  <a:gd name="T0" fmla="*/ 6 w 6"/>
                  <a:gd name="T1" fmla="*/ 3209 h 3209"/>
                  <a:gd name="T2" fmla="*/ 0 w 6"/>
                  <a:gd name="T3" fmla="*/ 0 h 3209"/>
                  <a:gd name="T4" fmla="*/ 0 60000 65536"/>
                  <a:gd name="T5" fmla="*/ 0 60000 65536"/>
                  <a:gd name="T6" fmla="*/ 0 w 6"/>
                  <a:gd name="T7" fmla="*/ 0 h 3209"/>
                  <a:gd name="T8" fmla="*/ 6 w 6"/>
                  <a:gd name="T9" fmla="*/ 3209 h 32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209">
                    <a:moveTo>
                      <a:pt x="6" y="3209"/>
                    </a:move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03" name="Line 59">
                <a:extLst>
                  <a:ext uri="{FF2B5EF4-FFF2-40B4-BE49-F238E27FC236}">
                    <a16:creationId xmlns:a16="http://schemas.microsoft.com/office/drawing/2014/main" id="{CFCDDFDA-DBFC-4893-8577-54D30DC98F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993"/>
                <a:ext cx="1248" cy="183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9771" name="Group 60">
              <a:extLst>
                <a:ext uri="{FF2B5EF4-FFF2-40B4-BE49-F238E27FC236}">
                  <a16:creationId xmlns:a16="http://schemas.microsoft.com/office/drawing/2014/main" id="{0E0AD7B9-20F8-41BE-828D-0E2C653476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91"/>
              <a:ext cx="91" cy="3493"/>
              <a:chOff x="2834" y="391"/>
              <a:chExt cx="91" cy="3493"/>
            </a:xfrm>
          </p:grpSpPr>
          <p:sp>
            <p:nvSpPr>
              <p:cNvPr id="159772" name="Line 61">
                <a:extLst>
                  <a:ext uri="{FF2B5EF4-FFF2-40B4-BE49-F238E27FC236}">
                    <a16:creationId xmlns:a16="http://schemas.microsoft.com/office/drawing/2014/main" id="{A7DE5AB5-F1EB-4628-9E63-0757AC5C4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9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73" name="Line 62">
                <a:extLst>
                  <a:ext uri="{FF2B5EF4-FFF2-40B4-BE49-F238E27FC236}">
                    <a16:creationId xmlns:a16="http://schemas.microsoft.com/office/drawing/2014/main" id="{92573A81-5CF9-432D-AA80-F90DE1A0EB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51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74" name="Line 63">
                <a:extLst>
                  <a:ext uri="{FF2B5EF4-FFF2-40B4-BE49-F238E27FC236}">
                    <a16:creationId xmlns:a16="http://schemas.microsoft.com/office/drawing/2014/main" id="{3B4AFB24-53B9-4CF7-8302-9A5B04D8A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75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75" name="Line 64">
                <a:extLst>
                  <a:ext uri="{FF2B5EF4-FFF2-40B4-BE49-F238E27FC236}">
                    <a16:creationId xmlns:a16="http://schemas.microsoft.com/office/drawing/2014/main" id="{FADACEC3-3AB7-4B1D-808B-86EE12AC06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99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76" name="Line 65">
                <a:extLst>
                  <a:ext uri="{FF2B5EF4-FFF2-40B4-BE49-F238E27FC236}">
                    <a16:creationId xmlns:a16="http://schemas.microsoft.com/office/drawing/2014/main" id="{CF297CB4-811D-4656-B93E-19CE240D23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23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77" name="Line 66">
                <a:extLst>
                  <a:ext uri="{FF2B5EF4-FFF2-40B4-BE49-F238E27FC236}">
                    <a16:creationId xmlns:a16="http://schemas.microsoft.com/office/drawing/2014/main" id="{BAE003DD-8822-411C-B6D4-E4B3D11C1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47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78" name="Line 67">
                <a:extLst>
                  <a:ext uri="{FF2B5EF4-FFF2-40B4-BE49-F238E27FC236}">
                    <a16:creationId xmlns:a16="http://schemas.microsoft.com/office/drawing/2014/main" id="{D9FF1021-8F8A-4978-AFB3-C9DD83AB1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1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79" name="Line 68">
                <a:extLst>
                  <a:ext uri="{FF2B5EF4-FFF2-40B4-BE49-F238E27FC236}">
                    <a16:creationId xmlns:a16="http://schemas.microsoft.com/office/drawing/2014/main" id="{F98C3603-2ECD-4452-A47B-84A138F7AB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95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80" name="Line 69">
                <a:extLst>
                  <a:ext uri="{FF2B5EF4-FFF2-40B4-BE49-F238E27FC236}">
                    <a16:creationId xmlns:a16="http://schemas.microsoft.com/office/drawing/2014/main" id="{14F15396-E638-4D78-9CCC-6A56564163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19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81" name="Line 70">
                <a:extLst>
                  <a:ext uri="{FF2B5EF4-FFF2-40B4-BE49-F238E27FC236}">
                    <a16:creationId xmlns:a16="http://schemas.microsoft.com/office/drawing/2014/main" id="{A388CDEC-5332-4D9B-8A6A-F62078FE3A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43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82" name="Line 71">
                <a:extLst>
                  <a:ext uri="{FF2B5EF4-FFF2-40B4-BE49-F238E27FC236}">
                    <a16:creationId xmlns:a16="http://schemas.microsoft.com/office/drawing/2014/main" id="{D99A8244-E65D-41F4-8DE3-295C26B46D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63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83" name="Line 72">
                <a:extLst>
                  <a:ext uri="{FF2B5EF4-FFF2-40B4-BE49-F238E27FC236}">
                    <a16:creationId xmlns:a16="http://schemas.microsoft.com/office/drawing/2014/main" id="{76E4FA6C-EA85-44F5-B6AC-7EA1188C3E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87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84" name="Line 73">
                <a:extLst>
                  <a:ext uri="{FF2B5EF4-FFF2-40B4-BE49-F238E27FC236}">
                    <a16:creationId xmlns:a16="http://schemas.microsoft.com/office/drawing/2014/main" id="{5005494C-AD4E-45A6-BAC1-E52EEDE7D3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11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85" name="Line 74">
                <a:extLst>
                  <a:ext uri="{FF2B5EF4-FFF2-40B4-BE49-F238E27FC236}">
                    <a16:creationId xmlns:a16="http://schemas.microsoft.com/office/drawing/2014/main" id="{849BBB90-6359-48CF-94B1-6DC7DE7447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35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86" name="Line 75">
                <a:extLst>
                  <a:ext uri="{FF2B5EF4-FFF2-40B4-BE49-F238E27FC236}">
                    <a16:creationId xmlns:a16="http://schemas.microsoft.com/office/drawing/2014/main" id="{3E6D3310-8065-4DF6-AA9E-0E678324CB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59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87" name="Line 76">
                <a:extLst>
                  <a:ext uri="{FF2B5EF4-FFF2-40B4-BE49-F238E27FC236}">
                    <a16:creationId xmlns:a16="http://schemas.microsoft.com/office/drawing/2014/main" id="{43BC3498-EA95-42B2-9F5F-D293F0758D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83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88" name="Line 77">
                <a:extLst>
                  <a:ext uri="{FF2B5EF4-FFF2-40B4-BE49-F238E27FC236}">
                    <a16:creationId xmlns:a16="http://schemas.microsoft.com/office/drawing/2014/main" id="{FA528599-A875-446B-A6A6-2C786738F0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07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89" name="Line 78">
                <a:extLst>
                  <a:ext uri="{FF2B5EF4-FFF2-40B4-BE49-F238E27FC236}">
                    <a16:creationId xmlns:a16="http://schemas.microsoft.com/office/drawing/2014/main" id="{D4F0ABD3-8F82-40D7-8C1C-9ADAC26B0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31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90" name="Line 79">
                <a:extLst>
                  <a:ext uri="{FF2B5EF4-FFF2-40B4-BE49-F238E27FC236}">
                    <a16:creationId xmlns:a16="http://schemas.microsoft.com/office/drawing/2014/main" id="{2186D078-CC36-426D-84A9-F55BA1869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55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91" name="Line 80">
                <a:extLst>
                  <a:ext uri="{FF2B5EF4-FFF2-40B4-BE49-F238E27FC236}">
                    <a16:creationId xmlns:a16="http://schemas.microsoft.com/office/drawing/2014/main" id="{33889EF7-46FE-498B-AD7D-B103AEE59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67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92" name="Line 81">
                <a:extLst>
                  <a:ext uri="{FF2B5EF4-FFF2-40B4-BE49-F238E27FC236}">
                    <a16:creationId xmlns:a16="http://schemas.microsoft.com/office/drawing/2014/main" id="{45261C12-1365-4201-B70E-B4B56B1BD0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79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93" name="Line 82">
                <a:extLst>
                  <a:ext uri="{FF2B5EF4-FFF2-40B4-BE49-F238E27FC236}">
                    <a16:creationId xmlns:a16="http://schemas.microsoft.com/office/drawing/2014/main" id="{3C1BE30C-6C69-4B04-8E92-F984401B2B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92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94" name="Line 83">
                <a:extLst>
                  <a:ext uri="{FF2B5EF4-FFF2-40B4-BE49-F238E27FC236}">
                    <a16:creationId xmlns:a16="http://schemas.microsoft.com/office/drawing/2014/main" id="{D333E7C1-05F5-4B28-8ABD-AFF24931B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04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95" name="Line 84">
                <a:extLst>
                  <a:ext uri="{FF2B5EF4-FFF2-40B4-BE49-F238E27FC236}">
                    <a16:creationId xmlns:a16="http://schemas.microsoft.com/office/drawing/2014/main" id="{F7F248B8-7CDB-4FF4-B800-FA1991CACF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16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96" name="Line 85">
                <a:extLst>
                  <a:ext uri="{FF2B5EF4-FFF2-40B4-BE49-F238E27FC236}">
                    <a16:creationId xmlns:a16="http://schemas.microsoft.com/office/drawing/2014/main" id="{AB0C2EBF-0A15-4E21-A25D-73F6D4F03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28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97" name="Line 86">
                <a:extLst>
                  <a:ext uri="{FF2B5EF4-FFF2-40B4-BE49-F238E27FC236}">
                    <a16:creationId xmlns:a16="http://schemas.microsoft.com/office/drawing/2014/main" id="{0B155C30-4A77-4846-AA5E-28B84264FB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40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98" name="Line 87">
                <a:extLst>
                  <a:ext uri="{FF2B5EF4-FFF2-40B4-BE49-F238E27FC236}">
                    <a16:creationId xmlns:a16="http://schemas.microsoft.com/office/drawing/2014/main" id="{352C1900-896B-4CF0-8642-6B23286363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52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99" name="Line 88">
                <a:extLst>
                  <a:ext uri="{FF2B5EF4-FFF2-40B4-BE49-F238E27FC236}">
                    <a16:creationId xmlns:a16="http://schemas.microsoft.com/office/drawing/2014/main" id="{DE78B83A-842C-4A3D-B33E-FD733AFE7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64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00" name="Line 89">
                <a:extLst>
                  <a:ext uri="{FF2B5EF4-FFF2-40B4-BE49-F238E27FC236}">
                    <a16:creationId xmlns:a16="http://schemas.microsoft.com/office/drawing/2014/main" id="{8EE0B98B-A935-4ACB-9677-3F614CE9F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76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01" name="Line 90">
                <a:extLst>
                  <a:ext uri="{FF2B5EF4-FFF2-40B4-BE49-F238E27FC236}">
                    <a16:creationId xmlns:a16="http://schemas.microsoft.com/office/drawing/2014/main" id="{8745C899-FA6C-435D-929A-CF1E8EAE33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88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9761" name="Group 91">
            <a:extLst>
              <a:ext uri="{FF2B5EF4-FFF2-40B4-BE49-F238E27FC236}">
                <a16:creationId xmlns:a16="http://schemas.microsoft.com/office/drawing/2014/main" id="{739F207B-EAE9-4529-8DB5-814949B47123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78268" name="Oval 92">
              <a:extLst>
                <a:ext uri="{FF2B5EF4-FFF2-40B4-BE49-F238E27FC236}">
                  <a16:creationId xmlns:a16="http://schemas.microsoft.com/office/drawing/2014/main" id="{B55E0367-A419-41EB-996D-9D5293273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59763" name="Text Box 93">
              <a:extLst>
                <a:ext uri="{FF2B5EF4-FFF2-40B4-BE49-F238E27FC236}">
                  <a16:creationId xmlns:a16="http://schemas.microsoft.com/office/drawing/2014/main" id="{9A041424-9D81-4B4B-833D-397179C99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59764" name="Freeform 94">
              <a:extLst>
                <a:ext uri="{FF2B5EF4-FFF2-40B4-BE49-F238E27FC236}">
                  <a16:creationId xmlns:a16="http://schemas.microsoft.com/office/drawing/2014/main" id="{E9A9F9CB-7A38-41FD-AD37-30AF8912C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65" name="Freeform 95">
              <a:extLst>
                <a:ext uri="{FF2B5EF4-FFF2-40B4-BE49-F238E27FC236}">
                  <a16:creationId xmlns:a16="http://schemas.microsoft.com/office/drawing/2014/main" id="{0E3B6514-581A-43FC-B111-19224B44E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66" name="Freeform 96">
              <a:extLst>
                <a:ext uri="{FF2B5EF4-FFF2-40B4-BE49-F238E27FC236}">
                  <a16:creationId xmlns:a16="http://schemas.microsoft.com/office/drawing/2014/main" id="{65B7A09F-050B-424D-B619-744405507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67" name="Text Box 97">
              <a:extLst>
                <a:ext uri="{FF2B5EF4-FFF2-40B4-BE49-F238E27FC236}">
                  <a16:creationId xmlns:a16="http://schemas.microsoft.com/office/drawing/2014/main" id="{397DB2E2-7848-4E3B-BECC-B8A817705D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59768" name="Text Box 98">
              <a:extLst>
                <a:ext uri="{FF2B5EF4-FFF2-40B4-BE49-F238E27FC236}">
                  <a16:creationId xmlns:a16="http://schemas.microsoft.com/office/drawing/2014/main" id="{7E35EC1F-B0B8-49E1-94E6-CD631FB41B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59769" name="Text Box 99">
              <a:extLst>
                <a:ext uri="{FF2B5EF4-FFF2-40B4-BE49-F238E27FC236}">
                  <a16:creationId xmlns:a16="http://schemas.microsoft.com/office/drawing/2014/main" id="{6103C7A8-FEBD-42EF-B1B0-055293F2B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8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00413E00-4EDF-4EF9-A469-83E251462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2D3930CF-666F-4A82-BA75-D5E7668C0C08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618039"/>
            <a:ext cx="2514600" cy="395287"/>
            <a:chOff x="1104" y="3696"/>
            <a:chExt cx="1848" cy="288"/>
          </a:xfrm>
        </p:grpSpPr>
        <p:sp>
          <p:nvSpPr>
            <p:cNvPr id="160858" name="Oval 4">
              <a:extLst>
                <a:ext uri="{FF2B5EF4-FFF2-40B4-BE49-F238E27FC236}">
                  <a16:creationId xmlns:a16="http://schemas.microsoft.com/office/drawing/2014/main" id="{A9607363-9788-49C8-88C5-19FB568D9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59" name="Oval 5">
              <a:extLst>
                <a:ext uri="{FF2B5EF4-FFF2-40B4-BE49-F238E27FC236}">
                  <a16:creationId xmlns:a16="http://schemas.microsoft.com/office/drawing/2014/main" id="{C5BE7221-E364-4571-9932-CE5ABDCE0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60" name="Oval 6">
              <a:extLst>
                <a:ext uri="{FF2B5EF4-FFF2-40B4-BE49-F238E27FC236}">
                  <a16:creationId xmlns:a16="http://schemas.microsoft.com/office/drawing/2014/main" id="{26FB939C-5AB5-45A9-9EF7-D5F9F52BB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61" name="Oval 7">
              <a:extLst>
                <a:ext uri="{FF2B5EF4-FFF2-40B4-BE49-F238E27FC236}">
                  <a16:creationId xmlns:a16="http://schemas.microsoft.com/office/drawing/2014/main" id="{2BA4E12D-D23A-44A9-8F00-276251292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62" name="Oval 8">
              <a:extLst>
                <a:ext uri="{FF2B5EF4-FFF2-40B4-BE49-F238E27FC236}">
                  <a16:creationId xmlns:a16="http://schemas.microsoft.com/office/drawing/2014/main" id="{4EB9C039-86C5-4198-BB9E-E76AAACB6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63" name="Oval 9">
              <a:extLst>
                <a:ext uri="{FF2B5EF4-FFF2-40B4-BE49-F238E27FC236}">
                  <a16:creationId xmlns:a16="http://schemas.microsoft.com/office/drawing/2014/main" id="{9A9B19FA-B518-4EDF-8F2C-24F240673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64" name="Oval 10">
              <a:extLst>
                <a:ext uri="{FF2B5EF4-FFF2-40B4-BE49-F238E27FC236}">
                  <a16:creationId xmlns:a16="http://schemas.microsoft.com/office/drawing/2014/main" id="{73D62C23-F613-4841-8304-AE746914F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65" name="Oval 11">
              <a:extLst>
                <a:ext uri="{FF2B5EF4-FFF2-40B4-BE49-F238E27FC236}">
                  <a16:creationId xmlns:a16="http://schemas.microsoft.com/office/drawing/2014/main" id="{83970F35-3419-45B0-88C1-FA7A82462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66" name="Oval 12">
              <a:extLst>
                <a:ext uri="{FF2B5EF4-FFF2-40B4-BE49-F238E27FC236}">
                  <a16:creationId xmlns:a16="http://schemas.microsoft.com/office/drawing/2014/main" id="{6EF15AF0-E725-4545-ACAC-40B6C2D47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67" name="Oval 13">
              <a:extLst>
                <a:ext uri="{FF2B5EF4-FFF2-40B4-BE49-F238E27FC236}">
                  <a16:creationId xmlns:a16="http://schemas.microsoft.com/office/drawing/2014/main" id="{87341347-B5F8-4F62-8BE3-4E024A27B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9214" name="Line 14">
            <a:extLst>
              <a:ext uri="{FF2B5EF4-FFF2-40B4-BE49-F238E27FC236}">
                <a16:creationId xmlns:a16="http://schemas.microsoft.com/office/drawing/2014/main" id="{326A0ABF-1E17-46B1-94B8-B12872809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81647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B05876C4-A7AA-4B46-A245-429C3FE4D56F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618039"/>
            <a:ext cx="2514600" cy="395287"/>
            <a:chOff x="1104" y="3696"/>
            <a:chExt cx="1848" cy="288"/>
          </a:xfrm>
        </p:grpSpPr>
        <p:sp>
          <p:nvSpPr>
            <p:cNvPr id="160848" name="Oval 16">
              <a:extLst>
                <a:ext uri="{FF2B5EF4-FFF2-40B4-BE49-F238E27FC236}">
                  <a16:creationId xmlns:a16="http://schemas.microsoft.com/office/drawing/2014/main" id="{078AB333-73A5-4985-A3CF-0DD451CED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49" name="Oval 17">
              <a:extLst>
                <a:ext uri="{FF2B5EF4-FFF2-40B4-BE49-F238E27FC236}">
                  <a16:creationId xmlns:a16="http://schemas.microsoft.com/office/drawing/2014/main" id="{1527AD74-F473-490D-91BC-78FD432E7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50" name="Oval 18">
              <a:extLst>
                <a:ext uri="{FF2B5EF4-FFF2-40B4-BE49-F238E27FC236}">
                  <a16:creationId xmlns:a16="http://schemas.microsoft.com/office/drawing/2014/main" id="{E7BFBD40-723F-43DD-A4B5-A73BEFC30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51" name="Oval 19">
              <a:extLst>
                <a:ext uri="{FF2B5EF4-FFF2-40B4-BE49-F238E27FC236}">
                  <a16:creationId xmlns:a16="http://schemas.microsoft.com/office/drawing/2014/main" id="{76516120-6633-4519-8FD5-CCAB6A5A7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52" name="Oval 20">
              <a:extLst>
                <a:ext uri="{FF2B5EF4-FFF2-40B4-BE49-F238E27FC236}">
                  <a16:creationId xmlns:a16="http://schemas.microsoft.com/office/drawing/2014/main" id="{205E0689-F251-42A6-A5AE-B1B20F034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53" name="Oval 21">
              <a:extLst>
                <a:ext uri="{FF2B5EF4-FFF2-40B4-BE49-F238E27FC236}">
                  <a16:creationId xmlns:a16="http://schemas.microsoft.com/office/drawing/2014/main" id="{826BDBB7-8F7B-420F-A161-C45170374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54" name="Oval 22">
              <a:extLst>
                <a:ext uri="{FF2B5EF4-FFF2-40B4-BE49-F238E27FC236}">
                  <a16:creationId xmlns:a16="http://schemas.microsoft.com/office/drawing/2014/main" id="{E6F27A58-6400-4BD5-9F9B-DC04E037F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55" name="Oval 23">
              <a:extLst>
                <a:ext uri="{FF2B5EF4-FFF2-40B4-BE49-F238E27FC236}">
                  <a16:creationId xmlns:a16="http://schemas.microsoft.com/office/drawing/2014/main" id="{CE9F7AF2-F2CF-4CD5-BC78-1B276552C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56" name="Oval 24">
              <a:extLst>
                <a:ext uri="{FF2B5EF4-FFF2-40B4-BE49-F238E27FC236}">
                  <a16:creationId xmlns:a16="http://schemas.microsoft.com/office/drawing/2014/main" id="{FB8D294D-5D7D-4FD0-A55A-91A7EBCA1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57" name="Oval 25">
              <a:extLst>
                <a:ext uri="{FF2B5EF4-FFF2-40B4-BE49-F238E27FC236}">
                  <a16:creationId xmlns:a16="http://schemas.microsoft.com/office/drawing/2014/main" id="{BEB1E5DC-F7C9-4BAD-9859-C9081C90F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9226" name="Line 26">
            <a:extLst>
              <a:ext uri="{FF2B5EF4-FFF2-40B4-BE49-F238E27FC236}">
                <a16:creationId xmlns:a16="http://schemas.microsoft.com/office/drawing/2014/main" id="{A660AA1F-551C-4E27-8BBD-31EAC06563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83393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021807BE-8A07-4D7E-A9DE-E209F973D1D3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1738314"/>
            <a:ext cx="2514600" cy="395287"/>
            <a:chOff x="1104" y="3696"/>
            <a:chExt cx="1848" cy="288"/>
          </a:xfrm>
        </p:grpSpPr>
        <p:sp>
          <p:nvSpPr>
            <p:cNvPr id="160838" name="Oval 28">
              <a:extLst>
                <a:ext uri="{FF2B5EF4-FFF2-40B4-BE49-F238E27FC236}">
                  <a16:creationId xmlns:a16="http://schemas.microsoft.com/office/drawing/2014/main" id="{E5DDB69B-3D6F-4F24-9472-8FC6E0D37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39" name="Oval 29">
              <a:extLst>
                <a:ext uri="{FF2B5EF4-FFF2-40B4-BE49-F238E27FC236}">
                  <a16:creationId xmlns:a16="http://schemas.microsoft.com/office/drawing/2014/main" id="{44553780-C61F-4BB0-8C13-B4A81B177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40" name="Oval 30">
              <a:extLst>
                <a:ext uri="{FF2B5EF4-FFF2-40B4-BE49-F238E27FC236}">
                  <a16:creationId xmlns:a16="http://schemas.microsoft.com/office/drawing/2014/main" id="{BC1A2D5C-5369-40D6-A2AF-C846FEE97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41" name="Oval 31">
              <a:extLst>
                <a:ext uri="{FF2B5EF4-FFF2-40B4-BE49-F238E27FC236}">
                  <a16:creationId xmlns:a16="http://schemas.microsoft.com/office/drawing/2014/main" id="{420395F4-DF6E-44F7-A063-8C7CBF6D7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42" name="Oval 32">
              <a:extLst>
                <a:ext uri="{FF2B5EF4-FFF2-40B4-BE49-F238E27FC236}">
                  <a16:creationId xmlns:a16="http://schemas.microsoft.com/office/drawing/2014/main" id="{A8325FC0-B27B-49FC-BA07-A14D5B556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43" name="Oval 33">
              <a:extLst>
                <a:ext uri="{FF2B5EF4-FFF2-40B4-BE49-F238E27FC236}">
                  <a16:creationId xmlns:a16="http://schemas.microsoft.com/office/drawing/2014/main" id="{A6262A15-D085-4F58-A26A-CB0165AC5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44" name="Oval 34">
              <a:extLst>
                <a:ext uri="{FF2B5EF4-FFF2-40B4-BE49-F238E27FC236}">
                  <a16:creationId xmlns:a16="http://schemas.microsoft.com/office/drawing/2014/main" id="{DFB79B4F-87BB-43D4-A76B-C7ABA7EFA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45" name="Oval 35">
              <a:extLst>
                <a:ext uri="{FF2B5EF4-FFF2-40B4-BE49-F238E27FC236}">
                  <a16:creationId xmlns:a16="http://schemas.microsoft.com/office/drawing/2014/main" id="{85B7A51C-5BF0-4A8C-A0C3-51A15B751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46" name="Oval 36">
              <a:extLst>
                <a:ext uri="{FF2B5EF4-FFF2-40B4-BE49-F238E27FC236}">
                  <a16:creationId xmlns:a16="http://schemas.microsoft.com/office/drawing/2014/main" id="{8B4DDB34-FCFD-4B5D-A99E-5C2614A44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47" name="Oval 37">
              <a:extLst>
                <a:ext uri="{FF2B5EF4-FFF2-40B4-BE49-F238E27FC236}">
                  <a16:creationId xmlns:a16="http://schemas.microsoft.com/office/drawing/2014/main" id="{12E3DE91-10EC-4B1C-A814-86E4BFFEC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9238" name="Line 38">
            <a:extLst>
              <a:ext uri="{FF2B5EF4-FFF2-40B4-BE49-F238E27FC236}">
                <a16:creationId xmlns:a16="http://schemas.microsoft.com/office/drawing/2014/main" id="{BE7AD0D0-49C1-4EE1-AD44-5768E97A81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93675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DF1592B6-2E20-4119-AA78-E50D24D12EEC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1738314"/>
            <a:ext cx="2514600" cy="395287"/>
            <a:chOff x="1104" y="3696"/>
            <a:chExt cx="1848" cy="288"/>
          </a:xfrm>
        </p:grpSpPr>
        <p:sp>
          <p:nvSpPr>
            <p:cNvPr id="160828" name="Oval 40">
              <a:extLst>
                <a:ext uri="{FF2B5EF4-FFF2-40B4-BE49-F238E27FC236}">
                  <a16:creationId xmlns:a16="http://schemas.microsoft.com/office/drawing/2014/main" id="{064B0721-5297-4418-B909-BB83214CC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29" name="Oval 41">
              <a:extLst>
                <a:ext uri="{FF2B5EF4-FFF2-40B4-BE49-F238E27FC236}">
                  <a16:creationId xmlns:a16="http://schemas.microsoft.com/office/drawing/2014/main" id="{680B3B67-E2F6-4E54-B22F-8D6B523DC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30" name="Oval 42">
              <a:extLst>
                <a:ext uri="{FF2B5EF4-FFF2-40B4-BE49-F238E27FC236}">
                  <a16:creationId xmlns:a16="http://schemas.microsoft.com/office/drawing/2014/main" id="{7CF334BF-4922-49B8-9FCF-54943B84F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31" name="Oval 43">
              <a:extLst>
                <a:ext uri="{FF2B5EF4-FFF2-40B4-BE49-F238E27FC236}">
                  <a16:creationId xmlns:a16="http://schemas.microsoft.com/office/drawing/2014/main" id="{163E9F01-EB5D-43F2-A879-E358A9172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32" name="Oval 44">
              <a:extLst>
                <a:ext uri="{FF2B5EF4-FFF2-40B4-BE49-F238E27FC236}">
                  <a16:creationId xmlns:a16="http://schemas.microsoft.com/office/drawing/2014/main" id="{B48D4828-D543-46EF-BA7E-B61E7BD31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33" name="Oval 45">
              <a:extLst>
                <a:ext uri="{FF2B5EF4-FFF2-40B4-BE49-F238E27FC236}">
                  <a16:creationId xmlns:a16="http://schemas.microsoft.com/office/drawing/2014/main" id="{E815D797-ECF0-4841-ABD2-6551D59AC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34" name="Oval 46">
              <a:extLst>
                <a:ext uri="{FF2B5EF4-FFF2-40B4-BE49-F238E27FC236}">
                  <a16:creationId xmlns:a16="http://schemas.microsoft.com/office/drawing/2014/main" id="{16F965E8-6DA4-4703-A7CE-67538AC1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35" name="Oval 47">
              <a:extLst>
                <a:ext uri="{FF2B5EF4-FFF2-40B4-BE49-F238E27FC236}">
                  <a16:creationId xmlns:a16="http://schemas.microsoft.com/office/drawing/2014/main" id="{C53DBBBD-64F6-41F6-87E0-549102408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36" name="Oval 48">
              <a:extLst>
                <a:ext uri="{FF2B5EF4-FFF2-40B4-BE49-F238E27FC236}">
                  <a16:creationId xmlns:a16="http://schemas.microsoft.com/office/drawing/2014/main" id="{60860D77-3D1B-43AE-9874-A7B3903F0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0837" name="Oval 49">
              <a:extLst>
                <a:ext uri="{FF2B5EF4-FFF2-40B4-BE49-F238E27FC236}">
                  <a16:creationId xmlns:a16="http://schemas.microsoft.com/office/drawing/2014/main" id="{ABC5A5F7-3A72-4AA7-9E43-21645B0A9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9250" name="Line 50">
            <a:extLst>
              <a:ext uri="{FF2B5EF4-FFF2-40B4-BE49-F238E27FC236}">
                <a16:creationId xmlns:a16="http://schemas.microsoft.com/office/drawing/2014/main" id="{8E868075-DFEE-4789-BEB2-55C75802EA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93675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9" name="Rectangle 51">
            <a:extLst>
              <a:ext uri="{FF2B5EF4-FFF2-40B4-BE49-F238E27FC236}">
                <a16:creationId xmlns:a16="http://schemas.microsoft.com/office/drawing/2014/main" id="{126280A3-CEEF-4339-9517-02603EAA5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357563"/>
            <a:ext cx="2376487" cy="129540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0780" name="Rectangle 52">
            <a:extLst>
              <a:ext uri="{FF2B5EF4-FFF2-40B4-BE49-F238E27FC236}">
                <a16:creationId xmlns:a16="http://schemas.microsoft.com/office/drawing/2014/main" id="{B7B02D30-9C8C-4C6D-9709-11C7A7269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0"/>
            <a:ext cx="2376487" cy="1296988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0781" name="Rectangle 53">
            <a:extLst>
              <a:ext uri="{FF2B5EF4-FFF2-40B4-BE49-F238E27FC236}">
                <a16:creationId xmlns:a16="http://schemas.microsoft.com/office/drawing/2014/main" id="{7BAAD57A-B794-4DF3-904A-2DD43CB80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060576"/>
            <a:ext cx="2376488" cy="136842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0782" name="Rectangle 54">
            <a:extLst>
              <a:ext uri="{FF2B5EF4-FFF2-40B4-BE49-F238E27FC236}">
                <a16:creationId xmlns:a16="http://schemas.microsoft.com/office/drawing/2014/main" id="{7BFB710B-504E-4D29-BE47-BDE87E313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941889"/>
            <a:ext cx="2376488" cy="1366837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0783" name="Text Box 55">
            <a:extLst>
              <a:ext uri="{FF2B5EF4-FFF2-40B4-BE49-F238E27FC236}">
                <a16:creationId xmlns:a16="http://schemas.microsoft.com/office/drawing/2014/main" id="{F6F2F780-50A9-4239-B461-5AEFEB488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5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8</a:t>
            </a:r>
          </a:p>
        </p:txBody>
      </p:sp>
      <p:grpSp>
        <p:nvGrpSpPr>
          <p:cNvPr id="160784" name="Group 56">
            <a:extLst>
              <a:ext uri="{FF2B5EF4-FFF2-40B4-BE49-F238E27FC236}">
                <a16:creationId xmlns:a16="http://schemas.microsoft.com/office/drawing/2014/main" id="{1ED60FD5-C351-40C3-91A1-38D97B9B96F9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2054225" cy="6008687"/>
            <a:chOff x="2834" y="391"/>
            <a:chExt cx="1294" cy="3785"/>
          </a:xfrm>
        </p:grpSpPr>
        <p:grpSp>
          <p:nvGrpSpPr>
            <p:cNvPr id="160794" name="Group 57">
              <a:extLst>
                <a:ext uri="{FF2B5EF4-FFF2-40B4-BE49-F238E27FC236}">
                  <a16:creationId xmlns:a16="http://schemas.microsoft.com/office/drawing/2014/main" id="{47D3F25C-BB14-44F1-A88F-9BFFBCB636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" y="391"/>
              <a:ext cx="1254" cy="3785"/>
              <a:chOff x="2874" y="792"/>
              <a:chExt cx="1254" cy="3384"/>
            </a:xfrm>
          </p:grpSpPr>
          <p:sp>
            <p:nvSpPr>
              <p:cNvPr id="160826" name="Freeform 58">
                <a:extLst>
                  <a:ext uri="{FF2B5EF4-FFF2-40B4-BE49-F238E27FC236}">
                    <a16:creationId xmlns:a16="http://schemas.microsoft.com/office/drawing/2014/main" id="{1B695C2D-77E4-4B38-AF45-7EAEEC89D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792"/>
                <a:ext cx="6" cy="3209"/>
              </a:xfrm>
              <a:custGeom>
                <a:avLst/>
                <a:gdLst>
                  <a:gd name="T0" fmla="*/ 6 w 6"/>
                  <a:gd name="T1" fmla="*/ 3209 h 3209"/>
                  <a:gd name="T2" fmla="*/ 0 w 6"/>
                  <a:gd name="T3" fmla="*/ 0 h 3209"/>
                  <a:gd name="T4" fmla="*/ 0 60000 65536"/>
                  <a:gd name="T5" fmla="*/ 0 60000 65536"/>
                  <a:gd name="T6" fmla="*/ 0 w 6"/>
                  <a:gd name="T7" fmla="*/ 0 h 3209"/>
                  <a:gd name="T8" fmla="*/ 6 w 6"/>
                  <a:gd name="T9" fmla="*/ 3209 h 32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209">
                    <a:moveTo>
                      <a:pt x="6" y="3209"/>
                    </a:move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27" name="Line 59">
                <a:extLst>
                  <a:ext uri="{FF2B5EF4-FFF2-40B4-BE49-F238E27FC236}">
                    <a16:creationId xmlns:a16="http://schemas.microsoft.com/office/drawing/2014/main" id="{6357E4FE-2D03-41DA-992F-4FDBE25AE7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993"/>
                <a:ext cx="1248" cy="183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0795" name="Group 60">
              <a:extLst>
                <a:ext uri="{FF2B5EF4-FFF2-40B4-BE49-F238E27FC236}">
                  <a16:creationId xmlns:a16="http://schemas.microsoft.com/office/drawing/2014/main" id="{9E1E6063-5D33-4D90-ADEE-90049FE052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91"/>
              <a:ext cx="91" cy="3493"/>
              <a:chOff x="2834" y="391"/>
              <a:chExt cx="91" cy="3493"/>
            </a:xfrm>
          </p:grpSpPr>
          <p:sp>
            <p:nvSpPr>
              <p:cNvPr id="160796" name="Line 61">
                <a:extLst>
                  <a:ext uri="{FF2B5EF4-FFF2-40B4-BE49-F238E27FC236}">
                    <a16:creationId xmlns:a16="http://schemas.microsoft.com/office/drawing/2014/main" id="{63395531-1CE6-4801-A287-03F2163663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9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7" name="Line 62">
                <a:extLst>
                  <a:ext uri="{FF2B5EF4-FFF2-40B4-BE49-F238E27FC236}">
                    <a16:creationId xmlns:a16="http://schemas.microsoft.com/office/drawing/2014/main" id="{30352D37-14BD-4051-88E9-BDF4BEB63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51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8" name="Line 63">
                <a:extLst>
                  <a:ext uri="{FF2B5EF4-FFF2-40B4-BE49-F238E27FC236}">
                    <a16:creationId xmlns:a16="http://schemas.microsoft.com/office/drawing/2014/main" id="{544AADF2-7837-4857-A48A-502ABED000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75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9" name="Line 64">
                <a:extLst>
                  <a:ext uri="{FF2B5EF4-FFF2-40B4-BE49-F238E27FC236}">
                    <a16:creationId xmlns:a16="http://schemas.microsoft.com/office/drawing/2014/main" id="{9F60CFE5-69AF-4981-B366-C578BBA723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99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00" name="Line 65">
                <a:extLst>
                  <a:ext uri="{FF2B5EF4-FFF2-40B4-BE49-F238E27FC236}">
                    <a16:creationId xmlns:a16="http://schemas.microsoft.com/office/drawing/2014/main" id="{5E436594-4B75-4CF0-9CD3-0C3B28887F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23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01" name="Line 66">
                <a:extLst>
                  <a:ext uri="{FF2B5EF4-FFF2-40B4-BE49-F238E27FC236}">
                    <a16:creationId xmlns:a16="http://schemas.microsoft.com/office/drawing/2014/main" id="{5FBE6A77-B422-4A46-AA06-65E8E6772A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47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02" name="Line 67">
                <a:extLst>
                  <a:ext uri="{FF2B5EF4-FFF2-40B4-BE49-F238E27FC236}">
                    <a16:creationId xmlns:a16="http://schemas.microsoft.com/office/drawing/2014/main" id="{00D805F9-DB98-4194-9F6A-E5909F251F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1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03" name="Line 68">
                <a:extLst>
                  <a:ext uri="{FF2B5EF4-FFF2-40B4-BE49-F238E27FC236}">
                    <a16:creationId xmlns:a16="http://schemas.microsoft.com/office/drawing/2014/main" id="{52A95F9B-0E45-45A9-A71E-CD4FA2D9BB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95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04" name="Line 69">
                <a:extLst>
                  <a:ext uri="{FF2B5EF4-FFF2-40B4-BE49-F238E27FC236}">
                    <a16:creationId xmlns:a16="http://schemas.microsoft.com/office/drawing/2014/main" id="{269945EA-F300-47FC-867B-FCB6C3982A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19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05" name="Line 70">
                <a:extLst>
                  <a:ext uri="{FF2B5EF4-FFF2-40B4-BE49-F238E27FC236}">
                    <a16:creationId xmlns:a16="http://schemas.microsoft.com/office/drawing/2014/main" id="{36EAD2C3-DA82-4198-97BB-CB8DF53A84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43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06" name="Line 71">
                <a:extLst>
                  <a:ext uri="{FF2B5EF4-FFF2-40B4-BE49-F238E27FC236}">
                    <a16:creationId xmlns:a16="http://schemas.microsoft.com/office/drawing/2014/main" id="{7C270DE7-CB5A-4BB5-8085-EE39DD558A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63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07" name="Line 72">
                <a:extLst>
                  <a:ext uri="{FF2B5EF4-FFF2-40B4-BE49-F238E27FC236}">
                    <a16:creationId xmlns:a16="http://schemas.microsoft.com/office/drawing/2014/main" id="{4A5C40EB-41E2-48C6-8C86-3775176E3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87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08" name="Line 73">
                <a:extLst>
                  <a:ext uri="{FF2B5EF4-FFF2-40B4-BE49-F238E27FC236}">
                    <a16:creationId xmlns:a16="http://schemas.microsoft.com/office/drawing/2014/main" id="{39D7FCA1-23BE-4BFC-B760-12058D7CFA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11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09" name="Line 74">
                <a:extLst>
                  <a:ext uri="{FF2B5EF4-FFF2-40B4-BE49-F238E27FC236}">
                    <a16:creationId xmlns:a16="http://schemas.microsoft.com/office/drawing/2014/main" id="{5A9484E4-A0BF-4895-84EC-DFF8B8AAF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35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10" name="Line 75">
                <a:extLst>
                  <a:ext uri="{FF2B5EF4-FFF2-40B4-BE49-F238E27FC236}">
                    <a16:creationId xmlns:a16="http://schemas.microsoft.com/office/drawing/2014/main" id="{CA6DFAE8-CF4E-4AB6-A480-FD7D64E2F7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59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11" name="Line 76">
                <a:extLst>
                  <a:ext uri="{FF2B5EF4-FFF2-40B4-BE49-F238E27FC236}">
                    <a16:creationId xmlns:a16="http://schemas.microsoft.com/office/drawing/2014/main" id="{0088C03D-3EEB-400F-9A4E-70E83594C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83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12" name="Line 77">
                <a:extLst>
                  <a:ext uri="{FF2B5EF4-FFF2-40B4-BE49-F238E27FC236}">
                    <a16:creationId xmlns:a16="http://schemas.microsoft.com/office/drawing/2014/main" id="{ECEEAE69-6168-4E3F-94E6-F3A57E6A43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07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13" name="Line 78">
                <a:extLst>
                  <a:ext uri="{FF2B5EF4-FFF2-40B4-BE49-F238E27FC236}">
                    <a16:creationId xmlns:a16="http://schemas.microsoft.com/office/drawing/2014/main" id="{3C541011-E78C-4050-8DD7-34FE9275E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31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14" name="Line 79">
                <a:extLst>
                  <a:ext uri="{FF2B5EF4-FFF2-40B4-BE49-F238E27FC236}">
                    <a16:creationId xmlns:a16="http://schemas.microsoft.com/office/drawing/2014/main" id="{70564F18-EB14-4CDF-9044-06DA290DD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55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15" name="Line 80">
                <a:extLst>
                  <a:ext uri="{FF2B5EF4-FFF2-40B4-BE49-F238E27FC236}">
                    <a16:creationId xmlns:a16="http://schemas.microsoft.com/office/drawing/2014/main" id="{BBC38CD1-A81F-4842-90B2-914350DA5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67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16" name="Line 81">
                <a:extLst>
                  <a:ext uri="{FF2B5EF4-FFF2-40B4-BE49-F238E27FC236}">
                    <a16:creationId xmlns:a16="http://schemas.microsoft.com/office/drawing/2014/main" id="{87AD8B13-97DB-4F54-88F2-30FE62A4A7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79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17" name="Line 82">
                <a:extLst>
                  <a:ext uri="{FF2B5EF4-FFF2-40B4-BE49-F238E27FC236}">
                    <a16:creationId xmlns:a16="http://schemas.microsoft.com/office/drawing/2014/main" id="{911AF68F-1146-48ED-AAD5-6FBDA26229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92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18" name="Line 83">
                <a:extLst>
                  <a:ext uri="{FF2B5EF4-FFF2-40B4-BE49-F238E27FC236}">
                    <a16:creationId xmlns:a16="http://schemas.microsoft.com/office/drawing/2014/main" id="{33E877BD-B65D-4A47-AB6C-DE55BA734A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04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19" name="Line 84">
                <a:extLst>
                  <a:ext uri="{FF2B5EF4-FFF2-40B4-BE49-F238E27FC236}">
                    <a16:creationId xmlns:a16="http://schemas.microsoft.com/office/drawing/2014/main" id="{0C85C14F-B146-46B1-8F62-265615A5BB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16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20" name="Line 85">
                <a:extLst>
                  <a:ext uri="{FF2B5EF4-FFF2-40B4-BE49-F238E27FC236}">
                    <a16:creationId xmlns:a16="http://schemas.microsoft.com/office/drawing/2014/main" id="{BD461629-C575-4C3C-8AEB-6336B06E83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28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21" name="Line 86">
                <a:extLst>
                  <a:ext uri="{FF2B5EF4-FFF2-40B4-BE49-F238E27FC236}">
                    <a16:creationId xmlns:a16="http://schemas.microsoft.com/office/drawing/2014/main" id="{792EC9F1-39BD-4F52-B8D1-4739CED16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40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22" name="Line 87">
                <a:extLst>
                  <a:ext uri="{FF2B5EF4-FFF2-40B4-BE49-F238E27FC236}">
                    <a16:creationId xmlns:a16="http://schemas.microsoft.com/office/drawing/2014/main" id="{85118C8B-2D17-4483-AE77-A96C9D4A69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52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23" name="Line 88">
                <a:extLst>
                  <a:ext uri="{FF2B5EF4-FFF2-40B4-BE49-F238E27FC236}">
                    <a16:creationId xmlns:a16="http://schemas.microsoft.com/office/drawing/2014/main" id="{E509EA2A-2CF0-491F-B456-E2E7233D0F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64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24" name="Line 89">
                <a:extLst>
                  <a:ext uri="{FF2B5EF4-FFF2-40B4-BE49-F238E27FC236}">
                    <a16:creationId xmlns:a16="http://schemas.microsoft.com/office/drawing/2014/main" id="{B11AEAAA-4696-43CB-A42C-1FADA63299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76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25" name="Line 90">
                <a:extLst>
                  <a:ext uri="{FF2B5EF4-FFF2-40B4-BE49-F238E27FC236}">
                    <a16:creationId xmlns:a16="http://schemas.microsoft.com/office/drawing/2014/main" id="{7757042A-C98A-4F11-8D0A-79D1B1F965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88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0785" name="Group 91">
            <a:extLst>
              <a:ext uri="{FF2B5EF4-FFF2-40B4-BE49-F238E27FC236}">
                <a16:creationId xmlns:a16="http://schemas.microsoft.com/office/drawing/2014/main" id="{DDBBBCF2-61C3-47B9-B997-356D86E1AAD8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79292" name="Oval 92">
              <a:extLst>
                <a:ext uri="{FF2B5EF4-FFF2-40B4-BE49-F238E27FC236}">
                  <a16:creationId xmlns:a16="http://schemas.microsoft.com/office/drawing/2014/main" id="{49F7D12E-9602-493D-97E5-4FFADE28A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60787" name="Text Box 93">
              <a:extLst>
                <a:ext uri="{FF2B5EF4-FFF2-40B4-BE49-F238E27FC236}">
                  <a16:creationId xmlns:a16="http://schemas.microsoft.com/office/drawing/2014/main" id="{FCE640BC-B7D1-4312-8A14-DBF982BE8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60788" name="Freeform 94">
              <a:extLst>
                <a:ext uri="{FF2B5EF4-FFF2-40B4-BE49-F238E27FC236}">
                  <a16:creationId xmlns:a16="http://schemas.microsoft.com/office/drawing/2014/main" id="{9D4EF90F-30A7-4322-81BC-6F6765336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9" name="Freeform 95">
              <a:extLst>
                <a:ext uri="{FF2B5EF4-FFF2-40B4-BE49-F238E27FC236}">
                  <a16:creationId xmlns:a16="http://schemas.microsoft.com/office/drawing/2014/main" id="{C4293542-8B92-42F9-822B-701A71496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0" name="Freeform 96">
              <a:extLst>
                <a:ext uri="{FF2B5EF4-FFF2-40B4-BE49-F238E27FC236}">
                  <a16:creationId xmlns:a16="http://schemas.microsoft.com/office/drawing/2014/main" id="{8F3137ED-0C33-4CF2-AFB6-0E73734C8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1" name="Text Box 97">
              <a:extLst>
                <a:ext uri="{FF2B5EF4-FFF2-40B4-BE49-F238E27FC236}">
                  <a16:creationId xmlns:a16="http://schemas.microsoft.com/office/drawing/2014/main" id="{757F9393-CD79-4CEF-B011-ED10AE0A99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60792" name="Text Box 98">
              <a:extLst>
                <a:ext uri="{FF2B5EF4-FFF2-40B4-BE49-F238E27FC236}">
                  <a16:creationId xmlns:a16="http://schemas.microsoft.com/office/drawing/2014/main" id="{59EE8DD4-D851-4A5D-965B-B1AE018610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60793" name="Text Box 99">
              <a:extLst>
                <a:ext uri="{FF2B5EF4-FFF2-40B4-BE49-F238E27FC236}">
                  <a16:creationId xmlns:a16="http://schemas.microsoft.com/office/drawing/2014/main" id="{C26B8574-EC1C-47E7-B03E-27A915FC8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D79FDFFB-A81E-48C4-A436-DD70B9FE1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5E2911CB-8E6E-45EA-A633-1903C253B5D3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437064"/>
            <a:ext cx="2514600" cy="395287"/>
            <a:chOff x="1104" y="3696"/>
            <a:chExt cx="1848" cy="288"/>
          </a:xfrm>
        </p:grpSpPr>
        <p:sp>
          <p:nvSpPr>
            <p:cNvPr id="161882" name="Oval 4">
              <a:extLst>
                <a:ext uri="{FF2B5EF4-FFF2-40B4-BE49-F238E27FC236}">
                  <a16:creationId xmlns:a16="http://schemas.microsoft.com/office/drawing/2014/main" id="{484AD2FB-9DD4-464A-9298-241A8D02C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83" name="Oval 5">
              <a:extLst>
                <a:ext uri="{FF2B5EF4-FFF2-40B4-BE49-F238E27FC236}">
                  <a16:creationId xmlns:a16="http://schemas.microsoft.com/office/drawing/2014/main" id="{62A12121-6E9D-42F0-B7A4-1EDDBFEC3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84" name="Oval 6">
              <a:extLst>
                <a:ext uri="{FF2B5EF4-FFF2-40B4-BE49-F238E27FC236}">
                  <a16:creationId xmlns:a16="http://schemas.microsoft.com/office/drawing/2014/main" id="{C76B2DCE-EE6F-4A69-A017-70D71C1AA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85" name="Oval 7">
              <a:extLst>
                <a:ext uri="{FF2B5EF4-FFF2-40B4-BE49-F238E27FC236}">
                  <a16:creationId xmlns:a16="http://schemas.microsoft.com/office/drawing/2014/main" id="{60A56F99-974B-474B-86B4-6E438772A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86" name="Oval 8">
              <a:extLst>
                <a:ext uri="{FF2B5EF4-FFF2-40B4-BE49-F238E27FC236}">
                  <a16:creationId xmlns:a16="http://schemas.microsoft.com/office/drawing/2014/main" id="{EB73EFBD-70D8-4829-A5F9-9433DCC48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87" name="Oval 9">
              <a:extLst>
                <a:ext uri="{FF2B5EF4-FFF2-40B4-BE49-F238E27FC236}">
                  <a16:creationId xmlns:a16="http://schemas.microsoft.com/office/drawing/2014/main" id="{F777293E-F304-4F88-965F-CF391A111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88" name="Oval 10">
              <a:extLst>
                <a:ext uri="{FF2B5EF4-FFF2-40B4-BE49-F238E27FC236}">
                  <a16:creationId xmlns:a16="http://schemas.microsoft.com/office/drawing/2014/main" id="{CDD0F9A5-2867-45DB-8BDF-3A18751C8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89" name="Oval 11">
              <a:extLst>
                <a:ext uri="{FF2B5EF4-FFF2-40B4-BE49-F238E27FC236}">
                  <a16:creationId xmlns:a16="http://schemas.microsoft.com/office/drawing/2014/main" id="{79442F7E-A6F4-4466-99A9-346FE0F8D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90" name="Oval 12">
              <a:extLst>
                <a:ext uri="{FF2B5EF4-FFF2-40B4-BE49-F238E27FC236}">
                  <a16:creationId xmlns:a16="http://schemas.microsoft.com/office/drawing/2014/main" id="{A6E12993-E325-4889-B196-A1E7B7440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91" name="Oval 13">
              <a:extLst>
                <a:ext uri="{FF2B5EF4-FFF2-40B4-BE49-F238E27FC236}">
                  <a16:creationId xmlns:a16="http://schemas.microsoft.com/office/drawing/2014/main" id="{36DB98E5-DA0C-48E9-9BF4-7806F624E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0238" name="Line 14">
            <a:extLst>
              <a:ext uri="{FF2B5EF4-FFF2-40B4-BE49-F238E27FC236}">
                <a16:creationId xmlns:a16="http://schemas.microsoft.com/office/drawing/2014/main" id="{AF6EED3F-8184-4FF9-96D2-7CA597AF46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63550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C931213C-9B37-426C-8C80-5274AE796F2D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797425"/>
            <a:ext cx="2514600" cy="395288"/>
            <a:chOff x="1104" y="3696"/>
            <a:chExt cx="1848" cy="288"/>
          </a:xfrm>
        </p:grpSpPr>
        <p:sp>
          <p:nvSpPr>
            <p:cNvPr id="161872" name="Oval 16">
              <a:extLst>
                <a:ext uri="{FF2B5EF4-FFF2-40B4-BE49-F238E27FC236}">
                  <a16:creationId xmlns:a16="http://schemas.microsoft.com/office/drawing/2014/main" id="{20E06741-D316-417E-A934-727E5BBF5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73" name="Oval 17">
              <a:extLst>
                <a:ext uri="{FF2B5EF4-FFF2-40B4-BE49-F238E27FC236}">
                  <a16:creationId xmlns:a16="http://schemas.microsoft.com/office/drawing/2014/main" id="{EC46B6F6-2B45-4C54-96DB-E2199D8EC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74" name="Oval 18">
              <a:extLst>
                <a:ext uri="{FF2B5EF4-FFF2-40B4-BE49-F238E27FC236}">
                  <a16:creationId xmlns:a16="http://schemas.microsoft.com/office/drawing/2014/main" id="{B2F4FCE3-50FB-477E-B90C-ECFA31E78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75" name="Oval 19">
              <a:extLst>
                <a:ext uri="{FF2B5EF4-FFF2-40B4-BE49-F238E27FC236}">
                  <a16:creationId xmlns:a16="http://schemas.microsoft.com/office/drawing/2014/main" id="{E84D5166-0071-467D-BB06-4000EEC98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76" name="Oval 20">
              <a:extLst>
                <a:ext uri="{FF2B5EF4-FFF2-40B4-BE49-F238E27FC236}">
                  <a16:creationId xmlns:a16="http://schemas.microsoft.com/office/drawing/2014/main" id="{10653127-F2B1-47D3-BEE7-08244D1A6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77" name="Oval 21">
              <a:extLst>
                <a:ext uri="{FF2B5EF4-FFF2-40B4-BE49-F238E27FC236}">
                  <a16:creationId xmlns:a16="http://schemas.microsoft.com/office/drawing/2014/main" id="{1D1C65FA-EF88-446D-95CD-F1FB4EB8E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78" name="Oval 22">
              <a:extLst>
                <a:ext uri="{FF2B5EF4-FFF2-40B4-BE49-F238E27FC236}">
                  <a16:creationId xmlns:a16="http://schemas.microsoft.com/office/drawing/2014/main" id="{920FF676-5521-4246-B88A-CE9B38111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79" name="Oval 23">
              <a:extLst>
                <a:ext uri="{FF2B5EF4-FFF2-40B4-BE49-F238E27FC236}">
                  <a16:creationId xmlns:a16="http://schemas.microsoft.com/office/drawing/2014/main" id="{D20FEDD2-9095-4219-9A91-F7F713993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80" name="Oval 24">
              <a:extLst>
                <a:ext uri="{FF2B5EF4-FFF2-40B4-BE49-F238E27FC236}">
                  <a16:creationId xmlns:a16="http://schemas.microsoft.com/office/drawing/2014/main" id="{3DD3823E-D600-4FA1-861A-BC1CC5A90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81" name="Oval 25">
              <a:extLst>
                <a:ext uri="{FF2B5EF4-FFF2-40B4-BE49-F238E27FC236}">
                  <a16:creationId xmlns:a16="http://schemas.microsoft.com/office/drawing/2014/main" id="{25C3DAD2-8E24-4BD2-85D9-3216E9CAE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0250" name="Line 26">
            <a:extLst>
              <a:ext uri="{FF2B5EF4-FFF2-40B4-BE49-F238E27FC236}">
                <a16:creationId xmlns:a16="http://schemas.microsoft.com/office/drawing/2014/main" id="{67E72168-F3FA-43DC-BBFF-1D5A0FC920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2538" y="501332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90015A21-B8CA-4004-8C6C-D9E88F48D272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1557339"/>
            <a:ext cx="2514600" cy="395287"/>
            <a:chOff x="1104" y="3696"/>
            <a:chExt cx="1848" cy="288"/>
          </a:xfrm>
        </p:grpSpPr>
        <p:sp>
          <p:nvSpPr>
            <p:cNvPr id="161862" name="Oval 28">
              <a:extLst>
                <a:ext uri="{FF2B5EF4-FFF2-40B4-BE49-F238E27FC236}">
                  <a16:creationId xmlns:a16="http://schemas.microsoft.com/office/drawing/2014/main" id="{815A52C3-58B4-45D6-8DBA-AC04E7FA0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63" name="Oval 29">
              <a:extLst>
                <a:ext uri="{FF2B5EF4-FFF2-40B4-BE49-F238E27FC236}">
                  <a16:creationId xmlns:a16="http://schemas.microsoft.com/office/drawing/2014/main" id="{53334360-2030-4CB0-87D5-D25E9E9E5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64" name="Oval 30">
              <a:extLst>
                <a:ext uri="{FF2B5EF4-FFF2-40B4-BE49-F238E27FC236}">
                  <a16:creationId xmlns:a16="http://schemas.microsoft.com/office/drawing/2014/main" id="{1DADCCF7-387E-406F-A1D6-EC8693766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65" name="Oval 31">
              <a:extLst>
                <a:ext uri="{FF2B5EF4-FFF2-40B4-BE49-F238E27FC236}">
                  <a16:creationId xmlns:a16="http://schemas.microsoft.com/office/drawing/2014/main" id="{4CC7759A-AE27-4D56-A54F-626885335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66" name="Oval 32">
              <a:extLst>
                <a:ext uri="{FF2B5EF4-FFF2-40B4-BE49-F238E27FC236}">
                  <a16:creationId xmlns:a16="http://schemas.microsoft.com/office/drawing/2014/main" id="{E8F4E64B-6B85-45C5-979D-6BD709C09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67" name="Oval 33">
              <a:extLst>
                <a:ext uri="{FF2B5EF4-FFF2-40B4-BE49-F238E27FC236}">
                  <a16:creationId xmlns:a16="http://schemas.microsoft.com/office/drawing/2014/main" id="{F31C967B-5A4C-488D-A716-4F0D12D1B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68" name="Oval 34">
              <a:extLst>
                <a:ext uri="{FF2B5EF4-FFF2-40B4-BE49-F238E27FC236}">
                  <a16:creationId xmlns:a16="http://schemas.microsoft.com/office/drawing/2014/main" id="{F80FA02C-3E28-41DB-AF55-EEA19DDA3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69" name="Oval 35">
              <a:extLst>
                <a:ext uri="{FF2B5EF4-FFF2-40B4-BE49-F238E27FC236}">
                  <a16:creationId xmlns:a16="http://schemas.microsoft.com/office/drawing/2014/main" id="{5B8CFA7E-8E5E-4D63-9FA8-018485C39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70" name="Oval 36">
              <a:extLst>
                <a:ext uri="{FF2B5EF4-FFF2-40B4-BE49-F238E27FC236}">
                  <a16:creationId xmlns:a16="http://schemas.microsoft.com/office/drawing/2014/main" id="{05C277A0-FD31-4CFB-A675-BA8151C80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71" name="Oval 37">
              <a:extLst>
                <a:ext uri="{FF2B5EF4-FFF2-40B4-BE49-F238E27FC236}">
                  <a16:creationId xmlns:a16="http://schemas.microsoft.com/office/drawing/2014/main" id="{B0200AA0-29F1-40CC-802D-D54F8FC8F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0262" name="Line 38">
            <a:extLst>
              <a:ext uri="{FF2B5EF4-FFF2-40B4-BE49-F238E27FC236}">
                <a16:creationId xmlns:a16="http://schemas.microsoft.com/office/drawing/2014/main" id="{826A245E-24F8-4E5D-859E-223DAFEFD3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75577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0C6D4894-236D-416A-B0A8-4D4FC3165D6A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1954214"/>
            <a:ext cx="2514600" cy="395287"/>
            <a:chOff x="1104" y="3696"/>
            <a:chExt cx="1848" cy="288"/>
          </a:xfrm>
        </p:grpSpPr>
        <p:sp>
          <p:nvSpPr>
            <p:cNvPr id="161852" name="Oval 40">
              <a:extLst>
                <a:ext uri="{FF2B5EF4-FFF2-40B4-BE49-F238E27FC236}">
                  <a16:creationId xmlns:a16="http://schemas.microsoft.com/office/drawing/2014/main" id="{01913F5F-94D1-41C7-9A64-8BE9175F5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53" name="Oval 41">
              <a:extLst>
                <a:ext uri="{FF2B5EF4-FFF2-40B4-BE49-F238E27FC236}">
                  <a16:creationId xmlns:a16="http://schemas.microsoft.com/office/drawing/2014/main" id="{A0FB5276-10E5-44A7-8167-26F158922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54" name="Oval 42">
              <a:extLst>
                <a:ext uri="{FF2B5EF4-FFF2-40B4-BE49-F238E27FC236}">
                  <a16:creationId xmlns:a16="http://schemas.microsoft.com/office/drawing/2014/main" id="{19154D93-019C-432F-B9D1-A7E639CFD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55" name="Oval 43">
              <a:extLst>
                <a:ext uri="{FF2B5EF4-FFF2-40B4-BE49-F238E27FC236}">
                  <a16:creationId xmlns:a16="http://schemas.microsoft.com/office/drawing/2014/main" id="{3B6D9B51-1908-400C-A941-E5C50EBE9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56" name="Oval 44">
              <a:extLst>
                <a:ext uri="{FF2B5EF4-FFF2-40B4-BE49-F238E27FC236}">
                  <a16:creationId xmlns:a16="http://schemas.microsoft.com/office/drawing/2014/main" id="{C864B2D2-43C2-42DD-ABE7-94329A24E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57" name="Oval 45">
              <a:extLst>
                <a:ext uri="{FF2B5EF4-FFF2-40B4-BE49-F238E27FC236}">
                  <a16:creationId xmlns:a16="http://schemas.microsoft.com/office/drawing/2014/main" id="{2D904F89-2F06-452F-8F03-CBAA3A560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58" name="Oval 46">
              <a:extLst>
                <a:ext uri="{FF2B5EF4-FFF2-40B4-BE49-F238E27FC236}">
                  <a16:creationId xmlns:a16="http://schemas.microsoft.com/office/drawing/2014/main" id="{E5F1AD0F-24F6-42C2-A0B5-1741FD492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59" name="Oval 47">
              <a:extLst>
                <a:ext uri="{FF2B5EF4-FFF2-40B4-BE49-F238E27FC236}">
                  <a16:creationId xmlns:a16="http://schemas.microsoft.com/office/drawing/2014/main" id="{D970FE1E-D81C-4B53-A9D8-6362C8FEE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60" name="Oval 48">
              <a:extLst>
                <a:ext uri="{FF2B5EF4-FFF2-40B4-BE49-F238E27FC236}">
                  <a16:creationId xmlns:a16="http://schemas.microsoft.com/office/drawing/2014/main" id="{539DC9E8-6FC8-4449-84D9-7626F73D5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1861" name="Oval 49">
              <a:extLst>
                <a:ext uri="{FF2B5EF4-FFF2-40B4-BE49-F238E27FC236}">
                  <a16:creationId xmlns:a16="http://schemas.microsoft.com/office/drawing/2014/main" id="{6AC5E80F-9AE4-481C-801B-B2A2F4D3C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0274" name="Line 50">
            <a:extLst>
              <a:ext uri="{FF2B5EF4-FFF2-40B4-BE49-F238E27FC236}">
                <a16:creationId xmlns:a16="http://schemas.microsoft.com/office/drawing/2014/main" id="{89480D31-894A-4ADD-AEEC-611EB51397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215265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03" name="Rectangle 51">
            <a:extLst>
              <a:ext uri="{FF2B5EF4-FFF2-40B4-BE49-F238E27FC236}">
                <a16:creationId xmlns:a16="http://schemas.microsoft.com/office/drawing/2014/main" id="{9489B044-9ADD-4774-96FF-4D67CBAD6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359150"/>
            <a:ext cx="2376487" cy="1582738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1804" name="Rectangle 52">
            <a:extLst>
              <a:ext uri="{FF2B5EF4-FFF2-40B4-BE49-F238E27FC236}">
                <a16:creationId xmlns:a16="http://schemas.microsoft.com/office/drawing/2014/main" id="{4B2CDA42-BFBC-4B73-9D6A-0F0CD27BC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0"/>
            <a:ext cx="2376487" cy="1512888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1805" name="Rectangle 53">
            <a:extLst>
              <a:ext uri="{FF2B5EF4-FFF2-40B4-BE49-F238E27FC236}">
                <a16:creationId xmlns:a16="http://schemas.microsoft.com/office/drawing/2014/main" id="{14F8B94B-F159-4F0F-AE49-620F07990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844676"/>
            <a:ext cx="2376488" cy="158432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1806" name="Rectangle 54">
            <a:extLst>
              <a:ext uri="{FF2B5EF4-FFF2-40B4-BE49-F238E27FC236}">
                <a16:creationId xmlns:a16="http://schemas.microsoft.com/office/drawing/2014/main" id="{D0E837F7-EF2C-42EC-817E-A8D3C23B8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652963"/>
            <a:ext cx="2376488" cy="1655762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1807" name="Text Box 55">
            <a:extLst>
              <a:ext uri="{FF2B5EF4-FFF2-40B4-BE49-F238E27FC236}">
                <a16:creationId xmlns:a16="http://schemas.microsoft.com/office/drawing/2014/main" id="{56635CCC-0172-46D2-ABF7-481719EB3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5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9</a:t>
            </a:r>
          </a:p>
        </p:txBody>
      </p:sp>
      <p:grpSp>
        <p:nvGrpSpPr>
          <p:cNvPr id="161808" name="Group 56">
            <a:extLst>
              <a:ext uri="{FF2B5EF4-FFF2-40B4-BE49-F238E27FC236}">
                <a16:creationId xmlns:a16="http://schemas.microsoft.com/office/drawing/2014/main" id="{45FF20FE-5305-4B10-B0B5-065ED0CC202E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2054225" cy="6008687"/>
            <a:chOff x="2834" y="391"/>
            <a:chExt cx="1294" cy="3785"/>
          </a:xfrm>
        </p:grpSpPr>
        <p:grpSp>
          <p:nvGrpSpPr>
            <p:cNvPr id="161818" name="Group 57">
              <a:extLst>
                <a:ext uri="{FF2B5EF4-FFF2-40B4-BE49-F238E27FC236}">
                  <a16:creationId xmlns:a16="http://schemas.microsoft.com/office/drawing/2014/main" id="{BB9C1F43-4341-47D7-B90C-FB0311A721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" y="391"/>
              <a:ext cx="1254" cy="3785"/>
              <a:chOff x="2874" y="792"/>
              <a:chExt cx="1254" cy="3384"/>
            </a:xfrm>
          </p:grpSpPr>
          <p:sp>
            <p:nvSpPr>
              <p:cNvPr id="161850" name="Freeform 58">
                <a:extLst>
                  <a:ext uri="{FF2B5EF4-FFF2-40B4-BE49-F238E27FC236}">
                    <a16:creationId xmlns:a16="http://schemas.microsoft.com/office/drawing/2014/main" id="{A2D498AA-D9E1-4F4B-B419-941B68ECB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792"/>
                <a:ext cx="6" cy="3209"/>
              </a:xfrm>
              <a:custGeom>
                <a:avLst/>
                <a:gdLst>
                  <a:gd name="T0" fmla="*/ 6 w 6"/>
                  <a:gd name="T1" fmla="*/ 3209 h 3209"/>
                  <a:gd name="T2" fmla="*/ 0 w 6"/>
                  <a:gd name="T3" fmla="*/ 0 h 3209"/>
                  <a:gd name="T4" fmla="*/ 0 60000 65536"/>
                  <a:gd name="T5" fmla="*/ 0 60000 65536"/>
                  <a:gd name="T6" fmla="*/ 0 w 6"/>
                  <a:gd name="T7" fmla="*/ 0 h 3209"/>
                  <a:gd name="T8" fmla="*/ 6 w 6"/>
                  <a:gd name="T9" fmla="*/ 3209 h 32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209">
                    <a:moveTo>
                      <a:pt x="6" y="3209"/>
                    </a:move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51" name="Line 59">
                <a:extLst>
                  <a:ext uri="{FF2B5EF4-FFF2-40B4-BE49-F238E27FC236}">
                    <a16:creationId xmlns:a16="http://schemas.microsoft.com/office/drawing/2014/main" id="{2BB51DB3-2E23-4255-9B84-767AD8F32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993"/>
                <a:ext cx="1248" cy="183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1819" name="Group 60">
              <a:extLst>
                <a:ext uri="{FF2B5EF4-FFF2-40B4-BE49-F238E27FC236}">
                  <a16:creationId xmlns:a16="http://schemas.microsoft.com/office/drawing/2014/main" id="{24EF2A6F-C47B-4ABB-B7C8-F04DDDC2E6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91"/>
              <a:ext cx="91" cy="3493"/>
              <a:chOff x="2834" y="391"/>
              <a:chExt cx="91" cy="3493"/>
            </a:xfrm>
          </p:grpSpPr>
          <p:sp>
            <p:nvSpPr>
              <p:cNvPr id="161820" name="Line 61">
                <a:extLst>
                  <a:ext uri="{FF2B5EF4-FFF2-40B4-BE49-F238E27FC236}">
                    <a16:creationId xmlns:a16="http://schemas.microsoft.com/office/drawing/2014/main" id="{E7BED21B-B498-4327-BFF6-F9D3F60E7E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9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1" name="Line 62">
                <a:extLst>
                  <a:ext uri="{FF2B5EF4-FFF2-40B4-BE49-F238E27FC236}">
                    <a16:creationId xmlns:a16="http://schemas.microsoft.com/office/drawing/2014/main" id="{E4246268-4B6F-4096-BF2A-8967981BA3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51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2" name="Line 63">
                <a:extLst>
                  <a:ext uri="{FF2B5EF4-FFF2-40B4-BE49-F238E27FC236}">
                    <a16:creationId xmlns:a16="http://schemas.microsoft.com/office/drawing/2014/main" id="{52C76B02-6BCF-4973-BDF9-C2EC3680B1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75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3" name="Line 64">
                <a:extLst>
                  <a:ext uri="{FF2B5EF4-FFF2-40B4-BE49-F238E27FC236}">
                    <a16:creationId xmlns:a16="http://schemas.microsoft.com/office/drawing/2014/main" id="{A48EB486-63E2-4604-90F6-D3EAA162EA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99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4" name="Line 65">
                <a:extLst>
                  <a:ext uri="{FF2B5EF4-FFF2-40B4-BE49-F238E27FC236}">
                    <a16:creationId xmlns:a16="http://schemas.microsoft.com/office/drawing/2014/main" id="{5A14DE44-8E92-42CB-965F-C92E176AC6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23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5" name="Line 66">
                <a:extLst>
                  <a:ext uri="{FF2B5EF4-FFF2-40B4-BE49-F238E27FC236}">
                    <a16:creationId xmlns:a16="http://schemas.microsoft.com/office/drawing/2014/main" id="{D01ACAF6-29BA-4AD7-B7F7-5611176C4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47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6" name="Line 67">
                <a:extLst>
                  <a:ext uri="{FF2B5EF4-FFF2-40B4-BE49-F238E27FC236}">
                    <a16:creationId xmlns:a16="http://schemas.microsoft.com/office/drawing/2014/main" id="{D523FC79-0A96-4A70-BC75-01E31E2E37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1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7" name="Line 68">
                <a:extLst>
                  <a:ext uri="{FF2B5EF4-FFF2-40B4-BE49-F238E27FC236}">
                    <a16:creationId xmlns:a16="http://schemas.microsoft.com/office/drawing/2014/main" id="{6D2A3952-1CD7-4958-8D62-A0F1C1904F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95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8" name="Line 69">
                <a:extLst>
                  <a:ext uri="{FF2B5EF4-FFF2-40B4-BE49-F238E27FC236}">
                    <a16:creationId xmlns:a16="http://schemas.microsoft.com/office/drawing/2014/main" id="{F500926C-C7A1-4717-8AEE-7E0DAE6B63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19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9" name="Line 70">
                <a:extLst>
                  <a:ext uri="{FF2B5EF4-FFF2-40B4-BE49-F238E27FC236}">
                    <a16:creationId xmlns:a16="http://schemas.microsoft.com/office/drawing/2014/main" id="{52D654B7-A49B-4075-8710-B9FB949997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43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0" name="Line 71">
                <a:extLst>
                  <a:ext uri="{FF2B5EF4-FFF2-40B4-BE49-F238E27FC236}">
                    <a16:creationId xmlns:a16="http://schemas.microsoft.com/office/drawing/2014/main" id="{F0F87858-D635-48BC-A142-DDA8EA359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63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1" name="Line 72">
                <a:extLst>
                  <a:ext uri="{FF2B5EF4-FFF2-40B4-BE49-F238E27FC236}">
                    <a16:creationId xmlns:a16="http://schemas.microsoft.com/office/drawing/2014/main" id="{1323E638-BED1-46EC-82D7-A6FBA98CC0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87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2" name="Line 73">
                <a:extLst>
                  <a:ext uri="{FF2B5EF4-FFF2-40B4-BE49-F238E27FC236}">
                    <a16:creationId xmlns:a16="http://schemas.microsoft.com/office/drawing/2014/main" id="{904341D9-C442-4FB5-B94C-4A7585C0B5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11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3" name="Line 74">
                <a:extLst>
                  <a:ext uri="{FF2B5EF4-FFF2-40B4-BE49-F238E27FC236}">
                    <a16:creationId xmlns:a16="http://schemas.microsoft.com/office/drawing/2014/main" id="{4FF17EFD-F7B6-4392-8E51-09E696A466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35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4" name="Line 75">
                <a:extLst>
                  <a:ext uri="{FF2B5EF4-FFF2-40B4-BE49-F238E27FC236}">
                    <a16:creationId xmlns:a16="http://schemas.microsoft.com/office/drawing/2014/main" id="{152A82BF-471A-4823-99C8-3E07D57AC8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59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5" name="Line 76">
                <a:extLst>
                  <a:ext uri="{FF2B5EF4-FFF2-40B4-BE49-F238E27FC236}">
                    <a16:creationId xmlns:a16="http://schemas.microsoft.com/office/drawing/2014/main" id="{93815323-8DBA-40B5-90AB-2874369287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83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6" name="Line 77">
                <a:extLst>
                  <a:ext uri="{FF2B5EF4-FFF2-40B4-BE49-F238E27FC236}">
                    <a16:creationId xmlns:a16="http://schemas.microsoft.com/office/drawing/2014/main" id="{CC98C21D-2528-4442-A62F-AA80EF970E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07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7" name="Line 78">
                <a:extLst>
                  <a:ext uri="{FF2B5EF4-FFF2-40B4-BE49-F238E27FC236}">
                    <a16:creationId xmlns:a16="http://schemas.microsoft.com/office/drawing/2014/main" id="{EDFF259F-5A55-4D8D-AA11-63F0C4A4E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31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8" name="Line 79">
                <a:extLst>
                  <a:ext uri="{FF2B5EF4-FFF2-40B4-BE49-F238E27FC236}">
                    <a16:creationId xmlns:a16="http://schemas.microsoft.com/office/drawing/2014/main" id="{E670C6A4-6B4A-4F4A-8C53-02306BF8CF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55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9" name="Line 80">
                <a:extLst>
                  <a:ext uri="{FF2B5EF4-FFF2-40B4-BE49-F238E27FC236}">
                    <a16:creationId xmlns:a16="http://schemas.microsoft.com/office/drawing/2014/main" id="{6BEB80ED-6BE1-410A-AC94-B66FC5E055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67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0" name="Line 81">
                <a:extLst>
                  <a:ext uri="{FF2B5EF4-FFF2-40B4-BE49-F238E27FC236}">
                    <a16:creationId xmlns:a16="http://schemas.microsoft.com/office/drawing/2014/main" id="{F53662E3-99D4-4146-B767-6657B06D88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79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1" name="Line 82">
                <a:extLst>
                  <a:ext uri="{FF2B5EF4-FFF2-40B4-BE49-F238E27FC236}">
                    <a16:creationId xmlns:a16="http://schemas.microsoft.com/office/drawing/2014/main" id="{8A8E216F-510F-4274-844A-C0331F943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92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2" name="Line 83">
                <a:extLst>
                  <a:ext uri="{FF2B5EF4-FFF2-40B4-BE49-F238E27FC236}">
                    <a16:creationId xmlns:a16="http://schemas.microsoft.com/office/drawing/2014/main" id="{A49FBC13-85E4-4346-864E-347951362F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04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3" name="Line 84">
                <a:extLst>
                  <a:ext uri="{FF2B5EF4-FFF2-40B4-BE49-F238E27FC236}">
                    <a16:creationId xmlns:a16="http://schemas.microsoft.com/office/drawing/2014/main" id="{F398701F-E371-4A1A-8E54-C766253C91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16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4" name="Line 85">
                <a:extLst>
                  <a:ext uri="{FF2B5EF4-FFF2-40B4-BE49-F238E27FC236}">
                    <a16:creationId xmlns:a16="http://schemas.microsoft.com/office/drawing/2014/main" id="{8C733DBC-5EA7-409A-8236-05EA71520C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28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5" name="Line 86">
                <a:extLst>
                  <a:ext uri="{FF2B5EF4-FFF2-40B4-BE49-F238E27FC236}">
                    <a16:creationId xmlns:a16="http://schemas.microsoft.com/office/drawing/2014/main" id="{72BBDFDB-49A1-4892-B8E1-72BB327A19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40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6" name="Line 87">
                <a:extLst>
                  <a:ext uri="{FF2B5EF4-FFF2-40B4-BE49-F238E27FC236}">
                    <a16:creationId xmlns:a16="http://schemas.microsoft.com/office/drawing/2014/main" id="{79517C69-6335-47DD-8F33-21D2479784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52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7" name="Line 88">
                <a:extLst>
                  <a:ext uri="{FF2B5EF4-FFF2-40B4-BE49-F238E27FC236}">
                    <a16:creationId xmlns:a16="http://schemas.microsoft.com/office/drawing/2014/main" id="{D61C1A9A-5171-4FD6-A7D4-63FFEC1298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64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8" name="Line 89">
                <a:extLst>
                  <a:ext uri="{FF2B5EF4-FFF2-40B4-BE49-F238E27FC236}">
                    <a16:creationId xmlns:a16="http://schemas.microsoft.com/office/drawing/2014/main" id="{3C6A743B-8F8F-4DB7-801C-8127B040FD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76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9" name="Line 90">
                <a:extLst>
                  <a:ext uri="{FF2B5EF4-FFF2-40B4-BE49-F238E27FC236}">
                    <a16:creationId xmlns:a16="http://schemas.microsoft.com/office/drawing/2014/main" id="{A6A796BF-3028-488D-8AC5-22ECA4ECA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88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1809" name="Group 91">
            <a:extLst>
              <a:ext uri="{FF2B5EF4-FFF2-40B4-BE49-F238E27FC236}">
                <a16:creationId xmlns:a16="http://schemas.microsoft.com/office/drawing/2014/main" id="{8F1207E3-A810-4C03-BE1B-5BB2E12FFB77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80316" name="Oval 92">
              <a:extLst>
                <a:ext uri="{FF2B5EF4-FFF2-40B4-BE49-F238E27FC236}">
                  <a16:creationId xmlns:a16="http://schemas.microsoft.com/office/drawing/2014/main" id="{324801C8-E37A-4294-B4BD-96BFFE601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61811" name="Text Box 93">
              <a:extLst>
                <a:ext uri="{FF2B5EF4-FFF2-40B4-BE49-F238E27FC236}">
                  <a16:creationId xmlns:a16="http://schemas.microsoft.com/office/drawing/2014/main" id="{1088BB1B-2302-4221-BF4E-D7489CBC6E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61812" name="Freeform 94">
              <a:extLst>
                <a:ext uri="{FF2B5EF4-FFF2-40B4-BE49-F238E27FC236}">
                  <a16:creationId xmlns:a16="http://schemas.microsoft.com/office/drawing/2014/main" id="{3F3BA00D-7CAB-4036-8230-F4408E157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13" name="Freeform 95">
              <a:extLst>
                <a:ext uri="{FF2B5EF4-FFF2-40B4-BE49-F238E27FC236}">
                  <a16:creationId xmlns:a16="http://schemas.microsoft.com/office/drawing/2014/main" id="{38DFADB9-0CE7-41BB-B0D1-048EE37CC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14" name="Freeform 96">
              <a:extLst>
                <a:ext uri="{FF2B5EF4-FFF2-40B4-BE49-F238E27FC236}">
                  <a16:creationId xmlns:a16="http://schemas.microsoft.com/office/drawing/2014/main" id="{E0521D73-D22E-4343-93A3-333BBB4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15" name="Text Box 97">
              <a:extLst>
                <a:ext uri="{FF2B5EF4-FFF2-40B4-BE49-F238E27FC236}">
                  <a16:creationId xmlns:a16="http://schemas.microsoft.com/office/drawing/2014/main" id="{1A0C6B63-C8E9-479A-8859-904A38F072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61816" name="Text Box 98">
              <a:extLst>
                <a:ext uri="{FF2B5EF4-FFF2-40B4-BE49-F238E27FC236}">
                  <a16:creationId xmlns:a16="http://schemas.microsoft.com/office/drawing/2014/main" id="{3390CE1B-77FE-4255-88B6-D896AFCEF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61817" name="Text Box 99">
              <a:extLst>
                <a:ext uri="{FF2B5EF4-FFF2-40B4-BE49-F238E27FC236}">
                  <a16:creationId xmlns:a16="http://schemas.microsoft.com/office/drawing/2014/main" id="{9D8E1172-35E7-46D6-AE8A-BBC7F34BA5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80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833A837A-7E39-4858-9A1C-43F39EE06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F832256B-8C4F-4775-A3F0-6A4895A6FD76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257675"/>
            <a:ext cx="2514600" cy="395288"/>
            <a:chOff x="1104" y="3696"/>
            <a:chExt cx="1848" cy="288"/>
          </a:xfrm>
        </p:grpSpPr>
        <p:sp>
          <p:nvSpPr>
            <p:cNvPr id="162906" name="Oval 4">
              <a:extLst>
                <a:ext uri="{FF2B5EF4-FFF2-40B4-BE49-F238E27FC236}">
                  <a16:creationId xmlns:a16="http://schemas.microsoft.com/office/drawing/2014/main" id="{FC12BF37-EFDD-48CB-9C56-371773499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07" name="Oval 5">
              <a:extLst>
                <a:ext uri="{FF2B5EF4-FFF2-40B4-BE49-F238E27FC236}">
                  <a16:creationId xmlns:a16="http://schemas.microsoft.com/office/drawing/2014/main" id="{A49AA742-28B0-4BF6-8C39-DA708E94A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08" name="Oval 6">
              <a:extLst>
                <a:ext uri="{FF2B5EF4-FFF2-40B4-BE49-F238E27FC236}">
                  <a16:creationId xmlns:a16="http://schemas.microsoft.com/office/drawing/2014/main" id="{3067EE80-0600-42E9-B00F-292977B82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09" name="Oval 7">
              <a:extLst>
                <a:ext uri="{FF2B5EF4-FFF2-40B4-BE49-F238E27FC236}">
                  <a16:creationId xmlns:a16="http://schemas.microsoft.com/office/drawing/2014/main" id="{5755A58F-D52C-43F8-8633-28527CA9E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10" name="Oval 8">
              <a:extLst>
                <a:ext uri="{FF2B5EF4-FFF2-40B4-BE49-F238E27FC236}">
                  <a16:creationId xmlns:a16="http://schemas.microsoft.com/office/drawing/2014/main" id="{862E7BA5-7720-476C-B7DD-70CA64BD1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11" name="Oval 9">
              <a:extLst>
                <a:ext uri="{FF2B5EF4-FFF2-40B4-BE49-F238E27FC236}">
                  <a16:creationId xmlns:a16="http://schemas.microsoft.com/office/drawing/2014/main" id="{A8BEC134-21D7-45DF-A51B-A6378CC4F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12" name="Oval 10">
              <a:extLst>
                <a:ext uri="{FF2B5EF4-FFF2-40B4-BE49-F238E27FC236}">
                  <a16:creationId xmlns:a16="http://schemas.microsoft.com/office/drawing/2014/main" id="{4CD36F1C-D74A-4A12-B13A-A06E60344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13" name="Oval 11">
              <a:extLst>
                <a:ext uri="{FF2B5EF4-FFF2-40B4-BE49-F238E27FC236}">
                  <a16:creationId xmlns:a16="http://schemas.microsoft.com/office/drawing/2014/main" id="{9BE5064E-C27C-419A-82F0-EADF5DD21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14" name="Oval 12">
              <a:extLst>
                <a:ext uri="{FF2B5EF4-FFF2-40B4-BE49-F238E27FC236}">
                  <a16:creationId xmlns:a16="http://schemas.microsoft.com/office/drawing/2014/main" id="{6EDA00F6-1B4F-4444-8CE5-5E7EB7E43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15" name="Oval 13">
              <a:extLst>
                <a:ext uri="{FF2B5EF4-FFF2-40B4-BE49-F238E27FC236}">
                  <a16:creationId xmlns:a16="http://schemas.microsoft.com/office/drawing/2014/main" id="{FA154307-3FDA-4D0C-B6D7-E1ADA83A6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1262" name="Line 14">
            <a:extLst>
              <a:ext uri="{FF2B5EF4-FFF2-40B4-BE49-F238E27FC236}">
                <a16:creationId xmlns:a16="http://schemas.microsoft.com/office/drawing/2014/main" id="{C72D3AB6-F5C5-4E05-B138-A1C2D13DC9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456113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DE5DEB69-3562-43ED-A59A-DF8858A22399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978400"/>
            <a:ext cx="2514600" cy="395288"/>
            <a:chOff x="1104" y="3696"/>
            <a:chExt cx="1848" cy="288"/>
          </a:xfrm>
        </p:grpSpPr>
        <p:sp>
          <p:nvSpPr>
            <p:cNvPr id="162896" name="Oval 16">
              <a:extLst>
                <a:ext uri="{FF2B5EF4-FFF2-40B4-BE49-F238E27FC236}">
                  <a16:creationId xmlns:a16="http://schemas.microsoft.com/office/drawing/2014/main" id="{909F7E1C-EAF6-4406-87D1-6A6D2B2B0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97" name="Oval 17">
              <a:extLst>
                <a:ext uri="{FF2B5EF4-FFF2-40B4-BE49-F238E27FC236}">
                  <a16:creationId xmlns:a16="http://schemas.microsoft.com/office/drawing/2014/main" id="{27FED1BD-6AC1-4ADD-BEE2-71A550342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98" name="Oval 18">
              <a:extLst>
                <a:ext uri="{FF2B5EF4-FFF2-40B4-BE49-F238E27FC236}">
                  <a16:creationId xmlns:a16="http://schemas.microsoft.com/office/drawing/2014/main" id="{906D3D7E-5D49-435D-BD51-DD843E422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99" name="Oval 19">
              <a:extLst>
                <a:ext uri="{FF2B5EF4-FFF2-40B4-BE49-F238E27FC236}">
                  <a16:creationId xmlns:a16="http://schemas.microsoft.com/office/drawing/2014/main" id="{E9088316-6E6D-4836-BE8C-E53EEC0A6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00" name="Oval 20">
              <a:extLst>
                <a:ext uri="{FF2B5EF4-FFF2-40B4-BE49-F238E27FC236}">
                  <a16:creationId xmlns:a16="http://schemas.microsoft.com/office/drawing/2014/main" id="{BAC7281C-2C3F-4CEE-9D45-F42BC070D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01" name="Oval 21">
              <a:extLst>
                <a:ext uri="{FF2B5EF4-FFF2-40B4-BE49-F238E27FC236}">
                  <a16:creationId xmlns:a16="http://schemas.microsoft.com/office/drawing/2014/main" id="{22D079B5-C076-44C9-A105-827EEDF3B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02" name="Oval 22">
              <a:extLst>
                <a:ext uri="{FF2B5EF4-FFF2-40B4-BE49-F238E27FC236}">
                  <a16:creationId xmlns:a16="http://schemas.microsoft.com/office/drawing/2014/main" id="{F6B3B6C2-45A8-49E6-8AF4-E4C8BE52F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03" name="Oval 23">
              <a:extLst>
                <a:ext uri="{FF2B5EF4-FFF2-40B4-BE49-F238E27FC236}">
                  <a16:creationId xmlns:a16="http://schemas.microsoft.com/office/drawing/2014/main" id="{E108F3CC-5865-445F-8187-7EB15C0AB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04" name="Oval 24">
              <a:extLst>
                <a:ext uri="{FF2B5EF4-FFF2-40B4-BE49-F238E27FC236}">
                  <a16:creationId xmlns:a16="http://schemas.microsoft.com/office/drawing/2014/main" id="{4A02F92C-9652-4A6E-BD5E-0F254139E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905" name="Oval 25">
              <a:extLst>
                <a:ext uri="{FF2B5EF4-FFF2-40B4-BE49-F238E27FC236}">
                  <a16:creationId xmlns:a16="http://schemas.microsoft.com/office/drawing/2014/main" id="{DD585075-D268-45AB-8FF6-2F381E754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1274" name="Line 26">
            <a:extLst>
              <a:ext uri="{FF2B5EF4-FFF2-40B4-BE49-F238E27FC236}">
                <a16:creationId xmlns:a16="http://schemas.microsoft.com/office/drawing/2014/main" id="{73B17016-A37A-47DF-9986-2ECAADEDB7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19430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D7F2AF33-814A-4748-9F8F-3FA73B92BB18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1377950"/>
            <a:ext cx="2514600" cy="395288"/>
            <a:chOff x="1104" y="3696"/>
            <a:chExt cx="1848" cy="288"/>
          </a:xfrm>
        </p:grpSpPr>
        <p:sp>
          <p:nvSpPr>
            <p:cNvPr id="162886" name="Oval 28">
              <a:extLst>
                <a:ext uri="{FF2B5EF4-FFF2-40B4-BE49-F238E27FC236}">
                  <a16:creationId xmlns:a16="http://schemas.microsoft.com/office/drawing/2014/main" id="{46532EBD-A5FC-4BF0-B5C7-ECD7B8CCC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87" name="Oval 29">
              <a:extLst>
                <a:ext uri="{FF2B5EF4-FFF2-40B4-BE49-F238E27FC236}">
                  <a16:creationId xmlns:a16="http://schemas.microsoft.com/office/drawing/2014/main" id="{EE36C7E0-858C-4BA1-BC74-B90726093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88" name="Oval 30">
              <a:extLst>
                <a:ext uri="{FF2B5EF4-FFF2-40B4-BE49-F238E27FC236}">
                  <a16:creationId xmlns:a16="http://schemas.microsoft.com/office/drawing/2014/main" id="{875E67FD-BA8F-4D0B-8AAA-EA1D08C66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89" name="Oval 31">
              <a:extLst>
                <a:ext uri="{FF2B5EF4-FFF2-40B4-BE49-F238E27FC236}">
                  <a16:creationId xmlns:a16="http://schemas.microsoft.com/office/drawing/2014/main" id="{20BD1B6F-7309-403A-9781-F5D30AA9E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90" name="Oval 32">
              <a:extLst>
                <a:ext uri="{FF2B5EF4-FFF2-40B4-BE49-F238E27FC236}">
                  <a16:creationId xmlns:a16="http://schemas.microsoft.com/office/drawing/2014/main" id="{F52E8D15-997F-4205-A46C-7281DD6F8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91" name="Oval 33">
              <a:extLst>
                <a:ext uri="{FF2B5EF4-FFF2-40B4-BE49-F238E27FC236}">
                  <a16:creationId xmlns:a16="http://schemas.microsoft.com/office/drawing/2014/main" id="{F3E07AB6-2721-40F0-B634-7B7AEED53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92" name="Oval 34">
              <a:extLst>
                <a:ext uri="{FF2B5EF4-FFF2-40B4-BE49-F238E27FC236}">
                  <a16:creationId xmlns:a16="http://schemas.microsoft.com/office/drawing/2014/main" id="{06832E74-7786-4DF5-8BDA-BC5603FBF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93" name="Oval 35">
              <a:extLst>
                <a:ext uri="{FF2B5EF4-FFF2-40B4-BE49-F238E27FC236}">
                  <a16:creationId xmlns:a16="http://schemas.microsoft.com/office/drawing/2014/main" id="{B73C1473-5A38-4DC7-AE09-D9C524CC0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94" name="Oval 36">
              <a:extLst>
                <a:ext uri="{FF2B5EF4-FFF2-40B4-BE49-F238E27FC236}">
                  <a16:creationId xmlns:a16="http://schemas.microsoft.com/office/drawing/2014/main" id="{4BF52943-E48C-48D8-B607-8C2CC0B18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95" name="Oval 37">
              <a:extLst>
                <a:ext uri="{FF2B5EF4-FFF2-40B4-BE49-F238E27FC236}">
                  <a16:creationId xmlns:a16="http://schemas.microsoft.com/office/drawing/2014/main" id="{32DEA987-3033-4EB5-9B4D-E12201726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1286" name="Line 38">
            <a:extLst>
              <a:ext uri="{FF2B5EF4-FFF2-40B4-BE49-F238E27FC236}">
                <a16:creationId xmlns:a16="http://schemas.microsoft.com/office/drawing/2014/main" id="{E528ABAB-E67A-4E28-B89A-26484AB9B9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57638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F81B3F28-752B-4A6D-BF29-6CC452DC95B6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2133600"/>
            <a:ext cx="2514600" cy="395288"/>
            <a:chOff x="1104" y="3696"/>
            <a:chExt cx="1848" cy="288"/>
          </a:xfrm>
        </p:grpSpPr>
        <p:sp>
          <p:nvSpPr>
            <p:cNvPr id="162876" name="Oval 40">
              <a:extLst>
                <a:ext uri="{FF2B5EF4-FFF2-40B4-BE49-F238E27FC236}">
                  <a16:creationId xmlns:a16="http://schemas.microsoft.com/office/drawing/2014/main" id="{86C0E66E-40F4-402D-AA66-E7D595C75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77" name="Oval 41">
              <a:extLst>
                <a:ext uri="{FF2B5EF4-FFF2-40B4-BE49-F238E27FC236}">
                  <a16:creationId xmlns:a16="http://schemas.microsoft.com/office/drawing/2014/main" id="{039E4706-D717-449D-B5B8-13EF9BE96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78" name="Oval 42">
              <a:extLst>
                <a:ext uri="{FF2B5EF4-FFF2-40B4-BE49-F238E27FC236}">
                  <a16:creationId xmlns:a16="http://schemas.microsoft.com/office/drawing/2014/main" id="{DE02AC2A-98C2-41E8-85FA-66BB8C0E7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79" name="Oval 43">
              <a:extLst>
                <a:ext uri="{FF2B5EF4-FFF2-40B4-BE49-F238E27FC236}">
                  <a16:creationId xmlns:a16="http://schemas.microsoft.com/office/drawing/2014/main" id="{E488E1BB-2AC2-4317-9B09-1B071D188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80" name="Oval 44">
              <a:extLst>
                <a:ext uri="{FF2B5EF4-FFF2-40B4-BE49-F238E27FC236}">
                  <a16:creationId xmlns:a16="http://schemas.microsoft.com/office/drawing/2014/main" id="{131D2EA1-ECCD-4AD0-ADAF-C352E10CF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81" name="Oval 45">
              <a:extLst>
                <a:ext uri="{FF2B5EF4-FFF2-40B4-BE49-F238E27FC236}">
                  <a16:creationId xmlns:a16="http://schemas.microsoft.com/office/drawing/2014/main" id="{6A2D7CD8-3C40-4771-ADEC-60EC3A961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82" name="Oval 46">
              <a:extLst>
                <a:ext uri="{FF2B5EF4-FFF2-40B4-BE49-F238E27FC236}">
                  <a16:creationId xmlns:a16="http://schemas.microsoft.com/office/drawing/2014/main" id="{BB66F88C-C3E4-4FF9-964D-5AC08F401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83" name="Oval 47">
              <a:extLst>
                <a:ext uri="{FF2B5EF4-FFF2-40B4-BE49-F238E27FC236}">
                  <a16:creationId xmlns:a16="http://schemas.microsoft.com/office/drawing/2014/main" id="{4F7565D0-5122-4C4A-A3DD-582DDFF50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84" name="Oval 48">
              <a:extLst>
                <a:ext uri="{FF2B5EF4-FFF2-40B4-BE49-F238E27FC236}">
                  <a16:creationId xmlns:a16="http://schemas.microsoft.com/office/drawing/2014/main" id="{0681A1E3-F71B-41B9-8414-D76DDCFDB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2885" name="Oval 49">
              <a:extLst>
                <a:ext uri="{FF2B5EF4-FFF2-40B4-BE49-F238E27FC236}">
                  <a16:creationId xmlns:a16="http://schemas.microsoft.com/office/drawing/2014/main" id="{7189A1D2-9904-4679-9330-0A1B67013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1298" name="Line 50">
            <a:extLst>
              <a:ext uri="{FF2B5EF4-FFF2-40B4-BE49-F238E27FC236}">
                <a16:creationId xmlns:a16="http://schemas.microsoft.com/office/drawing/2014/main" id="{CF02F70C-795F-47E5-82F5-CE191EC599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233203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827" name="Rectangle 51">
            <a:extLst>
              <a:ext uri="{FF2B5EF4-FFF2-40B4-BE49-F238E27FC236}">
                <a16:creationId xmlns:a16="http://schemas.microsoft.com/office/drawing/2014/main" id="{DC507300-CE9C-4498-9C0D-FC71E8344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357563"/>
            <a:ext cx="2376487" cy="172720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2828" name="Rectangle 52">
            <a:extLst>
              <a:ext uri="{FF2B5EF4-FFF2-40B4-BE49-F238E27FC236}">
                <a16:creationId xmlns:a16="http://schemas.microsoft.com/office/drawing/2014/main" id="{7B19C5BF-E2EF-43F3-91A8-2C6439EDC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0"/>
            <a:ext cx="2376487" cy="1728788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2829" name="Rectangle 53">
            <a:extLst>
              <a:ext uri="{FF2B5EF4-FFF2-40B4-BE49-F238E27FC236}">
                <a16:creationId xmlns:a16="http://schemas.microsoft.com/office/drawing/2014/main" id="{47C1C72D-F86C-48EC-90D0-123F16BD5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773238"/>
            <a:ext cx="2376488" cy="165735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2830" name="Rectangle 54">
            <a:extLst>
              <a:ext uri="{FF2B5EF4-FFF2-40B4-BE49-F238E27FC236}">
                <a16:creationId xmlns:a16="http://schemas.microsoft.com/office/drawing/2014/main" id="{20681D11-474C-4839-9927-FAA64EFBA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581525"/>
            <a:ext cx="2376488" cy="172720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2831" name="Text Box 55">
            <a:extLst>
              <a:ext uri="{FF2B5EF4-FFF2-40B4-BE49-F238E27FC236}">
                <a16:creationId xmlns:a16="http://schemas.microsoft.com/office/drawing/2014/main" id="{E587D078-0148-4228-8F71-1B115DB26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6"/>
            <a:ext cx="1584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10</a:t>
            </a:r>
          </a:p>
        </p:txBody>
      </p:sp>
      <p:grpSp>
        <p:nvGrpSpPr>
          <p:cNvPr id="162832" name="Group 56">
            <a:extLst>
              <a:ext uri="{FF2B5EF4-FFF2-40B4-BE49-F238E27FC236}">
                <a16:creationId xmlns:a16="http://schemas.microsoft.com/office/drawing/2014/main" id="{F553D953-3743-4A61-AFBC-E7B4239762B7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2054225" cy="6008687"/>
            <a:chOff x="2834" y="391"/>
            <a:chExt cx="1294" cy="3785"/>
          </a:xfrm>
        </p:grpSpPr>
        <p:grpSp>
          <p:nvGrpSpPr>
            <p:cNvPr id="162842" name="Group 57">
              <a:extLst>
                <a:ext uri="{FF2B5EF4-FFF2-40B4-BE49-F238E27FC236}">
                  <a16:creationId xmlns:a16="http://schemas.microsoft.com/office/drawing/2014/main" id="{CD5AA76A-70F3-4E96-9725-49A6C1B9AA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" y="391"/>
              <a:ext cx="1254" cy="3785"/>
              <a:chOff x="2874" y="792"/>
              <a:chExt cx="1254" cy="3384"/>
            </a:xfrm>
          </p:grpSpPr>
          <p:sp>
            <p:nvSpPr>
              <p:cNvPr id="162874" name="Freeform 58">
                <a:extLst>
                  <a:ext uri="{FF2B5EF4-FFF2-40B4-BE49-F238E27FC236}">
                    <a16:creationId xmlns:a16="http://schemas.microsoft.com/office/drawing/2014/main" id="{99ED4D38-3B2B-4217-AA88-F5D06DE74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792"/>
                <a:ext cx="6" cy="3209"/>
              </a:xfrm>
              <a:custGeom>
                <a:avLst/>
                <a:gdLst>
                  <a:gd name="T0" fmla="*/ 6 w 6"/>
                  <a:gd name="T1" fmla="*/ 3209 h 3209"/>
                  <a:gd name="T2" fmla="*/ 0 w 6"/>
                  <a:gd name="T3" fmla="*/ 0 h 3209"/>
                  <a:gd name="T4" fmla="*/ 0 60000 65536"/>
                  <a:gd name="T5" fmla="*/ 0 60000 65536"/>
                  <a:gd name="T6" fmla="*/ 0 w 6"/>
                  <a:gd name="T7" fmla="*/ 0 h 3209"/>
                  <a:gd name="T8" fmla="*/ 6 w 6"/>
                  <a:gd name="T9" fmla="*/ 3209 h 32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209">
                    <a:moveTo>
                      <a:pt x="6" y="3209"/>
                    </a:move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75" name="Line 59">
                <a:extLst>
                  <a:ext uri="{FF2B5EF4-FFF2-40B4-BE49-F238E27FC236}">
                    <a16:creationId xmlns:a16="http://schemas.microsoft.com/office/drawing/2014/main" id="{777D12A6-24DE-4911-A1DA-05A8268316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993"/>
                <a:ext cx="1248" cy="183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2843" name="Group 60">
              <a:extLst>
                <a:ext uri="{FF2B5EF4-FFF2-40B4-BE49-F238E27FC236}">
                  <a16:creationId xmlns:a16="http://schemas.microsoft.com/office/drawing/2014/main" id="{EAD460DB-3B7A-4060-A4CC-9F8ED28600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91"/>
              <a:ext cx="91" cy="3493"/>
              <a:chOff x="2834" y="391"/>
              <a:chExt cx="91" cy="3493"/>
            </a:xfrm>
          </p:grpSpPr>
          <p:sp>
            <p:nvSpPr>
              <p:cNvPr id="162844" name="Line 61">
                <a:extLst>
                  <a:ext uri="{FF2B5EF4-FFF2-40B4-BE49-F238E27FC236}">
                    <a16:creationId xmlns:a16="http://schemas.microsoft.com/office/drawing/2014/main" id="{62F090AB-3AB2-4E6C-A982-3CCD05DD5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9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45" name="Line 62">
                <a:extLst>
                  <a:ext uri="{FF2B5EF4-FFF2-40B4-BE49-F238E27FC236}">
                    <a16:creationId xmlns:a16="http://schemas.microsoft.com/office/drawing/2014/main" id="{936B96A8-B51A-4D5B-B63D-EB91BC6AA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51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46" name="Line 63">
                <a:extLst>
                  <a:ext uri="{FF2B5EF4-FFF2-40B4-BE49-F238E27FC236}">
                    <a16:creationId xmlns:a16="http://schemas.microsoft.com/office/drawing/2014/main" id="{AF15991A-217F-4587-B2B0-57EE63BEA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75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47" name="Line 64">
                <a:extLst>
                  <a:ext uri="{FF2B5EF4-FFF2-40B4-BE49-F238E27FC236}">
                    <a16:creationId xmlns:a16="http://schemas.microsoft.com/office/drawing/2014/main" id="{1448133E-2673-4B7D-B1D9-0FF8A68AA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99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48" name="Line 65">
                <a:extLst>
                  <a:ext uri="{FF2B5EF4-FFF2-40B4-BE49-F238E27FC236}">
                    <a16:creationId xmlns:a16="http://schemas.microsoft.com/office/drawing/2014/main" id="{F546AB8F-C90E-4D45-ADC7-F412AB96EA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23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49" name="Line 66">
                <a:extLst>
                  <a:ext uri="{FF2B5EF4-FFF2-40B4-BE49-F238E27FC236}">
                    <a16:creationId xmlns:a16="http://schemas.microsoft.com/office/drawing/2014/main" id="{ECB74198-A0DD-4BFF-8867-521BE4CC6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47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50" name="Line 67">
                <a:extLst>
                  <a:ext uri="{FF2B5EF4-FFF2-40B4-BE49-F238E27FC236}">
                    <a16:creationId xmlns:a16="http://schemas.microsoft.com/office/drawing/2014/main" id="{9460A437-5120-42FB-A75C-67D8841F3E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1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51" name="Line 68">
                <a:extLst>
                  <a:ext uri="{FF2B5EF4-FFF2-40B4-BE49-F238E27FC236}">
                    <a16:creationId xmlns:a16="http://schemas.microsoft.com/office/drawing/2014/main" id="{CFF842C5-079D-430E-B067-7610143D19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95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52" name="Line 69">
                <a:extLst>
                  <a:ext uri="{FF2B5EF4-FFF2-40B4-BE49-F238E27FC236}">
                    <a16:creationId xmlns:a16="http://schemas.microsoft.com/office/drawing/2014/main" id="{C47A02F4-4C2B-423E-B1CD-19C1B239CA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19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53" name="Line 70">
                <a:extLst>
                  <a:ext uri="{FF2B5EF4-FFF2-40B4-BE49-F238E27FC236}">
                    <a16:creationId xmlns:a16="http://schemas.microsoft.com/office/drawing/2014/main" id="{078F6C49-6D53-4C6E-81AE-A1581AF69B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43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54" name="Line 71">
                <a:extLst>
                  <a:ext uri="{FF2B5EF4-FFF2-40B4-BE49-F238E27FC236}">
                    <a16:creationId xmlns:a16="http://schemas.microsoft.com/office/drawing/2014/main" id="{F97A5B9B-934F-4CD7-94AF-A22807312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63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55" name="Line 72">
                <a:extLst>
                  <a:ext uri="{FF2B5EF4-FFF2-40B4-BE49-F238E27FC236}">
                    <a16:creationId xmlns:a16="http://schemas.microsoft.com/office/drawing/2014/main" id="{E9EF17B4-8759-4D03-83DF-547B09DE0E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87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56" name="Line 73">
                <a:extLst>
                  <a:ext uri="{FF2B5EF4-FFF2-40B4-BE49-F238E27FC236}">
                    <a16:creationId xmlns:a16="http://schemas.microsoft.com/office/drawing/2014/main" id="{58DA840B-56C1-4F92-9DF8-4F960A0CF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11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57" name="Line 74">
                <a:extLst>
                  <a:ext uri="{FF2B5EF4-FFF2-40B4-BE49-F238E27FC236}">
                    <a16:creationId xmlns:a16="http://schemas.microsoft.com/office/drawing/2014/main" id="{1E713153-80C2-4A15-9308-9E562D1FF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35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58" name="Line 75">
                <a:extLst>
                  <a:ext uri="{FF2B5EF4-FFF2-40B4-BE49-F238E27FC236}">
                    <a16:creationId xmlns:a16="http://schemas.microsoft.com/office/drawing/2014/main" id="{584A23F5-BA25-4C4D-ACD7-2A04FB809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59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59" name="Line 76">
                <a:extLst>
                  <a:ext uri="{FF2B5EF4-FFF2-40B4-BE49-F238E27FC236}">
                    <a16:creationId xmlns:a16="http://schemas.microsoft.com/office/drawing/2014/main" id="{3DBF9FC8-2807-49D1-9293-27A757764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83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60" name="Line 77">
                <a:extLst>
                  <a:ext uri="{FF2B5EF4-FFF2-40B4-BE49-F238E27FC236}">
                    <a16:creationId xmlns:a16="http://schemas.microsoft.com/office/drawing/2014/main" id="{834202DB-1DBC-4CD0-AF95-F5E00E0CA5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07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61" name="Line 78">
                <a:extLst>
                  <a:ext uri="{FF2B5EF4-FFF2-40B4-BE49-F238E27FC236}">
                    <a16:creationId xmlns:a16="http://schemas.microsoft.com/office/drawing/2014/main" id="{7A7DDFB5-3BB4-4525-8EEF-4A4ADAB74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31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62" name="Line 79">
                <a:extLst>
                  <a:ext uri="{FF2B5EF4-FFF2-40B4-BE49-F238E27FC236}">
                    <a16:creationId xmlns:a16="http://schemas.microsoft.com/office/drawing/2014/main" id="{EE383BA7-E9B0-4316-81A0-41AD8D317E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55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63" name="Line 80">
                <a:extLst>
                  <a:ext uri="{FF2B5EF4-FFF2-40B4-BE49-F238E27FC236}">
                    <a16:creationId xmlns:a16="http://schemas.microsoft.com/office/drawing/2014/main" id="{936C18D0-58A0-4BC3-A94D-4C141089B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67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64" name="Line 81">
                <a:extLst>
                  <a:ext uri="{FF2B5EF4-FFF2-40B4-BE49-F238E27FC236}">
                    <a16:creationId xmlns:a16="http://schemas.microsoft.com/office/drawing/2014/main" id="{CF16906D-1FB4-4B46-92BF-73C43947EA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79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65" name="Line 82">
                <a:extLst>
                  <a:ext uri="{FF2B5EF4-FFF2-40B4-BE49-F238E27FC236}">
                    <a16:creationId xmlns:a16="http://schemas.microsoft.com/office/drawing/2014/main" id="{DC08D60A-9624-4E18-8CAC-79B27678A7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92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66" name="Line 83">
                <a:extLst>
                  <a:ext uri="{FF2B5EF4-FFF2-40B4-BE49-F238E27FC236}">
                    <a16:creationId xmlns:a16="http://schemas.microsoft.com/office/drawing/2014/main" id="{420AC969-BD75-496B-B67D-9CF140906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04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67" name="Line 84">
                <a:extLst>
                  <a:ext uri="{FF2B5EF4-FFF2-40B4-BE49-F238E27FC236}">
                    <a16:creationId xmlns:a16="http://schemas.microsoft.com/office/drawing/2014/main" id="{38135C7B-F854-4958-8AFA-889C21C21A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16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68" name="Line 85">
                <a:extLst>
                  <a:ext uri="{FF2B5EF4-FFF2-40B4-BE49-F238E27FC236}">
                    <a16:creationId xmlns:a16="http://schemas.microsoft.com/office/drawing/2014/main" id="{EB89FE5D-F009-477C-9BC3-AE9F20FAC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28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69" name="Line 86">
                <a:extLst>
                  <a:ext uri="{FF2B5EF4-FFF2-40B4-BE49-F238E27FC236}">
                    <a16:creationId xmlns:a16="http://schemas.microsoft.com/office/drawing/2014/main" id="{9DA2D075-B254-4EF8-B308-CFA71ADAB5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40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70" name="Line 87">
                <a:extLst>
                  <a:ext uri="{FF2B5EF4-FFF2-40B4-BE49-F238E27FC236}">
                    <a16:creationId xmlns:a16="http://schemas.microsoft.com/office/drawing/2014/main" id="{EDB1E169-19DE-420D-92D9-6DB45D0ADE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52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71" name="Line 88">
                <a:extLst>
                  <a:ext uri="{FF2B5EF4-FFF2-40B4-BE49-F238E27FC236}">
                    <a16:creationId xmlns:a16="http://schemas.microsoft.com/office/drawing/2014/main" id="{3F08FBB8-7F19-4093-A150-F7750A1823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64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72" name="Line 89">
                <a:extLst>
                  <a:ext uri="{FF2B5EF4-FFF2-40B4-BE49-F238E27FC236}">
                    <a16:creationId xmlns:a16="http://schemas.microsoft.com/office/drawing/2014/main" id="{316A66AB-3A8E-4B03-B91B-BEF8FD7BB2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76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73" name="Line 90">
                <a:extLst>
                  <a:ext uri="{FF2B5EF4-FFF2-40B4-BE49-F238E27FC236}">
                    <a16:creationId xmlns:a16="http://schemas.microsoft.com/office/drawing/2014/main" id="{C9E53DA4-4315-40A2-8900-8C1031BD5C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88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2833" name="Group 91">
            <a:extLst>
              <a:ext uri="{FF2B5EF4-FFF2-40B4-BE49-F238E27FC236}">
                <a16:creationId xmlns:a16="http://schemas.microsoft.com/office/drawing/2014/main" id="{31106323-B981-4A51-B265-42C35DF0C7BB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81340" name="Oval 92">
              <a:extLst>
                <a:ext uri="{FF2B5EF4-FFF2-40B4-BE49-F238E27FC236}">
                  <a16:creationId xmlns:a16="http://schemas.microsoft.com/office/drawing/2014/main" id="{0D113A56-0348-4A56-8790-7AD2DDD01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62835" name="Text Box 93">
              <a:extLst>
                <a:ext uri="{FF2B5EF4-FFF2-40B4-BE49-F238E27FC236}">
                  <a16:creationId xmlns:a16="http://schemas.microsoft.com/office/drawing/2014/main" id="{18BF4185-6186-4EBA-B7A3-09029729D6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62836" name="Freeform 94">
              <a:extLst>
                <a:ext uri="{FF2B5EF4-FFF2-40B4-BE49-F238E27FC236}">
                  <a16:creationId xmlns:a16="http://schemas.microsoft.com/office/drawing/2014/main" id="{B86E2E6A-1EEB-4300-A749-D1360F8E1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837" name="Freeform 95">
              <a:extLst>
                <a:ext uri="{FF2B5EF4-FFF2-40B4-BE49-F238E27FC236}">
                  <a16:creationId xmlns:a16="http://schemas.microsoft.com/office/drawing/2014/main" id="{CDB24A0C-E085-4145-AEA6-547B1FD58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838" name="Freeform 96">
              <a:extLst>
                <a:ext uri="{FF2B5EF4-FFF2-40B4-BE49-F238E27FC236}">
                  <a16:creationId xmlns:a16="http://schemas.microsoft.com/office/drawing/2014/main" id="{9510C8DF-1172-48AE-9A31-41BACFCFD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839" name="Text Box 97">
              <a:extLst>
                <a:ext uri="{FF2B5EF4-FFF2-40B4-BE49-F238E27FC236}">
                  <a16:creationId xmlns:a16="http://schemas.microsoft.com/office/drawing/2014/main" id="{2E8DEDCA-AB71-4738-BA36-AE2DA8006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62840" name="Text Box 98">
              <a:extLst>
                <a:ext uri="{FF2B5EF4-FFF2-40B4-BE49-F238E27FC236}">
                  <a16:creationId xmlns:a16="http://schemas.microsoft.com/office/drawing/2014/main" id="{7075FFCC-942B-447B-9147-F1263604F4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62841" name="Text Box 99">
              <a:extLst>
                <a:ext uri="{FF2B5EF4-FFF2-40B4-BE49-F238E27FC236}">
                  <a16:creationId xmlns:a16="http://schemas.microsoft.com/office/drawing/2014/main" id="{814C1680-1899-4E7B-8946-AF15B04847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8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1CF65DCA-5140-4AAD-A3D9-3E2544479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B1FC3407-9207-43BC-AAE0-47F0CB3C03B0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041775"/>
            <a:ext cx="2514600" cy="395288"/>
            <a:chOff x="1104" y="3696"/>
            <a:chExt cx="1848" cy="288"/>
          </a:xfrm>
        </p:grpSpPr>
        <p:sp>
          <p:nvSpPr>
            <p:cNvPr id="163930" name="Oval 4">
              <a:extLst>
                <a:ext uri="{FF2B5EF4-FFF2-40B4-BE49-F238E27FC236}">
                  <a16:creationId xmlns:a16="http://schemas.microsoft.com/office/drawing/2014/main" id="{5C0E1F28-7353-4487-B64A-3B9F438FF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31" name="Oval 5">
              <a:extLst>
                <a:ext uri="{FF2B5EF4-FFF2-40B4-BE49-F238E27FC236}">
                  <a16:creationId xmlns:a16="http://schemas.microsoft.com/office/drawing/2014/main" id="{1348ACB6-2174-4AAF-A1D0-30F8F2844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32" name="Oval 6">
              <a:extLst>
                <a:ext uri="{FF2B5EF4-FFF2-40B4-BE49-F238E27FC236}">
                  <a16:creationId xmlns:a16="http://schemas.microsoft.com/office/drawing/2014/main" id="{6B1DA3A4-3043-4567-9A19-19D479E9C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33" name="Oval 7">
              <a:extLst>
                <a:ext uri="{FF2B5EF4-FFF2-40B4-BE49-F238E27FC236}">
                  <a16:creationId xmlns:a16="http://schemas.microsoft.com/office/drawing/2014/main" id="{E071100F-D5A8-4393-90BC-9B799ED4F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34" name="Oval 8">
              <a:extLst>
                <a:ext uri="{FF2B5EF4-FFF2-40B4-BE49-F238E27FC236}">
                  <a16:creationId xmlns:a16="http://schemas.microsoft.com/office/drawing/2014/main" id="{CDFC6C3C-B990-4101-B908-8A5EFFBA4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35" name="Oval 9">
              <a:extLst>
                <a:ext uri="{FF2B5EF4-FFF2-40B4-BE49-F238E27FC236}">
                  <a16:creationId xmlns:a16="http://schemas.microsoft.com/office/drawing/2014/main" id="{064D1AAE-93A3-48B2-88B6-70D12E054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36" name="Oval 10">
              <a:extLst>
                <a:ext uri="{FF2B5EF4-FFF2-40B4-BE49-F238E27FC236}">
                  <a16:creationId xmlns:a16="http://schemas.microsoft.com/office/drawing/2014/main" id="{7181397A-D711-4952-BA6F-8A8A9177C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37" name="Oval 11">
              <a:extLst>
                <a:ext uri="{FF2B5EF4-FFF2-40B4-BE49-F238E27FC236}">
                  <a16:creationId xmlns:a16="http://schemas.microsoft.com/office/drawing/2014/main" id="{9F7CD1EF-71F0-44B8-A122-14A333D25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38" name="Oval 12">
              <a:extLst>
                <a:ext uri="{FF2B5EF4-FFF2-40B4-BE49-F238E27FC236}">
                  <a16:creationId xmlns:a16="http://schemas.microsoft.com/office/drawing/2014/main" id="{72018DC5-B4A1-4039-9D69-6FC337431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39" name="Oval 13">
              <a:extLst>
                <a:ext uri="{FF2B5EF4-FFF2-40B4-BE49-F238E27FC236}">
                  <a16:creationId xmlns:a16="http://schemas.microsoft.com/office/drawing/2014/main" id="{F84740F2-7B7F-4AFA-B7F9-1C681F8DD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2286" name="Line 14">
            <a:extLst>
              <a:ext uri="{FF2B5EF4-FFF2-40B4-BE49-F238E27FC236}">
                <a16:creationId xmlns:a16="http://schemas.microsoft.com/office/drawing/2014/main" id="{9FBE0527-4C8E-46D7-B0C3-1BCB708E14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240213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D4314AFF-3510-4680-8F21-4FE340F46732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5194300"/>
            <a:ext cx="2514600" cy="395288"/>
            <a:chOff x="1104" y="3696"/>
            <a:chExt cx="1848" cy="288"/>
          </a:xfrm>
        </p:grpSpPr>
        <p:sp>
          <p:nvSpPr>
            <p:cNvPr id="163920" name="Oval 16">
              <a:extLst>
                <a:ext uri="{FF2B5EF4-FFF2-40B4-BE49-F238E27FC236}">
                  <a16:creationId xmlns:a16="http://schemas.microsoft.com/office/drawing/2014/main" id="{1C127740-F0EE-4BE4-AC23-1EA6B031C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21" name="Oval 17">
              <a:extLst>
                <a:ext uri="{FF2B5EF4-FFF2-40B4-BE49-F238E27FC236}">
                  <a16:creationId xmlns:a16="http://schemas.microsoft.com/office/drawing/2014/main" id="{32BC96C9-D3FD-4223-9043-502C0526A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22" name="Oval 18">
              <a:extLst>
                <a:ext uri="{FF2B5EF4-FFF2-40B4-BE49-F238E27FC236}">
                  <a16:creationId xmlns:a16="http://schemas.microsoft.com/office/drawing/2014/main" id="{682CADF6-1D59-44D3-AE8F-191831D27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23" name="Oval 19">
              <a:extLst>
                <a:ext uri="{FF2B5EF4-FFF2-40B4-BE49-F238E27FC236}">
                  <a16:creationId xmlns:a16="http://schemas.microsoft.com/office/drawing/2014/main" id="{83A25A11-5B18-4FDE-92F7-5F939E273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24" name="Oval 20">
              <a:extLst>
                <a:ext uri="{FF2B5EF4-FFF2-40B4-BE49-F238E27FC236}">
                  <a16:creationId xmlns:a16="http://schemas.microsoft.com/office/drawing/2014/main" id="{F3F7D5DF-4A0C-4695-AC1A-00A068BD0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25" name="Oval 21">
              <a:extLst>
                <a:ext uri="{FF2B5EF4-FFF2-40B4-BE49-F238E27FC236}">
                  <a16:creationId xmlns:a16="http://schemas.microsoft.com/office/drawing/2014/main" id="{EDB89259-E922-4787-B07C-F5A608008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26" name="Oval 22">
              <a:extLst>
                <a:ext uri="{FF2B5EF4-FFF2-40B4-BE49-F238E27FC236}">
                  <a16:creationId xmlns:a16="http://schemas.microsoft.com/office/drawing/2014/main" id="{8581EB7D-570E-4017-AECD-157B7F555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27" name="Oval 23">
              <a:extLst>
                <a:ext uri="{FF2B5EF4-FFF2-40B4-BE49-F238E27FC236}">
                  <a16:creationId xmlns:a16="http://schemas.microsoft.com/office/drawing/2014/main" id="{064ADF92-6E5F-4704-A209-682277F4D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28" name="Oval 24">
              <a:extLst>
                <a:ext uri="{FF2B5EF4-FFF2-40B4-BE49-F238E27FC236}">
                  <a16:creationId xmlns:a16="http://schemas.microsoft.com/office/drawing/2014/main" id="{87205904-668D-46FC-A133-A198A2791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29" name="Oval 25">
              <a:extLst>
                <a:ext uri="{FF2B5EF4-FFF2-40B4-BE49-F238E27FC236}">
                  <a16:creationId xmlns:a16="http://schemas.microsoft.com/office/drawing/2014/main" id="{9D188B71-97A4-499E-A83D-A16B1C301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2298" name="Line 26">
            <a:extLst>
              <a:ext uri="{FF2B5EF4-FFF2-40B4-BE49-F238E27FC236}">
                <a16:creationId xmlns:a16="http://schemas.microsoft.com/office/drawing/2014/main" id="{1B274CDC-4593-496D-905E-C33D4A3C8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41020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738CE10A-A6AB-4A9A-A1DB-AD088A26960C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1196975"/>
            <a:ext cx="2514600" cy="395288"/>
            <a:chOff x="1104" y="3696"/>
            <a:chExt cx="1848" cy="288"/>
          </a:xfrm>
        </p:grpSpPr>
        <p:sp>
          <p:nvSpPr>
            <p:cNvPr id="163910" name="Oval 28">
              <a:extLst>
                <a:ext uri="{FF2B5EF4-FFF2-40B4-BE49-F238E27FC236}">
                  <a16:creationId xmlns:a16="http://schemas.microsoft.com/office/drawing/2014/main" id="{2655716E-48CC-4878-9740-FEC7492A1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11" name="Oval 29">
              <a:extLst>
                <a:ext uri="{FF2B5EF4-FFF2-40B4-BE49-F238E27FC236}">
                  <a16:creationId xmlns:a16="http://schemas.microsoft.com/office/drawing/2014/main" id="{73CA34F1-1BCA-4624-BDC2-126F5CC90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12" name="Oval 30">
              <a:extLst>
                <a:ext uri="{FF2B5EF4-FFF2-40B4-BE49-F238E27FC236}">
                  <a16:creationId xmlns:a16="http://schemas.microsoft.com/office/drawing/2014/main" id="{952AED71-5F20-44DA-AA45-10740280F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13" name="Oval 31">
              <a:extLst>
                <a:ext uri="{FF2B5EF4-FFF2-40B4-BE49-F238E27FC236}">
                  <a16:creationId xmlns:a16="http://schemas.microsoft.com/office/drawing/2014/main" id="{EA453701-1656-4B35-AF7F-08BD95500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14" name="Oval 32">
              <a:extLst>
                <a:ext uri="{FF2B5EF4-FFF2-40B4-BE49-F238E27FC236}">
                  <a16:creationId xmlns:a16="http://schemas.microsoft.com/office/drawing/2014/main" id="{A5F0CDA1-EF7D-4D5A-911D-C534414BD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15" name="Oval 33">
              <a:extLst>
                <a:ext uri="{FF2B5EF4-FFF2-40B4-BE49-F238E27FC236}">
                  <a16:creationId xmlns:a16="http://schemas.microsoft.com/office/drawing/2014/main" id="{B65973E2-11F1-4308-9ECD-B3C94260D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16" name="Oval 34">
              <a:extLst>
                <a:ext uri="{FF2B5EF4-FFF2-40B4-BE49-F238E27FC236}">
                  <a16:creationId xmlns:a16="http://schemas.microsoft.com/office/drawing/2014/main" id="{73724978-C1FB-450C-81A0-33617B807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17" name="Oval 35">
              <a:extLst>
                <a:ext uri="{FF2B5EF4-FFF2-40B4-BE49-F238E27FC236}">
                  <a16:creationId xmlns:a16="http://schemas.microsoft.com/office/drawing/2014/main" id="{4F6A97A2-1E65-4441-B861-1DD4A8672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18" name="Oval 36">
              <a:extLst>
                <a:ext uri="{FF2B5EF4-FFF2-40B4-BE49-F238E27FC236}">
                  <a16:creationId xmlns:a16="http://schemas.microsoft.com/office/drawing/2014/main" id="{87D0B73D-127B-4E15-91C9-1003FCCDD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19" name="Oval 37">
              <a:extLst>
                <a:ext uri="{FF2B5EF4-FFF2-40B4-BE49-F238E27FC236}">
                  <a16:creationId xmlns:a16="http://schemas.microsoft.com/office/drawing/2014/main" id="{50FDB34A-4B08-4FCF-B6EC-10D596E63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2310" name="Line 38">
            <a:extLst>
              <a:ext uri="{FF2B5EF4-FFF2-40B4-BE49-F238E27FC236}">
                <a16:creationId xmlns:a16="http://schemas.microsoft.com/office/drawing/2014/main" id="{C6B2C55A-D7F1-4BB1-916D-73B453DB6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395413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6609CB5C-8F48-409F-B7A3-7D365BC8D4CD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2349500"/>
            <a:ext cx="2514600" cy="395288"/>
            <a:chOff x="1104" y="3696"/>
            <a:chExt cx="1848" cy="288"/>
          </a:xfrm>
        </p:grpSpPr>
        <p:sp>
          <p:nvSpPr>
            <p:cNvPr id="163900" name="Oval 40">
              <a:extLst>
                <a:ext uri="{FF2B5EF4-FFF2-40B4-BE49-F238E27FC236}">
                  <a16:creationId xmlns:a16="http://schemas.microsoft.com/office/drawing/2014/main" id="{A4117A39-2A1D-4511-8072-F984FB4DB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01" name="Oval 41">
              <a:extLst>
                <a:ext uri="{FF2B5EF4-FFF2-40B4-BE49-F238E27FC236}">
                  <a16:creationId xmlns:a16="http://schemas.microsoft.com/office/drawing/2014/main" id="{583F91D9-5011-4DE4-8C5F-BD22E7C15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02" name="Oval 42">
              <a:extLst>
                <a:ext uri="{FF2B5EF4-FFF2-40B4-BE49-F238E27FC236}">
                  <a16:creationId xmlns:a16="http://schemas.microsoft.com/office/drawing/2014/main" id="{89D6D3DF-EA36-485A-903B-65CB0305F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03" name="Oval 43">
              <a:extLst>
                <a:ext uri="{FF2B5EF4-FFF2-40B4-BE49-F238E27FC236}">
                  <a16:creationId xmlns:a16="http://schemas.microsoft.com/office/drawing/2014/main" id="{534497EE-9C6D-40DD-BB7F-B807F60AE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04" name="Oval 44">
              <a:extLst>
                <a:ext uri="{FF2B5EF4-FFF2-40B4-BE49-F238E27FC236}">
                  <a16:creationId xmlns:a16="http://schemas.microsoft.com/office/drawing/2014/main" id="{319F83F8-0E3E-4D93-A178-A6EED3730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05" name="Oval 45">
              <a:extLst>
                <a:ext uri="{FF2B5EF4-FFF2-40B4-BE49-F238E27FC236}">
                  <a16:creationId xmlns:a16="http://schemas.microsoft.com/office/drawing/2014/main" id="{B5BA28A2-BE96-403E-8150-9F50C38B0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06" name="Oval 46">
              <a:extLst>
                <a:ext uri="{FF2B5EF4-FFF2-40B4-BE49-F238E27FC236}">
                  <a16:creationId xmlns:a16="http://schemas.microsoft.com/office/drawing/2014/main" id="{2BF33F80-FB9A-4956-87EB-312F73F0C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07" name="Oval 47">
              <a:extLst>
                <a:ext uri="{FF2B5EF4-FFF2-40B4-BE49-F238E27FC236}">
                  <a16:creationId xmlns:a16="http://schemas.microsoft.com/office/drawing/2014/main" id="{043946A3-4F0B-4B4E-A73E-028B9CA3F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08" name="Oval 48">
              <a:extLst>
                <a:ext uri="{FF2B5EF4-FFF2-40B4-BE49-F238E27FC236}">
                  <a16:creationId xmlns:a16="http://schemas.microsoft.com/office/drawing/2014/main" id="{AB8AA86B-EFDC-484C-84FB-8ECDDEDEA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3909" name="Oval 49">
              <a:extLst>
                <a:ext uri="{FF2B5EF4-FFF2-40B4-BE49-F238E27FC236}">
                  <a16:creationId xmlns:a16="http://schemas.microsoft.com/office/drawing/2014/main" id="{5A0E34E4-6492-4ED6-A6B3-D02B30DDF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2322" name="Line 50">
            <a:extLst>
              <a:ext uri="{FF2B5EF4-FFF2-40B4-BE49-F238E27FC236}">
                <a16:creationId xmlns:a16="http://schemas.microsoft.com/office/drawing/2014/main" id="{109CB5F2-C817-4CC2-AD71-B7E09E40F7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254793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51" name="Rectangle 51">
            <a:extLst>
              <a:ext uri="{FF2B5EF4-FFF2-40B4-BE49-F238E27FC236}">
                <a16:creationId xmlns:a16="http://schemas.microsoft.com/office/drawing/2014/main" id="{C0056131-3AD5-4F84-85E3-3BCAB7E14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357563"/>
            <a:ext cx="2376487" cy="194310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3852" name="Rectangle 52">
            <a:extLst>
              <a:ext uri="{FF2B5EF4-FFF2-40B4-BE49-F238E27FC236}">
                <a16:creationId xmlns:a16="http://schemas.microsoft.com/office/drawing/2014/main" id="{6C3D0597-758F-4C9D-B0FD-F711D02AA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1"/>
            <a:ext cx="2376487" cy="201612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3853" name="Rectangle 53">
            <a:extLst>
              <a:ext uri="{FF2B5EF4-FFF2-40B4-BE49-F238E27FC236}">
                <a16:creationId xmlns:a16="http://schemas.microsoft.com/office/drawing/2014/main" id="{F9C3010C-C5A9-48BD-A938-29C1F74A0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484314"/>
            <a:ext cx="2376488" cy="1944687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3854" name="Rectangle 54">
            <a:extLst>
              <a:ext uri="{FF2B5EF4-FFF2-40B4-BE49-F238E27FC236}">
                <a16:creationId xmlns:a16="http://schemas.microsoft.com/office/drawing/2014/main" id="{1DD3D1E3-7237-4731-936D-111959E6B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292601"/>
            <a:ext cx="2376488" cy="201612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3855" name="Text Box 55">
            <a:extLst>
              <a:ext uri="{FF2B5EF4-FFF2-40B4-BE49-F238E27FC236}">
                <a16:creationId xmlns:a16="http://schemas.microsoft.com/office/drawing/2014/main" id="{DE5691FC-576A-40EF-BD22-01FA943CE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6"/>
            <a:ext cx="1584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11</a:t>
            </a:r>
          </a:p>
        </p:txBody>
      </p:sp>
      <p:grpSp>
        <p:nvGrpSpPr>
          <p:cNvPr id="163856" name="Group 56">
            <a:extLst>
              <a:ext uri="{FF2B5EF4-FFF2-40B4-BE49-F238E27FC236}">
                <a16:creationId xmlns:a16="http://schemas.microsoft.com/office/drawing/2014/main" id="{BDE0E188-4892-458C-8B5A-FEFB60CAE69D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2054225" cy="6008687"/>
            <a:chOff x="2834" y="391"/>
            <a:chExt cx="1294" cy="3785"/>
          </a:xfrm>
        </p:grpSpPr>
        <p:grpSp>
          <p:nvGrpSpPr>
            <p:cNvPr id="163866" name="Group 57">
              <a:extLst>
                <a:ext uri="{FF2B5EF4-FFF2-40B4-BE49-F238E27FC236}">
                  <a16:creationId xmlns:a16="http://schemas.microsoft.com/office/drawing/2014/main" id="{10B1474C-036E-4F14-8DF6-5D3C800F6C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" y="391"/>
              <a:ext cx="1254" cy="3785"/>
              <a:chOff x="2874" y="792"/>
              <a:chExt cx="1254" cy="3384"/>
            </a:xfrm>
          </p:grpSpPr>
          <p:sp>
            <p:nvSpPr>
              <p:cNvPr id="163898" name="Freeform 58">
                <a:extLst>
                  <a:ext uri="{FF2B5EF4-FFF2-40B4-BE49-F238E27FC236}">
                    <a16:creationId xmlns:a16="http://schemas.microsoft.com/office/drawing/2014/main" id="{D1FB5A9E-3A92-4682-AF03-4A227CA80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792"/>
                <a:ext cx="6" cy="3209"/>
              </a:xfrm>
              <a:custGeom>
                <a:avLst/>
                <a:gdLst>
                  <a:gd name="T0" fmla="*/ 6 w 6"/>
                  <a:gd name="T1" fmla="*/ 3209 h 3209"/>
                  <a:gd name="T2" fmla="*/ 0 w 6"/>
                  <a:gd name="T3" fmla="*/ 0 h 3209"/>
                  <a:gd name="T4" fmla="*/ 0 60000 65536"/>
                  <a:gd name="T5" fmla="*/ 0 60000 65536"/>
                  <a:gd name="T6" fmla="*/ 0 w 6"/>
                  <a:gd name="T7" fmla="*/ 0 h 3209"/>
                  <a:gd name="T8" fmla="*/ 6 w 6"/>
                  <a:gd name="T9" fmla="*/ 3209 h 32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209">
                    <a:moveTo>
                      <a:pt x="6" y="3209"/>
                    </a:move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99" name="Line 59">
                <a:extLst>
                  <a:ext uri="{FF2B5EF4-FFF2-40B4-BE49-F238E27FC236}">
                    <a16:creationId xmlns:a16="http://schemas.microsoft.com/office/drawing/2014/main" id="{41E08BE3-1271-4AD6-981C-CB0362E4EB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993"/>
                <a:ext cx="1248" cy="183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3867" name="Group 60">
              <a:extLst>
                <a:ext uri="{FF2B5EF4-FFF2-40B4-BE49-F238E27FC236}">
                  <a16:creationId xmlns:a16="http://schemas.microsoft.com/office/drawing/2014/main" id="{AA3EDB4E-6532-4C8C-BBC1-39BC9E423D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91"/>
              <a:ext cx="91" cy="3493"/>
              <a:chOff x="2834" y="391"/>
              <a:chExt cx="91" cy="3493"/>
            </a:xfrm>
          </p:grpSpPr>
          <p:sp>
            <p:nvSpPr>
              <p:cNvPr id="163868" name="Line 61">
                <a:extLst>
                  <a:ext uri="{FF2B5EF4-FFF2-40B4-BE49-F238E27FC236}">
                    <a16:creationId xmlns:a16="http://schemas.microsoft.com/office/drawing/2014/main" id="{9FFF6321-D1CE-438F-ADA1-57683A7E5D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9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69" name="Line 62">
                <a:extLst>
                  <a:ext uri="{FF2B5EF4-FFF2-40B4-BE49-F238E27FC236}">
                    <a16:creationId xmlns:a16="http://schemas.microsoft.com/office/drawing/2014/main" id="{4E173034-1A02-4D09-9E9B-6313023327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51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70" name="Line 63">
                <a:extLst>
                  <a:ext uri="{FF2B5EF4-FFF2-40B4-BE49-F238E27FC236}">
                    <a16:creationId xmlns:a16="http://schemas.microsoft.com/office/drawing/2014/main" id="{B80E2075-B9F5-4057-80E4-B32D8B01A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75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71" name="Line 64">
                <a:extLst>
                  <a:ext uri="{FF2B5EF4-FFF2-40B4-BE49-F238E27FC236}">
                    <a16:creationId xmlns:a16="http://schemas.microsoft.com/office/drawing/2014/main" id="{1479BDB8-DF05-46B0-A738-C18D611246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99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72" name="Line 65">
                <a:extLst>
                  <a:ext uri="{FF2B5EF4-FFF2-40B4-BE49-F238E27FC236}">
                    <a16:creationId xmlns:a16="http://schemas.microsoft.com/office/drawing/2014/main" id="{06A20833-3EE0-4297-A7BB-FA5E225B7B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23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73" name="Line 66">
                <a:extLst>
                  <a:ext uri="{FF2B5EF4-FFF2-40B4-BE49-F238E27FC236}">
                    <a16:creationId xmlns:a16="http://schemas.microsoft.com/office/drawing/2014/main" id="{3BFC3D24-33FD-4ED1-8FF9-76B4819271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47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74" name="Line 67">
                <a:extLst>
                  <a:ext uri="{FF2B5EF4-FFF2-40B4-BE49-F238E27FC236}">
                    <a16:creationId xmlns:a16="http://schemas.microsoft.com/office/drawing/2014/main" id="{EFFD95E8-4AFE-4AB4-AFC5-284FDAED11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1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75" name="Line 68">
                <a:extLst>
                  <a:ext uri="{FF2B5EF4-FFF2-40B4-BE49-F238E27FC236}">
                    <a16:creationId xmlns:a16="http://schemas.microsoft.com/office/drawing/2014/main" id="{E77C2E60-D50D-47A9-8BDE-5027FEF1BA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95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76" name="Line 69">
                <a:extLst>
                  <a:ext uri="{FF2B5EF4-FFF2-40B4-BE49-F238E27FC236}">
                    <a16:creationId xmlns:a16="http://schemas.microsoft.com/office/drawing/2014/main" id="{58956083-33C0-488C-8E52-DB9732FD8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19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77" name="Line 70">
                <a:extLst>
                  <a:ext uri="{FF2B5EF4-FFF2-40B4-BE49-F238E27FC236}">
                    <a16:creationId xmlns:a16="http://schemas.microsoft.com/office/drawing/2014/main" id="{85B37123-E3F9-4352-9CB3-7D9ECC7425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43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78" name="Line 71">
                <a:extLst>
                  <a:ext uri="{FF2B5EF4-FFF2-40B4-BE49-F238E27FC236}">
                    <a16:creationId xmlns:a16="http://schemas.microsoft.com/office/drawing/2014/main" id="{7D4AF76C-162A-4122-A0B9-91DE61696D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63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79" name="Line 72">
                <a:extLst>
                  <a:ext uri="{FF2B5EF4-FFF2-40B4-BE49-F238E27FC236}">
                    <a16:creationId xmlns:a16="http://schemas.microsoft.com/office/drawing/2014/main" id="{F878383A-AB2A-4610-9B07-445C1CEA3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87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80" name="Line 73">
                <a:extLst>
                  <a:ext uri="{FF2B5EF4-FFF2-40B4-BE49-F238E27FC236}">
                    <a16:creationId xmlns:a16="http://schemas.microsoft.com/office/drawing/2014/main" id="{C1CEB798-E47E-4C8B-8370-BA94A2022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11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81" name="Line 74">
                <a:extLst>
                  <a:ext uri="{FF2B5EF4-FFF2-40B4-BE49-F238E27FC236}">
                    <a16:creationId xmlns:a16="http://schemas.microsoft.com/office/drawing/2014/main" id="{FEFFD036-83B7-4D2B-AF6A-E60327F970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35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82" name="Line 75">
                <a:extLst>
                  <a:ext uri="{FF2B5EF4-FFF2-40B4-BE49-F238E27FC236}">
                    <a16:creationId xmlns:a16="http://schemas.microsoft.com/office/drawing/2014/main" id="{76B04A30-9250-4FF9-B019-5E5280D37F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59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83" name="Line 76">
                <a:extLst>
                  <a:ext uri="{FF2B5EF4-FFF2-40B4-BE49-F238E27FC236}">
                    <a16:creationId xmlns:a16="http://schemas.microsoft.com/office/drawing/2014/main" id="{5ABE0FFF-3064-47D0-98E3-AA11A01CC9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83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84" name="Line 77">
                <a:extLst>
                  <a:ext uri="{FF2B5EF4-FFF2-40B4-BE49-F238E27FC236}">
                    <a16:creationId xmlns:a16="http://schemas.microsoft.com/office/drawing/2014/main" id="{2252FE07-E9F8-47EA-9181-CA6E0547C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07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85" name="Line 78">
                <a:extLst>
                  <a:ext uri="{FF2B5EF4-FFF2-40B4-BE49-F238E27FC236}">
                    <a16:creationId xmlns:a16="http://schemas.microsoft.com/office/drawing/2014/main" id="{6E576127-E8CA-46F2-8CEA-B1144C7022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31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86" name="Line 79">
                <a:extLst>
                  <a:ext uri="{FF2B5EF4-FFF2-40B4-BE49-F238E27FC236}">
                    <a16:creationId xmlns:a16="http://schemas.microsoft.com/office/drawing/2014/main" id="{AA24479F-FD9C-4B95-ACE8-14DADFC323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55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87" name="Line 80">
                <a:extLst>
                  <a:ext uri="{FF2B5EF4-FFF2-40B4-BE49-F238E27FC236}">
                    <a16:creationId xmlns:a16="http://schemas.microsoft.com/office/drawing/2014/main" id="{11A295C1-1FAE-4418-9F45-F5EE7B9B2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67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88" name="Line 81">
                <a:extLst>
                  <a:ext uri="{FF2B5EF4-FFF2-40B4-BE49-F238E27FC236}">
                    <a16:creationId xmlns:a16="http://schemas.microsoft.com/office/drawing/2014/main" id="{392420F9-A43F-49D4-BBD5-BCB0E307B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79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89" name="Line 82">
                <a:extLst>
                  <a:ext uri="{FF2B5EF4-FFF2-40B4-BE49-F238E27FC236}">
                    <a16:creationId xmlns:a16="http://schemas.microsoft.com/office/drawing/2014/main" id="{2022B579-7BA4-4797-B7C7-E27214AED9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92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90" name="Line 83">
                <a:extLst>
                  <a:ext uri="{FF2B5EF4-FFF2-40B4-BE49-F238E27FC236}">
                    <a16:creationId xmlns:a16="http://schemas.microsoft.com/office/drawing/2014/main" id="{43EFFC2B-AEA8-4E01-8ACE-5C2D17D638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04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91" name="Line 84">
                <a:extLst>
                  <a:ext uri="{FF2B5EF4-FFF2-40B4-BE49-F238E27FC236}">
                    <a16:creationId xmlns:a16="http://schemas.microsoft.com/office/drawing/2014/main" id="{A25ED290-64B6-4530-B7D5-48974B45CE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16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92" name="Line 85">
                <a:extLst>
                  <a:ext uri="{FF2B5EF4-FFF2-40B4-BE49-F238E27FC236}">
                    <a16:creationId xmlns:a16="http://schemas.microsoft.com/office/drawing/2014/main" id="{7CB1416F-FEA1-41DB-8915-7500CE4172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28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93" name="Line 86">
                <a:extLst>
                  <a:ext uri="{FF2B5EF4-FFF2-40B4-BE49-F238E27FC236}">
                    <a16:creationId xmlns:a16="http://schemas.microsoft.com/office/drawing/2014/main" id="{0A29AC1A-9450-431D-AFDA-0700ACAA53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40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94" name="Line 87">
                <a:extLst>
                  <a:ext uri="{FF2B5EF4-FFF2-40B4-BE49-F238E27FC236}">
                    <a16:creationId xmlns:a16="http://schemas.microsoft.com/office/drawing/2014/main" id="{FF82F4ED-78B0-427D-9D15-7855F1DA7F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52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95" name="Line 88">
                <a:extLst>
                  <a:ext uri="{FF2B5EF4-FFF2-40B4-BE49-F238E27FC236}">
                    <a16:creationId xmlns:a16="http://schemas.microsoft.com/office/drawing/2014/main" id="{4372DA64-7FF2-4033-B25F-F2A97B8F36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64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96" name="Line 89">
                <a:extLst>
                  <a:ext uri="{FF2B5EF4-FFF2-40B4-BE49-F238E27FC236}">
                    <a16:creationId xmlns:a16="http://schemas.microsoft.com/office/drawing/2014/main" id="{07C87C68-DF89-4873-B7F4-D31BBB7728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76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97" name="Line 90">
                <a:extLst>
                  <a:ext uri="{FF2B5EF4-FFF2-40B4-BE49-F238E27FC236}">
                    <a16:creationId xmlns:a16="http://schemas.microsoft.com/office/drawing/2014/main" id="{2596CD11-2BD7-437C-B0F1-2674EF7452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88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3857" name="Group 91">
            <a:extLst>
              <a:ext uri="{FF2B5EF4-FFF2-40B4-BE49-F238E27FC236}">
                <a16:creationId xmlns:a16="http://schemas.microsoft.com/office/drawing/2014/main" id="{245CA89C-92F2-4119-9665-0A866C0BCF97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82364" name="Oval 92">
              <a:extLst>
                <a:ext uri="{FF2B5EF4-FFF2-40B4-BE49-F238E27FC236}">
                  <a16:creationId xmlns:a16="http://schemas.microsoft.com/office/drawing/2014/main" id="{E76BD0DD-8B13-4DE6-BB52-CA50F0061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63859" name="Text Box 93">
              <a:extLst>
                <a:ext uri="{FF2B5EF4-FFF2-40B4-BE49-F238E27FC236}">
                  <a16:creationId xmlns:a16="http://schemas.microsoft.com/office/drawing/2014/main" id="{EE26DF17-7902-4B5A-8C37-89C2FBA8C5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63860" name="Freeform 94">
              <a:extLst>
                <a:ext uri="{FF2B5EF4-FFF2-40B4-BE49-F238E27FC236}">
                  <a16:creationId xmlns:a16="http://schemas.microsoft.com/office/drawing/2014/main" id="{5E93D37E-C40C-4A8B-9C5C-948B32E32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861" name="Freeform 95">
              <a:extLst>
                <a:ext uri="{FF2B5EF4-FFF2-40B4-BE49-F238E27FC236}">
                  <a16:creationId xmlns:a16="http://schemas.microsoft.com/office/drawing/2014/main" id="{D4EC0798-081C-404F-B0C5-7CC688AE2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862" name="Freeform 96">
              <a:extLst>
                <a:ext uri="{FF2B5EF4-FFF2-40B4-BE49-F238E27FC236}">
                  <a16:creationId xmlns:a16="http://schemas.microsoft.com/office/drawing/2014/main" id="{CDD356D1-D03C-4A6C-BFED-A2F0D7BC4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863" name="Text Box 97">
              <a:extLst>
                <a:ext uri="{FF2B5EF4-FFF2-40B4-BE49-F238E27FC236}">
                  <a16:creationId xmlns:a16="http://schemas.microsoft.com/office/drawing/2014/main" id="{5CD85F8F-69D1-4D30-912D-27893BFCB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63864" name="Text Box 98">
              <a:extLst>
                <a:ext uri="{FF2B5EF4-FFF2-40B4-BE49-F238E27FC236}">
                  <a16:creationId xmlns:a16="http://schemas.microsoft.com/office/drawing/2014/main" id="{ACD00DEA-9E22-4E4C-92C1-8AFEC21006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63865" name="Text Box 99">
              <a:extLst>
                <a:ext uri="{FF2B5EF4-FFF2-40B4-BE49-F238E27FC236}">
                  <a16:creationId xmlns:a16="http://schemas.microsoft.com/office/drawing/2014/main" id="{DC3A3924-C5FA-48DE-BE04-9619D999F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1B692F36-BBBE-476E-AE65-602812A0F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B00F395-AC75-467A-B9F0-57426A2A4ABB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3860800"/>
            <a:ext cx="2514600" cy="395288"/>
            <a:chOff x="1104" y="3696"/>
            <a:chExt cx="1848" cy="288"/>
          </a:xfrm>
        </p:grpSpPr>
        <p:sp>
          <p:nvSpPr>
            <p:cNvPr id="164954" name="Oval 4">
              <a:extLst>
                <a:ext uri="{FF2B5EF4-FFF2-40B4-BE49-F238E27FC236}">
                  <a16:creationId xmlns:a16="http://schemas.microsoft.com/office/drawing/2014/main" id="{7C2B6EA0-1DD2-43CA-BA6C-2A4675891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55" name="Oval 5">
              <a:extLst>
                <a:ext uri="{FF2B5EF4-FFF2-40B4-BE49-F238E27FC236}">
                  <a16:creationId xmlns:a16="http://schemas.microsoft.com/office/drawing/2014/main" id="{7A3C31E2-AEA4-4BCC-85E0-D1FA13322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56" name="Oval 6">
              <a:extLst>
                <a:ext uri="{FF2B5EF4-FFF2-40B4-BE49-F238E27FC236}">
                  <a16:creationId xmlns:a16="http://schemas.microsoft.com/office/drawing/2014/main" id="{843B1C0E-780E-452B-BF96-6DA7104C4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57" name="Oval 7">
              <a:extLst>
                <a:ext uri="{FF2B5EF4-FFF2-40B4-BE49-F238E27FC236}">
                  <a16:creationId xmlns:a16="http://schemas.microsoft.com/office/drawing/2014/main" id="{80C90094-3F86-47FB-9851-1A9F2E94E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58" name="Oval 8">
              <a:extLst>
                <a:ext uri="{FF2B5EF4-FFF2-40B4-BE49-F238E27FC236}">
                  <a16:creationId xmlns:a16="http://schemas.microsoft.com/office/drawing/2014/main" id="{B884A5EF-5766-420C-AA74-749AA99EB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59" name="Oval 9">
              <a:extLst>
                <a:ext uri="{FF2B5EF4-FFF2-40B4-BE49-F238E27FC236}">
                  <a16:creationId xmlns:a16="http://schemas.microsoft.com/office/drawing/2014/main" id="{F4F6841D-2CD1-4B42-B536-39D73C2AA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60" name="Oval 10">
              <a:extLst>
                <a:ext uri="{FF2B5EF4-FFF2-40B4-BE49-F238E27FC236}">
                  <a16:creationId xmlns:a16="http://schemas.microsoft.com/office/drawing/2014/main" id="{8042EF74-E76E-4D3D-80F4-20EAFA2A2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61" name="Oval 11">
              <a:extLst>
                <a:ext uri="{FF2B5EF4-FFF2-40B4-BE49-F238E27FC236}">
                  <a16:creationId xmlns:a16="http://schemas.microsoft.com/office/drawing/2014/main" id="{1E77DBB2-AD41-4E44-B465-69F1B902E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62" name="Oval 12">
              <a:extLst>
                <a:ext uri="{FF2B5EF4-FFF2-40B4-BE49-F238E27FC236}">
                  <a16:creationId xmlns:a16="http://schemas.microsoft.com/office/drawing/2014/main" id="{9EF3C511-587D-4CF1-89D3-CA06CC259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63" name="Oval 13">
              <a:extLst>
                <a:ext uri="{FF2B5EF4-FFF2-40B4-BE49-F238E27FC236}">
                  <a16:creationId xmlns:a16="http://schemas.microsoft.com/office/drawing/2014/main" id="{DF5196D9-E128-4EC6-8C7C-F80DC5249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3310" name="Line 14">
            <a:extLst>
              <a:ext uri="{FF2B5EF4-FFF2-40B4-BE49-F238E27FC236}">
                <a16:creationId xmlns:a16="http://schemas.microsoft.com/office/drawing/2014/main" id="{2D9CD5E4-9B6B-4E6A-91C6-C2214EDA37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05923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88686377-3830-402E-9664-51B1B0EB264E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5373689"/>
            <a:ext cx="2514600" cy="395287"/>
            <a:chOff x="1104" y="3696"/>
            <a:chExt cx="1848" cy="288"/>
          </a:xfrm>
        </p:grpSpPr>
        <p:sp>
          <p:nvSpPr>
            <p:cNvPr id="164944" name="Oval 16">
              <a:extLst>
                <a:ext uri="{FF2B5EF4-FFF2-40B4-BE49-F238E27FC236}">
                  <a16:creationId xmlns:a16="http://schemas.microsoft.com/office/drawing/2014/main" id="{2781757D-27E6-451E-B9D0-5C24B9D5B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45" name="Oval 17">
              <a:extLst>
                <a:ext uri="{FF2B5EF4-FFF2-40B4-BE49-F238E27FC236}">
                  <a16:creationId xmlns:a16="http://schemas.microsoft.com/office/drawing/2014/main" id="{79E829E4-5BFF-40AA-AD39-D4C7FA4B8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46" name="Oval 18">
              <a:extLst>
                <a:ext uri="{FF2B5EF4-FFF2-40B4-BE49-F238E27FC236}">
                  <a16:creationId xmlns:a16="http://schemas.microsoft.com/office/drawing/2014/main" id="{7B891C9D-52FB-4161-8759-5379DFA14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47" name="Oval 19">
              <a:extLst>
                <a:ext uri="{FF2B5EF4-FFF2-40B4-BE49-F238E27FC236}">
                  <a16:creationId xmlns:a16="http://schemas.microsoft.com/office/drawing/2014/main" id="{7FE97B79-4703-404C-A848-DEBBCB874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48" name="Oval 20">
              <a:extLst>
                <a:ext uri="{FF2B5EF4-FFF2-40B4-BE49-F238E27FC236}">
                  <a16:creationId xmlns:a16="http://schemas.microsoft.com/office/drawing/2014/main" id="{44849239-ACDE-4BC1-95DB-CA9D61414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49" name="Oval 21">
              <a:extLst>
                <a:ext uri="{FF2B5EF4-FFF2-40B4-BE49-F238E27FC236}">
                  <a16:creationId xmlns:a16="http://schemas.microsoft.com/office/drawing/2014/main" id="{5C1AC735-90F7-4C00-ADFA-AA05EEEDF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50" name="Oval 22">
              <a:extLst>
                <a:ext uri="{FF2B5EF4-FFF2-40B4-BE49-F238E27FC236}">
                  <a16:creationId xmlns:a16="http://schemas.microsoft.com/office/drawing/2014/main" id="{1CFA95E5-9FA3-4FF9-B010-1E6060B8A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51" name="Oval 23">
              <a:extLst>
                <a:ext uri="{FF2B5EF4-FFF2-40B4-BE49-F238E27FC236}">
                  <a16:creationId xmlns:a16="http://schemas.microsoft.com/office/drawing/2014/main" id="{CE088ACF-75C7-4186-BCC9-E1B53F26B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52" name="Oval 24">
              <a:extLst>
                <a:ext uri="{FF2B5EF4-FFF2-40B4-BE49-F238E27FC236}">
                  <a16:creationId xmlns:a16="http://schemas.microsoft.com/office/drawing/2014/main" id="{338381CD-59C4-46EC-8B94-332CF1FF8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53" name="Oval 25">
              <a:extLst>
                <a:ext uri="{FF2B5EF4-FFF2-40B4-BE49-F238E27FC236}">
                  <a16:creationId xmlns:a16="http://schemas.microsoft.com/office/drawing/2014/main" id="{DD812730-FEC0-422D-BD18-7E1397E99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3322" name="Line 26">
            <a:extLst>
              <a:ext uri="{FF2B5EF4-FFF2-40B4-BE49-F238E27FC236}">
                <a16:creationId xmlns:a16="http://schemas.microsoft.com/office/drawing/2014/main" id="{E56646E6-1546-420B-9CC3-DD492F5B2E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58958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9D06E303-3FFD-4087-AD7B-C4E013011078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981075"/>
            <a:ext cx="2514600" cy="395288"/>
            <a:chOff x="1104" y="3696"/>
            <a:chExt cx="1848" cy="288"/>
          </a:xfrm>
        </p:grpSpPr>
        <p:sp>
          <p:nvSpPr>
            <p:cNvPr id="164934" name="Oval 28">
              <a:extLst>
                <a:ext uri="{FF2B5EF4-FFF2-40B4-BE49-F238E27FC236}">
                  <a16:creationId xmlns:a16="http://schemas.microsoft.com/office/drawing/2014/main" id="{D5A3FFBF-A10C-4D5C-A591-C7DA2E5D1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35" name="Oval 29">
              <a:extLst>
                <a:ext uri="{FF2B5EF4-FFF2-40B4-BE49-F238E27FC236}">
                  <a16:creationId xmlns:a16="http://schemas.microsoft.com/office/drawing/2014/main" id="{F3242D32-CE35-4755-AB24-D39DF0625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36" name="Oval 30">
              <a:extLst>
                <a:ext uri="{FF2B5EF4-FFF2-40B4-BE49-F238E27FC236}">
                  <a16:creationId xmlns:a16="http://schemas.microsoft.com/office/drawing/2014/main" id="{CD060CA5-106F-4ABA-B3C7-E99B6A1CE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37" name="Oval 31">
              <a:extLst>
                <a:ext uri="{FF2B5EF4-FFF2-40B4-BE49-F238E27FC236}">
                  <a16:creationId xmlns:a16="http://schemas.microsoft.com/office/drawing/2014/main" id="{1E68DCC6-B636-498A-9FB5-79BB374E8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38" name="Oval 32">
              <a:extLst>
                <a:ext uri="{FF2B5EF4-FFF2-40B4-BE49-F238E27FC236}">
                  <a16:creationId xmlns:a16="http://schemas.microsoft.com/office/drawing/2014/main" id="{906958B7-FDC1-434D-85D5-CC1A5DB59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39" name="Oval 33">
              <a:extLst>
                <a:ext uri="{FF2B5EF4-FFF2-40B4-BE49-F238E27FC236}">
                  <a16:creationId xmlns:a16="http://schemas.microsoft.com/office/drawing/2014/main" id="{5CEC927A-CAF3-4150-8A3D-71E2FACC0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40" name="Oval 34">
              <a:extLst>
                <a:ext uri="{FF2B5EF4-FFF2-40B4-BE49-F238E27FC236}">
                  <a16:creationId xmlns:a16="http://schemas.microsoft.com/office/drawing/2014/main" id="{CF325429-B037-49E3-9964-F079B4A93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41" name="Oval 35">
              <a:extLst>
                <a:ext uri="{FF2B5EF4-FFF2-40B4-BE49-F238E27FC236}">
                  <a16:creationId xmlns:a16="http://schemas.microsoft.com/office/drawing/2014/main" id="{95D1E68A-F17C-424E-A8F2-540F3475A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42" name="Oval 36">
              <a:extLst>
                <a:ext uri="{FF2B5EF4-FFF2-40B4-BE49-F238E27FC236}">
                  <a16:creationId xmlns:a16="http://schemas.microsoft.com/office/drawing/2014/main" id="{8ABE9183-1E7D-4B7E-86B2-382F2541C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43" name="Oval 37">
              <a:extLst>
                <a:ext uri="{FF2B5EF4-FFF2-40B4-BE49-F238E27FC236}">
                  <a16:creationId xmlns:a16="http://schemas.microsoft.com/office/drawing/2014/main" id="{00005794-4264-4AB9-BE62-25375A3F8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3334" name="Line 38">
            <a:extLst>
              <a:ext uri="{FF2B5EF4-FFF2-40B4-BE49-F238E27FC236}">
                <a16:creationId xmlns:a16="http://schemas.microsoft.com/office/drawing/2014/main" id="{B60095AA-AF1B-4345-AD27-28997AD250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179513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31D061AA-3DA2-4987-AC25-D75F0AE4A6FD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2528889"/>
            <a:ext cx="2514600" cy="395287"/>
            <a:chOff x="1104" y="3696"/>
            <a:chExt cx="1848" cy="288"/>
          </a:xfrm>
        </p:grpSpPr>
        <p:sp>
          <p:nvSpPr>
            <p:cNvPr id="164924" name="Oval 40">
              <a:extLst>
                <a:ext uri="{FF2B5EF4-FFF2-40B4-BE49-F238E27FC236}">
                  <a16:creationId xmlns:a16="http://schemas.microsoft.com/office/drawing/2014/main" id="{251DCE1F-3411-47ED-971A-C1A0D9BE5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25" name="Oval 41">
              <a:extLst>
                <a:ext uri="{FF2B5EF4-FFF2-40B4-BE49-F238E27FC236}">
                  <a16:creationId xmlns:a16="http://schemas.microsoft.com/office/drawing/2014/main" id="{134B204A-6BDC-41A2-8915-FD92995B6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26" name="Oval 42">
              <a:extLst>
                <a:ext uri="{FF2B5EF4-FFF2-40B4-BE49-F238E27FC236}">
                  <a16:creationId xmlns:a16="http://schemas.microsoft.com/office/drawing/2014/main" id="{9FA5FB87-A50A-4DE5-8B29-8CF899382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27" name="Oval 43">
              <a:extLst>
                <a:ext uri="{FF2B5EF4-FFF2-40B4-BE49-F238E27FC236}">
                  <a16:creationId xmlns:a16="http://schemas.microsoft.com/office/drawing/2014/main" id="{E600D589-1083-4D75-8A4D-7B9C89DF1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28" name="Oval 44">
              <a:extLst>
                <a:ext uri="{FF2B5EF4-FFF2-40B4-BE49-F238E27FC236}">
                  <a16:creationId xmlns:a16="http://schemas.microsoft.com/office/drawing/2014/main" id="{4623DA3A-9688-4622-8BF3-28A00D508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29" name="Oval 45">
              <a:extLst>
                <a:ext uri="{FF2B5EF4-FFF2-40B4-BE49-F238E27FC236}">
                  <a16:creationId xmlns:a16="http://schemas.microsoft.com/office/drawing/2014/main" id="{E2391E3B-0BE5-4C20-A316-F09F8DDC6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30" name="Oval 46">
              <a:extLst>
                <a:ext uri="{FF2B5EF4-FFF2-40B4-BE49-F238E27FC236}">
                  <a16:creationId xmlns:a16="http://schemas.microsoft.com/office/drawing/2014/main" id="{3F820B9C-D32D-4EFE-8E51-3FB0B6B30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31" name="Oval 47">
              <a:extLst>
                <a:ext uri="{FF2B5EF4-FFF2-40B4-BE49-F238E27FC236}">
                  <a16:creationId xmlns:a16="http://schemas.microsoft.com/office/drawing/2014/main" id="{1C220B5C-47D0-482E-89E2-F70115A0E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32" name="Oval 48">
              <a:extLst>
                <a:ext uri="{FF2B5EF4-FFF2-40B4-BE49-F238E27FC236}">
                  <a16:creationId xmlns:a16="http://schemas.microsoft.com/office/drawing/2014/main" id="{32FDEDB3-AC47-4C71-96F2-25E2839B0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4933" name="Oval 49">
              <a:extLst>
                <a:ext uri="{FF2B5EF4-FFF2-40B4-BE49-F238E27FC236}">
                  <a16:creationId xmlns:a16="http://schemas.microsoft.com/office/drawing/2014/main" id="{2A9467AE-410F-4D54-8F85-0B40F8D8A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3346" name="Line 50">
            <a:extLst>
              <a:ext uri="{FF2B5EF4-FFF2-40B4-BE49-F238E27FC236}">
                <a16:creationId xmlns:a16="http://schemas.microsoft.com/office/drawing/2014/main" id="{E99D881D-F64A-4780-8A89-C6A6483C72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272732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5" name="Rectangle 51">
            <a:extLst>
              <a:ext uri="{FF2B5EF4-FFF2-40B4-BE49-F238E27FC236}">
                <a16:creationId xmlns:a16="http://schemas.microsoft.com/office/drawing/2014/main" id="{70442DAE-F504-444E-AADA-22C1482B7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357563"/>
            <a:ext cx="2376487" cy="215900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4876" name="Rectangle 52">
            <a:extLst>
              <a:ext uri="{FF2B5EF4-FFF2-40B4-BE49-F238E27FC236}">
                <a16:creationId xmlns:a16="http://schemas.microsoft.com/office/drawing/2014/main" id="{42039E6D-F2BF-46F6-94DB-F75C97DAE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0"/>
            <a:ext cx="2376487" cy="2160588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4877" name="Rectangle 53">
            <a:extLst>
              <a:ext uri="{FF2B5EF4-FFF2-40B4-BE49-F238E27FC236}">
                <a16:creationId xmlns:a16="http://schemas.microsoft.com/office/drawing/2014/main" id="{6AE2BEDF-0EC7-43E2-9636-DDCD63B96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341438"/>
            <a:ext cx="2376488" cy="208915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4878" name="Rectangle 54">
            <a:extLst>
              <a:ext uri="{FF2B5EF4-FFF2-40B4-BE49-F238E27FC236}">
                <a16:creationId xmlns:a16="http://schemas.microsoft.com/office/drawing/2014/main" id="{21BAAA9E-4D84-488D-B957-DD040B506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076701"/>
            <a:ext cx="2376488" cy="223202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4879" name="Text Box 55">
            <a:extLst>
              <a:ext uri="{FF2B5EF4-FFF2-40B4-BE49-F238E27FC236}">
                <a16:creationId xmlns:a16="http://schemas.microsoft.com/office/drawing/2014/main" id="{D9B63B7E-2F72-4217-9CF1-1BCFC0DEA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6"/>
            <a:ext cx="1584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12</a:t>
            </a:r>
          </a:p>
        </p:txBody>
      </p:sp>
      <p:grpSp>
        <p:nvGrpSpPr>
          <p:cNvPr id="164880" name="Group 56">
            <a:extLst>
              <a:ext uri="{FF2B5EF4-FFF2-40B4-BE49-F238E27FC236}">
                <a16:creationId xmlns:a16="http://schemas.microsoft.com/office/drawing/2014/main" id="{305AF8BC-D54E-48B3-B6C7-7BF8953E964C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2054225" cy="6008687"/>
            <a:chOff x="2834" y="391"/>
            <a:chExt cx="1294" cy="3785"/>
          </a:xfrm>
        </p:grpSpPr>
        <p:grpSp>
          <p:nvGrpSpPr>
            <p:cNvPr id="164890" name="Group 57">
              <a:extLst>
                <a:ext uri="{FF2B5EF4-FFF2-40B4-BE49-F238E27FC236}">
                  <a16:creationId xmlns:a16="http://schemas.microsoft.com/office/drawing/2014/main" id="{75010740-14AB-4643-BEDD-BAD249DA61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" y="391"/>
              <a:ext cx="1254" cy="3785"/>
              <a:chOff x="2874" y="792"/>
              <a:chExt cx="1254" cy="3384"/>
            </a:xfrm>
          </p:grpSpPr>
          <p:sp>
            <p:nvSpPr>
              <p:cNvPr id="164922" name="Freeform 58">
                <a:extLst>
                  <a:ext uri="{FF2B5EF4-FFF2-40B4-BE49-F238E27FC236}">
                    <a16:creationId xmlns:a16="http://schemas.microsoft.com/office/drawing/2014/main" id="{FFA91D27-C19E-444D-9385-D977A8B55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792"/>
                <a:ext cx="6" cy="3209"/>
              </a:xfrm>
              <a:custGeom>
                <a:avLst/>
                <a:gdLst>
                  <a:gd name="T0" fmla="*/ 6 w 6"/>
                  <a:gd name="T1" fmla="*/ 3209 h 3209"/>
                  <a:gd name="T2" fmla="*/ 0 w 6"/>
                  <a:gd name="T3" fmla="*/ 0 h 3209"/>
                  <a:gd name="T4" fmla="*/ 0 60000 65536"/>
                  <a:gd name="T5" fmla="*/ 0 60000 65536"/>
                  <a:gd name="T6" fmla="*/ 0 w 6"/>
                  <a:gd name="T7" fmla="*/ 0 h 3209"/>
                  <a:gd name="T8" fmla="*/ 6 w 6"/>
                  <a:gd name="T9" fmla="*/ 3209 h 32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209">
                    <a:moveTo>
                      <a:pt x="6" y="3209"/>
                    </a:move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23" name="Line 59">
                <a:extLst>
                  <a:ext uri="{FF2B5EF4-FFF2-40B4-BE49-F238E27FC236}">
                    <a16:creationId xmlns:a16="http://schemas.microsoft.com/office/drawing/2014/main" id="{55AE85AD-0918-4BF4-AE63-E01DC8B13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993"/>
                <a:ext cx="1248" cy="183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891" name="Group 60">
              <a:extLst>
                <a:ext uri="{FF2B5EF4-FFF2-40B4-BE49-F238E27FC236}">
                  <a16:creationId xmlns:a16="http://schemas.microsoft.com/office/drawing/2014/main" id="{48B4E266-8019-4CF6-AD3F-E540116480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91"/>
              <a:ext cx="91" cy="3493"/>
              <a:chOff x="2834" y="391"/>
              <a:chExt cx="91" cy="3493"/>
            </a:xfrm>
          </p:grpSpPr>
          <p:sp>
            <p:nvSpPr>
              <p:cNvPr id="164892" name="Line 61">
                <a:extLst>
                  <a:ext uri="{FF2B5EF4-FFF2-40B4-BE49-F238E27FC236}">
                    <a16:creationId xmlns:a16="http://schemas.microsoft.com/office/drawing/2014/main" id="{4C898247-1A43-41D0-8F2C-535A1B7C07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9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93" name="Line 62">
                <a:extLst>
                  <a:ext uri="{FF2B5EF4-FFF2-40B4-BE49-F238E27FC236}">
                    <a16:creationId xmlns:a16="http://schemas.microsoft.com/office/drawing/2014/main" id="{C7AB2613-084B-49F5-81DF-2EDC3BEB64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51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94" name="Line 63">
                <a:extLst>
                  <a:ext uri="{FF2B5EF4-FFF2-40B4-BE49-F238E27FC236}">
                    <a16:creationId xmlns:a16="http://schemas.microsoft.com/office/drawing/2014/main" id="{D9A87671-8E64-466A-8A54-F016D6A635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75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95" name="Line 64">
                <a:extLst>
                  <a:ext uri="{FF2B5EF4-FFF2-40B4-BE49-F238E27FC236}">
                    <a16:creationId xmlns:a16="http://schemas.microsoft.com/office/drawing/2014/main" id="{DF9771B7-3F5D-4D5D-9779-54251B0BD2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99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96" name="Line 65">
                <a:extLst>
                  <a:ext uri="{FF2B5EF4-FFF2-40B4-BE49-F238E27FC236}">
                    <a16:creationId xmlns:a16="http://schemas.microsoft.com/office/drawing/2014/main" id="{FB1091CC-0BBB-4814-85EE-265952DF9F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23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97" name="Line 66">
                <a:extLst>
                  <a:ext uri="{FF2B5EF4-FFF2-40B4-BE49-F238E27FC236}">
                    <a16:creationId xmlns:a16="http://schemas.microsoft.com/office/drawing/2014/main" id="{5C2E6932-5D30-4D25-A15D-AAB18D6A2D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47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98" name="Line 67">
                <a:extLst>
                  <a:ext uri="{FF2B5EF4-FFF2-40B4-BE49-F238E27FC236}">
                    <a16:creationId xmlns:a16="http://schemas.microsoft.com/office/drawing/2014/main" id="{379D179F-A4AC-409C-B2CD-DE1C4954DC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1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99" name="Line 68">
                <a:extLst>
                  <a:ext uri="{FF2B5EF4-FFF2-40B4-BE49-F238E27FC236}">
                    <a16:creationId xmlns:a16="http://schemas.microsoft.com/office/drawing/2014/main" id="{7C7637B6-22CC-4A51-9376-2E95078B7C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95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00" name="Line 69">
                <a:extLst>
                  <a:ext uri="{FF2B5EF4-FFF2-40B4-BE49-F238E27FC236}">
                    <a16:creationId xmlns:a16="http://schemas.microsoft.com/office/drawing/2014/main" id="{7CBE448A-4E28-4EDD-8589-E3FC1B97F3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19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01" name="Line 70">
                <a:extLst>
                  <a:ext uri="{FF2B5EF4-FFF2-40B4-BE49-F238E27FC236}">
                    <a16:creationId xmlns:a16="http://schemas.microsoft.com/office/drawing/2014/main" id="{B2531CAB-52C6-424A-A29F-BEF9D1687F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43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02" name="Line 71">
                <a:extLst>
                  <a:ext uri="{FF2B5EF4-FFF2-40B4-BE49-F238E27FC236}">
                    <a16:creationId xmlns:a16="http://schemas.microsoft.com/office/drawing/2014/main" id="{905BD958-88BF-455F-8310-2A499411C9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63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03" name="Line 72">
                <a:extLst>
                  <a:ext uri="{FF2B5EF4-FFF2-40B4-BE49-F238E27FC236}">
                    <a16:creationId xmlns:a16="http://schemas.microsoft.com/office/drawing/2014/main" id="{FAEFAB48-D439-463F-A97F-0E8E1EE595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87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04" name="Line 73">
                <a:extLst>
                  <a:ext uri="{FF2B5EF4-FFF2-40B4-BE49-F238E27FC236}">
                    <a16:creationId xmlns:a16="http://schemas.microsoft.com/office/drawing/2014/main" id="{B5F57428-4F9C-4178-9011-7FC05AEF0F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11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05" name="Line 74">
                <a:extLst>
                  <a:ext uri="{FF2B5EF4-FFF2-40B4-BE49-F238E27FC236}">
                    <a16:creationId xmlns:a16="http://schemas.microsoft.com/office/drawing/2014/main" id="{7D865935-4AF1-48DE-BCAF-E1C574278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35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06" name="Line 75">
                <a:extLst>
                  <a:ext uri="{FF2B5EF4-FFF2-40B4-BE49-F238E27FC236}">
                    <a16:creationId xmlns:a16="http://schemas.microsoft.com/office/drawing/2014/main" id="{95EB558A-D2B3-48D9-A15F-87CDFB0384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59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07" name="Line 76">
                <a:extLst>
                  <a:ext uri="{FF2B5EF4-FFF2-40B4-BE49-F238E27FC236}">
                    <a16:creationId xmlns:a16="http://schemas.microsoft.com/office/drawing/2014/main" id="{6426C0D4-9E52-4A85-8152-705F173854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83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08" name="Line 77">
                <a:extLst>
                  <a:ext uri="{FF2B5EF4-FFF2-40B4-BE49-F238E27FC236}">
                    <a16:creationId xmlns:a16="http://schemas.microsoft.com/office/drawing/2014/main" id="{85E1223A-C39B-475B-BD66-50DB9F72D4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07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09" name="Line 78">
                <a:extLst>
                  <a:ext uri="{FF2B5EF4-FFF2-40B4-BE49-F238E27FC236}">
                    <a16:creationId xmlns:a16="http://schemas.microsoft.com/office/drawing/2014/main" id="{BD93E520-698D-47E7-A8A2-A6B197DCA1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31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10" name="Line 79">
                <a:extLst>
                  <a:ext uri="{FF2B5EF4-FFF2-40B4-BE49-F238E27FC236}">
                    <a16:creationId xmlns:a16="http://schemas.microsoft.com/office/drawing/2014/main" id="{967AB131-3833-4DC2-A742-1DABDD4B54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55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11" name="Line 80">
                <a:extLst>
                  <a:ext uri="{FF2B5EF4-FFF2-40B4-BE49-F238E27FC236}">
                    <a16:creationId xmlns:a16="http://schemas.microsoft.com/office/drawing/2014/main" id="{384137A8-1499-4B29-8C84-66D5733134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67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12" name="Line 81">
                <a:extLst>
                  <a:ext uri="{FF2B5EF4-FFF2-40B4-BE49-F238E27FC236}">
                    <a16:creationId xmlns:a16="http://schemas.microsoft.com/office/drawing/2014/main" id="{F73B7651-AA5A-4A0F-81D2-5221B98BC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79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13" name="Line 82">
                <a:extLst>
                  <a:ext uri="{FF2B5EF4-FFF2-40B4-BE49-F238E27FC236}">
                    <a16:creationId xmlns:a16="http://schemas.microsoft.com/office/drawing/2014/main" id="{37E48016-F3B3-42E9-9B63-003112654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92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14" name="Line 83">
                <a:extLst>
                  <a:ext uri="{FF2B5EF4-FFF2-40B4-BE49-F238E27FC236}">
                    <a16:creationId xmlns:a16="http://schemas.microsoft.com/office/drawing/2014/main" id="{BDE20DB1-1F29-405F-9118-069DE4F66E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04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15" name="Line 84">
                <a:extLst>
                  <a:ext uri="{FF2B5EF4-FFF2-40B4-BE49-F238E27FC236}">
                    <a16:creationId xmlns:a16="http://schemas.microsoft.com/office/drawing/2014/main" id="{7574DE29-F90C-4BAA-9838-9AD3CFCDE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16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16" name="Line 85">
                <a:extLst>
                  <a:ext uri="{FF2B5EF4-FFF2-40B4-BE49-F238E27FC236}">
                    <a16:creationId xmlns:a16="http://schemas.microsoft.com/office/drawing/2014/main" id="{5D38634E-4DFB-4BA5-8D80-BBCF0B9A9E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28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17" name="Line 86">
                <a:extLst>
                  <a:ext uri="{FF2B5EF4-FFF2-40B4-BE49-F238E27FC236}">
                    <a16:creationId xmlns:a16="http://schemas.microsoft.com/office/drawing/2014/main" id="{B5830B5B-17D5-4D5A-B102-67D257F467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40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18" name="Line 87">
                <a:extLst>
                  <a:ext uri="{FF2B5EF4-FFF2-40B4-BE49-F238E27FC236}">
                    <a16:creationId xmlns:a16="http://schemas.microsoft.com/office/drawing/2014/main" id="{2A35018E-1EF9-4E2A-8FA8-CC1C0AEA2B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52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19" name="Line 88">
                <a:extLst>
                  <a:ext uri="{FF2B5EF4-FFF2-40B4-BE49-F238E27FC236}">
                    <a16:creationId xmlns:a16="http://schemas.microsoft.com/office/drawing/2014/main" id="{4EB7DEEC-C559-4489-8CCE-FA1C3EB0E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64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20" name="Line 89">
                <a:extLst>
                  <a:ext uri="{FF2B5EF4-FFF2-40B4-BE49-F238E27FC236}">
                    <a16:creationId xmlns:a16="http://schemas.microsoft.com/office/drawing/2014/main" id="{FE6B2035-6D2D-4F4F-BC85-10D44163C3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76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21" name="Line 90">
                <a:extLst>
                  <a:ext uri="{FF2B5EF4-FFF2-40B4-BE49-F238E27FC236}">
                    <a16:creationId xmlns:a16="http://schemas.microsoft.com/office/drawing/2014/main" id="{4E834E9A-B0BB-40B3-A8BD-BB2DD98568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88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4881" name="Group 91">
            <a:extLst>
              <a:ext uri="{FF2B5EF4-FFF2-40B4-BE49-F238E27FC236}">
                <a16:creationId xmlns:a16="http://schemas.microsoft.com/office/drawing/2014/main" id="{4FC7F3DE-C692-448A-82FE-7035E0549A68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83388" name="Oval 92">
              <a:extLst>
                <a:ext uri="{FF2B5EF4-FFF2-40B4-BE49-F238E27FC236}">
                  <a16:creationId xmlns:a16="http://schemas.microsoft.com/office/drawing/2014/main" id="{4BF1B5E3-EC43-4B87-99D2-D10399F64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64883" name="Text Box 93">
              <a:extLst>
                <a:ext uri="{FF2B5EF4-FFF2-40B4-BE49-F238E27FC236}">
                  <a16:creationId xmlns:a16="http://schemas.microsoft.com/office/drawing/2014/main" id="{ED57398A-EE76-47B0-BECA-030C6F0DE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64884" name="Freeform 94">
              <a:extLst>
                <a:ext uri="{FF2B5EF4-FFF2-40B4-BE49-F238E27FC236}">
                  <a16:creationId xmlns:a16="http://schemas.microsoft.com/office/drawing/2014/main" id="{DED43E66-1DD2-434D-87DE-7C2E9FC59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5" name="Freeform 95">
              <a:extLst>
                <a:ext uri="{FF2B5EF4-FFF2-40B4-BE49-F238E27FC236}">
                  <a16:creationId xmlns:a16="http://schemas.microsoft.com/office/drawing/2014/main" id="{BCD8F861-CF0D-4486-8F2D-F9DCA79DF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6" name="Freeform 96">
              <a:extLst>
                <a:ext uri="{FF2B5EF4-FFF2-40B4-BE49-F238E27FC236}">
                  <a16:creationId xmlns:a16="http://schemas.microsoft.com/office/drawing/2014/main" id="{F0456AF5-04FF-4C84-86BB-E0A1A22B6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7" name="Text Box 97">
              <a:extLst>
                <a:ext uri="{FF2B5EF4-FFF2-40B4-BE49-F238E27FC236}">
                  <a16:creationId xmlns:a16="http://schemas.microsoft.com/office/drawing/2014/main" id="{B43D3CF9-2DA6-458B-8311-1A4CCC9FA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64888" name="Text Box 98">
              <a:extLst>
                <a:ext uri="{FF2B5EF4-FFF2-40B4-BE49-F238E27FC236}">
                  <a16:creationId xmlns:a16="http://schemas.microsoft.com/office/drawing/2014/main" id="{CEED00F7-904B-489B-A6E2-F102F7E45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64889" name="Text Box 99">
              <a:extLst>
                <a:ext uri="{FF2B5EF4-FFF2-40B4-BE49-F238E27FC236}">
                  <a16:creationId xmlns:a16="http://schemas.microsoft.com/office/drawing/2014/main" id="{A3F36C48-890E-4ED9-9F2B-CA48367A6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072154CC-C3AE-46B5-8816-F6EE8D3CB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AA99DC1-C3E0-411A-9BA3-84D4339EB72B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3681414"/>
            <a:ext cx="2514600" cy="395287"/>
            <a:chOff x="1104" y="3696"/>
            <a:chExt cx="1848" cy="288"/>
          </a:xfrm>
        </p:grpSpPr>
        <p:sp>
          <p:nvSpPr>
            <p:cNvPr id="165978" name="Oval 4">
              <a:extLst>
                <a:ext uri="{FF2B5EF4-FFF2-40B4-BE49-F238E27FC236}">
                  <a16:creationId xmlns:a16="http://schemas.microsoft.com/office/drawing/2014/main" id="{CBECCE0D-1DF4-43CA-9841-62733AEA4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79" name="Oval 5">
              <a:extLst>
                <a:ext uri="{FF2B5EF4-FFF2-40B4-BE49-F238E27FC236}">
                  <a16:creationId xmlns:a16="http://schemas.microsoft.com/office/drawing/2014/main" id="{7C804DE8-939A-4E7F-94F9-0A02F4936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80" name="Oval 6">
              <a:extLst>
                <a:ext uri="{FF2B5EF4-FFF2-40B4-BE49-F238E27FC236}">
                  <a16:creationId xmlns:a16="http://schemas.microsoft.com/office/drawing/2014/main" id="{62061CD1-539C-43E8-AA5E-79D55D2A7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81" name="Oval 7">
              <a:extLst>
                <a:ext uri="{FF2B5EF4-FFF2-40B4-BE49-F238E27FC236}">
                  <a16:creationId xmlns:a16="http://schemas.microsoft.com/office/drawing/2014/main" id="{50B48708-4B84-48FA-A736-0C745E73B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82" name="Oval 8">
              <a:extLst>
                <a:ext uri="{FF2B5EF4-FFF2-40B4-BE49-F238E27FC236}">
                  <a16:creationId xmlns:a16="http://schemas.microsoft.com/office/drawing/2014/main" id="{DE5B333D-4B6F-41E7-9717-755D8A49B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83" name="Oval 9">
              <a:extLst>
                <a:ext uri="{FF2B5EF4-FFF2-40B4-BE49-F238E27FC236}">
                  <a16:creationId xmlns:a16="http://schemas.microsoft.com/office/drawing/2014/main" id="{02561F77-8D04-4208-8DF6-67BB55645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84" name="Oval 10">
              <a:extLst>
                <a:ext uri="{FF2B5EF4-FFF2-40B4-BE49-F238E27FC236}">
                  <a16:creationId xmlns:a16="http://schemas.microsoft.com/office/drawing/2014/main" id="{FC9F0979-447A-40C5-BF40-5B491B111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85" name="Oval 11">
              <a:extLst>
                <a:ext uri="{FF2B5EF4-FFF2-40B4-BE49-F238E27FC236}">
                  <a16:creationId xmlns:a16="http://schemas.microsoft.com/office/drawing/2014/main" id="{1805A580-B730-4267-846A-E77A5EBEA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86" name="Oval 12">
              <a:extLst>
                <a:ext uri="{FF2B5EF4-FFF2-40B4-BE49-F238E27FC236}">
                  <a16:creationId xmlns:a16="http://schemas.microsoft.com/office/drawing/2014/main" id="{3C1525D5-26E4-4134-90E2-7062D7C27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87" name="Oval 13">
              <a:extLst>
                <a:ext uri="{FF2B5EF4-FFF2-40B4-BE49-F238E27FC236}">
                  <a16:creationId xmlns:a16="http://schemas.microsoft.com/office/drawing/2014/main" id="{D827170C-5B23-4E50-8C38-4DE02D4C5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4334" name="Line 14">
            <a:extLst>
              <a:ext uri="{FF2B5EF4-FFF2-40B4-BE49-F238E27FC236}">
                <a16:creationId xmlns:a16="http://schemas.microsoft.com/office/drawing/2014/main" id="{0923D401-F660-41CD-A7EF-19EF6F024F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387985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AECF8F08-2D60-45F6-8352-5C20E3C19A3E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5554664"/>
            <a:ext cx="2514600" cy="395287"/>
            <a:chOff x="1104" y="3696"/>
            <a:chExt cx="1848" cy="288"/>
          </a:xfrm>
        </p:grpSpPr>
        <p:sp>
          <p:nvSpPr>
            <p:cNvPr id="165968" name="Oval 16">
              <a:extLst>
                <a:ext uri="{FF2B5EF4-FFF2-40B4-BE49-F238E27FC236}">
                  <a16:creationId xmlns:a16="http://schemas.microsoft.com/office/drawing/2014/main" id="{AD7CC380-29C6-49AA-9A0C-EA3AEE4F5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69" name="Oval 17">
              <a:extLst>
                <a:ext uri="{FF2B5EF4-FFF2-40B4-BE49-F238E27FC236}">
                  <a16:creationId xmlns:a16="http://schemas.microsoft.com/office/drawing/2014/main" id="{9323608D-1BC2-4A1B-9A76-0B8251BEC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70" name="Oval 18">
              <a:extLst>
                <a:ext uri="{FF2B5EF4-FFF2-40B4-BE49-F238E27FC236}">
                  <a16:creationId xmlns:a16="http://schemas.microsoft.com/office/drawing/2014/main" id="{3827E26C-617E-4BC3-A176-B3FEEC9D5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71" name="Oval 19">
              <a:extLst>
                <a:ext uri="{FF2B5EF4-FFF2-40B4-BE49-F238E27FC236}">
                  <a16:creationId xmlns:a16="http://schemas.microsoft.com/office/drawing/2014/main" id="{F746D9ED-8265-48CA-BD1C-22D631579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72" name="Oval 20">
              <a:extLst>
                <a:ext uri="{FF2B5EF4-FFF2-40B4-BE49-F238E27FC236}">
                  <a16:creationId xmlns:a16="http://schemas.microsoft.com/office/drawing/2014/main" id="{EF0C96E8-CCB8-4671-9091-E6191401C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73" name="Oval 21">
              <a:extLst>
                <a:ext uri="{FF2B5EF4-FFF2-40B4-BE49-F238E27FC236}">
                  <a16:creationId xmlns:a16="http://schemas.microsoft.com/office/drawing/2014/main" id="{3387D7C8-07DE-419A-A24B-D901D2D00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74" name="Oval 22">
              <a:extLst>
                <a:ext uri="{FF2B5EF4-FFF2-40B4-BE49-F238E27FC236}">
                  <a16:creationId xmlns:a16="http://schemas.microsoft.com/office/drawing/2014/main" id="{E04D4446-C605-4952-983C-9F3CA4659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75" name="Oval 23">
              <a:extLst>
                <a:ext uri="{FF2B5EF4-FFF2-40B4-BE49-F238E27FC236}">
                  <a16:creationId xmlns:a16="http://schemas.microsoft.com/office/drawing/2014/main" id="{481729F0-5130-43C1-B4E1-F64A59D38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76" name="Oval 24">
              <a:extLst>
                <a:ext uri="{FF2B5EF4-FFF2-40B4-BE49-F238E27FC236}">
                  <a16:creationId xmlns:a16="http://schemas.microsoft.com/office/drawing/2014/main" id="{F55029B7-69ED-45E7-B964-D679A74E3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77" name="Oval 25">
              <a:extLst>
                <a:ext uri="{FF2B5EF4-FFF2-40B4-BE49-F238E27FC236}">
                  <a16:creationId xmlns:a16="http://schemas.microsoft.com/office/drawing/2014/main" id="{009A0447-AEB2-4D5B-82F3-EB16FB41C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4346" name="Line 26">
            <a:extLst>
              <a:ext uri="{FF2B5EF4-FFF2-40B4-BE49-F238E27FC236}">
                <a16:creationId xmlns:a16="http://schemas.microsoft.com/office/drawing/2014/main" id="{7E522DA5-152C-4250-A24E-B49B1E268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770563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6B4B62BA-4DC1-413F-9C98-E871BEA9BAFA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801689"/>
            <a:ext cx="2514600" cy="395287"/>
            <a:chOff x="1104" y="3696"/>
            <a:chExt cx="1848" cy="288"/>
          </a:xfrm>
        </p:grpSpPr>
        <p:sp>
          <p:nvSpPr>
            <p:cNvPr id="165958" name="Oval 28">
              <a:extLst>
                <a:ext uri="{FF2B5EF4-FFF2-40B4-BE49-F238E27FC236}">
                  <a16:creationId xmlns:a16="http://schemas.microsoft.com/office/drawing/2014/main" id="{7BA2F4F2-20C2-484C-ABBE-2E44EEE1B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59" name="Oval 29">
              <a:extLst>
                <a:ext uri="{FF2B5EF4-FFF2-40B4-BE49-F238E27FC236}">
                  <a16:creationId xmlns:a16="http://schemas.microsoft.com/office/drawing/2014/main" id="{F30BC7A2-12F2-4C46-AE82-8FF368135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60" name="Oval 30">
              <a:extLst>
                <a:ext uri="{FF2B5EF4-FFF2-40B4-BE49-F238E27FC236}">
                  <a16:creationId xmlns:a16="http://schemas.microsoft.com/office/drawing/2014/main" id="{C2BC3828-1CF8-4212-ADDF-5BB104293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61" name="Oval 31">
              <a:extLst>
                <a:ext uri="{FF2B5EF4-FFF2-40B4-BE49-F238E27FC236}">
                  <a16:creationId xmlns:a16="http://schemas.microsoft.com/office/drawing/2014/main" id="{FD21FBDA-CCBB-4048-9010-B24877F7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62" name="Oval 32">
              <a:extLst>
                <a:ext uri="{FF2B5EF4-FFF2-40B4-BE49-F238E27FC236}">
                  <a16:creationId xmlns:a16="http://schemas.microsoft.com/office/drawing/2014/main" id="{E5B5B4A9-8568-488D-A38C-0B52CA575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63" name="Oval 33">
              <a:extLst>
                <a:ext uri="{FF2B5EF4-FFF2-40B4-BE49-F238E27FC236}">
                  <a16:creationId xmlns:a16="http://schemas.microsoft.com/office/drawing/2014/main" id="{138F2639-6887-4DFF-8DF7-E1E40D254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64" name="Oval 34">
              <a:extLst>
                <a:ext uri="{FF2B5EF4-FFF2-40B4-BE49-F238E27FC236}">
                  <a16:creationId xmlns:a16="http://schemas.microsoft.com/office/drawing/2014/main" id="{64A79454-8E06-4F7C-B02E-0CF87BD0D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65" name="Oval 35">
              <a:extLst>
                <a:ext uri="{FF2B5EF4-FFF2-40B4-BE49-F238E27FC236}">
                  <a16:creationId xmlns:a16="http://schemas.microsoft.com/office/drawing/2014/main" id="{848E4A2D-B63A-470D-88E5-50E9A22C8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66" name="Oval 36">
              <a:extLst>
                <a:ext uri="{FF2B5EF4-FFF2-40B4-BE49-F238E27FC236}">
                  <a16:creationId xmlns:a16="http://schemas.microsoft.com/office/drawing/2014/main" id="{19C59D67-88EF-4607-BCC0-06CDBC7C3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67" name="Oval 37">
              <a:extLst>
                <a:ext uri="{FF2B5EF4-FFF2-40B4-BE49-F238E27FC236}">
                  <a16:creationId xmlns:a16="http://schemas.microsoft.com/office/drawing/2014/main" id="{7539BC86-6F80-4D2C-A4DC-DFBFEA093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4358" name="Line 38">
            <a:extLst>
              <a:ext uri="{FF2B5EF4-FFF2-40B4-BE49-F238E27FC236}">
                <a16:creationId xmlns:a16="http://schemas.microsoft.com/office/drawing/2014/main" id="{FD78A351-3AAC-4145-8C76-C2DD6CEB56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00012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4ABFC909-8F7C-4F3B-8CE8-0F21B5402DDA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2708275"/>
            <a:ext cx="2514600" cy="395288"/>
            <a:chOff x="1104" y="3696"/>
            <a:chExt cx="1848" cy="288"/>
          </a:xfrm>
        </p:grpSpPr>
        <p:sp>
          <p:nvSpPr>
            <p:cNvPr id="165948" name="Oval 40">
              <a:extLst>
                <a:ext uri="{FF2B5EF4-FFF2-40B4-BE49-F238E27FC236}">
                  <a16:creationId xmlns:a16="http://schemas.microsoft.com/office/drawing/2014/main" id="{F4F1DE79-379E-4C76-924D-1813FBD36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49" name="Oval 41">
              <a:extLst>
                <a:ext uri="{FF2B5EF4-FFF2-40B4-BE49-F238E27FC236}">
                  <a16:creationId xmlns:a16="http://schemas.microsoft.com/office/drawing/2014/main" id="{6D0F7C1F-F98C-413E-8E32-78AC18920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50" name="Oval 42">
              <a:extLst>
                <a:ext uri="{FF2B5EF4-FFF2-40B4-BE49-F238E27FC236}">
                  <a16:creationId xmlns:a16="http://schemas.microsoft.com/office/drawing/2014/main" id="{01FC5250-7658-4536-B1BA-ACC596B70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51" name="Oval 43">
              <a:extLst>
                <a:ext uri="{FF2B5EF4-FFF2-40B4-BE49-F238E27FC236}">
                  <a16:creationId xmlns:a16="http://schemas.microsoft.com/office/drawing/2014/main" id="{DFD71CD7-4300-4FF2-B4CA-A8037DA25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52" name="Oval 44">
              <a:extLst>
                <a:ext uri="{FF2B5EF4-FFF2-40B4-BE49-F238E27FC236}">
                  <a16:creationId xmlns:a16="http://schemas.microsoft.com/office/drawing/2014/main" id="{51A7A58F-0781-484E-90C3-3783BB6E6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53" name="Oval 45">
              <a:extLst>
                <a:ext uri="{FF2B5EF4-FFF2-40B4-BE49-F238E27FC236}">
                  <a16:creationId xmlns:a16="http://schemas.microsoft.com/office/drawing/2014/main" id="{BB766F62-DD10-450A-82F8-F50456917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54" name="Oval 46">
              <a:extLst>
                <a:ext uri="{FF2B5EF4-FFF2-40B4-BE49-F238E27FC236}">
                  <a16:creationId xmlns:a16="http://schemas.microsoft.com/office/drawing/2014/main" id="{8B92C7C1-CDA7-401F-93E4-A7226F681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55" name="Oval 47">
              <a:extLst>
                <a:ext uri="{FF2B5EF4-FFF2-40B4-BE49-F238E27FC236}">
                  <a16:creationId xmlns:a16="http://schemas.microsoft.com/office/drawing/2014/main" id="{C4479C45-5B21-410F-B01F-648AD6757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56" name="Oval 48">
              <a:extLst>
                <a:ext uri="{FF2B5EF4-FFF2-40B4-BE49-F238E27FC236}">
                  <a16:creationId xmlns:a16="http://schemas.microsoft.com/office/drawing/2014/main" id="{F5BD62A9-F045-42F0-B3A1-2DADC8129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5957" name="Oval 49">
              <a:extLst>
                <a:ext uri="{FF2B5EF4-FFF2-40B4-BE49-F238E27FC236}">
                  <a16:creationId xmlns:a16="http://schemas.microsoft.com/office/drawing/2014/main" id="{16F1FB19-1320-4F78-9E57-16DF682B5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4370" name="Line 50">
            <a:extLst>
              <a:ext uri="{FF2B5EF4-FFF2-40B4-BE49-F238E27FC236}">
                <a16:creationId xmlns:a16="http://schemas.microsoft.com/office/drawing/2014/main" id="{619A13BF-8200-45F0-8EB6-221B8B470F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2906713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9" name="Rectangle 51">
            <a:extLst>
              <a:ext uri="{FF2B5EF4-FFF2-40B4-BE49-F238E27FC236}">
                <a16:creationId xmlns:a16="http://schemas.microsoft.com/office/drawing/2014/main" id="{5BB9D10D-9290-4E74-81F5-0CB3DA02E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357563"/>
            <a:ext cx="2376487" cy="2303462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5900" name="Rectangle 52">
            <a:extLst>
              <a:ext uri="{FF2B5EF4-FFF2-40B4-BE49-F238E27FC236}">
                <a16:creationId xmlns:a16="http://schemas.microsoft.com/office/drawing/2014/main" id="{2AD29625-4457-4C18-81D9-6AF37D8D5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0"/>
            <a:ext cx="2376487" cy="230505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5901" name="Rectangle 53">
            <a:extLst>
              <a:ext uri="{FF2B5EF4-FFF2-40B4-BE49-F238E27FC236}">
                <a16:creationId xmlns:a16="http://schemas.microsoft.com/office/drawing/2014/main" id="{D1A02665-09AE-4F6F-8369-4C97F9E9B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125538"/>
            <a:ext cx="2376488" cy="230505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5902" name="Rectangle 54">
            <a:extLst>
              <a:ext uri="{FF2B5EF4-FFF2-40B4-BE49-F238E27FC236}">
                <a16:creationId xmlns:a16="http://schemas.microsoft.com/office/drawing/2014/main" id="{45F7C0D3-8ADB-414D-85CF-0D540B043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005263"/>
            <a:ext cx="2376488" cy="2303462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5903" name="Text Box 55">
            <a:extLst>
              <a:ext uri="{FF2B5EF4-FFF2-40B4-BE49-F238E27FC236}">
                <a16:creationId xmlns:a16="http://schemas.microsoft.com/office/drawing/2014/main" id="{B3D6483D-0F5C-4D87-9A9E-E035451D9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6"/>
            <a:ext cx="1584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13</a:t>
            </a:r>
          </a:p>
        </p:txBody>
      </p:sp>
      <p:grpSp>
        <p:nvGrpSpPr>
          <p:cNvPr id="165904" name="Group 56">
            <a:extLst>
              <a:ext uri="{FF2B5EF4-FFF2-40B4-BE49-F238E27FC236}">
                <a16:creationId xmlns:a16="http://schemas.microsoft.com/office/drawing/2014/main" id="{B6966374-E24A-4B79-8C73-B0B2ACE0D29F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2054225" cy="6008687"/>
            <a:chOff x="2834" y="391"/>
            <a:chExt cx="1294" cy="3785"/>
          </a:xfrm>
        </p:grpSpPr>
        <p:grpSp>
          <p:nvGrpSpPr>
            <p:cNvPr id="165914" name="Group 57">
              <a:extLst>
                <a:ext uri="{FF2B5EF4-FFF2-40B4-BE49-F238E27FC236}">
                  <a16:creationId xmlns:a16="http://schemas.microsoft.com/office/drawing/2014/main" id="{3B2993CF-FDD0-468D-87E7-F014DCAE68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" y="391"/>
              <a:ext cx="1254" cy="3785"/>
              <a:chOff x="2874" y="792"/>
              <a:chExt cx="1254" cy="3384"/>
            </a:xfrm>
          </p:grpSpPr>
          <p:sp>
            <p:nvSpPr>
              <p:cNvPr id="165946" name="Freeform 58">
                <a:extLst>
                  <a:ext uri="{FF2B5EF4-FFF2-40B4-BE49-F238E27FC236}">
                    <a16:creationId xmlns:a16="http://schemas.microsoft.com/office/drawing/2014/main" id="{8CFEA5D0-2176-4CBC-A5D8-BD5B5E277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792"/>
                <a:ext cx="6" cy="3209"/>
              </a:xfrm>
              <a:custGeom>
                <a:avLst/>
                <a:gdLst>
                  <a:gd name="T0" fmla="*/ 6 w 6"/>
                  <a:gd name="T1" fmla="*/ 3209 h 3209"/>
                  <a:gd name="T2" fmla="*/ 0 w 6"/>
                  <a:gd name="T3" fmla="*/ 0 h 3209"/>
                  <a:gd name="T4" fmla="*/ 0 60000 65536"/>
                  <a:gd name="T5" fmla="*/ 0 60000 65536"/>
                  <a:gd name="T6" fmla="*/ 0 w 6"/>
                  <a:gd name="T7" fmla="*/ 0 h 3209"/>
                  <a:gd name="T8" fmla="*/ 6 w 6"/>
                  <a:gd name="T9" fmla="*/ 3209 h 32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209">
                    <a:moveTo>
                      <a:pt x="6" y="3209"/>
                    </a:move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47" name="Line 59">
                <a:extLst>
                  <a:ext uri="{FF2B5EF4-FFF2-40B4-BE49-F238E27FC236}">
                    <a16:creationId xmlns:a16="http://schemas.microsoft.com/office/drawing/2014/main" id="{888495F5-0ABB-41BF-8A58-ECBBEE671A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993"/>
                <a:ext cx="1248" cy="183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5915" name="Group 60">
              <a:extLst>
                <a:ext uri="{FF2B5EF4-FFF2-40B4-BE49-F238E27FC236}">
                  <a16:creationId xmlns:a16="http://schemas.microsoft.com/office/drawing/2014/main" id="{231D246E-760C-413D-BFF8-6A4316D44B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91"/>
              <a:ext cx="91" cy="3493"/>
              <a:chOff x="2834" y="391"/>
              <a:chExt cx="91" cy="3493"/>
            </a:xfrm>
          </p:grpSpPr>
          <p:sp>
            <p:nvSpPr>
              <p:cNvPr id="165916" name="Line 61">
                <a:extLst>
                  <a:ext uri="{FF2B5EF4-FFF2-40B4-BE49-F238E27FC236}">
                    <a16:creationId xmlns:a16="http://schemas.microsoft.com/office/drawing/2014/main" id="{7931A77D-3556-44E2-8285-68C3E6F04F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9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17" name="Line 62">
                <a:extLst>
                  <a:ext uri="{FF2B5EF4-FFF2-40B4-BE49-F238E27FC236}">
                    <a16:creationId xmlns:a16="http://schemas.microsoft.com/office/drawing/2014/main" id="{AF065178-5AE0-431F-AEB7-BCC907C898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51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18" name="Line 63">
                <a:extLst>
                  <a:ext uri="{FF2B5EF4-FFF2-40B4-BE49-F238E27FC236}">
                    <a16:creationId xmlns:a16="http://schemas.microsoft.com/office/drawing/2014/main" id="{B9090264-A7C8-464B-BCA2-E6D65CCF58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75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19" name="Line 64">
                <a:extLst>
                  <a:ext uri="{FF2B5EF4-FFF2-40B4-BE49-F238E27FC236}">
                    <a16:creationId xmlns:a16="http://schemas.microsoft.com/office/drawing/2014/main" id="{1440B292-0A51-4655-BACD-D8B9DE0EC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99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20" name="Line 65">
                <a:extLst>
                  <a:ext uri="{FF2B5EF4-FFF2-40B4-BE49-F238E27FC236}">
                    <a16:creationId xmlns:a16="http://schemas.microsoft.com/office/drawing/2014/main" id="{3ED84843-7196-4FF9-ACA4-5013F428A6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23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21" name="Line 66">
                <a:extLst>
                  <a:ext uri="{FF2B5EF4-FFF2-40B4-BE49-F238E27FC236}">
                    <a16:creationId xmlns:a16="http://schemas.microsoft.com/office/drawing/2014/main" id="{8EAB3DFE-92FE-4940-AED0-5C9F1C8148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47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22" name="Line 67">
                <a:extLst>
                  <a:ext uri="{FF2B5EF4-FFF2-40B4-BE49-F238E27FC236}">
                    <a16:creationId xmlns:a16="http://schemas.microsoft.com/office/drawing/2014/main" id="{B38AADEA-A135-4AC9-8CE8-C0B1E7B23E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1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23" name="Line 68">
                <a:extLst>
                  <a:ext uri="{FF2B5EF4-FFF2-40B4-BE49-F238E27FC236}">
                    <a16:creationId xmlns:a16="http://schemas.microsoft.com/office/drawing/2014/main" id="{E935D985-FB58-4DAA-B32A-C951ABB03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95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24" name="Line 69">
                <a:extLst>
                  <a:ext uri="{FF2B5EF4-FFF2-40B4-BE49-F238E27FC236}">
                    <a16:creationId xmlns:a16="http://schemas.microsoft.com/office/drawing/2014/main" id="{0614CEB2-9A02-4A54-90CF-928F360DD2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19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25" name="Line 70">
                <a:extLst>
                  <a:ext uri="{FF2B5EF4-FFF2-40B4-BE49-F238E27FC236}">
                    <a16:creationId xmlns:a16="http://schemas.microsoft.com/office/drawing/2014/main" id="{C7032A5E-4657-4643-9692-C55B7D40CB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43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26" name="Line 71">
                <a:extLst>
                  <a:ext uri="{FF2B5EF4-FFF2-40B4-BE49-F238E27FC236}">
                    <a16:creationId xmlns:a16="http://schemas.microsoft.com/office/drawing/2014/main" id="{390F754B-BB89-40AB-8B00-9C1EBB9B3F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63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27" name="Line 72">
                <a:extLst>
                  <a:ext uri="{FF2B5EF4-FFF2-40B4-BE49-F238E27FC236}">
                    <a16:creationId xmlns:a16="http://schemas.microsoft.com/office/drawing/2014/main" id="{871B25D6-AA72-4E1F-A191-C7685148D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87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28" name="Line 73">
                <a:extLst>
                  <a:ext uri="{FF2B5EF4-FFF2-40B4-BE49-F238E27FC236}">
                    <a16:creationId xmlns:a16="http://schemas.microsoft.com/office/drawing/2014/main" id="{5B9FF4BC-12A1-4339-A9D1-CFB7E9ECD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11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29" name="Line 74">
                <a:extLst>
                  <a:ext uri="{FF2B5EF4-FFF2-40B4-BE49-F238E27FC236}">
                    <a16:creationId xmlns:a16="http://schemas.microsoft.com/office/drawing/2014/main" id="{FCF9A440-EB5D-4E3F-8AE7-A85012E1B9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35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30" name="Line 75">
                <a:extLst>
                  <a:ext uri="{FF2B5EF4-FFF2-40B4-BE49-F238E27FC236}">
                    <a16:creationId xmlns:a16="http://schemas.microsoft.com/office/drawing/2014/main" id="{E4AC3E2E-7796-4CD3-BC8B-09CBE02EA3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59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31" name="Line 76">
                <a:extLst>
                  <a:ext uri="{FF2B5EF4-FFF2-40B4-BE49-F238E27FC236}">
                    <a16:creationId xmlns:a16="http://schemas.microsoft.com/office/drawing/2014/main" id="{CA6516C6-FF87-442B-AF85-94ACDAA2F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83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32" name="Line 77">
                <a:extLst>
                  <a:ext uri="{FF2B5EF4-FFF2-40B4-BE49-F238E27FC236}">
                    <a16:creationId xmlns:a16="http://schemas.microsoft.com/office/drawing/2014/main" id="{B03B88F6-0501-43EE-A895-39B88DA94C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07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33" name="Line 78">
                <a:extLst>
                  <a:ext uri="{FF2B5EF4-FFF2-40B4-BE49-F238E27FC236}">
                    <a16:creationId xmlns:a16="http://schemas.microsoft.com/office/drawing/2014/main" id="{7E782FF4-1760-46BF-9E52-9D05A53B7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31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34" name="Line 79">
                <a:extLst>
                  <a:ext uri="{FF2B5EF4-FFF2-40B4-BE49-F238E27FC236}">
                    <a16:creationId xmlns:a16="http://schemas.microsoft.com/office/drawing/2014/main" id="{95B3DDEC-DD94-4B0B-9B6B-2205CCDA3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55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35" name="Line 80">
                <a:extLst>
                  <a:ext uri="{FF2B5EF4-FFF2-40B4-BE49-F238E27FC236}">
                    <a16:creationId xmlns:a16="http://schemas.microsoft.com/office/drawing/2014/main" id="{4AD63A28-1991-4515-9D51-805834B860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67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36" name="Line 81">
                <a:extLst>
                  <a:ext uri="{FF2B5EF4-FFF2-40B4-BE49-F238E27FC236}">
                    <a16:creationId xmlns:a16="http://schemas.microsoft.com/office/drawing/2014/main" id="{47DE3580-DD63-4AC0-A8C1-D2411CCF7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79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37" name="Line 82">
                <a:extLst>
                  <a:ext uri="{FF2B5EF4-FFF2-40B4-BE49-F238E27FC236}">
                    <a16:creationId xmlns:a16="http://schemas.microsoft.com/office/drawing/2014/main" id="{D75CF256-D2A7-4DEE-9BCD-1F34A4DBAD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92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38" name="Line 83">
                <a:extLst>
                  <a:ext uri="{FF2B5EF4-FFF2-40B4-BE49-F238E27FC236}">
                    <a16:creationId xmlns:a16="http://schemas.microsoft.com/office/drawing/2014/main" id="{36DBBE02-30F8-463E-AB29-C56F2DC062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04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39" name="Line 84">
                <a:extLst>
                  <a:ext uri="{FF2B5EF4-FFF2-40B4-BE49-F238E27FC236}">
                    <a16:creationId xmlns:a16="http://schemas.microsoft.com/office/drawing/2014/main" id="{D86CEE58-5DD2-4A85-B569-CF423059C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16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40" name="Line 85">
                <a:extLst>
                  <a:ext uri="{FF2B5EF4-FFF2-40B4-BE49-F238E27FC236}">
                    <a16:creationId xmlns:a16="http://schemas.microsoft.com/office/drawing/2014/main" id="{4593DE5B-749C-431B-A836-D251CD85D0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28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41" name="Line 86">
                <a:extLst>
                  <a:ext uri="{FF2B5EF4-FFF2-40B4-BE49-F238E27FC236}">
                    <a16:creationId xmlns:a16="http://schemas.microsoft.com/office/drawing/2014/main" id="{B7DEC818-BA86-4350-96AE-2FA59F0F83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40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42" name="Line 87">
                <a:extLst>
                  <a:ext uri="{FF2B5EF4-FFF2-40B4-BE49-F238E27FC236}">
                    <a16:creationId xmlns:a16="http://schemas.microsoft.com/office/drawing/2014/main" id="{7EA32876-D4A8-4B9B-8C5C-B7EA642633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52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43" name="Line 88">
                <a:extLst>
                  <a:ext uri="{FF2B5EF4-FFF2-40B4-BE49-F238E27FC236}">
                    <a16:creationId xmlns:a16="http://schemas.microsoft.com/office/drawing/2014/main" id="{A3A45F7D-0DEE-46B6-9130-AAD38D4CCC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64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44" name="Line 89">
                <a:extLst>
                  <a:ext uri="{FF2B5EF4-FFF2-40B4-BE49-F238E27FC236}">
                    <a16:creationId xmlns:a16="http://schemas.microsoft.com/office/drawing/2014/main" id="{17F8ACDC-51E6-432F-A5FD-3B0474E8BB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76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45" name="Line 90">
                <a:extLst>
                  <a:ext uri="{FF2B5EF4-FFF2-40B4-BE49-F238E27FC236}">
                    <a16:creationId xmlns:a16="http://schemas.microsoft.com/office/drawing/2014/main" id="{F3E829B6-3174-4DC2-94D5-98FE5DBD37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88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5905" name="Group 91">
            <a:extLst>
              <a:ext uri="{FF2B5EF4-FFF2-40B4-BE49-F238E27FC236}">
                <a16:creationId xmlns:a16="http://schemas.microsoft.com/office/drawing/2014/main" id="{311CB67A-73DB-46D2-A776-D90116D7235C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84412" name="Oval 92">
              <a:extLst>
                <a:ext uri="{FF2B5EF4-FFF2-40B4-BE49-F238E27FC236}">
                  <a16:creationId xmlns:a16="http://schemas.microsoft.com/office/drawing/2014/main" id="{B2CFDDF4-DFF5-4627-8A10-E51D49497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65907" name="Text Box 93">
              <a:extLst>
                <a:ext uri="{FF2B5EF4-FFF2-40B4-BE49-F238E27FC236}">
                  <a16:creationId xmlns:a16="http://schemas.microsoft.com/office/drawing/2014/main" id="{A594B50F-0E0E-4DB6-B7FC-B43A758C6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65908" name="Freeform 94">
              <a:extLst>
                <a:ext uri="{FF2B5EF4-FFF2-40B4-BE49-F238E27FC236}">
                  <a16:creationId xmlns:a16="http://schemas.microsoft.com/office/drawing/2014/main" id="{CE345559-4E50-4349-8586-3A5EAEDF3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09" name="Freeform 95">
              <a:extLst>
                <a:ext uri="{FF2B5EF4-FFF2-40B4-BE49-F238E27FC236}">
                  <a16:creationId xmlns:a16="http://schemas.microsoft.com/office/drawing/2014/main" id="{4A0CDCB3-2BB4-47EA-B6B7-DB2904930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10" name="Freeform 96">
              <a:extLst>
                <a:ext uri="{FF2B5EF4-FFF2-40B4-BE49-F238E27FC236}">
                  <a16:creationId xmlns:a16="http://schemas.microsoft.com/office/drawing/2014/main" id="{C3542610-4A53-4F8D-A98A-39D892162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11" name="Text Box 97">
              <a:extLst>
                <a:ext uri="{FF2B5EF4-FFF2-40B4-BE49-F238E27FC236}">
                  <a16:creationId xmlns:a16="http://schemas.microsoft.com/office/drawing/2014/main" id="{AB1293FB-0A74-46EB-AFD7-F30F22481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65912" name="Text Box 98">
              <a:extLst>
                <a:ext uri="{FF2B5EF4-FFF2-40B4-BE49-F238E27FC236}">
                  <a16:creationId xmlns:a16="http://schemas.microsoft.com/office/drawing/2014/main" id="{9CBDFBA8-8006-4461-9BFD-1E0D7A7FFA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65913" name="Text Box 99">
              <a:extLst>
                <a:ext uri="{FF2B5EF4-FFF2-40B4-BE49-F238E27FC236}">
                  <a16:creationId xmlns:a16="http://schemas.microsoft.com/office/drawing/2014/main" id="{F613BA09-E7ED-4FF6-A25F-4FA91DF9A4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6173F4-37E0-42F2-99AB-B2C336511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Presión de trabajo</a:t>
            </a:r>
            <a:endParaRPr lang="en-US" dirty="0"/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A8BC26FA-4582-4D6F-AD10-E4A2D83C1D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eaLnBrk="1" hangingPunct="1">
              <a:buFontTx/>
              <a:buNone/>
            </a:pPr>
            <a:endParaRPr lang="es-ES" altLang="en-US" sz="1800" u="sng" dirty="0"/>
          </a:p>
          <a:p>
            <a:pPr eaLnBrk="1" hangingPunct="1">
              <a:buFontTx/>
              <a:buNone/>
            </a:pPr>
            <a:r>
              <a:rPr lang="es-ES" altLang="en-US" sz="1800" dirty="0"/>
              <a:t>     a) Baja Presión ( &lt; 2.5 kg.cm</a:t>
            </a:r>
            <a:r>
              <a:rPr lang="es-ES" altLang="en-US" sz="1800" baseline="30000" dirty="0"/>
              <a:t>-2, </a:t>
            </a:r>
            <a:r>
              <a:rPr lang="es-ES" altLang="en-US" sz="1800" dirty="0"/>
              <a:t> o  250 </a:t>
            </a:r>
            <a:r>
              <a:rPr lang="es-ES" altLang="en-US" sz="1800" dirty="0" err="1"/>
              <a:t>Kpa</a:t>
            </a:r>
            <a:r>
              <a:rPr lang="es-ES" altLang="en-US" sz="1800" dirty="0"/>
              <a:t>)</a:t>
            </a:r>
          </a:p>
          <a:p>
            <a:pPr eaLnBrk="1" hangingPunct="1">
              <a:buFontTx/>
              <a:buNone/>
            </a:pPr>
            <a:r>
              <a:rPr lang="es-ES" altLang="en-US" sz="1800" dirty="0"/>
              <a:t>         Boquillas &lt;  4 mm de diámetro</a:t>
            </a:r>
          </a:p>
          <a:p>
            <a:pPr eaLnBrk="1" hangingPunct="1">
              <a:buFontTx/>
              <a:buNone/>
            </a:pPr>
            <a:r>
              <a:rPr lang="es-ES" altLang="en-US" sz="1800" dirty="0"/>
              <a:t>         Caudal    &lt; 1000 l.h</a:t>
            </a:r>
            <a:r>
              <a:rPr lang="es-ES" altLang="en-US" sz="1800" baseline="30000" dirty="0"/>
              <a:t>-1</a:t>
            </a:r>
            <a:endParaRPr lang="es-ES" altLang="en-US" sz="1800" dirty="0"/>
          </a:p>
          <a:p>
            <a:pPr eaLnBrk="1" hangingPunct="1">
              <a:buFontTx/>
              <a:buNone/>
            </a:pPr>
            <a:r>
              <a:rPr lang="es-ES" altLang="en-US" sz="1800" dirty="0"/>
              <a:t>     b) Medía Presión (2.5 - 4 kg.cm</a:t>
            </a:r>
            <a:r>
              <a:rPr lang="es-ES" altLang="en-US" sz="1800" baseline="30000" dirty="0"/>
              <a:t>-2 </a:t>
            </a:r>
            <a:r>
              <a:rPr lang="es-ES" altLang="en-US" sz="1800" dirty="0"/>
              <a:t> o  250 - 400 </a:t>
            </a:r>
            <a:r>
              <a:rPr lang="es-ES" altLang="en-US" sz="1800" dirty="0" err="1"/>
              <a:t>Kpa</a:t>
            </a:r>
            <a:r>
              <a:rPr lang="es-ES" altLang="en-US" sz="1800" dirty="0"/>
              <a:t>)</a:t>
            </a:r>
          </a:p>
          <a:p>
            <a:pPr eaLnBrk="1" hangingPunct="1">
              <a:buFontTx/>
              <a:buNone/>
            </a:pPr>
            <a:r>
              <a:rPr lang="es-ES" altLang="en-US" sz="1800" dirty="0"/>
              <a:t>       1 o 2 boquillas de 4 a 7 mm de diámetro</a:t>
            </a:r>
          </a:p>
          <a:p>
            <a:pPr eaLnBrk="1" hangingPunct="1">
              <a:buFontTx/>
              <a:buNone/>
            </a:pPr>
            <a:r>
              <a:rPr lang="es-ES" altLang="en-US" sz="1800" dirty="0"/>
              <a:t>         Caudales 1000 – 6000 l.h</a:t>
            </a:r>
            <a:r>
              <a:rPr lang="es-ES" altLang="en-US" sz="1800" baseline="30000" dirty="0"/>
              <a:t>-1</a:t>
            </a:r>
            <a:endParaRPr lang="es-ES" altLang="en-US" sz="1800" dirty="0"/>
          </a:p>
          <a:p>
            <a:pPr eaLnBrk="1" hangingPunct="1">
              <a:buFontTx/>
              <a:buNone/>
            </a:pPr>
            <a:r>
              <a:rPr lang="es-ES" altLang="en-US" sz="1800" dirty="0"/>
              <a:t>     c) Alta Presión ( &gt; 4  kg.cm</a:t>
            </a:r>
            <a:r>
              <a:rPr lang="es-ES" altLang="en-US" sz="1800" baseline="30000" dirty="0"/>
              <a:t>-2 </a:t>
            </a:r>
            <a:r>
              <a:rPr lang="es-ES" altLang="en-US" sz="1800" dirty="0"/>
              <a:t> o  400 </a:t>
            </a:r>
            <a:r>
              <a:rPr lang="es-ES" altLang="en-US" sz="1800" dirty="0" err="1"/>
              <a:t>Kpa</a:t>
            </a:r>
            <a:r>
              <a:rPr lang="es-ES" altLang="en-US" sz="1800" dirty="0"/>
              <a:t>) </a:t>
            </a:r>
          </a:p>
          <a:p>
            <a:pPr eaLnBrk="1" hangingPunct="1">
              <a:buFontTx/>
              <a:buNone/>
            </a:pPr>
            <a:r>
              <a:rPr lang="es-ES" altLang="en-US" sz="1800" dirty="0"/>
              <a:t>         Aspersores de tamaño grande (cañones)</a:t>
            </a:r>
          </a:p>
          <a:p>
            <a:pPr eaLnBrk="1" hangingPunct="1">
              <a:buFontTx/>
              <a:buNone/>
            </a:pPr>
            <a:r>
              <a:rPr lang="es-ES" altLang="en-US" sz="1800" dirty="0"/>
              <a:t>         1,2 o 3 boquillas </a:t>
            </a:r>
          </a:p>
          <a:p>
            <a:pPr eaLnBrk="1" hangingPunct="1">
              <a:buFontTx/>
              <a:buNone/>
            </a:pPr>
            <a:r>
              <a:rPr lang="es-ES" altLang="en-US" sz="1800" dirty="0"/>
              <a:t>         Caudales 6m</a:t>
            </a:r>
            <a:r>
              <a:rPr lang="es-ES" altLang="en-US" sz="1800" baseline="30000" dirty="0"/>
              <a:t>3</a:t>
            </a:r>
            <a:r>
              <a:rPr lang="es-ES" altLang="en-US" sz="1800" dirty="0"/>
              <a:t>.h</a:t>
            </a:r>
            <a:r>
              <a:rPr lang="es-ES" altLang="en-US" sz="1800" baseline="30000" dirty="0"/>
              <a:t>-1</a:t>
            </a:r>
            <a:r>
              <a:rPr lang="es-ES" altLang="en-US" sz="1800" dirty="0"/>
              <a:t> a  40m3.h</a:t>
            </a:r>
            <a:r>
              <a:rPr lang="es-ES" altLang="en-US" sz="1800" baseline="30000" dirty="0"/>
              <a:t>-1,</a:t>
            </a:r>
            <a:r>
              <a:rPr lang="es-ES" altLang="en-US" sz="1800" dirty="0"/>
              <a:t>  hasta 140 m</a:t>
            </a:r>
            <a:r>
              <a:rPr lang="es-ES" altLang="en-US" sz="1800" baseline="30000" dirty="0"/>
              <a:t>3</a:t>
            </a:r>
            <a:r>
              <a:rPr lang="es-ES" altLang="en-US" sz="1800" dirty="0"/>
              <a:t>.h</a:t>
            </a:r>
            <a:r>
              <a:rPr lang="es-ES" altLang="en-US" sz="1800" baseline="30000" dirty="0"/>
              <a:t>-1</a:t>
            </a:r>
            <a:endParaRPr lang="es-ES" alt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92971-745A-443E-B8F1-C90BF2D0C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1800" dirty="0"/>
              <a:t>Baja, Media y Alta</a:t>
            </a:r>
            <a:endParaRPr lang="en-US" sz="1800" dirty="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569D3FBC-AD86-4D25-A990-0288E0A55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17E0BF84-B9FF-4A65-AC99-8125D738452C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3500439"/>
            <a:ext cx="2514600" cy="395287"/>
            <a:chOff x="1104" y="3696"/>
            <a:chExt cx="1848" cy="288"/>
          </a:xfrm>
        </p:grpSpPr>
        <p:sp>
          <p:nvSpPr>
            <p:cNvPr id="167002" name="Oval 4">
              <a:extLst>
                <a:ext uri="{FF2B5EF4-FFF2-40B4-BE49-F238E27FC236}">
                  <a16:creationId xmlns:a16="http://schemas.microsoft.com/office/drawing/2014/main" id="{873BDB7D-C90D-4286-8D89-C843B92D5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7003" name="Oval 5">
              <a:extLst>
                <a:ext uri="{FF2B5EF4-FFF2-40B4-BE49-F238E27FC236}">
                  <a16:creationId xmlns:a16="http://schemas.microsoft.com/office/drawing/2014/main" id="{24AC8A17-3C9B-40DD-9602-939A0EA2A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7004" name="Oval 6">
              <a:extLst>
                <a:ext uri="{FF2B5EF4-FFF2-40B4-BE49-F238E27FC236}">
                  <a16:creationId xmlns:a16="http://schemas.microsoft.com/office/drawing/2014/main" id="{736F17B6-FAF5-46F0-A128-B13A864AC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7005" name="Oval 7">
              <a:extLst>
                <a:ext uri="{FF2B5EF4-FFF2-40B4-BE49-F238E27FC236}">
                  <a16:creationId xmlns:a16="http://schemas.microsoft.com/office/drawing/2014/main" id="{59AFDDF2-7831-4F15-8FDE-42BEC237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7006" name="Oval 8">
              <a:extLst>
                <a:ext uri="{FF2B5EF4-FFF2-40B4-BE49-F238E27FC236}">
                  <a16:creationId xmlns:a16="http://schemas.microsoft.com/office/drawing/2014/main" id="{7703EC79-E747-46B2-9935-B5DE1434F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7007" name="Oval 9">
              <a:extLst>
                <a:ext uri="{FF2B5EF4-FFF2-40B4-BE49-F238E27FC236}">
                  <a16:creationId xmlns:a16="http://schemas.microsoft.com/office/drawing/2014/main" id="{FAC59AA9-587A-461B-9A85-58B98E157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7008" name="Oval 10">
              <a:extLst>
                <a:ext uri="{FF2B5EF4-FFF2-40B4-BE49-F238E27FC236}">
                  <a16:creationId xmlns:a16="http://schemas.microsoft.com/office/drawing/2014/main" id="{9D42C61B-9AD5-4E95-83E0-F2D453FB4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7009" name="Oval 11">
              <a:extLst>
                <a:ext uri="{FF2B5EF4-FFF2-40B4-BE49-F238E27FC236}">
                  <a16:creationId xmlns:a16="http://schemas.microsoft.com/office/drawing/2014/main" id="{22619E92-A36F-40C4-AD11-367DE1B2B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7010" name="Oval 12">
              <a:extLst>
                <a:ext uri="{FF2B5EF4-FFF2-40B4-BE49-F238E27FC236}">
                  <a16:creationId xmlns:a16="http://schemas.microsoft.com/office/drawing/2014/main" id="{38219F5B-E30D-4C13-8CA4-CF7C08B62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7011" name="Oval 13">
              <a:extLst>
                <a:ext uri="{FF2B5EF4-FFF2-40B4-BE49-F238E27FC236}">
                  <a16:creationId xmlns:a16="http://schemas.microsoft.com/office/drawing/2014/main" id="{49EB0FD2-6EA4-428D-9D8E-11C06743D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5358" name="Line 14">
            <a:extLst>
              <a:ext uri="{FF2B5EF4-FFF2-40B4-BE49-F238E27FC236}">
                <a16:creationId xmlns:a16="http://schemas.microsoft.com/office/drawing/2014/main" id="{1C661A2C-EF0C-4794-B3D5-FB0FC39A32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369887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5C6356BC-70C2-42B7-AB68-178309CCC908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5770564"/>
            <a:ext cx="2514600" cy="395287"/>
            <a:chOff x="1104" y="3696"/>
            <a:chExt cx="1848" cy="288"/>
          </a:xfrm>
        </p:grpSpPr>
        <p:sp>
          <p:nvSpPr>
            <p:cNvPr id="166992" name="Oval 16">
              <a:extLst>
                <a:ext uri="{FF2B5EF4-FFF2-40B4-BE49-F238E27FC236}">
                  <a16:creationId xmlns:a16="http://schemas.microsoft.com/office/drawing/2014/main" id="{CAFBAFCB-51BF-41D0-B25A-2B6041559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93" name="Oval 17">
              <a:extLst>
                <a:ext uri="{FF2B5EF4-FFF2-40B4-BE49-F238E27FC236}">
                  <a16:creationId xmlns:a16="http://schemas.microsoft.com/office/drawing/2014/main" id="{4D3F54D5-435C-48FB-8AA5-5AF3413EA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94" name="Oval 18">
              <a:extLst>
                <a:ext uri="{FF2B5EF4-FFF2-40B4-BE49-F238E27FC236}">
                  <a16:creationId xmlns:a16="http://schemas.microsoft.com/office/drawing/2014/main" id="{456E763B-C2FE-417F-BFD1-B327A4BFB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95" name="Oval 19">
              <a:extLst>
                <a:ext uri="{FF2B5EF4-FFF2-40B4-BE49-F238E27FC236}">
                  <a16:creationId xmlns:a16="http://schemas.microsoft.com/office/drawing/2014/main" id="{C24900FF-6371-417A-9D17-EAA54D00E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96" name="Oval 20">
              <a:extLst>
                <a:ext uri="{FF2B5EF4-FFF2-40B4-BE49-F238E27FC236}">
                  <a16:creationId xmlns:a16="http://schemas.microsoft.com/office/drawing/2014/main" id="{44A0A32A-7FE5-4274-9114-6F2BC4A64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97" name="Oval 21">
              <a:extLst>
                <a:ext uri="{FF2B5EF4-FFF2-40B4-BE49-F238E27FC236}">
                  <a16:creationId xmlns:a16="http://schemas.microsoft.com/office/drawing/2014/main" id="{925CEB41-BB9B-40A8-B0E6-C9BC719AE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98" name="Oval 22">
              <a:extLst>
                <a:ext uri="{FF2B5EF4-FFF2-40B4-BE49-F238E27FC236}">
                  <a16:creationId xmlns:a16="http://schemas.microsoft.com/office/drawing/2014/main" id="{2B920A7E-B258-4544-BD9C-2793694EA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99" name="Oval 23">
              <a:extLst>
                <a:ext uri="{FF2B5EF4-FFF2-40B4-BE49-F238E27FC236}">
                  <a16:creationId xmlns:a16="http://schemas.microsoft.com/office/drawing/2014/main" id="{51DA8631-9C02-4E30-BF3F-28AD337C3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7000" name="Oval 24">
              <a:extLst>
                <a:ext uri="{FF2B5EF4-FFF2-40B4-BE49-F238E27FC236}">
                  <a16:creationId xmlns:a16="http://schemas.microsoft.com/office/drawing/2014/main" id="{848808DE-5262-436E-B9AA-747B21C17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7001" name="Oval 25">
              <a:extLst>
                <a:ext uri="{FF2B5EF4-FFF2-40B4-BE49-F238E27FC236}">
                  <a16:creationId xmlns:a16="http://schemas.microsoft.com/office/drawing/2014/main" id="{6C74799B-34AF-4C17-90A8-3D5B4355A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5370" name="Line 26">
            <a:extLst>
              <a:ext uri="{FF2B5EF4-FFF2-40B4-BE49-F238E27FC236}">
                <a16:creationId xmlns:a16="http://schemas.microsoft.com/office/drawing/2014/main" id="{925F1D86-EA68-4C6A-B733-F423C674A5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986463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CB6ABD76-B1B1-46B9-8A83-D48755F85AEC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620714"/>
            <a:ext cx="2514600" cy="395287"/>
            <a:chOff x="1104" y="3696"/>
            <a:chExt cx="1848" cy="288"/>
          </a:xfrm>
        </p:grpSpPr>
        <p:sp>
          <p:nvSpPr>
            <p:cNvPr id="166982" name="Oval 28">
              <a:extLst>
                <a:ext uri="{FF2B5EF4-FFF2-40B4-BE49-F238E27FC236}">
                  <a16:creationId xmlns:a16="http://schemas.microsoft.com/office/drawing/2014/main" id="{56F85A87-FAEB-4313-873C-F1F866839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83" name="Oval 29">
              <a:extLst>
                <a:ext uri="{FF2B5EF4-FFF2-40B4-BE49-F238E27FC236}">
                  <a16:creationId xmlns:a16="http://schemas.microsoft.com/office/drawing/2014/main" id="{56A5A3CC-58EB-430B-905B-D1DD236A1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84" name="Oval 30">
              <a:extLst>
                <a:ext uri="{FF2B5EF4-FFF2-40B4-BE49-F238E27FC236}">
                  <a16:creationId xmlns:a16="http://schemas.microsoft.com/office/drawing/2014/main" id="{5CEB14CF-58AB-4664-9E88-38A665DBD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85" name="Oval 31">
              <a:extLst>
                <a:ext uri="{FF2B5EF4-FFF2-40B4-BE49-F238E27FC236}">
                  <a16:creationId xmlns:a16="http://schemas.microsoft.com/office/drawing/2014/main" id="{0158E467-61B5-4825-A8E2-D636BE371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86" name="Oval 32">
              <a:extLst>
                <a:ext uri="{FF2B5EF4-FFF2-40B4-BE49-F238E27FC236}">
                  <a16:creationId xmlns:a16="http://schemas.microsoft.com/office/drawing/2014/main" id="{B80CBE15-6BA9-4DF1-BA26-0CAFBDF75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87" name="Oval 33">
              <a:extLst>
                <a:ext uri="{FF2B5EF4-FFF2-40B4-BE49-F238E27FC236}">
                  <a16:creationId xmlns:a16="http://schemas.microsoft.com/office/drawing/2014/main" id="{896E5160-28D7-4A74-A8F3-EA3BBEA6C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88" name="Oval 34">
              <a:extLst>
                <a:ext uri="{FF2B5EF4-FFF2-40B4-BE49-F238E27FC236}">
                  <a16:creationId xmlns:a16="http://schemas.microsoft.com/office/drawing/2014/main" id="{6B38A3DB-CF7B-4EC9-BFD8-090C3374D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89" name="Oval 35">
              <a:extLst>
                <a:ext uri="{FF2B5EF4-FFF2-40B4-BE49-F238E27FC236}">
                  <a16:creationId xmlns:a16="http://schemas.microsoft.com/office/drawing/2014/main" id="{1362986B-E236-4208-8AE9-A8FB89B80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90" name="Oval 36">
              <a:extLst>
                <a:ext uri="{FF2B5EF4-FFF2-40B4-BE49-F238E27FC236}">
                  <a16:creationId xmlns:a16="http://schemas.microsoft.com/office/drawing/2014/main" id="{3F8C5BF4-4954-4F96-BFDF-F3692CB16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91" name="Oval 37">
              <a:extLst>
                <a:ext uri="{FF2B5EF4-FFF2-40B4-BE49-F238E27FC236}">
                  <a16:creationId xmlns:a16="http://schemas.microsoft.com/office/drawing/2014/main" id="{60B47110-0FD0-4354-9544-AD47EDA54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5382" name="Line 38">
            <a:extLst>
              <a:ext uri="{FF2B5EF4-FFF2-40B4-BE49-F238E27FC236}">
                <a16:creationId xmlns:a16="http://schemas.microsoft.com/office/drawing/2014/main" id="{BD54460C-6C5A-43D9-983C-43B3724135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81915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CE611565-0D42-4395-B7C1-691133167411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2889250"/>
            <a:ext cx="2514600" cy="395288"/>
            <a:chOff x="1104" y="3696"/>
            <a:chExt cx="1848" cy="288"/>
          </a:xfrm>
        </p:grpSpPr>
        <p:sp>
          <p:nvSpPr>
            <p:cNvPr id="166972" name="Oval 40">
              <a:extLst>
                <a:ext uri="{FF2B5EF4-FFF2-40B4-BE49-F238E27FC236}">
                  <a16:creationId xmlns:a16="http://schemas.microsoft.com/office/drawing/2014/main" id="{325D69D2-1A4E-459A-B179-A0FB1BAD4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73" name="Oval 41">
              <a:extLst>
                <a:ext uri="{FF2B5EF4-FFF2-40B4-BE49-F238E27FC236}">
                  <a16:creationId xmlns:a16="http://schemas.microsoft.com/office/drawing/2014/main" id="{CF26CAD6-FED3-4DBE-AEB0-46D33EEB5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74" name="Oval 42">
              <a:extLst>
                <a:ext uri="{FF2B5EF4-FFF2-40B4-BE49-F238E27FC236}">
                  <a16:creationId xmlns:a16="http://schemas.microsoft.com/office/drawing/2014/main" id="{28693036-1984-4030-9F08-6A4BE5A17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75" name="Oval 43">
              <a:extLst>
                <a:ext uri="{FF2B5EF4-FFF2-40B4-BE49-F238E27FC236}">
                  <a16:creationId xmlns:a16="http://schemas.microsoft.com/office/drawing/2014/main" id="{A4B0F1E2-5C1C-4473-AB6D-DBB50CF9C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76" name="Oval 44">
              <a:extLst>
                <a:ext uri="{FF2B5EF4-FFF2-40B4-BE49-F238E27FC236}">
                  <a16:creationId xmlns:a16="http://schemas.microsoft.com/office/drawing/2014/main" id="{1E017657-A2C7-4257-A587-638302213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77" name="Oval 45">
              <a:extLst>
                <a:ext uri="{FF2B5EF4-FFF2-40B4-BE49-F238E27FC236}">
                  <a16:creationId xmlns:a16="http://schemas.microsoft.com/office/drawing/2014/main" id="{D96AE776-7046-484D-A994-D9BFC2E77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78" name="Oval 46">
              <a:extLst>
                <a:ext uri="{FF2B5EF4-FFF2-40B4-BE49-F238E27FC236}">
                  <a16:creationId xmlns:a16="http://schemas.microsoft.com/office/drawing/2014/main" id="{196D17D1-7A02-405C-84C8-50A8F9F17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79" name="Oval 47">
              <a:extLst>
                <a:ext uri="{FF2B5EF4-FFF2-40B4-BE49-F238E27FC236}">
                  <a16:creationId xmlns:a16="http://schemas.microsoft.com/office/drawing/2014/main" id="{9207E783-14B9-4038-94A6-0E267C23D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80" name="Oval 48">
              <a:extLst>
                <a:ext uri="{FF2B5EF4-FFF2-40B4-BE49-F238E27FC236}">
                  <a16:creationId xmlns:a16="http://schemas.microsoft.com/office/drawing/2014/main" id="{37DD7D4D-CA3D-4AD4-90D5-B540E229C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6981" name="Oval 49">
              <a:extLst>
                <a:ext uri="{FF2B5EF4-FFF2-40B4-BE49-F238E27FC236}">
                  <a16:creationId xmlns:a16="http://schemas.microsoft.com/office/drawing/2014/main" id="{7ED841DF-0CCB-45E5-B5A3-7C6FAD568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5394" name="Line 50">
            <a:extLst>
              <a:ext uri="{FF2B5EF4-FFF2-40B4-BE49-F238E27FC236}">
                <a16:creationId xmlns:a16="http://schemas.microsoft.com/office/drawing/2014/main" id="{F8F82F64-83B8-49BC-908B-BCDB334AB6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08768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3" name="Rectangle 51">
            <a:extLst>
              <a:ext uri="{FF2B5EF4-FFF2-40B4-BE49-F238E27FC236}">
                <a16:creationId xmlns:a16="http://schemas.microsoft.com/office/drawing/2014/main" id="{30A608C7-BC8C-452D-A5AA-F804FF83A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429001"/>
            <a:ext cx="2376487" cy="2519363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6924" name="Rectangle 52">
            <a:extLst>
              <a:ext uri="{FF2B5EF4-FFF2-40B4-BE49-F238E27FC236}">
                <a16:creationId xmlns:a16="http://schemas.microsoft.com/office/drawing/2014/main" id="{D3AD8A69-01FB-49A7-BE8E-094CD2846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0"/>
            <a:ext cx="2376487" cy="252095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6925" name="Rectangle 53">
            <a:extLst>
              <a:ext uri="{FF2B5EF4-FFF2-40B4-BE49-F238E27FC236}">
                <a16:creationId xmlns:a16="http://schemas.microsoft.com/office/drawing/2014/main" id="{CC2EE23F-6B05-4BF9-8DBA-2AAC5C21B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908050"/>
            <a:ext cx="2376488" cy="252095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6926" name="Rectangle 54">
            <a:extLst>
              <a:ext uri="{FF2B5EF4-FFF2-40B4-BE49-F238E27FC236}">
                <a16:creationId xmlns:a16="http://schemas.microsoft.com/office/drawing/2014/main" id="{C7A14E10-4263-429F-AB85-AF5CC4E58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860801"/>
            <a:ext cx="2376488" cy="244792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6927" name="Text Box 55">
            <a:extLst>
              <a:ext uri="{FF2B5EF4-FFF2-40B4-BE49-F238E27FC236}">
                <a16:creationId xmlns:a16="http://schemas.microsoft.com/office/drawing/2014/main" id="{93E03FD8-AC22-4040-B2E6-7EC3FAFF3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6"/>
            <a:ext cx="1584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14</a:t>
            </a:r>
          </a:p>
        </p:txBody>
      </p:sp>
      <p:grpSp>
        <p:nvGrpSpPr>
          <p:cNvPr id="166928" name="Group 56">
            <a:extLst>
              <a:ext uri="{FF2B5EF4-FFF2-40B4-BE49-F238E27FC236}">
                <a16:creationId xmlns:a16="http://schemas.microsoft.com/office/drawing/2014/main" id="{E6C073E2-8F4D-483E-891B-19741B567264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2054225" cy="6008687"/>
            <a:chOff x="2834" y="391"/>
            <a:chExt cx="1294" cy="3785"/>
          </a:xfrm>
        </p:grpSpPr>
        <p:grpSp>
          <p:nvGrpSpPr>
            <p:cNvPr id="166938" name="Group 57">
              <a:extLst>
                <a:ext uri="{FF2B5EF4-FFF2-40B4-BE49-F238E27FC236}">
                  <a16:creationId xmlns:a16="http://schemas.microsoft.com/office/drawing/2014/main" id="{512132BB-20E6-4ADA-BD67-D2570C1A74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" y="391"/>
              <a:ext cx="1254" cy="3785"/>
              <a:chOff x="2874" y="792"/>
              <a:chExt cx="1254" cy="3384"/>
            </a:xfrm>
          </p:grpSpPr>
          <p:sp>
            <p:nvSpPr>
              <p:cNvPr id="166970" name="Freeform 58">
                <a:extLst>
                  <a:ext uri="{FF2B5EF4-FFF2-40B4-BE49-F238E27FC236}">
                    <a16:creationId xmlns:a16="http://schemas.microsoft.com/office/drawing/2014/main" id="{E507DE30-D08E-440B-A632-DBD1B0DE4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792"/>
                <a:ext cx="6" cy="3209"/>
              </a:xfrm>
              <a:custGeom>
                <a:avLst/>
                <a:gdLst>
                  <a:gd name="T0" fmla="*/ 6 w 6"/>
                  <a:gd name="T1" fmla="*/ 3209 h 3209"/>
                  <a:gd name="T2" fmla="*/ 0 w 6"/>
                  <a:gd name="T3" fmla="*/ 0 h 3209"/>
                  <a:gd name="T4" fmla="*/ 0 60000 65536"/>
                  <a:gd name="T5" fmla="*/ 0 60000 65536"/>
                  <a:gd name="T6" fmla="*/ 0 w 6"/>
                  <a:gd name="T7" fmla="*/ 0 h 3209"/>
                  <a:gd name="T8" fmla="*/ 6 w 6"/>
                  <a:gd name="T9" fmla="*/ 3209 h 32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209">
                    <a:moveTo>
                      <a:pt x="6" y="3209"/>
                    </a:move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71" name="Line 59">
                <a:extLst>
                  <a:ext uri="{FF2B5EF4-FFF2-40B4-BE49-F238E27FC236}">
                    <a16:creationId xmlns:a16="http://schemas.microsoft.com/office/drawing/2014/main" id="{94252484-8781-4009-895C-AA62613D60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993"/>
                <a:ext cx="1248" cy="183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6939" name="Group 60">
              <a:extLst>
                <a:ext uri="{FF2B5EF4-FFF2-40B4-BE49-F238E27FC236}">
                  <a16:creationId xmlns:a16="http://schemas.microsoft.com/office/drawing/2014/main" id="{3351EA44-D6EF-43A5-94E6-193D0C6316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91"/>
              <a:ext cx="91" cy="3493"/>
              <a:chOff x="2834" y="391"/>
              <a:chExt cx="91" cy="3493"/>
            </a:xfrm>
          </p:grpSpPr>
          <p:sp>
            <p:nvSpPr>
              <p:cNvPr id="166940" name="Line 61">
                <a:extLst>
                  <a:ext uri="{FF2B5EF4-FFF2-40B4-BE49-F238E27FC236}">
                    <a16:creationId xmlns:a16="http://schemas.microsoft.com/office/drawing/2014/main" id="{1224D303-FD8E-4641-8F5B-5FE7325E78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9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1" name="Line 62">
                <a:extLst>
                  <a:ext uri="{FF2B5EF4-FFF2-40B4-BE49-F238E27FC236}">
                    <a16:creationId xmlns:a16="http://schemas.microsoft.com/office/drawing/2014/main" id="{8FE590C3-D44F-4882-AAF7-44BE847107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51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2" name="Line 63">
                <a:extLst>
                  <a:ext uri="{FF2B5EF4-FFF2-40B4-BE49-F238E27FC236}">
                    <a16:creationId xmlns:a16="http://schemas.microsoft.com/office/drawing/2014/main" id="{028C96F0-1EAF-4549-B8D5-3677D4ED33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75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3" name="Line 64">
                <a:extLst>
                  <a:ext uri="{FF2B5EF4-FFF2-40B4-BE49-F238E27FC236}">
                    <a16:creationId xmlns:a16="http://schemas.microsoft.com/office/drawing/2014/main" id="{912182D3-A529-4903-A114-1C6E0190B9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99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4" name="Line 65">
                <a:extLst>
                  <a:ext uri="{FF2B5EF4-FFF2-40B4-BE49-F238E27FC236}">
                    <a16:creationId xmlns:a16="http://schemas.microsoft.com/office/drawing/2014/main" id="{2E3BF7CF-9AA3-4387-85C9-8F6C19245C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23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5" name="Line 66">
                <a:extLst>
                  <a:ext uri="{FF2B5EF4-FFF2-40B4-BE49-F238E27FC236}">
                    <a16:creationId xmlns:a16="http://schemas.microsoft.com/office/drawing/2014/main" id="{BCD874F1-8C88-4A23-BA50-2F0CF141A1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47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6" name="Line 67">
                <a:extLst>
                  <a:ext uri="{FF2B5EF4-FFF2-40B4-BE49-F238E27FC236}">
                    <a16:creationId xmlns:a16="http://schemas.microsoft.com/office/drawing/2014/main" id="{790F0657-523E-4530-9C6D-FD2263D9E7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1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7" name="Line 68">
                <a:extLst>
                  <a:ext uri="{FF2B5EF4-FFF2-40B4-BE49-F238E27FC236}">
                    <a16:creationId xmlns:a16="http://schemas.microsoft.com/office/drawing/2014/main" id="{21602EC8-41EC-4632-93F4-D963A14153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95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8" name="Line 69">
                <a:extLst>
                  <a:ext uri="{FF2B5EF4-FFF2-40B4-BE49-F238E27FC236}">
                    <a16:creationId xmlns:a16="http://schemas.microsoft.com/office/drawing/2014/main" id="{C53778BC-540C-4526-93E3-0AF78401F8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19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9" name="Line 70">
                <a:extLst>
                  <a:ext uri="{FF2B5EF4-FFF2-40B4-BE49-F238E27FC236}">
                    <a16:creationId xmlns:a16="http://schemas.microsoft.com/office/drawing/2014/main" id="{BAD0129E-1D90-4C1A-A6C9-A63203A615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43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50" name="Line 71">
                <a:extLst>
                  <a:ext uri="{FF2B5EF4-FFF2-40B4-BE49-F238E27FC236}">
                    <a16:creationId xmlns:a16="http://schemas.microsoft.com/office/drawing/2014/main" id="{4A89ABBB-D5F5-4158-B7C2-874FB68C62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63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51" name="Line 72">
                <a:extLst>
                  <a:ext uri="{FF2B5EF4-FFF2-40B4-BE49-F238E27FC236}">
                    <a16:creationId xmlns:a16="http://schemas.microsoft.com/office/drawing/2014/main" id="{C2A60452-D4DB-4D33-A613-65CA8D27DA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87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52" name="Line 73">
                <a:extLst>
                  <a:ext uri="{FF2B5EF4-FFF2-40B4-BE49-F238E27FC236}">
                    <a16:creationId xmlns:a16="http://schemas.microsoft.com/office/drawing/2014/main" id="{89405550-7AEE-4EDC-A5AF-CBD6D8DE8E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11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53" name="Line 74">
                <a:extLst>
                  <a:ext uri="{FF2B5EF4-FFF2-40B4-BE49-F238E27FC236}">
                    <a16:creationId xmlns:a16="http://schemas.microsoft.com/office/drawing/2014/main" id="{BD9F0B5D-39DC-4910-9FBB-D4B34E328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35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54" name="Line 75">
                <a:extLst>
                  <a:ext uri="{FF2B5EF4-FFF2-40B4-BE49-F238E27FC236}">
                    <a16:creationId xmlns:a16="http://schemas.microsoft.com/office/drawing/2014/main" id="{3FAA5641-CBFF-4306-BBC8-71B0A5D402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59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55" name="Line 76">
                <a:extLst>
                  <a:ext uri="{FF2B5EF4-FFF2-40B4-BE49-F238E27FC236}">
                    <a16:creationId xmlns:a16="http://schemas.microsoft.com/office/drawing/2014/main" id="{A700C333-25E4-4A70-831E-C53893EBDF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83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56" name="Line 77">
                <a:extLst>
                  <a:ext uri="{FF2B5EF4-FFF2-40B4-BE49-F238E27FC236}">
                    <a16:creationId xmlns:a16="http://schemas.microsoft.com/office/drawing/2014/main" id="{16B986C1-E0FE-4E65-99A5-7BA87D7314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07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57" name="Line 78">
                <a:extLst>
                  <a:ext uri="{FF2B5EF4-FFF2-40B4-BE49-F238E27FC236}">
                    <a16:creationId xmlns:a16="http://schemas.microsoft.com/office/drawing/2014/main" id="{D744FE56-FAFB-4DCC-BA41-42F1F8A14E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31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58" name="Line 79">
                <a:extLst>
                  <a:ext uri="{FF2B5EF4-FFF2-40B4-BE49-F238E27FC236}">
                    <a16:creationId xmlns:a16="http://schemas.microsoft.com/office/drawing/2014/main" id="{B6790C44-D595-4A3B-BB7A-1E0F9CC16E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55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59" name="Line 80">
                <a:extLst>
                  <a:ext uri="{FF2B5EF4-FFF2-40B4-BE49-F238E27FC236}">
                    <a16:creationId xmlns:a16="http://schemas.microsoft.com/office/drawing/2014/main" id="{C3555E0A-7CFE-4524-A518-5719202958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67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60" name="Line 81">
                <a:extLst>
                  <a:ext uri="{FF2B5EF4-FFF2-40B4-BE49-F238E27FC236}">
                    <a16:creationId xmlns:a16="http://schemas.microsoft.com/office/drawing/2014/main" id="{E55142E0-5C4C-4896-8107-53836961F5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79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61" name="Line 82">
                <a:extLst>
                  <a:ext uri="{FF2B5EF4-FFF2-40B4-BE49-F238E27FC236}">
                    <a16:creationId xmlns:a16="http://schemas.microsoft.com/office/drawing/2014/main" id="{85783EC7-18AC-4D93-AF7B-0AE5751ADB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92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62" name="Line 83">
                <a:extLst>
                  <a:ext uri="{FF2B5EF4-FFF2-40B4-BE49-F238E27FC236}">
                    <a16:creationId xmlns:a16="http://schemas.microsoft.com/office/drawing/2014/main" id="{4AD27816-EA8B-455C-A0E5-305C8BDCE8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04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63" name="Line 84">
                <a:extLst>
                  <a:ext uri="{FF2B5EF4-FFF2-40B4-BE49-F238E27FC236}">
                    <a16:creationId xmlns:a16="http://schemas.microsoft.com/office/drawing/2014/main" id="{D8FE6F35-6DEC-444A-9BF2-1BE6965068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16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64" name="Line 85">
                <a:extLst>
                  <a:ext uri="{FF2B5EF4-FFF2-40B4-BE49-F238E27FC236}">
                    <a16:creationId xmlns:a16="http://schemas.microsoft.com/office/drawing/2014/main" id="{4047FC49-D2DC-4AB0-B9B8-E29D93F0C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28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65" name="Line 86">
                <a:extLst>
                  <a:ext uri="{FF2B5EF4-FFF2-40B4-BE49-F238E27FC236}">
                    <a16:creationId xmlns:a16="http://schemas.microsoft.com/office/drawing/2014/main" id="{48FA1816-3578-4F02-9D21-025EACD890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40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66" name="Line 87">
                <a:extLst>
                  <a:ext uri="{FF2B5EF4-FFF2-40B4-BE49-F238E27FC236}">
                    <a16:creationId xmlns:a16="http://schemas.microsoft.com/office/drawing/2014/main" id="{0DFB838D-240E-4715-A342-FDD1D48732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52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67" name="Line 88">
                <a:extLst>
                  <a:ext uri="{FF2B5EF4-FFF2-40B4-BE49-F238E27FC236}">
                    <a16:creationId xmlns:a16="http://schemas.microsoft.com/office/drawing/2014/main" id="{43DBDB9A-38A3-41A1-9437-787F56BC6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64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68" name="Line 89">
                <a:extLst>
                  <a:ext uri="{FF2B5EF4-FFF2-40B4-BE49-F238E27FC236}">
                    <a16:creationId xmlns:a16="http://schemas.microsoft.com/office/drawing/2014/main" id="{FCB797EF-F30F-4E8C-961C-5A39DF87D2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76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69" name="Line 90">
                <a:extLst>
                  <a:ext uri="{FF2B5EF4-FFF2-40B4-BE49-F238E27FC236}">
                    <a16:creationId xmlns:a16="http://schemas.microsoft.com/office/drawing/2014/main" id="{067EBBD0-A7B4-4449-9AC6-58876F8AD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88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6929" name="Group 91">
            <a:extLst>
              <a:ext uri="{FF2B5EF4-FFF2-40B4-BE49-F238E27FC236}">
                <a16:creationId xmlns:a16="http://schemas.microsoft.com/office/drawing/2014/main" id="{9CF4DB6E-237E-4288-94CE-EA8BD1085814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85436" name="Oval 92">
              <a:extLst>
                <a:ext uri="{FF2B5EF4-FFF2-40B4-BE49-F238E27FC236}">
                  <a16:creationId xmlns:a16="http://schemas.microsoft.com/office/drawing/2014/main" id="{38F8AB60-32DA-47F5-A980-2F753BA6A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66931" name="Text Box 93">
              <a:extLst>
                <a:ext uri="{FF2B5EF4-FFF2-40B4-BE49-F238E27FC236}">
                  <a16:creationId xmlns:a16="http://schemas.microsoft.com/office/drawing/2014/main" id="{3106485A-8EFF-4420-95F5-A3671D479E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66932" name="Freeform 94">
              <a:extLst>
                <a:ext uri="{FF2B5EF4-FFF2-40B4-BE49-F238E27FC236}">
                  <a16:creationId xmlns:a16="http://schemas.microsoft.com/office/drawing/2014/main" id="{9A8F72D4-E985-431E-8F1F-621B11D40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33" name="Freeform 95">
              <a:extLst>
                <a:ext uri="{FF2B5EF4-FFF2-40B4-BE49-F238E27FC236}">
                  <a16:creationId xmlns:a16="http://schemas.microsoft.com/office/drawing/2014/main" id="{F2D274BC-3858-4E3F-A1D0-DCF6AC14D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34" name="Freeform 96">
              <a:extLst>
                <a:ext uri="{FF2B5EF4-FFF2-40B4-BE49-F238E27FC236}">
                  <a16:creationId xmlns:a16="http://schemas.microsoft.com/office/drawing/2014/main" id="{17A33F1B-B220-4341-BE22-C4AB16B82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35" name="Text Box 97">
              <a:extLst>
                <a:ext uri="{FF2B5EF4-FFF2-40B4-BE49-F238E27FC236}">
                  <a16:creationId xmlns:a16="http://schemas.microsoft.com/office/drawing/2014/main" id="{6AC548B5-E4CC-4EA7-86E1-17DD020912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66936" name="Text Box 98">
              <a:extLst>
                <a:ext uri="{FF2B5EF4-FFF2-40B4-BE49-F238E27FC236}">
                  <a16:creationId xmlns:a16="http://schemas.microsoft.com/office/drawing/2014/main" id="{4DA4FE9F-7242-46F2-A635-CC17E7E5C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66937" name="Text Box 99">
              <a:extLst>
                <a:ext uri="{FF2B5EF4-FFF2-40B4-BE49-F238E27FC236}">
                  <a16:creationId xmlns:a16="http://schemas.microsoft.com/office/drawing/2014/main" id="{650C6B9C-53E3-4554-869B-3902A5A4B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5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1FD28424-998B-4A87-A198-8621B819A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2035B3E-F7AA-4DAD-ADCA-B76467C483DB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3284539"/>
            <a:ext cx="2514600" cy="395287"/>
            <a:chOff x="1104" y="3696"/>
            <a:chExt cx="1848" cy="288"/>
          </a:xfrm>
        </p:grpSpPr>
        <p:sp>
          <p:nvSpPr>
            <p:cNvPr id="168026" name="Oval 4">
              <a:extLst>
                <a:ext uri="{FF2B5EF4-FFF2-40B4-BE49-F238E27FC236}">
                  <a16:creationId xmlns:a16="http://schemas.microsoft.com/office/drawing/2014/main" id="{A645A0FB-318A-48CD-8977-EB1AB0FA5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27" name="Oval 5">
              <a:extLst>
                <a:ext uri="{FF2B5EF4-FFF2-40B4-BE49-F238E27FC236}">
                  <a16:creationId xmlns:a16="http://schemas.microsoft.com/office/drawing/2014/main" id="{04B53E6C-850F-4047-9880-AAD03C2DA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28" name="Oval 6">
              <a:extLst>
                <a:ext uri="{FF2B5EF4-FFF2-40B4-BE49-F238E27FC236}">
                  <a16:creationId xmlns:a16="http://schemas.microsoft.com/office/drawing/2014/main" id="{434C09F8-37DA-4B68-95C9-426B3AC98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29" name="Oval 7">
              <a:extLst>
                <a:ext uri="{FF2B5EF4-FFF2-40B4-BE49-F238E27FC236}">
                  <a16:creationId xmlns:a16="http://schemas.microsoft.com/office/drawing/2014/main" id="{02E4A6C0-5AAE-4D93-8E5E-B7EB56CEA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30" name="Oval 8">
              <a:extLst>
                <a:ext uri="{FF2B5EF4-FFF2-40B4-BE49-F238E27FC236}">
                  <a16:creationId xmlns:a16="http://schemas.microsoft.com/office/drawing/2014/main" id="{4A8B1147-EC30-44DF-BACD-0A4B5EFEE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31" name="Oval 9">
              <a:extLst>
                <a:ext uri="{FF2B5EF4-FFF2-40B4-BE49-F238E27FC236}">
                  <a16:creationId xmlns:a16="http://schemas.microsoft.com/office/drawing/2014/main" id="{805155DE-9E32-44CE-8390-25BB2985B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32" name="Oval 10">
              <a:extLst>
                <a:ext uri="{FF2B5EF4-FFF2-40B4-BE49-F238E27FC236}">
                  <a16:creationId xmlns:a16="http://schemas.microsoft.com/office/drawing/2014/main" id="{23183706-BBFA-4F10-95D7-CC1D44E7D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33" name="Oval 11">
              <a:extLst>
                <a:ext uri="{FF2B5EF4-FFF2-40B4-BE49-F238E27FC236}">
                  <a16:creationId xmlns:a16="http://schemas.microsoft.com/office/drawing/2014/main" id="{C5241FEC-3B45-4135-BC36-C93E2C3F2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34" name="Oval 12">
              <a:extLst>
                <a:ext uri="{FF2B5EF4-FFF2-40B4-BE49-F238E27FC236}">
                  <a16:creationId xmlns:a16="http://schemas.microsoft.com/office/drawing/2014/main" id="{080AF529-2C80-4DBD-9BF2-0387BEC49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35" name="Oval 13">
              <a:extLst>
                <a:ext uri="{FF2B5EF4-FFF2-40B4-BE49-F238E27FC236}">
                  <a16:creationId xmlns:a16="http://schemas.microsoft.com/office/drawing/2014/main" id="{9827C645-FEFC-400F-BD7E-0BC9D7AD1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6382" name="Line 14">
            <a:extLst>
              <a:ext uri="{FF2B5EF4-FFF2-40B4-BE49-F238E27FC236}">
                <a16:creationId xmlns:a16="http://schemas.microsoft.com/office/drawing/2014/main" id="{48A69820-5CCF-4ED8-9E1B-2CCFD4776F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348297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34D7398C-8E86-467D-BC8D-B97430B1B920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5949950"/>
            <a:ext cx="2514600" cy="395288"/>
            <a:chOff x="1104" y="3696"/>
            <a:chExt cx="1848" cy="288"/>
          </a:xfrm>
        </p:grpSpPr>
        <p:sp>
          <p:nvSpPr>
            <p:cNvPr id="168016" name="Oval 16">
              <a:extLst>
                <a:ext uri="{FF2B5EF4-FFF2-40B4-BE49-F238E27FC236}">
                  <a16:creationId xmlns:a16="http://schemas.microsoft.com/office/drawing/2014/main" id="{1185A222-978D-4CBC-A5A0-E0D894487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17" name="Oval 17">
              <a:extLst>
                <a:ext uri="{FF2B5EF4-FFF2-40B4-BE49-F238E27FC236}">
                  <a16:creationId xmlns:a16="http://schemas.microsoft.com/office/drawing/2014/main" id="{D6DF991A-75AD-48CE-9984-5F4FE5A64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18" name="Oval 18">
              <a:extLst>
                <a:ext uri="{FF2B5EF4-FFF2-40B4-BE49-F238E27FC236}">
                  <a16:creationId xmlns:a16="http://schemas.microsoft.com/office/drawing/2014/main" id="{AF938866-9CB9-4A95-B204-CC095C784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19" name="Oval 19">
              <a:extLst>
                <a:ext uri="{FF2B5EF4-FFF2-40B4-BE49-F238E27FC236}">
                  <a16:creationId xmlns:a16="http://schemas.microsoft.com/office/drawing/2014/main" id="{06C491E9-9C9D-4754-8BE0-17741D69D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20" name="Oval 20">
              <a:extLst>
                <a:ext uri="{FF2B5EF4-FFF2-40B4-BE49-F238E27FC236}">
                  <a16:creationId xmlns:a16="http://schemas.microsoft.com/office/drawing/2014/main" id="{6EEB9AE1-FACE-4182-9E46-6FB63A7EB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21" name="Oval 21">
              <a:extLst>
                <a:ext uri="{FF2B5EF4-FFF2-40B4-BE49-F238E27FC236}">
                  <a16:creationId xmlns:a16="http://schemas.microsoft.com/office/drawing/2014/main" id="{E26D9952-DDB8-4387-B4D7-5BA06E93C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22" name="Oval 22">
              <a:extLst>
                <a:ext uri="{FF2B5EF4-FFF2-40B4-BE49-F238E27FC236}">
                  <a16:creationId xmlns:a16="http://schemas.microsoft.com/office/drawing/2014/main" id="{9D10D3DD-73F6-4BF1-BFD2-1A9317E0F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23" name="Oval 23">
              <a:extLst>
                <a:ext uri="{FF2B5EF4-FFF2-40B4-BE49-F238E27FC236}">
                  <a16:creationId xmlns:a16="http://schemas.microsoft.com/office/drawing/2014/main" id="{D4029BD1-0171-45D4-9690-53507A2C9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24" name="Oval 24">
              <a:extLst>
                <a:ext uri="{FF2B5EF4-FFF2-40B4-BE49-F238E27FC236}">
                  <a16:creationId xmlns:a16="http://schemas.microsoft.com/office/drawing/2014/main" id="{050C18DE-1573-46C0-B25C-FF5C6C8B1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25" name="Oval 25">
              <a:extLst>
                <a:ext uri="{FF2B5EF4-FFF2-40B4-BE49-F238E27FC236}">
                  <a16:creationId xmlns:a16="http://schemas.microsoft.com/office/drawing/2014/main" id="{947DBD84-88B5-4764-9ECF-1957441A9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6394" name="Line 26">
            <a:extLst>
              <a:ext uri="{FF2B5EF4-FFF2-40B4-BE49-F238E27FC236}">
                <a16:creationId xmlns:a16="http://schemas.microsoft.com/office/drawing/2014/main" id="{50797C41-371D-43D9-A4FF-544407CE6C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616585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21FF6F18-588D-4BC8-82C9-CAE5F916B4B6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04814"/>
            <a:ext cx="2514600" cy="395287"/>
            <a:chOff x="1104" y="3696"/>
            <a:chExt cx="1848" cy="288"/>
          </a:xfrm>
        </p:grpSpPr>
        <p:sp>
          <p:nvSpPr>
            <p:cNvPr id="168006" name="Oval 28">
              <a:extLst>
                <a:ext uri="{FF2B5EF4-FFF2-40B4-BE49-F238E27FC236}">
                  <a16:creationId xmlns:a16="http://schemas.microsoft.com/office/drawing/2014/main" id="{4B653FCA-ADED-4574-969E-96C4C2C92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07" name="Oval 29">
              <a:extLst>
                <a:ext uri="{FF2B5EF4-FFF2-40B4-BE49-F238E27FC236}">
                  <a16:creationId xmlns:a16="http://schemas.microsoft.com/office/drawing/2014/main" id="{83E747ED-F303-4CB0-A377-53F0C5B7A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08" name="Oval 30">
              <a:extLst>
                <a:ext uri="{FF2B5EF4-FFF2-40B4-BE49-F238E27FC236}">
                  <a16:creationId xmlns:a16="http://schemas.microsoft.com/office/drawing/2014/main" id="{D1D5273D-68A0-4B5A-BA35-D70439891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09" name="Oval 31">
              <a:extLst>
                <a:ext uri="{FF2B5EF4-FFF2-40B4-BE49-F238E27FC236}">
                  <a16:creationId xmlns:a16="http://schemas.microsoft.com/office/drawing/2014/main" id="{B50A86ED-6368-4F40-AE62-76275BA13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10" name="Oval 32">
              <a:extLst>
                <a:ext uri="{FF2B5EF4-FFF2-40B4-BE49-F238E27FC236}">
                  <a16:creationId xmlns:a16="http://schemas.microsoft.com/office/drawing/2014/main" id="{AAC05B19-E842-4EF9-888E-970E43C38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11" name="Oval 33">
              <a:extLst>
                <a:ext uri="{FF2B5EF4-FFF2-40B4-BE49-F238E27FC236}">
                  <a16:creationId xmlns:a16="http://schemas.microsoft.com/office/drawing/2014/main" id="{48A5BDED-AC64-4595-BBBF-EC484EE1E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12" name="Oval 34">
              <a:extLst>
                <a:ext uri="{FF2B5EF4-FFF2-40B4-BE49-F238E27FC236}">
                  <a16:creationId xmlns:a16="http://schemas.microsoft.com/office/drawing/2014/main" id="{7E8B8F8D-4915-4D88-B0D0-470E8B46F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13" name="Oval 35">
              <a:extLst>
                <a:ext uri="{FF2B5EF4-FFF2-40B4-BE49-F238E27FC236}">
                  <a16:creationId xmlns:a16="http://schemas.microsoft.com/office/drawing/2014/main" id="{D29F1BC5-7591-428E-973E-62128F15F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14" name="Oval 36">
              <a:extLst>
                <a:ext uri="{FF2B5EF4-FFF2-40B4-BE49-F238E27FC236}">
                  <a16:creationId xmlns:a16="http://schemas.microsoft.com/office/drawing/2014/main" id="{7122F48B-55A0-406A-B0DF-57B423278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15" name="Oval 37">
              <a:extLst>
                <a:ext uri="{FF2B5EF4-FFF2-40B4-BE49-F238E27FC236}">
                  <a16:creationId xmlns:a16="http://schemas.microsoft.com/office/drawing/2014/main" id="{E4F17781-D984-4982-8E07-10B5E8173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6406" name="Line 38">
            <a:extLst>
              <a:ext uri="{FF2B5EF4-FFF2-40B4-BE49-F238E27FC236}">
                <a16:creationId xmlns:a16="http://schemas.microsoft.com/office/drawing/2014/main" id="{2C79A955-C512-42D0-973A-175E2021D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60325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55E249FC-F858-4C13-B392-1749FEE702E7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105150"/>
            <a:ext cx="2514600" cy="395288"/>
            <a:chOff x="1104" y="3696"/>
            <a:chExt cx="1848" cy="288"/>
          </a:xfrm>
        </p:grpSpPr>
        <p:sp>
          <p:nvSpPr>
            <p:cNvPr id="167996" name="Oval 40">
              <a:extLst>
                <a:ext uri="{FF2B5EF4-FFF2-40B4-BE49-F238E27FC236}">
                  <a16:creationId xmlns:a16="http://schemas.microsoft.com/office/drawing/2014/main" id="{2B82BC9F-A364-4DAB-A1F6-08C7BA97C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7997" name="Oval 41">
              <a:extLst>
                <a:ext uri="{FF2B5EF4-FFF2-40B4-BE49-F238E27FC236}">
                  <a16:creationId xmlns:a16="http://schemas.microsoft.com/office/drawing/2014/main" id="{C099D3F3-11B3-4CD5-AF24-D0AFF835D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7998" name="Oval 42">
              <a:extLst>
                <a:ext uri="{FF2B5EF4-FFF2-40B4-BE49-F238E27FC236}">
                  <a16:creationId xmlns:a16="http://schemas.microsoft.com/office/drawing/2014/main" id="{90CD42F2-9F8C-489D-87EF-FF280D4F9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7999" name="Oval 43">
              <a:extLst>
                <a:ext uri="{FF2B5EF4-FFF2-40B4-BE49-F238E27FC236}">
                  <a16:creationId xmlns:a16="http://schemas.microsoft.com/office/drawing/2014/main" id="{879413E8-E012-4010-B963-1A70E9D60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00" name="Oval 44">
              <a:extLst>
                <a:ext uri="{FF2B5EF4-FFF2-40B4-BE49-F238E27FC236}">
                  <a16:creationId xmlns:a16="http://schemas.microsoft.com/office/drawing/2014/main" id="{0FE0FCD0-D5AB-4F24-9C32-72ED1F9DE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01" name="Oval 45">
              <a:extLst>
                <a:ext uri="{FF2B5EF4-FFF2-40B4-BE49-F238E27FC236}">
                  <a16:creationId xmlns:a16="http://schemas.microsoft.com/office/drawing/2014/main" id="{5E2F0C2A-2B38-4FF5-A703-BABF63AD0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02" name="Oval 46">
              <a:extLst>
                <a:ext uri="{FF2B5EF4-FFF2-40B4-BE49-F238E27FC236}">
                  <a16:creationId xmlns:a16="http://schemas.microsoft.com/office/drawing/2014/main" id="{34317027-5421-4C89-95E8-674633E85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03" name="Oval 47">
              <a:extLst>
                <a:ext uri="{FF2B5EF4-FFF2-40B4-BE49-F238E27FC236}">
                  <a16:creationId xmlns:a16="http://schemas.microsoft.com/office/drawing/2014/main" id="{58B3D806-67EB-4243-A78E-8178910F2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04" name="Oval 48">
              <a:extLst>
                <a:ext uri="{FF2B5EF4-FFF2-40B4-BE49-F238E27FC236}">
                  <a16:creationId xmlns:a16="http://schemas.microsoft.com/office/drawing/2014/main" id="{3443B26F-02F6-4639-AC72-1ED0AECBE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005" name="Oval 49">
              <a:extLst>
                <a:ext uri="{FF2B5EF4-FFF2-40B4-BE49-F238E27FC236}">
                  <a16:creationId xmlns:a16="http://schemas.microsoft.com/office/drawing/2014/main" id="{22B6E7C3-AFF9-420B-8481-2C2152983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6418" name="Line 50">
            <a:extLst>
              <a:ext uri="{FF2B5EF4-FFF2-40B4-BE49-F238E27FC236}">
                <a16:creationId xmlns:a16="http://schemas.microsoft.com/office/drawing/2014/main" id="{CB871CF7-2CA5-4BE6-AD0F-9D92F9D8D4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30358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47" name="Rectangle 51">
            <a:extLst>
              <a:ext uri="{FF2B5EF4-FFF2-40B4-BE49-F238E27FC236}">
                <a16:creationId xmlns:a16="http://schemas.microsoft.com/office/drawing/2014/main" id="{C5F81E27-D3BD-4E8B-8826-FEDF51425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429000"/>
            <a:ext cx="2376487" cy="2592388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7948" name="Rectangle 52">
            <a:extLst>
              <a:ext uri="{FF2B5EF4-FFF2-40B4-BE49-F238E27FC236}">
                <a16:creationId xmlns:a16="http://schemas.microsoft.com/office/drawing/2014/main" id="{58A16BB5-A370-4DC3-8858-0B728E79A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0"/>
            <a:ext cx="2376487" cy="273685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7949" name="Rectangle 53">
            <a:extLst>
              <a:ext uri="{FF2B5EF4-FFF2-40B4-BE49-F238E27FC236}">
                <a16:creationId xmlns:a16="http://schemas.microsoft.com/office/drawing/2014/main" id="{A419BE06-35B8-4C5B-AAAE-02ACD3B87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765176"/>
            <a:ext cx="2376488" cy="266382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7950" name="Rectangle 54">
            <a:extLst>
              <a:ext uri="{FF2B5EF4-FFF2-40B4-BE49-F238E27FC236}">
                <a16:creationId xmlns:a16="http://schemas.microsoft.com/office/drawing/2014/main" id="{2B5A8819-0620-4006-9684-5DCA86A0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644901"/>
            <a:ext cx="2376488" cy="266382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7951" name="Text Box 55">
            <a:extLst>
              <a:ext uri="{FF2B5EF4-FFF2-40B4-BE49-F238E27FC236}">
                <a16:creationId xmlns:a16="http://schemas.microsoft.com/office/drawing/2014/main" id="{18939CE3-3A1D-4493-8330-68BBA4EA8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6"/>
            <a:ext cx="1584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15</a:t>
            </a:r>
          </a:p>
        </p:txBody>
      </p:sp>
      <p:grpSp>
        <p:nvGrpSpPr>
          <p:cNvPr id="167952" name="Group 56">
            <a:extLst>
              <a:ext uri="{FF2B5EF4-FFF2-40B4-BE49-F238E27FC236}">
                <a16:creationId xmlns:a16="http://schemas.microsoft.com/office/drawing/2014/main" id="{2453C464-0B05-4898-9395-51484258F3E2}"/>
              </a:ext>
            </a:extLst>
          </p:cNvPr>
          <p:cNvGrpSpPr>
            <a:grpSpLocks/>
          </p:cNvGrpSpPr>
          <p:nvPr/>
        </p:nvGrpSpPr>
        <p:grpSpPr bwMode="auto">
          <a:xfrm>
            <a:off x="6022976" y="620714"/>
            <a:ext cx="2054225" cy="6008687"/>
            <a:chOff x="2834" y="391"/>
            <a:chExt cx="1294" cy="3785"/>
          </a:xfrm>
        </p:grpSpPr>
        <p:grpSp>
          <p:nvGrpSpPr>
            <p:cNvPr id="167962" name="Group 57">
              <a:extLst>
                <a:ext uri="{FF2B5EF4-FFF2-40B4-BE49-F238E27FC236}">
                  <a16:creationId xmlns:a16="http://schemas.microsoft.com/office/drawing/2014/main" id="{5A384BCF-D674-462C-B922-46A12C1814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" y="391"/>
              <a:ext cx="1254" cy="3785"/>
              <a:chOff x="2874" y="792"/>
              <a:chExt cx="1254" cy="3384"/>
            </a:xfrm>
          </p:grpSpPr>
          <p:sp>
            <p:nvSpPr>
              <p:cNvPr id="167994" name="Freeform 58">
                <a:extLst>
                  <a:ext uri="{FF2B5EF4-FFF2-40B4-BE49-F238E27FC236}">
                    <a16:creationId xmlns:a16="http://schemas.microsoft.com/office/drawing/2014/main" id="{74E33C9F-D9AB-4041-B621-64B6AF7F8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792"/>
                <a:ext cx="6" cy="3209"/>
              </a:xfrm>
              <a:custGeom>
                <a:avLst/>
                <a:gdLst>
                  <a:gd name="T0" fmla="*/ 6 w 6"/>
                  <a:gd name="T1" fmla="*/ 3209 h 3209"/>
                  <a:gd name="T2" fmla="*/ 0 w 6"/>
                  <a:gd name="T3" fmla="*/ 0 h 3209"/>
                  <a:gd name="T4" fmla="*/ 0 60000 65536"/>
                  <a:gd name="T5" fmla="*/ 0 60000 65536"/>
                  <a:gd name="T6" fmla="*/ 0 w 6"/>
                  <a:gd name="T7" fmla="*/ 0 h 3209"/>
                  <a:gd name="T8" fmla="*/ 6 w 6"/>
                  <a:gd name="T9" fmla="*/ 3209 h 32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209">
                    <a:moveTo>
                      <a:pt x="6" y="3209"/>
                    </a:moveTo>
                    <a:lnTo>
                      <a:pt x="0" y="0"/>
                    </a:lnTo>
                  </a:path>
                </a:pathLst>
              </a:cu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5" name="Line 59">
                <a:extLst>
                  <a:ext uri="{FF2B5EF4-FFF2-40B4-BE49-F238E27FC236}">
                    <a16:creationId xmlns:a16="http://schemas.microsoft.com/office/drawing/2014/main" id="{D988CF8B-EBB2-4284-A631-0044F25D92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993"/>
                <a:ext cx="1248" cy="183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7963" name="Group 60">
              <a:extLst>
                <a:ext uri="{FF2B5EF4-FFF2-40B4-BE49-F238E27FC236}">
                  <a16:creationId xmlns:a16="http://schemas.microsoft.com/office/drawing/2014/main" id="{FB286CDA-20AB-4D24-ABF7-9058C83DFE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91"/>
              <a:ext cx="91" cy="3493"/>
              <a:chOff x="2834" y="391"/>
              <a:chExt cx="91" cy="3493"/>
            </a:xfrm>
          </p:grpSpPr>
          <p:sp>
            <p:nvSpPr>
              <p:cNvPr id="167964" name="Line 61">
                <a:extLst>
                  <a:ext uri="{FF2B5EF4-FFF2-40B4-BE49-F238E27FC236}">
                    <a16:creationId xmlns:a16="http://schemas.microsoft.com/office/drawing/2014/main" id="{12EAF252-166F-4FCE-B277-5903C04648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9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65" name="Line 62">
                <a:extLst>
                  <a:ext uri="{FF2B5EF4-FFF2-40B4-BE49-F238E27FC236}">
                    <a16:creationId xmlns:a16="http://schemas.microsoft.com/office/drawing/2014/main" id="{FE708909-DD72-4221-9A20-73727FF53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51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66" name="Line 63">
                <a:extLst>
                  <a:ext uri="{FF2B5EF4-FFF2-40B4-BE49-F238E27FC236}">
                    <a16:creationId xmlns:a16="http://schemas.microsoft.com/office/drawing/2014/main" id="{D9527D16-5C2B-476A-B9CC-C0BB474A27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75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67" name="Line 64">
                <a:extLst>
                  <a:ext uri="{FF2B5EF4-FFF2-40B4-BE49-F238E27FC236}">
                    <a16:creationId xmlns:a16="http://schemas.microsoft.com/office/drawing/2014/main" id="{A681747E-A3CC-4572-9487-859AF64737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99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68" name="Line 65">
                <a:extLst>
                  <a:ext uri="{FF2B5EF4-FFF2-40B4-BE49-F238E27FC236}">
                    <a16:creationId xmlns:a16="http://schemas.microsoft.com/office/drawing/2014/main" id="{A4DA3882-F416-463C-A369-F246A8E1BF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23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69" name="Line 66">
                <a:extLst>
                  <a:ext uri="{FF2B5EF4-FFF2-40B4-BE49-F238E27FC236}">
                    <a16:creationId xmlns:a16="http://schemas.microsoft.com/office/drawing/2014/main" id="{9E2F450E-412A-42D3-9E7E-55A1D697CD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47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70" name="Line 67">
                <a:extLst>
                  <a:ext uri="{FF2B5EF4-FFF2-40B4-BE49-F238E27FC236}">
                    <a16:creationId xmlns:a16="http://schemas.microsoft.com/office/drawing/2014/main" id="{341E7998-1AF2-4C33-88D2-A5D0FCEE2D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1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71" name="Line 68">
                <a:extLst>
                  <a:ext uri="{FF2B5EF4-FFF2-40B4-BE49-F238E27FC236}">
                    <a16:creationId xmlns:a16="http://schemas.microsoft.com/office/drawing/2014/main" id="{1A419518-80C2-466E-8E8E-C3F169E810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95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72" name="Line 69">
                <a:extLst>
                  <a:ext uri="{FF2B5EF4-FFF2-40B4-BE49-F238E27FC236}">
                    <a16:creationId xmlns:a16="http://schemas.microsoft.com/office/drawing/2014/main" id="{4C142A40-C9B4-4206-A48E-CF77FEE58B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19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73" name="Line 70">
                <a:extLst>
                  <a:ext uri="{FF2B5EF4-FFF2-40B4-BE49-F238E27FC236}">
                    <a16:creationId xmlns:a16="http://schemas.microsoft.com/office/drawing/2014/main" id="{D95BB0BF-4298-4685-A892-C0B5CDF466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43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74" name="Line 71">
                <a:extLst>
                  <a:ext uri="{FF2B5EF4-FFF2-40B4-BE49-F238E27FC236}">
                    <a16:creationId xmlns:a16="http://schemas.microsoft.com/office/drawing/2014/main" id="{F9FD2B16-CF47-4595-B8D1-D1E9A61F65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63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75" name="Line 72">
                <a:extLst>
                  <a:ext uri="{FF2B5EF4-FFF2-40B4-BE49-F238E27FC236}">
                    <a16:creationId xmlns:a16="http://schemas.microsoft.com/office/drawing/2014/main" id="{8C3B6476-315E-4C56-9166-8CC92C718C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87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76" name="Line 73">
                <a:extLst>
                  <a:ext uri="{FF2B5EF4-FFF2-40B4-BE49-F238E27FC236}">
                    <a16:creationId xmlns:a16="http://schemas.microsoft.com/office/drawing/2014/main" id="{873CF468-D8B1-4AE3-B7A5-493A76E91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11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77" name="Line 74">
                <a:extLst>
                  <a:ext uri="{FF2B5EF4-FFF2-40B4-BE49-F238E27FC236}">
                    <a16:creationId xmlns:a16="http://schemas.microsoft.com/office/drawing/2014/main" id="{23E427C6-FDC6-48FD-8B63-5FAA3F9C1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35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78" name="Line 75">
                <a:extLst>
                  <a:ext uri="{FF2B5EF4-FFF2-40B4-BE49-F238E27FC236}">
                    <a16:creationId xmlns:a16="http://schemas.microsoft.com/office/drawing/2014/main" id="{6F359DA2-E780-4884-9410-CB2AE164F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595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79" name="Line 76">
                <a:extLst>
                  <a:ext uri="{FF2B5EF4-FFF2-40B4-BE49-F238E27FC236}">
                    <a16:creationId xmlns:a16="http://schemas.microsoft.com/office/drawing/2014/main" id="{CB81E2B4-8249-437D-8033-CC32286D23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836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80" name="Line 77">
                <a:extLst>
                  <a:ext uri="{FF2B5EF4-FFF2-40B4-BE49-F238E27FC236}">
                    <a16:creationId xmlns:a16="http://schemas.microsoft.com/office/drawing/2014/main" id="{9D59A2BC-3CC5-4BCD-B19C-4933B7B67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077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81" name="Line 78">
                <a:extLst>
                  <a:ext uri="{FF2B5EF4-FFF2-40B4-BE49-F238E27FC236}">
                    <a16:creationId xmlns:a16="http://schemas.microsoft.com/office/drawing/2014/main" id="{4B6931CF-C80F-460F-AA21-05DDD012EC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318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82" name="Line 79">
                <a:extLst>
                  <a:ext uri="{FF2B5EF4-FFF2-40B4-BE49-F238E27FC236}">
                    <a16:creationId xmlns:a16="http://schemas.microsoft.com/office/drawing/2014/main" id="{6FD3933F-DE1C-4C92-8C68-F943674A1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55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83" name="Line 80">
                <a:extLst>
                  <a:ext uri="{FF2B5EF4-FFF2-40B4-BE49-F238E27FC236}">
                    <a16:creationId xmlns:a16="http://schemas.microsoft.com/office/drawing/2014/main" id="{09DAA5CF-4DBC-46F2-A2D7-6E2AE6F3C6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67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84" name="Line 81">
                <a:extLst>
                  <a:ext uri="{FF2B5EF4-FFF2-40B4-BE49-F238E27FC236}">
                    <a16:creationId xmlns:a16="http://schemas.microsoft.com/office/drawing/2014/main" id="{92819B1F-6F11-450F-9C46-B12AD9B402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799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85" name="Line 82">
                <a:extLst>
                  <a:ext uri="{FF2B5EF4-FFF2-40B4-BE49-F238E27FC236}">
                    <a16:creationId xmlns:a16="http://schemas.microsoft.com/office/drawing/2014/main" id="{385C7454-3805-4905-A1B7-CCB325E980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292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86" name="Line 83">
                <a:extLst>
                  <a:ext uri="{FF2B5EF4-FFF2-40B4-BE49-F238E27FC236}">
                    <a16:creationId xmlns:a16="http://schemas.microsoft.com/office/drawing/2014/main" id="{AB501555-7569-4F64-A302-DC055AD801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040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87" name="Line 84">
                <a:extLst>
                  <a:ext uri="{FF2B5EF4-FFF2-40B4-BE49-F238E27FC236}">
                    <a16:creationId xmlns:a16="http://schemas.microsoft.com/office/drawing/2014/main" id="{9B36D00F-EC9A-4F3F-80AC-58C959113A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16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88" name="Line 85">
                <a:extLst>
                  <a:ext uri="{FF2B5EF4-FFF2-40B4-BE49-F238E27FC236}">
                    <a16:creationId xmlns:a16="http://schemas.microsoft.com/office/drawing/2014/main" id="{C68BA0ED-2228-4F52-B9AF-62B03451DA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281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89" name="Line 86">
                <a:extLst>
                  <a:ext uri="{FF2B5EF4-FFF2-40B4-BE49-F238E27FC236}">
                    <a16:creationId xmlns:a16="http://schemas.microsoft.com/office/drawing/2014/main" id="{F78B6E61-ADBA-4B66-97C2-CD9CC7138B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40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0" name="Line 87">
                <a:extLst>
                  <a:ext uri="{FF2B5EF4-FFF2-40B4-BE49-F238E27FC236}">
                    <a16:creationId xmlns:a16="http://schemas.microsoft.com/office/drawing/2014/main" id="{6D4D4F88-799D-4AE5-AD68-308532F79D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522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1" name="Line 88">
                <a:extLst>
                  <a:ext uri="{FF2B5EF4-FFF2-40B4-BE49-F238E27FC236}">
                    <a16:creationId xmlns:a16="http://schemas.microsoft.com/office/drawing/2014/main" id="{2FDCD599-D7DC-49AB-9410-792880898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64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2" name="Line 89">
                <a:extLst>
                  <a:ext uri="{FF2B5EF4-FFF2-40B4-BE49-F238E27FC236}">
                    <a16:creationId xmlns:a16="http://schemas.microsoft.com/office/drawing/2014/main" id="{704D324A-BFCD-424A-BE13-1318384C5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763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3" name="Line 90">
                <a:extLst>
                  <a:ext uri="{FF2B5EF4-FFF2-40B4-BE49-F238E27FC236}">
                    <a16:creationId xmlns:a16="http://schemas.microsoft.com/office/drawing/2014/main" id="{53AEDABD-D7E4-4F03-ABB2-B68C2C06FC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3884"/>
                <a:ext cx="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7953" name="Group 91">
            <a:extLst>
              <a:ext uri="{FF2B5EF4-FFF2-40B4-BE49-F238E27FC236}">
                <a16:creationId xmlns:a16="http://schemas.microsoft.com/office/drawing/2014/main" id="{D0DB6424-99A8-4FDA-891B-A54EE979D5B1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86460" name="Oval 92">
              <a:extLst>
                <a:ext uri="{FF2B5EF4-FFF2-40B4-BE49-F238E27FC236}">
                  <a16:creationId xmlns:a16="http://schemas.microsoft.com/office/drawing/2014/main" id="{DEA60982-3C46-4D98-ACFA-F1204BA3E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67955" name="Text Box 93">
              <a:extLst>
                <a:ext uri="{FF2B5EF4-FFF2-40B4-BE49-F238E27FC236}">
                  <a16:creationId xmlns:a16="http://schemas.microsoft.com/office/drawing/2014/main" id="{6C1B2373-1D28-4FB6-939C-771C87DDC0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67956" name="Freeform 94">
              <a:extLst>
                <a:ext uri="{FF2B5EF4-FFF2-40B4-BE49-F238E27FC236}">
                  <a16:creationId xmlns:a16="http://schemas.microsoft.com/office/drawing/2014/main" id="{0A30F5C5-D505-41E4-8C4D-FF9B0B3D0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57" name="Freeform 95">
              <a:extLst>
                <a:ext uri="{FF2B5EF4-FFF2-40B4-BE49-F238E27FC236}">
                  <a16:creationId xmlns:a16="http://schemas.microsoft.com/office/drawing/2014/main" id="{08EC2A75-848C-4090-978A-66A3B4895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58" name="Freeform 96">
              <a:extLst>
                <a:ext uri="{FF2B5EF4-FFF2-40B4-BE49-F238E27FC236}">
                  <a16:creationId xmlns:a16="http://schemas.microsoft.com/office/drawing/2014/main" id="{2279B496-B1D7-4E52-ABBF-BA472986E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59" name="Text Box 97">
              <a:extLst>
                <a:ext uri="{FF2B5EF4-FFF2-40B4-BE49-F238E27FC236}">
                  <a16:creationId xmlns:a16="http://schemas.microsoft.com/office/drawing/2014/main" id="{D056E183-CF56-433A-8B4E-323693F790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67960" name="Text Box 98">
              <a:extLst>
                <a:ext uri="{FF2B5EF4-FFF2-40B4-BE49-F238E27FC236}">
                  <a16:creationId xmlns:a16="http://schemas.microsoft.com/office/drawing/2014/main" id="{5B4D3B97-BCF6-47C4-BCF9-A67EB4A33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67961" name="Text Box 99">
              <a:extLst>
                <a:ext uri="{FF2B5EF4-FFF2-40B4-BE49-F238E27FC236}">
                  <a16:creationId xmlns:a16="http://schemas.microsoft.com/office/drawing/2014/main" id="{3FC70188-D5E2-4A6D-88EE-4405375C7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4AF9E9EA-2962-4F47-9245-DEF09C132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7200"/>
            <a:ext cx="47244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D3B874E-9972-4028-BEC4-A11DAB86AB02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618039"/>
            <a:ext cx="2514600" cy="395287"/>
            <a:chOff x="1104" y="3696"/>
            <a:chExt cx="1848" cy="288"/>
          </a:xfrm>
        </p:grpSpPr>
        <p:sp>
          <p:nvSpPr>
            <p:cNvPr id="169025" name="Oval 4">
              <a:extLst>
                <a:ext uri="{FF2B5EF4-FFF2-40B4-BE49-F238E27FC236}">
                  <a16:creationId xmlns:a16="http://schemas.microsoft.com/office/drawing/2014/main" id="{BB4FE587-174E-464C-88B2-A66BC9642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26" name="Oval 5">
              <a:extLst>
                <a:ext uri="{FF2B5EF4-FFF2-40B4-BE49-F238E27FC236}">
                  <a16:creationId xmlns:a16="http://schemas.microsoft.com/office/drawing/2014/main" id="{50B12295-C264-4E34-924C-551880A91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27" name="Oval 6">
              <a:extLst>
                <a:ext uri="{FF2B5EF4-FFF2-40B4-BE49-F238E27FC236}">
                  <a16:creationId xmlns:a16="http://schemas.microsoft.com/office/drawing/2014/main" id="{51F85012-7124-4285-8B15-EF7D93113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28" name="Oval 7">
              <a:extLst>
                <a:ext uri="{FF2B5EF4-FFF2-40B4-BE49-F238E27FC236}">
                  <a16:creationId xmlns:a16="http://schemas.microsoft.com/office/drawing/2014/main" id="{6AA66620-4E07-40B1-BBD8-782B6B862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29" name="Oval 8">
              <a:extLst>
                <a:ext uri="{FF2B5EF4-FFF2-40B4-BE49-F238E27FC236}">
                  <a16:creationId xmlns:a16="http://schemas.microsoft.com/office/drawing/2014/main" id="{F98A4D2C-4627-4962-83C7-48AC95F40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30" name="Oval 9">
              <a:extLst>
                <a:ext uri="{FF2B5EF4-FFF2-40B4-BE49-F238E27FC236}">
                  <a16:creationId xmlns:a16="http://schemas.microsoft.com/office/drawing/2014/main" id="{94D23413-234E-4E95-9859-AAE9E7D89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31" name="Oval 10">
              <a:extLst>
                <a:ext uri="{FF2B5EF4-FFF2-40B4-BE49-F238E27FC236}">
                  <a16:creationId xmlns:a16="http://schemas.microsoft.com/office/drawing/2014/main" id="{B6380FDD-334C-48A4-8E04-1856A62A8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32" name="Oval 11">
              <a:extLst>
                <a:ext uri="{FF2B5EF4-FFF2-40B4-BE49-F238E27FC236}">
                  <a16:creationId xmlns:a16="http://schemas.microsoft.com/office/drawing/2014/main" id="{1A45FD00-A186-4E16-8BD4-40F8F1A99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33" name="Oval 12">
              <a:extLst>
                <a:ext uri="{FF2B5EF4-FFF2-40B4-BE49-F238E27FC236}">
                  <a16:creationId xmlns:a16="http://schemas.microsoft.com/office/drawing/2014/main" id="{E4F197EE-91D0-41A9-9706-63407015A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34" name="Oval 13">
              <a:extLst>
                <a:ext uri="{FF2B5EF4-FFF2-40B4-BE49-F238E27FC236}">
                  <a16:creationId xmlns:a16="http://schemas.microsoft.com/office/drawing/2014/main" id="{091F302D-940D-42E9-BE29-8A92181F9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7406" name="Line 14">
            <a:extLst>
              <a:ext uri="{FF2B5EF4-FFF2-40B4-BE49-F238E27FC236}">
                <a16:creationId xmlns:a16="http://schemas.microsoft.com/office/drawing/2014/main" id="{E14C5D1A-7955-46EE-8A06-E485114D3B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816475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7F9F7D19-5D34-4B1B-925E-414D14B73BDE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618039"/>
            <a:ext cx="2514600" cy="395287"/>
            <a:chOff x="1104" y="3696"/>
            <a:chExt cx="1848" cy="288"/>
          </a:xfrm>
        </p:grpSpPr>
        <p:sp>
          <p:nvSpPr>
            <p:cNvPr id="169015" name="Oval 16">
              <a:extLst>
                <a:ext uri="{FF2B5EF4-FFF2-40B4-BE49-F238E27FC236}">
                  <a16:creationId xmlns:a16="http://schemas.microsoft.com/office/drawing/2014/main" id="{3D6AF21B-5649-4E38-B6C6-746E43B38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16" name="Oval 17">
              <a:extLst>
                <a:ext uri="{FF2B5EF4-FFF2-40B4-BE49-F238E27FC236}">
                  <a16:creationId xmlns:a16="http://schemas.microsoft.com/office/drawing/2014/main" id="{22F1B0D5-1BAE-4127-A71A-30580F18F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17" name="Oval 18">
              <a:extLst>
                <a:ext uri="{FF2B5EF4-FFF2-40B4-BE49-F238E27FC236}">
                  <a16:creationId xmlns:a16="http://schemas.microsoft.com/office/drawing/2014/main" id="{B43C22EF-DA3F-423E-B9F2-6C3B9222D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18" name="Oval 19">
              <a:extLst>
                <a:ext uri="{FF2B5EF4-FFF2-40B4-BE49-F238E27FC236}">
                  <a16:creationId xmlns:a16="http://schemas.microsoft.com/office/drawing/2014/main" id="{A3E85B34-4CCF-4DF7-A2F7-F9B4E2694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19" name="Oval 20">
              <a:extLst>
                <a:ext uri="{FF2B5EF4-FFF2-40B4-BE49-F238E27FC236}">
                  <a16:creationId xmlns:a16="http://schemas.microsoft.com/office/drawing/2014/main" id="{622C741B-7E90-4F75-A4B7-9CB8BB718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20" name="Oval 21">
              <a:extLst>
                <a:ext uri="{FF2B5EF4-FFF2-40B4-BE49-F238E27FC236}">
                  <a16:creationId xmlns:a16="http://schemas.microsoft.com/office/drawing/2014/main" id="{446D7154-A459-48EF-A6F6-1F277DB7C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21" name="Oval 22">
              <a:extLst>
                <a:ext uri="{FF2B5EF4-FFF2-40B4-BE49-F238E27FC236}">
                  <a16:creationId xmlns:a16="http://schemas.microsoft.com/office/drawing/2014/main" id="{D4D7CBEC-57AE-4B8F-98A2-6EBB42986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22" name="Oval 23">
              <a:extLst>
                <a:ext uri="{FF2B5EF4-FFF2-40B4-BE49-F238E27FC236}">
                  <a16:creationId xmlns:a16="http://schemas.microsoft.com/office/drawing/2014/main" id="{2E526E33-6F9D-487C-86B0-EE7D209EF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23" name="Oval 24">
              <a:extLst>
                <a:ext uri="{FF2B5EF4-FFF2-40B4-BE49-F238E27FC236}">
                  <a16:creationId xmlns:a16="http://schemas.microsoft.com/office/drawing/2014/main" id="{32888C11-99F6-412C-9E2B-89AE2657E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24" name="Oval 25">
              <a:extLst>
                <a:ext uri="{FF2B5EF4-FFF2-40B4-BE49-F238E27FC236}">
                  <a16:creationId xmlns:a16="http://schemas.microsoft.com/office/drawing/2014/main" id="{8DFF21ED-BC80-42B5-8ED6-C82530E8D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7418" name="Line 26">
            <a:extLst>
              <a:ext uri="{FF2B5EF4-FFF2-40B4-BE49-F238E27FC236}">
                <a16:creationId xmlns:a16="http://schemas.microsoft.com/office/drawing/2014/main" id="{EE9EC5F3-4BDF-40C6-B790-E7026EC9EA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833938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C34CA64A-B4B0-4BC2-9E27-24579F8CD3FA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1738314"/>
            <a:ext cx="2514600" cy="395287"/>
            <a:chOff x="1104" y="3696"/>
            <a:chExt cx="1848" cy="288"/>
          </a:xfrm>
        </p:grpSpPr>
        <p:sp>
          <p:nvSpPr>
            <p:cNvPr id="169005" name="Oval 28">
              <a:extLst>
                <a:ext uri="{FF2B5EF4-FFF2-40B4-BE49-F238E27FC236}">
                  <a16:creationId xmlns:a16="http://schemas.microsoft.com/office/drawing/2014/main" id="{5B5B76EB-4074-4F48-9E7D-80E05A1C5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06" name="Oval 29">
              <a:extLst>
                <a:ext uri="{FF2B5EF4-FFF2-40B4-BE49-F238E27FC236}">
                  <a16:creationId xmlns:a16="http://schemas.microsoft.com/office/drawing/2014/main" id="{B782F992-59FE-481F-80D0-DC5C1B1A1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07" name="Oval 30">
              <a:extLst>
                <a:ext uri="{FF2B5EF4-FFF2-40B4-BE49-F238E27FC236}">
                  <a16:creationId xmlns:a16="http://schemas.microsoft.com/office/drawing/2014/main" id="{BB415C83-A5A7-469D-BD05-94F2A5386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08" name="Oval 31">
              <a:extLst>
                <a:ext uri="{FF2B5EF4-FFF2-40B4-BE49-F238E27FC236}">
                  <a16:creationId xmlns:a16="http://schemas.microsoft.com/office/drawing/2014/main" id="{04955536-C44A-45F0-81AF-C402E4A91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09" name="Oval 32">
              <a:extLst>
                <a:ext uri="{FF2B5EF4-FFF2-40B4-BE49-F238E27FC236}">
                  <a16:creationId xmlns:a16="http://schemas.microsoft.com/office/drawing/2014/main" id="{F985D34F-78F4-4101-80DE-924D3B826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10" name="Oval 33">
              <a:extLst>
                <a:ext uri="{FF2B5EF4-FFF2-40B4-BE49-F238E27FC236}">
                  <a16:creationId xmlns:a16="http://schemas.microsoft.com/office/drawing/2014/main" id="{F96D6B8B-0821-4944-B805-01539B40D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11" name="Oval 34">
              <a:extLst>
                <a:ext uri="{FF2B5EF4-FFF2-40B4-BE49-F238E27FC236}">
                  <a16:creationId xmlns:a16="http://schemas.microsoft.com/office/drawing/2014/main" id="{6C109FBB-5018-4177-A73E-2F869B8A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12" name="Oval 35">
              <a:extLst>
                <a:ext uri="{FF2B5EF4-FFF2-40B4-BE49-F238E27FC236}">
                  <a16:creationId xmlns:a16="http://schemas.microsoft.com/office/drawing/2014/main" id="{C055078B-BE08-4C65-B754-AD46EEDFE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13" name="Oval 36">
              <a:extLst>
                <a:ext uri="{FF2B5EF4-FFF2-40B4-BE49-F238E27FC236}">
                  <a16:creationId xmlns:a16="http://schemas.microsoft.com/office/drawing/2014/main" id="{CCE0DCD9-8351-4C7D-9EFC-FC8DC9C1D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14" name="Oval 37">
              <a:extLst>
                <a:ext uri="{FF2B5EF4-FFF2-40B4-BE49-F238E27FC236}">
                  <a16:creationId xmlns:a16="http://schemas.microsoft.com/office/drawing/2014/main" id="{E5493F0A-7B0D-4629-AE09-6CFAB5B1B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7430" name="Line 38">
            <a:extLst>
              <a:ext uri="{FF2B5EF4-FFF2-40B4-BE49-F238E27FC236}">
                <a16:creationId xmlns:a16="http://schemas.microsoft.com/office/drawing/2014/main" id="{809BFBD9-5E1F-41EB-988F-4D4C51859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93675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39">
            <a:extLst>
              <a:ext uri="{FF2B5EF4-FFF2-40B4-BE49-F238E27FC236}">
                <a16:creationId xmlns:a16="http://schemas.microsoft.com/office/drawing/2014/main" id="{A81FE16F-A5F6-4937-AE03-7789FB239BAF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1738314"/>
            <a:ext cx="2514600" cy="395287"/>
            <a:chOff x="1104" y="3696"/>
            <a:chExt cx="1848" cy="288"/>
          </a:xfrm>
        </p:grpSpPr>
        <p:sp>
          <p:nvSpPr>
            <p:cNvPr id="168995" name="Oval 40">
              <a:extLst>
                <a:ext uri="{FF2B5EF4-FFF2-40B4-BE49-F238E27FC236}">
                  <a16:creationId xmlns:a16="http://schemas.microsoft.com/office/drawing/2014/main" id="{2892764B-3298-42C2-9860-C5A2FC676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996" name="Oval 41">
              <a:extLst>
                <a:ext uri="{FF2B5EF4-FFF2-40B4-BE49-F238E27FC236}">
                  <a16:creationId xmlns:a16="http://schemas.microsoft.com/office/drawing/2014/main" id="{C6AF7A6C-0337-4A5A-AE9D-3F888C1C9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997" name="Oval 42">
              <a:extLst>
                <a:ext uri="{FF2B5EF4-FFF2-40B4-BE49-F238E27FC236}">
                  <a16:creationId xmlns:a16="http://schemas.microsoft.com/office/drawing/2014/main" id="{6CCCD065-66C9-4A6F-BBD8-AFA4BE74A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998" name="Oval 43">
              <a:extLst>
                <a:ext uri="{FF2B5EF4-FFF2-40B4-BE49-F238E27FC236}">
                  <a16:creationId xmlns:a16="http://schemas.microsoft.com/office/drawing/2014/main" id="{7DB102E1-5EE8-441C-8B91-32795256D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8999" name="Oval 44">
              <a:extLst>
                <a:ext uri="{FF2B5EF4-FFF2-40B4-BE49-F238E27FC236}">
                  <a16:creationId xmlns:a16="http://schemas.microsoft.com/office/drawing/2014/main" id="{7B1F0FF6-FEDF-40AB-9953-82043D151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00" name="Oval 45">
              <a:extLst>
                <a:ext uri="{FF2B5EF4-FFF2-40B4-BE49-F238E27FC236}">
                  <a16:creationId xmlns:a16="http://schemas.microsoft.com/office/drawing/2014/main" id="{9E694398-055F-4849-AFE7-6FBA6AF69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01" name="Oval 46">
              <a:extLst>
                <a:ext uri="{FF2B5EF4-FFF2-40B4-BE49-F238E27FC236}">
                  <a16:creationId xmlns:a16="http://schemas.microsoft.com/office/drawing/2014/main" id="{49EEF604-77B0-4456-9C9F-C75E1F737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02" name="Oval 47">
              <a:extLst>
                <a:ext uri="{FF2B5EF4-FFF2-40B4-BE49-F238E27FC236}">
                  <a16:creationId xmlns:a16="http://schemas.microsoft.com/office/drawing/2014/main" id="{680FDD6A-E086-414E-9809-675A63F4D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03" name="Oval 48">
              <a:extLst>
                <a:ext uri="{FF2B5EF4-FFF2-40B4-BE49-F238E27FC236}">
                  <a16:creationId xmlns:a16="http://schemas.microsoft.com/office/drawing/2014/main" id="{AF66F9EF-6650-47FE-9BAB-A139FBB9C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  <p:sp>
          <p:nvSpPr>
            <p:cNvPr id="169004" name="Oval 49">
              <a:extLst>
                <a:ext uri="{FF2B5EF4-FFF2-40B4-BE49-F238E27FC236}">
                  <a16:creationId xmlns:a16="http://schemas.microsoft.com/office/drawing/2014/main" id="{AD7B0600-24BD-415C-AB74-C9CE9C120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312" cy="288"/>
            </a:xfrm>
            <a:prstGeom prst="ellipse">
              <a:avLst/>
            </a:prstGeom>
            <a:solidFill>
              <a:srgbClr val="33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UY" altLang="en-US" sz="1200" b="0" i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7442" name="Line 50">
            <a:extLst>
              <a:ext uri="{FF2B5EF4-FFF2-40B4-BE49-F238E27FC236}">
                <a16:creationId xmlns:a16="http://schemas.microsoft.com/office/drawing/2014/main" id="{B5691EF6-CED3-4D7C-9CFD-294771BE0E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936750"/>
            <a:ext cx="228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1" name="Rectangle 51">
            <a:extLst>
              <a:ext uri="{FF2B5EF4-FFF2-40B4-BE49-F238E27FC236}">
                <a16:creationId xmlns:a16="http://schemas.microsoft.com/office/drawing/2014/main" id="{C6E2407E-71D8-4BB1-BDE7-1B9ED2384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357563"/>
            <a:ext cx="2376487" cy="1295400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8972" name="Rectangle 52">
            <a:extLst>
              <a:ext uri="{FF2B5EF4-FFF2-40B4-BE49-F238E27FC236}">
                <a16:creationId xmlns:a16="http://schemas.microsoft.com/office/drawing/2014/main" id="{638FD8BB-F378-4E8C-B752-E364786DF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6250"/>
            <a:ext cx="2376487" cy="1296988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8973" name="Rectangle 53">
            <a:extLst>
              <a:ext uri="{FF2B5EF4-FFF2-40B4-BE49-F238E27FC236}">
                <a16:creationId xmlns:a16="http://schemas.microsoft.com/office/drawing/2014/main" id="{C5B5F30B-6485-4D1F-97AA-3EAB35B6C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060576"/>
            <a:ext cx="2376488" cy="1368425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8974" name="Rectangle 54">
            <a:extLst>
              <a:ext uri="{FF2B5EF4-FFF2-40B4-BE49-F238E27FC236}">
                <a16:creationId xmlns:a16="http://schemas.microsoft.com/office/drawing/2014/main" id="{68519411-8EBD-449C-8FCF-44C7B33E5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941889"/>
            <a:ext cx="2376488" cy="1366837"/>
          </a:xfrm>
          <a:prstGeom prst="rect">
            <a:avLst/>
          </a:prstGeom>
          <a:solidFill>
            <a:srgbClr val="33CCFF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8975" name="Text Box 55">
            <a:extLst>
              <a:ext uri="{FF2B5EF4-FFF2-40B4-BE49-F238E27FC236}">
                <a16:creationId xmlns:a16="http://schemas.microsoft.com/office/drawing/2014/main" id="{FC68D474-4334-4A7F-940F-0FA057D4D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549275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400" b="0" i="0">
                <a:latin typeface="Times New Roman" panose="02020603050405020304" pitchFamily="18" charset="0"/>
              </a:rPr>
              <a:t>Posición 8</a:t>
            </a:r>
          </a:p>
        </p:txBody>
      </p:sp>
      <p:sp>
        <p:nvSpPr>
          <p:cNvPr id="168976" name="Freeform 56">
            <a:extLst>
              <a:ext uri="{FF2B5EF4-FFF2-40B4-BE49-F238E27FC236}">
                <a16:creationId xmlns:a16="http://schemas.microsoft.com/office/drawing/2014/main" id="{C463C4C6-66FE-47D5-B457-43AE47282B42}"/>
              </a:ext>
            </a:extLst>
          </p:cNvPr>
          <p:cNvSpPr>
            <a:spLocks/>
          </p:cNvSpPr>
          <p:nvPr/>
        </p:nvSpPr>
        <p:spPr bwMode="auto">
          <a:xfrm>
            <a:off x="6083300" y="1917700"/>
            <a:ext cx="12700" cy="4400550"/>
          </a:xfrm>
          <a:custGeom>
            <a:avLst/>
            <a:gdLst>
              <a:gd name="T0" fmla="*/ 2147483647 w 8"/>
              <a:gd name="T1" fmla="*/ 2147483647 h 2772"/>
              <a:gd name="T2" fmla="*/ 0 w 8"/>
              <a:gd name="T3" fmla="*/ 0 h 2772"/>
              <a:gd name="T4" fmla="*/ 0 60000 65536"/>
              <a:gd name="T5" fmla="*/ 0 60000 65536"/>
              <a:gd name="T6" fmla="*/ 0 w 8"/>
              <a:gd name="T7" fmla="*/ 0 h 2772"/>
              <a:gd name="T8" fmla="*/ 8 w 8"/>
              <a:gd name="T9" fmla="*/ 2772 h 277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" h="2772">
                <a:moveTo>
                  <a:pt x="8" y="2772"/>
                </a:moveTo>
                <a:lnTo>
                  <a:pt x="0" y="0"/>
                </a:lnTo>
              </a:path>
            </a:pathLst>
          </a:custGeom>
          <a:noFill/>
          <a:ln w="889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7" name="Line 57">
            <a:extLst>
              <a:ext uri="{FF2B5EF4-FFF2-40B4-BE49-F238E27FC236}">
                <a16:creationId xmlns:a16="http://schemas.microsoft.com/office/drawing/2014/main" id="{EF78A1C6-06BB-4EA6-A408-15DD55D1A5E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6303964"/>
            <a:ext cx="1981200" cy="325437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8" name="Line 58">
            <a:extLst>
              <a:ext uri="{FF2B5EF4-FFF2-40B4-BE49-F238E27FC236}">
                <a16:creationId xmlns:a16="http://schemas.microsoft.com/office/drawing/2014/main" id="{DE358A32-FFAB-4A2F-9BDE-BE2CA80999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49275"/>
            <a:ext cx="0" cy="1511300"/>
          </a:xfrm>
          <a:prstGeom prst="line">
            <a:avLst/>
          </a:prstGeom>
          <a:noFill/>
          <a:ln w="66675" cmpd="dbl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8979" name="Group 59">
            <a:extLst>
              <a:ext uri="{FF2B5EF4-FFF2-40B4-BE49-F238E27FC236}">
                <a16:creationId xmlns:a16="http://schemas.microsoft.com/office/drawing/2014/main" id="{0C18EB94-74E7-45EE-8040-2F0DE97802A0}"/>
              </a:ext>
            </a:extLst>
          </p:cNvPr>
          <p:cNvGrpSpPr>
            <a:grpSpLocks/>
          </p:cNvGrpSpPr>
          <p:nvPr/>
        </p:nvGrpSpPr>
        <p:grpSpPr bwMode="auto">
          <a:xfrm>
            <a:off x="2794000" y="1341438"/>
            <a:ext cx="6985000" cy="5516562"/>
            <a:chOff x="800" y="845"/>
            <a:chExt cx="4400" cy="3475"/>
          </a:xfrm>
        </p:grpSpPr>
        <p:sp>
          <p:nvSpPr>
            <p:cNvPr id="187452" name="Oval 60">
              <a:extLst>
                <a:ext uri="{FF2B5EF4-FFF2-40B4-BE49-F238E27FC236}">
                  <a16:creationId xmlns:a16="http://schemas.microsoft.com/office/drawing/2014/main" id="{004FE96E-8B95-438C-A9A8-4252415E3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4110"/>
              <a:ext cx="227" cy="21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latin typeface="Times New Roman" pitchFamily="18" charset="0"/>
              </a:endParaRPr>
            </a:p>
          </p:txBody>
        </p:sp>
        <p:sp>
          <p:nvSpPr>
            <p:cNvPr id="168988" name="Text Box 61">
              <a:extLst>
                <a:ext uri="{FF2B5EF4-FFF2-40B4-BE49-F238E27FC236}">
                  <a16:creationId xmlns:a16="http://schemas.microsoft.com/office/drawing/2014/main" id="{82D13B99-7EAC-452E-BC6A-847B1BBF58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974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b="0" i="0">
                  <a:latin typeface="Tahoma" panose="020B0604030504040204" pitchFamily="34" charset="0"/>
                </a:rPr>
                <a:t>Pozo </a:t>
              </a:r>
            </a:p>
          </p:txBody>
        </p:sp>
        <p:sp>
          <p:nvSpPr>
            <p:cNvPr id="168989" name="Freeform 62">
              <a:extLst>
                <a:ext uri="{FF2B5EF4-FFF2-40B4-BE49-F238E27FC236}">
                  <a16:creationId xmlns:a16="http://schemas.microsoft.com/office/drawing/2014/main" id="{CD335249-ABBA-4F28-9361-6B1627F5A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3521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90" name="Freeform 63">
              <a:extLst>
                <a:ext uri="{FF2B5EF4-FFF2-40B4-BE49-F238E27FC236}">
                  <a16:creationId xmlns:a16="http://schemas.microsoft.com/office/drawing/2014/main" id="{07D55172-5471-45BB-842A-867B250B0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15"/>
              <a:ext cx="4352" cy="418"/>
            </a:xfrm>
            <a:custGeom>
              <a:avLst/>
              <a:gdLst>
                <a:gd name="T0" fmla="*/ 0 w 4352"/>
                <a:gd name="T1" fmla="*/ 112 h 418"/>
                <a:gd name="T2" fmla="*/ 2035 w 4352"/>
                <a:gd name="T3" fmla="*/ 389 h 418"/>
                <a:gd name="T4" fmla="*/ 3187 w 4352"/>
                <a:gd name="T5" fmla="*/ 287 h 418"/>
                <a:gd name="T6" fmla="*/ 4352 w 4352"/>
                <a:gd name="T7" fmla="*/ 0 h 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2"/>
                <a:gd name="T13" fmla="*/ 0 h 418"/>
                <a:gd name="T14" fmla="*/ 4352 w 4352"/>
                <a:gd name="T15" fmla="*/ 418 h 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2" h="418">
                  <a:moveTo>
                    <a:pt x="0" y="112"/>
                  </a:moveTo>
                  <a:cubicBezTo>
                    <a:pt x="339" y="158"/>
                    <a:pt x="1504" y="360"/>
                    <a:pt x="2035" y="389"/>
                  </a:cubicBezTo>
                  <a:cubicBezTo>
                    <a:pt x="2566" y="418"/>
                    <a:pt x="2801" y="352"/>
                    <a:pt x="3187" y="287"/>
                  </a:cubicBezTo>
                  <a:cubicBezTo>
                    <a:pt x="3573" y="222"/>
                    <a:pt x="4109" y="60"/>
                    <a:pt x="43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91" name="Freeform 64">
              <a:extLst>
                <a:ext uri="{FF2B5EF4-FFF2-40B4-BE49-F238E27FC236}">
                  <a16:creationId xmlns:a16="http://schemas.microsoft.com/office/drawing/2014/main" id="{8189CED9-6CB0-416A-9BA6-7936CDB96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890"/>
              <a:ext cx="4361" cy="457"/>
            </a:xfrm>
            <a:custGeom>
              <a:avLst/>
              <a:gdLst>
                <a:gd name="T0" fmla="*/ 0 w 4361"/>
                <a:gd name="T1" fmla="*/ 79 h 457"/>
                <a:gd name="T2" fmla="*/ 1296 w 4361"/>
                <a:gd name="T3" fmla="*/ 375 h 457"/>
                <a:gd name="T4" fmla="*/ 2048 w 4361"/>
                <a:gd name="T5" fmla="*/ 453 h 457"/>
                <a:gd name="T6" fmla="*/ 3200 w 4361"/>
                <a:gd name="T7" fmla="*/ 351 h 457"/>
                <a:gd name="T8" fmla="*/ 4361 w 4361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1"/>
                <a:gd name="T16" fmla="*/ 0 h 457"/>
                <a:gd name="T17" fmla="*/ 4361 w 4361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1" h="457">
                  <a:moveTo>
                    <a:pt x="0" y="79"/>
                  </a:moveTo>
                  <a:cubicBezTo>
                    <a:pt x="216" y="128"/>
                    <a:pt x="955" y="313"/>
                    <a:pt x="1296" y="375"/>
                  </a:cubicBezTo>
                  <a:cubicBezTo>
                    <a:pt x="1637" y="437"/>
                    <a:pt x="1731" y="457"/>
                    <a:pt x="2048" y="453"/>
                  </a:cubicBezTo>
                  <a:cubicBezTo>
                    <a:pt x="2365" y="449"/>
                    <a:pt x="2815" y="426"/>
                    <a:pt x="3200" y="351"/>
                  </a:cubicBezTo>
                  <a:cubicBezTo>
                    <a:pt x="3585" y="276"/>
                    <a:pt x="4119" y="73"/>
                    <a:pt x="43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92" name="Text Box 65">
              <a:extLst>
                <a:ext uri="{FF2B5EF4-FFF2-40B4-BE49-F238E27FC236}">
                  <a16:creationId xmlns:a16="http://schemas.microsoft.com/office/drawing/2014/main" id="{70A932E7-2B01-43E4-8B6C-D4114E1C4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521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68993" name="Text Box 66">
              <a:extLst>
                <a:ext uri="{FF2B5EF4-FFF2-40B4-BE49-F238E27FC236}">
                  <a16:creationId xmlns:a16="http://schemas.microsoft.com/office/drawing/2014/main" id="{1DBDB956-01CC-4C26-B1A2-29DAECD25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024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68994" name="Text Box 67">
              <a:extLst>
                <a:ext uri="{FF2B5EF4-FFF2-40B4-BE49-F238E27FC236}">
                  <a16:creationId xmlns:a16="http://schemas.microsoft.com/office/drawing/2014/main" id="{F11A63EB-9EE5-4D23-88E8-D5B3226AE9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845"/>
              <a:ext cx="2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2400" b="0" i="0">
                  <a:latin typeface="Times New Roman" panose="02020603050405020304" pitchFamily="18" charset="0"/>
                </a:rPr>
                <a:t>27</a:t>
              </a:r>
            </a:p>
          </p:txBody>
        </p:sp>
      </p:grpSp>
      <p:sp>
        <p:nvSpPr>
          <p:cNvPr id="168980" name="Line 68">
            <a:extLst>
              <a:ext uri="{FF2B5EF4-FFF2-40B4-BE49-F238E27FC236}">
                <a16:creationId xmlns:a16="http://schemas.microsoft.com/office/drawing/2014/main" id="{EAFDD14C-95BC-4D1A-A067-8162E9854D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4826" y="4797425"/>
            <a:ext cx="576263" cy="0"/>
          </a:xfrm>
          <a:prstGeom prst="line">
            <a:avLst/>
          </a:prstGeom>
          <a:noFill/>
          <a:ln w="76200" cmpd="dbl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1" name="Line 69">
            <a:extLst>
              <a:ext uri="{FF2B5EF4-FFF2-40B4-BE49-F238E27FC236}">
                <a16:creationId xmlns:a16="http://schemas.microsoft.com/office/drawing/2014/main" id="{A505CA78-F715-4F16-9EBF-DA27EFB26A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4826" y="5157788"/>
            <a:ext cx="576263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2" name="Text Box 70">
            <a:extLst>
              <a:ext uri="{FF2B5EF4-FFF2-40B4-BE49-F238E27FC236}">
                <a16:creationId xmlns:a16="http://schemas.microsoft.com/office/drawing/2014/main" id="{718925F4-A914-4B08-A703-7F6AF90E9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4652963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 b="0" i="0">
                <a:latin typeface="Tahoma" panose="020B0604030504040204" pitchFamily="34" charset="0"/>
              </a:rPr>
              <a:t>PVC DN 110</a:t>
            </a:r>
          </a:p>
        </p:txBody>
      </p:sp>
      <p:sp>
        <p:nvSpPr>
          <p:cNvPr id="168983" name="Line 71">
            <a:extLst>
              <a:ext uri="{FF2B5EF4-FFF2-40B4-BE49-F238E27FC236}">
                <a16:creationId xmlns:a16="http://schemas.microsoft.com/office/drawing/2014/main" id="{01FA0D24-6C09-4360-BC98-27BDF8851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4826" y="4508500"/>
            <a:ext cx="5762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4" name="Text Box 72">
            <a:extLst>
              <a:ext uri="{FF2B5EF4-FFF2-40B4-BE49-F238E27FC236}">
                <a16:creationId xmlns:a16="http://schemas.microsoft.com/office/drawing/2014/main" id="{3BDEA4B6-4296-4AF3-8FF0-2A59FDFFC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4995863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 b="0" i="0">
                <a:latin typeface="Tahoma" panose="020B0604030504040204" pitchFamily="34" charset="0"/>
              </a:rPr>
              <a:t>PVC DN 125</a:t>
            </a:r>
          </a:p>
        </p:txBody>
      </p:sp>
      <p:sp>
        <p:nvSpPr>
          <p:cNvPr id="168985" name="Text Box 73">
            <a:extLst>
              <a:ext uri="{FF2B5EF4-FFF2-40B4-BE49-F238E27FC236}">
                <a16:creationId xmlns:a16="http://schemas.microsoft.com/office/drawing/2014/main" id="{230F96E4-CB2D-4B22-B019-54B14E734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4292600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 b="0" i="0">
                <a:latin typeface="Tahoma" panose="020B0604030504040204" pitchFamily="34" charset="0"/>
              </a:rPr>
              <a:t>PVC DN 63</a:t>
            </a:r>
          </a:p>
        </p:txBody>
      </p:sp>
      <p:sp>
        <p:nvSpPr>
          <p:cNvPr id="168986" name="AutoShape 74">
            <a:hlinkClick r:id="rId3" action="ppaction://hlinksldjump"/>
            <a:extLst>
              <a:ext uri="{FF2B5EF4-FFF2-40B4-BE49-F238E27FC236}">
                <a16:creationId xmlns:a16="http://schemas.microsoft.com/office/drawing/2014/main" id="{1D3B5DF7-BDFF-4FAF-B1DD-2288BF5DF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888" y="6165850"/>
            <a:ext cx="431800" cy="215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7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Documents and Settings\mario\Mis documentos\aatemp\Plano curvas nivel con equipo aspersión.jpg">
            <a:extLst>
              <a:ext uri="{FF2B5EF4-FFF2-40B4-BE49-F238E27FC236}">
                <a16:creationId xmlns:a16="http://schemas.microsoft.com/office/drawing/2014/main" id="{CC48443F-F0F5-4803-BDD6-91FE81E49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4" y="227014"/>
            <a:ext cx="5894387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AutoShape 3">
            <a:hlinkClick r:id="rId4" action="ppaction://hlinksldjump"/>
            <a:extLst>
              <a:ext uri="{FF2B5EF4-FFF2-40B4-BE49-F238E27FC236}">
                <a16:creationId xmlns:a16="http://schemas.microsoft.com/office/drawing/2014/main" id="{33A22729-A9AC-4B89-AD01-7B2803CA8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6248400"/>
            <a:ext cx="457200" cy="3048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:\Documents and Settings\mario\Mis documentos\aatemp\Tabla EDa.jpg">
            <a:extLst>
              <a:ext uri="{FF2B5EF4-FFF2-40B4-BE49-F238E27FC236}">
                <a16:creationId xmlns:a16="http://schemas.microsoft.com/office/drawing/2014/main" id="{9327C402-A690-4BC3-95EC-1922B34E9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77876"/>
            <a:ext cx="7964488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Rectangle 3">
            <a:extLst>
              <a:ext uri="{FF2B5EF4-FFF2-40B4-BE49-F238E27FC236}">
                <a16:creationId xmlns:a16="http://schemas.microsoft.com/office/drawing/2014/main" id="{5B1C2E20-3821-4823-AC5A-868C6535F5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en-US" sz="3600"/>
              <a:t>Eficiencia de distribución (EDa)</a:t>
            </a:r>
            <a:endParaRPr lang="es-UY" altLang="en-US" sz="3600"/>
          </a:p>
        </p:txBody>
      </p:sp>
      <p:sp>
        <p:nvSpPr>
          <p:cNvPr id="166916" name="Rectangle 5">
            <a:extLst>
              <a:ext uri="{FF2B5EF4-FFF2-40B4-BE49-F238E27FC236}">
                <a16:creationId xmlns:a16="http://schemas.microsoft.com/office/drawing/2014/main" id="{7B92C2AC-3891-4472-BFDA-C89FA1972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104900"/>
            <a:ext cx="685800" cy="5143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6917" name="Rectangle 6">
            <a:extLst>
              <a:ext uri="{FF2B5EF4-FFF2-40B4-BE49-F238E27FC236}">
                <a16:creationId xmlns:a16="http://schemas.microsoft.com/office/drawing/2014/main" id="{96EA1117-D833-49CD-8500-F3E4BC8D3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2514600"/>
            <a:ext cx="77343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6918" name="Oval 7">
            <a:extLst>
              <a:ext uri="{FF2B5EF4-FFF2-40B4-BE49-F238E27FC236}">
                <a16:creationId xmlns:a16="http://schemas.microsoft.com/office/drawing/2014/main" id="{D37B6603-8671-4768-A727-4D3C34468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438400"/>
            <a:ext cx="609600" cy="5334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66919" name="Oval 9">
            <a:extLst>
              <a:ext uri="{FF2B5EF4-FFF2-40B4-BE49-F238E27FC236}">
                <a16:creationId xmlns:a16="http://schemas.microsoft.com/office/drawing/2014/main" id="{FF71305C-F023-47EA-9075-A4E6E4B2A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362200"/>
            <a:ext cx="685800" cy="6096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71016" name="AutoShape 10">
            <a:hlinkClick r:id="rId4" action="ppaction://hlinksldjump"/>
            <a:extLst>
              <a:ext uri="{FF2B5EF4-FFF2-40B4-BE49-F238E27FC236}">
                <a16:creationId xmlns:a16="http://schemas.microsoft.com/office/drawing/2014/main" id="{720B1358-3BFF-4700-B559-A2580E4BA48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839200" y="6248400"/>
            <a:ext cx="6858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6" grpId="0" animBg="1"/>
      <p:bldP spid="166917" grpId="0" animBg="1"/>
      <p:bldP spid="166918" grpId="0" animBg="1"/>
      <p:bldP spid="166919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4" descr="C:\Documents and Settings\mario\Mis documentos\aatemp\Plano curvas nivel.jpg">
            <a:extLst>
              <a:ext uri="{FF2B5EF4-FFF2-40B4-BE49-F238E27FC236}">
                <a16:creationId xmlns:a16="http://schemas.microsoft.com/office/drawing/2014/main" id="{D51E2C89-1FF8-4067-9B7F-B9EEBDB86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6" y="152401"/>
            <a:ext cx="6384925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AutoShape 5">
            <a:hlinkClick r:id="rId4" action="ppaction://hlinksldjump"/>
            <a:extLst>
              <a:ext uri="{FF2B5EF4-FFF2-40B4-BE49-F238E27FC236}">
                <a16:creationId xmlns:a16="http://schemas.microsoft.com/office/drawing/2014/main" id="{2BCA8337-193E-4C96-B65D-5A8524BEE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6019800"/>
            <a:ext cx="533400" cy="304800"/>
          </a:xfrm>
          <a:prstGeom prst="leftArrow">
            <a:avLst>
              <a:gd name="adj1" fmla="val 50000"/>
              <a:gd name="adj2" fmla="val 43750"/>
            </a:avLst>
          </a:prstGeom>
          <a:solidFill>
            <a:srgbClr val="00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371">
            <a:extLst>
              <a:ext uri="{FF2B5EF4-FFF2-40B4-BE49-F238E27FC236}">
                <a16:creationId xmlns:a16="http://schemas.microsoft.com/office/drawing/2014/main" id="{2050C20D-77D4-448C-859E-6575607CD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3"/>
          <a:stretch>
            <a:fillRect/>
          </a:stretch>
        </p:blipFill>
        <p:spPr bwMode="auto">
          <a:xfrm>
            <a:off x="1700214" y="1079500"/>
            <a:ext cx="8637587" cy="4699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854" name="Rectangle 374">
            <a:extLst>
              <a:ext uri="{FF2B5EF4-FFF2-40B4-BE49-F238E27FC236}">
                <a16:creationId xmlns:a16="http://schemas.microsoft.com/office/drawing/2014/main" id="{28523A7D-5442-4226-B751-B25FB893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800600"/>
            <a:ext cx="76962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48855" name="Rectangle 375">
            <a:extLst>
              <a:ext uri="{FF2B5EF4-FFF2-40B4-BE49-F238E27FC236}">
                <a16:creationId xmlns:a16="http://schemas.microsoft.com/office/drawing/2014/main" id="{91E52078-7174-415E-BC06-6229571AC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1828800"/>
            <a:ext cx="685800" cy="3886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48856" name="Rectangle 376">
            <a:extLst>
              <a:ext uri="{FF2B5EF4-FFF2-40B4-BE49-F238E27FC236}">
                <a16:creationId xmlns:a16="http://schemas.microsoft.com/office/drawing/2014/main" id="{597CE781-28B0-440E-AF43-161368596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4800600"/>
            <a:ext cx="685800" cy="3810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173062" name="AutoShape 377">
            <a:hlinkClick r:id="rId4" action="ppaction://hlinksldjump"/>
            <a:extLst>
              <a:ext uri="{FF2B5EF4-FFF2-40B4-BE49-F238E27FC236}">
                <a16:creationId xmlns:a16="http://schemas.microsoft.com/office/drawing/2014/main" id="{16EE784B-93F2-4401-82E7-DEB712E09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6324600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854" grpId="0" animBg="1"/>
      <p:bldP spid="148855" grpId="0" animBg="1"/>
      <p:bldP spid="148856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3">
            <a:extLst>
              <a:ext uri="{FF2B5EF4-FFF2-40B4-BE49-F238E27FC236}">
                <a16:creationId xmlns:a16="http://schemas.microsoft.com/office/drawing/2014/main" id="{9F3C4421-259F-4CD7-9EC2-4A4209DA5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09600"/>
            <a:ext cx="7772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s-ES" altLang="en-US" sz="2000" i="0">
                <a:solidFill>
                  <a:srgbClr val="FF0000"/>
                </a:solidFill>
                <a:cs typeface="Times New Roman" panose="02020603050405020304" pitchFamily="18" charset="0"/>
              </a:rPr>
              <a:t>3. Estimación de la Eficiencia (Ea)</a:t>
            </a:r>
          </a:p>
          <a:p>
            <a:pPr eaLnBrk="1" hangingPunct="1">
              <a:spcBef>
                <a:spcPct val="20000"/>
              </a:spcBef>
            </a:pPr>
            <a:endParaRPr lang="es-UY" altLang="en-US" sz="2000" b="0" i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s-UY" altLang="en-US" sz="2000" b="0" i="0">
                <a:cs typeface="Times New Roman" panose="02020603050405020304" pitchFamily="18" charset="0"/>
              </a:rPr>
              <a:t>CU(Christiansen) – 90% (comparando con datos experimentales)</a:t>
            </a:r>
          </a:p>
          <a:p>
            <a:pPr eaLnBrk="1" hangingPunct="1">
              <a:spcBef>
                <a:spcPct val="20000"/>
              </a:spcBef>
            </a:pPr>
            <a:endParaRPr lang="es-ES" altLang="en-US" sz="2000" b="0" i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s-UY" altLang="en-US" sz="2000" b="0" i="0">
                <a:cs typeface="Times New Roman" panose="02020603050405020304" pitchFamily="18" charset="0"/>
              </a:rPr>
              <a:t>CU sistema =     </a:t>
            </a:r>
            <a:r>
              <a:rPr lang="es-ES" altLang="en-US" sz="2000" b="0" i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endParaRPr lang="es-ES" altLang="en-US" sz="2000" b="0" i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s-UY" altLang="en-US" sz="2000" b="0" i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s-UY" altLang="en-US" sz="2000" b="0" i="0">
                <a:cs typeface="Times New Roman" panose="02020603050405020304" pitchFamily="18" charset="0"/>
              </a:rPr>
              <a:t>CUs. </a:t>
            </a:r>
            <a:r>
              <a:rPr lang="es-ES" altLang="en-US" sz="2000" b="0" i="0">
                <a:cs typeface="Times New Roman" panose="02020603050405020304" pitchFamily="18" charset="0"/>
              </a:rPr>
              <a:t>= </a:t>
            </a:r>
            <a:r>
              <a:rPr lang="es-UY" altLang="en-US" sz="2000" b="0" i="0">
                <a:cs typeface="Times New Roman" panose="02020603050405020304" pitchFamily="18" charset="0"/>
              </a:rPr>
              <a:t>88</a:t>
            </a:r>
          </a:p>
          <a:p>
            <a:pPr eaLnBrk="1" hangingPunct="1">
              <a:spcBef>
                <a:spcPct val="20000"/>
              </a:spcBef>
            </a:pPr>
            <a:r>
              <a:rPr lang="es-UY" altLang="en-US" sz="2000" b="0" i="0">
                <a:cs typeface="Times New Roman" panose="02020603050405020304" pitchFamily="18" charset="0"/>
              </a:rPr>
              <a:t>CUs = 88; “a” = 90                    EDa = 0.80</a:t>
            </a:r>
          </a:p>
          <a:p>
            <a:pPr eaLnBrk="1" hangingPunct="1">
              <a:spcBef>
                <a:spcPct val="20000"/>
              </a:spcBef>
            </a:pPr>
            <a:r>
              <a:rPr lang="es-UY" altLang="en-US" sz="2000" b="0" i="0">
                <a:cs typeface="Times New Roman" panose="02020603050405020304" pitchFamily="18" charset="0"/>
              </a:rPr>
              <a:t>Ea = EDa * Pe = 0.80 * 0.90 = 0.72</a:t>
            </a:r>
          </a:p>
          <a:p>
            <a:pPr eaLnBrk="1" hangingPunct="1">
              <a:spcBef>
                <a:spcPct val="20000"/>
              </a:spcBef>
            </a:pPr>
            <a:endParaRPr lang="es-UY" altLang="en-US" sz="2000" b="0" i="0"/>
          </a:p>
        </p:txBody>
      </p:sp>
      <p:pic>
        <p:nvPicPr>
          <p:cNvPr id="174083" name="Picture 4">
            <a:extLst>
              <a:ext uri="{FF2B5EF4-FFF2-40B4-BE49-F238E27FC236}">
                <a16:creationId xmlns:a16="http://schemas.microsoft.com/office/drawing/2014/main" id="{DBB61243-2104-435D-A485-62F8C5331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981201"/>
            <a:ext cx="98742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5">
            <a:extLst>
              <a:ext uri="{FF2B5EF4-FFF2-40B4-BE49-F238E27FC236}">
                <a16:creationId xmlns:a16="http://schemas.microsoft.com/office/drawing/2014/main" id="{D16C2A85-91B7-495C-BCA9-EFBDEC59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81201"/>
            <a:ext cx="87788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708ACDF2-9DD2-42A7-B679-8F46F54843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n-US" sz="3600">
                <a:solidFill>
                  <a:srgbClr val="FFFFFF"/>
                </a:solidFill>
              </a:rPr>
              <a:t>Elección del sistema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FE20251E-0299-4799-B9C1-4BC8CD3365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n-US" sz="1600" i="1"/>
              <a:t>Tendencia actual “sistemas de baja presión”</a:t>
            </a:r>
          </a:p>
          <a:p>
            <a:pPr eaLnBrk="1" hangingPunct="1">
              <a:buFontTx/>
              <a:buNone/>
            </a:pPr>
            <a:r>
              <a:rPr lang="es-ES" altLang="en-US" sz="1600" dirty="0"/>
              <a:t>      </a:t>
            </a:r>
            <a:r>
              <a:rPr lang="es-ES" altLang="en-US" sz="1600" b="1" err="1"/>
              <a:t>Pivot</a:t>
            </a:r>
            <a:r>
              <a:rPr lang="es-ES" altLang="en-US" sz="1600" b="1"/>
              <a:t> central</a:t>
            </a:r>
            <a:r>
              <a:rPr lang="es-ES" altLang="en-US" sz="1600" b="1" dirty="0"/>
              <a:t>:</a:t>
            </a:r>
            <a:r>
              <a:rPr lang="es-ES" altLang="en-US" sz="1600" dirty="0"/>
              <a:t> riegos nocturnos, fácil manejo, automatización                </a:t>
            </a:r>
            <a:endParaRPr lang="es-ES" altLang="en-US" sz="1600"/>
          </a:p>
          <a:p>
            <a:pPr eaLnBrk="1" hangingPunct="1">
              <a:buFontTx/>
              <a:buNone/>
            </a:pPr>
            <a:r>
              <a:rPr lang="es-ES" altLang="en-US" sz="1600" dirty="0"/>
              <a:t>      </a:t>
            </a:r>
            <a:endParaRPr lang="es-ES" altLang="en-US" sz="1600"/>
          </a:p>
          <a:p>
            <a:pPr eaLnBrk="1" hangingPunct="1">
              <a:buFontTx/>
              <a:buNone/>
            </a:pPr>
            <a:r>
              <a:rPr lang="es-ES" altLang="en-US" sz="1600" b="1" dirty="0"/>
              <a:t>      </a:t>
            </a:r>
            <a:r>
              <a:rPr lang="es-ES" altLang="en-US" sz="1600" b="1"/>
              <a:t>Ala de avance frontal</a:t>
            </a:r>
            <a:r>
              <a:rPr lang="es-ES" altLang="en-US" sz="1600"/>
              <a:t>:</a:t>
            </a:r>
            <a:r>
              <a:rPr lang="es-ES" altLang="en-US" sz="1600" dirty="0"/>
              <a:t> parcelas largas y rectangulares                      </a:t>
            </a:r>
            <a:endParaRPr lang="es-ES" altLang="en-US" sz="1600"/>
          </a:p>
          <a:p>
            <a:pPr eaLnBrk="1" hangingPunct="1">
              <a:buFontTx/>
              <a:buNone/>
            </a:pPr>
            <a:r>
              <a:rPr lang="es-ES" altLang="en-US" sz="1600" dirty="0"/>
              <a:t>                                                 mayor costo que el </a:t>
            </a:r>
            <a:r>
              <a:rPr lang="es-ES" altLang="en-US" sz="1600" dirty="0" err="1"/>
              <a:t>pivot</a:t>
            </a:r>
            <a:endParaRPr lang="es-ES" altLang="en-US" sz="1600"/>
          </a:p>
          <a:p>
            <a:pPr eaLnBrk="1" hangingPunct="1">
              <a:buFontTx/>
              <a:buNone/>
            </a:pPr>
            <a:r>
              <a:rPr lang="es-ES" altLang="en-US" sz="1600" dirty="0"/>
              <a:t>                                                 problemas de manejo</a:t>
            </a:r>
            <a:endParaRPr lang="es-ES" altLang="en-US" sz="1600"/>
          </a:p>
          <a:p>
            <a:pPr eaLnBrk="1" hangingPunct="1">
              <a:buFontTx/>
              <a:buNone/>
            </a:pPr>
            <a:r>
              <a:rPr lang="es-ES" altLang="en-US" sz="1600" dirty="0"/>
              <a:t>    </a:t>
            </a:r>
            <a:r>
              <a:rPr lang="es-ES" altLang="en-US" sz="1600" b="1"/>
              <a:t>Alas sobre caro:</a:t>
            </a:r>
            <a:r>
              <a:rPr lang="es-ES" altLang="en-US" sz="1600" dirty="0"/>
              <a:t> gran movilidad, adecuación a distintos cultivos</a:t>
            </a:r>
            <a:endParaRPr lang="es-ES" altLang="en-US" sz="1600"/>
          </a:p>
          <a:p>
            <a:pPr eaLnBrk="1" hangingPunct="1"/>
            <a:r>
              <a:rPr lang="es-ES" altLang="en-US" sz="1600" b="1" err="1"/>
              <a:t>Cañon</a:t>
            </a:r>
            <a:r>
              <a:rPr lang="es-ES" altLang="en-US" sz="1600" b="1"/>
              <a:t> de riego</a:t>
            </a:r>
            <a:r>
              <a:rPr lang="es-ES" altLang="en-US" sz="1600"/>
              <a:t>:</a:t>
            </a:r>
            <a:r>
              <a:rPr lang="es-ES" altLang="en-US" sz="1600" dirty="0"/>
              <a:t> fácil manejo, riegos estratégicos, utilizado en cultivo de papa; alta  </a:t>
            </a:r>
            <a:endParaRPr lang="es-ES" altLang="en-US" sz="1600"/>
          </a:p>
          <a:p>
            <a:pPr eaLnBrk="1" hangingPunct="1">
              <a:buFontTx/>
              <a:buNone/>
            </a:pPr>
            <a:r>
              <a:rPr lang="es-ES" altLang="en-US" sz="1600" dirty="0"/>
              <a:t>                                     presión de trabajo (5-10 Kg.cm</a:t>
            </a:r>
            <a:r>
              <a:rPr lang="es-ES" altLang="en-US" sz="1600" baseline="30000" dirty="0"/>
              <a:t>2</a:t>
            </a:r>
            <a:r>
              <a:rPr lang="es-ES" altLang="en-US" sz="1600" dirty="0"/>
              <a:t>)</a:t>
            </a:r>
            <a:endParaRPr lang="es-ES" altLang="en-US" sz="1600"/>
          </a:p>
          <a:p>
            <a:pPr eaLnBrk="1" hangingPunct="1"/>
            <a:r>
              <a:rPr lang="es-ES" altLang="en-US" sz="1600" b="1"/>
              <a:t>Aspersión fija</a:t>
            </a:r>
            <a:r>
              <a:rPr lang="es-ES" altLang="en-US" sz="1600" dirty="0"/>
              <a:t>: parcelas pequeñas (horticultura)</a:t>
            </a:r>
            <a:endParaRPr lang="es-ES" altLang="en-US" sz="1600"/>
          </a:p>
          <a:p>
            <a:pPr eaLnBrk="1" hangingPunct="1"/>
            <a:r>
              <a:rPr lang="es-ES" altLang="en-US" sz="1600" b="1"/>
              <a:t>Sistemas semifijos de lateral móvil</a:t>
            </a:r>
            <a:r>
              <a:rPr lang="es-ES" altLang="en-US" sz="1600"/>
              <a:t>:</a:t>
            </a:r>
            <a:r>
              <a:rPr lang="es-ES" altLang="en-US" sz="1600" dirty="0"/>
              <a:t> menor inversión</a:t>
            </a:r>
            <a:endParaRPr lang="es-ES" altLang="en-US" sz="1600"/>
          </a:p>
          <a:p>
            <a:pPr eaLnBrk="1" hangingPunct="1">
              <a:buFontTx/>
              <a:buNone/>
            </a:pPr>
            <a:r>
              <a:rPr lang="es-ES" altLang="en-US" sz="1600" dirty="0"/>
              <a:t>                                                                           mayor mano de obra</a:t>
            </a:r>
            <a:endParaRPr lang="es-ES" altLang="en-US" sz="1600"/>
          </a:p>
          <a:p>
            <a:pPr eaLnBrk="1" hangingPunct="1">
              <a:buFontTx/>
              <a:buNone/>
            </a:pPr>
            <a:r>
              <a:rPr lang="es-ES" altLang="en-US" sz="1600" dirty="0"/>
              <a:t>                                                                           Uruguay (pasturas, horticultura)</a:t>
            </a:r>
            <a:endParaRPr lang="es-ES" altLang="en-US" sz="1600"/>
          </a:p>
          <a:p>
            <a:pPr eaLnBrk="1" hangingPunct="1"/>
            <a:endParaRPr lang="es-ES" altLang="en-US" sz="1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>
            <a:extLst>
              <a:ext uri="{FF2B5EF4-FFF2-40B4-BE49-F238E27FC236}">
                <a16:creationId xmlns:a16="http://schemas.microsoft.com/office/drawing/2014/main" id="{524540A6-7833-4099-8221-621B80EBE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439" y="201446"/>
            <a:ext cx="8308258" cy="613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>
            <a:extLst>
              <a:ext uri="{FF2B5EF4-FFF2-40B4-BE49-F238E27FC236}">
                <a16:creationId xmlns:a16="http://schemas.microsoft.com/office/drawing/2014/main" id="{472FB30F-1E58-4BD8-A525-282AB530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4" y="555625"/>
            <a:ext cx="844867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>
            <a:extLst>
              <a:ext uri="{FF2B5EF4-FFF2-40B4-BE49-F238E27FC236}">
                <a16:creationId xmlns:a16="http://schemas.microsoft.com/office/drawing/2014/main" id="{3C5AF9C1-69EA-4321-8A81-E629DD63B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50"/>
            <a:ext cx="9261987" cy="63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60B658B-2BBD-4CF6-BC3D-483032CE42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600" b="1">
                <a:solidFill>
                  <a:srgbClr val="FFFFFF"/>
                </a:solidFill>
              </a:rPr>
              <a:t>Objetivos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0" name="Rectangle 1027">
            <a:extLst>
              <a:ext uri="{FF2B5EF4-FFF2-40B4-BE49-F238E27FC236}">
                <a16:creationId xmlns:a16="http://schemas.microsoft.com/office/drawing/2014/main" id="{DCB95D05-CEC9-40CB-A375-ED5140798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016" y="605896"/>
            <a:ext cx="6413663" cy="56462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 anchor="ctr">
            <a:normAutofit/>
          </a:bodyPr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Criterios para decidir, ante una situación concreta, el empleo del método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endParaRPr lang="en-US" altLang="en-US" b="0" i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Diseñar equipos de riego 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endParaRPr lang="en-US" altLang="en-US" b="0" i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Corregir o mejorar equipos ya existentes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endParaRPr lang="en-US" altLang="en-US" b="0" i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Operar correctamente los equipos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B870A77-CC8F-43C7-8098-F9938E68C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533400"/>
            <a:ext cx="30480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en-US" sz="2400"/>
              <a:t>Tuberías</a:t>
            </a:r>
          </a:p>
        </p:txBody>
      </p:sp>
      <p:sp>
        <p:nvSpPr>
          <p:cNvPr id="22531" name="Text Box 5">
            <a:extLst>
              <a:ext uri="{FF2B5EF4-FFF2-40B4-BE49-F238E27FC236}">
                <a16:creationId xmlns:a16="http://schemas.microsoft.com/office/drawing/2014/main" id="{09CF1763-FF93-4C97-9EC9-0134DDD31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495801"/>
            <a:ext cx="2057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 b="0" i="0"/>
              <a:t>Tuberías de PVC (6m)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 i="0"/>
              <a:t> de acople rápido</a:t>
            </a:r>
          </a:p>
          <a:p>
            <a:pPr eaLnBrk="1" hangingPunct="1">
              <a:spcBef>
                <a:spcPct val="50000"/>
              </a:spcBef>
            </a:pPr>
            <a:endParaRPr lang="es-ES" altLang="en-US" sz="1400" b="0" i="0"/>
          </a:p>
        </p:txBody>
      </p:sp>
      <p:sp>
        <p:nvSpPr>
          <p:cNvPr id="22532" name="Text Box 8">
            <a:extLst>
              <a:ext uri="{FF2B5EF4-FFF2-40B4-BE49-F238E27FC236}">
                <a16:creationId xmlns:a16="http://schemas.microsoft.com/office/drawing/2014/main" id="{263BB936-B75C-4EC6-ABFF-B5CF6EF6A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1242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 b="0" i="0"/>
              <a:t>Tuberías de P.E  </a:t>
            </a:r>
          </a:p>
        </p:txBody>
      </p:sp>
      <p:sp>
        <p:nvSpPr>
          <p:cNvPr id="22533" name="Text Box 427">
            <a:extLst>
              <a:ext uri="{FF2B5EF4-FFF2-40B4-BE49-F238E27FC236}">
                <a16:creationId xmlns:a16="http://schemas.microsoft.com/office/drawing/2014/main" id="{30A3FA86-4711-4917-AC78-206C2A0A0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0198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 b="0" i="0"/>
              <a:t>Tuberías de Aluminio</a:t>
            </a:r>
          </a:p>
        </p:txBody>
      </p:sp>
      <p:pic>
        <p:nvPicPr>
          <p:cNvPr id="22534" name="Picture 428">
            <a:extLst>
              <a:ext uri="{FF2B5EF4-FFF2-40B4-BE49-F238E27FC236}">
                <a16:creationId xmlns:a16="http://schemas.microsoft.com/office/drawing/2014/main" id="{65C733B3-7D14-4A93-85EB-F25889F51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85800"/>
            <a:ext cx="2895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29">
            <a:extLst>
              <a:ext uri="{FF2B5EF4-FFF2-40B4-BE49-F238E27FC236}">
                <a16:creationId xmlns:a16="http://schemas.microsoft.com/office/drawing/2014/main" id="{89826C4F-A247-4333-A2F5-466A87985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52600"/>
            <a:ext cx="2133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30">
            <a:extLst>
              <a:ext uri="{FF2B5EF4-FFF2-40B4-BE49-F238E27FC236}">
                <a16:creationId xmlns:a16="http://schemas.microsoft.com/office/drawing/2014/main" id="{36D36342-ADF5-4F94-AA62-635F13DA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3352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E238D45-9DCE-4674-A7BD-B8489A1A0A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2400" y="609600"/>
            <a:ext cx="4038600" cy="609600"/>
          </a:xfrm>
        </p:spPr>
        <p:txBody>
          <a:bodyPr/>
          <a:lstStyle/>
          <a:p>
            <a:pPr eaLnBrk="1" hangingPunct="1"/>
            <a:r>
              <a:rPr lang="es-ES" altLang="en-US" sz="2400" b="1"/>
              <a:t>Accesorios</a:t>
            </a:r>
          </a:p>
        </p:txBody>
      </p:sp>
      <p:pic>
        <p:nvPicPr>
          <p:cNvPr id="23555" name="ctl00_cph_colCentral_ctl04_dl_Grilla_ctl00_Imagen" descr="Tubo de Riego Portátil">
            <a:hlinkClick r:id="rId3"/>
            <a:extLst>
              <a:ext uri="{FF2B5EF4-FFF2-40B4-BE49-F238E27FC236}">
                <a16:creationId xmlns:a16="http://schemas.microsoft.com/office/drawing/2014/main" id="{ECA83DE6-17C9-4CA7-AB75-31CF1BF5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167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ctl00_cph_colCentral_ctl04_dl_Grilla_ctl01_Imagen" descr="Buje de Reducción para Salida de Aspersor">
            <a:hlinkClick r:id="rId6"/>
            <a:extLst>
              <a:ext uri="{FF2B5EF4-FFF2-40B4-BE49-F238E27FC236}">
                <a16:creationId xmlns:a16="http://schemas.microsoft.com/office/drawing/2014/main" id="{FF414DF6-E6F5-427F-A96C-4DBF829AF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00401"/>
            <a:ext cx="1295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ctl00_cph_colCentral_ctl04_dl_Grilla_ctl02_Imagen" descr="Reducción Macho / Hembra">
            <a:hlinkClick r:id="rId9"/>
            <a:extLst>
              <a:ext uri="{FF2B5EF4-FFF2-40B4-BE49-F238E27FC236}">
                <a16:creationId xmlns:a16="http://schemas.microsoft.com/office/drawing/2014/main" id="{248A4A9A-07F3-4841-AE5C-70218546F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ctl00_cph_colCentral_ctl04_dl_Grilla_ctl03_Imagen" descr="Salida para Aspersor">
            <a:hlinkClick r:id="rId12"/>
            <a:extLst>
              <a:ext uri="{FF2B5EF4-FFF2-40B4-BE49-F238E27FC236}">
                <a16:creationId xmlns:a16="http://schemas.microsoft.com/office/drawing/2014/main" id="{966DE5FB-64FC-4FEC-B26F-5A93A54C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1"/>
            <a:ext cx="13716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12">
            <a:extLst>
              <a:ext uri="{FF2B5EF4-FFF2-40B4-BE49-F238E27FC236}">
                <a16:creationId xmlns:a16="http://schemas.microsoft.com/office/drawing/2014/main" id="{91A70852-F6E4-41FF-9BF0-5BD179FE8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6809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60" name="Rectangle 13">
            <a:extLst>
              <a:ext uri="{FF2B5EF4-FFF2-40B4-BE49-F238E27FC236}">
                <a16:creationId xmlns:a16="http://schemas.microsoft.com/office/drawing/2014/main" id="{A4B1EED0-F1CF-40F9-8597-CE1D70B75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6809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61" name="Rectangle 14">
            <a:extLst>
              <a:ext uri="{FF2B5EF4-FFF2-40B4-BE49-F238E27FC236}">
                <a16:creationId xmlns:a16="http://schemas.microsoft.com/office/drawing/2014/main" id="{C980144C-6BED-4593-BAF5-301D36277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6809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62" name="Rectangle 16">
            <a:extLst>
              <a:ext uri="{FF2B5EF4-FFF2-40B4-BE49-F238E27FC236}">
                <a16:creationId xmlns:a16="http://schemas.microsoft.com/office/drawing/2014/main" id="{DC4E335D-7683-437A-95F3-0A773C66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667000"/>
            <a:ext cx="135255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>
                <a:solidFill>
                  <a:srgbClr val="6666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Tubo de Riego Portátil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3" name="Rectangle 18">
            <a:extLst>
              <a:ext uri="{FF2B5EF4-FFF2-40B4-BE49-F238E27FC236}">
                <a16:creationId xmlns:a16="http://schemas.microsoft.com/office/drawing/2014/main" id="{88EEE54B-92E9-4E63-BFEE-A996412C9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6809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64" name="Rectangle 19">
            <a:extLst>
              <a:ext uri="{FF2B5EF4-FFF2-40B4-BE49-F238E27FC236}">
                <a16:creationId xmlns:a16="http://schemas.microsoft.com/office/drawing/2014/main" id="{A2E85AE5-1D71-4D69-BFCE-3C8DE382B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6809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65" name="Rectangle 21">
            <a:extLst>
              <a:ext uri="{FF2B5EF4-FFF2-40B4-BE49-F238E27FC236}">
                <a16:creationId xmlns:a16="http://schemas.microsoft.com/office/drawing/2014/main" id="{2A782765-3139-474A-94BC-6DFBD876D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191000"/>
            <a:ext cx="243205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>
                <a:solidFill>
                  <a:srgbClr val="6666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Buje de Reducción para Salida de Aspersor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6" name="Rectangle 23">
            <a:extLst>
              <a:ext uri="{FF2B5EF4-FFF2-40B4-BE49-F238E27FC236}">
                <a16:creationId xmlns:a16="http://schemas.microsoft.com/office/drawing/2014/main" id="{C575D624-3AFC-41F9-82B4-D8CB81D18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6809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67" name="Rectangle 24">
            <a:extLst>
              <a:ext uri="{FF2B5EF4-FFF2-40B4-BE49-F238E27FC236}">
                <a16:creationId xmlns:a16="http://schemas.microsoft.com/office/drawing/2014/main" id="{76D103BA-FE4B-441F-BDE3-6BA24D9E6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6809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68" name="Rectangle 26">
            <a:extLst>
              <a:ext uri="{FF2B5EF4-FFF2-40B4-BE49-F238E27FC236}">
                <a16:creationId xmlns:a16="http://schemas.microsoft.com/office/drawing/2014/main" id="{15F93244-9BCD-4443-B52C-FDFB4C3DF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4267200"/>
            <a:ext cx="163195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>
                <a:solidFill>
                  <a:srgbClr val="6666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Reducción Macho / Hembra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9" name="Rectangle 28">
            <a:extLst>
              <a:ext uri="{FF2B5EF4-FFF2-40B4-BE49-F238E27FC236}">
                <a16:creationId xmlns:a16="http://schemas.microsoft.com/office/drawing/2014/main" id="{D163E082-E681-4B9A-9AE1-A979D6898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6809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70" name="Rectangle 29">
            <a:extLst>
              <a:ext uri="{FF2B5EF4-FFF2-40B4-BE49-F238E27FC236}">
                <a16:creationId xmlns:a16="http://schemas.microsoft.com/office/drawing/2014/main" id="{4225E1F3-D244-48F3-A040-9C306A070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6809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71" name="Rectangle 31">
            <a:extLst>
              <a:ext uri="{FF2B5EF4-FFF2-40B4-BE49-F238E27FC236}">
                <a16:creationId xmlns:a16="http://schemas.microsoft.com/office/drawing/2014/main" id="{2EC18111-E6F3-4307-83B3-C65FEBE48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590800"/>
            <a:ext cx="128270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>
                <a:solidFill>
                  <a:srgbClr val="6666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Salida para Aspersor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572" name="ctl00_cph_colCentral_ctl04_dl_Grilla_ctl04_Imagen" descr="Junta de Goma (repuesto)">
            <a:hlinkClick r:id="rId15"/>
            <a:extLst>
              <a:ext uri="{FF2B5EF4-FFF2-40B4-BE49-F238E27FC236}">
                <a16:creationId xmlns:a16="http://schemas.microsoft.com/office/drawing/2014/main" id="{D3307CF5-8167-4F11-AD59-A33C1EEA7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004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ctl00_cph_colCentral_ctl04_dl_Grilla_ctl05_Imagen" descr="Adaptador Hembra">
            <a:hlinkClick r:id="rId18"/>
            <a:extLst>
              <a:ext uri="{FF2B5EF4-FFF2-40B4-BE49-F238E27FC236}">
                <a16:creationId xmlns:a16="http://schemas.microsoft.com/office/drawing/2014/main" id="{D6EFE10A-D00D-499D-AA3B-8EAFAC1B1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4" name="Rectangle 111">
            <a:extLst>
              <a:ext uri="{FF2B5EF4-FFF2-40B4-BE49-F238E27FC236}">
                <a16:creationId xmlns:a16="http://schemas.microsoft.com/office/drawing/2014/main" id="{E9A4AFCC-E478-4F4D-BF31-7D074D22E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75" name="Rectangle 112">
            <a:extLst>
              <a:ext uri="{FF2B5EF4-FFF2-40B4-BE49-F238E27FC236}">
                <a16:creationId xmlns:a16="http://schemas.microsoft.com/office/drawing/2014/main" id="{7D478B25-CF39-41FD-A943-8F4934244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76" name="Rectangle 113">
            <a:extLst>
              <a:ext uri="{FF2B5EF4-FFF2-40B4-BE49-F238E27FC236}">
                <a16:creationId xmlns:a16="http://schemas.microsoft.com/office/drawing/2014/main" id="{7A194D30-D9D6-4FA7-B9C2-2D66C8106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77" name="Rectangle 115">
            <a:extLst>
              <a:ext uri="{FF2B5EF4-FFF2-40B4-BE49-F238E27FC236}">
                <a16:creationId xmlns:a16="http://schemas.microsoft.com/office/drawing/2014/main" id="{F1CBD955-3B9C-43C6-B9C0-2A17A613C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267200"/>
            <a:ext cx="154940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>
                <a:solidFill>
                  <a:srgbClr val="6666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Junta de Goma (repuesto)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78" name="Rectangle 117">
            <a:extLst>
              <a:ext uri="{FF2B5EF4-FFF2-40B4-BE49-F238E27FC236}">
                <a16:creationId xmlns:a16="http://schemas.microsoft.com/office/drawing/2014/main" id="{C0D1DC94-F545-4B70-B933-C47814C2E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79" name="Rectangle 118">
            <a:extLst>
              <a:ext uri="{FF2B5EF4-FFF2-40B4-BE49-F238E27FC236}">
                <a16:creationId xmlns:a16="http://schemas.microsoft.com/office/drawing/2014/main" id="{2B53FDA5-D582-4519-814F-8B0E93918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80" name="Rectangle 120">
            <a:extLst>
              <a:ext uri="{FF2B5EF4-FFF2-40B4-BE49-F238E27FC236}">
                <a16:creationId xmlns:a16="http://schemas.microsoft.com/office/drawing/2014/main" id="{AB67748A-7B39-4DC8-8162-AFA40C86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667000"/>
            <a:ext cx="118110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>
                <a:solidFill>
                  <a:srgbClr val="6666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Adaptador Hembra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581" name="ctl00_cph_colCentral_ctl04_dl_Grilla_ctl06_Imagen" descr="Tapa Macho">
            <a:hlinkClick r:id="rId21"/>
            <a:extLst>
              <a:ext uri="{FF2B5EF4-FFF2-40B4-BE49-F238E27FC236}">
                <a16:creationId xmlns:a16="http://schemas.microsoft.com/office/drawing/2014/main" id="{9BF4A1EC-750B-45BF-90A4-E48E1FBD1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r:link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76800"/>
            <a:ext cx="137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2" name="ctl00_cph_colCentral_ctl04_dl_Grilla_ctl07_Imagen" descr="Tapa Hembra">
            <a:hlinkClick r:id="rId24"/>
            <a:extLst>
              <a:ext uri="{FF2B5EF4-FFF2-40B4-BE49-F238E27FC236}">
                <a16:creationId xmlns:a16="http://schemas.microsoft.com/office/drawing/2014/main" id="{A41BA87F-FDC8-4260-8AD8-B6422FCF4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r:link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800601"/>
            <a:ext cx="14478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3" name="Rectangle 164">
            <a:extLst>
              <a:ext uri="{FF2B5EF4-FFF2-40B4-BE49-F238E27FC236}">
                <a16:creationId xmlns:a16="http://schemas.microsoft.com/office/drawing/2014/main" id="{CD136574-68F6-4D37-9885-9EE494A4B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84" name="Rectangle 165">
            <a:extLst>
              <a:ext uri="{FF2B5EF4-FFF2-40B4-BE49-F238E27FC236}">
                <a16:creationId xmlns:a16="http://schemas.microsoft.com/office/drawing/2014/main" id="{7D973A00-D0C0-4008-9072-72F0ED663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85" name="Rectangle 166">
            <a:extLst>
              <a:ext uri="{FF2B5EF4-FFF2-40B4-BE49-F238E27FC236}">
                <a16:creationId xmlns:a16="http://schemas.microsoft.com/office/drawing/2014/main" id="{95F1BC9B-4CC3-468D-AC3D-70D381700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86" name="Rectangle 168">
            <a:extLst>
              <a:ext uri="{FF2B5EF4-FFF2-40B4-BE49-F238E27FC236}">
                <a16:creationId xmlns:a16="http://schemas.microsoft.com/office/drawing/2014/main" id="{9A7D53F1-D4B0-4DAF-B6F1-33A0C7F84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943600"/>
            <a:ext cx="85090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>
                <a:solidFill>
                  <a:srgbClr val="6666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Tapa Macho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87" name="Rectangle 170">
            <a:extLst>
              <a:ext uri="{FF2B5EF4-FFF2-40B4-BE49-F238E27FC236}">
                <a16:creationId xmlns:a16="http://schemas.microsoft.com/office/drawing/2014/main" id="{D99B1638-3B43-4D8F-81B9-6CD4D3815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88" name="Rectangle 171">
            <a:extLst>
              <a:ext uri="{FF2B5EF4-FFF2-40B4-BE49-F238E27FC236}">
                <a16:creationId xmlns:a16="http://schemas.microsoft.com/office/drawing/2014/main" id="{D4AAE1EB-E403-4D17-AEAB-39E059FF6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89" name="Rectangle 173">
            <a:extLst>
              <a:ext uri="{FF2B5EF4-FFF2-40B4-BE49-F238E27FC236}">
                <a16:creationId xmlns:a16="http://schemas.microsoft.com/office/drawing/2014/main" id="{F524D176-FC8C-451F-9E15-F2047C5AF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867400"/>
            <a:ext cx="91440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>
                <a:solidFill>
                  <a:srgbClr val="6666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Tapa Hembra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590" name="ctl00_cph_colCentral_ctl04_dl_Grilla_ctl08_Imagen" descr="Curva a 45°">
            <a:hlinkClick r:id="rId27"/>
            <a:extLst>
              <a:ext uri="{FF2B5EF4-FFF2-40B4-BE49-F238E27FC236}">
                <a16:creationId xmlns:a16="http://schemas.microsoft.com/office/drawing/2014/main" id="{19C5B654-2815-46C3-A35F-EFA8D0FEF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r:link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8768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1" name="ctl00_cph_colCentral_ctl04_dl_Grilla_ctl09_Imagen" descr="Curva a 90°">
            <a:hlinkClick r:id="rId30"/>
            <a:extLst>
              <a:ext uri="{FF2B5EF4-FFF2-40B4-BE49-F238E27FC236}">
                <a16:creationId xmlns:a16="http://schemas.microsoft.com/office/drawing/2014/main" id="{D7F94081-0C03-4D2F-9416-E0C0B1E55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r:link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7680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92" name="Rectangle 217">
            <a:extLst>
              <a:ext uri="{FF2B5EF4-FFF2-40B4-BE49-F238E27FC236}">
                <a16:creationId xmlns:a16="http://schemas.microsoft.com/office/drawing/2014/main" id="{966FEC65-45F3-447A-A633-F44F6C737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93" name="Rectangle 218">
            <a:extLst>
              <a:ext uri="{FF2B5EF4-FFF2-40B4-BE49-F238E27FC236}">
                <a16:creationId xmlns:a16="http://schemas.microsoft.com/office/drawing/2014/main" id="{4B0A756B-071A-460E-89B2-1EBFE5CBA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94" name="Rectangle 219">
            <a:extLst>
              <a:ext uri="{FF2B5EF4-FFF2-40B4-BE49-F238E27FC236}">
                <a16:creationId xmlns:a16="http://schemas.microsoft.com/office/drawing/2014/main" id="{36B00DC4-5129-4876-8952-09C6443A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95" name="Rectangle 221">
            <a:extLst>
              <a:ext uri="{FF2B5EF4-FFF2-40B4-BE49-F238E27FC236}">
                <a16:creationId xmlns:a16="http://schemas.microsoft.com/office/drawing/2014/main" id="{0297F6C8-7E13-4D6A-952D-B30E6A55C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6019800"/>
            <a:ext cx="820738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>
                <a:solidFill>
                  <a:srgbClr val="6666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Curva a 45°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96" name="Rectangle 223">
            <a:extLst>
              <a:ext uri="{FF2B5EF4-FFF2-40B4-BE49-F238E27FC236}">
                <a16:creationId xmlns:a16="http://schemas.microsoft.com/office/drawing/2014/main" id="{4CF1DA46-06AC-42C7-B881-2A54DC369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97" name="Rectangle 224">
            <a:extLst>
              <a:ext uri="{FF2B5EF4-FFF2-40B4-BE49-F238E27FC236}">
                <a16:creationId xmlns:a16="http://schemas.microsoft.com/office/drawing/2014/main" id="{14C60A65-CAD7-429E-9E9D-A8FF7BF1C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3598" name="Rectangle 226">
            <a:extLst>
              <a:ext uri="{FF2B5EF4-FFF2-40B4-BE49-F238E27FC236}">
                <a16:creationId xmlns:a16="http://schemas.microsoft.com/office/drawing/2014/main" id="{4B3CBFE8-1F45-4A1E-96EE-06FF73B10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6019800"/>
            <a:ext cx="820738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>
                <a:solidFill>
                  <a:srgbClr val="6666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Curva a 90°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599" name="Picture 268" descr="ValvulasValfluxHHRoscableG">
            <a:extLst>
              <a:ext uri="{FF2B5EF4-FFF2-40B4-BE49-F238E27FC236}">
                <a16:creationId xmlns:a16="http://schemas.microsoft.com/office/drawing/2014/main" id="{A55D9B5D-062C-402E-9292-C173AD6F6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209800"/>
            <a:ext cx="2209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00" name="Rectangle 269">
            <a:extLst>
              <a:ext uri="{FF2B5EF4-FFF2-40B4-BE49-F238E27FC236}">
                <a16:creationId xmlns:a16="http://schemas.microsoft.com/office/drawing/2014/main" id="{04C1C501-CBC9-4FA2-BFCC-E53EB470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3733801"/>
            <a:ext cx="1143000" cy="244475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1000" b="0" i="0">
                <a:solidFill>
                  <a:srgbClr val="6666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Válvula roscable</a:t>
            </a:r>
            <a:endParaRPr lang="es-ES" altLang="en-US" sz="1000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601" name="ctl00_cph_colCentral_ctl04_dl_Grilla_ctl20_Imagen" descr="Curva de Nivelación">
            <a:hlinkClick r:id="rId34"/>
            <a:extLst>
              <a:ext uri="{FF2B5EF4-FFF2-40B4-BE49-F238E27FC236}">
                <a16:creationId xmlns:a16="http://schemas.microsoft.com/office/drawing/2014/main" id="{F5C5DC52-1E17-4514-AAF3-CFB5A056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953000"/>
            <a:ext cx="129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02" name="Rectangle 271">
            <a:extLst>
              <a:ext uri="{FF2B5EF4-FFF2-40B4-BE49-F238E27FC236}">
                <a16:creationId xmlns:a16="http://schemas.microsoft.com/office/drawing/2014/main" id="{C776F41E-DC3D-4060-A168-165E50263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5943600"/>
            <a:ext cx="1238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>
                <a:solidFill>
                  <a:srgbClr val="666666"/>
                </a:solidFill>
                <a:cs typeface="Times New Roman" panose="02020603050405020304" pitchFamily="18" charset="0"/>
              </a:rPr>
              <a:t>Curva de Nivelación </a:t>
            </a:r>
            <a:endParaRPr lang="es-ES" altLang="en-US" b="0" i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tl00_cph_colCentral_ctl04_dl_Grilla_ctl10_Imagen" descr="Te a 90° con Salida Hembra">
            <a:hlinkClick r:id="rId3"/>
            <a:extLst>
              <a:ext uri="{FF2B5EF4-FFF2-40B4-BE49-F238E27FC236}">
                <a16:creationId xmlns:a16="http://schemas.microsoft.com/office/drawing/2014/main" id="{4685C0F7-B38D-4289-B32C-912747EED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38201"/>
            <a:ext cx="15240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ctl00_cph_colCentral_ctl04_dl_Grilla_ctl11_Imagen" descr="Pie de Apoyo para Accesorio">
            <a:hlinkClick r:id="rId6"/>
            <a:extLst>
              <a:ext uri="{FF2B5EF4-FFF2-40B4-BE49-F238E27FC236}">
                <a16:creationId xmlns:a16="http://schemas.microsoft.com/office/drawing/2014/main" id="{BC3697C0-A9E2-4B45-B9D7-41D68A5D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44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268">
            <a:extLst>
              <a:ext uri="{FF2B5EF4-FFF2-40B4-BE49-F238E27FC236}">
                <a16:creationId xmlns:a16="http://schemas.microsoft.com/office/drawing/2014/main" id="{BFEE240F-24A5-4DF2-BB24-4E9A0EE5E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581" name="Rectangle 269">
            <a:extLst>
              <a:ext uri="{FF2B5EF4-FFF2-40B4-BE49-F238E27FC236}">
                <a16:creationId xmlns:a16="http://schemas.microsoft.com/office/drawing/2014/main" id="{9331BCCE-AD2D-48C3-8241-0987924D7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582" name="Rectangle 270">
            <a:extLst>
              <a:ext uri="{FF2B5EF4-FFF2-40B4-BE49-F238E27FC236}">
                <a16:creationId xmlns:a16="http://schemas.microsoft.com/office/drawing/2014/main" id="{F3FC417D-349F-4C91-9194-67F4DC004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583" name="Rectangle 272">
            <a:extLst>
              <a:ext uri="{FF2B5EF4-FFF2-40B4-BE49-F238E27FC236}">
                <a16:creationId xmlns:a16="http://schemas.microsoft.com/office/drawing/2014/main" id="{3FF99867-063B-46B4-8113-AB0067E22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133600"/>
            <a:ext cx="1652588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 u="sng">
                <a:solidFill>
                  <a:srgbClr val="80008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 a 90° con Salida Hembra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584" name="Rectangle 274">
            <a:extLst>
              <a:ext uri="{FF2B5EF4-FFF2-40B4-BE49-F238E27FC236}">
                <a16:creationId xmlns:a16="http://schemas.microsoft.com/office/drawing/2014/main" id="{D6D9596C-D034-4D70-9D85-7C136B18F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585" name="Rectangle 275">
            <a:extLst>
              <a:ext uri="{FF2B5EF4-FFF2-40B4-BE49-F238E27FC236}">
                <a16:creationId xmlns:a16="http://schemas.microsoft.com/office/drawing/2014/main" id="{B7FCA797-F3B6-4DB3-A75D-F9C1ECEAC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 i="0"/>
          </a:p>
        </p:txBody>
      </p:sp>
      <p:sp>
        <p:nvSpPr>
          <p:cNvPr id="24586" name="Rectangle 277">
            <a:extLst>
              <a:ext uri="{FF2B5EF4-FFF2-40B4-BE49-F238E27FC236}">
                <a16:creationId xmlns:a16="http://schemas.microsoft.com/office/drawing/2014/main" id="{C93B0C5B-5E3B-4E39-BC8A-44EE1B5C1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3600"/>
            <a:ext cx="168910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 u="sng">
                <a:solidFill>
                  <a:srgbClr val="80008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Pie de Apoyo para Accesorio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587" name="Rectangle 321">
            <a:extLst>
              <a:ext uri="{FF2B5EF4-FFF2-40B4-BE49-F238E27FC236}">
                <a16:creationId xmlns:a16="http://schemas.microsoft.com/office/drawing/2014/main" id="{67A7A9C2-23C1-42A6-8E2C-9130A878C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588" name="Rectangle 322">
            <a:extLst>
              <a:ext uri="{FF2B5EF4-FFF2-40B4-BE49-F238E27FC236}">
                <a16:creationId xmlns:a16="http://schemas.microsoft.com/office/drawing/2014/main" id="{281B034F-7BEE-4289-BAD9-C0083DEA2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589" name="Rectangle 323">
            <a:extLst>
              <a:ext uri="{FF2B5EF4-FFF2-40B4-BE49-F238E27FC236}">
                <a16:creationId xmlns:a16="http://schemas.microsoft.com/office/drawing/2014/main" id="{A1B69F64-DFAB-42E7-9148-27917D385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590" name="Rectangle 327">
            <a:extLst>
              <a:ext uri="{FF2B5EF4-FFF2-40B4-BE49-F238E27FC236}">
                <a16:creationId xmlns:a16="http://schemas.microsoft.com/office/drawing/2014/main" id="{9AC653B5-CF1F-494B-9BF9-94F9FDC67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591" name="Rectangle 328">
            <a:extLst>
              <a:ext uri="{FF2B5EF4-FFF2-40B4-BE49-F238E27FC236}">
                <a16:creationId xmlns:a16="http://schemas.microsoft.com/office/drawing/2014/main" id="{BEC12763-4603-400D-9C48-0FECB8386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 i="0"/>
          </a:p>
        </p:txBody>
      </p:sp>
      <p:pic>
        <p:nvPicPr>
          <p:cNvPr id="24592" name="ctl00_cph_colCentral_ctl04_dl_Grilla_ctl14_Imagen" descr="Válvula para Aspersor">
            <a:hlinkClick r:id="rId9"/>
            <a:extLst>
              <a:ext uri="{FF2B5EF4-FFF2-40B4-BE49-F238E27FC236}">
                <a16:creationId xmlns:a16="http://schemas.microsoft.com/office/drawing/2014/main" id="{15B468DD-F9F0-4BB1-B24D-27CA67700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ctl00_cph_colCentral_ctl04_dl_Grilla_ctl15_Imagen" descr="Acople Rápido para Aspersor">
            <a:hlinkClick r:id="rId12"/>
            <a:extLst>
              <a:ext uri="{FF2B5EF4-FFF2-40B4-BE49-F238E27FC236}">
                <a16:creationId xmlns:a16="http://schemas.microsoft.com/office/drawing/2014/main" id="{60D6B57A-6C71-4A75-BD6B-F864DFBFB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4" name="Rectangle 374">
            <a:extLst>
              <a:ext uri="{FF2B5EF4-FFF2-40B4-BE49-F238E27FC236}">
                <a16:creationId xmlns:a16="http://schemas.microsoft.com/office/drawing/2014/main" id="{5EF2B34D-7240-42C9-A834-36235F5C6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595" name="Rectangle 375">
            <a:extLst>
              <a:ext uri="{FF2B5EF4-FFF2-40B4-BE49-F238E27FC236}">
                <a16:creationId xmlns:a16="http://schemas.microsoft.com/office/drawing/2014/main" id="{CFF8C034-7FE5-4780-A924-664C7FD73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596" name="Rectangle 376">
            <a:extLst>
              <a:ext uri="{FF2B5EF4-FFF2-40B4-BE49-F238E27FC236}">
                <a16:creationId xmlns:a16="http://schemas.microsoft.com/office/drawing/2014/main" id="{ECE5FF24-A8CB-4E45-9B95-DD01E3D7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597" name="Rectangle 378">
            <a:extLst>
              <a:ext uri="{FF2B5EF4-FFF2-40B4-BE49-F238E27FC236}">
                <a16:creationId xmlns:a16="http://schemas.microsoft.com/office/drawing/2014/main" id="{F9E180BA-689D-4821-8F3B-FB7F9B4D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75" y="5638800"/>
            <a:ext cx="133985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 u="sng">
                <a:solidFill>
                  <a:srgbClr val="80008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Válvula para Aspersor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598" name="Rectangle 380">
            <a:extLst>
              <a:ext uri="{FF2B5EF4-FFF2-40B4-BE49-F238E27FC236}">
                <a16:creationId xmlns:a16="http://schemas.microsoft.com/office/drawing/2014/main" id="{CD64DFC9-4D20-4A9E-8292-71B62F8B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599" name="Rectangle 381">
            <a:extLst>
              <a:ext uri="{FF2B5EF4-FFF2-40B4-BE49-F238E27FC236}">
                <a16:creationId xmlns:a16="http://schemas.microsoft.com/office/drawing/2014/main" id="{51FB4342-213F-4C71-A191-7513EF442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 i="0"/>
          </a:p>
        </p:txBody>
      </p:sp>
      <p:sp>
        <p:nvSpPr>
          <p:cNvPr id="24600" name="Rectangle 383">
            <a:extLst>
              <a:ext uri="{FF2B5EF4-FFF2-40B4-BE49-F238E27FC236}">
                <a16:creationId xmlns:a16="http://schemas.microsoft.com/office/drawing/2014/main" id="{C7032AAF-3A08-4575-96BC-852FF63C1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562600"/>
            <a:ext cx="170815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 u="sng">
                <a:solidFill>
                  <a:srgbClr val="80008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Acople Rápido para Aspersor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601" name="ctl00_cph_colCentral_ctl04_dl_Grilla_ctl16_Imagen" descr="Adaptador Macho">
            <a:hlinkClick r:id="rId15"/>
            <a:extLst>
              <a:ext uri="{FF2B5EF4-FFF2-40B4-BE49-F238E27FC236}">
                <a16:creationId xmlns:a16="http://schemas.microsoft.com/office/drawing/2014/main" id="{59EBAADD-F29F-40F5-9BA8-AAAC58A21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9144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2" name="Picture 425" descr="ver detalle">
            <a:extLst>
              <a:ext uri="{FF2B5EF4-FFF2-40B4-BE49-F238E27FC236}">
                <a16:creationId xmlns:a16="http://schemas.microsoft.com/office/drawing/2014/main" id="{A400EB5C-B02F-496A-A49C-E43BDD0A6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33713"/>
            <a:ext cx="209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3" name="ctl00_cph_colCentral_ctl04_dl_Grilla_ctl17_Imagen" descr="Te de Maniobra para Válvula">
            <a:hlinkClick r:id="rId20"/>
            <a:extLst>
              <a:ext uri="{FF2B5EF4-FFF2-40B4-BE49-F238E27FC236}">
                <a16:creationId xmlns:a16="http://schemas.microsoft.com/office/drawing/2014/main" id="{55941882-231C-4612-8E79-43053E87B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r:link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0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4" name="Rectangle 427">
            <a:extLst>
              <a:ext uri="{FF2B5EF4-FFF2-40B4-BE49-F238E27FC236}">
                <a16:creationId xmlns:a16="http://schemas.microsoft.com/office/drawing/2014/main" id="{455DD8FC-D292-4118-A71D-F148AFAF3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605" name="Rectangle 428">
            <a:extLst>
              <a:ext uri="{FF2B5EF4-FFF2-40B4-BE49-F238E27FC236}">
                <a16:creationId xmlns:a16="http://schemas.microsoft.com/office/drawing/2014/main" id="{672EC3B5-F276-486F-9BA0-97B8CAC60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606" name="Rectangle 429">
            <a:extLst>
              <a:ext uri="{FF2B5EF4-FFF2-40B4-BE49-F238E27FC236}">
                <a16:creationId xmlns:a16="http://schemas.microsoft.com/office/drawing/2014/main" id="{C8922B2F-1943-4E4E-A55B-CC741F68D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607" name="Rectangle 431">
            <a:extLst>
              <a:ext uri="{FF2B5EF4-FFF2-40B4-BE49-F238E27FC236}">
                <a16:creationId xmlns:a16="http://schemas.microsoft.com/office/drawing/2014/main" id="{0D4E858B-83A4-4E9F-85D0-60884E680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2247900"/>
            <a:ext cx="111760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 u="sng">
                <a:solidFill>
                  <a:srgbClr val="80008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Adaptador Macho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608" name="Rectangle 433">
            <a:extLst>
              <a:ext uri="{FF2B5EF4-FFF2-40B4-BE49-F238E27FC236}">
                <a16:creationId xmlns:a16="http://schemas.microsoft.com/office/drawing/2014/main" id="{F94C3F4E-94F1-45F4-9C4F-BE6D8EC62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609" name="Rectangle 434">
            <a:extLst>
              <a:ext uri="{FF2B5EF4-FFF2-40B4-BE49-F238E27FC236}">
                <a16:creationId xmlns:a16="http://schemas.microsoft.com/office/drawing/2014/main" id="{E8B2F3F2-D6AA-4136-B580-128E8FC18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 i="0"/>
          </a:p>
        </p:txBody>
      </p:sp>
      <p:sp>
        <p:nvSpPr>
          <p:cNvPr id="24610" name="Rectangle 436">
            <a:extLst>
              <a:ext uri="{FF2B5EF4-FFF2-40B4-BE49-F238E27FC236}">
                <a16:creationId xmlns:a16="http://schemas.microsoft.com/office/drawing/2014/main" id="{8267B116-016E-48B8-BB50-D647421A4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209800"/>
            <a:ext cx="168275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 u="sng">
                <a:solidFill>
                  <a:srgbClr val="80008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 de Maniobra para Válvula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611" name="ctl00_cph_colCentral_ctl04_dl_Grilla_ctl18_Imagen" descr="Válvula con Te">
            <a:hlinkClick r:id="rId23"/>
            <a:extLst>
              <a:ext uri="{FF2B5EF4-FFF2-40B4-BE49-F238E27FC236}">
                <a16:creationId xmlns:a16="http://schemas.microsoft.com/office/drawing/2014/main" id="{531C5892-157A-4D42-8E91-A4F8B9509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r:link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43200"/>
            <a:ext cx="1447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2" name="Picture 478" descr="ver detalle">
            <a:extLst>
              <a:ext uri="{FF2B5EF4-FFF2-40B4-BE49-F238E27FC236}">
                <a16:creationId xmlns:a16="http://schemas.microsoft.com/office/drawing/2014/main" id="{BE17A9AE-E6F2-4E28-905E-BC3BC0E96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33713"/>
            <a:ext cx="209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3" name="ctl00_cph_colCentral_ctl04_dl_Grilla_ctl19_Imagen" descr="Válvula para Línea de 3&quot;">
            <a:hlinkClick r:id="rId26"/>
            <a:extLst>
              <a:ext uri="{FF2B5EF4-FFF2-40B4-BE49-F238E27FC236}">
                <a16:creationId xmlns:a16="http://schemas.microsoft.com/office/drawing/2014/main" id="{7B298159-CCED-4DED-A21F-C1C222889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r:link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19401"/>
            <a:ext cx="1143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4" name="Picture 476" descr="ver detalle">
            <a:extLst>
              <a:ext uri="{FF2B5EF4-FFF2-40B4-BE49-F238E27FC236}">
                <a16:creationId xmlns:a16="http://schemas.microsoft.com/office/drawing/2014/main" id="{FEA917CD-3271-4BB2-BFC9-8512CFA6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33713"/>
            <a:ext cx="209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15" name="Rectangle 480">
            <a:extLst>
              <a:ext uri="{FF2B5EF4-FFF2-40B4-BE49-F238E27FC236}">
                <a16:creationId xmlns:a16="http://schemas.microsoft.com/office/drawing/2014/main" id="{CB6C52B9-18C0-49E5-8D68-F98513D6A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616" name="Rectangle 481">
            <a:extLst>
              <a:ext uri="{FF2B5EF4-FFF2-40B4-BE49-F238E27FC236}">
                <a16:creationId xmlns:a16="http://schemas.microsoft.com/office/drawing/2014/main" id="{FB4073B2-F0AB-4E2A-B68B-60AE51FA0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617" name="Rectangle 482">
            <a:extLst>
              <a:ext uri="{FF2B5EF4-FFF2-40B4-BE49-F238E27FC236}">
                <a16:creationId xmlns:a16="http://schemas.microsoft.com/office/drawing/2014/main" id="{74D23D90-3C99-4192-98B5-E03CCB3E8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618" name="Rectangle 484">
            <a:extLst>
              <a:ext uri="{FF2B5EF4-FFF2-40B4-BE49-F238E27FC236}">
                <a16:creationId xmlns:a16="http://schemas.microsoft.com/office/drawing/2014/main" id="{916FFFB0-02C4-4778-BAF1-048691D0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810000"/>
            <a:ext cx="97155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 u="sng">
                <a:solidFill>
                  <a:srgbClr val="80008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Válvula con Te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619" name="Rectangle 486">
            <a:extLst>
              <a:ext uri="{FF2B5EF4-FFF2-40B4-BE49-F238E27FC236}">
                <a16:creationId xmlns:a16="http://schemas.microsoft.com/office/drawing/2014/main" id="{D12D6F4F-DD36-4B61-8AD0-0287B6A79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24620" name="Rectangle 487">
            <a:extLst>
              <a:ext uri="{FF2B5EF4-FFF2-40B4-BE49-F238E27FC236}">
                <a16:creationId xmlns:a16="http://schemas.microsoft.com/office/drawing/2014/main" id="{16CDE81C-7745-4C48-9DD8-07ED48EAA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9047"/>
            <a:ext cx="184731" cy="369332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 i="0"/>
          </a:p>
        </p:txBody>
      </p:sp>
      <p:sp>
        <p:nvSpPr>
          <p:cNvPr id="24621" name="Rectangle 489">
            <a:extLst>
              <a:ext uri="{FF2B5EF4-FFF2-40B4-BE49-F238E27FC236}">
                <a16:creationId xmlns:a16="http://schemas.microsoft.com/office/drawing/2014/main" id="{BB183CA8-F160-4D21-A229-632723E1A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1" y="3810000"/>
            <a:ext cx="1463675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 u="sng">
                <a:solidFill>
                  <a:srgbClr val="80008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Válvula para Línea de 3"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622" name="Picture 530" descr="ver detalle">
            <a:extLst>
              <a:ext uri="{FF2B5EF4-FFF2-40B4-BE49-F238E27FC236}">
                <a16:creationId xmlns:a16="http://schemas.microsoft.com/office/drawing/2014/main" id="{3C7DC52F-7438-450B-B5A6-2388E8BC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3438525"/>
            <a:ext cx="209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3" name="Picture 532">
            <a:extLst>
              <a:ext uri="{FF2B5EF4-FFF2-40B4-BE49-F238E27FC236}">
                <a16:creationId xmlns:a16="http://schemas.microsoft.com/office/drawing/2014/main" id="{A1DDAB6E-C520-4B1F-B4F6-E405EC1B8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7" t="13858" r="11722" b="21674"/>
          <a:stretch>
            <a:fillRect/>
          </a:stretch>
        </p:blipFill>
        <p:spPr bwMode="auto">
          <a:xfrm>
            <a:off x="8229600" y="4495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24" name="Rectangle 533">
            <a:extLst>
              <a:ext uri="{FF2B5EF4-FFF2-40B4-BE49-F238E27FC236}">
                <a16:creationId xmlns:a16="http://schemas.microsoft.com/office/drawing/2014/main" id="{BAD1F19D-B781-4FDF-AD64-F86A6350A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5715000"/>
            <a:ext cx="793750" cy="228600"/>
          </a:xfrm>
          <a:prstGeom prst="rect">
            <a:avLst/>
          </a:prstGeom>
          <a:solidFill>
            <a:srgbClr val="FAFA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900" b="0" i="0">
                <a:solidFill>
                  <a:srgbClr val="6666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manómetro </a:t>
            </a:r>
            <a:endParaRPr lang="es-ES" altLang="en-US" b="0" i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91481AB-8523-4927-A0B2-980C0FC0E4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4831" y="648930"/>
            <a:ext cx="7327491" cy="944563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n-US" sz="3200" b="1" dirty="0">
                <a:solidFill>
                  <a:schemeClr val="tx1"/>
                </a:solidFill>
              </a:rPr>
              <a:t>Regulador de presión de muelle</a:t>
            </a:r>
          </a:p>
        </p:txBody>
      </p:sp>
      <p:pic>
        <p:nvPicPr>
          <p:cNvPr id="25603" name="Picture 3" descr="C:\Documents and Settings\mario\Mis documentos\Cátedra-GDIA\Curso Posgrado Sistemas de Riego\Riego por Aspersión\Regulador de presión.jpg">
            <a:extLst>
              <a:ext uri="{FF2B5EF4-FFF2-40B4-BE49-F238E27FC236}">
                <a16:creationId xmlns:a16="http://schemas.microsoft.com/office/drawing/2014/main" id="{86C35C8C-56C4-41EC-A1D3-90F517C17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09750"/>
            <a:ext cx="4953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6">
            <a:extLst>
              <a:ext uri="{FF2B5EF4-FFF2-40B4-BE49-F238E27FC236}">
                <a16:creationId xmlns:a16="http://schemas.microsoft.com/office/drawing/2014/main" id="{90381A3E-75C8-44BA-8E98-0EABAD729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9812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 i="0"/>
              <a:t>muelle</a:t>
            </a:r>
          </a:p>
        </p:txBody>
      </p:sp>
      <p:sp>
        <p:nvSpPr>
          <p:cNvPr id="25605" name="Text Box 7">
            <a:extLst>
              <a:ext uri="{FF2B5EF4-FFF2-40B4-BE49-F238E27FC236}">
                <a16:creationId xmlns:a16="http://schemas.microsoft.com/office/drawing/2014/main" id="{95551D02-D924-4737-A276-0FD591B82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343400"/>
            <a:ext cx="1295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 i="0"/>
              <a:t>carcasa</a:t>
            </a:r>
          </a:p>
        </p:txBody>
      </p:sp>
      <p:sp>
        <p:nvSpPr>
          <p:cNvPr id="25606" name="Text Box 8">
            <a:extLst>
              <a:ext uri="{FF2B5EF4-FFF2-40B4-BE49-F238E27FC236}">
                <a16:creationId xmlns:a16="http://schemas.microsoft.com/office/drawing/2014/main" id="{83C7206F-1119-473A-B2EA-B0E14A82A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2672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 i="0"/>
              <a:t>obturador</a:t>
            </a:r>
          </a:p>
        </p:txBody>
      </p:sp>
      <p:sp>
        <p:nvSpPr>
          <p:cNvPr id="25607" name="Text Box 9">
            <a:extLst>
              <a:ext uri="{FF2B5EF4-FFF2-40B4-BE49-F238E27FC236}">
                <a16:creationId xmlns:a16="http://schemas.microsoft.com/office/drawing/2014/main" id="{1122A30E-90FB-4B51-9AEE-1DE9800AD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154363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 i="0"/>
              <a:t>Tornillo de ajuste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7ED8E02-CDA3-4B22-8FBB-A8C38A7369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2700" y="609600"/>
            <a:ext cx="7086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n-US" sz="3200" b="1" dirty="0">
                <a:solidFill>
                  <a:schemeClr val="tx1"/>
                </a:solidFill>
              </a:rPr>
              <a:t>Curvas de reguladores de presión</a:t>
            </a:r>
          </a:p>
        </p:txBody>
      </p:sp>
      <p:pic>
        <p:nvPicPr>
          <p:cNvPr id="26627" name="Picture 5">
            <a:extLst>
              <a:ext uri="{FF2B5EF4-FFF2-40B4-BE49-F238E27FC236}">
                <a16:creationId xmlns:a16="http://schemas.microsoft.com/office/drawing/2014/main" id="{399EF7AB-A2AE-4AC9-A6F5-447B7785C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39" y="2151289"/>
            <a:ext cx="76295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66A1275-1D91-4208-AB41-5F04608B3F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381000"/>
            <a:ext cx="5867400" cy="503238"/>
          </a:xfrm>
        </p:spPr>
        <p:txBody>
          <a:bodyPr>
            <a:noAutofit/>
          </a:bodyPr>
          <a:lstStyle/>
          <a:p>
            <a:pPr eaLnBrk="1" hangingPunct="1"/>
            <a:r>
              <a:rPr lang="es-ES" altLang="en-US" sz="3200" b="1"/>
              <a:t>Equipo de bombeo </a:t>
            </a:r>
          </a:p>
        </p:txBody>
      </p:sp>
      <p:sp>
        <p:nvSpPr>
          <p:cNvPr id="27651" name="Text Box 7">
            <a:extLst>
              <a:ext uri="{FF2B5EF4-FFF2-40B4-BE49-F238E27FC236}">
                <a16:creationId xmlns:a16="http://schemas.microsoft.com/office/drawing/2014/main" id="{B6C66FBA-7F36-42E4-A413-1B0DDB51D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724401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UY" altLang="en-US" i="0"/>
          </a:p>
        </p:txBody>
      </p:sp>
      <p:sp>
        <p:nvSpPr>
          <p:cNvPr id="27652" name="Text Box 8">
            <a:extLst>
              <a:ext uri="{FF2B5EF4-FFF2-40B4-BE49-F238E27FC236}">
                <a16:creationId xmlns:a16="http://schemas.microsoft.com/office/drawing/2014/main" id="{76F45F69-A3C2-418C-8638-429F5D44F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495801"/>
            <a:ext cx="274320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600" i="0" u="sng"/>
              <a:t>Motor combustión interna 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 i="0"/>
              <a:t>Se torna mas económico para sistemas con menos de 500 horas de uso por año</a:t>
            </a:r>
          </a:p>
        </p:txBody>
      </p:sp>
      <p:sp>
        <p:nvSpPr>
          <p:cNvPr id="27653" name="Text Box 9">
            <a:extLst>
              <a:ext uri="{FF2B5EF4-FFF2-40B4-BE49-F238E27FC236}">
                <a16:creationId xmlns:a16="http://schemas.microsoft.com/office/drawing/2014/main" id="{F4023608-08F5-4087-AED9-64EDC6C03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419600"/>
            <a:ext cx="27432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600" i="0" u="sng"/>
              <a:t>Motor eléctrico 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 i="0"/>
              <a:t>menor costo operacional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 i="0"/>
              <a:t>menor costo de inversión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 i="0"/>
              <a:t>mayor durabilidad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b="0" i="0"/>
              <a:t>menor mantenimiento</a:t>
            </a:r>
          </a:p>
        </p:txBody>
      </p:sp>
      <p:pic>
        <p:nvPicPr>
          <p:cNvPr id="27654" name="Picture 10">
            <a:extLst>
              <a:ext uri="{FF2B5EF4-FFF2-40B4-BE49-F238E27FC236}">
                <a16:creationId xmlns:a16="http://schemas.microsoft.com/office/drawing/2014/main" id="{2A23C6CA-CDF8-4640-9906-BACC8F467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73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1">
            <a:extLst>
              <a:ext uri="{FF2B5EF4-FFF2-40B4-BE49-F238E27FC236}">
                <a16:creationId xmlns:a16="http://schemas.microsoft.com/office/drawing/2014/main" id="{BA9EB692-1392-4695-B79C-332D83CCA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0"/>
            <a:ext cx="3886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4516042B-719A-4079-9F59-46580EBAF1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1"/>
            <a:ext cx="8229600" cy="792163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n-US" sz="3200" b="1" dirty="0"/>
              <a:t>Características de funcionamiento de un aspersor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E4AC4AE8-5061-4003-8329-D44672166D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9900" y="1752600"/>
            <a:ext cx="6172200" cy="44958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s-ES" altLang="en-US" sz="2000" b="1"/>
              <a:t>a) </a:t>
            </a:r>
            <a:r>
              <a:rPr lang="es-ES" altLang="en-US" sz="2000" b="1" u="sng"/>
              <a:t>Caudal emitido</a:t>
            </a:r>
            <a:r>
              <a:rPr lang="es-ES" altLang="en-US" sz="2000"/>
              <a:t> </a:t>
            </a:r>
            <a:endParaRPr lang="es-ES" altLang="en-US" sz="2000">
              <a:ea typeface="Arial Unicode MS" pitchFamily="34" charset="-128"/>
            </a:endParaRPr>
          </a:p>
          <a:p>
            <a:pPr eaLnBrk="1" hangingPunct="1">
              <a:buFontTx/>
              <a:buNone/>
            </a:pPr>
            <a:r>
              <a:rPr lang="es-ES" altLang="en-US" sz="2000"/>
              <a:t>    - tamaño de boquilla</a:t>
            </a:r>
          </a:p>
          <a:p>
            <a:pPr eaLnBrk="1" hangingPunct="1">
              <a:buFontTx/>
              <a:buNone/>
            </a:pPr>
            <a:r>
              <a:rPr lang="es-ES" altLang="en-US" sz="2000"/>
              <a:t>    - presión en la boquilla</a:t>
            </a:r>
          </a:p>
          <a:p>
            <a:pPr eaLnBrk="1" hangingPunct="1">
              <a:buFontTx/>
              <a:buNone/>
            </a:pPr>
            <a:r>
              <a:rPr lang="es-ES" altLang="en-US" sz="2000"/>
              <a:t>     </a:t>
            </a:r>
          </a:p>
          <a:p>
            <a:pPr eaLnBrk="1" hangingPunct="1">
              <a:buFontTx/>
              <a:buNone/>
            </a:pPr>
            <a:r>
              <a:rPr lang="es-ES" altLang="en-US" sz="2000"/>
              <a:t>    </a:t>
            </a:r>
            <a:r>
              <a:rPr lang="es-ES" altLang="en-US" sz="2000" b="1"/>
              <a:t>q = K . H </a:t>
            </a:r>
            <a:r>
              <a:rPr lang="es-ES" altLang="en-US" sz="2000" b="1" baseline="30000"/>
              <a:t>x</a:t>
            </a:r>
          </a:p>
          <a:p>
            <a:pPr eaLnBrk="1" hangingPunct="1">
              <a:buFontTx/>
              <a:buNone/>
            </a:pPr>
            <a:r>
              <a:rPr lang="es-ES" altLang="en-US" sz="2000"/>
              <a:t>    </a:t>
            </a:r>
          </a:p>
          <a:p>
            <a:pPr eaLnBrk="1" hangingPunct="1">
              <a:buFontTx/>
              <a:buNone/>
            </a:pPr>
            <a:r>
              <a:rPr lang="es-ES" altLang="en-US" sz="2000"/>
              <a:t>    q – caudal emitido (l/h)</a:t>
            </a:r>
          </a:p>
          <a:p>
            <a:pPr eaLnBrk="1" hangingPunct="1">
              <a:buFontTx/>
              <a:buNone/>
            </a:pPr>
            <a:r>
              <a:rPr lang="es-ES" altLang="en-US" sz="2000"/>
              <a:t>    H – presión en boquilla (m.c.a)</a:t>
            </a:r>
          </a:p>
          <a:p>
            <a:pPr eaLnBrk="1" hangingPunct="1">
              <a:buFontTx/>
              <a:buNone/>
            </a:pPr>
            <a:r>
              <a:rPr lang="es-ES" altLang="en-US" sz="2000"/>
              <a:t>    K,x – constantes del aspersor </a:t>
            </a:r>
          </a:p>
          <a:p>
            <a:pPr eaLnBrk="1" hangingPunct="1">
              <a:buFontTx/>
              <a:buNone/>
            </a:pPr>
            <a:r>
              <a:rPr lang="es-ES" altLang="en-US" sz="2000"/>
              <a:t>    x = 0.5</a:t>
            </a:r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10F334E6-6394-4AFB-8CCE-029C50E4B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524001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UY" altLang="en-US" i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ECAFAEC7-D847-4AC3-BAC6-59B26CAE4F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932" y="286603"/>
            <a:ext cx="6750987" cy="1450757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n-US" sz="3700" b="1">
                <a:solidFill>
                  <a:schemeClr val="accent2"/>
                </a:solidFill>
              </a:rPr>
              <a:t>Factores que afectan la uniformidad de aplicación del sistema 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E8B08891-67D4-41C5-B40C-C21DFAE133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4204" y="2023962"/>
            <a:ext cx="6697715" cy="3845131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s-ES" altLang="en-US"/>
              <a:t>1) Modelo de reparto de agua del aspersor</a:t>
            </a:r>
          </a:p>
          <a:p>
            <a:pPr eaLnBrk="1" hangingPunct="1">
              <a:buFontTx/>
              <a:buNone/>
            </a:pPr>
            <a:r>
              <a:rPr lang="es-ES" altLang="en-US"/>
              <a:t>2) Disposición y espaciamiento de los aspersores</a:t>
            </a:r>
          </a:p>
          <a:p>
            <a:pPr eaLnBrk="1" hangingPunct="1">
              <a:buFontTx/>
              <a:buNone/>
            </a:pPr>
            <a:r>
              <a:rPr lang="es-ES" altLang="en-US"/>
              <a:t>3) Efecto del viento</a:t>
            </a:r>
          </a:p>
          <a:p>
            <a:pPr eaLnBrk="1" hangingPunct="1">
              <a:buFontTx/>
              <a:buNone/>
            </a:pPr>
            <a:endParaRPr lang="es-ES" altLang="en-US"/>
          </a:p>
          <a:p>
            <a:pPr eaLnBrk="1" hangingPunct="1">
              <a:buFontTx/>
              <a:buNone/>
            </a:pPr>
            <a:r>
              <a:rPr lang="es-ES" altLang="en-US"/>
              <a:t>Otros) Duración del riego</a:t>
            </a:r>
          </a:p>
          <a:p>
            <a:pPr eaLnBrk="1" hangingPunct="1">
              <a:buFontTx/>
              <a:buNone/>
            </a:pPr>
            <a:r>
              <a:rPr lang="es-ES" altLang="en-US"/>
              <a:t>           Vaina prolongadora( &gt; 2 m/s)</a:t>
            </a:r>
          </a:p>
          <a:p>
            <a:pPr eaLnBrk="1" hangingPunct="1">
              <a:buFontTx/>
              <a:buNone/>
            </a:pPr>
            <a:r>
              <a:rPr lang="es-ES" altLang="en-US"/>
              <a:t>           Altura del aspersor 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4150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82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16F6D6D-68C7-4DE7-BCC8-49EDF0B35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23" name="Rectangle 4">
            <a:extLst>
              <a:ext uri="{FF2B5EF4-FFF2-40B4-BE49-F238E27FC236}">
                <a16:creationId xmlns:a16="http://schemas.microsoft.com/office/drawing/2014/main" id="{7BEEF23D-3C34-4E08-A5E9-D71603677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n-US" b="1"/>
              <a:t>Aplicación uniforme del agua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D2ABB72-FC8B-4840-AD94-069919323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EDB0E252-C782-4F12-9522-B29D4B7D4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3A9B9E4-D842-4215-A86C-FA3FE90EF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0725" name="Rectangle 3">
            <a:extLst>
              <a:ext uri="{FF2B5EF4-FFF2-40B4-BE49-F238E27FC236}">
                <a16:creationId xmlns:a16="http://schemas.microsoft.com/office/drawing/2014/main" id="{498F913D-9E66-40E8-B9D3-824968AD20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648520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1E0CE67-366E-4048-9367-0C71B2FE2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1110" y="639097"/>
            <a:ext cx="3401961" cy="36860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100" i="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Modelo de reparto de agua – aspersor 1</a:t>
            </a:r>
            <a:br>
              <a:rPr lang="en-US" altLang="en-US" sz="5100" i="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altLang="en-US" sz="51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771" name="Picture 8">
            <a:extLst>
              <a:ext uri="{FF2B5EF4-FFF2-40B4-BE49-F238E27FC236}">
                <a16:creationId xmlns:a16="http://schemas.microsoft.com/office/drawing/2014/main" id="{8A389755-D775-4D16-B451-D56EF27F5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"/>
          <a:stretch>
            <a:fillRect/>
          </a:stretch>
        </p:blipFill>
        <p:spPr bwMode="auto">
          <a:xfrm>
            <a:off x="633999" y="964843"/>
            <a:ext cx="6912217" cy="44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57CBEE8E-79CF-43A0-BEE5-526492434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s-ES" sz="3600" b="1">
                <a:solidFill>
                  <a:srgbClr val="FFFFFF"/>
                </a:solidFill>
              </a:rPr>
              <a:t>INTRODUCCIÓN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A31EA2A5-0044-456F-91ED-921B9BE8C8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es-ES" dirty="0"/>
              <a:t>El objetivo del riego es aplicar el agua uniformemente sobre el área deseada, dejándola a disposición del cultivo.</a:t>
            </a:r>
          </a:p>
          <a:p>
            <a:pPr marL="0" indent="0">
              <a:buNone/>
              <a:defRPr/>
            </a:pPr>
            <a:endParaRPr lang="es-ES" dirty="0"/>
          </a:p>
          <a:p>
            <a:pPr marL="0" indent="0">
              <a:buNone/>
              <a:defRPr/>
            </a:pPr>
            <a:r>
              <a:rPr lang="es-ES" u="sng" dirty="0"/>
              <a:t>Objetivo del riego por aspersión</a:t>
            </a:r>
            <a:endParaRPr lang="es-ES" dirty="0"/>
          </a:p>
          <a:p>
            <a:pPr marL="0" indent="0">
              <a:buNone/>
              <a:defRPr/>
            </a:pPr>
            <a:r>
              <a:rPr lang="es-ES" dirty="0"/>
              <a:t>Producir una lluvia </a:t>
            </a:r>
            <a:r>
              <a:rPr lang="es-E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uniforme</a:t>
            </a:r>
            <a:r>
              <a:rPr lang="es-ES" dirty="0"/>
              <a:t> sobre toda la parcela y con una </a:t>
            </a:r>
            <a:r>
              <a:rPr lang="es-E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intensidad</a:t>
            </a:r>
            <a:r>
              <a:rPr lang="es-ES" dirty="0"/>
              <a:t> tal que el agua infiltre en el mismo punto donde cae.</a:t>
            </a:r>
          </a:p>
          <a:p>
            <a:pPr marL="0" indent="0">
              <a:buNone/>
              <a:defRPr/>
            </a:pPr>
            <a:endParaRPr lang="es-ES" dirty="0"/>
          </a:p>
          <a:p>
            <a:pPr marL="0" indent="0">
              <a:buNone/>
              <a:defRPr/>
            </a:pPr>
            <a:r>
              <a:rPr lang="es-UY" dirty="0"/>
              <a:t>En el proceso de descarga de agua desde un aspersor se forma un chorro a gran velocidad que se difunde en el aire en un conjunto de gotas, distribuyéndose sobre la superficie del suelo.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71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98" name="Rectangle 73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799" name="Straight Connector 75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800" name="Rectangle 77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1F6EF58B-BFD5-4117-A79D-B7A365AA4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1110" y="639097"/>
            <a:ext cx="3401961" cy="36860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6100" i="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Modelo de reparto de agua – aspersor 2</a:t>
            </a:r>
          </a:p>
        </p:txBody>
      </p:sp>
      <p:pic>
        <p:nvPicPr>
          <p:cNvPr id="33795" name="Picture 6">
            <a:extLst>
              <a:ext uri="{FF2B5EF4-FFF2-40B4-BE49-F238E27FC236}">
                <a16:creationId xmlns:a16="http://schemas.microsoft.com/office/drawing/2014/main" id="{8896F1B8-A87A-4E72-AFE3-A3361856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" b="1234"/>
          <a:stretch>
            <a:fillRect/>
          </a:stretch>
        </p:blipFill>
        <p:spPr bwMode="auto">
          <a:xfrm>
            <a:off x="633999" y="791680"/>
            <a:ext cx="6912217" cy="475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801" name="Straight Connector 79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2" name="Rectangle 81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E8164-B535-433B-ACBC-AE502AA5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2) Marco o disposición conjunta de los aspersores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18" name="Rectangle 4">
            <a:extLst>
              <a:ext uri="{FF2B5EF4-FFF2-40B4-BE49-F238E27FC236}">
                <a16:creationId xmlns:a16="http://schemas.microsoft.com/office/drawing/2014/main" id="{8398ABF5-7297-4B15-8729-7B1FC6572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016" y="605896"/>
            <a:ext cx="6413663" cy="564620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endParaRPr lang="en-US" altLang="en-US" sz="2000" i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0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Separación</a:t>
            </a: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entre </a:t>
            </a:r>
            <a:r>
              <a:rPr lang="en-US" altLang="en-US" sz="20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aspersores</a:t>
            </a: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en-US" sz="20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</a:t>
            </a: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el lateral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</a:t>
            </a:r>
            <a:r>
              <a:rPr lang="en-US" altLang="en-US" sz="20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Separación</a:t>
            </a: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entre </a:t>
            </a:r>
            <a:r>
              <a:rPr lang="en-US" altLang="en-US" sz="20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laterales</a:t>
            </a: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Marco: </a:t>
            </a:r>
            <a:r>
              <a:rPr lang="en-US" altLang="en-US" sz="20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cuadrado</a:t>
            </a: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rectangular, triangular 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Marcos mas </a:t>
            </a:r>
            <a:r>
              <a:rPr lang="en-US" altLang="en-US" sz="20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comunes</a:t>
            </a: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12*12, 12*18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                           18*18 m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  <a:r>
              <a:rPr lang="en-US" altLang="en-US" sz="20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Aspersión</a:t>
            </a: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en-US" sz="20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portátil</a:t>
            </a: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</a:t>
            </a:r>
            <a:r>
              <a:rPr lang="en-US" altLang="en-US" sz="20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múltiplos</a:t>
            </a: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de 6 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3EDF0F20-E002-4F37-ACAB-6CEAE3DC3C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0" y="304800"/>
            <a:ext cx="53340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n-US" sz="3200" b="1" dirty="0"/>
              <a:t> Disposición de los aspersores</a:t>
            </a:r>
          </a:p>
        </p:txBody>
      </p:sp>
      <p:sp>
        <p:nvSpPr>
          <p:cNvPr id="35844" name="Text Box 5">
            <a:extLst>
              <a:ext uri="{FF2B5EF4-FFF2-40B4-BE49-F238E27FC236}">
                <a16:creationId xmlns:a16="http://schemas.microsoft.com/office/drawing/2014/main" id="{8DC25023-745F-42F4-95C7-ACC3C5995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062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i="0"/>
              <a:t>cuadrado</a:t>
            </a:r>
          </a:p>
        </p:txBody>
      </p:sp>
      <p:sp>
        <p:nvSpPr>
          <p:cNvPr id="35845" name="Text Box 6">
            <a:extLst>
              <a:ext uri="{FF2B5EF4-FFF2-40B4-BE49-F238E27FC236}">
                <a16:creationId xmlns:a16="http://schemas.microsoft.com/office/drawing/2014/main" id="{2AA88C8E-AA42-4111-81E7-2709EFFFD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0622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i="0"/>
              <a:t>rectangular</a:t>
            </a:r>
          </a:p>
        </p:txBody>
      </p:sp>
      <p:sp>
        <p:nvSpPr>
          <p:cNvPr id="35846" name="Text Box 7">
            <a:extLst>
              <a:ext uri="{FF2B5EF4-FFF2-40B4-BE49-F238E27FC236}">
                <a16:creationId xmlns:a16="http://schemas.microsoft.com/office/drawing/2014/main" id="{AC7EB1E0-3970-47A9-AD24-44449149F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062288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i="0"/>
              <a:t>triangular</a:t>
            </a:r>
          </a:p>
        </p:txBody>
      </p:sp>
      <p:grpSp>
        <p:nvGrpSpPr>
          <p:cNvPr id="35847" name="Group 9">
            <a:extLst>
              <a:ext uri="{FF2B5EF4-FFF2-40B4-BE49-F238E27FC236}">
                <a16:creationId xmlns:a16="http://schemas.microsoft.com/office/drawing/2014/main" id="{B1177D9B-7517-4428-B338-9A594CA52A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09801" y="1219200"/>
            <a:ext cx="7199313" cy="1951038"/>
            <a:chOff x="479" y="1099"/>
            <a:chExt cx="4535" cy="1229"/>
          </a:xfrm>
        </p:grpSpPr>
        <p:sp>
          <p:nvSpPr>
            <p:cNvPr id="35865" name="AutoShape 8">
              <a:extLst>
                <a:ext uri="{FF2B5EF4-FFF2-40B4-BE49-F238E27FC236}">
                  <a16:creationId xmlns:a16="http://schemas.microsoft.com/office/drawing/2014/main" id="{B0CED903-0CBB-4AD0-B144-C8D8B72E370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80" y="1099"/>
              <a:ext cx="4534" cy="1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Rectangle 10">
              <a:extLst>
                <a:ext uri="{FF2B5EF4-FFF2-40B4-BE49-F238E27FC236}">
                  <a16:creationId xmlns:a16="http://schemas.microsoft.com/office/drawing/2014/main" id="{04879DA2-E2DC-4173-B621-F02721CA9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" y="2155"/>
              <a:ext cx="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n-US" b="0" i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es-ES" altLang="en-US" i="0"/>
            </a:p>
          </p:txBody>
        </p:sp>
        <p:sp>
          <p:nvSpPr>
            <p:cNvPr id="35867" name="Freeform 11">
              <a:extLst>
                <a:ext uri="{FF2B5EF4-FFF2-40B4-BE49-F238E27FC236}">
                  <a16:creationId xmlns:a16="http://schemas.microsoft.com/office/drawing/2014/main" id="{DC4B9FBA-16B5-492F-8713-59EEAA54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" y="1270"/>
              <a:ext cx="52" cy="744"/>
            </a:xfrm>
            <a:custGeom>
              <a:avLst/>
              <a:gdLst>
                <a:gd name="T0" fmla="*/ 0 w 52"/>
                <a:gd name="T1" fmla="*/ 54 h 744"/>
                <a:gd name="T2" fmla="*/ 0 w 52"/>
                <a:gd name="T3" fmla="*/ 744 h 744"/>
                <a:gd name="T4" fmla="*/ 52 w 52"/>
                <a:gd name="T5" fmla="*/ 744 h 744"/>
                <a:gd name="T6" fmla="*/ 52 w 52"/>
                <a:gd name="T7" fmla="*/ 0 h 7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744"/>
                <a:gd name="T14" fmla="*/ 52 w 52"/>
                <a:gd name="T15" fmla="*/ 744 h 7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744">
                  <a:moveTo>
                    <a:pt x="0" y="54"/>
                  </a:moveTo>
                  <a:lnTo>
                    <a:pt x="0" y="744"/>
                  </a:lnTo>
                  <a:lnTo>
                    <a:pt x="52" y="744"/>
                  </a:lnTo>
                  <a:lnTo>
                    <a:pt x="5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Line 12">
              <a:extLst>
                <a:ext uri="{FF2B5EF4-FFF2-40B4-BE49-F238E27FC236}">
                  <a16:creationId xmlns:a16="http://schemas.microsoft.com/office/drawing/2014/main" id="{4EEE8343-BC4A-4879-9151-874ABF68EC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" y="1878"/>
              <a:ext cx="1108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9" name="Freeform 13">
              <a:extLst>
                <a:ext uri="{FF2B5EF4-FFF2-40B4-BE49-F238E27FC236}">
                  <a16:creationId xmlns:a16="http://schemas.microsoft.com/office/drawing/2014/main" id="{67C6B778-3EEE-48E8-A7D7-C315F225A3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" y="1695"/>
              <a:ext cx="360" cy="373"/>
            </a:xfrm>
            <a:custGeom>
              <a:avLst/>
              <a:gdLst>
                <a:gd name="T0" fmla="*/ 0 w 248"/>
                <a:gd name="T1" fmla="*/ 3669 h 257"/>
                <a:gd name="T2" fmla="*/ 3542 w 248"/>
                <a:gd name="T3" fmla="*/ 0 h 257"/>
                <a:gd name="T4" fmla="*/ 7106 w 248"/>
                <a:gd name="T5" fmla="*/ 3669 h 257"/>
                <a:gd name="T6" fmla="*/ 3542 w 248"/>
                <a:gd name="T7" fmla="*/ 7335 h 257"/>
                <a:gd name="T8" fmla="*/ 0 w 248"/>
                <a:gd name="T9" fmla="*/ 3669 h 257"/>
                <a:gd name="T10" fmla="*/ 3108 w 248"/>
                <a:gd name="T11" fmla="*/ 3669 h 257"/>
                <a:gd name="T12" fmla="*/ 3542 w 248"/>
                <a:gd name="T13" fmla="*/ 4112 h 257"/>
                <a:gd name="T14" fmla="*/ 3980 w 248"/>
                <a:gd name="T15" fmla="*/ 3669 h 257"/>
                <a:gd name="T16" fmla="*/ 3542 w 248"/>
                <a:gd name="T17" fmla="*/ 3244 h 257"/>
                <a:gd name="T18" fmla="*/ 3108 w 248"/>
                <a:gd name="T19" fmla="*/ 3669 h 2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8"/>
                <a:gd name="T31" fmla="*/ 0 h 257"/>
                <a:gd name="T32" fmla="*/ 248 w 248"/>
                <a:gd name="T33" fmla="*/ 257 h 2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8" h="257">
                  <a:moveTo>
                    <a:pt x="0" y="129"/>
                  </a:moveTo>
                  <a:cubicBezTo>
                    <a:pt x="0" y="58"/>
                    <a:pt x="55" y="0"/>
                    <a:pt x="124" y="0"/>
                  </a:cubicBezTo>
                  <a:cubicBezTo>
                    <a:pt x="193" y="0"/>
                    <a:pt x="248" y="58"/>
                    <a:pt x="248" y="129"/>
                  </a:cubicBezTo>
                  <a:cubicBezTo>
                    <a:pt x="248" y="200"/>
                    <a:pt x="193" y="257"/>
                    <a:pt x="124" y="257"/>
                  </a:cubicBezTo>
                  <a:cubicBezTo>
                    <a:pt x="55" y="257"/>
                    <a:pt x="0" y="200"/>
                    <a:pt x="0" y="129"/>
                  </a:cubicBezTo>
                  <a:close/>
                  <a:moveTo>
                    <a:pt x="109" y="129"/>
                  </a:moveTo>
                  <a:cubicBezTo>
                    <a:pt x="109" y="137"/>
                    <a:pt x="116" y="144"/>
                    <a:pt x="124" y="144"/>
                  </a:cubicBezTo>
                  <a:cubicBezTo>
                    <a:pt x="132" y="144"/>
                    <a:pt x="139" y="137"/>
                    <a:pt x="139" y="129"/>
                  </a:cubicBezTo>
                  <a:cubicBezTo>
                    <a:pt x="139" y="120"/>
                    <a:pt x="132" y="114"/>
                    <a:pt x="124" y="114"/>
                  </a:cubicBezTo>
                  <a:cubicBezTo>
                    <a:pt x="116" y="114"/>
                    <a:pt x="109" y="120"/>
                    <a:pt x="109" y="129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Freeform 14">
              <a:extLst>
                <a:ext uri="{FF2B5EF4-FFF2-40B4-BE49-F238E27FC236}">
                  <a16:creationId xmlns:a16="http://schemas.microsoft.com/office/drawing/2014/main" id="{3884E555-3662-4A18-A209-F4BDF013A7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4" y="1695"/>
              <a:ext cx="360" cy="373"/>
            </a:xfrm>
            <a:custGeom>
              <a:avLst/>
              <a:gdLst>
                <a:gd name="T0" fmla="*/ 0 w 248"/>
                <a:gd name="T1" fmla="*/ 3669 h 257"/>
                <a:gd name="T2" fmla="*/ 3542 w 248"/>
                <a:gd name="T3" fmla="*/ 0 h 257"/>
                <a:gd name="T4" fmla="*/ 7106 w 248"/>
                <a:gd name="T5" fmla="*/ 3669 h 257"/>
                <a:gd name="T6" fmla="*/ 3542 w 248"/>
                <a:gd name="T7" fmla="*/ 7335 h 257"/>
                <a:gd name="T8" fmla="*/ 0 w 248"/>
                <a:gd name="T9" fmla="*/ 3669 h 257"/>
                <a:gd name="T10" fmla="*/ 3108 w 248"/>
                <a:gd name="T11" fmla="*/ 3669 h 257"/>
                <a:gd name="T12" fmla="*/ 3542 w 248"/>
                <a:gd name="T13" fmla="*/ 4112 h 257"/>
                <a:gd name="T14" fmla="*/ 3980 w 248"/>
                <a:gd name="T15" fmla="*/ 3669 h 257"/>
                <a:gd name="T16" fmla="*/ 3542 w 248"/>
                <a:gd name="T17" fmla="*/ 3244 h 257"/>
                <a:gd name="T18" fmla="*/ 3108 w 248"/>
                <a:gd name="T19" fmla="*/ 3669 h 2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8"/>
                <a:gd name="T31" fmla="*/ 0 h 257"/>
                <a:gd name="T32" fmla="*/ 248 w 248"/>
                <a:gd name="T33" fmla="*/ 257 h 2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8" h="257">
                  <a:moveTo>
                    <a:pt x="0" y="129"/>
                  </a:moveTo>
                  <a:cubicBezTo>
                    <a:pt x="0" y="58"/>
                    <a:pt x="55" y="0"/>
                    <a:pt x="124" y="0"/>
                  </a:cubicBezTo>
                  <a:cubicBezTo>
                    <a:pt x="193" y="0"/>
                    <a:pt x="248" y="58"/>
                    <a:pt x="248" y="129"/>
                  </a:cubicBezTo>
                  <a:cubicBezTo>
                    <a:pt x="248" y="200"/>
                    <a:pt x="193" y="257"/>
                    <a:pt x="124" y="257"/>
                  </a:cubicBezTo>
                  <a:cubicBezTo>
                    <a:pt x="55" y="257"/>
                    <a:pt x="0" y="200"/>
                    <a:pt x="0" y="129"/>
                  </a:cubicBezTo>
                  <a:close/>
                  <a:moveTo>
                    <a:pt x="109" y="129"/>
                  </a:moveTo>
                  <a:cubicBezTo>
                    <a:pt x="109" y="137"/>
                    <a:pt x="116" y="144"/>
                    <a:pt x="124" y="144"/>
                  </a:cubicBezTo>
                  <a:cubicBezTo>
                    <a:pt x="132" y="144"/>
                    <a:pt x="139" y="137"/>
                    <a:pt x="139" y="129"/>
                  </a:cubicBezTo>
                  <a:cubicBezTo>
                    <a:pt x="139" y="120"/>
                    <a:pt x="132" y="114"/>
                    <a:pt x="124" y="114"/>
                  </a:cubicBezTo>
                  <a:cubicBezTo>
                    <a:pt x="116" y="114"/>
                    <a:pt x="109" y="120"/>
                    <a:pt x="109" y="129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Freeform 15">
              <a:extLst>
                <a:ext uri="{FF2B5EF4-FFF2-40B4-BE49-F238E27FC236}">
                  <a16:creationId xmlns:a16="http://schemas.microsoft.com/office/drawing/2014/main" id="{4F3C6A84-1A63-4E30-89B2-8040207C2D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6" y="1695"/>
              <a:ext cx="361" cy="373"/>
            </a:xfrm>
            <a:custGeom>
              <a:avLst/>
              <a:gdLst>
                <a:gd name="T0" fmla="*/ 0 w 249"/>
                <a:gd name="T1" fmla="*/ 3669 h 257"/>
                <a:gd name="T2" fmla="*/ 3529 w 249"/>
                <a:gd name="T3" fmla="*/ 0 h 257"/>
                <a:gd name="T4" fmla="*/ 7039 w 249"/>
                <a:gd name="T5" fmla="*/ 3669 h 257"/>
                <a:gd name="T6" fmla="*/ 3529 w 249"/>
                <a:gd name="T7" fmla="*/ 7335 h 257"/>
                <a:gd name="T8" fmla="*/ 0 w 249"/>
                <a:gd name="T9" fmla="*/ 3669 h 257"/>
                <a:gd name="T10" fmla="*/ 3116 w 249"/>
                <a:gd name="T11" fmla="*/ 3669 h 257"/>
                <a:gd name="T12" fmla="*/ 3529 w 249"/>
                <a:gd name="T13" fmla="*/ 4112 h 257"/>
                <a:gd name="T14" fmla="*/ 3945 w 249"/>
                <a:gd name="T15" fmla="*/ 3669 h 257"/>
                <a:gd name="T16" fmla="*/ 3529 w 249"/>
                <a:gd name="T17" fmla="*/ 3244 h 257"/>
                <a:gd name="T18" fmla="*/ 3116 w 249"/>
                <a:gd name="T19" fmla="*/ 3669 h 2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9"/>
                <a:gd name="T31" fmla="*/ 0 h 257"/>
                <a:gd name="T32" fmla="*/ 249 w 249"/>
                <a:gd name="T33" fmla="*/ 257 h 2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9" h="257">
                  <a:moveTo>
                    <a:pt x="0" y="129"/>
                  </a:moveTo>
                  <a:cubicBezTo>
                    <a:pt x="0" y="58"/>
                    <a:pt x="56" y="0"/>
                    <a:pt x="125" y="0"/>
                  </a:cubicBezTo>
                  <a:cubicBezTo>
                    <a:pt x="193" y="0"/>
                    <a:pt x="249" y="58"/>
                    <a:pt x="249" y="129"/>
                  </a:cubicBezTo>
                  <a:cubicBezTo>
                    <a:pt x="249" y="200"/>
                    <a:pt x="193" y="257"/>
                    <a:pt x="125" y="257"/>
                  </a:cubicBezTo>
                  <a:cubicBezTo>
                    <a:pt x="56" y="257"/>
                    <a:pt x="0" y="200"/>
                    <a:pt x="0" y="129"/>
                  </a:cubicBezTo>
                  <a:close/>
                  <a:moveTo>
                    <a:pt x="110" y="129"/>
                  </a:moveTo>
                  <a:cubicBezTo>
                    <a:pt x="110" y="137"/>
                    <a:pt x="117" y="144"/>
                    <a:pt x="125" y="144"/>
                  </a:cubicBezTo>
                  <a:cubicBezTo>
                    <a:pt x="133" y="144"/>
                    <a:pt x="139" y="137"/>
                    <a:pt x="139" y="129"/>
                  </a:cubicBezTo>
                  <a:cubicBezTo>
                    <a:pt x="139" y="120"/>
                    <a:pt x="133" y="114"/>
                    <a:pt x="125" y="114"/>
                  </a:cubicBezTo>
                  <a:cubicBezTo>
                    <a:pt x="117" y="114"/>
                    <a:pt x="110" y="120"/>
                    <a:pt x="110" y="129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Freeform 16">
              <a:extLst>
                <a:ext uri="{FF2B5EF4-FFF2-40B4-BE49-F238E27FC236}">
                  <a16:creationId xmlns:a16="http://schemas.microsoft.com/office/drawing/2014/main" id="{1A251CA4-1A1F-4611-9DC7-C05C11C42B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9" y="1695"/>
              <a:ext cx="360" cy="373"/>
            </a:xfrm>
            <a:custGeom>
              <a:avLst/>
              <a:gdLst>
                <a:gd name="T0" fmla="*/ 0 w 248"/>
                <a:gd name="T1" fmla="*/ 3669 h 257"/>
                <a:gd name="T2" fmla="*/ 3542 w 248"/>
                <a:gd name="T3" fmla="*/ 0 h 257"/>
                <a:gd name="T4" fmla="*/ 7106 w 248"/>
                <a:gd name="T5" fmla="*/ 3669 h 257"/>
                <a:gd name="T6" fmla="*/ 3542 w 248"/>
                <a:gd name="T7" fmla="*/ 7335 h 257"/>
                <a:gd name="T8" fmla="*/ 0 w 248"/>
                <a:gd name="T9" fmla="*/ 3669 h 257"/>
                <a:gd name="T10" fmla="*/ 3108 w 248"/>
                <a:gd name="T11" fmla="*/ 3669 h 257"/>
                <a:gd name="T12" fmla="*/ 3542 w 248"/>
                <a:gd name="T13" fmla="*/ 4112 h 257"/>
                <a:gd name="T14" fmla="*/ 3980 w 248"/>
                <a:gd name="T15" fmla="*/ 3669 h 257"/>
                <a:gd name="T16" fmla="*/ 3542 w 248"/>
                <a:gd name="T17" fmla="*/ 3244 h 257"/>
                <a:gd name="T18" fmla="*/ 3108 w 248"/>
                <a:gd name="T19" fmla="*/ 3669 h 2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8"/>
                <a:gd name="T31" fmla="*/ 0 h 257"/>
                <a:gd name="T32" fmla="*/ 248 w 248"/>
                <a:gd name="T33" fmla="*/ 257 h 2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8" h="257">
                  <a:moveTo>
                    <a:pt x="0" y="129"/>
                  </a:moveTo>
                  <a:cubicBezTo>
                    <a:pt x="0" y="58"/>
                    <a:pt x="55" y="0"/>
                    <a:pt x="124" y="0"/>
                  </a:cubicBezTo>
                  <a:cubicBezTo>
                    <a:pt x="193" y="0"/>
                    <a:pt x="248" y="58"/>
                    <a:pt x="248" y="129"/>
                  </a:cubicBezTo>
                  <a:cubicBezTo>
                    <a:pt x="248" y="200"/>
                    <a:pt x="193" y="257"/>
                    <a:pt x="124" y="257"/>
                  </a:cubicBezTo>
                  <a:cubicBezTo>
                    <a:pt x="55" y="257"/>
                    <a:pt x="0" y="200"/>
                    <a:pt x="0" y="129"/>
                  </a:cubicBezTo>
                  <a:close/>
                  <a:moveTo>
                    <a:pt x="109" y="129"/>
                  </a:moveTo>
                  <a:cubicBezTo>
                    <a:pt x="109" y="137"/>
                    <a:pt x="116" y="144"/>
                    <a:pt x="124" y="144"/>
                  </a:cubicBezTo>
                  <a:cubicBezTo>
                    <a:pt x="132" y="144"/>
                    <a:pt x="139" y="137"/>
                    <a:pt x="139" y="129"/>
                  </a:cubicBezTo>
                  <a:cubicBezTo>
                    <a:pt x="139" y="120"/>
                    <a:pt x="132" y="114"/>
                    <a:pt x="124" y="114"/>
                  </a:cubicBezTo>
                  <a:cubicBezTo>
                    <a:pt x="116" y="114"/>
                    <a:pt x="109" y="120"/>
                    <a:pt x="109" y="129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3" name="Freeform 17">
              <a:extLst>
                <a:ext uri="{FF2B5EF4-FFF2-40B4-BE49-F238E27FC236}">
                  <a16:creationId xmlns:a16="http://schemas.microsoft.com/office/drawing/2014/main" id="{56CAD83C-7CAB-4C42-A37F-11D547CEC2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" y="1695"/>
              <a:ext cx="361" cy="373"/>
            </a:xfrm>
            <a:custGeom>
              <a:avLst/>
              <a:gdLst>
                <a:gd name="T0" fmla="*/ 0 w 249"/>
                <a:gd name="T1" fmla="*/ 3669 h 257"/>
                <a:gd name="T2" fmla="*/ 3529 w 249"/>
                <a:gd name="T3" fmla="*/ 0 h 257"/>
                <a:gd name="T4" fmla="*/ 7039 w 249"/>
                <a:gd name="T5" fmla="*/ 3669 h 257"/>
                <a:gd name="T6" fmla="*/ 3529 w 249"/>
                <a:gd name="T7" fmla="*/ 7335 h 257"/>
                <a:gd name="T8" fmla="*/ 0 w 249"/>
                <a:gd name="T9" fmla="*/ 3669 h 257"/>
                <a:gd name="T10" fmla="*/ 3116 w 249"/>
                <a:gd name="T11" fmla="*/ 3669 h 257"/>
                <a:gd name="T12" fmla="*/ 3529 w 249"/>
                <a:gd name="T13" fmla="*/ 4112 h 257"/>
                <a:gd name="T14" fmla="*/ 3945 w 249"/>
                <a:gd name="T15" fmla="*/ 3669 h 257"/>
                <a:gd name="T16" fmla="*/ 3529 w 249"/>
                <a:gd name="T17" fmla="*/ 3244 h 257"/>
                <a:gd name="T18" fmla="*/ 3116 w 249"/>
                <a:gd name="T19" fmla="*/ 3669 h 2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9"/>
                <a:gd name="T31" fmla="*/ 0 h 257"/>
                <a:gd name="T32" fmla="*/ 249 w 249"/>
                <a:gd name="T33" fmla="*/ 257 h 2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9" h="257">
                  <a:moveTo>
                    <a:pt x="0" y="129"/>
                  </a:moveTo>
                  <a:cubicBezTo>
                    <a:pt x="0" y="58"/>
                    <a:pt x="56" y="0"/>
                    <a:pt x="125" y="0"/>
                  </a:cubicBezTo>
                  <a:cubicBezTo>
                    <a:pt x="193" y="0"/>
                    <a:pt x="249" y="58"/>
                    <a:pt x="249" y="129"/>
                  </a:cubicBezTo>
                  <a:cubicBezTo>
                    <a:pt x="249" y="200"/>
                    <a:pt x="193" y="257"/>
                    <a:pt x="125" y="257"/>
                  </a:cubicBezTo>
                  <a:cubicBezTo>
                    <a:pt x="56" y="257"/>
                    <a:pt x="0" y="200"/>
                    <a:pt x="0" y="129"/>
                  </a:cubicBezTo>
                  <a:close/>
                  <a:moveTo>
                    <a:pt x="110" y="129"/>
                  </a:moveTo>
                  <a:cubicBezTo>
                    <a:pt x="110" y="137"/>
                    <a:pt x="117" y="144"/>
                    <a:pt x="125" y="144"/>
                  </a:cubicBezTo>
                  <a:cubicBezTo>
                    <a:pt x="133" y="144"/>
                    <a:pt x="139" y="137"/>
                    <a:pt x="139" y="129"/>
                  </a:cubicBezTo>
                  <a:cubicBezTo>
                    <a:pt x="139" y="120"/>
                    <a:pt x="133" y="114"/>
                    <a:pt x="125" y="114"/>
                  </a:cubicBezTo>
                  <a:cubicBezTo>
                    <a:pt x="117" y="114"/>
                    <a:pt x="110" y="120"/>
                    <a:pt x="110" y="129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4" name="Line 18">
              <a:extLst>
                <a:ext uri="{FF2B5EF4-FFF2-40B4-BE49-F238E27FC236}">
                  <a16:creationId xmlns:a16="http://schemas.microsoft.com/office/drawing/2014/main" id="{4B6DDBEE-F85C-422E-8F61-EBE71C47DC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" y="1346"/>
              <a:ext cx="1108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5" name="Freeform 19">
              <a:extLst>
                <a:ext uri="{FF2B5EF4-FFF2-40B4-BE49-F238E27FC236}">
                  <a16:creationId xmlns:a16="http://schemas.microsoft.com/office/drawing/2014/main" id="{357CC9A6-984F-4C3E-94AA-D4EF0B00F3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" y="1164"/>
              <a:ext cx="360" cy="372"/>
            </a:xfrm>
            <a:custGeom>
              <a:avLst/>
              <a:gdLst>
                <a:gd name="T0" fmla="*/ 0 w 248"/>
                <a:gd name="T1" fmla="*/ 3691 h 256"/>
                <a:gd name="T2" fmla="*/ 3542 w 248"/>
                <a:gd name="T3" fmla="*/ 0 h 256"/>
                <a:gd name="T4" fmla="*/ 7106 w 248"/>
                <a:gd name="T5" fmla="*/ 3691 h 256"/>
                <a:gd name="T6" fmla="*/ 3542 w 248"/>
                <a:gd name="T7" fmla="*/ 7396 h 256"/>
                <a:gd name="T8" fmla="*/ 0 w 248"/>
                <a:gd name="T9" fmla="*/ 3691 h 256"/>
                <a:gd name="T10" fmla="*/ 3108 w 248"/>
                <a:gd name="T11" fmla="*/ 3691 h 256"/>
                <a:gd name="T12" fmla="*/ 3542 w 248"/>
                <a:gd name="T13" fmla="*/ 4133 h 256"/>
                <a:gd name="T14" fmla="*/ 3980 w 248"/>
                <a:gd name="T15" fmla="*/ 3691 h 256"/>
                <a:gd name="T16" fmla="*/ 3542 w 248"/>
                <a:gd name="T17" fmla="*/ 3258 h 256"/>
                <a:gd name="T18" fmla="*/ 3108 w 248"/>
                <a:gd name="T19" fmla="*/ 3691 h 2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8"/>
                <a:gd name="T31" fmla="*/ 0 h 256"/>
                <a:gd name="T32" fmla="*/ 248 w 248"/>
                <a:gd name="T33" fmla="*/ 256 h 2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8" h="256">
                  <a:moveTo>
                    <a:pt x="0" y="128"/>
                  </a:moveTo>
                  <a:cubicBezTo>
                    <a:pt x="0" y="57"/>
                    <a:pt x="55" y="0"/>
                    <a:pt x="124" y="0"/>
                  </a:cubicBezTo>
                  <a:cubicBezTo>
                    <a:pt x="193" y="0"/>
                    <a:pt x="248" y="57"/>
                    <a:pt x="248" y="128"/>
                  </a:cubicBezTo>
                  <a:cubicBezTo>
                    <a:pt x="248" y="199"/>
                    <a:pt x="193" y="256"/>
                    <a:pt x="124" y="256"/>
                  </a:cubicBezTo>
                  <a:cubicBezTo>
                    <a:pt x="55" y="256"/>
                    <a:pt x="0" y="199"/>
                    <a:pt x="0" y="128"/>
                  </a:cubicBezTo>
                  <a:close/>
                  <a:moveTo>
                    <a:pt x="109" y="128"/>
                  </a:moveTo>
                  <a:cubicBezTo>
                    <a:pt x="109" y="136"/>
                    <a:pt x="116" y="143"/>
                    <a:pt x="124" y="143"/>
                  </a:cubicBezTo>
                  <a:cubicBezTo>
                    <a:pt x="132" y="143"/>
                    <a:pt x="139" y="136"/>
                    <a:pt x="139" y="128"/>
                  </a:cubicBezTo>
                  <a:cubicBezTo>
                    <a:pt x="139" y="120"/>
                    <a:pt x="132" y="113"/>
                    <a:pt x="124" y="113"/>
                  </a:cubicBezTo>
                  <a:cubicBezTo>
                    <a:pt x="116" y="113"/>
                    <a:pt x="109" y="120"/>
                    <a:pt x="109" y="128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6" name="Freeform 20">
              <a:extLst>
                <a:ext uri="{FF2B5EF4-FFF2-40B4-BE49-F238E27FC236}">
                  <a16:creationId xmlns:a16="http://schemas.microsoft.com/office/drawing/2014/main" id="{FA9A236F-80E6-4EE6-8A84-53227D6D25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4" y="1164"/>
              <a:ext cx="360" cy="372"/>
            </a:xfrm>
            <a:custGeom>
              <a:avLst/>
              <a:gdLst>
                <a:gd name="T0" fmla="*/ 0 w 248"/>
                <a:gd name="T1" fmla="*/ 3691 h 256"/>
                <a:gd name="T2" fmla="*/ 3542 w 248"/>
                <a:gd name="T3" fmla="*/ 0 h 256"/>
                <a:gd name="T4" fmla="*/ 7106 w 248"/>
                <a:gd name="T5" fmla="*/ 3691 h 256"/>
                <a:gd name="T6" fmla="*/ 3542 w 248"/>
                <a:gd name="T7" fmla="*/ 7396 h 256"/>
                <a:gd name="T8" fmla="*/ 0 w 248"/>
                <a:gd name="T9" fmla="*/ 3691 h 256"/>
                <a:gd name="T10" fmla="*/ 3108 w 248"/>
                <a:gd name="T11" fmla="*/ 3691 h 256"/>
                <a:gd name="T12" fmla="*/ 3542 w 248"/>
                <a:gd name="T13" fmla="*/ 4133 h 256"/>
                <a:gd name="T14" fmla="*/ 3980 w 248"/>
                <a:gd name="T15" fmla="*/ 3691 h 256"/>
                <a:gd name="T16" fmla="*/ 3542 w 248"/>
                <a:gd name="T17" fmla="*/ 3258 h 256"/>
                <a:gd name="T18" fmla="*/ 3108 w 248"/>
                <a:gd name="T19" fmla="*/ 3691 h 2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8"/>
                <a:gd name="T31" fmla="*/ 0 h 256"/>
                <a:gd name="T32" fmla="*/ 248 w 248"/>
                <a:gd name="T33" fmla="*/ 256 h 2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8" h="256">
                  <a:moveTo>
                    <a:pt x="0" y="128"/>
                  </a:moveTo>
                  <a:cubicBezTo>
                    <a:pt x="0" y="57"/>
                    <a:pt x="55" y="0"/>
                    <a:pt x="124" y="0"/>
                  </a:cubicBezTo>
                  <a:cubicBezTo>
                    <a:pt x="193" y="0"/>
                    <a:pt x="248" y="57"/>
                    <a:pt x="248" y="128"/>
                  </a:cubicBezTo>
                  <a:cubicBezTo>
                    <a:pt x="248" y="199"/>
                    <a:pt x="193" y="256"/>
                    <a:pt x="124" y="256"/>
                  </a:cubicBezTo>
                  <a:cubicBezTo>
                    <a:pt x="55" y="256"/>
                    <a:pt x="0" y="199"/>
                    <a:pt x="0" y="128"/>
                  </a:cubicBezTo>
                  <a:close/>
                  <a:moveTo>
                    <a:pt x="109" y="128"/>
                  </a:moveTo>
                  <a:cubicBezTo>
                    <a:pt x="109" y="136"/>
                    <a:pt x="116" y="143"/>
                    <a:pt x="124" y="143"/>
                  </a:cubicBezTo>
                  <a:cubicBezTo>
                    <a:pt x="132" y="143"/>
                    <a:pt x="139" y="136"/>
                    <a:pt x="139" y="128"/>
                  </a:cubicBezTo>
                  <a:cubicBezTo>
                    <a:pt x="139" y="120"/>
                    <a:pt x="132" y="113"/>
                    <a:pt x="124" y="113"/>
                  </a:cubicBezTo>
                  <a:cubicBezTo>
                    <a:pt x="116" y="113"/>
                    <a:pt x="109" y="120"/>
                    <a:pt x="109" y="128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7" name="Freeform 21">
              <a:extLst>
                <a:ext uri="{FF2B5EF4-FFF2-40B4-BE49-F238E27FC236}">
                  <a16:creationId xmlns:a16="http://schemas.microsoft.com/office/drawing/2014/main" id="{101A6296-D164-45D7-A5C6-5C385FEB82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6" y="1164"/>
              <a:ext cx="361" cy="372"/>
            </a:xfrm>
            <a:custGeom>
              <a:avLst/>
              <a:gdLst>
                <a:gd name="T0" fmla="*/ 0 w 249"/>
                <a:gd name="T1" fmla="*/ 3691 h 256"/>
                <a:gd name="T2" fmla="*/ 3529 w 249"/>
                <a:gd name="T3" fmla="*/ 0 h 256"/>
                <a:gd name="T4" fmla="*/ 7039 w 249"/>
                <a:gd name="T5" fmla="*/ 3691 h 256"/>
                <a:gd name="T6" fmla="*/ 3529 w 249"/>
                <a:gd name="T7" fmla="*/ 7396 h 256"/>
                <a:gd name="T8" fmla="*/ 0 w 249"/>
                <a:gd name="T9" fmla="*/ 3691 h 256"/>
                <a:gd name="T10" fmla="*/ 3116 w 249"/>
                <a:gd name="T11" fmla="*/ 3691 h 256"/>
                <a:gd name="T12" fmla="*/ 3529 w 249"/>
                <a:gd name="T13" fmla="*/ 4133 h 256"/>
                <a:gd name="T14" fmla="*/ 3945 w 249"/>
                <a:gd name="T15" fmla="*/ 3691 h 256"/>
                <a:gd name="T16" fmla="*/ 3529 w 249"/>
                <a:gd name="T17" fmla="*/ 3258 h 256"/>
                <a:gd name="T18" fmla="*/ 3116 w 249"/>
                <a:gd name="T19" fmla="*/ 3691 h 2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9"/>
                <a:gd name="T31" fmla="*/ 0 h 256"/>
                <a:gd name="T32" fmla="*/ 249 w 249"/>
                <a:gd name="T33" fmla="*/ 256 h 2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9" h="256">
                  <a:moveTo>
                    <a:pt x="0" y="128"/>
                  </a:moveTo>
                  <a:cubicBezTo>
                    <a:pt x="0" y="57"/>
                    <a:pt x="56" y="0"/>
                    <a:pt x="125" y="0"/>
                  </a:cubicBezTo>
                  <a:cubicBezTo>
                    <a:pt x="193" y="0"/>
                    <a:pt x="249" y="57"/>
                    <a:pt x="249" y="128"/>
                  </a:cubicBezTo>
                  <a:cubicBezTo>
                    <a:pt x="249" y="199"/>
                    <a:pt x="193" y="256"/>
                    <a:pt x="125" y="256"/>
                  </a:cubicBezTo>
                  <a:cubicBezTo>
                    <a:pt x="56" y="256"/>
                    <a:pt x="0" y="199"/>
                    <a:pt x="0" y="128"/>
                  </a:cubicBezTo>
                  <a:close/>
                  <a:moveTo>
                    <a:pt x="110" y="128"/>
                  </a:moveTo>
                  <a:cubicBezTo>
                    <a:pt x="110" y="136"/>
                    <a:pt x="117" y="143"/>
                    <a:pt x="125" y="143"/>
                  </a:cubicBezTo>
                  <a:cubicBezTo>
                    <a:pt x="133" y="143"/>
                    <a:pt x="139" y="136"/>
                    <a:pt x="139" y="128"/>
                  </a:cubicBezTo>
                  <a:cubicBezTo>
                    <a:pt x="139" y="120"/>
                    <a:pt x="133" y="113"/>
                    <a:pt x="125" y="113"/>
                  </a:cubicBezTo>
                  <a:cubicBezTo>
                    <a:pt x="117" y="113"/>
                    <a:pt x="110" y="120"/>
                    <a:pt x="110" y="128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8" name="Freeform 22">
              <a:extLst>
                <a:ext uri="{FF2B5EF4-FFF2-40B4-BE49-F238E27FC236}">
                  <a16:creationId xmlns:a16="http://schemas.microsoft.com/office/drawing/2014/main" id="{A0E9DC9C-B217-4FAD-8419-7E01DAB43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9" y="1164"/>
              <a:ext cx="360" cy="372"/>
            </a:xfrm>
            <a:custGeom>
              <a:avLst/>
              <a:gdLst>
                <a:gd name="T0" fmla="*/ 0 w 248"/>
                <a:gd name="T1" fmla="*/ 3691 h 256"/>
                <a:gd name="T2" fmla="*/ 3542 w 248"/>
                <a:gd name="T3" fmla="*/ 0 h 256"/>
                <a:gd name="T4" fmla="*/ 7106 w 248"/>
                <a:gd name="T5" fmla="*/ 3691 h 256"/>
                <a:gd name="T6" fmla="*/ 3542 w 248"/>
                <a:gd name="T7" fmla="*/ 7396 h 256"/>
                <a:gd name="T8" fmla="*/ 0 w 248"/>
                <a:gd name="T9" fmla="*/ 3691 h 256"/>
                <a:gd name="T10" fmla="*/ 3108 w 248"/>
                <a:gd name="T11" fmla="*/ 3691 h 256"/>
                <a:gd name="T12" fmla="*/ 3542 w 248"/>
                <a:gd name="T13" fmla="*/ 4133 h 256"/>
                <a:gd name="T14" fmla="*/ 3980 w 248"/>
                <a:gd name="T15" fmla="*/ 3691 h 256"/>
                <a:gd name="T16" fmla="*/ 3542 w 248"/>
                <a:gd name="T17" fmla="*/ 3258 h 256"/>
                <a:gd name="T18" fmla="*/ 3108 w 248"/>
                <a:gd name="T19" fmla="*/ 3691 h 2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8"/>
                <a:gd name="T31" fmla="*/ 0 h 256"/>
                <a:gd name="T32" fmla="*/ 248 w 248"/>
                <a:gd name="T33" fmla="*/ 256 h 2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8" h="256">
                  <a:moveTo>
                    <a:pt x="0" y="128"/>
                  </a:moveTo>
                  <a:cubicBezTo>
                    <a:pt x="0" y="57"/>
                    <a:pt x="55" y="0"/>
                    <a:pt x="124" y="0"/>
                  </a:cubicBezTo>
                  <a:cubicBezTo>
                    <a:pt x="193" y="0"/>
                    <a:pt x="248" y="57"/>
                    <a:pt x="248" y="128"/>
                  </a:cubicBezTo>
                  <a:cubicBezTo>
                    <a:pt x="248" y="199"/>
                    <a:pt x="193" y="256"/>
                    <a:pt x="124" y="256"/>
                  </a:cubicBezTo>
                  <a:cubicBezTo>
                    <a:pt x="55" y="256"/>
                    <a:pt x="0" y="199"/>
                    <a:pt x="0" y="128"/>
                  </a:cubicBezTo>
                  <a:close/>
                  <a:moveTo>
                    <a:pt x="109" y="128"/>
                  </a:moveTo>
                  <a:cubicBezTo>
                    <a:pt x="109" y="136"/>
                    <a:pt x="116" y="143"/>
                    <a:pt x="124" y="143"/>
                  </a:cubicBezTo>
                  <a:cubicBezTo>
                    <a:pt x="132" y="143"/>
                    <a:pt x="139" y="136"/>
                    <a:pt x="139" y="128"/>
                  </a:cubicBezTo>
                  <a:cubicBezTo>
                    <a:pt x="139" y="120"/>
                    <a:pt x="132" y="113"/>
                    <a:pt x="124" y="113"/>
                  </a:cubicBezTo>
                  <a:cubicBezTo>
                    <a:pt x="116" y="113"/>
                    <a:pt x="109" y="120"/>
                    <a:pt x="109" y="128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9" name="Freeform 23">
              <a:extLst>
                <a:ext uri="{FF2B5EF4-FFF2-40B4-BE49-F238E27FC236}">
                  <a16:creationId xmlns:a16="http://schemas.microsoft.com/office/drawing/2014/main" id="{58582E22-E17A-4DE6-832B-B0FAB8BFFC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" y="1164"/>
              <a:ext cx="361" cy="372"/>
            </a:xfrm>
            <a:custGeom>
              <a:avLst/>
              <a:gdLst>
                <a:gd name="T0" fmla="*/ 0 w 249"/>
                <a:gd name="T1" fmla="*/ 3691 h 256"/>
                <a:gd name="T2" fmla="*/ 3529 w 249"/>
                <a:gd name="T3" fmla="*/ 0 h 256"/>
                <a:gd name="T4" fmla="*/ 7039 w 249"/>
                <a:gd name="T5" fmla="*/ 3691 h 256"/>
                <a:gd name="T6" fmla="*/ 3529 w 249"/>
                <a:gd name="T7" fmla="*/ 7396 h 256"/>
                <a:gd name="T8" fmla="*/ 0 w 249"/>
                <a:gd name="T9" fmla="*/ 3691 h 256"/>
                <a:gd name="T10" fmla="*/ 3116 w 249"/>
                <a:gd name="T11" fmla="*/ 3691 h 256"/>
                <a:gd name="T12" fmla="*/ 3529 w 249"/>
                <a:gd name="T13" fmla="*/ 4133 h 256"/>
                <a:gd name="T14" fmla="*/ 3945 w 249"/>
                <a:gd name="T15" fmla="*/ 3691 h 256"/>
                <a:gd name="T16" fmla="*/ 3529 w 249"/>
                <a:gd name="T17" fmla="*/ 3258 h 256"/>
                <a:gd name="T18" fmla="*/ 3116 w 249"/>
                <a:gd name="T19" fmla="*/ 3691 h 2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9"/>
                <a:gd name="T31" fmla="*/ 0 h 256"/>
                <a:gd name="T32" fmla="*/ 249 w 249"/>
                <a:gd name="T33" fmla="*/ 256 h 2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9" h="256">
                  <a:moveTo>
                    <a:pt x="0" y="128"/>
                  </a:moveTo>
                  <a:cubicBezTo>
                    <a:pt x="0" y="57"/>
                    <a:pt x="56" y="0"/>
                    <a:pt x="125" y="0"/>
                  </a:cubicBezTo>
                  <a:cubicBezTo>
                    <a:pt x="193" y="0"/>
                    <a:pt x="249" y="57"/>
                    <a:pt x="249" y="128"/>
                  </a:cubicBezTo>
                  <a:cubicBezTo>
                    <a:pt x="249" y="199"/>
                    <a:pt x="193" y="256"/>
                    <a:pt x="125" y="256"/>
                  </a:cubicBezTo>
                  <a:cubicBezTo>
                    <a:pt x="56" y="256"/>
                    <a:pt x="0" y="199"/>
                    <a:pt x="0" y="128"/>
                  </a:cubicBezTo>
                  <a:close/>
                  <a:moveTo>
                    <a:pt x="110" y="128"/>
                  </a:moveTo>
                  <a:cubicBezTo>
                    <a:pt x="110" y="136"/>
                    <a:pt x="117" y="143"/>
                    <a:pt x="125" y="143"/>
                  </a:cubicBezTo>
                  <a:cubicBezTo>
                    <a:pt x="133" y="143"/>
                    <a:pt x="139" y="136"/>
                    <a:pt x="139" y="128"/>
                  </a:cubicBezTo>
                  <a:cubicBezTo>
                    <a:pt x="139" y="120"/>
                    <a:pt x="133" y="113"/>
                    <a:pt x="125" y="113"/>
                  </a:cubicBezTo>
                  <a:cubicBezTo>
                    <a:pt x="117" y="113"/>
                    <a:pt x="110" y="120"/>
                    <a:pt x="110" y="128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0" name="Line 24">
              <a:extLst>
                <a:ext uri="{FF2B5EF4-FFF2-40B4-BE49-F238E27FC236}">
                  <a16:creationId xmlns:a16="http://schemas.microsoft.com/office/drawing/2014/main" id="{CE7D9BE0-788C-4A87-9FF9-9972487D23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" y="1611"/>
              <a:ext cx="1108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1" name="Freeform 25">
              <a:extLst>
                <a:ext uri="{FF2B5EF4-FFF2-40B4-BE49-F238E27FC236}">
                  <a16:creationId xmlns:a16="http://schemas.microsoft.com/office/drawing/2014/main" id="{16F80A5E-81D9-49F5-BE92-DF9447FE98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" y="1430"/>
              <a:ext cx="360" cy="372"/>
            </a:xfrm>
            <a:custGeom>
              <a:avLst/>
              <a:gdLst>
                <a:gd name="T0" fmla="*/ 0 w 248"/>
                <a:gd name="T1" fmla="*/ 3569 h 257"/>
                <a:gd name="T2" fmla="*/ 3542 w 248"/>
                <a:gd name="T3" fmla="*/ 0 h 257"/>
                <a:gd name="T4" fmla="*/ 7106 w 248"/>
                <a:gd name="T5" fmla="*/ 3569 h 257"/>
                <a:gd name="T6" fmla="*/ 3542 w 248"/>
                <a:gd name="T7" fmla="*/ 7169 h 257"/>
                <a:gd name="T8" fmla="*/ 0 w 248"/>
                <a:gd name="T9" fmla="*/ 3569 h 257"/>
                <a:gd name="T10" fmla="*/ 3108 w 248"/>
                <a:gd name="T11" fmla="*/ 3569 h 257"/>
                <a:gd name="T12" fmla="*/ 3542 w 248"/>
                <a:gd name="T13" fmla="*/ 4009 h 257"/>
                <a:gd name="T14" fmla="*/ 3980 w 248"/>
                <a:gd name="T15" fmla="*/ 3569 h 257"/>
                <a:gd name="T16" fmla="*/ 3542 w 248"/>
                <a:gd name="T17" fmla="*/ 3151 h 257"/>
                <a:gd name="T18" fmla="*/ 3108 w 248"/>
                <a:gd name="T19" fmla="*/ 3569 h 2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8"/>
                <a:gd name="T31" fmla="*/ 0 h 257"/>
                <a:gd name="T32" fmla="*/ 248 w 248"/>
                <a:gd name="T33" fmla="*/ 257 h 2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8" h="257">
                  <a:moveTo>
                    <a:pt x="0" y="128"/>
                  </a:moveTo>
                  <a:cubicBezTo>
                    <a:pt x="0" y="58"/>
                    <a:pt x="55" y="0"/>
                    <a:pt x="124" y="0"/>
                  </a:cubicBezTo>
                  <a:cubicBezTo>
                    <a:pt x="193" y="0"/>
                    <a:pt x="248" y="58"/>
                    <a:pt x="248" y="128"/>
                  </a:cubicBezTo>
                  <a:cubicBezTo>
                    <a:pt x="248" y="199"/>
                    <a:pt x="193" y="257"/>
                    <a:pt x="124" y="257"/>
                  </a:cubicBezTo>
                  <a:cubicBezTo>
                    <a:pt x="55" y="257"/>
                    <a:pt x="0" y="199"/>
                    <a:pt x="0" y="128"/>
                  </a:cubicBezTo>
                  <a:close/>
                  <a:moveTo>
                    <a:pt x="109" y="128"/>
                  </a:moveTo>
                  <a:cubicBezTo>
                    <a:pt x="109" y="137"/>
                    <a:pt x="116" y="144"/>
                    <a:pt x="124" y="144"/>
                  </a:cubicBezTo>
                  <a:cubicBezTo>
                    <a:pt x="132" y="144"/>
                    <a:pt x="139" y="137"/>
                    <a:pt x="139" y="128"/>
                  </a:cubicBezTo>
                  <a:cubicBezTo>
                    <a:pt x="139" y="120"/>
                    <a:pt x="132" y="113"/>
                    <a:pt x="124" y="113"/>
                  </a:cubicBezTo>
                  <a:cubicBezTo>
                    <a:pt x="116" y="113"/>
                    <a:pt x="109" y="120"/>
                    <a:pt x="109" y="128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2" name="Freeform 26">
              <a:extLst>
                <a:ext uri="{FF2B5EF4-FFF2-40B4-BE49-F238E27FC236}">
                  <a16:creationId xmlns:a16="http://schemas.microsoft.com/office/drawing/2014/main" id="{8FF12020-2066-4FCC-8DD6-F90C7AFA81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4" y="1430"/>
              <a:ext cx="360" cy="372"/>
            </a:xfrm>
            <a:custGeom>
              <a:avLst/>
              <a:gdLst>
                <a:gd name="T0" fmla="*/ 0 w 248"/>
                <a:gd name="T1" fmla="*/ 3569 h 257"/>
                <a:gd name="T2" fmla="*/ 3542 w 248"/>
                <a:gd name="T3" fmla="*/ 0 h 257"/>
                <a:gd name="T4" fmla="*/ 7106 w 248"/>
                <a:gd name="T5" fmla="*/ 3569 h 257"/>
                <a:gd name="T6" fmla="*/ 3542 w 248"/>
                <a:gd name="T7" fmla="*/ 7169 h 257"/>
                <a:gd name="T8" fmla="*/ 0 w 248"/>
                <a:gd name="T9" fmla="*/ 3569 h 257"/>
                <a:gd name="T10" fmla="*/ 3108 w 248"/>
                <a:gd name="T11" fmla="*/ 3569 h 257"/>
                <a:gd name="T12" fmla="*/ 3542 w 248"/>
                <a:gd name="T13" fmla="*/ 4009 h 257"/>
                <a:gd name="T14" fmla="*/ 3980 w 248"/>
                <a:gd name="T15" fmla="*/ 3569 h 257"/>
                <a:gd name="T16" fmla="*/ 3542 w 248"/>
                <a:gd name="T17" fmla="*/ 3151 h 257"/>
                <a:gd name="T18" fmla="*/ 3108 w 248"/>
                <a:gd name="T19" fmla="*/ 3569 h 2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8"/>
                <a:gd name="T31" fmla="*/ 0 h 257"/>
                <a:gd name="T32" fmla="*/ 248 w 248"/>
                <a:gd name="T33" fmla="*/ 257 h 2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8" h="257">
                  <a:moveTo>
                    <a:pt x="0" y="128"/>
                  </a:moveTo>
                  <a:cubicBezTo>
                    <a:pt x="0" y="58"/>
                    <a:pt x="55" y="0"/>
                    <a:pt x="124" y="0"/>
                  </a:cubicBezTo>
                  <a:cubicBezTo>
                    <a:pt x="193" y="0"/>
                    <a:pt x="248" y="58"/>
                    <a:pt x="248" y="128"/>
                  </a:cubicBezTo>
                  <a:cubicBezTo>
                    <a:pt x="248" y="199"/>
                    <a:pt x="193" y="257"/>
                    <a:pt x="124" y="257"/>
                  </a:cubicBezTo>
                  <a:cubicBezTo>
                    <a:pt x="55" y="257"/>
                    <a:pt x="0" y="199"/>
                    <a:pt x="0" y="128"/>
                  </a:cubicBezTo>
                  <a:close/>
                  <a:moveTo>
                    <a:pt x="109" y="128"/>
                  </a:moveTo>
                  <a:cubicBezTo>
                    <a:pt x="109" y="137"/>
                    <a:pt x="116" y="144"/>
                    <a:pt x="124" y="144"/>
                  </a:cubicBezTo>
                  <a:cubicBezTo>
                    <a:pt x="132" y="144"/>
                    <a:pt x="139" y="137"/>
                    <a:pt x="139" y="128"/>
                  </a:cubicBezTo>
                  <a:cubicBezTo>
                    <a:pt x="139" y="120"/>
                    <a:pt x="132" y="113"/>
                    <a:pt x="124" y="113"/>
                  </a:cubicBezTo>
                  <a:cubicBezTo>
                    <a:pt x="116" y="113"/>
                    <a:pt x="109" y="120"/>
                    <a:pt x="109" y="128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3" name="Freeform 27">
              <a:extLst>
                <a:ext uri="{FF2B5EF4-FFF2-40B4-BE49-F238E27FC236}">
                  <a16:creationId xmlns:a16="http://schemas.microsoft.com/office/drawing/2014/main" id="{F5B7DC08-EB80-4778-B25C-83A4A07D6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6" y="1430"/>
              <a:ext cx="361" cy="372"/>
            </a:xfrm>
            <a:custGeom>
              <a:avLst/>
              <a:gdLst>
                <a:gd name="T0" fmla="*/ 0 w 249"/>
                <a:gd name="T1" fmla="*/ 3569 h 257"/>
                <a:gd name="T2" fmla="*/ 3529 w 249"/>
                <a:gd name="T3" fmla="*/ 0 h 257"/>
                <a:gd name="T4" fmla="*/ 7039 w 249"/>
                <a:gd name="T5" fmla="*/ 3569 h 257"/>
                <a:gd name="T6" fmla="*/ 3529 w 249"/>
                <a:gd name="T7" fmla="*/ 7169 h 257"/>
                <a:gd name="T8" fmla="*/ 0 w 249"/>
                <a:gd name="T9" fmla="*/ 3569 h 257"/>
                <a:gd name="T10" fmla="*/ 3116 w 249"/>
                <a:gd name="T11" fmla="*/ 3569 h 257"/>
                <a:gd name="T12" fmla="*/ 3529 w 249"/>
                <a:gd name="T13" fmla="*/ 4009 h 257"/>
                <a:gd name="T14" fmla="*/ 3945 w 249"/>
                <a:gd name="T15" fmla="*/ 3569 h 257"/>
                <a:gd name="T16" fmla="*/ 3529 w 249"/>
                <a:gd name="T17" fmla="*/ 3151 h 257"/>
                <a:gd name="T18" fmla="*/ 3116 w 249"/>
                <a:gd name="T19" fmla="*/ 3569 h 2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9"/>
                <a:gd name="T31" fmla="*/ 0 h 257"/>
                <a:gd name="T32" fmla="*/ 249 w 249"/>
                <a:gd name="T33" fmla="*/ 257 h 2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9" h="257">
                  <a:moveTo>
                    <a:pt x="0" y="128"/>
                  </a:moveTo>
                  <a:cubicBezTo>
                    <a:pt x="0" y="58"/>
                    <a:pt x="56" y="0"/>
                    <a:pt x="125" y="0"/>
                  </a:cubicBezTo>
                  <a:cubicBezTo>
                    <a:pt x="193" y="0"/>
                    <a:pt x="249" y="58"/>
                    <a:pt x="249" y="128"/>
                  </a:cubicBezTo>
                  <a:cubicBezTo>
                    <a:pt x="249" y="199"/>
                    <a:pt x="193" y="257"/>
                    <a:pt x="125" y="257"/>
                  </a:cubicBezTo>
                  <a:cubicBezTo>
                    <a:pt x="56" y="257"/>
                    <a:pt x="0" y="199"/>
                    <a:pt x="0" y="128"/>
                  </a:cubicBezTo>
                  <a:close/>
                  <a:moveTo>
                    <a:pt x="110" y="128"/>
                  </a:moveTo>
                  <a:cubicBezTo>
                    <a:pt x="110" y="137"/>
                    <a:pt x="117" y="144"/>
                    <a:pt x="125" y="144"/>
                  </a:cubicBezTo>
                  <a:cubicBezTo>
                    <a:pt x="133" y="144"/>
                    <a:pt x="139" y="137"/>
                    <a:pt x="139" y="128"/>
                  </a:cubicBezTo>
                  <a:cubicBezTo>
                    <a:pt x="139" y="120"/>
                    <a:pt x="133" y="113"/>
                    <a:pt x="125" y="113"/>
                  </a:cubicBezTo>
                  <a:cubicBezTo>
                    <a:pt x="117" y="113"/>
                    <a:pt x="110" y="120"/>
                    <a:pt x="110" y="128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4" name="Freeform 28">
              <a:extLst>
                <a:ext uri="{FF2B5EF4-FFF2-40B4-BE49-F238E27FC236}">
                  <a16:creationId xmlns:a16="http://schemas.microsoft.com/office/drawing/2014/main" id="{B834F82A-581B-428B-85A3-0A238225FC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9" y="1430"/>
              <a:ext cx="360" cy="372"/>
            </a:xfrm>
            <a:custGeom>
              <a:avLst/>
              <a:gdLst>
                <a:gd name="T0" fmla="*/ 0 w 248"/>
                <a:gd name="T1" fmla="*/ 3569 h 257"/>
                <a:gd name="T2" fmla="*/ 3542 w 248"/>
                <a:gd name="T3" fmla="*/ 0 h 257"/>
                <a:gd name="T4" fmla="*/ 7106 w 248"/>
                <a:gd name="T5" fmla="*/ 3569 h 257"/>
                <a:gd name="T6" fmla="*/ 3542 w 248"/>
                <a:gd name="T7" fmla="*/ 7169 h 257"/>
                <a:gd name="T8" fmla="*/ 0 w 248"/>
                <a:gd name="T9" fmla="*/ 3569 h 257"/>
                <a:gd name="T10" fmla="*/ 3108 w 248"/>
                <a:gd name="T11" fmla="*/ 3569 h 257"/>
                <a:gd name="T12" fmla="*/ 3542 w 248"/>
                <a:gd name="T13" fmla="*/ 4009 h 257"/>
                <a:gd name="T14" fmla="*/ 3980 w 248"/>
                <a:gd name="T15" fmla="*/ 3569 h 257"/>
                <a:gd name="T16" fmla="*/ 3542 w 248"/>
                <a:gd name="T17" fmla="*/ 3151 h 257"/>
                <a:gd name="T18" fmla="*/ 3108 w 248"/>
                <a:gd name="T19" fmla="*/ 3569 h 2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8"/>
                <a:gd name="T31" fmla="*/ 0 h 257"/>
                <a:gd name="T32" fmla="*/ 248 w 248"/>
                <a:gd name="T33" fmla="*/ 257 h 2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8" h="257">
                  <a:moveTo>
                    <a:pt x="0" y="128"/>
                  </a:moveTo>
                  <a:cubicBezTo>
                    <a:pt x="0" y="58"/>
                    <a:pt x="55" y="0"/>
                    <a:pt x="124" y="0"/>
                  </a:cubicBezTo>
                  <a:cubicBezTo>
                    <a:pt x="193" y="0"/>
                    <a:pt x="248" y="58"/>
                    <a:pt x="248" y="128"/>
                  </a:cubicBezTo>
                  <a:cubicBezTo>
                    <a:pt x="248" y="199"/>
                    <a:pt x="193" y="257"/>
                    <a:pt x="124" y="257"/>
                  </a:cubicBezTo>
                  <a:cubicBezTo>
                    <a:pt x="55" y="257"/>
                    <a:pt x="0" y="199"/>
                    <a:pt x="0" y="128"/>
                  </a:cubicBezTo>
                  <a:close/>
                  <a:moveTo>
                    <a:pt x="109" y="128"/>
                  </a:moveTo>
                  <a:cubicBezTo>
                    <a:pt x="109" y="137"/>
                    <a:pt x="116" y="144"/>
                    <a:pt x="124" y="144"/>
                  </a:cubicBezTo>
                  <a:cubicBezTo>
                    <a:pt x="132" y="144"/>
                    <a:pt x="139" y="137"/>
                    <a:pt x="139" y="128"/>
                  </a:cubicBezTo>
                  <a:cubicBezTo>
                    <a:pt x="139" y="120"/>
                    <a:pt x="132" y="113"/>
                    <a:pt x="124" y="113"/>
                  </a:cubicBezTo>
                  <a:cubicBezTo>
                    <a:pt x="116" y="113"/>
                    <a:pt x="109" y="120"/>
                    <a:pt x="109" y="128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5" name="Freeform 29">
              <a:extLst>
                <a:ext uri="{FF2B5EF4-FFF2-40B4-BE49-F238E27FC236}">
                  <a16:creationId xmlns:a16="http://schemas.microsoft.com/office/drawing/2014/main" id="{0CC9AA35-7532-43B8-84FF-92F09FFBEC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" y="1430"/>
              <a:ext cx="361" cy="372"/>
            </a:xfrm>
            <a:custGeom>
              <a:avLst/>
              <a:gdLst>
                <a:gd name="T0" fmla="*/ 0 w 249"/>
                <a:gd name="T1" fmla="*/ 3569 h 257"/>
                <a:gd name="T2" fmla="*/ 3529 w 249"/>
                <a:gd name="T3" fmla="*/ 0 h 257"/>
                <a:gd name="T4" fmla="*/ 7039 w 249"/>
                <a:gd name="T5" fmla="*/ 3569 h 257"/>
                <a:gd name="T6" fmla="*/ 3529 w 249"/>
                <a:gd name="T7" fmla="*/ 7169 h 257"/>
                <a:gd name="T8" fmla="*/ 0 w 249"/>
                <a:gd name="T9" fmla="*/ 3569 h 257"/>
                <a:gd name="T10" fmla="*/ 3116 w 249"/>
                <a:gd name="T11" fmla="*/ 3569 h 257"/>
                <a:gd name="T12" fmla="*/ 3529 w 249"/>
                <a:gd name="T13" fmla="*/ 4009 h 257"/>
                <a:gd name="T14" fmla="*/ 3945 w 249"/>
                <a:gd name="T15" fmla="*/ 3569 h 257"/>
                <a:gd name="T16" fmla="*/ 3529 w 249"/>
                <a:gd name="T17" fmla="*/ 3151 h 257"/>
                <a:gd name="T18" fmla="*/ 3116 w 249"/>
                <a:gd name="T19" fmla="*/ 3569 h 2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9"/>
                <a:gd name="T31" fmla="*/ 0 h 257"/>
                <a:gd name="T32" fmla="*/ 249 w 249"/>
                <a:gd name="T33" fmla="*/ 257 h 2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9" h="257">
                  <a:moveTo>
                    <a:pt x="0" y="128"/>
                  </a:moveTo>
                  <a:cubicBezTo>
                    <a:pt x="0" y="58"/>
                    <a:pt x="56" y="0"/>
                    <a:pt x="125" y="0"/>
                  </a:cubicBezTo>
                  <a:cubicBezTo>
                    <a:pt x="193" y="0"/>
                    <a:pt x="249" y="58"/>
                    <a:pt x="249" y="128"/>
                  </a:cubicBezTo>
                  <a:cubicBezTo>
                    <a:pt x="249" y="199"/>
                    <a:pt x="193" y="257"/>
                    <a:pt x="125" y="257"/>
                  </a:cubicBezTo>
                  <a:cubicBezTo>
                    <a:pt x="56" y="257"/>
                    <a:pt x="0" y="199"/>
                    <a:pt x="0" y="128"/>
                  </a:cubicBezTo>
                  <a:close/>
                  <a:moveTo>
                    <a:pt x="110" y="128"/>
                  </a:moveTo>
                  <a:cubicBezTo>
                    <a:pt x="110" y="137"/>
                    <a:pt x="117" y="144"/>
                    <a:pt x="125" y="144"/>
                  </a:cubicBezTo>
                  <a:cubicBezTo>
                    <a:pt x="133" y="144"/>
                    <a:pt x="139" y="137"/>
                    <a:pt x="139" y="128"/>
                  </a:cubicBezTo>
                  <a:cubicBezTo>
                    <a:pt x="139" y="120"/>
                    <a:pt x="133" y="113"/>
                    <a:pt x="125" y="113"/>
                  </a:cubicBezTo>
                  <a:cubicBezTo>
                    <a:pt x="117" y="113"/>
                    <a:pt x="110" y="120"/>
                    <a:pt x="110" y="128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6" name="Line 30">
              <a:extLst>
                <a:ext uri="{FF2B5EF4-FFF2-40B4-BE49-F238E27FC236}">
                  <a16:creationId xmlns:a16="http://schemas.microsoft.com/office/drawing/2014/main" id="{8815E2BA-6F42-4032-9528-C27734C73C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6" y="1406"/>
              <a:ext cx="1012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7" name="Freeform 31">
              <a:extLst>
                <a:ext uri="{FF2B5EF4-FFF2-40B4-BE49-F238E27FC236}">
                  <a16:creationId xmlns:a16="http://schemas.microsoft.com/office/drawing/2014/main" id="{BD1AA670-33E3-44C3-A03D-B295BB8CC1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3" y="1216"/>
              <a:ext cx="381" cy="386"/>
            </a:xfrm>
            <a:custGeom>
              <a:avLst/>
              <a:gdLst>
                <a:gd name="T0" fmla="*/ 0 w 263"/>
                <a:gd name="T1" fmla="*/ 3792 h 266"/>
                <a:gd name="T2" fmla="*/ 3681 w 263"/>
                <a:gd name="T3" fmla="*/ 0 h 266"/>
                <a:gd name="T4" fmla="*/ 7394 w 263"/>
                <a:gd name="T5" fmla="*/ 3792 h 266"/>
                <a:gd name="T6" fmla="*/ 3681 w 263"/>
                <a:gd name="T7" fmla="*/ 7591 h 266"/>
                <a:gd name="T8" fmla="*/ 0 w 263"/>
                <a:gd name="T9" fmla="*/ 3792 h 266"/>
                <a:gd name="T10" fmla="*/ 3257 w 263"/>
                <a:gd name="T11" fmla="*/ 3792 h 266"/>
                <a:gd name="T12" fmla="*/ 3681 w 263"/>
                <a:gd name="T13" fmla="*/ 4239 h 266"/>
                <a:gd name="T14" fmla="*/ 4140 w 263"/>
                <a:gd name="T15" fmla="*/ 3792 h 266"/>
                <a:gd name="T16" fmla="*/ 3681 w 263"/>
                <a:gd name="T17" fmla="*/ 3348 h 266"/>
                <a:gd name="T18" fmla="*/ 3257 w 263"/>
                <a:gd name="T19" fmla="*/ 3792 h 2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3"/>
                <a:gd name="T31" fmla="*/ 0 h 266"/>
                <a:gd name="T32" fmla="*/ 263 w 263"/>
                <a:gd name="T33" fmla="*/ 266 h 2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3" h="266">
                  <a:moveTo>
                    <a:pt x="0" y="133"/>
                  </a:moveTo>
                  <a:cubicBezTo>
                    <a:pt x="0" y="59"/>
                    <a:pt x="59" y="0"/>
                    <a:pt x="131" y="0"/>
                  </a:cubicBezTo>
                  <a:cubicBezTo>
                    <a:pt x="204" y="0"/>
                    <a:pt x="263" y="59"/>
                    <a:pt x="263" y="133"/>
                  </a:cubicBezTo>
                  <a:cubicBezTo>
                    <a:pt x="263" y="207"/>
                    <a:pt x="204" y="266"/>
                    <a:pt x="131" y="266"/>
                  </a:cubicBezTo>
                  <a:cubicBezTo>
                    <a:pt x="59" y="266"/>
                    <a:pt x="0" y="207"/>
                    <a:pt x="0" y="133"/>
                  </a:cubicBezTo>
                  <a:close/>
                  <a:moveTo>
                    <a:pt x="116" y="133"/>
                  </a:moveTo>
                  <a:cubicBezTo>
                    <a:pt x="116" y="142"/>
                    <a:pt x="123" y="149"/>
                    <a:pt x="131" y="149"/>
                  </a:cubicBezTo>
                  <a:cubicBezTo>
                    <a:pt x="140" y="149"/>
                    <a:pt x="147" y="142"/>
                    <a:pt x="147" y="133"/>
                  </a:cubicBezTo>
                  <a:cubicBezTo>
                    <a:pt x="147" y="124"/>
                    <a:pt x="140" y="117"/>
                    <a:pt x="131" y="117"/>
                  </a:cubicBezTo>
                  <a:cubicBezTo>
                    <a:pt x="123" y="117"/>
                    <a:pt x="116" y="124"/>
                    <a:pt x="116" y="133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8" name="Freeform 32">
              <a:extLst>
                <a:ext uri="{FF2B5EF4-FFF2-40B4-BE49-F238E27FC236}">
                  <a16:creationId xmlns:a16="http://schemas.microsoft.com/office/drawing/2014/main" id="{38EA2EC7-FECC-4746-8529-A3F656132D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7" y="1216"/>
              <a:ext cx="380" cy="386"/>
            </a:xfrm>
            <a:custGeom>
              <a:avLst/>
              <a:gdLst>
                <a:gd name="T0" fmla="*/ 0 w 262"/>
                <a:gd name="T1" fmla="*/ 3792 h 266"/>
                <a:gd name="T2" fmla="*/ 3722 w 262"/>
                <a:gd name="T3" fmla="*/ 0 h 266"/>
                <a:gd name="T4" fmla="*/ 7439 w 262"/>
                <a:gd name="T5" fmla="*/ 3792 h 266"/>
                <a:gd name="T6" fmla="*/ 3722 w 262"/>
                <a:gd name="T7" fmla="*/ 7591 h 266"/>
                <a:gd name="T8" fmla="*/ 0 w 262"/>
                <a:gd name="T9" fmla="*/ 3792 h 266"/>
                <a:gd name="T10" fmla="*/ 3265 w 262"/>
                <a:gd name="T11" fmla="*/ 3792 h 266"/>
                <a:gd name="T12" fmla="*/ 3722 w 262"/>
                <a:gd name="T13" fmla="*/ 4239 h 266"/>
                <a:gd name="T14" fmla="*/ 4138 w 262"/>
                <a:gd name="T15" fmla="*/ 3792 h 266"/>
                <a:gd name="T16" fmla="*/ 3722 w 262"/>
                <a:gd name="T17" fmla="*/ 3348 h 266"/>
                <a:gd name="T18" fmla="*/ 3265 w 262"/>
                <a:gd name="T19" fmla="*/ 3792 h 2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2"/>
                <a:gd name="T31" fmla="*/ 0 h 266"/>
                <a:gd name="T32" fmla="*/ 262 w 262"/>
                <a:gd name="T33" fmla="*/ 266 h 2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2" h="266">
                  <a:moveTo>
                    <a:pt x="0" y="133"/>
                  </a:moveTo>
                  <a:cubicBezTo>
                    <a:pt x="0" y="59"/>
                    <a:pt x="58" y="0"/>
                    <a:pt x="131" y="0"/>
                  </a:cubicBezTo>
                  <a:cubicBezTo>
                    <a:pt x="203" y="0"/>
                    <a:pt x="262" y="59"/>
                    <a:pt x="262" y="133"/>
                  </a:cubicBezTo>
                  <a:cubicBezTo>
                    <a:pt x="262" y="207"/>
                    <a:pt x="203" y="266"/>
                    <a:pt x="131" y="266"/>
                  </a:cubicBezTo>
                  <a:cubicBezTo>
                    <a:pt x="58" y="266"/>
                    <a:pt x="0" y="207"/>
                    <a:pt x="0" y="133"/>
                  </a:cubicBezTo>
                  <a:close/>
                  <a:moveTo>
                    <a:pt x="115" y="133"/>
                  </a:moveTo>
                  <a:cubicBezTo>
                    <a:pt x="115" y="142"/>
                    <a:pt x="122" y="149"/>
                    <a:pt x="131" y="149"/>
                  </a:cubicBezTo>
                  <a:cubicBezTo>
                    <a:pt x="139" y="149"/>
                    <a:pt x="146" y="142"/>
                    <a:pt x="146" y="133"/>
                  </a:cubicBezTo>
                  <a:cubicBezTo>
                    <a:pt x="146" y="124"/>
                    <a:pt x="139" y="117"/>
                    <a:pt x="131" y="117"/>
                  </a:cubicBezTo>
                  <a:cubicBezTo>
                    <a:pt x="122" y="117"/>
                    <a:pt x="115" y="124"/>
                    <a:pt x="115" y="133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9" name="Freeform 33">
              <a:extLst>
                <a:ext uri="{FF2B5EF4-FFF2-40B4-BE49-F238E27FC236}">
                  <a16:creationId xmlns:a16="http://schemas.microsoft.com/office/drawing/2014/main" id="{6727D967-9C80-4DA0-BFAA-D1A5AE3EA8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0" y="1216"/>
              <a:ext cx="381" cy="386"/>
            </a:xfrm>
            <a:custGeom>
              <a:avLst/>
              <a:gdLst>
                <a:gd name="T0" fmla="*/ 0 w 263"/>
                <a:gd name="T1" fmla="*/ 3792 h 266"/>
                <a:gd name="T2" fmla="*/ 3681 w 263"/>
                <a:gd name="T3" fmla="*/ 0 h 266"/>
                <a:gd name="T4" fmla="*/ 7394 w 263"/>
                <a:gd name="T5" fmla="*/ 3792 h 266"/>
                <a:gd name="T6" fmla="*/ 3681 w 263"/>
                <a:gd name="T7" fmla="*/ 7591 h 266"/>
                <a:gd name="T8" fmla="*/ 0 w 263"/>
                <a:gd name="T9" fmla="*/ 3792 h 266"/>
                <a:gd name="T10" fmla="*/ 3257 w 263"/>
                <a:gd name="T11" fmla="*/ 3792 h 266"/>
                <a:gd name="T12" fmla="*/ 3681 w 263"/>
                <a:gd name="T13" fmla="*/ 4239 h 266"/>
                <a:gd name="T14" fmla="*/ 4140 w 263"/>
                <a:gd name="T15" fmla="*/ 3792 h 266"/>
                <a:gd name="T16" fmla="*/ 3681 w 263"/>
                <a:gd name="T17" fmla="*/ 3348 h 266"/>
                <a:gd name="T18" fmla="*/ 3257 w 263"/>
                <a:gd name="T19" fmla="*/ 3792 h 2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3"/>
                <a:gd name="T31" fmla="*/ 0 h 266"/>
                <a:gd name="T32" fmla="*/ 263 w 263"/>
                <a:gd name="T33" fmla="*/ 266 h 2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3" h="266">
                  <a:moveTo>
                    <a:pt x="0" y="133"/>
                  </a:moveTo>
                  <a:cubicBezTo>
                    <a:pt x="0" y="59"/>
                    <a:pt x="59" y="0"/>
                    <a:pt x="131" y="0"/>
                  </a:cubicBezTo>
                  <a:cubicBezTo>
                    <a:pt x="204" y="0"/>
                    <a:pt x="263" y="59"/>
                    <a:pt x="263" y="133"/>
                  </a:cubicBezTo>
                  <a:cubicBezTo>
                    <a:pt x="263" y="207"/>
                    <a:pt x="204" y="266"/>
                    <a:pt x="131" y="266"/>
                  </a:cubicBezTo>
                  <a:cubicBezTo>
                    <a:pt x="59" y="266"/>
                    <a:pt x="0" y="207"/>
                    <a:pt x="0" y="133"/>
                  </a:cubicBezTo>
                  <a:close/>
                  <a:moveTo>
                    <a:pt x="116" y="133"/>
                  </a:moveTo>
                  <a:cubicBezTo>
                    <a:pt x="116" y="142"/>
                    <a:pt x="123" y="149"/>
                    <a:pt x="131" y="149"/>
                  </a:cubicBezTo>
                  <a:cubicBezTo>
                    <a:pt x="140" y="149"/>
                    <a:pt x="147" y="142"/>
                    <a:pt x="147" y="133"/>
                  </a:cubicBezTo>
                  <a:cubicBezTo>
                    <a:pt x="147" y="124"/>
                    <a:pt x="140" y="117"/>
                    <a:pt x="131" y="117"/>
                  </a:cubicBezTo>
                  <a:cubicBezTo>
                    <a:pt x="123" y="117"/>
                    <a:pt x="116" y="124"/>
                    <a:pt x="116" y="133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0" name="Freeform 34">
              <a:extLst>
                <a:ext uri="{FF2B5EF4-FFF2-40B4-BE49-F238E27FC236}">
                  <a16:creationId xmlns:a16="http://schemas.microsoft.com/office/drawing/2014/main" id="{1A219701-2178-437A-A85B-48E95FAD97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4" y="1216"/>
              <a:ext cx="380" cy="386"/>
            </a:xfrm>
            <a:custGeom>
              <a:avLst/>
              <a:gdLst>
                <a:gd name="T0" fmla="*/ 0 w 262"/>
                <a:gd name="T1" fmla="*/ 3792 h 266"/>
                <a:gd name="T2" fmla="*/ 3722 w 262"/>
                <a:gd name="T3" fmla="*/ 0 h 266"/>
                <a:gd name="T4" fmla="*/ 7439 w 262"/>
                <a:gd name="T5" fmla="*/ 3792 h 266"/>
                <a:gd name="T6" fmla="*/ 3722 w 262"/>
                <a:gd name="T7" fmla="*/ 7591 h 266"/>
                <a:gd name="T8" fmla="*/ 0 w 262"/>
                <a:gd name="T9" fmla="*/ 3792 h 266"/>
                <a:gd name="T10" fmla="*/ 3265 w 262"/>
                <a:gd name="T11" fmla="*/ 3792 h 266"/>
                <a:gd name="T12" fmla="*/ 3722 w 262"/>
                <a:gd name="T13" fmla="*/ 4239 h 266"/>
                <a:gd name="T14" fmla="*/ 4138 w 262"/>
                <a:gd name="T15" fmla="*/ 3792 h 266"/>
                <a:gd name="T16" fmla="*/ 3722 w 262"/>
                <a:gd name="T17" fmla="*/ 3348 h 266"/>
                <a:gd name="T18" fmla="*/ 3265 w 262"/>
                <a:gd name="T19" fmla="*/ 3792 h 2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2"/>
                <a:gd name="T31" fmla="*/ 0 h 266"/>
                <a:gd name="T32" fmla="*/ 262 w 262"/>
                <a:gd name="T33" fmla="*/ 266 h 2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2" h="266">
                  <a:moveTo>
                    <a:pt x="0" y="133"/>
                  </a:moveTo>
                  <a:cubicBezTo>
                    <a:pt x="0" y="59"/>
                    <a:pt x="58" y="0"/>
                    <a:pt x="131" y="0"/>
                  </a:cubicBezTo>
                  <a:cubicBezTo>
                    <a:pt x="203" y="0"/>
                    <a:pt x="262" y="59"/>
                    <a:pt x="262" y="133"/>
                  </a:cubicBezTo>
                  <a:cubicBezTo>
                    <a:pt x="262" y="207"/>
                    <a:pt x="203" y="266"/>
                    <a:pt x="131" y="266"/>
                  </a:cubicBezTo>
                  <a:cubicBezTo>
                    <a:pt x="58" y="266"/>
                    <a:pt x="0" y="207"/>
                    <a:pt x="0" y="133"/>
                  </a:cubicBezTo>
                  <a:close/>
                  <a:moveTo>
                    <a:pt x="115" y="133"/>
                  </a:moveTo>
                  <a:cubicBezTo>
                    <a:pt x="115" y="142"/>
                    <a:pt x="122" y="149"/>
                    <a:pt x="131" y="149"/>
                  </a:cubicBezTo>
                  <a:cubicBezTo>
                    <a:pt x="139" y="149"/>
                    <a:pt x="146" y="142"/>
                    <a:pt x="146" y="133"/>
                  </a:cubicBezTo>
                  <a:cubicBezTo>
                    <a:pt x="146" y="124"/>
                    <a:pt x="139" y="117"/>
                    <a:pt x="131" y="117"/>
                  </a:cubicBezTo>
                  <a:cubicBezTo>
                    <a:pt x="122" y="117"/>
                    <a:pt x="115" y="124"/>
                    <a:pt x="115" y="133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1" name="Freeform 35">
              <a:extLst>
                <a:ext uri="{FF2B5EF4-FFF2-40B4-BE49-F238E27FC236}">
                  <a16:creationId xmlns:a16="http://schemas.microsoft.com/office/drawing/2014/main" id="{F9D057F4-DC6F-42B5-83F8-E51B4402E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8" y="1216"/>
              <a:ext cx="381" cy="386"/>
            </a:xfrm>
            <a:custGeom>
              <a:avLst/>
              <a:gdLst>
                <a:gd name="T0" fmla="*/ 0 w 263"/>
                <a:gd name="T1" fmla="*/ 3792 h 266"/>
                <a:gd name="T2" fmla="*/ 3709 w 263"/>
                <a:gd name="T3" fmla="*/ 0 h 266"/>
                <a:gd name="T4" fmla="*/ 7394 w 263"/>
                <a:gd name="T5" fmla="*/ 3792 h 266"/>
                <a:gd name="T6" fmla="*/ 3709 w 263"/>
                <a:gd name="T7" fmla="*/ 7591 h 266"/>
                <a:gd name="T8" fmla="*/ 0 w 263"/>
                <a:gd name="T9" fmla="*/ 3792 h 266"/>
                <a:gd name="T10" fmla="*/ 3257 w 263"/>
                <a:gd name="T11" fmla="*/ 3792 h 266"/>
                <a:gd name="T12" fmla="*/ 3709 w 263"/>
                <a:gd name="T13" fmla="*/ 4239 h 266"/>
                <a:gd name="T14" fmla="*/ 4140 w 263"/>
                <a:gd name="T15" fmla="*/ 3792 h 266"/>
                <a:gd name="T16" fmla="*/ 3709 w 263"/>
                <a:gd name="T17" fmla="*/ 3348 h 266"/>
                <a:gd name="T18" fmla="*/ 3257 w 263"/>
                <a:gd name="T19" fmla="*/ 3792 h 2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3"/>
                <a:gd name="T31" fmla="*/ 0 h 266"/>
                <a:gd name="T32" fmla="*/ 263 w 263"/>
                <a:gd name="T33" fmla="*/ 266 h 2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3" h="266">
                  <a:moveTo>
                    <a:pt x="0" y="133"/>
                  </a:moveTo>
                  <a:cubicBezTo>
                    <a:pt x="0" y="59"/>
                    <a:pt x="59" y="0"/>
                    <a:pt x="132" y="0"/>
                  </a:cubicBezTo>
                  <a:cubicBezTo>
                    <a:pt x="204" y="0"/>
                    <a:pt x="263" y="59"/>
                    <a:pt x="263" y="133"/>
                  </a:cubicBezTo>
                  <a:cubicBezTo>
                    <a:pt x="263" y="207"/>
                    <a:pt x="204" y="266"/>
                    <a:pt x="132" y="266"/>
                  </a:cubicBezTo>
                  <a:cubicBezTo>
                    <a:pt x="59" y="266"/>
                    <a:pt x="0" y="207"/>
                    <a:pt x="0" y="133"/>
                  </a:cubicBezTo>
                  <a:close/>
                  <a:moveTo>
                    <a:pt x="116" y="133"/>
                  </a:moveTo>
                  <a:cubicBezTo>
                    <a:pt x="116" y="142"/>
                    <a:pt x="123" y="149"/>
                    <a:pt x="132" y="149"/>
                  </a:cubicBezTo>
                  <a:cubicBezTo>
                    <a:pt x="140" y="149"/>
                    <a:pt x="147" y="142"/>
                    <a:pt x="147" y="133"/>
                  </a:cubicBezTo>
                  <a:cubicBezTo>
                    <a:pt x="147" y="124"/>
                    <a:pt x="140" y="117"/>
                    <a:pt x="132" y="117"/>
                  </a:cubicBezTo>
                  <a:cubicBezTo>
                    <a:pt x="123" y="117"/>
                    <a:pt x="116" y="124"/>
                    <a:pt x="116" y="133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2" name="Freeform 36">
              <a:extLst>
                <a:ext uri="{FF2B5EF4-FFF2-40B4-BE49-F238E27FC236}">
                  <a16:creationId xmlns:a16="http://schemas.microsoft.com/office/drawing/2014/main" id="{1DB90779-2CE9-4908-B13F-3FB7E662C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" y="1105"/>
              <a:ext cx="53" cy="995"/>
            </a:xfrm>
            <a:custGeom>
              <a:avLst/>
              <a:gdLst>
                <a:gd name="T0" fmla="*/ 0 w 53"/>
                <a:gd name="T1" fmla="*/ 55 h 995"/>
                <a:gd name="T2" fmla="*/ 0 w 53"/>
                <a:gd name="T3" fmla="*/ 995 h 995"/>
                <a:gd name="T4" fmla="*/ 53 w 53"/>
                <a:gd name="T5" fmla="*/ 995 h 995"/>
                <a:gd name="T6" fmla="*/ 53 w 53"/>
                <a:gd name="T7" fmla="*/ 0 h 9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995"/>
                <a:gd name="T14" fmla="*/ 53 w 53"/>
                <a:gd name="T15" fmla="*/ 995 h 9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995">
                  <a:moveTo>
                    <a:pt x="0" y="55"/>
                  </a:moveTo>
                  <a:lnTo>
                    <a:pt x="0" y="995"/>
                  </a:lnTo>
                  <a:lnTo>
                    <a:pt x="53" y="995"/>
                  </a:lnTo>
                  <a:lnTo>
                    <a:pt x="53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3" name="Line 37">
              <a:extLst>
                <a:ext uri="{FF2B5EF4-FFF2-40B4-BE49-F238E27FC236}">
                  <a16:creationId xmlns:a16="http://schemas.microsoft.com/office/drawing/2014/main" id="{636B6E99-BAFE-45D8-BECC-609C3F0628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6" y="1959"/>
              <a:ext cx="1012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4" name="Freeform 38">
              <a:extLst>
                <a:ext uri="{FF2B5EF4-FFF2-40B4-BE49-F238E27FC236}">
                  <a16:creationId xmlns:a16="http://schemas.microsoft.com/office/drawing/2014/main" id="{906616CE-4B97-4195-BDA4-9181BA1E7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3" y="1768"/>
              <a:ext cx="381" cy="387"/>
            </a:xfrm>
            <a:custGeom>
              <a:avLst/>
              <a:gdLst>
                <a:gd name="T0" fmla="*/ 0 w 263"/>
                <a:gd name="T1" fmla="*/ 3773 h 267"/>
                <a:gd name="T2" fmla="*/ 3681 w 263"/>
                <a:gd name="T3" fmla="*/ 0 h 267"/>
                <a:gd name="T4" fmla="*/ 7394 w 263"/>
                <a:gd name="T5" fmla="*/ 3773 h 267"/>
                <a:gd name="T6" fmla="*/ 3681 w 263"/>
                <a:gd name="T7" fmla="*/ 7534 h 267"/>
                <a:gd name="T8" fmla="*/ 0 w 263"/>
                <a:gd name="T9" fmla="*/ 3773 h 267"/>
                <a:gd name="T10" fmla="*/ 3257 w 263"/>
                <a:gd name="T11" fmla="*/ 3773 h 267"/>
                <a:gd name="T12" fmla="*/ 3681 w 263"/>
                <a:gd name="T13" fmla="*/ 4212 h 267"/>
                <a:gd name="T14" fmla="*/ 4140 w 263"/>
                <a:gd name="T15" fmla="*/ 3773 h 267"/>
                <a:gd name="T16" fmla="*/ 3681 w 263"/>
                <a:gd name="T17" fmla="*/ 3328 h 267"/>
                <a:gd name="T18" fmla="*/ 3257 w 263"/>
                <a:gd name="T19" fmla="*/ 3773 h 2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3"/>
                <a:gd name="T31" fmla="*/ 0 h 267"/>
                <a:gd name="T32" fmla="*/ 263 w 263"/>
                <a:gd name="T33" fmla="*/ 267 h 2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3" h="267">
                  <a:moveTo>
                    <a:pt x="0" y="134"/>
                  </a:moveTo>
                  <a:cubicBezTo>
                    <a:pt x="0" y="60"/>
                    <a:pt x="59" y="0"/>
                    <a:pt x="131" y="0"/>
                  </a:cubicBezTo>
                  <a:cubicBezTo>
                    <a:pt x="204" y="0"/>
                    <a:pt x="263" y="60"/>
                    <a:pt x="263" y="134"/>
                  </a:cubicBezTo>
                  <a:cubicBezTo>
                    <a:pt x="263" y="207"/>
                    <a:pt x="204" y="267"/>
                    <a:pt x="131" y="267"/>
                  </a:cubicBezTo>
                  <a:cubicBezTo>
                    <a:pt x="59" y="267"/>
                    <a:pt x="0" y="207"/>
                    <a:pt x="0" y="134"/>
                  </a:cubicBezTo>
                  <a:close/>
                  <a:moveTo>
                    <a:pt x="116" y="134"/>
                  </a:moveTo>
                  <a:cubicBezTo>
                    <a:pt x="116" y="142"/>
                    <a:pt x="123" y="149"/>
                    <a:pt x="131" y="149"/>
                  </a:cubicBezTo>
                  <a:cubicBezTo>
                    <a:pt x="140" y="149"/>
                    <a:pt x="147" y="142"/>
                    <a:pt x="147" y="134"/>
                  </a:cubicBezTo>
                  <a:cubicBezTo>
                    <a:pt x="147" y="125"/>
                    <a:pt x="140" y="118"/>
                    <a:pt x="131" y="118"/>
                  </a:cubicBezTo>
                  <a:cubicBezTo>
                    <a:pt x="123" y="118"/>
                    <a:pt x="116" y="125"/>
                    <a:pt x="116" y="134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5" name="Freeform 39">
              <a:extLst>
                <a:ext uri="{FF2B5EF4-FFF2-40B4-BE49-F238E27FC236}">
                  <a16:creationId xmlns:a16="http://schemas.microsoft.com/office/drawing/2014/main" id="{29917CB3-41BF-493F-96C4-662D7CEBA1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7" y="1768"/>
              <a:ext cx="380" cy="387"/>
            </a:xfrm>
            <a:custGeom>
              <a:avLst/>
              <a:gdLst>
                <a:gd name="T0" fmla="*/ 0 w 262"/>
                <a:gd name="T1" fmla="*/ 3773 h 267"/>
                <a:gd name="T2" fmla="*/ 3722 w 262"/>
                <a:gd name="T3" fmla="*/ 0 h 267"/>
                <a:gd name="T4" fmla="*/ 7439 w 262"/>
                <a:gd name="T5" fmla="*/ 3773 h 267"/>
                <a:gd name="T6" fmla="*/ 3722 w 262"/>
                <a:gd name="T7" fmla="*/ 7534 h 267"/>
                <a:gd name="T8" fmla="*/ 0 w 262"/>
                <a:gd name="T9" fmla="*/ 3773 h 267"/>
                <a:gd name="T10" fmla="*/ 3265 w 262"/>
                <a:gd name="T11" fmla="*/ 3773 h 267"/>
                <a:gd name="T12" fmla="*/ 3722 w 262"/>
                <a:gd name="T13" fmla="*/ 4212 h 267"/>
                <a:gd name="T14" fmla="*/ 4138 w 262"/>
                <a:gd name="T15" fmla="*/ 3773 h 267"/>
                <a:gd name="T16" fmla="*/ 3722 w 262"/>
                <a:gd name="T17" fmla="*/ 3328 h 267"/>
                <a:gd name="T18" fmla="*/ 3265 w 262"/>
                <a:gd name="T19" fmla="*/ 3773 h 2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2"/>
                <a:gd name="T31" fmla="*/ 0 h 267"/>
                <a:gd name="T32" fmla="*/ 262 w 262"/>
                <a:gd name="T33" fmla="*/ 267 h 2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2" h="267">
                  <a:moveTo>
                    <a:pt x="0" y="134"/>
                  </a:moveTo>
                  <a:cubicBezTo>
                    <a:pt x="0" y="60"/>
                    <a:pt x="58" y="0"/>
                    <a:pt x="131" y="0"/>
                  </a:cubicBezTo>
                  <a:cubicBezTo>
                    <a:pt x="203" y="0"/>
                    <a:pt x="262" y="60"/>
                    <a:pt x="262" y="134"/>
                  </a:cubicBezTo>
                  <a:cubicBezTo>
                    <a:pt x="262" y="207"/>
                    <a:pt x="203" y="267"/>
                    <a:pt x="131" y="267"/>
                  </a:cubicBezTo>
                  <a:cubicBezTo>
                    <a:pt x="58" y="267"/>
                    <a:pt x="0" y="207"/>
                    <a:pt x="0" y="134"/>
                  </a:cubicBezTo>
                  <a:close/>
                  <a:moveTo>
                    <a:pt x="115" y="134"/>
                  </a:moveTo>
                  <a:cubicBezTo>
                    <a:pt x="115" y="142"/>
                    <a:pt x="122" y="149"/>
                    <a:pt x="131" y="149"/>
                  </a:cubicBezTo>
                  <a:cubicBezTo>
                    <a:pt x="139" y="149"/>
                    <a:pt x="146" y="142"/>
                    <a:pt x="146" y="134"/>
                  </a:cubicBezTo>
                  <a:cubicBezTo>
                    <a:pt x="146" y="125"/>
                    <a:pt x="139" y="118"/>
                    <a:pt x="131" y="118"/>
                  </a:cubicBezTo>
                  <a:cubicBezTo>
                    <a:pt x="122" y="118"/>
                    <a:pt x="115" y="125"/>
                    <a:pt x="115" y="134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6" name="Freeform 40">
              <a:extLst>
                <a:ext uri="{FF2B5EF4-FFF2-40B4-BE49-F238E27FC236}">
                  <a16:creationId xmlns:a16="http://schemas.microsoft.com/office/drawing/2014/main" id="{C516A969-223B-4817-9096-866095C96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0" y="1768"/>
              <a:ext cx="381" cy="387"/>
            </a:xfrm>
            <a:custGeom>
              <a:avLst/>
              <a:gdLst>
                <a:gd name="T0" fmla="*/ 0 w 263"/>
                <a:gd name="T1" fmla="*/ 3773 h 267"/>
                <a:gd name="T2" fmla="*/ 3681 w 263"/>
                <a:gd name="T3" fmla="*/ 0 h 267"/>
                <a:gd name="T4" fmla="*/ 7394 w 263"/>
                <a:gd name="T5" fmla="*/ 3773 h 267"/>
                <a:gd name="T6" fmla="*/ 3681 w 263"/>
                <a:gd name="T7" fmla="*/ 7534 h 267"/>
                <a:gd name="T8" fmla="*/ 0 w 263"/>
                <a:gd name="T9" fmla="*/ 3773 h 267"/>
                <a:gd name="T10" fmla="*/ 3257 w 263"/>
                <a:gd name="T11" fmla="*/ 3773 h 267"/>
                <a:gd name="T12" fmla="*/ 3681 w 263"/>
                <a:gd name="T13" fmla="*/ 4212 h 267"/>
                <a:gd name="T14" fmla="*/ 4140 w 263"/>
                <a:gd name="T15" fmla="*/ 3773 h 267"/>
                <a:gd name="T16" fmla="*/ 3681 w 263"/>
                <a:gd name="T17" fmla="*/ 3328 h 267"/>
                <a:gd name="T18" fmla="*/ 3257 w 263"/>
                <a:gd name="T19" fmla="*/ 3773 h 2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3"/>
                <a:gd name="T31" fmla="*/ 0 h 267"/>
                <a:gd name="T32" fmla="*/ 263 w 263"/>
                <a:gd name="T33" fmla="*/ 267 h 2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3" h="267">
                  <a:moveTo>
                    <a:pt x="0" y="134"/>
                  </a:moveTo>
                  <a:cubicBezTo>
                    <a:pt x="0" y="60"/>
                    <a:pt x="59" y="0"/>
                    <a:pt x="131" y="0"/>
                  </a:cubicBezTo>
                  <a:cubicBezTo>
                    <a:pt x="204" y="0"/>
                    <a:pt x="263" y="60"/>
                    <a:pt x="263" y="134"/>
                  </a:cubicBezTo>
                  <a:cubicBezTo>
                    <a:pt x="263" y="207"/>
                    <a:pt x="204" y="267"/>
                    <a:pt x="131" y="267"/>
                  </a:cubicBezTo>
                  <a:cubicBezTo>
                    <a:pt x="59" y="267"/>
                    <a:pt x="0" y="207"/>
                    <a:pt x="0" y="134"/>
                  </a:cubicBezTo>
                  <a:close/>
                  <a:moveTo>
                    <a:pt x="116" y="134"/>
                  </a:moveTo>
                  <a:cubicBezTo>
                    <a:pt x="116" y="142"/>
                    <a:pt x="123" y="149"/>
                    <a:pt x="131" y="149"/>
                  </a:cubicBezTo>
                  <a:cubicBezTo>
                    <a:pt x="140" y="149"/>
                    <a:pt x="147" y="142"/>
                    <a:pt x="147" y="134"/>
                  </a:cubicBezTo>
                  <a:cubicBezTo>
                    <a:pt x="147" y="125"/>
                    <a:pt x="140" y="118"/>
                    <a:pt x="131" y="118"/>
                  </a:cubicBezTo>
                  <a:cubicBezTo>
                    <a:pt x="123" y="118"/>
                    <a:pt x="116" y="125"/>
                    <a:pt x="116" y="134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7" name="Freeform 41">
              <a:extLst>
                <a:ext uri="{FF2B5EF4-FFF2-40B4-BE49-F238E27FC236}">
                  <a16:creationId xmlns:a16="http://schemas.microsoft.com/office/drawing/2014/main" id="{520E0407-FDB4-4032-8CEB-747FF4953D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4" y="1768"/>
              <a:ext cx="380" cy="387"/>
            </a:xfrm>
            <a:custGeom>
              <a:avLst/>
              <a:gdLst>
                <a:gd name="T0" fmla="*/ 0 w 262"/>
                <a:gd name="T1" fmla="*/ 3773 h 267"/>
                <a:gd name="T2" fmla="*/ 3722 w 262"/>
                <a:gd name="T3" fmla="*/ 0 h 267"/>
                <a:gd name="T4" fmla="*/ 7439 w 262"/>
                <a:gd name="T5" fmla="*/ 3773 h 267"/>
                <a:gd name="T6" fmla="*/ 3722 w 262"/>
                <a:gd name="T7" fmla="*/ 7534 h 267"/>
                <a:gd name="T8" fmla="*/ 0 w 262"/>
                <a:gd name="T9" fmla="*/ 3773 h 267"/>
                <a:gd name="T10" fmla="*/ 3265 w 262"/>
                <a:gd name="T11" fmla="*/ 3773 h 267"/>
                <a:gd name="T12" fmla="*/ 3722 w 262"/>
                <a:gd name="T13" fmla="*/ 4212 h 267"/>
                <a:gd name="T14" fmla="*/ 4138 w 262"/>
                <a:gd name="T15" fmla="*/ 3773 h 267"/>
                <a:gd name="T16" fmla="*/ 3722 w 262"/>
                <a:gd name="T17" fmla="*/ 3328 h 267"/>
                <a:gd name="T18" fmla="*/ 3265 w 262"/>
                <a:gd name="T19" fmla="*/ 3773 h 2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2"/>
                <a:gd name="T31" fmla="*/ 0 h 267"/>
                <a:gd name="T32" fmla="*/ 262 w 262"/>
                <a:gd name="T33" fmla="*/ 267 h 2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2" h="267">
                  <a:moveTo>
                    <a:pt x="0" y="134"/>
                  </a:moveTo>
                  <a:cubicBezTo>
                    <a:pt x="0" y="60"/>
                    <a:pt x="58" y="0"/>
                    <a:pt x="131" y="0"/>
                  </a:cubicBezTo>
                  <a:cubicBezTo>
                    <a:pt x="203" y="0"/>
                    <a:pt x="262" y="60"/>
                    <a:pt x="262" y="134"/>
                  </a:cubicBezTo>
                  <a:cubicBezTo>
                    <a:pt x="262" y="207"/>
                    <a:pt x="203" y="267"/>
                    <a:pt x="131" y="267"/>
                  </a:cubicBezTo>
                  <a:cubicBezTo>
                    <a:pt x="58" y="267"/>
                    <a:pt x="0" y="207"/>
                    <a:pt x="0" y="134"/>
                  </a:cubicBezTo>
                  <a:close/>
                  <a:moveTo>
                    <a:pt x="115" y="134"/>
                  </a:moveTo>
                  <a:cubicBezTo>
                    <a:pt x="115" y="142"/>
                    <a:pt x="122" y="149"/>
                    <a:pt x="131" y="149"/>
                  </a:cubicBezTo>
                  <a:cubicBezTo>
                    <a:pt x="139" y="149"/>
                    <a:pt x="146" y="142"/>
                    <a:pt x="146" y="134"/>
                  </a:cubicBezTo>
                  <a:cubicBezTo>
                    <a:pt x="146" y="125"/>
                    <a:pt x="139" y="118"/>
                    <a:pt x="131" y="118"/>
                  </a:cubicBezTo>
                  <a:cubicBezTo>
                    <a:pt x="122" y="118"/>
                    <a:pt x="115" y="125"/>
                    <a:pt x="115" y="134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8" name="Freeform 42">
              <a:extLst>
                <a:ext uri="{FF2B5EF4-FFF2-40B4-BE49-F238E27FC236}">
                  <a16:creationId xmlns:a16="http://schemas.microsoft.com/office/drawing/2014/main" id="{3902E2D7-91B7-4A67-9117-FFB17EBF64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8" y="1768"/>
              <a:ext cx="381" cy="387"/>
            </a:xfrm>
            <a:custGeom>
              <a:avLst/>
              <a:gdLst>
                <a:gd name="T0" fmla="*/ 0 w 263"/>
                <a:gd name="T1" fmla="*/ 3773 h 267"/>
                <a:gd name="T2" fmla="*/ 3709 w 263"/>
                <a:gd name="T3" fmla="*/ 0 h 267"/>
                <a:gd name="T4" fmla="*/ 7394 w 263"/>
                <a:gd name="T5" fmla="*/ 3773 h 267"/>
                <a:gd name="T6" fmla="*/ 3709 w 263"/>
                <a:gd name="T7" fmla="*/ 7534 h 267"/>
                <a:gd name="T8" fmla="*/ 0 w 263"/>
                <a:gd name="T9" fmla="*/ 3773 h 267"/>
                <a:gd name="T10" fmla="*/ 3257 w 263"/>
                <a:gd name="T11" fmla="*/ 3773 h 267"/>
                <a:gd name="T12" fmla="*/ 3709 w 263"/>
                <a:gd name="T13" fmla="*/ 4212 h 267"/>
                <a:gd name="T14" fmla="*/ 4140 w 263"/>
                <a:gd name="T15" fmla="*/ 3773 h 267"/>
                <a:gd name="T16" fmla="*/ 3709 w 263"/>
                <a:gd name="T17" fmla="*/ 3328 h 267"/>
                <a:gd name="T18" fmla="*/ 3257 w 263"/>
                <a:gd name="T19" fmla="*/ 3773 h 2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3"/>
                <a:gd name="T31" fmla="*/ 0 h 267"/>
                <a:gd name="T32" fmla="*/ 263 w 263"/>
                <a:gd name="T33" fmla="*/ 267 h 2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3" h="267">
                  <a:moveTo>
                    <a:pt x="0" y="134"/>
                  </a:moveTo>
                  <a:cubicBezTo>
                    <a:pt x="0" y="60"/>
                    <a:pt x="59" y="0"/>
                    <a:pt x="132" y="0"/>
                  </a:cubicBezTo>
                  <a:cubicBezTo>
                    <a:pt x="204" y="0"/>
                    <a:pt x="263" y="60"/>
                    <a:pt x="263" y="134"/>
                  </a:cubicBezTo>
                  <a:cubicBezTo>
                    <a:pt x="263" y="207"/>
                    <a:pt x="204" y="267"/>
                    <a:pt x="132" y="267"/>
                  </a:cubicBezTo>
                  <a:cubicBezTo>
                    <a:pt x="59" y="267"/>
                    <a:pt x="0" y="207"/>
                    <a:pt x="0" y="134"/>
                  </a:cubicBezTo>
                  <a:close/>
                  <a:moveTo>
                    <a:pt x="116" y="134"/>
                  </a:moveTo>
                  <a:cubicBezTo>
                    <a:pt x="116" y="142"/>
                    <a:pt x="123" y="149"/>
                    <a:pt x="132" y="149"/>
                  </a:cubicBezTo>
                  <a:cubicBezTo>
                    <a:pt x="140" y="149"/>
                    <a:pt x="147" y="142"/>
                    <a:pt x="147" y="134"/>
                  </a:cubicBezTo>
                  <a:cubicBezTo>
                    <a:pt x="147" y="125"/>
                    <a:pt x="140" y="118"/>
                    <a:pt x="132" y="118"/>
                  </a:cubicBezTo>
                  <a:cubicBezTo>
                    <a:pt x="123" y="118"/>
                    <a:pt x="116" y="125"/>
                    <a:pt x="116" y="134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9" name="Line 43">
              <a:extLst>
                <a:ext uri="{FF2B5EF4-FFF2-40B4-BE49-F238E27FC236}">
                  <a16:creationId xmlns:a16="http://schemas.microsoft.com/office/drawing/2014/main" id="{9FB05393-0E76-4117-9EB1-B0570025F2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6" y="1682"/>
              <a:ext cx="1012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0" name="Freeform 44">
              <a:extLst>
                <a:ext uri="{FF2B5EF4-FFF2-40B4-BE49-F238E27FC236}">
                  <a16:creationId xmlns:a16="http://schemas.microsoft.com/office/drawing/2014/main" id="{29879406-5733-49FE-806B-453BB157DB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3" y="1492"/>
              <a:ext cx="381" cy="387"/>
            </a:xfrm>
            <a:custGeom>
              <a:avLst/>
              <a:gdLst>
                <a:gd name="T0" fmla="*/ 0 w 263"/>
                <a:gd name="T1" fmla="*/ 3760 h 267"/>
                <a:gd name="T2" fmla="*/ 3681 w 263"/>
                <a:gd name="T3" fmla="*/ 0 h 267"/>
                <a:gd name="T4" fmla="*/ 7394 w 263"/>
                <a:gd name="T5" fmla="*/ 3760 h 267"/>
                <a:gd name="T6" fmla="*/ 3681 w 263"/>
                <a:gd name="T7" fmla="*/ 7534 h 267"/>
                <a:gd name="T8" fmla="*/ 0 w 263"/>
                <a:gd name="T9" fmla="*/ 3760 h 267"/>
                <a:gd name="T10" fmla="*/ 3257 w 263"/>
                <a:gd name="T11" fmla="*/ 3760 h 267"/>
                <a:gd name="T12" fmla="*/ 3681 w 263"/>
                <a:gd name="T13" fmla="*/ 4212 h 267"/>
                <a:gd name="T14" fmla="*/ 4140 w 263"/>
                <a:gd name="T15" fmla="*/ 3760 h 267"/>
                <a:gd name="T16" fmla="*/ 3681 w 263"/>
                <a:gd name="T17" fmla="*/ 3328 h 267"/>
                <a:gd name="T18" fmla="*/ 3257 w 263"/>
                <a:gd name="T19" fmla="*/ 3760 h 2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3"/>
                <a:gd name="T31" fmla="*/ 0 h 267"/>
                <a:gd name="T32" fmla="*/ 263 w 263"/>
                <a:gd name="T33" fmla="*/ 267 h 2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3" h="267">
                  <a:moveTo>
                    <a:pt x="0" y="133"/>
                  </a:moveTo>
                  <a:cubicBezTo>
                    <a:pt x="0" y="60"/>
                    <a:pt x="59" y="0"/>
                    <a:pt x="131" y="0"/>
                  </a:cubicBezTo>
                  <a:cubicBezTo>
                    <a:pt x="204" y="0"/>
                    <a:pt x="263" y="60"/>
                    <a:pt x="263" y="133"/>
                  </a:cubicBezTo>
                  <a:cubicBezTo>
                    <a:pt x="263" y="207"/>
                    <a:pt x="204" y="267"/>
                    <a:pt x="131" y="267"/>
                  </a:cubicBezTo>
                  <a:cubicBezTo>
                    <a:pt x="59" y="267"/>
                    <a:pt x="0" y="207"/>
                    <a:pt x="0" y="133"/>
                  </a:cubicBezTo>
                  <a:close/>
                  <a:moveTo>
                    <a:pt x="116" y="133"/>
                  </a:moveTo>
                  <a:cubicBezTo>
                    <a:pt x="116" y="142"/>
                    <a:pt x="123" y="149"/>
                    <a:pt x="131" y="149"/>
                  </a:cubicBezTo>
                  <a:cubicBezTo>
                    <a:pt x="140" y="149"/>
                    <a:pt x="147" y="142"/>
                    <a:pt x="147" y="133"/>
                  </a:cubicBezTo>
                  <a:cubicBezTo>
                    <a:pt x="147" y="125"/>
                    <a:pt x="140" y="118"/>
                    <a:pt x="131" y="118"/>
                  </a:cubicBezTo>
                  <a:cubicBezTo>
                    <a:pt x="123" y="118"/>
                    <a:pt x="116" y="125"/>
                    <a:pt x="116" y="133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1" name="Freeform 45">
              <a:extLst>
                <a:ext uri="{FF2B5EF4-FFF2-40B4-BE49-F238E27FC236}">
                  <a16:creationId xmlns:a16="http://schemas.microsoft.com/office/drawing/2014/main" id="{C6A48D7F-EEF3-4C0B-A3F3-682480D10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7" y="1492"/>
              <a:ext cx="380" cy="387"/>
            </a:xfrm>
            <a:custGeom>
              <a:avLst/>
              <a:gdLst>
                <a:gd name="T0" fmla="*/ 0 w 262"/>
                <a:gd name="T1" fmla="*/ 3760 h 267"/>
                <a:gd name="T2" fmla="*/ 3722 w 262"/>
                <a:gd name="T3" fmla="*/ 0 h 267"/>
                <a:gd name="T4" fmla="*/ 7439 w 262"/>
                <a:gd name="T5" fmla="*/ 3760 h 267"/>
                <a:gd name="T6" fmla="*/ 3722 w 262"/>
                <a:gd name="T7" fmla="*/ 7534 h 267"/>
                <a:gd name="T8" fmla="*/ 0 w 262"/>
                <a:gd name="T9" fmla="*/ 3760 h 267"/>
                <a:gd name="T10" fmla="*/ 3265 w 262"/>
                <a:gd name="T11" fmla="*/ 3760 h 267"/>
                <a:gd name="T12" fmla="*/ 3722 w 262"/>
                <a:gd name="T13" fmla="*/ 4212 h 267"/>
                <a:gd name="T14" fmla="*/ 4138 w 262"/>
                <a:gd name="T15" fmla="*/ 3760 h 267"/>
                <a:gd name="T16" fmla="*/ 3722 w 262"/>
                <a:gd name="T17" fmla="*/ 3328 h 267"/>
                <a:gd name="T18" fmla="*/ 3265 w 262"/>
                <a:gd name="T19" fmla="*/ 3760 h 2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2"/>
                <a:gd name="T31" fmla="*/ 0 h 267"/>
                <a:gd name="T32" fmla="*/ 262 w 262"/>
                <a:gd name="T33" fmla="*/ 267 h 2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2" h="267">
                  <a:moveTo>
                    <a:pt x="0" y="133"/>
                  </a:moveTo>
                  <a:cubicBezTo>
                    <a:pt x="0" y="60"/>
                    <a:pt x="58" y="0"/>
                    <a:pt x="131" y="0"/>
                  </a:cubicBezTo>
                  <a:cubicBezTo>
                    <a:pt x="203" y="0"/>
                    <a:pt x="262" y="60"/>
                    <a:pt x="262" y="133"/>
                  </a:cubicBezTo>
                  <a:cubicBezTo>
                    <a:pt x="262" y="207"/>
                    <a:pt x="203" y="267"/>
                    <a:pt x="131" y="267"/>
                  </a:cubicBezTo>
                  <a:cubicBezTo>
                    <a:pt x="58" y="267"/>
                    <a:pt x="0" y="207"/>
                    <a:pt x="0" y="133"/>
                  </a:cubicBezTo>
                  <a:close/>
                  <a:moveTo>
                    <a:pt x="115" y="133"/>
                  </a:moveTo>
                  <a:cubicBezTo>
                    <a:pt x="115" y="142"/>
                    <a:pt x="122" y="149"/>
                    <a:pt x="131" y="149"/>
                  </a:cubicBezTo>
                  <a:cubicBezTo>
                    <a:pt x="139" y="149"/>
                    <a:pt x="146" y="142"/>
                    <a:pt x="146" y="133"/>
                  </a:cubicBezTo>
                  <a:cubicBezTo>
                    <a:pt x="146" y="125"/>
                    <a:pt x="139" y="118"/>
                    <a:pt x="131" y="118"/>
                  </a:cubicBezTo>
                  <a:cubicBezTo>
                    <a:pt x="122" y="118"/>
                    <a:pt x="115" y="125"/>
                    <a:pt x="115" y="133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2" name="Freeform 46">
              <a:extLst>
                <a:ext uri="{FF2B5EF4-FFF2-40B4-BE49-F238E27FC236}">
                  <a16:creationId xmlns:a16="http://schemas.microsoft.com/office/drawing/2014/main" id="{37D79F11-7E33-49C6-BAA6-451319D377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0" y="1492"/>
              <a:ext cx="381" cy="387"/>
            </a:xfrm>
            <a:custGeom>
              <a:avLst/>
              <a:gdLst>
                <a:gd name="T0" fmla="*/ 0 w 263"/>
                <a:gd name="T1" fmla="*/ 3760 h 267"/>
                <a:gd name="T2" fmla="*/ 3681 w 263"/>
                <a:gd name="T3" fmla="*/ 0 h 267"/>
                <a:gd name="T4" fmla="*/ 7394 w 263"/>
                <a:gd name="T5" fmla="*/ 3760 h 267"/>
                <a:gd name="T6" fmla="*/ 3681 w 263"/>
                <a:gd name="T7" fmla="*/ 7534 h 267"/>
                <a:gd name="T8" fmla="*/ 0 w 263"/>
                <a:gd name="T9" fmla="*/ 3760 h 267"/>
                <a:gd name="T10" fmla="*/ 3257 w 263"/>
                <a:gd name="T11" fmla="*/ 3760 h 267"/>
                <a:gd name="T12" fmla="*/ 3681 w 263"/>
                <a:gd name="T13" fmla="*/ 4212 h 267"/>
                <a:gd name="T14" fmla="*/ 4140 w 263"/>
                <a:gd name="T15" fmla="*/ 3760 h 267"/>
                <a:gd name="T16" fmla="*/ 3681 w 263"/>
                <a:gd name="T17" fmla="*/ 3328 h 267"/>
                <a:gd name="T18" fmla="*/ 3257 w 263"/>
                <a:gd name="T19" fmla="*/ 3760 h 2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3"/>
                <a:gd name="T31" fmla="*/ 0 h 267"/>
                <a:gd name="T32" fmla="*/ 263 w 263"/>
                <a:gd name="T33" fmla="*/ 267 h 2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3" h="267">
                  <a:moveTo>
                    <a:pt x="0" y="133"/>
                  </a:moveTo>
                  <a:cubicBezTo>
                    <a:pt x="0" y="60"/>
                    <a:pt x="59" y="0"/>
                    <a:pt x="131" y="0"/>
                  </a:cubicBezTo>
                  <a:cubicBezTo>
                    <a:pt x="204" y="0"/>
                    <a:pt x="263" y="60"/>
                    <a:pt x="263" y="133"/>
                  </a:cubicBezTo>
                  <a:cubicBezTo>
                    <a:pt x="263" y="207"/>
                    <a:pt x="204" y="267"/>
                    <a:pt x="131" y="267"/>
                  </a:cubicBezTo>
                  <a:cubicBezTo>
                    <a:pt x="59" y="267"/>
                    <a:pt x="0" y="207"/>
                    <a:pt x="0" y="133"/>
                  </a:cubicBezTo>
                  <a:close/>
                  <a:moveTo>
                    <a:pt x="116" y="133"/>
                  </a:moveTo>
                  <a:cubicBezTo>
                    <a:pt x="116" y="142"/>
                    <a:pt x="123" y="149"/>
                    <a:pt x="131" y="149"/>
                  </a:cubicBezTo>
                  <a:cubicBezTo>
                    <a:pt x="140" y="149"/>
                    <a:pt x="147" y="142"/>
                    <a:pt x="147" y="133"/>
                  </a:cubicBezTo>
                  <a:cubicBezTo>
                    <a:pt x="147" y="125"/>
                    <a:pt x="140" y="118"/>
                    <a:pt x="131" y="118"/>
                  </a:cubicBezTo>
                  <a:cubicBezTo>
                    <a:pt x="123" y="118"/>
                    <a:pt x="116" y="125"/>
                    <a:pt x="116" y="133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3" name="Freeform 47">
              <a:extLst>
                <a:ext uri="{FF2B5EF4-FFF2-40B4-BE49-F238E27FC236}">
                  <a16:creationId xmlns:a16="http://schemas.microsoft.com/office/drawing/2014/main" id="{A908656B-0EA4-4A08-B03B-5FBBBE4013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4" y="1492"/>
              <a:ext cx="380" cy="387"/>
            </a:xfrm>
            <a:custGeom>
              <a:avLst/>
              <a:gdLst>
                <a:gd name="T0" fmla="*/ 0 w 262"/>
                <a:gd name="T1" fmla="*/ 3760 h 267"/>
                <a:gd name="T2" fmla="*/ 3722 w 262"/>
                <a:gd name="T3" fmla="*/ 0 h 267"/>
                <a:gd name="T4" fmla="*/ 7439 w 262"/>
                <a:gd name="T5" fmla="*/ 3760 h 267"/>
                <a:gd name="T6" fmla="*/ 3722 w 262"/>
                <a:gd name="T7" fmla="*/ 7534 h 267"/>
                <a:gd name="T8" fmla="*/ 0 w 262"/>
                <a:gd name="T9" fmla="*/ 3760 h 267"/>
                <a:gd name="T10" fmla="*/ 3265 w 262"/>
                <a:gd name="T11" fmla="*/ 3760 h 267"/>
                <a:gd name="T12" fmla="*/ 3722 w 262"/>
                <a:gd name="T13" fmla="*/ 4212 h 267"/>
                <a:gd name="T14" fmla="*/ 4138 w 262"/>
                <a:gd name="T15" fmla="*/ 3760 h 267"/>
                <a:gd name="T16" fmla="*/ 3722 w 262"/>
                <a:gd name="T17" fmla="*/ 3328 h 267"/>
                <a:gd name="T18" fmla="*/ 3265 w 262"/>
                <a:gd name="T19" fmla="*/ 3760 h 2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2"/>
                <a:gd name="T31" fmla="*/ 0 h 267"/>
                <a:gd name="T32" fmla="*/ 262 w 262"/>
                <a:gd name="T33" fmla="*/ 267 h 2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2" h="267">
                  <a:moveTo>
                    <a:pt x="0" y="133"/>
                  </a:moveTo>
                  <a:cubicBezTo>
                    <a:pt x="0" y="60"/>
                    <a:pt x="58" y="0"/>
                    <a:pt x="131" y="0"/>
                  </a:cubicBezTo>
                  <a:cubicBezTo>
                    <a:pt x="203" y="0"/>
                    <a:pt x="262" y="60"/>
                    <a:pt x="262" y="133"/>
                  </a:cubicBezTo>
                  <a:cubicBezTo>
                    <a:pt x="262" y="207"/>
                    <a:pt x="203" y="267"/>
                    <a:pt x="131" y="267"/>
                  </a:cubicBezTo>
                  <a:cubicBezTo>
                    <a:pt x="58" y="267"/>
                    <a:pt x="0" y="207"/>
                    <a:pt x="0" y="133"/>
                  </a:cubicBezTo>
                  <a:close/>
                  <a:moveTo>
                    <a:pt x="115" y="133"/>
                  </a:moveTo>
                  <a:cubicBezTo>
                    <a:pt x="115" y="142"/>
                    <a:pt x="122" y="149"/>
                    <a:pt x="131" y="149"/>
                  </a:cubicBezTo>
                  <a:cubicBezTo>
                    <a:pt x="139" y="149"/>
                    <a:pt x="146" y="142"/>
                    <a:pt x="146" y="133"/>
                  </a:cubicBezTo>
                  <a:cubicBezTo>
                    <a:pt x="146" y="125"/>
                    <a:pt x="139" y="118"/>
                    <a:pt x="131" y="118"/>
                  </a:cubicBezTo>
                  <a:cubicBezTo>
                    <a:pt x="122" y="118"/>
                    <a:pt x="115" y="125"/>
                    <a:pt x="115" y="133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4" name="Freeform 48">
              <a:extLst>
                <a:ext uri="{FF2B5EF4-FFF2-40B4-BE49-F238E27FC236}">
                  <a16:creationId xmlns:a16="http://schemas.microsoft.com/office/drawing/2014/main" id="{61E91335-A83C-416B-A12E-1B5DA334DA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8" y="1492"/>
              <a:ext cx="381" cy="387"/>
            </a:xfrm>
            <a:custGeom>
              <a:avLst/>
              <a:gdLst>
                <a:gd name="T0" fmla="*/ 0 w 263"/>
                <a:gd name="T1" fmla="*/ 3760 h 267"/>
                <a:gd name="T2" fmla="*/ 3709 w 263"/>
                <a:gd name="T3" fmla="*/ 0 h 267"/>
                <a:gd name="T4" fmla="*/ 7394 w 263"/>
                <a:gd name="T5" fmla="*/ 3760 h 267"/>
                <a:gd name="T6" fmla="*/ 3709 w 263"/>
                <a:gd name="T7" fmla="*/ 7534 h 267"/>
                <a:gd name="T8" fmla="*/ 0 w 263"/>
                <a:gd name="T9" fmla="*/ 3760 h 267"/>
                <a:gd name="T10" fmla="*/ 3257 w 263"/>
                <a:gd name="T11" fmla="*/ 3760 h 267"/>
                <a:gd name="T12" fmla="*/ 3709 w 263"/>
                <a:gd name="T13" fmla="*/ 4212 h 267"/>
                <a:gd name="T14" fmla="*/ 4140 w 263"/>
                <a:gd name="T15" fmla="*/ 3760 h 267"/>
                <a:gd name="T16" fmla="*/ 3709 w 263"/>
                <a:gd name="T17" fmla="*/ 3328 h 267"/>
                <a:gd name="T18" fmla="*/ 3257 w 263"/>
                <a:gd name="T19" fmla="*/ 3760 h 2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3"/>
                <a:gd name="T31" fmla="*/ 0 h 267"/>
                <a:gd name="T32" fmla="*/ 263 w 263"/>
                <a:gd name="T33" fmla="*/ 267 h 2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3" h="267">
                  <a:moveTo>
                    <a:pt x="0" y="133"/>
                  </a:moveTo>
                  <a:cubicBezTo>
                    <a:pt x="0" y="60"/>
                    <a:pt x="59" y="0"/>
                    <a:pt x="132" y="0"/>
                  </a:cubicBezTo>
                  <a:cubicBezTo>
                    <a:pt x="204" y="0"/>
                    <a:pt x="263" y="60"/>
                    <a:pt x="263" y="133"/>
                  </a:cubicBezTo>
                  <a:cubicBezTo>
                    <a:pt x="263" y="207"/>
                    <a:pt x="204" y="267"/>
                    <a:pt x="132" y="267"/>
                  </a:cubicBezTo>
                  <a:cubicBezTo>
                    <a:pt x="59" y="267"/>
                    <a:pt x="0" y="207"/>
                    <a:pt x="0" y="133"/>
                  </a:cubicBezTo>
                  <a:close/>
                  <a:moveTo>
                    <a:pt x="116" y="133"/>
                  </a:moveTo>
                  <a:cubicBezTo>
                    <a:pt x="116" y="142"/>
                    <a:pt x="123" y="149"/>
                    <a:pt x="132" y="149"/>
                  </a:cubicBezTo>
                  <a:cubicBezTo>
                    <a:pt x="140" y="149"/>
                    <a:pt x="147" y="142"/>
                    <a:pt x="147" y="133"/>
                  </a:cubicBezTo>
                  <a:cubicBezTo>
                    <a:pt x="147" y="125"/>
                    <a:pt x="140" y="118"/>
                    <a:pt x="132" y="118"/>
                  </a:cubicBezTo>
                  <a:cubicBezTo>
                    <a:pt x="123" y="118"/>
                    <a:pt x="116" y="125"/>
                    <a:pt x="116" y="133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5" name="Line 49">
              <a:extLst>
                <a:ext uri="{FF2B5EF4-FFF2-40B4-BE49-F238E27FC236}">
                  <a16:creationId xmlns:a16="http://schemas.microsoft.com/office/drawing/2014/main" id="{E7C29D2B-0177-4916-B72D-CCC07D299F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2" y="1662"/>
              <a:ext cx="1112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6" name="Freeform 50">
              <a:extLst>
                <a:ext uri="{FF2B5EF4-FFF2-40B4-BE49-F238E27FC236}">
                  <a16:creationId xmlns:a16="http://schemas.microsoft.com/office/drawing/2014/main" id="{362BE904-1E9A-4639-93A6-F7B23A703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6" y="1485"/>
              <a:ext cx="389" cy="352"/>
            </a:xfrm>
            <a:custGeom>
              <a:avLst/>
              <a:gdLst>
                <a:gd name="T0" fmla="*/ 0 w 268"/>
                <a:gd name="T1" fmla="*/ 3426 h 243"/>
                <a:gd name="T2" fmla="*/ 3846 w 268"/>
                <a:gd name="T3" fmla="*/ 0 h 243"/>
                <a:gd name="T4" fmla="*/ 7667 w 268"/>
                <a:gd name="T5" fmla="*/ 3426 h 243"/>
                <a:gd name="T6" fmla="*/ 3846 w 268"/>
                <a:gd name="T7" fmla="*/ 6824 h 243"/>
                <a:gd name="T8" fmla="*/ 0 w 268"/>
                <a:gd name="T9" fmla="*/ 3426 h 243"/>
                <a:gd name="T10" fmla="*/ 3370 w 268"/>
                <a:gd name="T11" fmla="*/ 3426 h 243"/>
                <a:gd name="T12" fmla="*/ 3846 w 268"/>
                <a:gd name="T13" fmla="*/ 3811 h 243"/>
                <a:gd name="T14" fmla="*/ 4294 w 268"/>
                <a:gd name="T15" fmla="*/ 3426 h 243"/>
                <a:gd name="T16" fmla="*/ 3846 w 268"/>
                <a:gd name="T17" fmla="*/ 3013 h 243"/>
                <a:gd name="T18" fmla="*/ 3370 w 268"/>
                <a:gd name="T19" fmla="*/ 3426 h 2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"/>
                <a:gd name="T31" fmla="*/ 0 h 243"/>
                <a:gd name="T32" fmla="*/ 268 w 268"/>
                <a:gd name="T33" fmla="*/ 243 h 2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" h="243">
                  <a:moveTo>
                    <a:pt x="0" y="122"/>
                  </a:moveTo>
                  <a:cubicBezTo>
                    <a:pt x="0" y="55"/>
                    <a:pt x="60" y="0"/>
                    <a:pt x="134" y="0"/>
                  </a:cubicBezTo>
                  <a:cubicBezTo>
                    <a:pt x="208" y="0"/>
                    <a:pt x="268" y="55"/>
                    <a:pt x="268" y="122"/>
                  </a:cubicBezTo>
                  <a:cubicBezTo>
                    <a:pt x="268" y="189"/>
                    <a:pt x="208" y="243"/>
                    <a:pt x="134" y="243"/>
                  </a:cubicBezTo>
                  <a:cubicBezTo>
                    <a:pt x="60" y="243"/>
                    <a:pt x="0" y="189"/>
                    <a:pt x="0" y="122"/>
                  </a:cubicBezTo>
                  <a:close/>
                  <a:moveTo>
                    <a:pt x="118" y="122"/>
                  </a:moveTo>
                  <a:cubicBezTo>
                    <a:pt x="118" y="130"/>
                    <a:pt x="125" y="136"/>
                    <a:pt x="134" y="136"/>
                  </a:cubicBezTo>
                  <a:cubicBezTo>
                    <a:pt x="143" y="136"/>
                    <a:pt x="150" y="130"/>
                    <a:pt x="150" y="122"/>
                  </a:cubicBezTo>
                  <a:cubicBezTo>
                    <a:pt x="150" y="114"/>
                    <a:pt x="143" y="107"/>
                    <a:pt x="134" y="107"/>
                  </a:cubicBezTo>
                  <a:cubicBezTo>
                    <a:pt x="125" y="107"/>
                    <a:pt x="118" y="114"/>
                    <a:pt x="118" y="122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7" name="Freeform 51">
              <a:extLst>
                <a:ext uri="{FF2B5EF4-FFF2-40B4-BE49-F238E27FC236}">
                  <a16:creationId xmlns:a16="http://schemas.microsoft.com/office/drawing/2014/main" id="{E0967F4F-750D-4522-97F9-FB85944C6C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3" y="1485"/>
              <a:ext cx="390" cy="352"/>
            </a:xfrm>
            <a:custGeom>
              <a:avLst/>
              <a:gdLst>
                <a:gd name="T0" fmla="*/ 0 w 269"/>
                <a:gd name="T1" fmla="*/ 3426 h 243"/>
                <a:gd name="T2" fmla="*/ 3828 w 269"/>
                <a:gd name="T3" fmla="*/ 0 h 243"/>
                <a:gd name="T4" fmla="*/ 7603 w 269"/>
                <a:gd name="T5" fmla="*/ 3426 h 243"/>
                <a:gd name="T6" fmla="*/ 3828 w 269"/>
                <a:gd name="T7" fmla="*/ 6824 h 243"/>
                <a:gd name="T8" fmla="*/ 0 w 269"/>
                <a:gd name="T9" fmla="*/ 3426 h 243"/>
                <a:gd name="T10" fmla="*/ 3387 w 269"/>
                <a:gd name="T11" fmla="*/ 3426 h 243"/>
                <a:gd name="T12" fmla="*/ 3828 w 269"/>
                <a:gd name="T13" fmla="*/ 3811 h 243"/>
                <a:gd name="T14" fmla="*/ 4276 w 269"/>
                <a:gd name="T15" fmla="*/ 3426 h 243"/>
                <a:gd name="T16" fmla="*/ 3828 w 269"/>
                <a:gd name="T17" fmla="*/ 3013 h 243"/>
                <a:gd name="T18" fmla="*/ 3387 w 269"/>
                <a:gd name="T19" fmla="*/ 3426 h 2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9"/>
                <a:gd name="T31" fmla="*/ 0 h 243"/>
                <a:gd name="T32" fmla="*/ 269 w 269"/>
                <a:gd name="T33" fmla="*/ 243 h 2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9" h="243">
                  <a:moveTo>
                    <a:pt x="0" y="122"/>
                  </a:moveTo>
                  <a:cubicBezTo>
                    <a:pt x="0" y="55"/>
                    <a:pt x="61" y="0"/>
                    <a:pt x="135" y="0"/>
                  </a:cubicBezTo>
                  <a:cubicBezTo>
                    <a:pt x="209" y="0"/>
                    <a:pt x="269" y="55"/>
                    <a:pt x="269" y="122"/>
                  </a:cubicBezTo>
                  <a:cubicBezTo>
                    <a:pt x="269" y="189"/>
                    <a:pt x="209" y="243"/>
                    <a:pt x="135" y="243"/>
                  </a:cubicBezTo>
                  <a:cubicBezTo>
                    <a:pt x="61" y="243"/>
                    <a:pt x="0" y="189"/>
                    <a:pt x="0" y="122"/>
                  </a:cubicBezTo>
                  <a:close/>
                  <a:moveTo>
                    <a:pt x="119" y="122"/>
                  </a:moveTo>
                  <a:cubicBezTo>
                    <a:pt x="119" y="130"/>
                    <a:pt x="126" y="136"/>
                    <a:pt x="135" y="136"/>
                  </a:cubicBezTo>
                  <a:cubicBezTo>
                    <a:pt x="143" y="136"/>
                    <a:pt x="151" y="130"/>
                    <a:pt x="151" y="122"/>
                  </a:cubicBezTo>
                  <a:cubicBezTo>
                    <a:pt x="151" y="114"/>
                    <a:pt x="143" y="107"/>
                    <a:pt x="135" y="107"/>
                  </a:cubicBezTo>
                  <a:cubicBezTo>
                    <a:pt x="126" y="107"/>
                    <a:pt x="119" y="114"/>
                    <a:pt x="119" y="122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8" name="Freeform 52">
              <a:extLst>
                <a:ext uri="{FF2B5EF4-FFF2-40B4-BE49-F238E27FC236}">
                  <a16:creationId xmlns:a16="http://schemas.microsoft.com/office/drawing/2014/main" id="{FA70A63D-9C7A-47B1-B34F-22925C70C0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91" y="1485"/>
              <a:ext cx="389" cy="352"/>
            </a:xfrm>
            <a:custGeom>
              <a:avLst/>
              <a:gdLst>
                <a:gd name="T0" fmla="*/ 0 w 268"/>
                <a:gd name="T1" fmla="*/ 3426 h 243"/>
                <a:gd name="T2" fmla="*/ 3846 w 268"/>
                <a:gd name="T3" fmla="*/ 0 h 243"/>
                <a:gd name="T4" fmla="*/ 7667 w 268"/>
                <a:gd name="T5" fmla="*/ 3426 h 243"/>
                <a:gd name="T6" fmla="*/ 3846 w 268"/>
                <a:gd name="T7" fmla="*/ 6824 h 243"/>
                <a:gd name="T8" fmla="*/ 0 w 268"/>
                <a:gd name="T9" fmla="*/ 3426 h 243"/>
                <a:gd name="T10" fmla="*/ 3370 w 268"/>
                <a:gd name="T11" fmla="*/ 3426 h 243"/>
                <a:gd name="T12" fmla="*/ 3846 w 268"/>
                <a:gd name="T13" fmla="*/ 3811 h 243"/>
                <a:gd name="T14" fmla="*/ 4294 w 268"/>
                <a:gd name="T15" fmla="*/ 3426 h 243"/>
                <a:gd name="T16" fmla="*/ 3846 w 268"/>
                <a:gd name="T17" fmla="*/ 3013 h 243"/>
                <a:gd name="T18" fmla="*/ 3370 w 268"/>
                <a:gd name="T19" fmla="*/ 3426 h 2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"/>
                <a:gd name="T31" fmla="*/ 0 h 243"/>
                <a:gd name="T32" fmla="*/ 268 w 268"/>
                <a:gd name="T33" fmla="*/ 243 h 2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" h="243">
                  <a:moveTo>
                    <a:pt x="0" y="122"/>
                  </a:moveTo>
                  <a:cubicBezTo>
                    <a:pt x="0" y="55"/>
                    <a:pt x="60" y="0"/>
                    <a:pt x="134" y="0"/>
                  </a:cubicBezTo>
                  <a:cubicBezTo>
                    <a:pt x="208" y="0"/>
                    <a:pt x="268" y="55"/>
                    <a:pt x="268" y="122"/>
                  </a:cubicBezTo>
                  <a:cubicBezTo>
                    <a:pt x="268" y="189"/>
                    <a:pt x="208" y="243"/>
                    <a:pt x="134" y="243"/>
                  </a:cubicBezTo>
                  <a:cubicBezTo>
                    <a:pt x="60" y="243"/>
                    <a:pt x="0" y="189"/>
                    <a:pt x="0" y="122"/>
                  </a:cubicBezTo>
                  <a:close/>
                  <a:moveTo>
                    <a:pt x="118" y="122"/>
                  </a:moveTo>
                  <a:cubicBezTo>
                    <a:pt x="118" y="130"/>
                    <a:pt x="125" y="136"/>
                    <a:pt x="134" y="136"/>
                  </a:cubicBezTo>
                  <a:cubicBezTo>
                    <a:pt x="143" y="136"/>
                    <a:pt x="150" y="130"/>
                    <a:pt x="150" y="122"/>
                  </a:cubicBezTo>
                  <a:cubicBezTo>
                    <a:pt x="150" y="114"/>
                    <a:pt x="143" y="107"/>
                    <a:pt x="134" y="107"/>
                  </a:cubicBezTo>
                  <a:cubicBezTo>
                    <a:pt x="125" y="107"/>
                    <a:pt x="118" y="114"/>
                    <a:pt x="118" y="122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9" name="Freeform 53">
              <a:extLst>
                <a:ext uri="{FF2B5EF4-FFF2-40B4-BE49-F238E27FC236}">
                  <a16:creationId xmlns:a16="http://schemas.microsoft.com/office/drawing/2014/main" id="{48E746D2-6CA9-42BF-9FD8-71A66808FF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3" y="1485"/>
              <a:ext cx="390" cy="352"/>
            </a:xfrm>
            <a:custGeom>
              <a:avLst/>
              <a:gdLst>
                <a:gd name="T0" fmla="*/ 0 w 269"/>
                <a:gd name="T1" fmla="*/ 3426 h 243"/>
                <a:gd name="T2" fmla="*/ 3780 w 269"/>
                <a:gd name="T3" fmla="*/ 0 h 243"/>
                <a:gd name="T4" fmla="*/ 7603 w 269"/>
                <a:gd name="T5" fmla="*/ 3426 h 243"/>
                <a:gd name="T6" fmla="*/ 3780 w 269"/>
                <a:gd name="T7" fmla="*/ 6824 h 243"/>
                <a:gd name="T8" fmla="*/ 0 w 269"/>
                <a:gd name="T9" fmla="*/ 3426 h 243"/>
                <a:gd name="T10" fmla="*/ 3387 w 269"/>
                <a:gd name="T11" fmla="*/ 3426 h 243"/>
                <a:gd name="T12" fmla="*/ 3780 w 269"/>
                <a:gd name="T13" fmla="*/ 3811 h 243"/>
                <a:gd name="T14" fmla="*/ 4247 w 269"/>
                <a:gd name="T15" fmla="*/ 3426 h 243"/>
                <a:gd name="T16" fmla="*/ 3780 w 269"/>
                <a:gd name="T17" fmla="*/ 3013 h 243"/>
                <a:gd name="T18" fmla="*/ 3387 w 269"/>
                <a:gd name="T19" fmla="*/ 3426 h 2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9"/>
                <a:gd name="T31" fmla="*/ 0 h 243"/>
                <a:gd name="T32" fmla="*/ 269 w 269"/>
                <a:gd name="T33" fmla="*/ 243 h 2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9" h="243">
                  <a:moveTo>
                    <a:pt x="0" y="122"/>
                  </a:moveTo>
                  <a:cubicBezTo>
                    <a:pt x="0" y="55"/>
                    <a:pt x="60" y="0"/>
                    <a:pt x="134" y="0"/>
                  </a:cubicBezTo>
                  <a:cubicBezTo>
                    <a:pt x="209" y="0"/>
                    <a:pt x="269" y="55"/>
                    <a:pt x="269" y="122"/>
                  </a:cubicBezTo>
                  <a:cubicBezTo>
                    <a:pt x="269" y="189"/>
                    <a:pt x="209" y="243"/>
                    <a:pt x="134" y="243"/>
                  </a:cubicBezTo>
                  <a:cubicBezTo>
                    <a:pt x="60" y="243"/>
                    <a:pt x="0" y="189"/>
                    <a:pt x="0" y="122"/>
                  </a:cubicBezTo>
                  <a:close/>
                  <a:moveTo>
                    <a:pt x="119" y="122"/>
                  </a:moveTo>
                  <a:cubicBezTo>
                    <a:pt x="119" y="130"/>
                    <a:pt x="126" y="136"/>
                    <a:pt x="134" y="136"/>
                  </a:cubicBezTo>
                  <a:cubicBezTo>
                    <a:pt x="143" y="136"/>
                    <a:pt x="150" y="130"/>
                    <a:pt x="150" y="122"/>
                  </a:cubicBezTo>
                  <a:cubicBezTo>
                    <a:pt x="150" y="114"/>
                    <a:pt x="143" y="107"/>
                    <a:pt x="134" y="107"/>
                  </a:cubicBezTo>
                  <a:cubicBezTo>
                    <a:pt x="126" y="107"/>
                    <a:pt x="119" y="114"/>
                    <a:pt x="119" y="122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0" name="Freeform 54">
              <a:extLst>
                <a:ext uri="{FF2B5EF4-FFF2-40B4-BE49-F238E27FC236}">
                  <a16:creationId xmlns:a16="http://schemas.microsoft.com/office/drawing/2014/main" id="{4FA677D5-B6F7-4813-9DF1-84B771C6C9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8" y="1485"/>
              <a:ext cx="390" cy="352"/>
            </a:xfrm>
            <a:custGeom>
              <a:avLst/>
              <a:gdLst>
                <a:gd name="T0" fmla="*/ 0 w 269"/>
                <a:gd name="T1" fmla="*/ 3426 h 243"/>
                <a:gd name="T2" fmla="*/ 3828 w 269"/>
                <a:gd name="T3" fmla="*/ 0 h 243"/>
                <a:gd name="T4" fmla="*/ 7603 w 269"/>
                <a:gd name="T5" fmla="*/ 3426 h 243"/>
                <a:gd name="T6" fmla="*/ 3828 w 269"/>
                <a:gd name="T7" fmla="*/ 6824 h 243"/>
                <a:gd name="T8" fmla="*/ 0 w 269"/>
                <a:gd name="T9" fmla="*/ 3426 h 243"/>
                <a:gd name="T10" fmla="*/ 3387 w 269"/>
                <a:gd name="T11" fmla="*/ 3426 h 243"/>
                <a:gd name="T12" fmla="*/ 3828 w 269"/>
                <a:gd name="T13" fmla="*/ 3811 h 243"/>
                <a:gd name="T14" fmla="*/ 4247 w 269"/>
                <a:gd name="T15" fmla="*/ 3426 h 243"/>
                <a:gd name="T16" fmla="*/ 3828 w 269"/>
                <a:gd name="T17" fmla="*/ 3013 h 243"/>
                <a:gd name="T18" fmla="*/ 3387 w 269"/>
                <a:gd name="T19" fmla="*/ 3426 h 2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9"/>
                <a:gd name="T31" fmla="*/ 0 h 243"/>
                <a:gd name="T32" fmla="*/ 269 w 269"/>
                <a:gd name="T33" fmla="*/ 243 h 2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9" h="243">
                  <a:moveTo>
                    <a:pt x="0" y="122"/>
                  </a:moveTo>
                  <a:cubicBezTo>
                    <a:pt x="0" y="55"/>
                    <a:pt x="60" y="0"/>
                    <a:pt x="135" y="0"/>
                  </a:cubicBezTo>
                  <a:cubicBezTo>
                    <a:pt x="209" y="0"/>
                    <a:pt x="269" y="55"/>
                    <a:pt x="269" y="122"/>
                  </a:cubicBezTo>
                  <a:cubicBezTo>
                    <a:pt x="269" y="189"/>
                    <a:pt x="209" y="243"/>
                    <a:pt x="135" y="243"/>
                  </a:cubicBezTo>
                  <a:cubicBezTo>
                    <a:pt x="60" y="243"/>
                    <a:pt x="0" y="189"/>
                    <a:pt x="0" y="122"/>
                  </a:cubicBezTo>
                  <a:close/>
                  <a:moveTo>
                    <a:pt x="119" y="122"/>
                  </a:moveTo>
                  <a:cubicBezTo>
                    <a:pt x="119" y="130"/>
                    <a:pt x="126" y="136"/>
                    <a:pt x="135" y="136"/>
                  </a:cubicBezTo>
                  <a:cubicBezTo>
                    <a:pt x="143" y="136"/>
                    <a:pt x="150" y="130"/>
                    <a:pt x="150" y="122"/>
                  </a:cubicBezTo>
                  <a:cubicBezTo>
                    <a:pt x="150" y="114"/>
                    <a:pt x="143" y="107"/>
                    <a:pt x="135" y="107"/>
                  </a:cubicBezTo>
                  <a:cubicBezTo>
                    <a:pt x="126" y="107"/>
                    <a:pt x="119" y="114"/>
                    <a:pt x="119" y="122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1" name="Line 55">
              <a:extLst>
                <a:ext uri="{FF2B5EF4-FFF2-40B4-BE49-F238E27FC236}">
                  <a16:creationId xmlns:a16="http://schemas.microsoft.com/office/drawing/2014/main" id="{72721B92-C588-45A5-B991-82CC47A55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7" y="1408"/>
              <a:ext cx="1036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2" name="Freeform 56">
              <a:extLst>
                <a:ext uri="{FF2B5EF4-FFF2-40B4-BE49-F238E27FC236}">
                  <a16:creationId xmlns:a16="http://schemas.microsoft.com/office/drawing/2014/main" id="{295ECEC0-8DB7-48C6-8703-679134176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3" y="1234"/>
              <a:ext cx="388" cy="352"/>
            </a:xfrm>
            <a:custGeom>
              <a:avLst/>
              <a:gdLst>
                <a:gd name="T0" fmla="*/ 0 w 268"/>
                <a:gd name="T1" fmla="*/ 3426 h 243"/>
                <a:gd name="T2" fmla="*/ 3748 w 268"/>
                <a:gd name="T3" fmla="*/ 0 h 243"/>
                <a:gd name="T4" fmla="*/ 7489 w 268"/>
                <a:gd name="T5" fmla="*/ 3426 h 243"/>
                <a:gd name="T6" fmla="*/ 3748 w 268"/>
                <a:gd name="T7" fmla="*/ 6824 h 243"/>
                <a:gd name="T8" fmla="*/ 0 w 268"/>
                <a:gd name="T9" fmla="*/ 3426 h 243"/>
                <a:gd name="T10" fmla="*/ 3308 w 268"/>
                <a:gd name="T11" fmla="*/ 3426 h 243"/>
                <a:gd name="T12" fmla="*/ 3748 w 268"/>
                <a:gd name="T13" fmla="*/ 3811 h 243"/>
                <a:gd name="T14" fmla="*/ 4190 w 268"/>
                <a:gd name="T15" fmla="*/ 3426 h 243"/>
                <a:gd name="T16" fmla="*/ 3748 w 268"/>
                <a:gd name="T17" fmla="*/ 3013 h 243"/>
                <a:gd name="T18" fmla="*/ 3308 w 268"/>
                <a:gd name="T19" fmla="*/ 3426 h 2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"/>
                <a:gd name="T31" fmla="*/ 0 h 243"/>
                <a:gd name="T32" fmla="*/ 268 w 268"/>
                <a:gd name="T33" fmla="*/ 243 h 2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" h="243">
                  <a:moveTo>
                    <a:pt x="0" y="122"/>
                  </a:moveTo>
                  <a:cubicBezTo>
                    <a:pt x="0" y="55"/>
                    <a:pt x="60" y="0"/>
                    <a:pt x="134" y="0"/>
                  </a:cubicBezTo>
                  <a:cubicBezTo>
                    <a:pt x="208" y="0"/>
                    <a:pt x="268" y="55"/>
                    <a:pt x="268" y="122"/>
                  </a:cubicBezTo>
                  <a:cubicBezTo>
                    <a:pt x="268" y="189"/>
                    <a:pt x="208" y="243"/>
                    <a:pt x="134" y="243"/>
                  </a:cubicBezTo>
                  <a:cubicBezTo>
                    <a:pt x="60" y="243"/>
                    <a:pt x="0" y="189"/>
                    <a:pt x="0" y="122"/>
                  </a:cubicBezTo>
                  <a:close/>
                  <a:moveTo>
                    <a:pt x="118" y="122"/>
                  </a:moveTo>
                  <a:cubicBezTo>
                    <a:pt x="118" y="130"/>
                    <a:pt x="125" y="136"/>
                    <a:pt x="134" y="136"/>
                  </a:cubicBezTo>
                  <a:cubicBezTo>
                    <a:pt x="143" y="136"/>
                    <a:pt x="150" y="130"/>
                    <a:pt x="150" y="122"/>
                  </a:cubicBezTo>
                  <a:cubicBezTo>
                    <a:pt x="150" y="114"/>
                    <a:pt x="143" y="107"/>
                    <a:pt x="134" y="107"/>
                  </a:cubicBezTo>
                  <a:cubicBezTo>
                    <a:pt x="125" y="107"/>
                    <a:pt x="118" y="114"/>
                    <a:pt x="118" y="122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3" name="Freeform 57">
              <a:extLst>
                <a:ext uri="{FF2B5EF4-FFF2-40B4-BE49-F238E27FC236}">
                  <a16:creationId xmlns:a16="http://schemas.microsoft.com/office/drawing/2014/main" id="{CBF67919-0368-4871-87D1-B8EBBA65B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0" y="1234"/>
              <a:ext cx="390" cy="352"/>
            </a:xfrm>
            <a:custGeom>
              <a:avLst/>
              <a:gdLst>
                <a:gd name="T0" fmla="*/ 0 w 269"/>
                <a:gd name="T1" fmla="*/ 3426 h 243"/>
                <a:gd name="T2" fmla="*/ 3780 w 269"/>
                <a:gd name="T3" fmla="*/ 0 h 243"/>
                <a:gd name="T4" fmla="*/ 7603 w 269"/>
                <a:gd name="T5" fmla="*/ 3426 h 243"/>
                <a:gd name="T6" fmla="*/ 3780 w 269"/>
                <a:gd name="T7" fmla="*/ 6824 h 243"/>
                <a:gd name="T8" fmla="*/ 0 w 269"/>
                <a:gd name="T9" fmla="*/ 3426 h 243"/>
                <a:gd name="T10" fmla="*/ 3387 w 269"/>
                <a:gd name="T11" fmla="*/ 3426 h 243"/>
                <a:gd name="T12" fmla="*/ 3780 w 269"/>
                <a:gd name="T13" fmla="*/ 3811 h 243"/>
                <a:gd name="T14" fmla="*/ 4247 w 269"/>
                <a:gd name="T15" fmla="*/ 3426 h 243"/>
                <a:gd name="T16" fmla="*/ 3780 w 269"/>
                <a:gd name="T17" fmla="*/ 3013 h 243"/>
                <a:gd name="T18" fmla="*/ 3387 w 269"/>
                <a:gd name="T19" fmla="*/ 3426 h 2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9"/>
                <a:gd name="T31" fmla="*/ 0 h 243"/>
                <a:gd name="T32" fmla="*/ 269 w 269"/>
                <a:gd name="T33" fmla="*/ 243 h 2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9" h="243">
                  <a:moveTo>
                    <a:pt x="0" y="122"/>
                  </a:moveTo>
                  <a:cubicBezTo>
                    <a:pt x="0" y="55"/>
                    <a:pt x="60" y="0"/>
                    <a:pt x="134" y="0"/>
                  </a:cubicBezTo>
                  <a:cubicBezTo>
                    <a:pt x="209" y="0"/>
                    <a:pt x="269" y="55"/>
                    <a:pt x="269" y="122"/>
                  </a:cubicBezTo>
                  <a:cubicBezTo>
                    <a:pt x="269" y="189"/>
                    <a:pt x="209" y="243"/>
                    <a:pt x="134" y="243"/>
                  </a:cubicBezTo>
                  <a:cubicBezTo>
                    <a:pt x="60" y="243"/>
                    <a:pt x="0" y="189"/>
                    <a:pt x="0" y="122"/>
                  </a:cubicBezTo>
                  <a:close/>
                  <a:moveTo>
                    <a:pt x="119" y="122"/>
                  </a:moveTo>
                  <a:cubicBezTo>
                    <a:pt x="119" y="130"/>
                    <a:pt x="126" y="136"/>
                    <a:pt x="134" y="136"/>
                  </a:cubicBezTo>
                  <a:cubicBezTo>
                    <a:pt x="143" y="136"/>
                    <a:pt x="150" y="130"/>
                    <a:pt x="150" y="122"/>
                  </a:cubicBezTo>
                  <a:cubicBezTo>
                    <a:pt x="150" y="114"/>
                    <a:pt x="143" y="107"/>
                    <a:pt x="134" y="107"/>
                  </a:cubicBezTo>
                  <a:cubicBezTo>
                    <a:pt x="126" y="107"/>
                    <a:pt x="119" y="114"/>
                    <a:pt x="119" y="122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4" name="Freeform 58">
              <a:extLst>
                <a:ext uri="{FF2B5EF4-FFF2-40B4-BE49-F238E27FC236}">
                  <a16:creationId xmlns:a16="http://schemas.microsoft.com/office/drawing/2014/main" id="{35000A03-3DF9-476A-8F2E-54D818DB19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4" y="1234"/>
              <a:ext cx="389" cy="352"/>
            </a:xfrm>
            <a:custGeom>
              <a:avLst/>
              <a:gdLst>
                <a:gd name="T0" fmla="*/ 0 w 268"/>
                <a:gd name="T1" fmla="*/ 3426 h 243"/>
                <a:gd name="T2" fmla="*/ 3846 w 268"/>
                <a:gd name="T3" fmla="*/ 0 h 243"/>
                <a:gd name="T4" fmla="*/ 7667 w 268"/>
                <a:gd name="T5" fmla="*/ 3426 h 243"/>
                <a:gd name="T6" fmla="*/ 3846 w 268"/>
                <a:gd name="T7" fmla="*/ 6824 h 243"/>
                <a:gd name="T8" fmla="*/ 0 w 268"/>
                <a:gd name="T9" fmla="*/ 3426 h 243"/>
                <a:gd name="T10" fmla="*/ 3370 w 268"/>
                <a:gd name="T11" fmla="*/ 3426 h 243"/>
                <a:gd name="T12" fmla="*/ 3846 w 268"/>
                <a:gd name="T13" fmla="*/ 3811 h 243"/>
                <a:gd name="T14" fmla="*/ 4294 w 268"/>
                <a:gd name="T15" fmla="*/ 3426 h 243"/>
                <a:gd name="T16" fmla="*/ 3846 w 268"/>
                <a:gd name="T17" fmla="*/ 3013 h 243"/>
                <a:gd name="T18" fmla="*/ 3370 w 268"/>
                <a:gd name="T19" fmla="*/ 3426 h 2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"/>
                <a:gd name="T31" fmla="*/ 0 h 243"/>
                <a:gd name="T32" fmla="*/ 268 w 268"/>
                <a:gd name="T33" fmla="*/ 243 h 2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" h="243">
                  <a:moveTo>
                    <a:pt x="0" y="122"/>
                  </a:moveTo>
                  <a:cubicBezTo>
                    <a:pt x="0" y="55"/>
                    <a:pt x="60" y="0"/>
                    <a:pt x="134" y="0"/>
                  </a:cubicBezTo>
                  <a:cubicBezTo>
                    <a:pt x="208" y="0"/>
                    <a:pt x="268" y="55"/>
                    <a:pt x="268" y="122"/>
                  </a:cubicBezTo>
                  <a:cubicBezTo>
                    <a:pt x="268" y="189"/>
                    <a:pt x="208" y="243"/>
                    <a:pt x="134" y="243"/>
                  </a:cubicBezTo>
                  <a:cubicBezTo>
                    <a:pt x="60" y="243"/>
                    <a:pt x="0" y="189"/>
                    <a:pt x="0" y="122"/>
                  </a:cubicBezTo>
                  <a:close/>
                  <a:moveTo>
                    <a:pt x="118" y="122"/>
                  </a:moveTo>
                  <a:cubicBezTo>
                    <a:pt x="118" y="130"/>
                    <a:pt x="126" y="136"/>
                    <a:pt x="134" y="136"/>
                  </a:cubicBezTo>
                  <a:cubicBezTo>
                    <a:pt x="143" y="136"/>
                    <a:pt x="150" y="130"/>
                    <a:pt x="150" y="122"/>
                  </a:cubicBezTo>
                  <a:cubicBezTo>
                    <a:pt x="150" y="114"/>
                    <a:pt x="143" y="107"/>
                    <a:pt x="134" y="107"/>
                  </a:cubicBezTo>
                  <a:cubicBezTo>
                    <a:pt x="126" y="107"/>
                    <a:pt x="118" y="114"/>
                    <a:pt x="118" y="122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5" name="Freeform 59">
              <a:extLst>
                <a:ext uri="{FF2B5EF4-FFF2-40B4-BE49-F238E27FC236}">
                  <a16:creationId xmlns:a16="http://schemas.microsoft.com/office/drawing/2014/main" id="{B86F21E5-0131-49F9-972B-46B13170BB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3" y="1234"/>
              <a:ext cx="389" cy="352"/>
            </a:xfrm>
            <a:custGeom>
              <a:avLst/>
              <a:gdLst>
                <a:gd name="T0" fmla="*/ 0 w 268"/>
                <a:gd name="T1" fmla="*/ 3426 h 243"/>
                <a:gd name="T2" fmla="*/ 3846 w 268"/>
                <a:gd name="T3" fmla="*/ 0 h 243"/>
                <a:gd name="T4" fmla="*/ 7667 w 268"/>
                <a:gd name="T5" fmla="*/ 3426 h 243"/>
                <a:gd name="T6" fmla="*/ 3846 w 268"/>
                <a:gd name="T7" fmla="*/ 6824 h 243"/>
                <a:gd name="T8" fmla="*/ 0 w 268"/>
                <a:gd name="T9" fmla="*/ 3426 h 243"/>
                <a:gd name="T10" fmla="*/ 3370 w 268"/>
                <a:gd name="T11" fmla="*/ 3426 h 243"/>
                <a:gd name="T12" fmla="*/ 3846 w 268"/>
                <a:gd name="T13" fmla="*/ 3811 h 243"/>
                <a:gd name="T14" fmla="*/ 4294 w 268"/>
                <a:gd name="T15" fmla="*/ 3426 h 243"/>
                <a:gd name="T16" fmla="*/ 3846 w 268"/>
                <a:gd name="T17" fmla="*/ 3013 h 243"/>
                <a:gd name="T18" fmla="*/ 3370 w 268"/>
                <a:gd name="T19" fmla="*/ 3426 h 2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"/>
                <a:gd name="T31" fmla="*/ 0 h 243"/>
                <a:gd name="T32" fmla="*/ 268 w 268"/>
                <a:gd name="T33" fmla="*/ 243 h 2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" h="243">
                  <a:moveTo>
                    <a:pt x="0" y="122"/>
                  </a:moveTo>
                  <a:cubicBezTo>
                    <a:pt x="0" y="55"/>
                    <a:pt x="60" y="0"/>
                    <a:pt x="134" y="0"/>
                  </a:cubicBezTo>
                  <a:cubicBezTo>
                    <a:pt x="208" y="0"/>
                    <a:pt x="268" y="55"/>
                    <a:pt x="268" y="122"/>
                  </a:cubicBezTo>
                  <a:cubicBezTo>
                    <a:pt x="268" y="189"/>
                    <a:pt x="208" y="243"/>
                    <a:pt x="134" y="243"/>
                  </a:cubicBezTo>
                  <a:cubicBezTo>
                    <a:pt x="60" y="243"/>
                    <a:pt x="0" y="189"/>
                    <a:pt x="0" y="122"/>
                  </a:cubicBezTo>
                  <a:close/>
                  <a:moveTo>
                    <a:pt x="118" y="122"/>
                  </a:moveTo>
                  <a:cubicBezTo>
                    <a:pt x="118" y="130"/>
                    <a:pt x="125" y="136"/>
                    <a:pt x="134" y="136"/>
                  </a:cubicBezTo>
                  <a:cubicBezTo>
                    <a:pt x="142" y="136"/>
                    <a:pt x="150" y="130"/>
                    <a:pt x="150" y="122"/>
                  </a:cubicBezTo>
                  <a:cubicBezTo>
                    <a:pt x="150" y="114"/>
                    <a:pt x="142" y="107"/>
                    <a:pt x="134" y="107"/>
                  </a:cubicBezTo>
                  <a:cubicBezTo>
                    <a:pt x="125" y="107"/>
                    <a:pt x="118" y="114"/>
                    <a:pt x="118" y="122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6" name="Freeform 60">
              <a:extLst>
                <a:ext uri="{FF2B5EF4-FFF2-40B4-BE49-F238E27FC236}">
                  <a16:creationId xmlns:a16="http://schemas.microsoft.com/office/drawing/2014/main" id="{761F3EAF-8F08-4FF7-A6A6-8657192FE6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6" y="1234"/>
              <a:ext cx="390" cy="352"/>
            </a:xfrm>
            <a:custGeom>
              <a:avLst/>
              <a:gdLst>
                <a:gd name="T0" fmla="*/ 0 w 269"/>
                <a:gd name="T1" fmla="*/ 3426 h 243"/>
                <a:gd name="T2" fmla="*/ 3828 w 269"/>
                <a:gd name="T3" fmla="*/ 0 h 243"/>
                <a:gd name="T4" fmla="*/ 7603 w 269"/>
                <a:gd name="T5" fmla="*/ 3426 h 243"/>
                <a:gd name="T6" fmla="*/ 3828 w 269"/>
                <a:gd name="T7" fmla="*/ 6824 h 243"/>
                <a:gd name="T8" fmla="*/ 0 w 269"/>
                <a:gd name="T9" fmla="*/ 3426 h 243"/>
                <a:gd name="T10" fmla="*/ 3387 w 269"/>
                <a:gd name="T11" fmla="*/ 3426 h 243"/>
                <a:gd name="T12" fmla="*/ 3828 w 269"/>
                <a:gd name="T13" fmla="*/ 3811 h 243"/>
                <a:gd name="T14" fmla="*/ 4276 w 269"/>
                <a:gd name="T15" fmla="*/ 3426 h 243"/>
                <a:gd name="T16" fmla="*/ 3828 w 269"/>
                <a:gd name="T17" fmla="*/ 3013 h 243"/>
                <a:gd name="T18" fmla="*/ 3387 w 269"/>
                <a:gd name="T19" fmla="*/ 3426 h 2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9"/>
                <a:gd name="T31" fmla="*/ 0 h 243"/>
                <a:gd name="T32" fmla="*/ 269 w 269"/>
                <a:gd name="T33" fmla="*/ 243 h 2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9" h="243">
                  <a:moveTo>
                    <a:pt x="0" y="122"/>
                  </a:moveTo>
                  <a:cubicBezTo>
                    <a:pt x="0" y="55"/>
                    <a:pt x="61" y="0"/>
                    <a:pt x="135" y="0"/>
                  </a:cubicBezTo>
                  <a:cubicBezTo>
                    <a:pt x="209" y="0"/>
                    <a:pt x="269" y="55"/>
                    <a:pt x="269" y="122"/>
                  </a:cubicBezTo>
                  <a:cubicBezTo>
                    <a:pt x="269" y="189"/>
                    <a:pt x="209" y="243"/>
                    <a:pt x="135" y="243"/>
                  </a:cubicBezTo>
                  <a:cubicBezTo>
                    <a:pt x="61" y="243"/>
                    <a:pt x="0" y="189"/>
                    <a:pt x="0" y="122"/>
                  </a:cubicBezTo>
                  <a:close/>
                  <a:moveTo>
                    <a:pt x="119" y="122"/>
                  </a:moveTo>
                  <a:cubicBezTo>
                    <a:pt x="119" y="130"/>
                    <a:pt x="126" y="136"/>
                    <a:pt x="135" y="136"/>
                  </a:cubicBezTo>
                  <a:cubicBezTo>
                    <a:pt x="144" y="136"/>
                    <a:pt x="151" y="130"/>
                    <a:pt x="151" y="122"/>
                  </a:cubicBezTo>
                  <a:cubicBezTo>
                    <a:pt x="151" y="114"/>
                    <a:pt x="144" y="107"/>
                    <a:pt x="135" y="107"/>
                  </a:cubicBezTo>
                  <a:cubicBezTo>
                    <a:pt x="126" y="107"/>
                    <a:pt x="119" y="114"/>
                    <a:pt x="119" y="122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7" name="Freeform 61">
              <a:extLst>
                <a:ext uri="{FF2B5EF4-FFF2-40B4-BE49-F238E27FC236}">
                  <a16:creationId xmlns:a16="http://schemas.microsoft.com/office/drawing/2014/main" id="{9EBE98F0-4ED6-4056-A2EE-1A4DD1E53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1199"/>
              <a:ext cx="55" cy="904"/>
            </a:xfrm>
            <a:custGeom>
              <a:avLst/>
              <a:gdLst>
                <a:gd name="T0" fmla="*/ 0 w 55"/>
                <a:gd name="T1" fmla="*/ 51 h 904"/>
                <a:gd name="T2" fmla="*/ 0 w 55"/>
                <a:gd name="T3" fmla="*/ 904 h 904"/>
                <a:gd name="T4" fmla="*/ 55 w 55"/>
                <a:gd name="T5" fmla="*/ 904 h 904"/>
                <a:gd name="T6" fmla="*/ 55 w 55"/>
                <a:gd name="T7" fmla="*/ 0 h 9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904"/>
                <a:gd name="T14" fmla="*/ 55 w 55"/>
                <a:gd name="T15" fmla="*/ 904 h 9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904">
                  <a:moveTo>
                    <a:pt x="0" y="51"/>
                  </a:moveTo>
                  <a:lnTo>
                    <a:pt x="0" y="904"/>
                  </a:lnTo>
                  <a:lnTo>
                    <a:pt x="55" y="904"/>
                  </a:lnTo>
                  <a:lnTo>
                    <a:pt x="55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8" name="Line 62">
              <a:extLst>
                <a:ext uri="{FF2B5EF4-FFF2-40B4-BE49-F238E27FC236}">
                  <a16:creationId xmlns:a16="http://schemas.microsoft.com/office/drawing/2014/main" id="{3B464559-259B-43C5-936B-24CC9DE6ED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7" y="1910"/>
              <a:ext cx="1036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9" name="Freeform 63">
              <a:extLst>
                <a:ext uri="{FF2B5EF4-FFF2-40B4-BE49-F238E27FC236}">
                  <a16:creationId xmlns:a16="http://schemas.microsoft.com/office/drawing/2014/main" id="{86D6C12C-0FFF-4120-BB3A-0E82B0A4ED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3" y="1737"/>
              <a:ext cx="388" cy="351"/>
            </a:xfrm>
            <a:custGeom>
              <a:avLst/>
              <a:gdLst>
                <a:gd name="T0" fmla="*/ 0 w 268"/>
                <a:gd name="T1" fmla="*/ 3448 h 242"/>
                <a:gd name="T2" fmla="*/ 3748 w 268"/>
                <a:gd name="T3" fmla="*/ 0 h 242"/>
                <a:gd name="T4" fmla="*/ 7489 w 268"/>
                <a:gd name="T5" fmla="*/ 3448 h 242"/>
                <a:gd name="T6" fmla="*/ 3748 w 268"/>
                <a:gd name="T7" fmla="*/ 6869 h 242"/>
                <a:gd name="T8" fmla="*/ 0 w 268"/>
                <a:gd name="T9" fmla="*/ 3448 h 242"/>
                <a:gd name="T10" fmla="*/ 3308 w 268"/>
                <a:gd name="T11" fmla="*/ 3448 h 242"/>
                <a:gd name="T12" fmla="*/ 3748 w 268"/>
                <a:gd name="T13" fmla="*/ 3839 h 242"/>
                <a:gd name="T14" fmla="*/ 4190 w 268"/>
                <a:gd name="T15" fmla="*/ 3448 h 242"/>
                <a:gd name="T16" fmla="*/ 3748 w 268"/>
                <a:gd name="T17" fmla="*/ 3036 h 242"/>
                <a:gd name="T18" fmla="*/ 3308 w 268"/>
                <a:gd name="T19" fmla="*/ 3448 h 2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"/>
                <a:gd name="T31" fmla="*/ 0 h 242"/>
                <a:gd name="T32" fmla="*/ 268 w 268"/>
                <a:gd name="T33" fmla="*/ 242 h 2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" h="242">
                  <a:moveTo>
                    <a:pt x="0" y="121"/>
                  </a:moveTo>
                  <a:cubicBezTo>
                    <a:pt x="0" y="54"/>
                    <a:pt x="60" y="0"/>
                    <a:pt x="134" y="0"/>
                  </a:cubicBezTo>
                  <a:cubicBezTo>
                    <a:pt x="208" y="0"/>
                    <a:pt x="268" y="54"/>
                    <a:pt x="268" y="121"/>
                  </a:cubicBezTo>
                  <a:cubicBezTo>
                    <a:pt x="268" y="188"/>
                    <a:pt x="208" y="242"/>
                    <a:pt x="134" y="242"/>
                  </a:cubicBezTo>
                  <a:cubicBezTo>
                    <a:pt x="60" y="242"/>
                    <a:pt x="0" y="188"/>
                    <a:pt x="0" y="121"/>
                  </a:cubicBezTo>
                  <a:close/>
                  <a:moveTo>
                    <a:pt x="118" y="121"/>
                  </a:moveTo>
                  <a:cubicBezTo>
                    <a:pt x="118" y="129"/>
                    <a:pt x="125" y="135"/>
                    <a:pt x="134" y="135"/>
                  </a:cubicBezTo>
                  <a:cubicBezTo>
                    <a:pt x="143" y="135"/>
                    <a:pt x="150" y="129"/>
                    <a:pt x="150" y="121"/>
                  </a:cubicBezTo>
                  <a:cubicBezTo>
                    <a:pt x="150" y="113"/>
                    <a:pt x="143" y="107"/>
                    <a:pt x="134" y="107"/>
                  </a:cubicBezTo>
                  <a:cubicBezTo>
                    <a:pt x="125" y="107"/>
                    <a:pt x="118" y="113"/>
                    <a:pt x="118" y="121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0" name="Freeform 64">
              <a:extLst>
                <a:ext uri="{FF2B5EF4-FFF2-40B4-BE49-F238E27FC236}">
                  <a16:creationId xmlns:a16="http://schemas.microsoft.com/office/drawing/2014/main" id="{34E8257F-E939-441B-A9B4-4D6E8316B4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0" y="1737"/>
              <a:ext cx="390" cy="351"/>
            </a:xfrm>
            <a:custGeom>
              <a:avLst/>
              <a:gdLst>
                <a:gd name="T0" fmla="*/ 0 w 269"/>
                <a:gd name="T1" fmla="*/ 3448 h 242"/>
                <a:gd name="T2" fmla="*/ 3780 w 269"/>
                <a:gd name="T3" fmla="*/ 0 h 242"/>
                <a:gd name="T4" fmla="*/ 7603 w 269"/>
                <a:gd name="T5" fmla="*/ 3448 h 242"/>
                <a:gd name="T6" fmla="*/ 3780 w 269"/>
                <a:gd name="T7" fmla="*/ 6869 h 242"/>
                <a:gd name="T8" fmla="*/ 0 w 269"/>
                <a:gd name="T9" fmla="*/ 3448 h 242"/>
                <a:gd name="T10" fmla="*/ 3387 w 269"/>
                <a:gd name="T11" fmla="*/ 3448 h 242"/>
                <a:gd name="T12" fmla="*/ 3780 w 269"/>
                <a:gd name="T13" fmla="*/ 3839 h 242"/>
                <a:gd name="T14" fmla="*/ 4247 w 269"/>
                <a:gd name="T15" fmla="*/ 3448 h 242"/>
                <a:gd name="T16" fmla="*/ 3780 w 269"/>
                <a:gd name="T17" fmla="*/ 3036 h 242"/>
                <a:gd name="T18" fmla="*/ 3387 w 269"/>
                <a:gd name="T19" fmla="*/ 3448 h 2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9"/>
                <a:gd name="T31" fmla="*/ 0 h 242"/>
                <a:gd name="T32" fmla="*/ 269 w 269"/>
                <a:gd name="T33" fmla="*/ 242 h 2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9" h="242">
                  <a:moveTo>
                    <a:pt x="0" y="121"/>
                  </a:moveTo>
                  <a:cubicBezTo>
                    <a:pt x="0" y="54"/>
                    <a:pt x="60" y="0"/>
                    <a:pt x="134" y="0"/>
                  </a:cubicBezTo>
                  <a:cubicBezTo>
                    <a:pt x="209" y="0"/>
                    <a:pt x="269" y="54"/>
                    <a:pt x="269" y="121"/>
                  </a:cubicBezTo>
                  <a:cubicBezTo>
                    <a:pt x="269" y="188"/>
                    <a:pt x="209" y="242"/>
                    <a:pt x="134" y="242"/>
                  </a:cubicBezTo>
                  <a:cubicBezTo>
                    <a:pt x="60" y="242"/>
                    <a:pt x="0" y="188"/>
                    <a:pt x="0" y="121"/>
                  </a:cubicBezTo>
                  <a:close/>
                  <a:moveTo>
                    <a:pt x="119" y="121"/>
                  </a:moveTo>
                  <a:cubicBezTo>
                    <a:pt x="119" y="129"/>
                    <a:pt x="126" y="135"/>
                    <a:pt x="134" y="135"/>
                  </a:cubicBezTo>
                  <a:cubicBezTo>
                    <a:pt x="143" y="135"/>
                    <a:pt x="150" y="129"/>
                    <a:pt x="150" y="121"/>
                  </a:cubicBezTo>
                  <a:cubicBezTo>
                    <a:pt x="150" y="113"/>
                    <a:pt x="143" y="107"/>
                    <a:pt x="134" y="107"/>
                  </a:cubicBezTo>
                  <a:cubicBezTo>
                    <a:pt x="126" y="107"/>
                    <a:pt x="119" y="113"/>
                    <a:pt x="119" y="121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1" name="Freeform 65">
              <a:extLst>
                <a:ext uri="{FF2B5EF4-FFF2-40B4-BE49-F238E27FC236}">
                  <a16:creationId xmlns:a16="http://schemas.microsoft.com/office/drawing/2014/main" id="{07B60AFC-05DA-41B9-95E0-4CD0B81E13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4" y="1737"/>
              <a:ext cx="389" cy="351"/>
            </a:xfrm>
            <a:custGeom>
              <a:avLst/>
              <a:gdLst>
                <a:gd name="T0" fmla="*/ 0 w 268"/>
                <a:gd name="T1" fmla="*/ 3448 h 242"/>
                <a:gd name="T2" fmla="*/ 3846 w 268"/>
                <a:gd name="T3" fmla="*/ 0 h 242"/>
                <a:gd name="T4" fmla="*/ 7667 w 268"/>
                <a:gd name="T5" fmla="*/ 3448 h 242"/>
                <a:gd name="T6" fmla="*/ 3846 w 268"/>
                <a:gd name="T7" fmla="*/ 6869 h 242"/>
                <a:gd name="T8" fmla="*/ 0 w 268"/>
                <a:gd name="T9" fmla="*/ 3448 h 242"/>
                <a:gd name="T10" fmla="*/ 3370 w 268"/>
                <a:gd name="T11" fmla="*/ 3448 h 242"/>
                <a:gd name="T12" fmla="*/ 3846 w 268"/>
                <a:gd name="T13" fmla="*/ 3839 h 242"/>
                <a:gd name="T14" fmla="*/ 4294 w 268"/>
                <a:gd name="T15" fmla="*/ 3448 h 242"/>
                <a:gd name="T16" fmla="*/ 3846 w 268"/>
                <a:gd name="T17" fmla="*/ 3036 h 242"/>
                <a:gd name="T18" fmla="*/ 3370 w 268"/>
                <a:gd name="T19" fmla="*/ 3448 h 2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"/>
                <a:gd name="T31" fmla="*/ 0 h 242"/>
                <a:gd name="T32" fmla="*/ 268 w 268"/>
                <a:gd name="T33" fmla="*/ 242 h 2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" h="242">
                  <a:moveTo>
                    <a:pt x="0" y="121"/>
                  </a:moveTo>
                  <a:cubicBezTo>
                    <a:pt x="0" y="54"/>
                    <a:pt x="60" y="0"/>
                    <a:pt x="134" y="0"/>
                  </a:cubicBezTo>
                  <a:cubicBezTo>
                    <a:pt x="208" y="0"/>
                    <a:pt x="268" y="54"/>
                    <a:pt x="268" y="121"/>
                  </a:cubicBezTo>
                  <a:cubicBezTo>
                    <a:pt x="268" y="188"/>
                    <a:pt x="208" y="242"/>
                    <a:pt x="134" y="242"/>
                  </a:cubicBezTo>
                  <a:cubicBezTo>
                    <a:pt x="60" y="242"/>
                    <a:pt x="0" y="188"/>
                    <a:pt x="0" y="121"/>
                  </a:cubicBezTo>
                  <a:close/>
                  <a:moveTo>
                    <a:pt x="118" y="121"/>
                  </a:moveTo>
                  <a:cubicBezTo>
                    <a:pt x="118" y="129"/>
                    <a:pt x="126" y="135"/>
                    <a:pt x="134" y="135"/>
                  </a:cubicBezTo>
                  <a:cubicBezTo>
                    <a:pt x="143" y="135"/>
                    <a:pt x="150" y="129"/>
                    <a:pt x="150" y="121"/>
                  </a:cubicBezTo>
                  <a:cubicBezTo>
                    <a:pt x="150" y="113"/>
                    <a:pt x="143" y="107"/>
                    <a:pt x="134" y="107"/>
                  </a:cubicBezTo>
                  <a:cubicBezTo>
                    <a:pt x="126" y="107"/>
                    <a:pt x="118" y="113"/>
                    <a:pt x="118" y="121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2" name="Freeform 66">
              <a:extLst>
                <a:ext uri="{FF2B5EF4-FFF2-40B4-BE49-F238E27FC236}">
                  <a16:creationId xmlns:a16="http://schemas.microsoft.com/office/drawing/2014/main" id="{111EC267-C061-4173-9477-539218BA71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3" y="1737"/>
              <a:ext cx="389" cy="351"/>
            </a:xfrm>
            <a:custGeom>
              <a:avLst/>
              <a:gdLst>
                <a:gd name="T0" fmla="*/ 0 w 268"/>
                <a:gd name="T1" fmla="*/ 3448 h 242"/>
                <a:gd name="T2" fmla="*/ 3846 w 268"/>
                <a:gd name="T3" fmla="*/ 0 h 242"/>
                <a:gd name="T4" fmla="*/ 7667 w 268"/>
                <a:gd name="T5" fmla="*/ 3448 h 242"/>
                <a:gd name="T6" fmla="*/ 3846 w 268"/>
                <a:gd name="T7" fmla="*/ 6869 h 242"/>
                <a:gd name="T8" fmla="*/ 0 w 268"/>
                <a:gd name="T9" fmla="*/ 3448 h 242"/>
                <a:gd name="T10" fmla="*/ 3370 w 268"/>
                <a:gd name="T11" fmla="*/ 3448 h 242"/>
                <a:gd name="T12" fmla="*/ 3846 w 268"/>
                <a:gd name="T13" fmla="*/ 3839 h 242"/>
                <a:gd name="T14" fmla="*/ 4294 w 268"/>
                <a:gd name="T15" fmla="*/ 3448 h 242"/>
                <a:gd name="T16" fmla="*/ 3846 w 268"/>
                <a:gd name="T17" fmla="*/ 3036 h 242"/>
                <a:gd name="T18" fmla="*/ 3370 w 268"/>
                <a:gd name="T19" fmla="*/ 3448 h 2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"/>
                <a:gd name="T31" fmla="*/ 0 h 242"/>
                <a:gd name="T32" fmla="*/ 268 w 268"/>
                <a:gd name="T33" fmla="*/ 242 h 2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" h="242">
                  <a:moveTo>
                    <a:pt x="0" y="121"/>
                  </a:moveTo>
                  <a:cubicBezTo>
                    <a:pt x="0" y="54"/>
                    <a:pt x="60" y="0"/>
                    <a:pt x="134" y="0"/>
                  </a:cubicBezTo>
                  <a:cubicBezTo>
                    <a:pt x="208" y="0"/>
                    <a:pt x="268" y="54"/>
                    <a:pt x="268" y="121"/>
                  </a:cubicBezTo>
                  <a:cubicBezTo>
                    <a:pt x="268" y="188"/>
                    <a:pt x="208" y="242"/>
                    <a:pt x="134" y="242"/>
                  </a:cubicBezTo>
                  <a:cubicBezTo>
                    <a:pt x="60" y="242"/>
                    <a:pt x="0" y="188"/>
                    <a:pt x="0" y="121"/>
                  </a:cubicBezTo>
                  <a:close/>
                  <a:moveTo>
                    <a:pt x="118" y="121"/>
                  </a:moveTo>
                  <a:cubicBezTo>
                    <a:pt x="118" y="129"/>
                    <a:pt x="125" y="135"/>
                    <a:pt x="134" y="135"/>
                  </a:cubicBezTo>
                  <a:cubicBezTo>
                    <a:pt x="142" y="135"/>
                    <a:pt x="150" y="129"/>
                    <a:pt x="150" y="121"/>
                  </a:cubicBezTo>
                  <a:cubicBezTo>
                    <a:pt x="150" y="113"/>
                    <a:pt x="142" y="107"/>
                    <a:pt x="134" y="107"/>
                  </a:cubicBezTo>
                  <a:cubicBezTo>
                    <a:pt x="125" y="107"/>
                    <a:pt x="118" y="113"/>
                    <a:pt x="118" y="121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3" name="Freeform 67">
              <a:extLst>
                <a:ext uri="{FF2B5EF4-FFF2-40B4-BE49-F238E27FC236}">
                  <a16:creationId xmlns:a16="http://schemas.microsoft.com/office/drawing/2014/main" id="{EC81BCEA-BD6A-41D6-8649-11E5C0352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6" y="1737"/>
              <a:ext cx="390" cy="351"/>
            </a:xfrm>
            <a:custGeom>
              <a:avLst/>
              <a:gdLst>
                <a:gd name="T0" fmla="*/ 0 w 269"/>
                <a:gd name="T1" fmla="*/ 3448 h 242"/>
                <a:gd name="T2" fmla="*/ 3828 w 269"/>
                <a:gd name="T3" fmla="*/ 0 h 242"/>
                <a:gd name="T4" fmla="*/ 7603 w 269"/>
                <a:gd name="T5" fmla="*/ 3448 h 242"/>
                <a:gd name="T6" fmla="*/ 3828 w 269"/>
                <a:gd name="T7" fmla="*/ 6869 h 242"/>
                <a:gd name="T8" fmla="*/ 0 w 269"/>
                <a:gd name="T9" fmla="*/ 3448 h 242"/>
                <a:gd name="T10" fmla="*/ 3387 w 269"/>
                <a:gd name="T11" fmla="*/ 3448 h 242"/>
                <a:gd name="T12" fmla="*/ 3828 w 269"/>
                <a:gd name="T13" fmla="*/ 3839 h 242"/>
                <a:gd name="T14" fmla="*/ 4276 w 269"/>
                <a:gd name="T15" fmla="*/ 3448 h 242"/>
                <a:gd name="T16" fmla="*/ 3828 w 269"/>
                <a:gd name="T17" fmla="*/ 3036 h 242"/>
                <a:gd name="T18" fmla="*/ 3387 w 269"/>
                <a:gd name="T19" fmla="*/ 3448 h 2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9"/>
                <a:gd name="T31" fmla="*/ 0 h 242"/>
                <a:gd name="T32" fmla="*/ 269 w 269"/>
                <a:gd name="T33" fmla="*/ 242 h 2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9" h="242">
                  <a:moveTo>
                    <a:pt x="0" y="121"/>
                  </a:moveTo>
                  <a:cubicBezTo>
                    <a:pt x="0" y="54"/>
                    <a:pt x="61" y="0"/>
                    <a:pt x="135" y="0"/>
                  </a:cubicBezTo>
                  <a:cubicBezTo>
                    <a:pt x="209" y="0"/>
                    <a:pt x="269" y="54"/>
                    <a:pt x="269" y="121"/>
                  </a:cubicBezTo>
                  <a:cubicBezTo>
                    <a:pt x="269" y="188"/>
                    <a:pt x="209" y="242"/>
                    <a:pt x="135" y="242"/>
                  </a:cubicBezTo>
                  <a:cubicBezTo>
                    <a:pt x="61" y="242"/>
                    <a:pt x="0" y="188"/>
                    <a:pt x="0" y="121"/>
                  </a:cubicBezTo>
                  <a:close/>
                  <a:moveTo>
                    <a:pt x="119" y="121"/>
                  </a:moveTo>
                  <a:cubicBezTo>
                    <a:pt x="119" y="129"/>
                    <a:pt x="126" y="135"/>
                    <a:pt x="135" y="135"/>
                  </a:cubicBezTo>
                  <a:cubicBezTo>
                    <a:pt x="144" y="135"/>
                    <a:pt x="151" y="129"/>
                    <a:pt x="151" y="121"/>
                  </a:cubicBezTo>
                  <a:cubicBezTo>
                    <a:pt x="151" y="113"/>
                    <a:pt x="144" y="107"/>
                    <a:pt x="135" y="107"/>
                  </a:cubicBezTo>
                  <a:cubicBezTo>
                    <a:pt x="126" y="107"/>
                    <a:pt x="119" y="113"/>
                    <a:pt x="119" y="121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41">
            <a:extLst>
              <a:ext uri="{FF2B5EF4-FFF2-40B4-BE49-F238E27FC236}">
                <a16:creationId xmlns:a16="http://schemas.microsoft.com/office/drawing/2014/main" id="{161FA0C6-02B6-4BED-A6A6-1C1D52EBA1F7}"/>
              </a:ext>
            </a:extLst>
          </p:cNvPr>
          <p:cNvGrpSpPr>
            <a:grpSpLocks/>
          </p:cNvGrpSpPr>
          <p:nvPr/>
        </p:nvGrpSpPr>
        <p:grpSpPr bwMode="auto">
          <a:xfrm>
            <a:off x="2895601" y="3810001"/>
            <a:ext cx="5375275" cy="2854325"/>
            <a:chOff x="989" y="912"/>
            <a:chExt cx="3386" cy="1798"/>
          </a:xfrm>
        </p:grpSpPr>
        <p:sp>
          <p:nvSpPr>
            <p:cNvPr id="35849" name="Freeform 18">
              <a:extLst>
                <a:ext uri="{FF2B5EF4-FFF2-40B4-BE49-F238E27FC236}">
                  <a16:creationId xmlns:a16="http://schemas.microsoft.com/office/drawing/2014/main" id="{AF113AA4-0276-491F-BBA1-327B70C0B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925"/>
              <a:ext cx="3154" cy="1542"/>
            </a:xfrm>
            <a:custGeom>
              <a:avLst/>
              <a:gdLst>
                <a:gd name="T0" fmla="*/ 0 w 5472"/>
                <a:gd name="T1" fmla="*/ 0 h 2736"/>
                <a:gd name="T2" fmla="*/ 0 w 5472"/>
                <a:gd name="T3" fmla="*/ 5 h 2736"/>
                <a:gd name="T4" fmla="*/ 13 w 5472"/>
                <a:gd name="T5" fmla="*/ 5 h 2736"/>
                <a:gd name="T6" fmla="*/ 13 w 5472"/>
                <a:gd name="T7" fmla="*/ 0 h 2736"/>
                <a:gd name="T8" fmla="*/ 0 w 5472"/>
                <a:gd name="T9" fmla="*/ 0 h 2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72"/>
                <a:gd name="T16" fmla="*/ 0 h 2736"/>
                <a:gd name="T17" fmla="*/ 5472 w 5472"/>
                <a:gd name="T18" fmla="*/ 2736 h 2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72" h="2736">
                  <a:moveTo>
                    <a:pt x="0" y="0"/>
                  </a:moveTo>
                  <a:lnTo>
                    <a:pt x="0" y="2736"/>
                  </a:lnTo>
                  <a:lnTo>
                    <a:pt x="5472" y="2736"/>
                  </a:lnTo>
                  <a:lnTo>
                    <a:pt x="54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0" name="Freeform 19">
              <a:extLst>
                <a:ext uri="{FF2B5EF4-FFF2-40B4-BE49-F238E27FC236}">
                  <a16:creationId xmlns:a16="http://schemas.microsoft.com/office/drawing/2014/main" id="{0C0DBF55-5349-4EB1-9E4D-43B47BD40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" y="1180"/>
              <a:ext cx="3096" cy="287"/>
            </a:xfrm>
            <a:custGeom>
              <a:avLst/>
              <a:gdLst>
                <a:gd name="T0" fmla="*/ 0 w 7738"/>
                <a:gd name="T1" fmla="*/ 0 h 718"/>
                <a:gd name="T2" fmla="*/ 0 w 7738"/>
                <a:gd name="T3" fmla="*/ 0 h 718"/>
                <a:gd name="T4" fmla="*/ 0 w 7738"/>
                <a:gd name="T5" fmla="*/ 0 h 718"/>
                <a:gd name="T6" fmla="*/ 0 w 7738"/>
                <a:gd name="T7" fmla="*/ 0 h 718"/>
                <a:gd name="T8" fmla="*/ 0 w 7738"/>
                <a:gd name="T9" fmla="*/ 0 h 718"/>
                <a:gd name="T10" fmla="*/ 0 w 7738"/>
                <a:gd name="T11" fmla="*/ 0 h 718"/>
                <a:gd name="T12" fmla="*/ 0 w 7738"/>
                <a:gd name="T13" fmla="*/ 0 h 718"/>
                <a:gd name="T14" fmla="*/ 0 w 7738"/>
                <a:gd name="T15" fmla="*/ 0 h 718"/>
                <a:gd name="T16" fmla="*/ 0 w 7738"/>
                <a:gd name="T17" fmla="*/ 0 h 718"/>
                <a:gd name="T18" fmla="*/ 0 w 7738"/>
                <a:gd name="T19" fmla="*/ 0 h 718"/>
                <a:gd name="T20" fmla="*/ 0 w 7738"/>
                <a:gd name="T21" fmla="*/ 0 h 7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738"/>
                <a:gd name="T34" fmla="*/ 0 h 718"/>
                <a:gd name="T35" fmla="*/ 7738 w 7738"/>
                <a:gd name="T36" fmla="*/ 718 h 7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738" h="718">
                  <a:moveTo>
                    <a:pt x="0" y="142"/>
                  </a:moveTo>
                  <a:cubicBezTo>
                    <a:pt x="84" y="196"/>
                    <a:pt x="370" y="380"/>
                    <a:pt x="522" y="467"/>
                  </a:cubicBezTo>
                  <a:cubicBezTo>
                    <a:pt x="674" y="554"/>
                    <a:pt x="690" y="655"/>
                    <a:pt x="915" y="664"/>
                  </a:cubicBezTo>
                  <a:cubicBezTo>
                    <a:pt x="1139" y="674"/>
                    <a:pt x="1499" y="532"/>
                    <a:pt x="1869" y="523"/>
                  </a:cubicBezTo>
                  <a:cubicBezTo>
                    <a:pt x="2240" y="515"/>
                    <a:pt x="2825" y="700"/>
                    <a:pt x="3139" y="614"/>
                  </a:cubicBezTo>
                  <a:cubicBezTo>
                    <a:pt x="3452" y="528"/>
                    <a:pt x="3530" y="0"/>
                    <a:pt x="3745" y="4"/>
                  </a:cubicBezTo>
                  <a:cubicBezTo>
                    <a:pt x="3960" y="8"/>
                    <a:pt x="4096" y="554"/>
                    <a:pt x="4425" y="636"/>
                  </a:cubicBezTo>
                  <a:cubicBezTo>
                    <a:pt x="4753" y="718"/>
                    <a:pt x="5277" y="491"/>
                    <a:pt x="5716" y="495"/>
                  </a:cubicBezTo>
                  <a:cubicBezTo>
                    <a:pt x="6156" y="499"/>
                    <a:pt x="6769" y="702"/>
                    <a:pt x="7064" y="664"/>
                  </a:cubicBezTo>
                  <a:cubicBezTo>
                    <a:pt x="7359" y="626"/>
                    <a:pt x="7373" y="372"/>
                    <a:pt x="7485" y="269"/>
                  </a:cubicBezTo>
                  <a:cubicBezTo>
                    <a:pt x="7598" y="166"/>
                    <a:pt x="7685" y="90"/>
                    <a:pt x="7738" y="44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1" name="Freeform 20">
              <a:extLst>
                <a:ext uri="{FF2B5EF4-FFF2-40B4-BE49-F238E27FC236}">
                  <a16:creationId xmlns:a16="http://schemas.microsoft.com/office/drawing/2014/main" id="{79B3E817-EF82-4058-9AB7-3C27AB943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639"/>
              <a:ext cx="3154" cy="667"/>
            </a:xfrm>
            <a:custGeom>
              <a:avLst/>
              <a:gdLst>
                <a:gd name="T0" fmla="*/ 0 w 5616"/>
                <a:gd name="T1" fmla="*/ 2 h 1183"/>
                <a:gd name="T2" fmla="*/ 4 w 5616"/>
                <a:gd name="T3" fmla="*/ 1 h 1183"/>
                <a:gd name="T4" fmla="*/ 4 w 5616"/>
                <a:gd name="T5" fmla="*/ 1 h 1183"/>
                <a:gd name="T6" fmla="*/ 6 w 5616"/>
                <a:gd name="T7" fmla="*/ 1 h 1183"/>
                <a:gd name="T8" fmla="*/ 10 w 5616"/>
                <a:gd name="T9" fmla="*/ 2 h 11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16"/>
                <a:gd name="T16" fmla="*/ 0 h 1183"/>
                <a:gd name="T17" fmla="*/ 5616 w 5616"/>
                <a:gd name="T18" fmla="*/ 1183 h 11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16" h="1183">
                  <a:moveTo>
                    <a:pt x="0" y="1183"/>
                  </a:moveTo>
                  <a:cubicBezTo>
                    <a:pt x="387" y="1029"/>
                    <a:pt x="1864" y="451"/>
                    <a:pt x="2320" y="259"/>
                  </a:cubicBezTo>
                  <a:cubicBezTo>
                    <a:pt x="2776" y="67"/>
                    <a:pt x="2586" y="24"/>
                    <a:pt x="2736" y="31"/>
                  </a:cubicBezTo>
                  <a:cubicBezTo>
                    <a:pt x="2911" y="0"/>
                    <a:pt x="2740" y="107"/>
                    <a:pt x="3220" y="299"/>
                  </a:cubicBezTo>
                  <a:cubicBezTo>
                    <a:pt x="3700" y="491"/>
                    <a:pt x="5117" y="999"/>
                    <a:pt x="5616" y="1183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2" name="Freeform 21">
              <a:extLst>
                <a:ext uri="{FF2B5EF4-FFF2-40B4-BE49-F238E27FC236}">
                  <a16:creationId xmlns:a16="http://schemas.microsoft.com/office/drawing/2014/main" id="{D6BDB9DE-928E-427E-B3F7-69859F74A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655"/>
              <a:ext cx="1943" cy="816"/>
            </a:xfrm>
            <a:custGeom>
              <a:avLst/>
              <a:gdLst>
                <a:gd name="T0" fmla="*/ 0 w 3460"/>
                <a:gd name="T1" fmla="*/ 0 h 1448"/>
                <a:gd name="T2" fmla="*/ 1 w 3460"/>
                <a:gd name="T3" fmla="*/ 1 h 1448"/>
                <a:gd name="T4" fmla="*/ 6 w 3460"/>
                <a:gd name="T5" fmla="*/ 3 h 1448"/>
                <a:gd name="T6" fmla="*/ 0 60000 65536"/>
                <a:gd name="T7" fmla="*/ 0 60000 65536"/>
                <a:gd name="T8" fmla="*/ 0 60000 65536"/>
                <a:gd name="T9" fmla="*/ 0 w 3460"/>
                <a:gd name="T10" fmla="*/ 0 h 1448"/>
                <a:gd name="T11" fmla="*/ 3460 w 3460"/>
                <a:gd name="T12" fmla="*/ 1448 h 14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60" h="1448">
                  <a:moveTo>
                    <a:pt x="0" y="0"/>
                  </a:moveTo>
                  <a:cubicBezTo>
                    <a:pt x="48" y="48"/>
                    <a:pt x="220" y="148"/>
                    <a:pt x="288" y="288"/>
                  </a:cubicBezTo>
                  <a:cubicBezTo>
                    <a:pt x="356" y="428"/>
                    <a:pt x="2799" y="1206"/>
                    <a:pt x="3460" y="1448"/>
                  </a:cubicBezTo>
                </a:path>
              </a:pathLst>
            </a:custGeom>
            <a:noFill/>
            <a:ln w="19050">
              <a:solidFill>
                <a:srgbClr val="339966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3" name="Freeform 22">
              <a:extLst>
                <a:ext uri="{FF2B5EF4-FFF2-40B4-BE49-F238E27FC236}">
                  <a16:creationId xmlns:a16="http://schemas.microsoft.com/office/drawing/2014/main" id="{5C229EB1-E41B-447E-BC6A-223E10F5A73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53" y="1655"/>
              <a:ext cx="1943" cy="816"/>
            </a:xfrm>
            <a:custGeom>
              <a:avLst/>
              <a:gdLst>
                <a:gd name="T0" fmla="*/ 0 w 3460"/>
                <a:gd name="T1" fmla="*/ 0 h 1448"/>
                <a:gd name="T2" fmla="*/ 1 w 3460"/>
                <a:gd name="T3" fmla="*/ 1 h 1448"/>
                <a:gd name="T4" fmla="*/ 6 w 3460"/>
                <a:gd name="T5" fmla="*/ 3 h 1448"/>
                <a:gd name="T6" fmla="*/ 0 60000 65536"/>
                <a:gd name="T7" fmla="*/ 0 60000 65536"/>
                <a:gd name="T8" fmla="*/ 0 60000 65536"/>
                <a:gd name="T9" fmla="*/ 0 w 3460"/>
                <a:gd name="T10" fmla="*/ 0 h 1448"/>
                <a:gd name="T11" fmla="*/ 3460 w 3460"/>
                <a:gd name="T12" fmla="*/ 1448 h 14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60" h="1448">
                  <a:moveTo>
                    <a:pt x="0" y="0"/>
                  </a:moveTo>
                  <a:cubicBezTo>
                    <a:pt x="48" y="48"/>
                    <a:pt x="220" y="148"/>
                    <a:pt x="288" y="288"/>
                  </a:cubicBezTo>
                  <a:cubicBezTo>
                    <a:pt x="356" y="428"/>
                    <a:pt x="2799" y="1206"/>
                    <a:pt x="3460" y="1448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4" name="Freeform 23">
              <a:extLst>
                <a:ext uri="{FF2B5EF4-FFF2-40B4-BE49-F238E27FC236}">
                  <a16:creationId xmlns:a16="http://schemas.microsoft.com/office/drawing/2014/main" id="{14B0211C-6608-4FC7-8D2A-E19955699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" y="2304"/>
              <a:ext cx="413" cy="167"/>
            </a:xfrm>
            <a:custGeom>
              <a:avLst/>
              <a:gdLst>
                <a:gd name="T0" fmla="*/ 1 w 736"/>
                <a:gd name="T1" fmla="*/ 0 h 296"/>
                <a:gd name="T2" fmla="*/ 0 w 736"/>
                <a:gd name="T3" fmla="*/ 1 h 296"/>
                <a:gd name="T4" fmla="*/ 0 60000 65536"/>
                <a:gd name="T5" fmla="*/ 0 60000 65536"/>
                <a:gd name="T6" fmla="*/ 0 w 736"/>
                <a:gd name="T7" fmla="*/ 0 h 296"/>
                <a:gd name="T8" fmla="*/ 736 w 736"/>
                <a:gd name="T9" fmla="*/ 296 h 2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36" h="296">
                  <a:moveTo>
                    <a:pt x="736" y="0"/>
                  </a:moveTo>
                  <a:lnTo>
                    <a:pt x="0" y="29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5" name="Freeform 24">
              <a:extLst>
                <a:ext uri="{FF2B5EF4-FFF2-40B4-BE49-F238E27FC236}">
                  <a16:creationId xmlns:a16="http://schemas.microsoft.com/office/drawing/2014/main" id="{7C79F06F-AC78-4231-BA30-8C3BB51DDB7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21" y="2300"/>
              <a:ext cx="413" cy="167"/>
            </a:xfrm>
            <a:custGeom>
              <a:avLst/>
              <a:gdLst>
                <a:gd name="T0" fmla="*/ 1 w 736"/>
                <a:gd name="T1" fmla="*/ 0 h 296"/>
                <a:gd name="T2" fmla="*/ 0 w 736"/>
                <a:gd name="T3" fmla="*/ 1 h 296"/>
                <a:gd name="T4" fmla="*/ 0 60000 65536"/>
                <a:gd name="T5" fmla="*/ 0 60000 65536"/>
                <a:gd name="T6" fmla="*/ 0 w 736"/>
                <a:gd name="T7" fmla="*/ 0 h 296"/>
                <a:gd name="T8" fmla="*/ 736 w 736"/>
                <a:gd name="T9" fmla="*/ 296 h 2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36" h="296">
                  <a:moveTo>
                    <a:pt x="736" y="0"/>
                  </a:moveTo>
                  <a:lnTo>
                    <a:pt x="0" y="29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6" name="Text Box 25">
              <a:extLst>
                <a:ext uri="{FF2B5EF4-FFF2-40B4-BE49-F238E27FC236}">
                  <a16:creationId xmlns:a16="http://schemas.microsoft.com/office/drawing/2014/main" id="{21D2D1F4-B1D8-4008-A272-70D08BF3F1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9" y="2466"/>
              <a:ext cx="3226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n-US" sz="1200" b="0" i="0">
                  <a:latin typeface="Times New Roman" panose="02020603050405020304" pitchFamily="18" charset="0"/>
                </a:rPr>
                <a:t>  12            9              6             3               0             3                6             9              12      </a:t>
              </a:r>
            </a:p>
          </p:txBody>
        </p:sp>
        <p:sp>
          <p:nvSpPr>
            <p:cNvPr id="35857" name="Text Box 26">
              <a:extLst>
                <a:ext uri="{FF2B5EF4-FFF2-40B4-BE49-F238E27FC236}">
                  <a16:creationId xmlns:a16="http://schemas.microsoft.com/office/drawing/2014/main" id="{CDA0751D-8855-4CA4-94B0-07FD454F7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3" y="1493"/>
              <a:ext cx="157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n-US" sz="900" b="0" i="0">
                  <a:latin typeface="Times New Roman" panose="02020603050405020304" pitchFamily="18" charset="0"/>
                </a:rPr>
                <a:t>Patrón de los aspersores individuales</a:t>
              </a:r>
            </a:p>
          </p:txBody>
        </p:sp>
        <p:sp>
          <p:nvSpPr>
            <p:cNvPr id="35858" name="Line 27">
              <a:extLst>
                <a:ext uri="{FF2B5EF4-FFF2-40B4-BE49-F238E27FC236}">
                  <a16:creationId xmlns:a16="http://schemas.microsoft.com/office/drawing/2014/main" id="{E674F00D-8659-47ED-9A7D-D64678A25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51" y="1574"/>
              <a:ext cx="502" cy="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Line 28">
              <a:extLst>
                <a:ext uri="{FF2B5EF4-FFF2-40B4-BE49-F238E27FC236}">
                  <a16:creationId xmlns:a16="http://schemas.microsoft.com/office/drawing/2014/main" id="{DD1E3E98-732D-474B-AAF8-6F89B12352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4" y="1655"/>
              <a:ext cx="0" cy="2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0" name="Line 29">
              <a:extLst>
                <a:ext uri="{FF2B5EF4-FFF2-40B4-BE49-F238E27FC236}">
                  <a16:creationId xmlns:a16="http://schemas.microsoft.com/office/drawing/2014/main" id="{98316185-C23E-4F15-B360-D66AC0B323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1" y="1655"/>
              <a:ext cx="287" cy="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1" name="Text Box 30">
              <a:extLst>
                <a:ext uri="{FF2B5EF4-FFF2-40B4-BE49-F238E27FC236}">
                  <a16:creationId xmlns:a16="http://schemas.microsoft.com/office/drawing/2014/main" id="{971AE0D6-ABE5-4FFA-8613-555602D2D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" y="1200"/>
              <a:ext cx="214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n-US" sz="1200" b="0" i="0">
                  <a:latin typeface="Times New Roman" panose="02020603050405020304" pitchFamily="18" charset="0"/>
                </a:rPr>
                <a:t>30-</a:t>
              </a:r>
            </a:p>
            <a:p>
              <a:endParaRPr lang="es-ES" altLang="en-US" sz="1200" b="0" i="0">
                <a:latin typeface="Times New Roman" panose="02020603050405020304" pitchFamily="18" charset="0"/>
              </a:endParaRPr>
            </a:p>
            <a:p>
              <a:r>
                <a:rPr lang="es-ES" altLang="en-US" sz="1200" b="0" i="0">
                  <a:latin typeface="Times New Roman" panose="02020603050405020304" pitchFamily="18" charset="0"/>
                </a:rPr>
                <a:t>25-</a:t>
              </a:r>
            </a:p>
            <a:p>
              <a:endParaRPr lang="es-ES" altLang="en-US" sz="1200" b="0" i="0">
                <a:latin typeface="Times New Roman" panose="02020603050405020304" pitchFamily="18" charset="0"/>
              </a:endParaRPr>
            </a:p>
            <a:p>
              <a:r>
                <a:rPr lang="es-ES" altLang="en-US" sz="1200" b="0" i="0">
                  <a:latin typeface="Times New Roman" panose="02020603050405020304" pitchFamily="18" charset="0"/>
                </a:rPr>
                <a:t>20-</a:t>
              </a:r>
            </a:p>
            <a:p>
              <a:endParaRPr lang="es-ES" altLang="en-US" sz="1200" b="0" i="0">
                <a:latin typeface="Times New Roman" panose="02020603050405020304" pitchFamily="18" charset="0"/>
              </a:endParaRPr>
            </a:p>
            <a:p>
              <a:r>
                <a:rPr lang="es-ES" altLang="en-US" sz="1200" b="0" i="0">
                  <a:latin typeface="Times New Roman" panose="02020603050405020304" pitchFamily="18" charset="0"/>
                </a:rPr>
                <a:t>15-</a:t>
              </a:r>
            </a:p>
            <a:p>
              <a:endParaRPr lang="es-ES" altLang="en-US" sz="1200" b="0" i="0">
                <a:latin typeface="Times New Roman" panose="02020603050405020304" pitchFamily="18" charset="0"/>
              </a:endParaRPr>
            </a:p>
            <a:p>
              <a:r>
                <a:rPr lang="es-ES" altLang="en-US" sz="1200" b="0" i="0">
                  <a:latin typeface="Times New Roman" panose="02020603050405020304" pitchFamily="18" charset="0"/>
                </a:rPr>
                <a:t>10-</a:t>
              </a:r>
            </a:p>
            <a:p>
              <a:endParaRPr lang="es-ES" altLang="en-US" sz="1200" b="0" i="0">
                <a:latin typeface="Times New Roman" panose="02020603050405020304" pitchFamily="18" charset="0"/>
              </a:endParaRPr>
            </a:p>
            <a:p>
              <a:r>
                <a:rPr lang="es-ES" altLang="en-US" sz="1200" b="0" i="0">
                  <a:latin typeface="Times New Roman" panose="02020603050405020304" pitchFamily="18" charset="0"/>
                </a:rPr>
                <a:t>5  -</a:t>
              </a:r>
            </a:p>
            <a:p>
              <a:endParaRPr lang="es-ES" altLang="en-US" sz="1200" b="0" i="0">
                <a:latin typeface="Times New Roman" panose="02020603050405020304" pitchFamily="18" charset="0"/>
              </a:endParaRPr>
            </a:p>
            <a:p>
              <a:r>
                <a:rPr lang="es-ES" altLang="en-US" sz="1200" b="0" i="0"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35862" name="Text Box 31">
              <a:extLst>
                <a:ext uri="{FF2B5EF4-FFF2-40B4-BE49-F238E27FC236}">
                  <a16:creationId xmlns:a16="http://schemas.microsoft.com/office/drawing/2014/main" id="{FC3EDC91-0D25-44B8-9C92-984E45B181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9" y="1008"/>
              <a:ext cx="155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n-US" sz="1200" b="0" i="0">
                  <a:latin typeface="Times New Roman" panose="02020603050405020304" pitchFamily="18" charset="0"/>
                </a:rPr>
                <a:t>Patrón de mojado del conjunto</a:t>
              </a:r>
            </a:p>
          </p:txBody>
        </p:sp>
        <p:sp>
          <p:nvSpPr>
            <p:cNvPr id="35863" name="Freeform 32">
              <a:extLst>
                <a:ext uri="{FF2B5EF4-FFF2-40B4-BE49-F238E27FC236}">
                  <a16:creationId xmlns:a16="http://schemas.microsoft.com/office/drawing/2014/main" id="{D8B9B9FD-DFCE-436F-B8F7-4C6FCCD74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" y="1120"/>
              <a:ext cx="296" cy="248"/>
            </a:xfrm>
            <a:custGeom>
              <a:avLst/>
              <a:gdLst>
                <a:gd name="T0" fmla="*/ 0 w 740"/>
                <a:gd name="T1" fmla="*/ 0 h 620"/>
                <a:gd name="T2" fmla="*/ 0 w 740"/>
                <a:gd name="T3" fmla="*/ 0 h 620"/>
                <a:gd name="T4" fmla="*/ 0 w 740"/>
                <a:gd name="T5" fmla="*/ 0 h 620"/>
                <a:gd name="T6" fmla="*/ 0 60000 65536"/>
                <a:gd name="T7" fmla="*/ 0 60000 65536"/>
                <a:gd name="T8" fmla="*/ 0 60000 65536"/>
                <a:gd name="T9" fmla="*/ 0 w 740"/>
                <a:gd name="T10" fmla="*/ 0 h 620"/>
                <a:gd name="T11" fmla="*/ 740 w 740"/>
                <a:gd name="T12" fmla="*/ 620 h 6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0" h="620">
                  <a:moveTo>
                    <a:pt x="740" y="0"/>
                  </a:moveTo>
                  <a:cubicBezTo>
                    <a:pt x="670" y="33"/>
                    <a:pt x="443" y="97"/>
                    <a:pt x="320" y="200"/>
                  </a:cubicBezTo>
                  <a:cubicBezTo>
                    <a:pt x="197" y="303"/>
                    <a:pt x="112" y="558"/>
                    <a:pt x="0" y="62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Text Box 34">
              <a:extLst>
                <a:ext uri="{FF2B5EF4-FFF2-40B4-BE49-F238E27FC236}">
                  <a16:creationId xmlns:a16="http://schemas.microsoft.com/office/drawing/2014/main" id="{B4964B7C-050D-4343-8618-2E241DB6EE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9" y="912"/>
              <a:ext cx="2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n-US" sz="1200" b="0" i="0">
                  <a:latin typeface="Times New Roman" panose="02020603050405020304" pitchFamily="18" charset="0"/>
                </a:rPr>
                <a:t>Lb (mm)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B37DD86-0743-4077-9962-9BEA80EBF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8697" y="549007"/>
            <a:ext cx="1024521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n-US" sz="2200" b="1" dirty="0"/>
              <a:t>El espaciamiento entre aspersores es uno de los factores fundamentales en el </a:t>
            </a:r>
            <a:r>
              <a:rPr lang="es-ES" altLang="en-US" sz="2200" dirty="0"/>
              <a:t>diseño</a:t>
            </a:r>
            <a:r>
              <a:rPr lang="es-ES" altLang="en-US" sz="2200" b="1" dirty="0"/>
              <a:t> del sistema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4E760CC-9A53-4C66-B63F-E73E63A638B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2209800"/>
            <a:ext cx="4419600" cy="3390900"/>
          </a:xfrm>
          <a:solidFill>
            <a:schemeClr val="accent1"/>
          </a:solidFill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</a:pPr>
            <a:r>
              <a:rPr lang="es-ES" altLang="en-US" sz="1800" b="1"/>
              <a:t>Heerman y Kohl</a:t>
            </a:r>
            <a:r>
              <a:rPr lang="es-ES" altLang="en-US" sz="1800"/>
              <a:t> (1980) recomiendan las </a:t>
            </a:r>
          </a:p>
          <a:p>
            <a:pPr eaLnBrk="1" hangingPunct="1">
              <a:buFontTx/>
              <a:buNone/>
            </a:pPr>
            <a:r>
              <a:rPr lang="es-ES" altLang="en-US" sz="1800"/>
              <a:t>siguientes separación entre aspersores</a:t>
            </a:r>
          </a:p>
          <a:p>
            <a:pPr eaLnBrk="1" hangingPunct="1">
              <a:buFontTx/>
              <a:buNone/>
            </a:pPr>
            <a:endParaRPr lang="es-ES" altLang="en-US" sz="1800"/>
          </a:p>
          <a:p>
            <a:pPr eaLnBrk="1" hangingPunct="1">
              <a:buFontTx/>
              <a:buNone/>
            </a:pPr>
            <a:r>
              <a:rPr lang="es-ES" altLang="en-US" sz="1800" b="1"/>
              <a:t>Marcos cuadrados y triangulares</a:t>
            </a:r>
            <a:r>
              <a:rPr lang="es-ES" altLang="en-US" sz="1800"/>
              <a:t> </a:t>
            </a:r>
          </a:p>
          <a:p>
            <a:pPr eaLnBrk="1" hangingPunct="1">
              <a:buFontTx/>
              <a:buNone/>
            </a:pPr>
            <a:r>
              <a:rPr lang="es-ES" altLang="en-US" sz="1800"/>
              <a:t>60% del diámetro efectivo mojado</a:t>
            </a:r>
          </a:p>
          <a:p>
            <a:pPr eaLnBrk="1" hangingPunct="1">
              <a:buFontTx/>
              <a:buNone/>
            </a:pPr>
            <a:r>
              <a:rPr lang="es-ES" altLang="en-US" sz="1800"/>
              <a:t> </a:t>
            </a:r>
          </a:p>
          <a:p>
            <a:pPr eaLnBrk="1" hangingPunct="1">
              <a:buFontTx/>
              <a:buNone/>
            </a:pPr>
            <a:r>
              <a:rPr lang="es-ES" altLang="en-US" sz="1800" b="1"/>
              <a:t>Marcos rectangulares</a:t>
            </a:r>
            <a:r>
              <a:rPr lang="es-ES" altLang="en-US" sz="1800"/>
              <a:t> </a:t>
            </a:r>
          </a:p>
          <a:p>
            <a:pPr eaLnBrk="1" hangingPunct="1">
              <a:buFontTx/>
              <a:buNone/>
            </a:pPr>
            <a:r>
              <a:rPr lang="es-ES" altLang="en-US" sz="1800"/>
              <a:t> 40 a 75 % del diámetro efectivo mojado</a:t>
            </a:r>
          </a:p>
          <a:p>
            <a:pPr eaLnBrk="1" hangingPunct="1">
              <a:buFontTx/>
              <a:buNone/>
            </a:pPr>
            <a:r>
              <a:rPr lang="es-ES" altLang="en-US" sz="1800"/>
              <a:t>     </a:t>
            </a:r>
          </a:p>
          <a:p>
            <a:pPr eaLnBrk="1" hangingPunct="1">
              <a:buFontTx/>
              <a:buNone/>
            </a:pPr>
            <a:r>
              <a:rPr lang="es-ES" altLang="en-US" sz="1800"/>
              <a:t>    </a:t>
            </a:r>
          </a:p>
        </p:txBody>
      </p:sp>
      <p:graphicFrame>
        <p:nvGraphicFramePr>
          <p:cNvPr id="69714" name="Group 82">
            <a:extLst>
              <a:ext uri="{FF2B5EF4-FFF2-40B4-BE49-F238E27FC236}">
                <a16:creationId xmlns:a16="http://schemas.microsoft.com/office/drawing/2014/main" id="{434DD51C-0689-4319-AAB4-4778B84F338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781800" y="3733801"/>
          <a:ext cx="3429000" cy="1432192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96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% de reducción</a:t>
                      </a: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74" marB="4567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Velocidad del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viento (m/s)</a:t>
                      </a: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74" marB="4567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5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10-12 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74" marB="4567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4-6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74" marB="4567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5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18-20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74" marB="4567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8-9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74" marB="4567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5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25-30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74" marB="4567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10-11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74" marB="4567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5126D1DC-7611-4576-B28F-38CF1FEFE0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eaLnBrk="1" hangingPunct="1">
              <a:buFontTx/>
              <a:buNone/>
            </a:pPr>
            <a:r>
              <a:rPr lang="es-ES" altLang="en-US" b="1"/>
              <a:t> </a:t>
            </a:r>
            <a:r>
              <a:rPr lang="es-ES" altLang="en-US" b="1" u="sng"/>
              <a:t>Pluviosidad media del sistema</a:t>
            </a:r>
          </a:p>
          <a:p>
            <a:pPr eaLnBrk="1" hangingPunct="1">
              <a:buFontTx/>
              <a:buNone/>
            </a:pPr>
            <a:r>
              <a:rPr lang="es-ES" altLang="en-US"/>
              <a:t>    </a:t>
            </a:r>
          </a:p>
          <a:p>
            <a:pPr eaLnBrk="1" hangingPunct="1">
              <a:buFontTx/>
              <a:buNone/>
            </a:pPr>
            <a:r>
              <a:rPr lang="es-ES" altLang="en-US"/>
              <a:t>   - Caudal del aspersor (l.h</a:t>
            </a:r>
            <a:r>
              <a:rPr lang="es-ES" altLang="en-US" baseline="30000"/>
              <a:t>-1)</a:t>
            </a:r>
            <a:endParaRPr lang="es-ES" altLang="en-US"/>
          </a:p>
          <a:p>
            <a:pPr eaLnBrk="1" hangingPunct="1">
              <a:buFontTx/>
              <a:buNone/>
            </a:pPr>
            <a:r>
              <a:rPr lang="es-ES" altLang="en-US"/>
              <a:t>    - Área del marco de riego (m2)</a:t>
            </a:r>
          </a:p>
          <a:p>
            <a:pPr eaLnBrk="1" hangingPunct="1">
              <a:buFontTx/>
              <a:buNone/>
            </a:pPr>
            <a:r>
              <a:rPr lang="es-ES" altLang="en-US"/>
              <a:t>     </a:t>
            </a:r>
          </a:p>
          <a:p>
            <a:pPr eaLnBrk="1" hangingPunct="1">
              <a:buFontTx/>
              <a:buNone/>
            </a:pPr>
            <a:r>
              <a:rPr lang="es-ES" altLang="en-US"/>
              <a:t>     Ipp (mm.h</a:t>
            </a:r>
            <a:r>
              <a:rPr lang="es-ES" altLang="en-US" baseline="30000"/>
              <a:t>-1</a:t>
            </a:r>
            <a:r>
              <a:rPr lang="es-ES" altLang="en-US"/>
              <a:t>) = q / S</a:t>
            </a:r>
          </a:p>
          <a:p>
            <a:pPr eaLnBrk="1" hangingPunct="1">
              <a:buFontTx/>
              <a:buNone/>
            </a:pPr>
            <a:r>
              <a:rPr lang="es-ES" altLang="en-US"/>
              <a:t> </a:t>
            </a:r>
          </a:p>
          <a:p>
            <a:pPr eaLnBrk="1" hangingPunct="1">
              <a:buFontTx/>
              <a:buNone/>
            </a:pPr>
            <a:r>
              <a:rPr lang="es-ES" altLang="en-US"/>
              <a:t>     S = E</a:t>
            </a:r>
            <a:r>
              <a:rPr lang="es-ES" altLang="en-US" baseline="-25000"/>
              <a:t>asp</a:t>
            </a:r>
            <a:r>
              <a:rPr lang="es-ES" altLang="en-US"/>
              <a:t> * E </a:t>
            </a:r>
            <a:r>
              <a:rPr lang="es-ES" altLang="en-US" baseline="-25000"/>
              <a:t>lat</a:t>
            </a:r>
          </a:p>
          <a:p>
            <a:pPr eaLnBrk="1" hangingPunct="1">
              <a:buFontTx/>
              <a:buNone/>
            </a:pPr>
            <a:r>
              <a:rPr lang="es-ES" altLang="en-US"/>
              <a:t>    </a:t>
            </a:r>
          </a:p>
          <a:p>
            <a:pPr eaLnBrk="1" hangingPunct="1">
              <a:buFontTx/>
              <a:buNone/>
            </a:pPr>
            <a:r>
              <a:rPr lang="es-ES" altLang="en-US" b="1"/>
              <a:t> La Pluviosidad media del sistema </a:t>
            </a:r>
            <a:r>
              <a:rPr lang="es-ES" altLang="en-US" b="1" u="sng"/>
              <a:t>Ipp &lt; Velocidad de infiltración del suelo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8E91F4C-8E39-4A64-8B86-E0FF7DAF8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n-US" sz="3600">
                <a:solidFill>
                  <a:srgbClr val="FFFFFF"/>
                </a:solidFill>
              </a:rPr>
              <a:t>3) Efecto del viento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BEBC59F1-410D-4789-92C5-7FBB84660D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n-US"/>
              <a:t>Principal agente distorsionador  de la uniformidad de reparto </a:t>
            </a:r>
          </a:p>
          <a:p>
            <a:pPr eaLnBrk="1" hangingPunct="1"/>
            <a:r>
              <a:rPr lang="es-ES" altLang="en-US"/>
              <a:t>Perdidas del agua aplicada: evaporación </a:t>
            </a:r>
          </a:p>
          <a:p>
            <a:pPr eaLnBrk="1" hangingPunct="1">
              <a:buFontTx/>
              <a:buNone/>
            </a:pPr>
            <a:r>
              <a:rPr lang="es-ES" altLang="en-US"/>
              <a:t>                                                   arrastre fuera del área regada</a:t>
            </a:r>
          </a:p>
          <a:p>
            <a:pPr eaLnBrk="1" hangingPunct="1"/>
            <a:r>
              <a:rPr lang="es-ES" altLang="en-US"/>
              <a:t>La velocidad del viento se incrementa en función logarítmica con la altura</a:t>
            </a:r>
          </a:p>
          <a:p>
            <a:pPr eaLnBrk="1" hangingPunct="1"/>
            <a:r>
              <a:rPr lang="es-ES" altLang="en-US"/>
              <a:t>Angulo de descarga:  aspersor 25 º a  27 º </a:t>
            </a:r>
          </a:p>
          <a:p>
            <a:pPr eaLnBrk="1" hangingPunct="1">
              <a:buFontTx/>
              <a:buNone/>
            </a:pPr>
            <a:r>
              <a:rPr lang="es-ES" altLang="en-US"/>
              <a:t>                                        emisores (</a:t>
            </a:r>
            <a:r>
              <a:rPr lang="es-ES" altLang="en-US" err="1"/>
              <a:t>pivot</a:t>
            </a:r>
            <a:r>
              <a:rPr lang="es-ES" altLang="en-US"/>
              <a:t>, avance frontal) 7 º</a:t>
            </a:r>
          </a:p>
          <a:p>
            <a:pPr eaLnBrk="1" hangingPunct="1"/>
            <a:r>
              <a:rPr lang="es-ES" altLang="en-US"/>
              <a:t>Menor efecto del viento en riegos nocturnos</a:t>
            </a:r>
          </a:p>
          <a:p>
            <a:pPr eaLnBrk="1" hangingPunct="1"/>
            <a:r>
              <a:rPr lang="es-ES" altLang="en-US"/>
              <a:t>Mayor efecto en sistemas estacionarios y caño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21348D5E-A2F9-4457-85D6-EF33B01C1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D458B3CC-9632-48E3-844E-FA8E27BCD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99" y="4550229"/>
            <a:ext cx="10909073" cy="10576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6000" i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6000" i="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Efecto</a:t>
            </a:r>
            <a:r>
              <a:rPr lang="en-US" altLang="en-US" sz="6000" i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altLang="en-US" sz="6000" i="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viento</a:t>
            </a:r>
            <a:endParaRPr lang="en-US" altLang="en-US" sz="6000" i="0" spc="-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0291" name="Picture 3">
            <a:extLst>
              <a:ext uri="{FF2B5EF4-FFF2-40B4-BE49-F238E27FC236}">
                <a16:creationId xmlns:a16="http://schemas.microsoft.com/office/drawing/2014/main" id="{D28A6986-BA20-491D-8297-DF3B4667C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7" y="1777446"/>
            <a:ext cx="5131653" cy="132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62E5679E-AF9A-4675-8EB9-82F877C47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0292" name="Picture 4">
            <a:extLst>
              <a:ext uri="{FF2B5EF4-FFF2-40B4-BE49-F238E27FC236}">
                <a16:creationId xmlns:a16="http://schemas.microsoft.com/office/drawing/2014/main" id="{023CF313-5B84-453B-A096-3247BDCC5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4891" y="640080"/>
            <a:ext cx="4940354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A4193D27-0DF9-4485-90D7-D8E69A3F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148">
            <a:extLst>
              <a:ext uri="{FF2B5EF4-FFF2-40B4-BE49-F238E27FC236}">
                <a16:creationId xmlns:a16="http://schemas.microsoft.com/office/drawing/2014/main" id="{7EF5A4DD-17B0-415A-8F3A-0DEE3FF8F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4AA73B4A-2570-4D18-9566-12E68828C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E4BE700B-190B-4A30-8759-E51F8724A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0" y="609600"/>
            <a:ext cx="7810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UY" altLang="en-US" b="0" i="0">
                <a:solidFill>
                  <a:schemeClr val="tx2"/>
                </a:solidFill>
              </a:rPr>
              <a:t>Distorsión producida por el viento en el modelo de reparto de agua de un aspersor Naan trabajando con una boquilla de  3.5 mm de  diámetro  a 300 kPa con un tubo portaspersor de 1m.</a:t>
            </a:r>
          </a:p>
        </p:txBody>
      </p:sp>
      <p:grpSp>
        <p:nvGrpSpPr>
          <p:cNvPr id="40963" name="Group 10">
            <a:extLst>
              <a:ext uri="{FF2B5EF4-FFF2-40B4-BE49-F238E27FC236}">
                <a16:creationId xmlns:a16="http://schemas.microsoft.com/office/drawing/2014/main" id="{118E290C-DADB-4F16-A1EB-1D924BC108E4}"/>
              </a:ext>
            </a:extLst>
          </p:cNvPr>
          <p:cNvGrpSpPr>
            <a:grpSpLocks/>
          </p:cNvGrpSpPr>
          <p:nvPr/>
        </p:nvGrpSpPr>
        <p:grpSpPr bwMode="auto">
          <a:xfrm>
            <a:off x="2914650" y="2590800"/>
            <a:ext cx="6457950" cy="3124200"/>
            <a:chOff x="876" y="1632"/>
            <a:chExt cx="4068" cy="1968"/>
          </a:xfrm>
        </p:grpSpPr>
        <p:pic>
          <p:nvPicPr>
            <p:cNvPr id="40964" name="Picture 5">
              <a:extLst>
                <a:ext uri="{FF2B5EF4-FFF2-40B4-BE49-F238E27FC236}">
                  <a16:creationId xmlns:a16="http://schemas.microsoft.com/office/drawing/2014/main" id="{22B57652-8EFF-469B-BD3D-5F846A058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" y="1632"/>
              <a:ext cx="4008" cy="1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5" name="Text Box 9">
              <a:extLst>
                <a:ext uri="{FF2B5EF4-FFF2-40B4-BE49-F238E27FC236}">
                  <a16:creationId xmlns:a16="http://schemas.microsoft.com/office/drawing/2014/main" id="{BD871B1E-B622-4D54-802B-F8E1AD0DDC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3408"/>
              <a:ext cx="182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400" b="0" i="0"/>
                <a:t>Von Bernuth y Seginer 1990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>
            <a:extLst>
              <a:ext uri="{FF2B5EF4-FFF2-40B4-BE49-F238E27FC236}">
                <a16:creationId xmlns:a16="http://schemas.microsoft.com/office/drawing/2014/main" id="{5DBA6871-3FF3-4731-B6F0-635C6CBD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801"/>
            <a:ext cx="6675438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>
            <a:extLst>
              <a:ext uri="{FF2B5EF4-FFF2-40B4-BE49-F238E27FC236}">
                <a16:creationId xmlns:a16="http://schemas.microsoft.com/office/drawing/2014/main" id="{D0049541-2743-402F-BB02-88002EFE0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09600"/>
            <a:ext cx="3810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2000" b="0" i="0" u="sng">
                <a:solidFill>
                  <a:schemeClr val="tx2"/>
                </a:solidFill>
              </a:rPr>
              <a:t>  3) Presión de trabajo </a:t>
            </a:r>
            <a:endParaRPr lang="es-UY" altLang="en-US" sz="2000" b="0" i="0" u="sng">
              <a:solidFill>
                <a:schemeClr val="tx2"/>
              </a:solidFill>
            </a:endParaRPr>
          </a:p>
        </p:txBody>
      </p:sp>
      <p:sp>
        <p:nvSpPr>
          <p:cNvPr id="41988" name="Text Box 6">
            <a:extLst>
              <a:ext uri="{FF2B5EF4-FFF2-40B4-BE49-F238E27FC236}">
                <a16:creationId xmlns:a16="http://schemas.microsoft.com/office/drawing/2014/main" id="{BEC00173-94B7-416C-A99E-93038C6A1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057400"/>
            <a:ext cx="91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 i="0"/>
              <a:t>Presión normal</a:t>
            </a:r>
          </a:p>
        </p:txBody>
      </p:sp>
      <p:sp>
        <p:nvSpPr>
          <p:cNvPr id="41989" name="Text Box 7">
            <a:extLst>
              <a:ext uri="{FF2B5EF4-FFF2-40B4-BE49-F238E27FC236}">
                <a16:creationId xmlns:a16="http://schemas.microsoft.com/office/drawing/2014/main" id="{5A29A4C4-2859-4111-9BB4-01F7B2E53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657600"/>
            <a:ext cx="91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 i="0"/>
              <a:t>Presión alta</a:t>
            </a:r>
          </a:p>
        </p:txBody>
      </p:sp>
      <p:sp>
        <p:nvSpPr>
          <p:cNvPr id="41990" name="Text Box 8">
            <a:extLst>
              <a:ext uri="{FF2B5EF4-FFF2-40B4-BE49-F238E27FC236}">
                <a16:creationId xmlns:a16="http://schemas.microsoft.com/office/drawing/2014/main" id="{234856BB-E811-465F-BD06-DA2726DBE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181600"/>
            <a:ext cx="91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 i="0"/>
              <a:t>Presión baja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1DFE635C-C432-47DA-AEAB-A593345CB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9FBF3D3-2448-4FF3-B57B-852CB3B85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040C66D-4F1C-4AC9-9214-C9E6DA54A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89AC4FF0-91D2-47C8-A882-F5A3F4A8E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altLang="en-US" sz="7400">
                <a:solidFill>
                  <a:schemeClr val="tx1">
                    <a:lumMod val="85000"/>
                    <a:lumOff val="15000"/>
                  </a:schemeClr>
                </a:solidFill>
              </a:rPr>
              <a:t>SISTEMAS ESTACIONARIOS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9AC7FAAF-348B-49CC-95E6-CEB3EE1610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s-ES" sz="3600" b="1">
                <a:solidFill>
                  <a:srgbClr val="FFFFFF"/>
                </a:solidFill>
              </a:rPr>
              <a:t>VENTAJAS 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AAC5747-3862-4773-92E4-79A3E758DD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n-US" dirty="0"/>
              <a:t>Uniformidad de aplicación independiente de las características del suelo</a:t>
            </a:r>
          </a:p>
          <a:p>
            <a:pPr eaLnBrk="1" hangingPunct="1"/>
            <a:r>
              <a:rPr lang="es-ES" altLang="en-US" dirty="0"/>
              <a:t>Adaptable a diferentes láminas de riego y velocidades de infiltración</a:t>
            </a:r>
          </a:p>
          <a:p>
            <a:pPr eaLnBrk="1" hangingPunct="1"/>
            <a:r>
              <a:rPr lang="es-ES" altLang="en-US" dirty="0"/>
              <a:t>Control preciso de las dosis (laminas pequeñas)</a:t>
            </a:r>
          </a:p>
          <a:p>
            <a:pPr eaLnBrk="1" hangingPunct="1"/>
            <a:r>
              <a:rPr lang="es-ES" altLang="en-US" dirty="0"/>
              <a:t>No necesita nivelación</a:t>
            </a:r>
          </a:p>
          <a:p>
            <a:pPr eaLnBrk="1" hangingPunct="1"/>
            <a:r>
              <a:rPr lang="es-ES" altLang="en-US" dirty="0"/>
              <a:t>Menor requerimientos de  sistematización</a:t>
            </a:r>
          </a:p>
          <a:p>
            <a:pPr eaLnBrk="1" hangingPunct="1"/>
            <a:r>
              <a:rPr lang="es-ES" altLang="en-US" dirty="0"/>
              <a:t> Adaptable a rotaciones de cultivos y riegos de socorro</a:t>
            </a:r>
          </a:p>
          <a:p>
            <a:pPr eaLnBrk="1" hangingPunct="1"/>
            <a:r>
              <a:rPr lang="es-ES" altLang="en-US" dirty="0"/>
              <a:t>Permite la automatización, ahorro de mano de obra</a:t>
            </a:r>
          </a:p>
          <a:p>
            <a:pPr eaLnBrk="1" hangingPunct="1"/>
            <a:r>
              <a:rPr lang="es-ES" altLang="en-US" dirty="0"/>
              <a:t>Control de heladas, fertirriego, aplicación de fitosanitarios</a:t>
            </a:r>
          </a:p>
          <a:p>
            <a:pPr eaLnBrk="1" hangingPunct="1"/>
            <a:r>
              <a:rPr lang="es-ES" altLang="en-US" dirty="0"/>
              <a:t>Mayor superficie útil (acequia, canales), 100 % de Ef. de conducción</a:t>
            </a:r>
          </a:p>
          <a:p>
            <a:pPr eaLnBrk="1" hangingPunct="1"/>
            <a:r>
              <a:rPr lang="es-ES" altLang="en-US" dirty="0"/>
              <a:t>Moja toda la superficie del suelo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Rectangle 72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39" name="Rectangle 74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040" name="Straight Connector 76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041" name="Rectangle 78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0BB58C56-81F8-4699-8E25-B27220E46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1110" y="639097"/>
            <a:ext cx="3401961" cy="36860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100" b="0" i="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Sistema semifijo con ramales móviles</a:t>
            </a:r>
          </a:p>
        </p:txBody>
      </p:sp>
      <p:pic>
        <p:nvPicPr>
          <p:cNvPr id="44035" name="Picture 3" descr="C:\Documents and Settings\mario\Mis documentos\Cátedra-GDIA\Curso Posgrado Sistemas de Riego\Riego por Aspersión\SemiFijoRamMov.jpg">
            <a:extLst>
              <a:ext uri="{FF2B5EF4-FFF2-40B4-BE49-F238E27FC236}">
                <a16:creationId xmlns:a16="http://schemas.microsoft.com/office/drawing/2014/main" id="{DBDA2BCB-723A-4739-BD4C-CAB1BCE9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188537"/>
            <a:ext cx="6912217" cy="395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042" name="Straight Connector 80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3" name="Rectangle 82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44" name="Rectangle 84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C370FF1D-4747-4DC2-B2C1-2E0B4A14B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1110" y="639097"/>
            <a:ext cx="3401961" cy="36860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600" b="0" i="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Sistema semifijo con mangueras</a:t>
            </a:r>
          </a:p>
        </p:txBody>
      </p:sp>
      <p:pic>
        <p:nvPicPr>
          <p:cNvPr id="45059" name="Picture 3" descr="C:\Documents and Settings\mario\Mis documentos\Cátedra-GDIA\Curso Posgrado Sistemas de Riego\Riego por Aspersión\SemiFijoMangue.jpg">
            <a:extLst>
              <a:ext uri="{FF2B5EF4-FFF2-40B4-BE49-F238E27FC236}">
                <a16:creationId xmlns:a16="http://schemas.microsoft.com/office/drawing/2014/main" id="{7D5D1539-75D5-46B8-927A-3D9ECD172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162616"/>
            <a:ext cx="6912217" cy="400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5018B6EF-34CC-45FE-AB08-617A5F6B1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1110" y="639097"/>
            <a:ext cx="3795251" cy="36860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6100" b="0" i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Sistema </a:t>
            </a:r>
            <a:r>
              <a:rPr lang="en-US" altLang="en-US" sz="6100" b="0" i="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fijo</a:t>
            </a:r>
            <a:r>
              <a:rPr lang="en-US" altLang="en-US" sz="6100" b="0" i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altLang="en-US" sz="6100" b="0" i="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aspersores</a:t>
            </a:r>
            <a:r>
              <a:rPr lang="en-US" altLang="en-US" sz="6100" b="0" i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6100" b="0" i="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móviles</a:t>
            </a:r>
            <a:endParaRPr lang="en-US" altLang="en-US" sz="6100" b="0" i="0" spc="-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6083" name="Picture 3" descr="C:\Documents and Settings\mario\Mis documentos\Cátedra-GDIA\Curso Posgrado Sistemas de Riego\Riego por Aspersión\FijoAspMóvil.jpg">
            <a:extLst>
              <a:ext uri="{FF2B5EF4-FFF2-40B4-BE49-F238E27FC236}">
                <a16:creationId xmlns:a16="http://schemas.microsoft.com/office/drawing/2014/main" id="{0CE150EA-AF7A-47C6-A03C-59F4F4E48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561" y="640081"/>
            <a:ext cx="6853092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82AAF076-A1A0-4310-98AD-80F02E47C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1110" y="639097"/>
            <a:ext cx="3628103" cy="36860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6600" b="0" i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Sistema </a:t>
            </a:r>
            <a:r>
              <a:rPr lang="en-US" altLang="en-US" sz="6600" b="0" i="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fijo</a:t>
            </a:r>
            <a:r>
              <a:rPr lang="en-US" altLang="en-US" sz="6600" b="0" i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6600" b="0" i="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enterrado</a:t>
            </a:r>
            <a:endParaRPr lang="en-US" altLang="en-US" sz="6600" b="0" i="0" spc="-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7107" name="Picture 3" descr="C:\Documents and Settings\mario\Mis documentos\Cátedra-GDIA\Curso Posgrado Sistemas de Riego\Riego por Aspersión\FijoEnterrado.jpg">
            <a:extLst>
              <a:ext uri="{FF2B5EF4-FFF2-40B4-BE49-F238E27FC236}">
                <a16:creationId xmlns:a16="http://schemas.microsoft.com/office/drawing/2014/main" id="{5FBC9766-E89B-4B5F-9CBB-0B6630AE8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635" y="640081"/>
            <a:ext cx="6806944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>
            <a:extLst>
              <a:ext uri="{FF2B5EF4-FFF2-40B4-BE49-F238E27FC236}">
                <a16:creationId xmlns:a16="http://schemas.microsoft.com/office/drawing/2014/main" id="{D12A9528-71CB-4947-B158-A7A22AF87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09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2400" b="0" i="0" dirty="0">
                <a:solidFill>
                  <a:schemeClr val="tx2"/>
                </a:solidFill>
              </a:rPr>
              <a:t>Disposición de laterales en sistemas semifijos</a:t>
            </a:r>
            <a:endParaRPr lang="es-UY" altLang="en-US" sz="2400" b="0" i="0" dirty="0">
              <a:solidFill>
                <a:schemeClr val="tx2"/>
              </a:solidFill>
            </a:endParaRPr>
          </a:p>
        </p:txBody>
      </p:sp>
      <p:grpSp>
        <p:nvGrpSpPr>
          <p:cNvPr id="48132" name="Group 30">
            <a:extLst>
              <a:ext uri="{FF2B5EF4-FFF2-40B4-BE49-F238E27FC236}">
                <a16:creationId xmlns:a16="http://schemas.microsoft.com/office/drawing/2014/main" id="{AE31881C-4E5D-4FF4-9153-E5BCA5B830BB}"/>
              </a:ext>
            </a:extLst>
          </p:cNvPr>
          <p:cNvGrpSpPr>
            <a:grpSpLocks/>
          </p:cNvGrpSpPr>
          <p:nvPr/>
        </p:nvGrpSpPr>
        <p:grpSpPr bwMode="auto">
          <a:xfrm>
            <a:off x="3467100" y="1386348"/>
            <a:ext cx="5971868" cy="4862052"/>
            <a:chOff x="1440" y="1017"/>
            <a:chExt cx="2999" cy="2720"/>
          </a:xfrm>
        </p:grpSpPr>
        <p:pic>
          <p:nvPicPr>
            <p:cNvPr id="48133" name="Picture 3" descr="C:\Documents and Settings\mario\Mis documentos\Cátedra-GDIA\Curso Posgrado Sistemas de Riego\Riego por Aspersión\DisposiciónLaterales.jpg">
              <a:extLst>
                <a:ext uri="{FF2B5EF4-FFF2-40B4-BE49-F238E27FC236}">
                  <a16:creationId xmlns:a16="http://schemas.microsoft.com/office/drawing/2014/main" id="{19AC84B4-CAA2-49CC-9043-37BC5F27D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017"/>
              <a:ext cx="2999" cy="2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4" name="Line 4">
              <a:extLst>
                <a:ext uri="{FF2B5EF4-FFF2-40B4-BE49-F238E27FC236}">
                  <a16:creationId xmlns:a16="http://schemas.microsoft.com/office/drawing/2014/main" id="{34E9E98D-0534-4223-B97E-A3E1990914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1680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5" name="Line 5">
              <a:extLst>
                <a:ext uri="{FF2B5EF4-FFF2-40B4-BE49-F238E27FC236}">
                  <a16:creationId xmlns:a16="http://schemas.microsoft.com/office/drawing/2014/main" id="{7B4792DC-12D6-462E-93A3-23C5214AC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344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6" name="Line 6">
              <a:extLst>
                <a:ext uri="{FF2B5EF4-FFF2-40B4-BE49-F238E27FC236}">
                  <a16:creationId xmlns:a16="http://schemas.microsoft.com/office/drawing/2014/main" id="{A59CFBBE-5B4E-4549-AA8B-7833359D3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1632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7" name="Line 7">
              <a:extLst>
                <a:ext uri="{FF2B5EF4-FFF2-40B4-BE49-F238E27FC236}">
                  <a16:creationId xmlns:a16="http://schemas.microsoft.com/office/drawing/2014/main" id="{793B1383-3526-4D6F-9D0A-99DA8B6817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1392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8" name="Line 8">
              <a:extLst>
                <a:ext uri="{FF2B5EF4-FFF2-40B4-BE49-F238E27FC236}">
                  <a16:creationId xmlns:a16="http://schemas.microsoft.com/office/drawing/2014/main" id="{FCE1D87A-7432-4D8C-940F-0F354D2934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1200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9" name="Line 9">
              <a:extLst>
                <a:ext uri="{FF2B5EF4-FFF2-40B4-BE49-F238E27FC236}">
                  <a16:creationId xmlns:a16="http://schemas.microsoft.com/office/drawing/2014/main" id="{49DF33D4-9A0D-4435-BECC-65EF88AF4A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2160"/>
              <a:ext cx="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0" name="Line 10">
              <a:extLst>
                <a:ext uri="{FF2B5EF4-FFF2-40B4-BE49-F238E27FC236}">
                  <a16:creationId xmlns:a16="http://schemas.microsoft.com/office/drawing/2014/main" id="{1BCF8E15-D9AE-4B1B-872F-15C1933F29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160"/>
              <a:ext cx="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1" name="Line 11">
              <a:extLst>
                <a:ext uri="{FF2B5EF4-FFF2-40B4-BE49-F238E27FC236}">
                  <a16:creationId xmlns:a16="http://schemas.microsoft.com/office/drawing/2014/main" id="{48F64BDB-9BAE-4C61-A50F-21058B19E5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112"/>
              <a:ext cx="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2" name="Line 12">
              <a:extLst>
                <a:ext uri="{FF2B5EF4-FFF2-40B4-BE49-F238E27FC236}">
                  <a16:creationId xmlns:a16="http://schemas.microsoft.com/office/drawing/2014/main" id="{EE3379CA-C108-4A13-9188-C91D1DBE6F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2112"/>
              <a:ext cx="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3" name="Line 13">
              <a:extLst>
                <a:ext uri="{FF2B5EF4-FFF2-40B4-BE49-F238E27FC236}">
                  <a16:creationId xmlns:a16="http://schemas.microsoft.com/office/drawing/2014/main" id="{1820ED79-0C7C-4B49-984A-AEB7320042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880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4" name="Line 14">
              <a:extLst>
                <a:ext uri="{FF2B5EF4-FFF2-40B4-BE49-F238E27FC236}">
                  <a16:creationId xmlns:a16="http://schemas.microsoft.com/office/drawing/2014/main" id="{5D53F34D-3033-401C-9DCA-E07AF29B7F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3504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5" name="Line 15">
              <a:extLst>
                <a:ext uri="{FF2B5EF4-FFF2-40B4-BE49-F238E27FC236}">
                  <a16:creationId xmlns:a16="http://schemas.microsoft.com/office/drawing/2014/main" id="{862E37EA-BFBD-44F8-A096-D79F3F098B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880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6" name="Line 16">
              <a:extLst>
                <a:ext uri="{FF2B5EF4-FFF2-40B4-BE49-F238E27FC236}">
                  <a16:creationId xmlns:a16="http://schemas.microsoft.com/office/drawing/2014/main" id="{54D88368-2689-4149-92D6-DE5B230731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504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7" name="Line 17">
              <a:extLst>
                <a:ext uri="{FF2B5EF4-FFF2-40B4-BE49-F238E27FC236}">
                  <a16:creationId xmlns:a16="http://schemas.microsoft.com/office/drawing/2014/main" id="{F864F0D6-3E76-4C8A-AC67-36EE8F1BD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880"/>
              <a:ext cx="43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8" name="Line 18">
              <a:extLst>
                <a:ext uri="{FF2B5EF4-FFF2-40B4-BE49-F238E27FC236}">
                  <a16:creationId xmlns:a16="http://schemas.microsoft.com/office/drawing/2014/main" id="{43659DA8-97A7-4973-80EB-37AAD315FD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3552"/>
              <a:ext cx="43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" name="Line 19">
              <a:extLst>
                <a:ext uri="{FF2B5EF4-FFF2-40B4-BE49-F238E27FC236}">
                  <a16:creationId xmlns:a16="http://schemas.microsoft.com/office/drawing/2014/main" id="{3A040D37-1A2E-4E8A-8FA8-B6FE3441D3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056"/>
              <a:ext cx="0" cy="67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0" name="Line 20">
              <a:extLst>
                <a:ext uri="{FF2B5EF4-FFF2-40B4-BE49-F238E27FC236}">
                  <a16:creationId xmlns:a16="http://schemas.microsoft.com/office/drawing/2014/main" id="{586DBC9A-1C74-4359-BB31-66E0BFC35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1056"/>
              <a:ext cx="0" cy="67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1" name="Line 21">
              <a:extLst>
                <a:ext uri="{FF2B5EF4-FFF2-40B4-BE49-F238E27FC236}">
                  <a16:creationId xmlns:a16="http://schemas.microsoft.com/office/drawing/2014/main" id="{4CBB273C-FC50-4B94-BF4B-4C0BA654D9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832"/>
              <a:ext cx="0" cy="7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2" name="Line 22">
              <a:extLst>
                <a:ext uri="{FF2B5EF4-FFF2-40B4-BE49-F238E27FC236}">
                  <a16:creationId xmlns:a16="http://schemas.microsoft.com/office/drawing/2014/main" id="{43545273-A7BC-4693-955E-3B7B53223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2880"/>
              <a:ext cx="0" cy="7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3" name="Line 23">
              <a:extLst>
                <a:ext uri="{FF2B5EF4-FFF2-40B4-BE49-F238E27FC236}">
                  <a16:creationId xmlns:a16="http://schemas.microsoft.com/office/drawing/2014/main" id="{63180519-0044-416D-9020-1CBA23A735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880"/>
              <a:ext cx="0" cy="7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4" name="Line 24">
              <a:extLst>
                <a:ext uri="{FF2B5EF4-FFF2-40B4-BE49-F238E27FC236}">
                  <a16:creationId xmlns:a16="http://schemas.microsoft.com/office/drawing/2014/main" id="{72363B43-9637-49B4-847E-B218A2F3C7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2832"/>
              <a:ext cx="0" cy="7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5" name="Line 25">
              <a:extLst>
                <a:ext uri="{FF2B5EF4-FFF2-40B4-BE49-F238E27FC236}">
                  <a16:creationId xmlns:a16="http://schemas.microsoft.com/office/drawing/2014/main" id="{CEF24B5E-D958-4599-B874-8973376947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160"/>
              <a:ext cx="864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6" name="Line 26">
              <a:extLst>
                <a:ext uri="{FF2B5EF4-FFF2-40B4-BE49-F238E27FC236}">
                  <a16:creationId xmlns:a16="http://schemas.microsoft.com/office/drawing/2014/main" id="{51F25309-7566-4715-AC75-0D797A0586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112"/>
              <a:ext cx="864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7" name="Line 27">
              <a:extLst>
                <a:ext uri="{FF2B5EF4-FFF2-40B4-BE49-F238E27FC236}">
                  <a16:creationId xmlns:a16="http://schemas.microsoft.com/office/drawing/2014/main" id="{E515CFC9-1D80-4078-9BC0-5CA2BEEB4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3600"/>
              <a:ext cx="96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8" name="Line 28">
              <a:extLst>
                <a:ext uri="{FF2B5EF4-FFF2-40B4-BE49-F238E27FC236}">
                  <a16:creationId xmlns:a16="http://schemas.microsoft.com/office/drawing/2014/main" id="{F3099FC0-B81B-4434-9E62-6393D78129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832"/>
              <a:ext cx="48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2752531F-B5AD-4AD5-95CC-9621ED3BC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3600" b="1">
                <a:solidFill>
                  <a:srgbClr val="FFFFFF"/>
                </a:solidFill>
              </a:rPr>
              <a:t>Diseño agronómico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BAAC104E-91B4-488D-B52F-B8E44E3B7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016" y="605896"/>
            <a:ext cx="6413663" cy="564620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 anchor="ctr">
            <a:normAutofit/>
          </a:bodyPr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Estimación de las necesidades de agua de los cultivos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None/>
            </a:pPr>
            <a:endParaRPr lang="en-US" altLang="en-US" b="0" i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Determinación de los parámetros de riego</a:t>
            </a:r>
          </a:p>
          <a:p>
            <a:pPr lvl="1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Lamina </a:t>
            </a:r>
          </a:p>
          <a:p>
            <a:pPr lvl="1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Frecuencia</a:t>
            </a:r>
          </a:p>
          <a:p>
            <a:pPr lvl="1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Duración</a:t>
            </a:r>
          </a:p>
          <a:p>
            <a:pPr lvl="1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Número de emisores por posición</a:t>
            </a:r>
          </a:p>
          <a:p>
            <a:pPr lvl="1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Caudal</a:t>
            </a:r>
          </a:p>
          <a:p>
            <a:pPr lvl="1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endParaRPr lang="en-US" altLang="en-US" b="0" i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Disposición de los emisores en el campo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>
            <a:extLst>
              <a:ext uri="{FF2B5EF4-FFF2-40B4-BE49-F238E27FC236}">
                <a16:creationId xmlns:a16="http://schemas.microsoft.com/office/drawing/2014/main" id="{2B19C952-663F-4169-94AA-13AE29761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n-US" sz="3200" b="1" dirty="0"/>
              <a:t>Eficiencia de riego</a:t>
            </a:r>
          </a:p>
        </p:txBody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01774B87-BE90-43DA-9E52-7939ABF77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1600200"/>
            <a:ext cx="80391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s-ES" altLang="en-US" sz="2000" b="0" i="0"/>
              <a:t>		</a:t>
            </a:r>
            <a:r>
              <a:rPr lang="es-ES" altLang="en-US" sz="2400" i="0"/>
              <a:t>LB = LN / </a:t>
            </a:r>
            <a:r>
              <a:rPr lang="es-ES" altLang="en-US" sz="2400" i="0">
                <a:solidFill>
                  <a:schemeClr val="accent2"/>
                </a:solidFill>
              </a:rPr>
              <a:t>Ea</a:t>
            </a:r>
          </a:p>
          <a:p>
            <a:pPr eaLnBrk="1" hangingPunct="1">
              <a:spcBef>
                <a:spcPct val="20000"/>
              </a:spcBef>
            </a:pPr>
            <a:r>
              <a:rPr lang="es-ES" altLang="en-US" sz="2000" b="0" i="0"/>
              <a:t>				</a:t>
            </a:r>
          </a:p>
          <a:p>
            <a:pPr eaLnBrk="1" hangingPunct="1">
              <a:spcBef>
                <a:spcPct val="20000"/>
              </a:spcBef>
            </a:pPr>
            <a:r>
              <a:rPr lang="es-ES" altLang="en-US" sz="2000" b="0" i="0"/>
              <a:t>                                        </a:t>
            </a:r>
            <a:r>
              <a:rPr lang="es-ES" altLang="en-US" sz="2400" i="0">
                <a:solidFill>
                  <a:schemeClr val="accent2"/>
                </a:solidFill>
              </a:rPr>
              <a:t>Ea</a:t>
            </a:r>
            <a:r>
              <a:rPr lang="es-ES" altLang="en-US" sz="2400" i="0"/>
              <a:t> = EDa * Pe</a:t>
            </a:r>
          </a:p>
          <a:p>
            <a:pPr eaLnBrk="1" hangingPunct="1">
              <a:spcBef>
                <a:spcPct val="20000"/>
              </a:spcBef>
            </a:pPr>
            <a:r>
              <a:rPr lang="es-ES" altLang="en-US" sz="2000" b="0" i="0"/>
              <a:t>				 </a:t>
            </a:r>
          </a:p>
          <a:p>
            <a:pPr eaLnBrk="1" hangingPunct="1">
              <a:spcBef>
                <a:spcPct val="20000"/>
              </a:spcBef>
            </a:pPr>
            <a:r>
              <a:rPr lang="es-ES" altLang="en-US" sz="2000" b="0" i="0"/>
              <a:t>                                                              </a:t>
            </a:r>
            <a:r>
              <a:rPr lang="es-ES" altLang="en-US" sz="2400" i="0">
                <a:solidFill>
                  <a:schemeClr val="accent2"/>
                </a:solidFill>
              </a:rPr>
              <a:t>EDa</a:t>
            </a:r>
            <a:r>
              <a:rPr lang="es-ES" altLang="en-US" sz="2400" i="0"/>
              <a:t> = LN / Linf</a:t>
            </a:r>
          </a:p>
          <a:p>
            <a:pPr eaLnBrk="1" hangingPunct="1">
              <a:spcBef>
                <a:spcPct val="20000"/>
              </a:spcBef>
            </a:pPr>
            <a:endParaRPr lang="es-ES" altLang="en-US" sz="2400" i="0"/>
          </a:p>
          <a:p>
            <a:pPr eaLnBrk="1" hangingPunct="1">
              <a:spcBef>
                <a:spcPct val="20000"/>
              </a:spcBef>
            </a:pPr>
            <a:r>
              <a:rPr lang="es-ES" altLang="en-US" sz="1600" b="0" i="0"/>
              <a:t>LB – Lámina Bruta		</a:t>
            </a:r>
          </a:p>
          <a:p>
            <a:pPr eaLnBrk="1" hangingPunct="1">
              <a:spcBef>
                <a:spcPct val="20000"/>
              </a:spcBef>
            </a:pPr>
            <a:r>
              <a:rPr lang="es-ES" altLang="en-US" sz="1600" b="0" i="0"/>
              <a:t>LN – Lámina neta</a:t>
            </a:r>
          </a:p>
          <a:p>
            <a:pPr eaLnBrk="1" hangingPunct="1">
              <a:spcBef>
                <a:spcPct val="20000"/>
              </a:spcBef>
            </a:pPr>
            <a:r>
              <a:rPr lang="es-ES" altLang="en-US" sz="1600" b="0" i="0"/>
              <a:t>Ea – Eficiencia de aplicación	</a:t>
            </a:r>
          </a:p>
          <a:p>
            <a:pPr eaLnBrk="1" hangingPunct="1">
              <a:spcBef>
                <a:spcPct val="20000"/>
              </a:spcBef>
            </a:pPr>
            <a:r>
              <a:rPr lang="es-ES" altLang="en-US" sz="1600" b="0" i="0"/>
              <a:t>EDa – Eficiencia de distribución</a:t>
            </a:r>
          </a:p>
          <a:p>
            <a:pPr eaLnBrk="1" hangingPunct="1">
              <a:spcBef>
                <a:spcPct val="20000"/>
              </a:spcBef>
            </a:pPr>
            <a:r>
              <a:rPr lang="es-ES" altLang="en-US" sz="1600" b="0" i="0"/>
              <a:t>Pe – Proporción de agua que llega al suelo</a:t>
            </a:r>
          </a:p>
          <a:p>
            <a:pPr eaLnBrk="1" hangingPunct="1">
              <a:spcBef>
                <a:spcPct val="20000"/>
              </a:spcBef>
            </a:pPr>
            <a:r>
              <a:rPr lang="es-ES" altLang="en-US" sz="1600" b="0" i="0"/>
              <a:t>Linf – Lámina media infiltrada</a:t>
            </a:r>
            <a:r>
              <a:rPr lang="es-ES" altLang="en-US" b="0" i="0"/>
              <a:t> 	</a:t>
            </a:r>
          </a:p>
          <a:p>
            <a:pPr eaLnBrk="1" hangingPunct="1">
              <a:spcBef>
                <a:spcPct val="20000"/>
              </a:spcBef>
            </a:pPr>
            <a:endParaRPr lang="es-ES" altLang="en-US" b="0" i="0"/>
          </a:p>
          <a:p>
            <a:pPr eaLnBrk="1" hangingPunct="1">
              <a:spcBef>
                <a:spcPct val="20000"/>
              </a:spcBef>
            </a:pPr>
            <a:endParaRPr lang="es-UY" altLang="en-US" sz="2000" b="0" i="0"/>
          </a:p>
        </p:txBody>
      </p:sp>
      <p:sp>
        <p:nvSpPr>
          <p:cNvPr id="103430" name="Line 6">
            <a:extLst>
              <a:ext uri="{FF2B5EF4-FFF2-40B4-BE49-F238E27FC236}">
                <a16:creationId xmlns:a16="http://schemas.microsoft.com/office/drawing/2014/main" id="{8C8D68DC-72B7-49D0-BCEF-9458ACFDE7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133600"/>
            <a:ext cx="3810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1" name="Line 7">
            <a:extLst>
              <a:ext uri="{FF2B5EF4-FFF2-40B4-BE49-F238E27FC236}">
                <a16:creationId xmlns:a16="http://schemas.microsoft.com/office/drawing/2014/main" id="{F4029CD8-E3BE-4338-8FDB-1CD6EB1BA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2895600"/>
            <a:ext cx="533400" cy="533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2" name="Picture 4">
            <a:extLst>
              <a:ext uri="{FF2B5EF4-FFF2-40B4-BE49-F238E27FC236}">
                <a16:creationId xmlns:a16="http://schemas.microsoft.com/office/drawing/2014/main" id="{17B0644B-01B8-4CF7-ACDF-8B035A684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5605" y="905933"/>
            <a:ext cx="6692793" cy="50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6">
            <a:extLst>
              <a:ext uri="{FF2B5EF4-FFF2-40B4-BE49-F238E27FC236}">
                <a16:creationId xmlns:a16="http://schemas.microsoft.com/office/drawing/2014/main" id="{0ED430A7-A676-46A7-A159-01F2AEA2CAA4}"/>
              </a:ext>
            </a:extLst>
          </p:cNvPr>
          <p:cNvGrpSpPr>
            <a:grpSpLocks/>
          </p:cNvGrpSpPr>
          <p:nvPr/>
        </p:nvGrpSpPr>
        <p:grpSpPr bwMode="auto">
          <a:xfrm>
            <a:off x="2408239" y="914401"/>
            <a:ext cx="7373937" cy="4862513"/>
            <a:chOff x="432" y="624"/>
            <a:chExt cx="4645" cy="2939"/>
          </a:xfrm>
        </p:grpSpPr>
        <p:pic>
          <p:nvPicPr>
            <p:cNvPr id="52227" name="Picture 3" descr="C:\Documents and Settings\mario\Mis documentos\Cátedra-GDIA\Curso Posgrado Sistemas de Riego\Riego por Aspersión\DistribuciónAgua.jpg">
              <a:extLst>
                <a:ext uri="{FF2B5EF4-FFF2-40B4-BE49-F238E27FC236}">
                  <a16:creationId xmlns:a16="http://schemas.microsoft.com/office/drawing/2014/main" id="{26DCD4A6-D799-40D4-8316-F9A1794BC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624"/>
              <a:ext cx="4645" cy="2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28" name="Text Box 5">
              <a:extLst>
                <a:ext uri="{FF2B5EF4-FFF2-40B4-BE49-F238E27FC236}">
                  <a16:creationId xmlns:a16="http://schemas.microsoft.com/office/drawing/2014/main" id="{189DA2A4-A1F7-41D2-88A4-4CBE1C39F3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360"/>
              <a:ext cx="1056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i="0"/>
                <a:t>Keller 1990</a:t>
              </a:r>
            </a:p>
          </p:txBody>
        </p:sp>
      </p:grp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>
            <a:extLst>
              <a:ext uri="{FF2B5EF4-FFF2-40B4-BE49-F238E27FC236}">
                <a16:creationId xmlns:a16="http://schemas.microsoft.com/office/drawing/2014/main" id="{7AFF527B-C1A4-4BDA-AB10-B482E777EA38}"/>
              </a:ext>
            </a:extLst>
          </p:cNvPr>
          <p:cNvGrpSpPr>
            <a:grpSpLocks/>
          </p:cNvGrpSpPr>
          <p:nvPr/>
        </p:nvGrpSpPr>
        <p:grpSpPr bwMode="auto">
          <a:xfrm>
            <a:off x="2408239" y="914401"/>
            <a:ext cx="7373937" cy="4862513"/>
            <a:chOff x="432" y="624"/>
            <a:chExt cx="4645" cy="2939"/>
          </a:xfrm>
        </p:grpSpPr>
        <p:pic>
          <p:nvPicPr>
            <p:cNvPr id="53287" name="Picture 3" descr="C:\Documents and Settings\mario\Mis documentos\Cátedra-GDIA\Curso Posgrado Sistemas de Riego\Riego por Aspersión\DistribuciónAgua.jpg">
              <a:extLst>
                <a:ext uri="{FF2B5EF4-FFF2-40B4-BE49-F238E27FC236}">
                  <a16:creationId xmlns:a16="http://schemas.microsoft.com/office/drawing/2014/main" id="{376E6728-9F9D-4727-815A-2231E7E98E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624"/>
              <a:ext cx="4645" cy="2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88" name="Text Box 4">
              <a:extLst>
                <a:ext uri="{FF2B5EF4-FFF2-40B4-BE49-F238E27FC236}">
                  <a16:creationId xmlns:a16="http://schemas.microsoft.com/office/drawing/2014/main" id="{95215D8D-1259-4928-B4C6-6708CDF12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360"/>
              <a:ext cx="1056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i="0"/>
                <a:t>Keller 1990</a:t>
              </a:r>
            </a:p>
          </p:txBody>
        </p:sp>
      </p:grpSp>
      <p:sp>
        <p:nvSpPr>
          <p:cNvPr id="231464" name="Line 40">
            <a:extLst>
              <a:ext uri="{FF2B5EF4-FFF2-40B4-BE49-F238E27FC236}">
                <a16:creationId xmlns:a16="http://schemas.microsoft.com/office/drawing/2014/main" id="{05D27879-04A1-4FF5-83E0-C5E2D87A35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581400"/>
            <a:ext cx="2667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65" name="Line 41">
            <a:extLst>
              <a:ext uri="{FF2B5EF4-FFF2-40B4-BE49-F238E27FC236}">
                <a16:creationId xmlns:a16="http://schemas.microsoft.com/office/drawing/2014/main" id="{4C2FB0C7-B049-4A66-84F1-F119D9E34B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1981200"/>
            <a:ext cx="0" cy="1600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26" name="Ink 5">
                <a:extLst>
                  <a:ext uri="{FF2B5EF4-FFF2-40B4-BE49-F238E27FC236}">
                    <a16:creationId xmlns:a16="http://schemas.microsoft.com/office/drawing/2014/main" id="{B015334E-EDAA-46A7-8F0D-8EA39A03327E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87801" y="2081214"/>
              <a:ext cx="5224463" cy="26987"/>
            </p14:xfrm>
          </p:contentPart>
        </mc:Choice>
        <mc:Fallback>
          <p:pic>
            <p:nvPicPr>
              <p:cNvPr id="1026" name="Ink 5">
                <a:extLst>
                  <a:ext uri="{FF2B5EF4-FFF2-40B4-BE49-F238E27FC236}">
                    <a16:creationId xmlns:a16="http://schemas.microsoft.com/office/drawing/2014/main" id="{B015334E-EDAA-46A7-8F0D-8EA39A03327E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59360" y="1964024"/>
                <a:ext cx="5281345" cy="2613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27" name="Ink 6">
                <a:extLst>
                  <a:ext uri="{FF2B5EF4-FFF2-40B4-BE49-F238E27FC236}">
                    <a16:creationId xmlns:a16="http://schemas.microsoft.com/office/drawing/2014/main" id="{477E6947-4A1C-40DF-974A-B735CEE92B4F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62400" y="2214563"/>
              <a:ext cx="5232400" cy="241300"/>
            </p14:xfrm>
          </p:contentPart>
        </mc:Choice>
        <mc:Fallback>
          <p:pic>
            <p:nvPicPr>
              <p:cNvPr id="1027" name="Ink 6">
                <a:extLst>
                  <a:ext uri="{FF2B5EF4-FFF2-40B4-BE49-F238E27FC236}">
                    <a16:creationId xmlns:a16="http://schemas.microsoft.com/office/drawing/2014/main" id="{477E6947-4A1C-40DF-974A-B735CEE92B4F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3959" y="2100396"/>
                <a:ext cx="5289282" cy="4696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28" name="Ink 7">
                <a:extLst>
                  <a:ext uri="{FF2B5EF4-FFF2-40B4-BE49-F238E27FC236}">
                    <a16:creationId xmlns:a16="http://schemas.microsoft.com/office/drawing/2014/main" id="{EF33E0CA-8E97-4E64-B81F-0CD6A09646A4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881939" y="2303464"/>
              <a:ext cx="1330325" cy="26987"/>
            </p14:xfrm>
          </p:contentPart>
        </mc:Choice>
        <mc:Fallback>
          <p:pic>
            <p:nvPicPr>
              <p:cNvPr id="1028" name="Ink 7">
                <a:extLst>
                  <a:ext uri="{FF2B5EF4-FFF2-40B4-BE49-F238E27FC236}">
                    <a16:creationId xmlns:a16="http://schemas.microsoft.com/office/drawing/2014/main" id="{EF33E0CA-8E97-4E64-B81F-0CD6A09646A4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53496" y="2197848"/>
                <a:ext cx="1387210" cy="238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29" name="Ink 8">
                <a:extLst>
                  <a:ext uri="{FF2B5EF4-FFF2-40B4-BE49-F238E27FC236}">
                    <a16:creationId xmlns:a16="http://schemas.microsoft.com/office/drawing/2014/main" id="{82C6B946-CDFB-4250-B2FF-1DFE9C8A8D35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24313" y="2347914"/>
              <a:ext cx="330200" cy="26987"/>
            </p14:xfrm>
          </p:contentPart>
        </mc:Choice>
        <mc:Fallback>
          <p:pic>
            <p:nvPicPr>
              <p:cNvPr id="1029" name="Ink 8">
                <a:extLst>
                  <a:ext uri="{FF2B5EF4-FFF2-40B4-BE49-F238E27FC236}">
                    <a16:creationId xmlns:a16="http://schemas.microsoft.com/office/drawing/2014/main" id="{82C6B946-CDFB-4250-B2FF-1DFE9C8A8D35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95866" y="2233849"/>
                <a:ext cx="387094" cy="2551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30" name="Ink 9">
                <a:extLst>
                  <a:ext uri="{FF2B5EF4-FFF2-40B4-BE49-F238E27FC236}">
                    <a16:creationId xmlns:a16="http://schemas.microsoft.com/office/drawing/2014/main" id="{EE3A3AF5-01F2-407C-AC7F-FE7ED76B5858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43539" y="2401889"/>
              <a:ext cx="2911475" cy="71437"/>
            </p14:xfrm>
          </p:contentPart>
        </mc:Choice>
        <mc:Fallback>
          <p:pic>
            <p:nvPicPr>
              <p:cNvPr id="1030" name="Ink 9">
                <a:extLst>
                  <a:ext uri="{FF2B5EF4-FFF2-40B4-BE49-F238E27FC236}">
                    <a16:creationId xmlns:a16="http://schemas.microsoft.com/office/drawing/2014/main" id="{EE3A3AF5-01F2-407C-AC7F-FE7ED76B5858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15097" y="2286937"/>
                <a:ext cx="2968358" cy="3013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31" name="Ink 10">
                <a:extLst>
                  <a:ext uri="{FF2B5EF4-FFF2-40B4-BE49-F238E27FC236}">
                    <a16:creationId xmlns:a16="http://schemas.microsoft.com/office/drawing/2014/main" id="{D6A9D6BD-5C49-4DBF-A49B-0B450FF67098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0339" y="2357438"/>
              <a:ext cx="5233987" cy="196850"/>
            </p14:xfrm>
          </p:contentPart>
        </mc:Choice>
        <mc:Fallback>
          <p:pic>
            <p:nvPicPr>
              <p:cNvPr id="1031" name="Ink 10">
                <a:extLst>
                  <a:ext uri="{FF2B5EF4-FFF2-40B4-BE49-F238E27FC236}">
                    <a16:creationId xmlns:a16="http://schemas.microsoft.com/office/drawing/2014/main" id="{D6A9D6BD-5C49-4DBF-A49B-0B450FF67098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41899" y="2243567"/>
                <a:ext cx="5290866" cy="4245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32" name="Ink 11">
                <a:extLst>
                  <a:ext uri="{FF2B5EF4-FFF2-40B4-BE49-F238E27FC236}">
                    <a16:creationId xmlns:a16="http://schemas.microsoft.com/office/drawing/2014/main" id="{0AD6BE75-01BE-454A-9215-7BB39B98CFD1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14851" y="2251075"/>
              <a:ext cx="1457325" cy="7938"/>
            </p14:xfrm>
          </p:contentPart>
        </mc:Choice>
        <mc:Fallback>
          <p:pic>
            <p:nvPicPr>
              <p:cNvPr id="1032" name="Ink 11">
                <a:extLst>
                  <a:ext uri="{FF2B5EF4-FFF2-40B4-BE49-F238E27FC236}">
                    <a16:creationId xmlns:a16="http://schemas.microsoft.com/office/drawing/2014/main" id="{0AD6BE75-01BE-454A-9215-7BB39B98CFD1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86410" y="2125258"/>
                <a:ext cx="1514207" cy="2595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33" name="Ink 12">
                <a:extLst>
                  <a:ext uri="{FF2B5EF4-FFF2-40B4-BE49-F238E27FC236}">
                    <a16:creationId xmlns:a16="http://schemas.microsoft.com/office/drawing/2014/main" id="{A9D26046-FD6A-4A23-938F-E4A7A9064F05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0339" y="2554289"/>
              <a:ext cx="5170487" cy="231775"/>
            </p14:xfrm>
          </p:contentPart>
        </mc:Choice>
        <mc:Fallback>
          <p:pic>
            <p:nvPicPr>
              <p:cNvPr id="1033" name="Ink 12">
                <a:extLst>
                  <a:ext uri="{FF2B5EF4-FFF2-40B4-BE49-F238E27FC236}">
                    <a16:creationId xmlns:a16="http://schemas.microsoft.com/office/drawing/2014/main" id="{A9D26046-FD6A-4A23-938F-E4A7A9064F05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41898" y="2440378"/>
                <a:ext cx="5227369" cy="459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34" name="Ink 13">
                <a:extLst>
                  <a:ext uri="{FF2B5EF4-FFF2-40B4-BE49-F238E27FC236}">
                    <a16:creationId xmlns:a16="http://schemas.microsoft.com/office/drawing/2014/main" id="{D9E0D8B4-6DF0-48B1-9A7C-185DD3FF81B6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0338" y="2490789"/>
              <a:ext cx="1339850" cy="26987"/>
            </p14:xfrm>
          </p:contentPart>
        </mc:Choice>
        <mc:Fallback>
          <p:pic>
            <p:nvPicPr>
              <p:cNvPr id="1034" name="Ink 13">
                <a:extLst>
                  <a:ext uri="{FF2B5EF4-FFF2-40B4-BE49-F238E27FC236}">
                    <a16:creationId xmlns:a16="http://schemas.microsoft.com/office/drawing/2014/main" id="{D9E0D8B4-6DF0-48B1-9A7C-185DD3FF81B6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41899" y="2376724"/>
                <a:ext cx="1396727" cy="2551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35" name="Ink 14">
                <a:extLst>
                  <a:ext uri="{FF2B5EF4-FFF2-40B4-BE49-F238E27FC236}">
                    <a16:creationId xmlns:a16="http://schemas.microsoft.com/office/drawing/2014/main" id="{A1825A22-47F0-4B4F-9E6A-A3CA5BA49901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37363" y="2608264"/>
              <a:ext cx="1268412" cy="26987"/>
            </p14:xfrm>
          </p:contentPart>
        </mc:Choice>
        <mc:Fallback>
          <p:pic>
            <p:nvPicPr>
              <p:cNvPr id="1035" name="Ink 14">
                <a:extLst>
                  <a:ext uri="{FF2B5EF4-FFF2-40B4-BE49-F238E27FC236}">
                    <a16:creationId xmlns:a16="http://schemas.microsoft.com/office/drawing/2014/main" id="{A1825A22-47F0-4B4F-9E6A-A3CA5BA49901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08920" y="2492658"/>
                <a:ext cx="1325298" cy="2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36" name="Ink 15">
                <a:extLst>
                  <a:ext uri="{FF2B5EF4-FFF2-40B4-BE49-F238E27FC236}">
                    <a16:creationId xmlns:a16="http://schemas.microsoft.com/office/drawing/2014/main" id="{919A3F54-318D-4717-969D-D73296E98D19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64100" y="2571750"/>
              <a:ext cx="4268788" cy="376238"/>
            </p14:xfrm>
          </p:contentPart>
        </mc:Choice>
        <mc:Fallback>
          <p:pic>
            <p:nvPicPr>
              <p:cNvPr id="1036" name="Ink 15">
                <a:extLst>
                  <a:ext uri="{FF2B5EF4-FFF2-40B4-BE49-F238E27FC236}">
                    <a16:creationId xmlns:a16="http://schemas.microsoft.com/office/drawing/2014/main" id="{919A3F54-318D-4717-969D-D73296E98D19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35663" y="2457728"/>
                <a:ext cx="4325662" cy="6042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37" name="Ink 16">
                <a:extLst>
                  <a:ext uri="{FF2B5EF4-FFF2-40B4-BE49-F238E27FC236}">
                    <a16:creationId xmlns:a16="http://schemas.microsoft.com/office/drawing/2014/main" id="{021A255D-A108-4C84-8219-27B19F23A93B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62400" y="2803525"/>
              <a:ext cx="2357438" cy="19050"/>
            </p14:xfrm>
          </p:contentPart>
        </mc:Choice>
        <mc:Fallback>
          <p:pic>
            <p:nvPicPr>
              <p:cNvPr id="1037" name="Ink 16">
                <a:extLst>
                  <a:ext uri="{FF2B5EF4-FFF2-40B4-BE49-F238E27FC236}">
                    <a16:creationId xmlns:a16="http://schemas.microsoft.com/office/drawing/2014/main" id="{021A255D-A108-4C84-8219-27B19F23A93B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33958" y="2691694"/>
                <a:ext cx="2414322" cy="242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038" name="Ink 17">
                <a:extLst>
                  <a:ext uri="{FF2B5EF4-FFF2-40B4-BE49-F238E27FC236}">
                    <a16:creationId xmlns:a16="http://schemas.microsoft.com/office/drawing/2014/main" id="{0AF139DF-AC1D-4B4D-9CD7-5870612E7E6B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97326" y="3062288"/>
              <a:ext cx="893763" cy="19050"/>
            </p14:xfrm>
          </p:contentPart>
        </mc:Choice>
        <mc:Fallback>
          <p:pic>
            <p:nvPicPr>
              <p:cNvPr id="1038" name="Ink 17">
                <a:extLst>
                  <a:ext uri="{FF2B5EF4-FFF2-40B4-BE49-F238E27FC236}">
                    <a16:creationId xmlns:a16="http://schemas.microsoft.com/office/drawing/2014/main" id="{0AF139DF-AC1D-4B4D-9CD7-5870612E7E6B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968890" y="2950457"/>
                <a:ext cx="950636" cy="242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039" name="Ink 18">
                <a:extLst>
                  <a:ext uri="{FF2B5EF4-FFF2-40B4-BE49-F238E27FC236}">
                    <a16:creationId xmlns:a16="http://schemas.microsoft.com/office/drawing/2014/main" id="{B5EAB262-B6DC-47B2-984E-4633B1075321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0339" y="2938463"/>
              <a:ext cx="866775" cy="44450"/>
            </p14:xfrm>
          </p:contentPart>
        </mc:Choice>
        <mc:Fallback>
          <p:pic>
            <p:nvPicPr>
              <p:cNvPr id="1039" name="Ink 18">
                <a:extLst>
                  <a:ext uri="{FF2B5EF4-FFF2-40B4-BE49-F238E27FC236}">
                    <a16:creationId xmlns:a16="http://schemas.microsoft.com/office/drawing/2014/main" id="{B5EAB262-B6DC-47B2-984E-4633B1075321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41902" y="2824829"/>
                <a:ext cx="923648" cy="2717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040" name="Ink 19">
                <a:extLst>
                  <a:ext uri="{FF2B5EF4-FFF2-40B4-BE49-F238E27FC236}">
                    <a16:creationId xmlns:a16="http://schemas.microsoft.com/office/drawing/2014/main" id="{FDB3B4B1-5F38-4F9A-9E2B-071A253A706A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86725" y="2536825"/>
              <a:ext cx="1081088" cy="571500"/>
            </p14:xfrm>
          </p:contentPart>
        </mc:Choice>
        <mc:Fallback>
          <p:pic>
            <p:nvPicPr>
              <p:cNvPr id="1040" name="Ink 19">
                <a:extLst>
                  <a:ext uri="{FF2B5EF4-FFF2-40B4-BE49-F238E27FC236}">
                    <a16:creationId xmlns:a16="http://schemas.microsoft.com/office/drawing/2014/main" id="{FDB3B4B1-5F38-4F9A-9E2B-071A253A706A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058285" y="2422813"/>
                <a:ext cx="1137968" cy="799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041" name="Ink 20">
                <a:extLst>
                  <a:ext uri="{FF2B5EF4-FFF2-40B4-BE49-F238E27FC236}">
                    <a16:creationId xmlns:a16="http://schemas.microsoft.com/office/drawing/2014/main" id="{B54D33CF-CB24-4D9E-9899-A8BBCAD0CEDF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43663" y="2473325"/>
              <a:ext cx="2760662" cy="768350"/>
            </p14:xfrm>
          </p:contentPart>
        </mc:Choice>
        <mc:Fallback>
          <p:pic>
            <p:nvPicPr>
              <p:cNvPr id="1041" name="Ink 20">
                <a:extLst>
                  <a:ext uri="{FF2B5EF4-FFF2-40B4-BE49-F238E27FC236}">
                    <a16:creationId xmlns:a16="http://schemas.microsoft.com/office/drawing/2014/main" id="{B54D33CF-CB24-4D9E-9899-A8BBCAD0CEDF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415225" y="2359242"/>
                <a:ext cx="2817538" cy="9965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42" name="Ink 21">
                <a:extLst>
                  <a:ext uri="{FF2B5EF4-FFF2-40B4-BE49-F238E27FC236}">
                    <a16:creationId xmlns:a16="http://schemas.microsoft.com/office/drawing/2014/main" id="{6851BA27-27FD-44F0-8CAA-52FB4319EAE9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04075" y="3009901"/>
              <a:ext cx="1187450" cy="258763"/>
            </p14:xfrm>
          </p:contentPart>
        </mc:Choice>
        <mc:Fallback>
          <p:pic>
            <p:nvPicPr>
              <p:cNvPr id="1042" name="Ink 21">
                <a:extLst>
                  <a:ext uri="{FF2B5EF4-FFF2-40B4-BE49-F238E27FC236}">
                    <a16:creationId xmlns:a16="http://schemas.microsoft.com/office/drawing/2014/main" id="{6851BA27-27FD-44F0-8CAA-52FB4319EAE9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175631" y="2895815"/>
                <a:ext cx="1244338" cy="4869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043" name="Ink 22">
                <a:extLst>
                  <a:ext uri="{FF2B5EF4-FFF2-40B4-BE49-F238E27FC236}">
                    <a16:creationId xmlns:a16="http://schemas.microsoft.com/office/drawing/2014/main" id="{57AAE688-AE78-47D7-8CF0-19DB784C05D7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65675" y="3054350"/>
              <a:ext cx="3589338" cy="204788"/>
            </p14:xfrm>
          </p:contentPart>
        </mc:Choice>
        <mc:Fallback>
          <p:pic>
            <p:nvPicPr>
              <p:cNvPr id="1043" name="Ink 22">
                <a:extLst>
                  <a:ext uri="{FF2B5EF4-FFF2-40B4-BE49-F238E27FC236}">
                    <a16:creationId xmlns:a16="http://schemas.microsoft.com/office/drawing/2014/main" id="{57AAE688-AE78-47D7-8CF0-19DB784C05D7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737234" y="2940459"/>
                <a:ext cx="3646220" cy="4325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044" name="Ink 23">
                <a:extLst>
                  <a:ext uri="{FF2B5EF4-FFF2-40B4-BE49-F238E27FC236}">
                    <a16:creationId xmlns:a16="http://schemas.microsoft.com/office/drawing/2014/main" id="{FA1505AA-2BDF-4DDA-A2FD-064F6C0801D6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21350" y="2963864"/>
              <a:ext cx="1366838" cy="53975"/>
            </p14:xfrm>
          </p:contentPart>
        </mc:Choice>
        <mc:Fallback>
          <p:pic>
            <p:nvPicPr>
              <p:cNvPr id="1044" name="Ink 23">
                <a:extLst>
                  <a:ext uri="{FF2B5EF4-FFF2-40B4-BE49-F238E27FC236}">
                    <a16:creationId xmlns:a16="http://schemas.microsoft.com/office/drawing/2014/main" id="{FA1505AA-2BDF-4DDA-A2FD-064F6C0801D6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692927" y="2849797"/>
                <a:ext cx="1423685" cy="282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045" name="Ink 24">
                <a:extLst>
                  <a:ext uri="{FF2B5EF4-FFF2-40B4-BE49-F238E27FC236}">
                    <a16:creationId xmlns:a16="http://schemas.microsoft.com/office/drawing/2014/main" id="{62C7F5A9-FFEA-491E-BD32-755E297A333C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62401" y="3116264"/>
              <a:ext cx="4348163" cy="161925"/>
            </p14:xfrm>
          </p:contentPart>
        </mc:Choice>
        <mc:Fallback>
          <p:pic>
            <p:nvPicPr>
              <p:cNvPr id="1045" name="Ink 24">
                <a:extLst>
                  <a:ext uri="{FF2B5EF4-FFF2-40B4-BE49-F238E27FC236}">
                    <a16:creationId xmlns:a16="http://schemas.microsoft.com/office/drawing/2014/main" id="{62C7F5A9-FFEA-491E-BD32-755E297A333C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33960" y="3002450"/>
                <a:ext cx="4405044" cy="389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046" name="Ink 25">
                <a:extLst>
                  <a:ext uri="{FF2B5EF4-FFF2-40B4-BE49-F238E27FC236}">
                    <a16:creationId xmlns:a16="http://schemas.microsoft.com/office/drawing/2014/main" id="{8623E4D3-0B2C-408A-A7E3-3E1E8A2BF729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89825" y="3170238"/>
              <a:ext cx="660400" cy="88900"/>
            </p14:xfrm>
          </p:contentPart>
        </mc:Choice>
        <mc:Fallback>
          <p:pic>
            <p:nvPicPr>
              <p:cNvPr id="1046" name="Ink 25">
                <a:extLst>
                  <a:ext uri="{FF2B5EF4-FFF2-40B4-BE49-F238E27FC236}">
                    <a16:creationId xmlns:a16="http://schemas.microsoft.com/office/drawing/2014/main" id="{8623E4D3-0B2C-408A-A7E3-3E1E8A2BF729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461409" y="3056604"/>
                <a:ext cx="717232" cy="316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047" name="Ink 26">
                <a:extLst>
                  <a:ext uri="{FF2B5EF4-FFF2-40B4-BE49-F238E27FC236}">
                    <a16:creationId xmlns:a16="http://schemas.microsoft.com/office/drawing/2014/main" id="{951D65A5-ABA8-478F-9DAA-9C6CF065C4F8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77150" y="3197225"/>
              <a:ext cx="463550" cy="26988"/>
            </p14:xfrm>
          </p:contentPart>
        </mc:Choice>
        <mc:Fallback>
          <p:pic>
            <p:nvPicPr>
              <p:cNvPr id="1047" name="Ink 26">
                <a:extLst>
                  <a:ext uri="{FF2B5EF4-FFF2-40B4-BE49-F238E27FC236}">
                    <a16:creationId xmlns:a16="http://schemas.microsoft.com/office/drawing/2014/main" id="{951D65A5-ABA8-478F-9DAA-9C6CF065C4F8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648718" y="3083156"/>
                <a:ext cx="520414" cy="2551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048" name="Ink 27">
                <a:extLst>
                  <a:ext uri="{FF2B5EF4-FFF2-40B4-BE49-F238E27FC236}">
                    <a16:creationId xmlns:a16="http://schemas.microsoft.com/office/drawing/2014/main" id="{43FEFB94-3858-42C7-B22E-10F4A2F754E3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00539" y="3178176"/>
              <a:ext cx="3679825" cy="53975"/>
            </p14:xfrm>
          </p:contentPart>
        </mc:Choice>
        <mc:Fallback>
          <p:pic>
            <p:nvPicPr>
              <p:cNvPr id="1048" name="Ink 27">
                <a:extLst>
                  <a:ext uri="{FF2B5EF4-FFF2-40B4-BE49-F238E27FC236}">
                    <a16:creationId xmlns:a16="http://schemas.microsoft.com/office/drawing/2014/main" id="{43FEFB94-3858-42C7-B22E-10F4A2F754E3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72100" y="3063343"/>
                <a:ext cx="3736704" cy="28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049" name="Ink 28">
                <a:extLst>
                  <a:ext uri="{FF2B5EF4-FFF2-40B4-BE49-F238E27FC236}">
                    <a16:creationId xmlns:a16="http://schemas.microsoft.com/office/drawing/2014/main" id="{F8B83349-DA37-4DCE-98A1-3D621DA2EC18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52876" y="3187700"/>
              <a:ext cx="4037013" cy="312738"/>
            </p14:xfrm>
          </p:contentPart>
        </mc:Choice>
        <mc:Fallback>
          <p:pic>
            <p:nvPicPr>
              <p:cNvPr id="1049" name="Ink 28">
                <a:extLst>
                  <a:ext uri="{FF2B5EF4-FFF2-40B4-BE49-F238E27FC236}">
                    <a16:creationId xmlns:a16="http://schemas.microsoft.com/office/drawing/2014/main" id="{F8B83349-DA37-4DCE-98A1-3D621DA2EC18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924436" y="3073748"/>
                <a:ext cx="4093893" cy="540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1050" name="Ink 29">
                <a:extLst>
                  <a:ext uri="{FF2B5EF4-FFF2-40B4-BE49-F238E27FC236}">
                    <a16:creationId xmlns:a16="http://schemas.microsoft.com/office/drawing/2014/main" id="{576461A6-D080-4FAC-B347-C66DF9913BF0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837489" y="3071813"/>
              <a:ext cx="401637" cy="152400"/>
            </p14:xfrm>
          </p:contentPart>
        </mc:Choice>
        <mc:Fallback>
          <p:pic>
            <p:nvPicPr>
              <p:cNvPr id="1050" name="Ink 29">
                <a:extLst>
                  <a:ext uri="{FF2B5EF4-FFF2-40B4-BE49-F238E27FC236}">
                    <a16:creationId xmlns:a16="http://schemas.microsoft.com/office/drawing/2014/main" id="{576461A6-D080-4FAC-B347-C66DF9913BF0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809058" y="2957603"/>
                <a:ext cx="458500" cy="380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051" name="Ink 30">
                <a:extLst>
                  <a:ext uri="{FF2B5EF4-FFF2-40B4-BE49-F238E27FC236}">
                    <a16:creationId xmlns:a16="http://schemas.microsoft.com/office/drawing/2014/main" id="{9B76B959-E65A-4962-8B94-1043DF9918DD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748589" y="3178176"/>
              <a:ext cx="293687" cy="53975"/>
            </p14:xfrm>
          </p:contentPart>
        </mc:Choice>
        <mc:Fallback>
          <p:pic>
            <p:nvPicPr>
              <p:cNvPr id="1051" name="Ink 30">
                <a:extLst>
                  <a:ext uri="{FF2B5EF4-FFF2-40B4-BE49-F238E27FC236}">
                    <a16:creationId xmlns:a16="http://schemas.microsoft.com/office/drawing/2014/main" id="{9B76B959-E65A-4962-8B94-1043DF9918DD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720156" y="3064109"/>
                <a:ext cx="350553" cy="282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052" name="Ink 31">
                <a:extLst>
                  <a:ext uri="{FF2B5EF4-FFF2-40B4-BE49-F238E27FC236}">
                    <a16:creationId xmlns:a16="http://schemas.microsoft.com/office/drawing/2014/main" id="{97A78410-C2CA-42B3-8140-3CA1BC0F33C2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43351" y="3455989"/>
              <a:ext cx="2430463" cy="231775"/>
            </p14:xfrm>
          </p:contentPart>
        </mc:Choice>
        <mc:Fallback>
          <p:pic>
            <p:nvPicPr>
              <p:cNvPr id="1052" name="Ink 31">
                <a:extLst>
                  <a:ext uri="{FF2B5EF4-FFF2-40B4-BE49-F238E27FC236}">
                    <a16:creationId xmlns:a16="http://schemas.microsoft.com/office/drawing/2014/main" id="{97A78410-C2CA-42B3-8140-3CA1BC0F33C2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914910" y="3341901"/>
                <a:ext cx="2487345" cy="459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053" name="Ink 32">
                <a:extLst>
                  <a:ext uri="{FF2B5EF4-FFF2-40B4-BE49-F238E27FC236}">
                    <a16:creationId xmlns:a16="http://schemas.microsoft.com/office/drawing/2014/main" id="{41BFE5F3-8B41-46E9-8950-376AA84CF26C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21164" y="3455988"/>
              <a:ext cx="1463675" cy="303212"/>
            </p14:xfrm>
          </p:contentPart>
        </mc:Choice>
        <mc:Fallback>
          <p:pic>
            <p:nvPicPr>
              <p:cNvPr id="1053" name="Ink 32">
                <a:extLst>
                  <a:ext uri="{FF2B5EF4-FFF2-40B4-BE49-F238E27FC236}">
                    <a16:creationId xmlns:a16="http://schemas.microsoft.com/office/drawing/2014/main" id="{41BFE5F3-8B41-46E9-8950-376AA84CF26C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192726" y="3341969"/>
                <a:ext cx="1520552" cy="531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1054" name="Ink 33">
                <a:extLst>
                  <a:ext uri="{FF2B5EF4-FFF2-40B4-BE49-F238E27FC236}">
                    <a16:creationId xmlns:a16="http://schemas.microsoft.com/office/drawing/2014/main" id="{9C9FE6CA-B368-4856-AD87-32D2D1573689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62400" y="3509964"/>
              <a:ext cx="1562100" cy="312737"/>
            </p14:xfrm>
          </p:contentPart>
        </mc:Choice>
        <mc:Fallback>
          <p:pic>
            <p:nvPicPr>
              <p:cNvPr id="1054" name="Ink 33">
                <a:extLst>
                  <a:ext uri="{FF2B5EF4-FFF2-40B4-BE49-F238E27FC236}">
                    <a16:creationId xmlns:a16="http://schemas.microsoft.com/office/drawing/2014/main" id="{9C9FE6CA-B368-4856-AD87-32D2D1573689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933959" y="3395750"/>
                <a:ext cx="1618982" cy="541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1055" name="Ink 34">
                <a:extLst>
                  <a:ext uri="{FF2B5EF4-FFF2-40B4-BE49-F238E27FC236}">
                    <a16:creationId xmlns:a16="http://schemas.microsoft.com/office/drawing/2014/main" id="{A08A6AC1-3859-4EA4-BA7A-B4CCD808BE4D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43350" y="3527425"/>
              <a:ext cx="1778000" cy="420688"/>
            </p14:xfrm>
          </p:contentPart>
        </mc:Choice>
        <mc:Fallback>
          <p:pic>
            <p:nvPicPr>
              <p:cNvPr id="1055" name="Ink 34">
                <a:extLst>
                  <a:ext uri="{FF2B5EF4-FFF2-40B4-BE49-F238E27FC236}">
                    <a16:creationId xmlns:a16="http://schemas.microsoft.com/office/drawing/2014/main" id="{A08A6AC1-3859-4EA4-BA7A-B4CCD808BE4D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914928" y="3413346"/>
                <a:ext cx="1834844" cy="648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1056" name="Ink 35">
                <a:extLst>
                  <a:ext uri="{FF2B5EF4-FFF2-40B4-BE49-F238E27FC236}">
                    <a16:creationId xmlns:a16="http://schemas.microsoft.com/office/drawing/2014/main" id="{85D97CA3-43D7-438D-83C2-DE867E633919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08488" y="3562350"/>
              <a:ext cx="723900" cy="215900"/>
            </p14:xfrm>
          </p:contentPart>
        </mc:Choice>
        <mc:Fallback>
          <p:pic>
            <p:nvPicPr>
              <p:cNvPr id="1056" name="Ink 35">
                <a:extLst>
                  <a:ext uri="{FF2B5EF4-FFF2-40B4-BE49-F238E27FC236}">
                    <a16:creationId xmlns:a16="http://schemas.microsoft.com/office/drawing/2014/main" id="{85D97CA3-43D7-438D-83C2-DE867E633919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380050" y="3448283"/>
                <a:ext cx="780775" cy="4440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1057" name="Ink 36">
                <a:extLst>
                  <a:ext uri="{FF2B5EF4-FFF2-40B4-BE49-F238E27FC236}">
                    <a16:creationId xmlns:a16="http://schemas.microsoft.com/office/drawing/2014/main" id="{F684B092-B5C0-43B8-ACCB-95634171EA00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53438" y="2776539"/>
              <a:ext cx="768350" cy="223837"/>
            </p14:xfrm>
          </p:contentPart>
        </mc:Choice>
        <mc:Fallback>
          <p:pic>
            <p:nvPicPr>
              <p:cNvPr id="1057" name="Ink 36">
                <a:extLst>
                  <a:ext uri="{FF2B5EF4-FFF2-40B4-BE49-F238E27FC236}">
                    <a16:creationId xmlns:a16="http://schemas.microsoft.com/office/drawing/2014/main" id="{F684B092-B5C0-43B8-ACCB-95634171EA00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425007" y="2662278"/>
                <a:ext cx="825211" cy="4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058" name="Ink 37">
                <a:extLst>
                  <a:ext uri="{FF2B5EF4-FFF2-40B4-BE49-F238E27FC236}">
                    <a16:creationId xmlns:a16="http://schemas.microsoft.com/office/drawing/2014/main" id="{F904857E-5075-41E4-AC5B-A147F6D1EB32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16925" y="2751139"/>
              <a:ext cx="795338" cy="338137"/>
            </p14:xfrm>
          </p:contentPart>
        </mc:Choice>
        <mc:Fallback>
          <p:pic>
            <p:nvPicPr>
              <p:cNvPr id="1058" name="Ink 37">
                <a:extLst>
                  <a:ext uri="{FF2B5EF4-FFF2-40B4-BE49-F238E27FC236}">
                    <a16:creationId xmlns:a16="http://schemas.microsoft.com/office/drawing/2014/main" id="{F904857E-5075-41E4-AC5B-A147F6D1EB32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388481" y="2637108"/>
                <a:ext cx="852225" cy="5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059" name="Ink 38">
                <a:extLst>
                  <a:ext uri="{FF2B5EF4-FFF2-40B4-BE49-F238E27FC236}">
                    <a16:creationId xmlns:a16="http://schemas.microsoft.com/office/drawing/2014/main" id="{F0711B4A-EE76-4AD8-AB1B-24E4FC0EE7A8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56589" y="2919414"/>
              <a:ext cx="644525" cy="117475"/>
            </p14:xfrm>
          </p:contentPart>
        </mc:Choice>
        <mc:Fallback>
          <p:pic>
            <p:nvPicPr>
              <p:cNvPr id="1059" name="Ink 38">
                <a:extLst>
                  <a:ext uri="{FF2B5EF4-FFF2-40B4-BE49-F238E27FC236}">
                    <a16:creationId xmlns:a16="http://schemas.microsoft.com/office/drawing/2014/main" id="{F0711B4A-EE76-4AD8-AB1B-24E4FC0EE7A8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228143" y="2805532"/>
                <a:ext cx="701416" cy="345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269D6131-7A4B-4DA0-9686-9C7602B65B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s-ES" sz="3600" b="1">
                <a:solidFill>
                  <a:srgbClr val="FFFFFF"/>
                </a:solidFill>
              </a:rPr>
              <a:t>DESVENTAJAS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6051966-DBF3-4E9C-A518-9E1D095103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n-US"/>
              <a:t>Mala uniformidad de aplicación por </a:t>
            </a:r>
            <a:r>
              <a:rPr lang="es-ES" altLang="en-US" u="sng"/>
              <a:t>efecto del viento</a:t>
            </a:r>
          </a:p>
          <a:p>
            <a:pPr eaLnBrk="1" hangingPunct="1"/>
            <a:endParaRPr lang="es-ES" altLang="en-US" u="sng"/>
          </a:p>
          <a:p>
            <a:pPr eaLnBrk="1" hangingPunct="1"/>
            <a:r>
              <a:rPr lang="es-ES" altLang="en-US"/>
              <a:t>Altas inversiones y costos operativos</a:t>
            </a:r>
          </a:p>
          <a:p>
            <a:pPr eaLnBrk="1" hangingPunct="1"/>
            <a:endParaRPr lang="es-ES" altLang="en-US"/>
          </a:p>
          <a:p>
            <a:pPr eaLnBrk="1" hangingPunct="1"/>
            <a:r>
              <a:rPr lang="es-ES" altLang="en-US"/>
              <a:t>Problemas sanitarios e interferencia con los tratamientos</a:t>
            </a:r>
          </a:p>
          <a:p>
            <a:pPr eaLnBrk="1" hangingPunct="1">
              <a:buFontTx/>
              <a:buNone/>
            </a:pPr>
            <a:endParaRPr lang="es-ES" altLang="en-US"/>
          </a:p>
          <a:p>
            <a:pPr eaLnBrk="1" hangingPunct="1"/>
            <a:r>
              <a:rPr lang="es-ES" altLang="en-US"/>
              <a:t>Problemas de la parte aérea del cultivo al utilizar aguas salinas o residuales.</a:t>
            </a:r>
          </a:p>
          <a:p>
            <a:pPr eaLnBrk="1" hangingPunct="1"/>
            <a:endParaRPr lang="es-ES" altLang="en-US"/>
          </a:p>
          <a:p>
            <a:pPr eaLnBrk="1" hangingPunct="1">
              <a:buFontTx/>
              <a:buNone/>
            </a:pPr>
            <a:endParaRPr lang="es-ES" altLang="en-US"/>
          </a:p>
          <a:p>
            <a:pPr eaLnBrk="1" hangingPunct="1"/>
            <a:endParaRPr lang="es-E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4">
            <a:extLst>
              <a:ext uri="{FF2B5EF4-FFF2-40B4-BE49-F238E27FC236}">
                <a16:creationId xmlns:a16="http://schemas.microsoft.com/office/drawing/2014/main" id="{F7A4CCAB-89D8-44A2-94B1-8E3749C7A0B9}"/>
              </a:ext>
            </a:extLst>
          </p:cNvPr>
          <p:cNvGrpSpPr>
            <a:grpSpLocks/>
          </p:cNvGrpSpPr>
          <p:nvPr/>
        </p:nvGrpSpPr>
        <p:grpSpPr bwMode="auto">
          <a:xfrm>
            <a:off x="2408239" y="914401"/>
            <a:ext cx="7373937" cy="4862513"/>
            <a:chOff x="432" y="624"/>
            <a:chExt cx="4645" cy="2939"/>
          </a:xfrm>
        </p:grpSpPr>
        <p:pic>
          <p:nvPicPr>
            <p:cNvPr id="54317" name="Picture 3" descr="C:\Documents and Settings\mario\Mis documentos\Cátedra-GDIA\Curso Posgrado Sistemas de Riego\Riego por Aspersión\DistribuciónAgua.jpg">
              <a:extLst>
                <a:ext uri="{FF2B5EF4-FFF2-40B4-BE49-F238E27FC236}">
                  <a16:creationId xmlns:a16="http://schemas.microsoft.com/office/drawing/2014/main" id="{A6B484FD-047B-4244-B656-24DC4C14E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624"/>
              <a:ext cx="4645" cy="2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18" name="Text Box 6">
              <a:extLst>
                <a:ext uri="{FF2B5EF4-FFF2-40B4-BE49-F238E27FC236}">
                  <a16:creationId xmlns:a16="http://schemas.microsoft.com/office/drawing/2014/main" id="{81EB5567-97CB-4EB4-A601-3A4F8C61CC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360"/>
              <a:ext cx="1056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altLang="en-US" sz="1600" i="0"/>
                <a:t>Keller 1990</a:t>
              </a:r>
            </a:p>
          </p:txBody>
        </p:sp>
      </p:grpSp>
      <p:sp>
        <p:nvSpPr>
          <p:cNvPr id="227377" name="Line 49">
            <a:extLst>
              <a:ext uri="{FF2B5EF4-FFF2-40B4-BE49-F238E27FC236}">
                <a16:creationId xmlns:a16="http://schemas.microsoft.com/office/drawing/2014/main" id="{5DC1997E-180C-418E-ABB8-CA4383898B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1981200"/>
            <a:ext cx="0" cy="1981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78" name="Line 50">
            <a:extLst>
              <a:ext uri="{FF2B5EF4-FFF2-40B4-BE49-F238E27FC236}">
                <a16:creationId xmlns:a16="http://schemas.microsoft.com/office/drawing/2014/main" id="{606F1F8B-4E75-4CAC-AF51-B3441112B8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962400"/>
            <a:ext cx="2667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50" name="Ink 7">
                <a:extLst>
                  <a:ext uri="{FF2B5EF4-FFF2-40B4-BE49-F238E27FC236}">
                    <a16:creationId xmlns:a16="http://schemas.microsoft.com/office/drawing/2014/main" id="{FC45E420-A644-4019-9A12-BA49E9610278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62401" y="2089150"/>
              <a:ext cx="5249863" cy="26988"/>
            </p14:xfrm>
          </p:contentPart>
        </mc:Choice>
        <mc:Fallback>
          <p:pic>
            <p:nvPicPr>
              <p:cNvPr id="2050" name="Ink 7">
                <a:extLst>
                  <a:ext uri="{FF2B5EF4-FFF2-40B4-BE49-F238E27FC236}">
                    <a16:creationId xmlns:a16="http://schemas.microsoft.com/office/drawing/2014/main" id="{FC45E420-A644-4019-9A12-BA49E9610278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33961" y="1976582"/>
                <a:ext cx="5306743" cy="2521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051" name="Ink 8">
                <a:extLst>
                  <a:ext uri="{FF2B5EF4-FFF2-40B4-BE49-F238E27FC236}">
                    <a16:creationId xmlns:a16="http://schemas.microsoft.com/office/drawing/2014/main" id="{D92714BE-4D22-43B7-8C08-507F2632A2C3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35414" y="2295525"/>
              <a:ext cx="5241925" cy="71438"/>
            </p14:xfrm>
          </p:contentPart>
        </mc:Choice>
        <mc:Fallback>
          <p:pic>
            <p:nvPicPr>
              <p:cNvPr id="2051" name="Ink 8">
                <a:extLst>
                  <a:ext uri="{FF2B5EF4-FFF2-40B4-BE49-F238E27FC236}">
                    <a16:creationId xmlns:a16="http://schemas.microsoft.com/office/drawing/2014/main" id="{D92714BE-4D22-43B7-8C08-507F2632A2C3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06974" y="2182296"/>
                <a:ext cx="5298805" cy="2978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052" name="Ink 9">
                <a:extLst>
                  <a:ext uri="{FF2B5EF4-FFF2-40B4-BE49-F238E27FC236}">
                    <a16:creationId xmlns:a16="http://schemas.microsoft.com/office/drawing/2014/main" id="{A602C6DB-0344-4AEE-97A4-7E05BF7FA2A1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05650" y="2232026"/>
              <a:ext cx="2044700" cy="9525"/>
            </p14:xfrm>
          </p:contentPart>
        </mc:Choice>
        <mc:Fallback>
          <p:pic>
            <p:nvPicPr>
              <p:cNvPr id="2052" name="Ink 9">
                <a:extLst>
                  <a:ext uri="{FF2B5EF4-FFF2-40B4-BE49-F238E27FC236}">
                    <a16:creationId xmlns:a16="http://schemas.microsoft.com/office/drawing/2014/main" id="{A602C6DB-0344-4AEE-97A4-7E05BF7FA2A1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77211" y="2111249"/>
                <a:ext cx="2101577" cy="2510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053" name="Ink 10">
                <a:extLst>
                  <a:ext uri="{FF2B5EF4-FFF2-40B4-BE49-F238E27FC236}">
                    <a16:creationId xmlns:a16="http://schemas.microsoft.com/office/drawing/2014/main" id="{B5E86A71-53C9-4AB7-BD51-B44C34F162E7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62401" y="2374901"/>
              <a:ext cx="5222875" cy="169863"/>
            </p14:xfrm>
          </p:contentPart>
        </mc:Choice>
        <mc:Fallback>
          <p:pic>
            <p:nvPicPr>
              <p:cNvPr id="2053" name="Ink 10">
                <a:extLst>
                  <a:ext uri="{FF2B5EF4-FFF2-40B4-BE49-F238E27FC236}">
                    <a16:creationId xmlns:a16="http://schemas.microsoft.com/office/drawing/2014/main" id="{B5E86A71-53C9-4AB7-BD51-B44C34F162E7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33959" y="2261060"/>
                <a:ext cx="5279759" cy="397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54" name="Ink 11">
                <a:extLst>
                  <a:ext uri="{FF2B5EF4-FFF2-40B4-BE49-F238E27FC236}">
                    <a16:creationId xmlns:a16="http://schemas.microsoft.com/office/drawing/2014/main" id="{113562EB-F344-4230-8EEA-BBEDB7B8A367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62401" y="2500313"/>
              <a:ext cx="5222875" cy="304800"/>
            </p14:xfrm>
          </p:contentPart>
        </mc:Choice>
        <mc:Fallback>
          <p:pic>
            <p:nvPicPr>
              <p:cNvPr id="2054" name="Ink 11">
                <a:extLst>
                  <a:ext uri="{FF2B5EF4-FFF2-40B4-BE49-F238E27FC236}">
                    <a16:creationId xmlns:a16="http://schemas.microsoft.com/office/drawing/2014/main" id="{113562EB-F344-4230-8EEA-BBEDB7B8A367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33961" y="2393784"/>
                <a:ext cx="5279755" cy="517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055" name="Ink 12">
                <a:extLst>
                  <a:ext uri="{FF2B5EF4-FFF2-40B4-BE49-F238E27FC236}">
                    <a16:creationId xmlns:a16="http://schemas.microsoft.com/office/drawing/2014/main" id="{1717443B-CBA8-43E5-8313-997FF1FE1AD8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97325" y="2544764"/>
              <a:ext cx="4241800" cy="179387"/>
            </p14:xfrm>
          </p:contentPart>
        </mc:Choice>
        <mc:Fallback>
          <p:pic>
            <p:nvPicPr>
              <p:cNvPr id="2055" name="Ink 12">
                <a:extLst>
                  <a:ext uri="{FF2B5EF4-FFF2-40B4-BE49-F238E27FC236}">
                    <a16:creationId xmlns:a16="http://schemas.microsoft.com/office/drawing/2014/main" id="{1717443B-CBA8-43E5-8313-997FF1FE1AD8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68886" y="2430805"/>
                <a:ext cx="4298679" cy="407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056" name="Ink 13">
                <a:extLst>
                  <a:ext uri="{FF2B5EF4-FFF2-40B4-BE49-F238E27FC236}">
                    <a16:creationId xmlns:a16="http://schemas.microsoft.com/office/drawing/2014/main" id="{659858D0-F661-4CCA-9012-35E8100B7D21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83138" y="2251076"/>
              <a:ext cx="1223962" cy="98425"/>
            </p14:xfrm>
          </p:contentPart>
        </mc:Choice>
        <mc:Fallback>
          <p:pic>
            <p:nvPicPr>
              <p:cNvPr id="2056" name="Ink 13">
                <a:extLst>
                  <a:ext uri="{FF2B5EF4-FFF2-40B4-BE49-F238E27FC236}">
                    <a16:creationId xmlns:a16="http://schemas.microsoft.com/office/drawing/2014/main" id="{659858D0-F661-4CCA-9012-35E8100B7D21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54699" y="2137619"/>
                <a:ext cx="1280840" cy="325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057" name="Ink 14">
                <a:extLst>
                  <a:ext uri="{FF2B5EF4-FFF2-40B4-BE49-F238E27FC236}">
                    <a16:creationId xmlns:a16="http://schemas.microsoft.com/office/drawing/2014/main" id="{B4CACD95-A700-424F-AA33-B37FC469363E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87864" y="2446339"/>
              <a:ext cx="1563687" cy="26987"/>
            </p14:xfrm>
          </p:contentPart>
        </mc:Choice>
        <mc:Fallback>
          <p:pic>
            <p:nvPicPr>
              <p:cNvPr id="2057" name="Ink 14">
                <a:extLst>
                  <a:ext uri="{FF2B5EF4-FFF2-40B4-BE49-F238E27FC236}">
                    <a16:creationId xmlns:a16="http://schemas.microsoft.com/office/drawing/2014/main" id="{B4CACD95-A700-424F-AA33-B37FC469363E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459427" y="2332274"/>
                <a:ext cx="1620561" cy="2551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058" name="Ink 15">
                <a:extLst>
                  <a:ext uri="{FF2B5EF4-FFF2-40B4-BE49-F238E27FC236}">
                    <a16:creationId xmlns:a16="http://schemas.microsoft.com/office/drawing/2014/main" id="{28641D03-8B56-4097-9785-701F37551F82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91088" y="2741613"/>
              <a:ext cx="1517650" cy="374650"/>
            </p14:xfrm>
          </p:contentPart>
        </mc:Choice>
        <mc:Fallback>
          <p:pic>
            <p:nvPicPr>
              <p:cNvPr id="2058" name="Ink 15">
                <a:extLst>
                  <a:ext uri="{FF2B5EF4-FFF2-40B4-BE49-F238E27FC236}">
                    <a16:creationId xmlns:a16="http://schemas.microsoft.com/office/drawing/2014/main" id="{28641D03-8B56-4097-9785-701F37551F82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62657" y="2627854"/>
                <a:ext cx="1574512" cy="6021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059" name="Ink 16">
                <a:extLst>
                  <a:ext uri="{FF2B5EF4-FFF2-40B4-BE49-F238E27FC236}">
                    <a16:creationId xmlns:a16="http://schemas.microsoft.com/office/drawing/2014/main" id="{95A68D3E-6B71-4161-B1D7-DE056D2458F4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93163" y="2633664"/>
              <a:ext cx="214312" cy="46037"/>
            </p14:xfrm>
          </p:contentPart>
        </mc:Choice>
        <mc:Fallback>
          <p:pic>
            <p:nvPicPr>
              <p:cNvPr id="2059" name="Ink 16">
                <a:extLst>
                  <a:ext uri="{FF2B5EF4-FFF2-40B4-BE49-F238E27FC236}">
                    <a16:creationId xmlns:a16="http://schemas.microsoft.com/office/drawing/2014/main" id="{95A68D3E-6B71-4161-B1D7-DE056D2458F4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64708" y="2519650"/>
                <a:ext cx="271222" cy="274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060" name="Ink 17">
                <a:extLst>
                  <a:ext uri="{FF2B5EF4-FFF2-40B4-BE49-F238E27FC236}">
                    <a16:creationId xmlns:a16="http://schemas.microsoft.com/office/drawing/2014/main" id="{67D93574-0D1C-4FA5-9F64-A362F5EDF857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0339" y="2678114"/>
              <a:ext cx="5019675" cy="314325"/>
            </p14:xfrm>
          </p:contentPart>
        </mc:Choice>
        <mc:Fallback>
          <p:pic>
            <p:nvPicPr>
              <p:cNvPr id="2060" name="Ink 17">
                <a:extLst>
                  <a:ext uri="{FF2B5EF4-FFF2-40B4-BE49-F238E27FC236}">
                    <a16:creationId xmlns:a16="http://schemas.microsoft.com/office/drawing/2014/main" id="{67D93574-0D1C-4FA5-9F64-A362F5EDF857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41900" y="2563978"/>
                <a:ext cx="5076553" cy="542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61" name="Ink 18">
                <a:extLst>
                  <a:ext uri="{FF2B5EF4-FFF2-40B4-BE49-F238E27FC236}">
                    <a16:creationId xmlns:a16="http://schemas.microsoft.com/office/drawing/2014/main" id="{F7CD857B-2292-4D8C-8F4D-F312957004EA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82000" y="2830514"/>
              <a:ext cx="401638" cy="90487"/>
            </p14:xfrm>
          </p:contentPart>
        </mc:Choice>
        <mc:Fallback>
          <p:pic>
            <p:nvPicPr>
              <p:cNvPr id="2061" name="Ink 18">
                <a:extLst>
                  <a:ext uri="{FF2B5EF4-FFF2-40B4-BE49-F238E27FC236}">
                    <a16:creationId xmlns:a16="http://schemas.microsoft.com/office/drawing/2014/main" id="{F7CD857B-2292-4D8C-8F4D-F312957004EA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353569" y="2716234"/>
                <a:ext cx="458501" cy="319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062" name="Ink 19">
                <a:extLst>
                  <a:ext uri="{FF2B5EF4-FFF2-40B4-BE49-F238E27FC236}">
                    <a16:creationId xmlns:a16="http://schemas.microsoft.com/office/drawing/2014/main" id="{C12DD1F7-F18B-4F9F-96AD-24181ACBE16E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150226" y="2973389"/>
              <a:ext cx="428625" cy="115887"/>
            </p14:xfrm>
          </p:contentPart>
        </mc:Choice>
        <mc:Fallback>
          <p:pic>
            <p:nvPicPr>
              <p:cNvPr id="2062" name="Ink 19">
                <a:extLst>
                  <a:ext uri="{FF2B5EF4-FFF2-40B4-BE49-F238E27FC236}">
                    <a16:creationId xmlns:a16="http://schemas.microsoft.com/office/drawing/2014/main" id="{C12DD1F7-F18B-4F9F-96AD-24181ACBE16E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121795" y="2859301"/>
                <a:ext cx="485487" cy="344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063" name="Ink 20">
                <a:extLst>
                  <a:ext uri="{FF2B5EF4-FFF2-40B4-BE49-F238E27FC236}">
                    <a16:creationId xmlns:a16="http://schemas.microsoft.com/office/drawing/2014/main" id="{EE5EA1D8-B2CE-483F-A484-3C64B3CE95EF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52876" y="3089275"/>
              <a:ext cx="4367213" cy="90488"/>
            </p14:xfrm>
          </p:contentPart>
        </mc:Choice>
        <mc:Fallback>
          <p:pic>
            <p:nvPicPr>
              <p:cNvPr id="2063" name="Ink 20">
                <a:extLst>
                  <a:ext uri="{FF2B5EF4-FFF2-40B4-BE49-F238E27FC236}">
                    <a16:creationId xmlns:a16="http://schemas.microsoft.com/office/drawing/2014/main" id="{EE5EA1D8-B2CE-483F-A484-3C64B3CE95EF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24436" y="2975447"/>
                <a:ext cx="4424094" cy="3181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064" name="Ink 21">
                <a:extLst>
                  <a:ext uri="{FF2B5EF4-FFF2-40B4-BE49-F238E27FC236}">
                    <a16:creationId xmlns:a16="http://schemas.microsoft.com/office/drawing/2014/main" id="{8D795456-37FD-4F58-B1DF-FEB22902F70A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56275" y="2108201"/>
              <a:ext cx="947738" cy="17463"/>
            </p14:xfrm>
          </p:contentPart>
        </mc:Choice>
        <mc:Fallback>
          <p:pic>
            <p:nvPicPr>
              <p:cNvPr id="2064" name="Ink 21">
                <a:extLst>
                  <a:ext uri="{FF2B5EF4-FFF2-40B4-BE49-F238E27FC236}">
                    <a16:creationId xmlns:a16="http://schemas.microsoft.com/office/drawing/2014/main" id="{8D795456-37FD-4F58-B1DF-FEB22902F70A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27839" y="1995226"/>
                <a:ext cx="1004609" cy="2434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65" name="Ink 22">
                <a:extLst>
                  <a:ext uri="{FF2B5EF4-FFF2-40B4-BE49-F238E27FC236}">
                    <a16:creationId xmlns:a16="http://schemas.microsoft.com/office/drawing/2014/main" id="{8F45842D-24F1-4BC5-B19D-DD9F52AAF77D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06913" y="2357438"/>
              <a:ext cx="1231900" cy="63500"/>
            </p14:xfrm>
          </p:contentPart>
        </mc:Choice>
        <mc:Fallback>
          <p:pic>
            <p:nvPicPr>
              <p:cNvPr id="2065" name="Ink 22">
                <a:extLst>
                  <a:ext uri="{FF2B5EF4-FFF2-40B4-BE49-F238E27FC236}">
                    <a16:creationId xmlns:a16="http://schemas.microsoft.com/office/drawing/2014/main" id="{8F45842D-24F1-4BC5-B19D-DD9F52AAF77D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478473" y="2243066"/>
                <a:ext cx="1288779" cy="2922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066" name="Ink 23">
                <a:extLst>
                  <a:ext uri="{FF2B5EF4-FFF2-40B4-BE49-F238E27FC236}">
                    <a16:creationId xmlns:a16="http://schemas.microsoft.com/office/drawing/2014/main" id="{9720FB48-3565-43B6-BBD1-089D4A9593B8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49788" y="2625725"/>
              <a:ext cx="1071562" cy="26988"/>
            </p14:xfrm>
          </p:contentPart>
        </mc:Choice>
        <mc:Fallback>
          <p:pic>
            <p:nvPicPr>
              <p:cNvPr id="2066" name="Ink 23">
                <a:extLst>
                  <a:ext uri="{FF2B5EF4-FFF2-40B4-BE49-F238E27FC236}">
                    <a16:creationId xmlns:a16="http://schemas.microsoft.com/office/drawing/2014/main" id="{9720FB48-3565-43B6-BBD1-089D4A9593B8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621352" y="2511656"/>
                <a:ext cx="1128434" cy="2551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067" name="Ink 24">
                <a:extLst>
                  <a:ext uri="{FF2B5EF4-FFF2-40B4-BE49-F238E27FC236}">
                    <a16:creationId xmlns:a16="http://schemas.microsoft.com/office/drawing/2014/main" id="{5EC211B7-8131-4C00-BADA-0210F62A7493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53375" y="2147483647"/>
              <a:ext cx="134938" cy="0"/>
            </p14:xfrm>
          </p:contentPart>
        </mc:Choice>
        <mc:Fallback>
          <p:pic>
            <p:nvPicPr>
              <p:cNvPr id="2067" name="Ink 24">
                <a:extLst>
                  <a:ext uri="{FF2B5EF4-FFF2-40B4-BE49-F238E27FC236}">
                    <a16:creationId xmlns:a16="http://schemas.microsoft.com/office/drawing/2014/main" id="{5EC211B7-8131-4C00-BADA-0210F62A7493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924796" y="2147483647"/>
                <a:ext cx="192097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068" name="Ink 25">
                <a:extLst>
                  <a:ext uri="{FF2B5EF4-FFF2-40B4-BE49-F238E27FC236}">
                    <a16:creationId xmlns:a16="http://schemas.microsoft.com/office/drawing/2014/main" id="{C8E4E5AA-3743-4D8E-BC87-00FA921851C5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43351" y="3259139"/>
              <a:ext cx="4098925" cy="115887"/>
            </p14:xfrm>
          </p:contentPart>
        </mc:Choice>
        <mc:Fallback>
          <p:pic>
            <p:nvPicPr>
              <p:cNvPr id="2068" name="Ink 25">
                <a:extLst>
                  <a:ext uri="{FF2B5EF4-FFF2-40B4-BE49-F238E27FC236}">
                    <a16:creationId xmlns:a16="http://schemas.microsoft.com/office/drawing/2014/main" id="{C8E4E5AA-3743-4D8E-BC87-00FA921851C5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914911" y="3147138"/>
                <a:ext cx="4155805" cy="339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069" name="Ink 26">
                <a:extLst>
                  <a:ext uri="{FF2B5EF4-FFF2-40B4-BE49-F238E27FC236}">
                    <a16:creationId xmlns:a16="http://schemas.microsoft.com/office/drawing/2014/main" id="{BA54004E-B6D9-4083-8E47-99BBD2DBE6E8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62400" y="3340101"/>
              <a:ext cx="3956050" cy="874713"/>
            </p14:xfrm>
          </p:contentPart>
        </mc:Choice>
        <mc:Fallback>
          <p:pic>
            <p:nvPicPr>
              <p:cNvPr id="2069" name="Ink 26">
                <a:extLst>
                  <a:ext uri="{FF2B5EF4-FFF2-40B4-BE49-F238E27FC236}">
                    <a16:creationId xmlns:a16="http://schemas.microsoft.com/office/drawing/2014/main" id="{BA54004E-B6D9-4083-8E47-99BBD2DBE6E8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33960" y="3225992"/>
                <a:ext cx="4012930" cy="1102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070" name="Ink 27">
                <a:extLst>
                  <a:ext uri="{FF2B5EF4-FFF2-40B4-BE49-F238E27FC236}">
                    <a16:creationId xmlns:a16="http://schemas.microsoft.com/office/drawing/2014/main" id="{5F68E37E-D9B8-494D-A0DE-647CA9AE57D5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0339" y="3411539"/>
              <a:ext cx="3805237" cy="142875"/>
            </p14:xfrm>
          </p:contentPart>
        </mc:Choice>
        <mc:Fallback>
          <p:pic>
            <p:nvPicPr>
              <p:cNvPr id="2070" name="Ink 27">
                <a:extLst>
                  <a:ext uri="{FF2B5EF4-FFF2-40B4-BE49-F238E27FC236}">
                    <a16:creationId xmlns:a16="http://schemas.microsoft.com/office/drawing/2014/main" id="{5F68E37E-D9B8-494D-A0DE-647CA9AE57D5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941899" y="3297167"/>
                <a:ext cx="3862118" cy="371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071" name="Ink 28">
                <a:extLst>
                  <a:ext uri="{FF2B5EF4-FFF2-40B4-BE49-F238E27FC236}">
                    <a16:creationId xmlns:a16="http://schemas.microsoft.com/office/drawing/2014/main" id="{E7816187-ED8E-43D6-86A2-7D84F6562A8C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33839" y="3490913"/>
              <a:ext cx="3151187" cy="63500"/>
            </p14:xfrm>
          </p:contentPart>
        </mc:Choice>
        <mc:Fallback>
          <p:pic>
            <p:nvPicPr>
              <p:cNvPr id="2071" name="Ink 28">
                <a:extLst>
                  <a:ext uri="{FF2B5EF4-FFF2-40B4-BE49-F238E27FC236}">
                    <a16:creationId xmlns:a16="http://schemas.microsoft.com/office/drawing/2014/main" id="{E7816187-ED8E-43D6-86A2-7D84F6562A8C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005401" y="3377187"/>
                <a:ext cx="3208062" cy="29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072" name="Ink 29">
                <a:extLst>
                  <a:ext uri="{FF2B5EF4-FFF2-40B4-BE49-F238E27FC236}">
                    <a16:creationId xmlns:a16="http://schemas.microsoft.com/office/drawing/2014/main" id="{B74F1950-FFC4-4EA1-8524-29F2028EE0CE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35413" y="3697288"/>
              <a:ext cx="2241550" cy="133350"/>
            </p14:xfrm>
          </p:contentPart>
        </mc:Choice>
        <mc:Fallback>
          <p:pic>
            <p:nvPicPr>
              <p:cNvPr id="2072" name="Ink 29">
                <a:extLst>
                  <a:ext uri="{FF2B5EF4-FFF2-40B4-BE49-F238E27FC236}">
                    <a16:creationId xmlns:a16="http://schemas.microsoft.com/office/drawing/2014/main" id="{B74F1950-FFC4-4EA1-8524-29F2028EE0CE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906975" y="3583039"/>
                <a:ext cx="2298426" cy="3618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073" name="Ink 30">
                <a:extLst>
                  <a:ext uri="{FF2B5EF4-FFF2-40B4-BE49-F238E27FC236}">
                    <a16:creationId xmlns:a16="http://schemas.microsoft.com/office/drawing/2014/main" id="{D7F0B124-102D-4ACC-80E5-74C9FAB4EB1E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17950" y="3633788"/>
              <a:ext cx="2535238" cy="393700"/>
            </p14:xfrm>
          </p:contentPart>
        </mc:Choice>
        <mc:Fallback>
          <p:pic>
            <p:nvPicPr>
              <p:cNvPr id="2073" name="Ink 30">
                <a:extLst>
                  <a:ext uri="{FF2B5EF4-FFF2-40B4-BE49-F238E27FC236}">
                    <a16:creationId xmlns:a16="http://schemas.microsoft.com/office/drawing/2014/main" id="{D7F0B124-102D-4ACC-80E5-74C9FAB4EB1E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889509" y="3519604"/>
                <a:ext cx="2592121" cy="6220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074" name="Ink 31">
                <a:extLst>
                  <a:ext uri="{FF2B5EF4-FFF2-40B4-BE49-F238E27FC236}">
                    <a16:creationId xmlns:a16="http://schemas.microsoft.com/office/drawing/2014/main" id="{52FA410B-A7B4-4D7D-A57A-89B6AF561713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10125" y="3724276"/>
              <a:ext cx="731838" cy="125413"/>
            </p14:xfrm>
          </p:contentPart>
        </mc:Choice>
        <mc:Fallback>
          <p:pic>
            <p:nvPicPr>
              <p:cNvPr id="2074" name="Ink 31">
                <a:extLst>
                  <a:ext uri="{FF2B5EF4-FFF2-40B4-BE49-F238E27FC236}">
                    <a16:creationId xmlns:a16="http://schemas.microsoft.com/office/drawing/2014/main" id="{52FA410B-A7B4-4D7D-A57A-89B6AF561713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781687" y="3610035"/>
                <a:ext cx="788715" cy="353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2075" name="Ink 32">
                <a:extLst>
                  <a:ext uri="{FF2B5EF4-FFF2-40B4-BE49-F238E27FC236}">
                    <a16:creationId xmlns:a16="http://schemas.microsoft.com/office/drawing/2014/main" id="{97A8EECA-B7C0-4DA6-A8C8-CCD708A019BB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0339" y="3732213"/>
              <a:ext cx="1019175" cy="63500"/>
            </p14:xfrm>
          </p:contentPart>
        </mc:Choice>
        <mc:Fallback>
          <p:pic>
            <p:nvPicPr>
              <p:cNvPr id="2075" name="Ink 32">
                <a:extLst>
                  <a:ext uri="{FF2B5EF4-FFF2-40B4-BE49-F238E27FC236}">
                    <a16:creationId xmlns:a16="http://schemas.microsoft.com/office/drawing/2014/main" id="{97A8EECA-B7C0-4DA6-A8C8-CCD708A019BB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41899" y="3618487"/>
                <a:ext cx="1076056" cy="29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2076" name="Ink 33">
                <a:extLst>
                  <a:ext uri="{FF2B5EF4-FFF2-40B4-BE49-F238E27FC236}">
                    <a16:creationId xmlns:a16="http://schemas.microsoft.com/office/drawing/2014/main" id="{8A3B31DA-0725-4224-9504-DC80A9E94FD3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9864" y="3687763"/>
              <a:ext cx="2911475" cy="679450"/>
            </p14:xfrm>
          </p:contentPart>
        </mc:Choice>
        <mc:Fallback>
          <p:pic>
            <p:nvPicPr>
              <p:cNvPr id="2076" name="Ink 33">
                <a:extLst>
                  <a:ext uri="{FF2B5EF4-FFF2-40B4-BE49-F238E27FC236}">
                    <a16:creationId xmlns:a16="http://schemas.microsoft.com/office/drawing/2014/main" id="{8A3B31DA-0725-4224-9504-DC80A9E94FD3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951430" y="3573802"/>
                <a:ext cx="2968344" cy="9073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077" name="Ink 34">
                <a:extLst>
                  <a:ext uri="{FF2B5EF4-FFF2-40B4-BE49-F238E27FC236}">
                    <a16:creationId xmlns:a16="http://schemas.microsoft.com/office/drawing/2014/main" id="{437BF2D5-B81A-49E1-BFD9-FBDF11203C9B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40326" y="3724276"/>
              <a:ext cx="1768475" cy="588963"/>
            </p14:xfrm>
          </p:contentPart>
        </mc:Choice>
        <mc:Fallback>
          <p:pic>
            <p:nvPicPr>
              <p:cNvPr id="2077" name="Ink 34">
                <a:extLst>
                  <a:ext uri="{FF2B5EF4-FFF2-40B4-BE49-F238E27FC236}">
                    <a16:creationId xmlns:a16="http://schemas.microsoft.com/office/drawing/2014/main" id="{437BF2D5-B81A-49E1-BFD9-FBDF11203C9B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111884" y="3610225"/>
                <a:ext cx="1825360" cy="8170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078" name="Ink 35">
                <a:extLst>
                  <a:ext uri="{FF2B5EF4-FFF2-40B4-BE49-F238E27FC236}">
                    <a16:creationId xmlns:a16="http://schemas.microsoft.com/office/drawing/2014/main" id="{91AAF4A4-63F0-4149-AAB5-3F1AFD7349C7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62400" y="3795713"/>
              <a:ext cx="2687638" cy="768350"/>
            </p14:xfrm>
          </p:contentPart>
        </mc:Choice>
        <mc:Fallback>
          <p:pic>
            <p:nvPicPr>
              <p:cNvPr id="2078" name="Ink 35">
                <a:extLst>
                  <a:ext uri="{FF2B5EF4-FFF2-40B4-BE49-F238E27FC236}">
                    <a16:creationId xmlns:a16="http://schemas.microsoft.com/office/drawing/2014/main" id="{91AAF4A4-63F0-4149-AAB5-3F1AFD7349C7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933961" y="3681577"/>
                <a:ext cx="2744515" cy="9966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079" name="Ink 36">
                <a:extLst>
                  <a:ext uri="{FF2B5EF4-FFF2-40B4-BE49-F238E27FC236}">
                    <a16:creationId xmlns:a16="http://schemas.microsoft.com/office/drawing/2014/main" id="{2297DEE3-B1AB-4AAB-BD6E-88F006B47822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9863" y="4054476"/>
              <a:ext cx="1973262" cy="847725"/>
            </p14:xfrm>
          </p:contentPart>
        </mc:Choice>
        <mc:Fallback>
          <p:pic>
            <p:nvPicPr>
              <p:cNvPr id="2079" name="Ink 36">
                <a:extLst>
                  <a:ext uri="{FF2B5EF4-FFF2-40B4-BE49-F238E27FC236}">
                    <a16:creationId xmlns:a16="http://schemas.microsoft.com/office/drawing/2014/main" id="{2297DEE3-B1AB-4AAB-BD6E-88F006B47822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951422" y="3940366"/>
                <a:ext cx="2030145" cy="1075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080" name="Ink 37">
                <a:extLst>
                  <a:ext uri="{FF2B5EF4-FFF2-40B4-BE49-F238E27FC236}">
                    <a16:creationId xmlns:a16="http://schemas.microsoft.com/office/drawing/2014/main" id="{0F703CD3-34A2-4691-9374-283B003F9424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06850" y="4491039"/>
              <a:ext cx="795338" cy="161925"/>
            </p14:xfrm>
          </p:contentPart>
        </mc:Choice>
        <mc:Fallback>
          <p:pic>
            <p:nvPicPr>
              <p:cNvPr id="2080" name="Ink 37">
                <a:extLst>
                  <a:ext uri="{FF2B5EF4-FFF2-40B4-BE49-F238E27FC236}">
                    <a16:creationId xmlns:a16="http://schemas.microsoft.com/office/drawing/2014/main" id="{0F703CD3-34A2-4691-9374-283B003F9424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978394" y="4377225"/>
                <a:ext cx="852251" cy="389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081" name="Ink 38">
                <a:extLst>
                  <a:ext uri="{FF2B5EF4-FFF2-40B4-BE49-F238E27FC236}">
                    <a16:creationId xmlns:a16="http://schemas.microsoft.com/office/drawing/2014/main" id="{6D43D8BA-9370-4494-A215-6FC0125868C7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9863" y="4616450"/>
              <a:ext cx="633412" cy="19050"/>
            </p14:xfrm>
          </p:contentPart>
        </mc:Choice>
        <mc:Fallback>
          <p:pic>
            <p:nvPicPr>
              <p:cNvPr id="2081" name="Ink 38">
                <a:extLst>
                  <a:ext uri="{FF2B5EF4-FFF2-40B4-BE49-F238E27FC236}">
                    <a16:creationId xmlns:a16="http://schemas.microsoft.com/office/drawing/2014/main" id="{6D43D8BA-9370-4494-A215-6FC0125868C7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951415" y="4502509"/>
                <a:ext cx="690307" cy="2469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2082" name="Ink 39">
                <a:extLst>
                  <a:ext uri="{FF2B5EF4-FFF2-40B4-BE49-F238E27FC236}">
                    <a16:creationId xmlns:a16="http://schemas.microsoft.com/office/drawing/2014/main" id="{CAC51DC9-B3E2-46F7-9FD5-15C8DB3EFA6F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18075" y="4037014"/>
              <a:ext cx="1035050" cy="490537"/>
            </p14:xfrm>
          </p:contentPart>
        </mc:Choice>
        <mc:Fallback>
          <p:pic>
            <p:nvPicPr>
              <p:cNvPr id="2082" name="Ink 39">
                <a:extLst>
                  <a:ext uri="{FF2B5EF4-FFF2-40B4-BE49-F238E27FC236}">
                    <a16:creationId xmlns:a16="http://schemas.microsoft.com/office/drawing/2014/main" id="{CAC51DC9-B3E2-46F7-9FD5-15C8DB3EFA6F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889634" y="3923094"/>
                <a:ext cx="1091933" cy="7183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2083" name="Ink 40">
                <a:extLst>
                  <a:ext uri="{FF2B5EF4-FFF2-40B4-BE49-F238E27FC236}">
                    <a16:creationId xmlns:a16="http://schemas.microsoft.com/office/drawing/2014/main" id="{12B18766-82FC-4B4C-B77C-1A58AB21AD54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9863" y="4429126"/>
              <a:ext cx="1160462" cy="563563"/>
            </p14:xfrm>
          </p:contentPart>
        </mc:Choice>
        <mc:Fallback>
          <p:pic>
            <p:nvPicPr>
              <p:cNvPr id="2083" name="Ink 40">
                <a:extLst>
                  <a:ext uri="{FF2B5EF4-FFF2-40B4-BE49-F238E27FC236}">
                    <a16:creationId xmlns:a16="http://schemas.microsoft.com/office/drawing/2014/main" id="{12B18766-82FC-4B4C-B77C-1A58AB21AD54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951427" y="4314973"/>
                <a:ext cx="1217333" cy="791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2084" name="Ink 41">
                <a:extLst>
                  <a:ext uri="{FF2B5EF4-FFF2-40B4-BE49-F238E27FC236}">
                    <a16:creationId xmlns:a16="http://schemas.microsoft.com/office/drawing/2014/main" id="{62D25EE9-31AA-42E3-8A2E-02E6E0FA3186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33838" y="4803775"/>
              <a:ext cx="500062" cy="179388"/>
            </p14:xfrm>
          </p:contentPart>
        </mc:Choice>
        <mc:Fallback>
          <p:pic>
            <p:nvPicPr>
              <p:cNvPr id="2084" name="Ink 41">
                <a:extLst>
                  <a:ext uri="{FF2B5EF4-FFF2-40B4-BE49-F238E27FC236}">
                    <a16:creationId xmlns:a16="http://schemas.microsoft.com/office/drawing/2014/main" id="{62D25EE9-31AA-42E3-8A2E-02E6E0FA3186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005397" y="4690270"/>
                <a:ext cx="556945" cy="4063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2085" name="Ink 42">
                <a:extLst>
                  <a:ext uri="{FF2B5EF4-FFF2-40B4-BE49-F238E27FC236}">
                    <a16:creationId xmlns:a16="http://schemas.microsoft.com/office/drawing/2014/main" id="{589F5382-A16F-40AB-BE05-CCD53299F29E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91025" y="4795838"/>
              <a:ext cx="88900" cy="106362"/>
            </p14:xfrm>
          </p:contentPart>
        </mc:Choice>
        <mc:Fallback>
          <p:pic>
            <p:nvPicPr>
              <p:cNvPr id="2085" name="Ink 42">
                <a:extLst>
                  <a:ext uri="{FF2B5EF4-FFF2-40B4-BE49-F238E27FC236}">
                    <a16:creationId xmlns:a16="http://schemas.microsoft.com/office/drawing/2014/main" id="{589F5382-A16F-40AB-BE05-CCD53299F29E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362591" y="4681930"/>
                <a:ext cx="145767" cy="3341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2086" name="Ink 43">
                <a:extLst>
                  <a:ext uri="{FF2B5EF4-FFF2-40B4-BE49-F238E27FC236}">
                    <a16:creationId xmlns:a16="http://schemas.microsoft.com/office/drawing/2014/main" id="{5B0B53C0-A959-4C2E-BFBA-EC65549BC73D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52875" y="4902201"/>
              <a:ext cx="401638" cy="250825"/>
            </p14:xfrm>
          </p:contentPart>
        </mc:Choice>
        <mc:Fallback>
          <p:pic>
            <p:nvPicPr>
              <p:cNvPr id="2086" name="Ink 43">
                <a:extLst>
                  <a:ext uri="{FF2B5EF4-FFF2-40B4-BE49-F238E27FC236}">
                    <a16:creationId xmlns:a16="http://schemas.microsoft.com/office/drawing/2014/main" id="{5B0B53C0-A959-4C2E-BFBA-EC65549BC73D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924444" y="4787960"/>
                <a:ext cx="458501" cy="479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2087" name="Ink 44">
                <a:extLst>
                  <a:ext uri="{FF2B5EF4-FFF2-40B4-BE49-F238E27FC236}">
                    <a16:creationId xmlns:a16="http://schemas.microsoft.com/office/drawing/2014/main" id="{11EBA8A4-9927-476F-8C27-94E3CCC44F86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75200" y="3224213"/>
              <a:ext cx="1955800" cy="17462"/>
            </p14:xfrm>
          </p:contentPart>
        </mc:Choice>
        <mc:Fallback>
          <p:pic>
            <p:nvPicPr>
              <p:cNvPr id="2087" name="Ink 44">
                <a:extLst>
                  <a:ext uri="{FF2B5EF4-FFF2-40B4-BE49-F238E27FC236}">
                    <a16:creationId xmlns:a16="http://schemas.microsoft.com/office/drawing/2014/main" id="{11EBA8A4-9927-476F-8C27-94E3CCC44F86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746761" y="3111245"/>
                <a:ext cx="2012678" cy="2433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2088" name="Ink 45">
                <a:extLst>
                  <a:ext uri="{FF2B5EF4-FFF2-40B4-BE49-F238E27FC236}">
                    <a16:creationId xmlns:a16="http://schemas.microsoft.com/office/drawing/2014/main" id="{78A7CC37-D753-418E-8423-7F4480DE890E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37238" y="2205039"/>
              <a:ext cx="1009650" cy="53975"/>
            </p14:xfrm>
          </p:contentPart>
        </mc:Choice>
        <mc:Fallback>
          <p:pic>
            <p:nvPicPr>
              <p:cNvPr id="2088" name="Ink 45">
                <a:extLst>
                  <a:ext uri="{FF2B5EF4-FFF2-40B4-BE49-F238E27FC236}">
                    <a16:creationId xmlns:a16="http://schemas.microsoft.com/office/drawing/2014/main" id="{78A7CC37-D753-418E-8423-7F4480DE890E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808802" y="2090972"/>
                <a:ext cx="1066522" cy="282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2089" name="Ink 46">
                <a:extLst>
                  <a:ext uri="{FF2B5EF4-FFF2-40B4-BE49-F238E27FC236}">
                    <a16:creationId xmlns:a16="http://schemas.microsoft.com/office/drawing/2014/main" id="{FDC98288-FEB1-4F16-8E41-542AE6E7B924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86225" y="2393951"/>
              <a:ext cx="2135188" cy="276225"/>
            </p14:xfrm>
          </p:contentPart>
        </mc:Choice>
        <mc:Fallback>
          <p:pic>
            <p:nvPicPr>
              <p:cNvPr id="2089" name="Ink 46">
                <a:extLst>
                  <a:ext uri="{FF2B5EF4-FFF2-40B4-BE49-F238E27FC236}">
                    <a16:creationId xmlns:a16="http://schemas.microsoft.com/office/drawing/2014/main" id="{FDC98288-FEB1-4F16-8E41-542AE6E7B924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057785" y="2279936"/>
                <a:ext cx="2192069" cy="50425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7 Rectángulo redondeado">
            <a:extLst>
              <a:ext uri="{FF2B5EF4-FFF2-40B4-BE49-F238E27FC236}">
                <a16:creationId xmlns:a16="http://schemas.microsoft.com/office/drawing/2014/main" id="{F0141DA0-E47A-4CFE-8BC6-A69F84C12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81000"/>
            <a:ext cx="80010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527A32E8-0159-4D15-B504-002ECEB1F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0" y="609600"/>
            <a:ext cx="6286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2400" i="0">
                <a:solidFill>
                  <a:schemeClr val="tx2"/>
                </a:solidFill>
              </a:rPr>
              <a:t>Coeficiente de Uniformidad (CU)</a:t>
            </a:r>
            <a:endParaRPr lang="es-UY" altLang="en-US" sz="2400" i="0">
              <a:solidFill>
                <a:schemeClr val="tx2"/>
              </a:solidFill>
            </a:endParaRPr>
          </a:p>
        </p:txBody>
      </p:sp>
      <p:sp>
        <p:nvSpPr>
          <p:cNvPr id="55300" name="Rectangle 8">
            <a:extLst>
              <a:ext uri="{FF2B5EF4-FFF2-40B4-BE49-F238E27FC236}">
                <a16:creationId xmlns:a16="http://schemas.microsoft.com/office/drawing/2014/main" id="{160350B5-2EAE-4CE3-9A21-5C03439EC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2797175"/>
            <a:ext cx="914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600" b="0" i="0">
              <a:latin typeface="Times New Roman" panose="02020603050405020304" pitchFamily="18" charset="0"/>
            </a:endParaRPr>
          </a:p>
        </p:txBody>
      </p:sp>
      <p:graphicFrame>
        <p:nvGraphicFramePr>
          <p:cNvPr id="55301" name="Object 7">
            <a:extLst>
              <a:ext uri="{FF2B5EF4-FFF2-40B4-BE49-F238E27FC236}">
                <a16:creationId xmlns:a16="http://schemas.microsoft.com/office/drawing/2014/main" id="{1670642B-2B3B-4AFE-99FB-A3EF041DB4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1752600"/>
          <a:ext cx="49530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r:id="rId4" imgW="1333500" imgH="508000" progId="Equation.3">
                  <p:embed/>
                </p:oleObj>
              </mc:Choice>
              <mc:Fallback>
                <p:oleObj r:id="rId4" imgW="1333500" imgH="508000" progId="Equation.3">
                  <p:embed/>
                  <p:pic>
                    <p:nvPicPr>
                      <p:cNvPr id="55301" name="Object 7">
                        <a:extLst>
                          <a:ext uri="{FF2B5EF4-FFF2-40B4-BE49-F238E27FC236}">
                            <a16:creationId xmlns:a16="http://schemas.microsoft.com/office/drawing/2014/main" id="{1670642B-2B3B-4AFE-99FB-A3EF041DB4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752600"/>
                        <a:ext cx="4953000" cy="16764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2" name="Object 9">
            <a:extLst>
              <a:ext uri="{FF2B5EF4-FFF2-40B4-BE49-F238E27FC236}">
                <a16:creationId xmlns:a16="http://schemas.microsoft.com/office/drawing/2014/main" id="{6FD773B2-92CE-4AEB-A2B2-07BFCF1EC1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9800" y="4267200"/>
          <a:ext cx="42672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6" imgW="1549400" imgH="685800" progId="Equation.3">
                  <p:embed/>
                </p:oleObj>
              </mc:Choice>
              <mc:Fallback>
                <p:oleObj r:id="rId6" imgW="1549400" imgH="685800" progId="Equation.3">
                  <p:embed/>
                  <p:pic>
                    <p:nvPicPr>
                      <p:cNvPr id="55302" name="Object 9">
                        <a:extLst>
                          <a:ext uri="{FF2B5EF4-FFF2-40B4-BE49-F238E27FC236}">
                            <a16:creationId xmlns:a16="http://schemas.microsoft.com/office/drawing/2014/main" id="{6FD773B2-92CE-4AEB-A2B2-07BFCF1EC1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267200"/>
                        <a:ext cx="4267200" cy="22098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3" name="Text Box 11">
            <a:extLst>
              <a:ext uri="{FF2B5EF4-FFF2-40B4-BE49-F238E27FC236}">
                <a16:creationId xmlns:a16="http://schemas.microsoft.com/office/drawing/2014/main" id="{77AAA635-47A9-461C-ACA9-B08C9296B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715000"/>
            <a:ext cx="36957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 i="0"/>
              <a:t>Pn</a:t>
            </a:r>
            <a:r>
              <a:rPr lang="es-ES" altLang="en-US" sz="1400" b="0" i="0"/>
              <a:t> – Presión mínima en el cuadro de riego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1400" i="0"/>
              <a:t>Pa</a:t>
            </a:r>
            <a:r>
              <a:rPr lang="es-ES" altLang="en-US" sz="1400" b="0" i="0"/>
              <a:t> – Presión nominal del aspersor</a:t>
            </a:r>
            <a:endParaRPr lang="es-UY" altLang="en-US" sz="1400" b="0" i="0"/>
          </a:p>
        </p:txBody>
      </p:sp>
      <p:sp>
        <p:nvSpPr>
          <p:cNvPr id="55304" name="Text Box 10">
            <a:extLst>
              <a:ext uri="{FF2B5EF4-FFF2-40B4-BE49-F238E27FC236}">
                <a16:creationId xmlns:a16="http://schemas.microsoft.com/office/drawing/2014/main" id="{5AF476CF-137B-41D5-8A78-6AE3AEBC6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2592388"/>
            <a:ext cx="2819400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altLang="en-US" sz="1400" i="0"/>
              <a:t>M. </a:t>
            </a:r>
            <a:r>
              <a:rPr lang="es-ES_tradnl" altLang="en-US" sz="1400" b="0" i="0"/>
              <a:t>valor medio del agua</a:t>
            </a:r>
            <a:r>
              <a:rPr lang="es-ES_tradnl" altLang="en-US" sz="1400" i="0"/>
              <a:t> </a:t>
            </a:r>
            <a:r>
              <a:rPr lang="es-ES_tradnl" altLang="en-US" sz="1400" b="0" i="0"/>
              <a:t>recogida en los pluviómetros</a:t>
            </a:r>
          </a:p>
          <a:p>
            <a:pPr eaLnBrk="1" hangingPunct="1">
              <a:spcBef>
                <a:spcPct val="50000"/>
              </a:spcBef>
            </a:pPr>
            <a:r>
              <a:rPr lang="es-ES_tradnl" altLang="en-US" sz="1400" i="0"/>
              <a:t>n</a:t>
            </a:r>
            <a:r>
              <a:rPr lang="es-ES_tradnl" altLang="en-US" sz="1400" b="0" i="0"/>
              <a:t>.  numero de pluviómetros</a:t>
            </a:r>
            <a:endParaRPr lang="es-ES" altLang="en-US" sz="1400" b="0" i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D2D8F54B-D992-400C-8EAD-A3BC05CD05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6600" b="1">
                <a:solidFill>
                  <a:schemeClr val="tx1">
                    <a:lumMod val="85000"/>
                    <a:lumOff val="15000"/>
                  </a:schemeClr>
                </a:solidFill>
              </a:rPr>
              <a:t>Prueba de campo</a:t>
            </a:r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54892BF9-FB98-4DF1-BC3E-DFFE4F780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866" y="640081"/>
            <a:ext cx="6396483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3 Rectángulo redondeado">
            <a:extLst>
              <a:ext uri="{FF2B5EF4-FFF2-40B4-BE49-F238E27FC236}">
                <a16:creationId xmlns:a16="http://schemas.microsoft.com/office/drawing/2014/main" id="{261E920B-51DF-4150-AD8F-E0ABE181A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81000"/>
            <a:ext cx="80010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E6994C1F-6F1F-4D94-BE30-BD64474A0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57200"/>
            <a:ext cx="617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2400" i="0">
                <a:solidFill>
                  <a:schemeClr val="tx2"/>
                </a:solidFill>
              </a:rPr>
              <a:t>Coeficiente de Uniformidad</a:t>
            </a:r>
            <a:endParaRPr lang="es-UY" altLang="en-US" sz="2400" i="0">
              <a:solidFill>
                <a:schemeClr val="tx2"/>
              </a:solidFill>
            </a:endParaRPr>
          </a:p>
        </p:txBody>
      </p:sp>
      <p:pic>
        <p:nvPicPr>
          <p:cNvPr id="126979" name="Picture 3">
            <a:extLst>
              <a:ext uri="{FF2B5EF4-FFF2-40B4-BE49-F238E27FC236}">
                <a16:creationId xmlns:a16="http://schemas.microsoft.com/office/drawing/2014/main" id="{FE448441-CE53-4D76-BBEC-51B53AD9D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1752600"/>
            <a:ext cx="78930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9 Rectángulo redondeado">
            <a:extLst>
              <a:ext uri="{FF2B5EF4-FFF2-40B4-BE49-F238E27FC236}">
                <a16:creationId xmlns:a16="http://schemas.microsoft.com/office/drawing/2014/main" id="{C0E437B9-195B-47D0-A747-67488F3D1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52400"/>
            <a:ext cx="80010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pic>
        <p:nvPicPr>
          <p:cNvPr id="82955" name="Picture 11" descr="C:\Documents and Settings\mario\Mis documentos\aatemp\Tabla EDa.jpg">
            <a:extLst>
              <a:ext uri="{FF2B5EF4-FFF2-40B4-BE49-F238E27FC236}">
                <a16:creationId xmlns:a16="http://schemas.microsoft.com/office/drawing/2014/main" id="{070A0DE2-975E-4BCE-AF9E-D7E92C097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914401"/>
            <a:ext cx="8021637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2">
            <a:extLst>
              <a:ext uri="{FF2B5EF4-FFF2-40B4-BE49-F238E27FC236}">
                <a16:creationId xmlns:a16="http://schemas.microsoft.com/office/drawing/2014/main" id="{711D8AE6-FCDD-4BBA-8871-11A95A701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8600"/>
            <a:ext cx="548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2400" b="0" i="0">
                <a:solidFill>
                  <a:schemeClr val="tx2"/>
                </a:solidFill>
              </a:rPr>
              <a:t>Eficiencia de distribución (EDa)</a:t>
            </a:r>
            <a:endParaRPr lang="es-UY" altLang="en-US" sz="2400" b="0" i="0">
              <a:solidFill>
                <a:schemeClr val="tx2"/>
              </a:solidFill>
            </a:endParaRPr>
          </a:p>
        </p:txBody>
      </p:sp>
      <p:sp>
        <p:nvSpPr>
          <p:cNvPr id="82948" name="Rectangle 4">
            <a:extLst>
              <a:ext uri="{FF2B5EF4-FFF2-40B4-BE49-F238E27FC236}">
                <a16:creationId xmlns:a16="http://schemas.microsoft.com/office/drawing/2014/main" id="{E5E31DFE-52BD-46D6-83DF-FF3BE664C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1219200"/>
            <a:ext cx="685800" cy="5029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82949" name="Rectangle 5">
            <a:extLst>
              <a:ext uri="{FF2B5EF4-FFF2-40B4-BE49-F238E27FC236}">
                <a16:creationId xmlns:a16="http://schemas.microsoft.com/office/drawing/2014/main" id="{632895CE-4649-4C82-AF39-22E3D83BD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295400"/>
            <a:ext cx="685800" cy="495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C284EF0C-AC02-4DD1-85C1-186F5CA6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667000"/>
            <a:ext cx="77343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82951" name="Oval 7">
            <a:extLst>
              <a:ext uri="{FF2B5EF4-FFF2-40B4-BE49-F238E27FC236}">
                <a16:creationId xmlns:a16="http://schemas.microsoft.com/office/drawing/2014/main" id="{9779B6AE-7697-4894-86F6-D40EC8ED3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609600" cy="5334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82953" name="Oval 9">
            <a:extLst>
              <a:ext uri="{FF2B5EF4-FFF2-40B4-BE49-F238E27FC236}">
                <a16:creationId xmlns:a16="http://schemas.microsoft.com/office/drawing/2014/main" id="{1AE87ECA-FA4A-416B-BBB8-67B32D168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514600"/>
            <a:ext cx="685800" cy="6096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82954" name="Oval 10">
            <a:extLst>
              <a:ext uri="{FF2B5EF4-FFF2-40B4-BE49-F238E27FC236}">
                <a16:creationId xmlns:a16="http://schemas.microsoft.com/office/drawing/2014/main" id="{48FBF7A0-CB5F-4A1E-954E-1DF62F455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514600"/>
            <a:ext cx="685800" cy="6096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/>
      <p:bldP spid="82949" grpId="0" animBg="1"/>
      <p:bldP spid="82950" grpId="0" animBg="1"/>
      <p:bldP spid="82951" grpId="0" animBg="1"/>
      <p:bldP spid="82953" grpId="0" animBg="1"/>
      <p:bldP spid="8295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F5E263C-FB7E-4A3E-AD04-5140CD3D1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E65ED8C-90F7-4EB0-ACCB-64AEF411E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01A0882-24E3-4B62-9C91-3725B45313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s-ES" altLang="en-US" sz="3600" b="1">
                <a:solidFill>
                  <a:srgbClr val="FFFFFF"/>
                </a:solidFill>
              </a:rPr>
              <a:t>Eficiencia de distribución (EDa)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604E3BF-88F7-4D19-BEC9-8486966EA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9398" name="Rectangle 3">
            <a:extLst>
              <a:ext uri="{FF2B5EF4-FFF2-40B4-BE49-F238E27FC236}">
                <a16:creationId xmlns:a16="http://schemas.microsoft.com/office/drawing/2014/main" id="{9C6F9CA9-F225-4CCC-983B-208F6A0902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4774793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3 Rectángulo redondeado">
            <a:extLst>
              <a:ext uri="{FF2B5EF4-FFF2-40B4-BE49-F238E27FC236}">
                <a16:creationId xmlns:a16="http://schemas.microsoft.com/office/drawing/2014/main" id="{732B903E-CBF3-4892-BF35-D2467DD96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85800"/>
            <a:ext cx="8001000" cy="1143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9E242EFD-3D8E-4998-A2CA-13A0C98B4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90600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2400" i="0">
                <a:solidFill>
                  <a:schemeClr val="tx2"/>
                </a:solidFill>
              </a:rPr>
              <a:t>Proporción del agua emitida  por los aspersores que llega al suelo  (Pe)</a:t>
            </a:r>
            <a:endParaRPr lang="es-UY" altLang="en-US" sz="2400" i="0">
              <a:solidFill>
                <a:schemeClr val="tx2"/>
              </a:solidFill>
            </a:endParaRPr>
          </a:p>
        </p:txBody>
      </p:sp>
      <p:sp>
        <p:nvSpPr>
          <p:cNvPr id="84995" name="Text Box 3">
            <a:extLst>
              <a:ext uri="{FF2B5EF4-FFF2-40B4-BE49-F238E27FC236}">
                <a16:creationId xmlns:a16="http://schemas.microsoft.com/office/drawing/2014/main" id="{89EC60B2-D289-459C-B176-5167FA7A7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362201"/>
            <a:ext cx="7086600" cy="2225675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66750" indent="-666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2000" i="0"/>
              <a:t>Sistema de riego				Pe %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2000" b="0" i="0"/>
              <a:t>Sistemas semifijos, ramales móviles		88 – 90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2000" b="0" i="0"/>
              <a:t>Sistema fijo, en bloques				90 – 92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2000" b="0" i="0"/>
              <a:t>Pivot central					93 – 96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n-US" sz="2000" b="0" i="0"/>
              <a:t>Cañones					94 – 96</a:t>
            </a:r>
            <a:endParaRPr lang="es-UY" altLang="en-US" sz="2000" b="0" i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5711B232-E569-48AF-BD74-41DF20021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70" y="605896"/>
            <a:ext cx="3084844" cy="56462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600" i="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Falta de Uniformidad en sistemas de riego a presión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A0FCE46B-1B4B-4867-B540-9D324E7D7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016" y="605896"/>
            <a:ext cx="6413663" cy="56462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 anchor="ctr">
            <a:normAutofit/>
          </a:bodyPr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 falta de uniformidad en sistemas de riego a presión se debe a: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endParaRPr lang="en-US" altLang="en-US" i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Variación de fabricación de los emisores</a:t>
            </a:r>
          </a:p>
          <a:p>
            <a:pPr lvl="1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Diferencias de presión en la subunidad</a:t>
            </a:r>
          </a:p>
          <a:p>
            <a:pPr lvl="1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Envejecimiento y obstrucciones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bldLvl="2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4 Rectángulo redondeado">
            <a:extLst>
              <a:ext uri="{FF2B5EF4-FFF2-40B4-BE49-F238E27FC236}">
                <a16:creationId xmlns:a16="http://schemas.microsoft.com/office/drawing/2014/main" id="{ADB426DE-78E2-4FAA-B7D9-7D5214873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33400"/>
            <a:ext cx="82296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932B0F32-D74B-4B31-832B-078907E6F2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762000"/>
            <a:ext cx="8305800" cy="533400"/>
          </a:xfrm>
        </p:spPr>
        <p:txBody>
          <a:bodyPr/>
          <a:lstStyle/>
          <a:p>
            <a:pPr eaLnBrk="1" hangingPunct="1"/>
            <a:r>
              <a:rPr lang="es-ES" altLang="en-US" sz="2400" b="1"/>
              <a:t>Coeficiente de uniformidad según sistema de aspersión</a:t>
            </a:r>
          </a:p>
        </p:txBody>
      </p:sp>
      <p:graphicFrame>
        <p:nvGraphicFramePr>
          <p:cNvPr id="224299" name="Group 43">
            <a:extLst>
              <a:ext uri="{FF2B5EF4-FFF2-40B4-BE49-F238E27FC236}">
                <a16:creationId xmlns:a16="http://schemas.microsoft.com/office/drawing/2014/main" id="{DCDABE1C-2EAB-40F8-93D2-D03A9B188172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819400" y="1828800"/>
          <a:ext cx="6553200" cy="3810000"/>
        </p:xfrm>
        <a:graphic>
          <a:graphicData uri="http://schemas.openxmlformats.org/drawingml/2006/table">
            <a:tbl>
              <a:tblPr/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Sistema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Laterales móviles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 a 86 %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Aspersión fija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 a 88 %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Laterales autodesplazables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 a 94 %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Cañones de riego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 a 75 %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2488" name="Text Box 40">
            <a:extLst>
              <a:ext uri="{FF2B5EF4-FFF2-40B4-BE49-F238E27FC236}">
                <a16:creationId xmlns:a16="http://schemas.microsoft.com/office/drawing/2014/main" id="{411726A9-086E-490D-AC34-DEC10BED6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57912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i="0"/>
              <a:t>Keller, 1990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>
            <a:extLst>
              <a:ext uri="{FF2B5EF4-FFF2-40B4-BE49-F238E27FC236}">
                <a16:creationId xmlns:a16="http://schemas.microsoft.com/office/drawing/2014/main" id="{686635DE-906C-4981-B1CB-CFE74D3A5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1658" y="521110"/>
            <a:ext cx="4191000" cy="792163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n-US" sz="3600" b="1" dirty="0"/>
              <a:t>Diseño hidráulico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E064249B-B207-4A0D-B681-E1FA0F2DC4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s-ES" altLang="en-US" sz="2000" dirty="0"/>
              <a:t>Q = K * </a:t>
            </a:r>
            <a:r>
              <a:rPr lang="es-ES" altLang="en-US" sz="2000" dirty="0" err="1"/>
              <a:t>H</a:t>
            </a:r>
            <a:r>
              <a:rPr lang="es-ES" altLang="en-US" sz="2000" baseline="30000" dirty="0" err="1"/>
              <a:t>x</a:t>
            </a:r>
            <a:r>
              <a:rPr lang="es-ES" altLang="en-US" sz="2000" dirty="0"/>
              <a:t>		x  ≅ 0,5</a:t>
            </a:r>
          </a:p>
          <a:p>
            <a:pPr eaLnBrk="1" hangingPunct="1">
              <a:lnSpc>
                <a:spcPct val="90000"/>
              </a:lnSpc>
            </a:pPr>
            <a:endParaRPr lang="es-ES" altLang="en-US" sz="2000" dirty="0"/>
          </a:p>
          <a:p>
            <a:pPr eaLnBrk="1" hangingPunct="1">
              <a:lnSpc>
                <a:spcPct val="90000"/>
              </a:lnSpc>
            </a:pPr>
            <a:r>
              <a:rPr lang="es-ES" altLang="en-US" sz="2000" b="1" dirty="0"/>
              <a:t>Criterio</a:t>
            </a:r>
            <a:r>
              <a:rPr lang="es-ES" altLang="en-US" sz="2000" dirty="0"/>
              <a:t>      	</a:t>
            </a:r>
            <a:r>
              <a:rPr lang="es-ES" altLang="en-US" sz="2000" dirty="0" err="1"/>
              <a:t>Pmáx</a:t>
            </a:r>
            <a:r>
              <a:rPr lang="es-ES" altLang="en-US" sz="2000" dirty="0"/>
              <a:t> – </a:t>
            </a:r>
            <a:r>
              <a:rPr lang="es-ES" altLang="en-US" sz="2000" dirty="0" err="1"/>
              <a:t>Pmín</a:t>
            </a:r>
            <a:r>
              <a:rPr lang="es-ES" altLang="en-US" sz="2000" dirty="0"/>
              <a:t> ≤ 0,2 </a:t>
            </a:r>
            <a:r>
              <a:rPr lang="es-ES" altLang="en-US" sz="2000" dirty="0" err="1"/>
              <a:t>Pa</a:t>
            </a:r>
            <a:r>
              <a:rPr lang="es-ES" altLang="en-US" sz="2000" dirty="0"/>
              <a:t>  (aspersores de un lateral)</a:t>
            </a:r>
          </a:p>
          <a:p>
            <a:pPr eaLnBrk="1" hangingPunct="1">
              <a:lnSpc>
                <a:spcPct val="90000"/>
              </a:lnSpc>
            </a:pPr>
            <a:endParaRPr lang="es-ES" altLang="en-US" sz="2000" dirty="0"/>
          </a:p>
          <a:p>
            <a:pPr eaLnBrk="1" hangingPunct="1">
              <a:lnSpc>
                <a:spcPct val="90000"/>
              </a:lnSpc>
            </a:pPr>
            <a:r>
              <a:rPr lang="es-ES" altLang="en-US" sz="2000" dirty="0" err="1"/>
              <a:t>Ipp</a:t>
            </a:r>
            <a:r>
              <a:rPr lang="es-ES" altLang="en-US" sz="2000" dirty="0"/>
              <a:t> = Q / S		S = </a:t>
            </a:r>
            <a:r>
              <a:rPr lang="es-ES" altLang="en-US" sz="2000" dirty="0" err="1"/>
              <a:t>Easp</a:t>
            </a:r>
            <a:r>
              <a:rPr lang="es-ES" altLang="en-US" sz="2000" dirty="0"/>
              <a:t> * </a:t>
            </a:r>
            <a:r>
              <a:rPr lang="es-ES" altLang="en-US" sz="2000" dirty="0" err="1"/>
              <a:t>Elat</a:t>
            </a:r>
            <a:r>
              <a:rPr lang="es-ES" altLang="en-US" sz="2000" dirty="0"/>
              <a:t> 		E = n * 6</a:t>
            </a:r>
          </a:p>
          <a:p>
            <a:pPr eaLnBrk="1" hangingPunct="1">
              <a:lnSpc>
                <a:spcPct val="90000"/>
              </a:lnSpc>
            </a:pPr>
            <a:endParaRPr lang="es-ES" altLang="en-US" sz="2000" dirty="0"/>
          </a:p>
          <a:p>
            <a:pPr eaLnBrk="1" hangingPunct="1">
              <a:lnSpc>
                <a:spcPct val="90000"/>
              </a:lnSpc>
            </a:pPr>
            <a:r>
              <a:rPr lang="es-ES" altLang="en-US" sz="2000" b="1" dirty="0"/>
              <a:t>Criterio</a:t>
            </a:r>
            <a:r>
              <a:rPr lang="es-ES" altLang="en-US" sz="2000" dirty="0"/>
              <a:t> 	E ≅ 60% Ø efectivo mojado (vientos &lt; 2 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>
            <a:extLst>
              <a:ext uri="{FF2B5EF4-FFF2-40B4-BE49-F238E27FC236}">
                <a16:creationId xmlns:a16="http://schemas.microsoft.com/office/drawing/2014/main" id="{5CB8BAC5-48CA-4670-ADDE-58C47E7D4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1"/>
            <a:ext cx="8229600" cy="944563"/>
          </a:xfrm>
        </p:spPr>
        <p:txBody>
          <a:bodyPr/>
          <a:lstStyle/>
          <a:p>
            <a:pPr eaLnBrk="1" hangingPunct="1"/>
            <a:r>
              <a:rPr lang="es-ES" altLang="en-US" sz="2400" b="1"/>
              <a:t>CLASIFICACIÓN</a:t>
            </a:r>
          </a:p>
        </p:txBody>
      </p:sp>
      <p:pic>
        <p:nvPicPr>
          <p:cNvPr id="95245" name="Picture 13">
            <a:extLst>
              <a:ext uri="{FF2B5EF4-FFF2-40B4-BE49-F238E27FC236}">
                <a16:creationId xmlns:a16="http://schemas.microsoft.com/office/drawing/2014/main" id="{CF54BDD4-E86B-4974-8D23-21269D2E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1"/>
          <a:stretch>
            <a:fillRect/>
          </a:stretch>
        </p:blipFill>
        <p:spPr bwMode="auto">
          <a:xfrm>
            <a:off x="1676400" y="3657601"/>
            <a:ext cx="868680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6" name="Picture 14">
            <a:extLst>
              <a:ext uri="{FF2B5EF4-FFF2-40B4-BE49-F238E27FC236}">
                <a16:creationId xmlns:a16="http://schemas.microsoft.com/office/drawing/2014/main" id="{D97B502C-5340-4FB1-B893-09B827D51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49"/>
          <a:stretch>
            <a:fillRect/>
          </a:stretch>
        </p:blipFill>
        <p:spPr bwMode="auto">
          <a:xfrm>
            <a:off x="1676400" y="1214438"/>
            <a:ext cx="868680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3 Rectángulo redondeado">
            <a:extLst>
              <a:ext uri="{FF2B5EF4-FFF2-40B4-BE49-F238E27FC236}">
                <a16:creationId xmlns:a16="http://schemas.microsoft.com/office/drawing/2014/main" id="{7AFB8331-680C-43F0-BD61-65EB828CB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8600"/>
            <a:ext cx="80010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C178A1B5-8559-4722-BA1F-AE838D38F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81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2800" b="0" i="0"/>
              <a:t>Pérdidas de carga en un lateral</a:t>
            </a:r>
            <a:endParaRPr lang="es-UY" altLang="en-US" sz="2800" b="0" i="0"/>
          </a:p>
        </p:txBody>
      </p:sp>
      <p:pic>
        <p:nvPicPr>
          <p:cNvPr id="64516" name="Picture 3">
            <a:extLst>
              <a:ext uri="{FF2B5EF4-FFF2-40B4-BE49-F238E27FC236}">
                <a16:creationId xmlns:a16="http://schemas.microsoft.com/office/drawing/2014/main" id="{D0B403FD-728A-4FA5-A590-C7D47559C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6" y="1219201"/>
            <a:ext cx="7510463" cy="5040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>
            <a:extLst>
              <a:ext uri="{FF2B5EF4-FFF2-40B4-BE49-F238E27FC236}">
                <a16:creationId xmlns:a16="http://schemas.microsoft.com/office/drawing/2014/main" id="{B67A3CF6-2CC6-42C8-8C7F-202A72A93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6" y="1066801"/>
            <a:ext cx="7154863" cy="5040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9">
            <a:extLst>
              <a:ext uri="{FF2B5EF4-FFF2-40B4-BE49-F238E27FC236}">
                <a16:creationId xmlns:a16="http://schemas.microsoft.com/office/drawing/2014/main" id="{456F1214-7B34-409F-AF3E-A551CC81A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867400"/>
            <a:ext cx="2667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600" b="0" i="0">
                <a:latin typeface="Times New Roman" panose="02020603050405020304" pitchFamily="18" charset="0"/>
              </a:rPr>
              <a:t> Pmin= Pn = Pa – ¼ hf – Hg/2</a:t>
            </a:r>
          </a:p>
        </p:txBody>
      </p:sp>
      <p:sp>
        <p:nvSpPr>
          <p:cNvPr id="65540" name="3 Rectángulo redondeado">
            <a:extLst>
              <a:ext uri="{FF2B5EF4-FFF2-40B4-BE49-F238E27FC236}">
                <a16:creationId xmlns:a16="http://schemas.microsoft.com/office/drawing/2014/main" id="{4D5553F2-9B24-4838-942D-E69F351F7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241300"/>
            <a:ext cx="80010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65541" name="Rectangle 2">
            <a:extLst>
              <a:ext uri="{FF2B5EF4-FFF2-40B4-BE49-F238E27FC236}">
                <a16:creationId xmlns:a16="http://schemas.microsoft.com/office/drawing/2014/main" id="{2A6FD45A-59E3-4ADA-9F39-0F661DF21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81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2800" b="0" i="0"/>
              <a:t>Pérdidas de carga en un lateral</a:t>
            </a:r>
            <a:endParaRPr lang="es-UY" altLang="en-US" sz="2800" b="0" i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>
            <a:extLst>
              <a:ext uri="{FF2B5EF4-FFF2-40B4-BE49-F238E27FC236}">
                <a16:creationId xmlns:a16="http://schemas.microsoft.com/office/drawing/2014/main" id="{E56C2D49-3E25-4589-848A-D9F6DC020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063626"/>
            <a:ext cx="6913563" cy="5108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2 Rectángulo redondeado">
            <a:extLst>
              <a:ext uri="{FF2B5EF4-FFF2-40B4-BE49-F238E27FC236}">
                <a16:creationId xmlns:a16="http://schemas.microsoft.com/office/drawing/2014/main" id="{C611DD82-1403-406E-931A-A2C767F32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241300"/>
            <a:ext cx="80010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8CD62D06-CC79-4152-8ADE-ABACD8F81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81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2800" b="0" i="0"/>
              <a:t>Pérdidas de carga en un lateral</a:t>
            </a:r>
            <a:endParaRPr lang="es-UY" altLang="en-US" sz="2800" b="0" i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>
            <a:extLst>
              <a:ext uri="{FF2B5EF4-FFF2-40B4-BE49-F238E27FC236}">
                <a16:creationId xmlns:a16="http://schemas.microsoft.com/office/drawing/2014/main" id="{3020BC83-36F5-42ED-8A97-274435D5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2000" b="0" i="0">
                <a:solidFill>
                  <a:schemeClr val="tx2"/>
                </a:solidFill>
              </a:rPr>
              <a:t>Laterales alimentados por un extremo, pendiente a favor</a:t>
            </a:r>
            <a:br>
              <a:rPr lang="es-ES" altLang="en-US" sz="2000" b="0" i="0">
                <a:solidFill>
                  <a:schemeClr val="tx2"/>
                </a:solidFill>
              </a:rPr>
            </a:br>
            <a:br>
              <a:rPr lang="es-ES" altLang="en-US" sz="2000" b="0" i="0">
                <a:solidFill>
                  <a:schemeClr val="tx2"/>
                </a:solidFill>
              </a:rPr>
            </a:br>
            <a:r>
              <a:rPr lang="es-ES" altLang="en-US" sz="2000" b="0" i="0">
                <a:solidFill>
                  <a:schemeClr val="tx2"/>
                </a:solidFill>
              </a:rPr>
              <a:t>Pmin = Pi – t’ * hf</a:t>
            </a:r>
            <a:endParaRPr lang="es-UY" altLang="en-US" sz="2000" b="0" i="0">
              <a:solidFill>
                <a:schemeClr val="tx2"/>
              </a:solidFill>
            </a:endParaRPr>
          </a:p>
        </p:txBody>
      </p:sp>
      <p:pic>
        <p:nvPicPr>
          <p:cNvPr id="67587" name="Picture 1119">
            <a:extLst>
              <a:ext uri="{FF2B5EF4-FFF2-40B4-BE49-F238E27FC236}">
                <a16:creationId xmlns:a16="http://schemas.microsoft.com/office/drawing/2014/main" id="{FA21F59B-40C0-41F9-96C5-ECA293111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048000"/>
            <a:ext cx="7197725" cy="762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69F103D7-8474-473F-A3CC-211279A7E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70" y="605896"/>
            <a:ext cx="3084844" cy="56462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600" i="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Consideraciones para el diseño agronómico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820D3C29-CFA4-41A2-B2B0-A1FE9E079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016" y="605896"/>
            <a:ext cx="6413663" cy="56462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 anchor="ctr">
            <a:normAutofit/>
          </a:bodyPr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Las diferentes posiciones deben tener el mismo o similar número de aspersores.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Máxima utilización del sistema en período punta (20 horas por día)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 Ipp no debe superar la Vinf al final de cada riego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 procurará hacer de 2 a 4 posiciones por día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Riegos nocturnos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Laterales a nivel o descendentes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Presión de trabajo entre 250 y 350 kPa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 sistemas fijos, riego en bloques (&gt;Hf, &lt; evap. y deriva)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 sistemas móviles, el número de posiciones múltiplo del número de hidrantes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</a:pPr>
            <a:endParaRPr lang="en-US" altLang="en-US" b="0" i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6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6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6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34" name="Rectangle 2050">
            <a:extLst>
              <a:ext uri="{FF2B5EF4-FFF2-40B4-BE49-F238E27FC236}">
                <a16:creationId xmlns:a16="http://schemas.microsoft.com/office/drawing/2014/main" id="{BC03782E-F28D-4F9F-B2B8-B47971336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70" y="605896"/>
            <a:ext cx="3084844" cy="56462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600" i="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Criterios de diseño de un equipo de riego por aspersión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23" name="Rectangle 2051">
            <a:extLst>
              <a:ext uri="{FF2B5EF4-FFF2-40B4-BE49-F238E27FC236}">
                <a16:creationId xmlns:a16="http://schemas.microsoft.com/office/drawing/2014/main" id="{3B857D87-2B5E-45D7-B757-2B95E65FD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016" y="605896"/>
            <a:ext cx="6413663" cy="56462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 anchor="ctr">
            <a:normAutofit/>
          </a:bodyPr>
          <a:lstStyle>
            <a:lvl1pPr marL="457200" indent="-4572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 debe aplicar una cantidad de agua tal que una fracción “a” de la superficie total reciba por lo menos la Lámina Neta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 puede existir escurrimiento, por lo tanto la Intensidad de Precipitación no debe superar la Velocidad de Infiltración.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Los caudales erogados por los diferentes aspersores no deben variar en más de un 10% del caudal nominal. Para ello la diferencia de presión entre los mismos no debe superar el 20% de la presión nominal.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 lámina aplicada debe ser uniforme en toda la superficie, por lo que la separación entre emisores no debe superar el 60% del diámetro mojado.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altLang="en-US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Debe tener los menores costos de inversión y operativos, pero que permita cumplir con los cuatro puntos anteriores.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D6AAF64E-F5E1-41CA-96F6-140D127682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en-US" sz="2400"/>
              <a:t>Ejemplo diseño aspersión portátil</a:t>
            </a:r>
            <a:endParaRPr lang="es-UY" altLang="en-US" sz="2400"/>
          </a:p>
        </p:txBody>
      </p:sp>
      <p:sp>
        <p:nvSpPr>
          <p:cNvPr id="145412" name="Rectangle 4">
            <a:extLst>
              <a:ext uri="{FF2B5EF4-FFF2-40B4-BE49-F238E27FC236}">
                <a16:creationId xmlns:a16="http://schemas.microsoft.com/office/drawing/2014/main" id="{582A6C86-CAB1-4EBB-A376-ACEFE12B15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419600" y="1295400"/>
            <a:ext cx="7772400" cy="51816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</a:pPr>
            <a:r>
              <a:rPr lang="es-E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1. Datos del predio</a:t>
            </a:r>
          </a:p>
          <a:p>
            <a:pPr eaLnBrk="1" hangingPunct="1">
              <a:buFontTx/>
              <a:buNone/>
            </a:pPr>
            <a:r>
              <a:rPr lang="es-UY" altLang="en-US" sz="1800">
                <a:cs typeface="Times New Roman" panose="02020603050405020304" pitchFamily="18" charset="0"/>
              </a:rPr>
              <a:t>Superficie – 540 x 360 m (aprox. 19.5 has)</a:t>
            </a:r>
          </a:p>
          <a:p>
            <a:pPr eaLnBrk="1" hangingPunct="1">
              <a:buFontTx/>
              <a:buNone/>
            </a:pPr>
            <a:r>
              <a:rPr lang="es-UY" altLang="en-US" sz="1800">
                <a:cs typeface="Times New Roman" panose="02020603050405020304" pitchFamily="18" charset="0"/>
              </a:rPr>
              <a:t>Cultivo – Papa (40 cm de profundidad de arraigamiento)</a:t>
            </a:r>
          </a:p>
          <a:p>
            <a:pPr eaLnBrk="1" hangingPunct="1">
              <a:buFontTx/>
              <a:buNone/>
            </a:pPr>
            <a:r>
              <a:rPr lang="es-UY" altLang="en-US" sz="1800">
                <a:cs typeface="Times New Roman" panose="02020603050405020304" pitchFamily="18" charset="0"/>
              </a:rPr>
              <a:t>Suelo – Franco limoso, V.inf. 8 mm/hora</a:t>
            </a:r>
          </a:p>
          <a:p>
            <a:pPr eaLnBrk="1" hangingPunct="1">
              <a:buFontTx/>
              <a:buNone/>
            </a:pPr>
            <a:r>
              <a:rPr lang="es-UY" altLang="en-US" sz="1800">
                <a:cs typeface="Times New Roman" panose="02020603050405020304" pitchFamily="18" charset="0"/>
              </a:rPr>
              <a:t>Agua disponible – 50 mm (en los 40 cm)</a:t>
            </a:r>
          </a:p>
          <a:p>
            <a:pPr eaLnBrk="1" hangingPunct="1">
              <a:buFontTx/>
              <a:buNone/>
            </a:pPr>
            <a:r>
              <a:rPr lang="es-UY" altLang="en-US" sz="1800">
                <a:cs typeface="Times New Roman" panose="02020603050405020304" pitchFamily="18" charset="0"/>
              </a:rPr>
              <a:t>Umbral de riego – 50% (-1 bar)  - L.N. = 25 mm</a:t>
            </a:r>
          </a:p>
          <a:p>
            <a:pPr eaLnBrk="1" hangingPunct="1">
              <a:buFontTx/>
              <a:buNone/>
            </a:pPr>
            <a:r>
              <a:rPr lang="es-UY" altLang="en-US" sz="1800">
                <a:cs typeface="Times New Roman" panose="02020603050405020304" pitchFamily="18" charset="0"/>
              </a:rPr>
              <a:t>Jornada de riego – 16 horas por día</a:t>
            </a:r>
          </a:p>
          <a:p>
            <a:pPr eaLnBrk="1" hangingPunct="1">
              <a:buFontTx/>
              <a:buNone/>
            </a:pPr>
            <a:r>
              <a:rPr lang="es-UY" altLang="en-US" sz="1800">
                <a:cs typeface="Times New Roman" panose="02020603050405020304" pitchFamily="18" charset="0"/>
              </a:rPr>
              <a:t>ETc pico – 5.3 mm/día</a:t>
            </a:r>
          </a:p>
          <a:p>
            <a:pPr eaLnBrk="1" hangingPunct="1">
              <a:buFontTx/>
              <a:buNone/>
            </a:pPr>
            <a:r>
              <a:rPr lang="es-UY" altLang="en-US" sz="1800">
                <a:cs typeface="Times New Roman" panose="02020603050405020304" pitchFamily="18" charset="0"/>
              </a:rPr>
              <a:t>Profundidad del agua en el pozo – 15 m (Nivel dinámico)</a:t>
            </a:r>
            <a:endParaRPr lang="es-ES" altLang="en-US" sz="180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s-ES" altLang="en-US" sz="180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s-ES" altLang="en-US" sz="180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s-ES" altLang="en-US" sz="1800">
                <a:cs typeface="Times New Roman" panose="02020603050405020304" pitchFamily="18" charset="0"/>
              </a:rPr>
              <a:t>2</a:t>
            </a:r>
            <a:r>
              <a:rPr lang="es-E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. Elección del aspersor</a:t>
            </a:r>
          </a:p>
          <a:p>
            <a:pPr eaLnBrk="1" hangingPunct="1">
              <a:buFontTx/>
              <a:buNone/>
            </a:pPr>
            <a:r>
              <a:rPr lang="es-UY" altLang="en-US" sz="1800">
                <a:cs typeface="Times New Roman" panose="02020603050405020304" pitchFamily="18" charset="0"/>
              </a:rPr>
              <a:t>Marca SIME modelo SILVER</a:t>
            </a:r>
          </a:p>
          <a:p>
            <a:pPr eaLnBrk="1" hangingPunct="1">
              <a:buFontTx/>
              <a:buNone/>
            </a:pPr>
            <a:r>
              <a:rPr lang="es-UY" altLang="en-US" sz="1800">
                <a:cs typeface="Times New Roman" panose="02020603050405020304" pitchFamily="18" charset="0"/>
              </a:rPr>
              <a:t>Boquilla 6 mm; Pa 3 atm.; Q 2.30 m3/hora; alcance 15 m.</a:t>
            </a:r>
          </a:p>
          <a:p>
            <a:pPr eaLnBrk="1" hangingPunct="1">
              <a:buFontTx/>
              <a:buNone/>
            </a:pPr>
            <a:r>
              <a:rPr lang="es-UY" altLang="en-US" sz="1800">
                <a:cs typeface="Times New Roman" panose="02020603050405020304" pitchFamily="18" charset="0"/>
              </a:rPr>
              <a:t>Ipp(18 x 18 m) = Q/A = 2300l/h / 324m</a:t>
            </a:r>
            <a:r>
              <a:rPr lang="es-UY" altLang="en-US" sz="1800" baseline="30000">
                <a:cs typeface="Times New Roman" panose="02020603050405020304" pitchFamily="18" charset="0"/>
              </a:rPr>
              <a:t>2</a:t>
            </a:r>
            <a:r>
              <a:rPr lang="es-UY" altLang="en-US" sz="1800">
                <a:cs typeface="Times New Roman" panose="02020603050405020304" pitchFamily="18" charset="0"/>
              </a:rPr>
              <a:t> =7.1 mm/hora  </a:t>
            </a:r>
            <a:endParaRPr lang="es-UY" altLang="en-US" sz="1800"/>
          </a:p>
        </p:txBody>
      </p:sp>
      <p:sp>
        <p:nvSpPr>
          <p:cNvPr id="72708" name="AutoShape 5">
            <a:hlinkClick r:id="rId3" action="ppaction://hlinksldjump"/>
            <a:extLst>
              <a:ext uri="{FF2B5EF4-FFF2-40B4-BE49-F238E27FC236}">
                <a16:creationId xmlns:a16="http://schemas.microsoft.com/office/drawing/2014/main" id="{A4451F50-305C-41D9-8401-FFA31C6C5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851" y="12954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  <p:sp>
        <p:nvSpPr>
          <p:cNvPr id="72709" name="AutoShape 6">
            <a:hlinkClick r:id="rId4" action="ppaction://hlinksldjump"/>
            <a:extLst>
              <a:ext uri="{FF2B5EF4-FFF2-40B4-BE49-F238E27FC236}">
                <a16:creationId xmlns:a16="http://schemas.microsoft.com/office/drawing/2014/main" id="{7203B6DF-849C-454E-9561-CA8AD2518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851" y="4953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5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5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5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5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5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5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5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5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5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5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5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5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54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54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54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54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54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54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54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54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54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54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2" grpId="0" build="p" autoUpdateAnimBg="0"/>
      <p:bldP spid="72708" grpId="0" animBg="1"/>
      <p:bldP spid="7270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59A92BED-9E27-403B-9D21-8C01455CD16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46787" y="838200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E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3. Estimación de la Eficiencia (</a:t>
            </a:r>
            <a:r>
              <a:rPr lang="es-ES" altLang="en-US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Ea</a:t>
            </a:r>
            <a:r>
              <a:rPr lang="es-ES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buFontTx/>
              <a:buNone/>
            </a:pPr>
            <a:endParaRPr lang="es-UY" altLang="en-US" sz="2000" dirty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CU(Christiansen) – 90% (comparando con datos experimentales)</a:t>
            </a:r>
          </a:p>
          <a:p>
            <a:pPr eaLnBrk="1" hangingPunct="1">
              <a:buFontTx/>
              <a:buNone/>
            </a:pPr>
            <a:endParaRPr lang="es-ES" altLang="en-US" sz="1800" dirty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CU sistema =     </a:t>
            </a:r>
            <a:r>
              <a:rPr lang="es-ES" altLang="en-US" sz="1800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None/>
            </a:pPr>
            <a:endParaRPr lang="es-ES" altLang="en-US" sz="1800" dirty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s-UY" altLang="en-US" sz="1800" dirty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s-UY" altLang="en-US" sz="1800" dirty="0" err="1">
                <a:cs typeface="Times New Roman" panose="02020603050405020304" pitchFamily="18" charset="0"/>
              </a:rPr>
              <a:t>CUs</a:t>
            </a:r>
            <a:r>
              <a:rPr lang="es-UY" altLang="en-US" sz="1800" dirty="0">
                <a:cs typeface="Times New Roman" panose="02020603050405020304" pitchFamily="18" charset="0"/>
              </a:rPr>
              <a:t>. </a:t>
            </a:r>
            <a:r>
              <a:rPr lang="es-ES" altLang="en-US" sz="1800" dirty="0">
                <a:cs typeface="Times New Roman" panose="02020603050405020304" pitchFamily="18" charset="0"/>
              </a:rPr>
              <a:t>= </a:t>
            </a:r>
            <a:r>
              <a:rPr lang="es-UY" altLang="en-US" sz="1800" dirty="0">
                <a:cs typeface="Times New Roman" panose="02020603050405020304" pitchFamily="18" charset="0"/>
              </a:rPr>
              <a:t>88</a:t>
            </a:r>
          </a:p>
          <a:p>
            <a:pPr eaLnBrk="1" hangingPunct="1">
              <a:buFontTx/>
              <a:buNone/>
            </a:pPr>
            <a:r>
              <a:rPr lang="es-UY" altLang="en-US" sz="1800" dirty="0" err="1">
                <a:cs typeface="Times New Roman" panose="02020603050405020304" pitchFamily="18" charset="0"/>
              </a:rPr>
              <a:t>CUs</a:t>
            </a:r>
            <a:r>
              <a:rPr lang="es-UY" altLang="en-US" sz="1800" dirty="0">
                <a:cs typeface="Times New Roman" panose="02020603050405020304" pitchFamily="18" charset="0"/>
              </a:rPr>
              <a:t> = 88; “a” = 90                    </a:t>
            </a:r>
            <a:r>
              <a:rPr lang="es-UY" altLang="en-US" sz="1800" dirty="0" err="1">
                <a:cs typeface="Times New Roman" panose="02020603050405020304" pitchFamily="18" charset="0"/>
              </a:rPr>
              <a:t>EDa</a:t>
            </a:r>
            <a:r>
              <a:rPr lang="es-UY" altLang="en-US" sz="1800" dirty="0">
                <a:cs typeface="Times New Roman" panose="02020603050405020304" pitchFamily="18" charset="0"/>
              </a:rPr>
              <a:t> = 0.80</a:t>
            </a:r>
          </a:p>
          <a:p>
            <a:pPr eaLnBrk="1" hangingPunct="1">
              <a:buFontTx/>
              <a:buNone/>
            </a:pPr>
            <a:r>
              <a:rPr lang="es-UY" altLang="en-US" sz="1800" dirty="0" err="1">
                <a:cs typeface="Times New Roman" panose="02020603050405020304" pitchFamily="18" charset="0"/>
              </a:rPr>
              <a:t>Ea</a:t>
            </a:r>
            <a:r>
              <a:rPr lang="es-UY" altLang="en-US" sz="1800" dirty="0">
                <a:cs typeface="Times New Roman" panose="02020603050405020304" pitchFamily="18" charset="0"/>
              </a:rPr>
              <a:t> = </a:t>
            </a:r>
            <a:r>
              <a:rPr lang="es-UY" altLang="en-US" sz="1800" dirty="0" err="1">
                <a:cs typeface="Times New Roman" panose="02020603050405020304" pitchFamily="18" charset="0"/>
              </a:rPr>
              <a:t>EDa</a:t>
            </a:r>
            <a:r>
              <a:rPr lang="es-UY" altLang="en-US" sz="1800" dirty="0">
                <a:cs typeface="Times New Roman" panose="02020603050405020304" pitchFamily="18" charset="0"/>
              </a:rPr>
              <a:t> * Pe = 0.80 * 0.90 = 0.72</a:t>
            </a:r>
          </a:p>
          <a:p>
            <a:pPr eaLnBrk="1" hangingPunct="1">
              <a:buFontTx/>
              <a:buNone/>
            </a:pPr>
            <a:endParaRPr lang="es-UY" altLang="en-US" sz="1800" dirty="0"/>
          </a:p>
        </p:txBody>
      </p:sp>
      <p:pic>
        <p:nvPicPr>
          <p:cNvPr id="71683" name="Picture 4">
            <a:extLst>
              <a:ext uri="{FF2B5EF4-FFF2-40B4-BE49-F238E27FC236}">
                <a16:creationId xmlns:a16="http://schemas.microsoft.com/office/drawing/2014/main" id="{67401664-93B4-402F-829A-C5FDDD2F7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828801"/>
            <a:ext cx="98742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5">
            <a:extLst>
              <a:ext uri="{FF2B5EF4-FFF2-40B4-BE49-F238E27FC236}">
                <a16:creationId xmlns:a16="http://schemas.microsoft.com/office/drawing/2014/main" id="{4FC44DC9-9E5B-4FD2-B48D-BD282F152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4" y="1828801"/>
            <a:ext cx="87788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AutoShape 7">
            <a:hlinkClick r:id="rId5" action="ppaction://hlinksldjump"/>
            <a:extLst>
              <a:ext uri="{FF2B5EF4-FFF2-40B4-BE49-F238E27FC236}">
                <a16:creationId xmlns:a16="http://schemas.microsoft.com/office/drawing/2014/main" id="{AB462649-8482-4395-80B4-D4A2D0550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3528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00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Rectangle 3">
            <a:extLst>
              <a:ext uri="{FF2B5EF4-FFF2-40B4-BE49-F238E27FC236}">
                <a16:creationId xmlns:a16="http://schemas.microsoft.com/office/drawing/2014/main" id="{6C7A6DF2-06BC-4139-B715-D2D952976BA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379406" y="533400"/>
            <a:ext cx="8458200" cy="5791200"/>
          </a:xfrm>
        </p:spPr>
        <p:txBody>
          <a:bodyPr>
            <a:normAutofit fontScale="70000" lnSpcReduction="20000"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_tradnl" altLang="en-US" sz="1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4. Cálculo de la operación del riego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s-ES_tradnl" altLang="en-US" sz="18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_tradnl" altLang="en-US" sz="1800" u="sng" dirty="0">
                <a:cs typeface="Times New Roman" panose="02020603050405020304" pitchFamily="18" charset="0"/>
              </a:rPr>
              <a:t>Frecuencia de riego</a:t>
            </a:r>
            <a:endParaRPr lang="es-ES_tradnl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Fr. = LN / </a:t>
            </a:r>
            <a:r>
              <a:rPr lang="es-UY" altLang="en-US" sz="1800" dirty="0" err="1">
                <a:cs typeface="Times New Roman" panose="02020603050405020304" pitchFamily="18" charset="0"/>
              </a:rPr>
              <a:t>ETc</a:t>
            </a:r>
            <a:r>
              <a:rPr lang="es-UY" altLang="en-US" sz="1800" dirty="0">
                <a:cs typeface="Times New Roman" panose="02020603050405020304" pitchFamily="18" charset="0"/>
              </a:rPr>
              <a:t> = 25 mm / 5.3 mm/día = 4.7 días                  5 días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 dirty="0">
                <a:cs typeface="Times New Roman" panose="02020603050405020304" pitchFamily="18" charset="0"/>
              </a:rPr>
              <a:t>LN ajustada </a:t>
            </a:r>
            <a:r>
              <a:rPr lang="es-UY" altLang="en-US" sz="1800" dirty="0">
                <a:cs typeface="Times New Roman" panose="02020603050405020304" pitchFamily="18" charset="0"/>
              </a:rPr>
              <a:t>5.3 mm/día * 5 días = 26.5 mm      U.R.</a:t>
            </a:r>
            <a:r>
              <a:rPr lang="es-ES" altLang="en-US" sz="1800" dirty="0">
                <a:cs typeface="Times New Roman" panose="02020603050405020304" pitchFamily="18" charset="0"/>
              </a:rPr>
              <a:t> ajustado</a:t>
            </a:r>
            <a:r>
              <a:rPr lang="es-UY" altLang="en-US" sz="1800" dirty="0">
                <a:cs typeface="Times New Roman" panose="02020603050405020304" pitchFamily="18" charset="0"/>
              </a:rPr>
              <a:t> = 26.5 / 50 = 53%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UY" altLang="en-US" sz="1800" u="sng" dirty="0">
                <a:cs typeface="Times New Roman" panose="02020603050405020304" pitchFamily="18" charset="0"/>
              </a:rPr>
              <a:t>Lámina Bruta</a:t>
            </a:r>
            <a:endParaRPr lang="es-UY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L.B. = L.N. / Ef. = 26.5 / 0.72 = 36.8 mm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UY" altLang="en-US" sz="1800" u="sng" dirty="0">
                <a:cs typeface="Times New Roman" panose="02020603050405020304" pitchFamily="18" charset="0"/>
              </a:rPr>
              <a:t>Tiempo de operación</a:t>
            </a:r>
            <a:endParaRPr lang="es-UY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T riego = L.B. / </a:t>
            </a:r>
            <a:r>
              <a:rPr lang="es-UY" altLang="en-US" sz="1800" dirty="0" err="1">
                <a:cs typeface="Times New Roman" panose="02020603050405020304" pitchFamily="18" charset="0"/>
              </a:rPr>
              <a:t>Ipp</a:t>
            </a:r>
            <a:r>
              <a:rPr lang="es-UY" altLang="en-US" sz="1800" dirty="0">
                <a:cs typeface="Times New Roman" panose="02020603050405020304" pitchFamily="18" charset="0"/>
              </a:rPr>
              <a:t> = 36.8 mm / 7.1 mm/hora = 5.2 horas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T operación = T riego + T cambios = 5.2 + 0.5 = 5.7 horas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altLang="en-US" sz="1800" i="1" u="sng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UY" altLang="en-US" sz="1800" u="sng" dirty="0" err="1">
                <a:cs typeface="Times New Roman" panose="02020603050405020304" pitchFamily="18" charset="0"/>
              </a:rPr>
              <a:t>Nº</a:t>
            </a:r>
            <a:r>
              <a:rPr lang="es-UY" altLang="en-US" sz="1800" u="sng" dirty="0">
                <a:cs typeface="Times New Roman" panose="02020603050405020304" pitchFamily="18" charset="0"/>
              </a:rPr>
              <a:t> de posiciones por día</a:t>
            </a:r>
            <a:endParaRPr lang="es-UY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UY" altLang="en-US" sz="1800" dirty="0" err="1">
                <a:cs typeface="Times New Roman" panose="02020603050405020304" pitchFamily="18" charset="0"/>
              </a:rPr>
              <a:t>Nº</a:t>
            </a:r>
            <a:r>
              <a:rPr lang="es-UY" altLang="en-US" sz="1800" dirty="0">
                <a:cs typeface="Times New Roman" panose="02020603050405020304" pitchFamily="18" charset="0"/>
              </a:rPr>
              <a:t> </a:t>
            </a:r>
            <a:r>
              <a:rPr lang="es-UY" altLang="en-US" sz="1800" dirty="0" err="1">
                <a:cs typeface="Times New Roman" panose="02020603050405020304" pitchFamily="18" charset="0"/>
              </a:rPr>
              <a:t>pos</a:t>
            </a:r>
            <a:r>
              <a:rPr lang="es-UY" altLang="en-US" sz="1800" dirty="0">
                <a:cs typeface="Times New Roman" panose="02020603050405020304" pitchFamily="18" charset="0"/>
              </a:rPr>
              <a:t>. = Jornada / T operación = 16 horas/día / 5.7 horas/</a:t>
            </a:r>
            <a:r>
              <a:rPr lang="es-UY" altLang="en-US" sz="1800" dirty="0" err="1">
                <a:cs typeface="Times New Roman" panose="02020603050405020304" pitchFamily="18" charset="0"/>
              </a:rPr>
              <a:t>pos</a:t>
            </a:r>
            <a:r>
              <a:rPr lang="es-UY" altLang="en-US" sz="1800" dirty="0">
                <a:cs typeface="Times New Roman" panose="02020603050405020304" pitchFamily="18" charset="0"/>
              </a:rPr>
              <a:t>. = 2.8 </a:t>
            </a:r>
            <a:r>
              <a:rPr lang="es-UY" altLang="en-US" sz="1800" dirty="0" err="1">
                <a:cs typeface="Times New Roman" panose="02020603050405020304" pitchFamily="18" charset="0"/>
              </a:rPr>
              <a:t>pos</a:t>
            </a:r>
            <a:r>
              <a:rPr lang="es-UY" altLang="en-US" sz="1800" dirty="0">
                <a:cs typeface="Times New Roman" panose="02020603050405020304" pitchFamily="18" charset="0"/>
              </a:rPr>
              <a:t>/día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               3 posiciones/día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UY" altLang="en-US" sz="1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Jornada ajustada = 5.7 horas/</a:t>
            </a:r>
            <a:r>
              <a:rPr lang="es-UY" altLang="en-US" sz="1800" dirty="0" err="1">
                <a:cs typeface="Times New Roman" panose="02020603050405020304" pitchFamily="18" charset="0"/>
              </a:rPr>
              <a:t>pos</a:t>
            </a:r>
            <a:r>
              <a:rPr lang="es-UY" altLang="en-US" sz="1800" dirty="0">
                <a:cs typeface="Times New Roman" panose="02020603050405020304" pitchFamily="18" charset="0"/>
              </a:rPr>
              <a:t>. * 3 </a:t>
            </a:r>
            <a:r>
              <a:rPr lang="es-UY" altLang="en-US" sz="1800" dirty="0" err="1">
                <a:cs typeface="Times New Roman" panose="02020603050405020304" pitchFamily="18" charset="0"/>
              </a:rPr>
              <a:t>pos</a:t>
            </a:r>
            <a:r>
              <a:rPr lang="es-UY" altLang="en-US" sz="1800" dirty="0">
                <a:cs typeface="Times New Roman" panose="02020603050405020304" pitchFamily="18" charset="0"/>
              </a:rPr>
              <a:t>./día = 17.1 horas/día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UY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2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2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2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2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2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2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25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25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2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2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25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25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257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257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3">
            <a:extLst>
              <a:ext uri="{FF2B5EF4-FFF2-40B4-BE49-F238E27FC236}">
                <a16:creationId xmlns:a16="http://schemas.microsoft.com/office/drawing/2014/main" id="{A1F9CAA4-4CDE-43A9-912F-ADFD3FA2084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09800" y="769374"/>
            <a:ext cx="7772400" cy="54864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</a:pPr>
            <a:r>
              <a:rPr lang="es-ES" alt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5. Cálculo del </a:t>
            </a:r>
            <a:r>
              <a:rPr lang="es-ES" altLang="en-US" sz="1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Nº</a:t>
            </a:r>
            <a:r>
              <a:rPr lang="es-ES" alt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mínimo de aspersores y laterales</a:t>
            </a:r>
          </a:p>
          <a:p>
            <a:pPr eaLnBrk="1" hangingPunct="1">
              <a:buFontTx/>
              <a:buNone/>
            </a:pPr>
            <a:endParaRPr lang="es-ES" altLang="en-US" sz="1800" b="1" i="1" u="sng" dirty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s-UY" altLang="en-US" sz="1800" u="sng" dirty="0">
                <a:cs typeface="Times New Roman" panose="02020603050405020304" pitchFamily="18" charset="0"/>
              </a:rPr>
              <a:t>Número de aspersores</a:t>
            </a:r>
          </a:p>
          <a:p>
            <a:pPr eaLnBrk="1" hangingPunct="1">
              <a:buFontTx/>
              <a:buNone/>
            </a:pPr>
            <a:r>
              <a:rPr lang="es-UY" altLang="en-US" sz="1800" dirty="0" err="1">
                <a:cs typeface="Times New Roman" panose="02020603050405020304" pitchFamily="18" charset="0"/>
              </a:rPr>
              <a:t>Nº</a:t>
            </a:r>
            <a:r>
              <a:rPr lang="es-UY" altLang="en-US" sz="1800" dirty="0">
                <a:cs typeface="Times New Roman" panose="02020603050405020304" pitchFamily="18" charset="0"/>
              </a:rPr>
              <a:t> mín. = </a:t>
            </a:r>
            <a:r>
              <a:rPr lang="es-ES" altLang="en-US" sz="1800" dirty="0">
                <a:cs typeface="Times New Roman" panose="02020603050405020304" pitchFamily="18" charset="0"/>
              </a:rPr>
              <a:t>(Superficie) </a:t>
            </a:r>
            <a:r>
              <a:rPr lang="es-ES" altLang="en-US" sz="1800" b="1" dirty="0">
                <a:cs typeface="Times New Roman" panose="02020603050405020304" pitchFamily="18" charset="0"/>
              </a:rPr>
              <a:t>/</a:t>
            </a:r>
            <a:r>
              <a:rPr lang="es-ES" altLang="en-US" sz="1800" dirty="0">
                <a:cs typeface="Times New Roman" panose="02020603050405020304" pitchFamily="18" charset="0"/>
              </a:rPr>
              <a:t> (N</a:t>
            </a:r>
            <a:r>
              <a:rPr lang="es-UY" altLang="en-US" sz="1800" dirty="0">
                <a:cs typeface="Times New Roman" panose="02020603050405020304" pitchFamily="18" charset="0"/>
              </a:rPr>
              <a:t>º pos.dia</a:t>
            </a:r>
            <a:r>
              <a:rPr lang="es-UY" altLang="en-US" sz="1800" baseline="30000" dirty="0">
                <a:cs typeface="Times New Roman" panose="02020603050405020304" pitchFamily="18" charset="0"/>
              </a:rPr>
              <a:t>-1</a:t>
            </a:r>
            <a:r>
              <a:rPr lang="es-UY" altLang="en-US" sz="1800" dirty="0">
                <a:cs typeface="Times New Roman" panose="02020603050405020304" pitchFamily="18" charset="0"/>
              </a:rPr>
              <a:t> </a:t>
            </a:r>
            <a:r>
              <a:rPr lang="es-ES" altLang="en-US" sz="1800" dirty="0">
                <a:cs typeface="Times New Roman" panose="02020603050405020304" pitchFamily="18" charset="0"/>
              </a:rPr>
              <a:t>*FR * Marco del aspersor)</a:t>
            </a:r>
            <a:r>
              <a:rPr lang="es-UY" altLang="en-US" sz="1800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s-UY" altLang="en-US" sz="1800" dirty="0" err="1">
                <a:cs typeface="Times New Roman" panose="02020603050405020304" pitchFamily="18" charset="0"/>
              </a:rPr>
              <a:t>Nº</a:t>
            </a:r>
            <a:r>
              <a:rPr lang="es-UY" altLang="en-US" sz="1800" dirty="0">
                <a:cs typeface="Times New Roman" panose="02020603050405020304" pitchFamily="18" charset="0"/>
              </a:rPr>
              <a:t> mín. = </a:t>
            </a:r>
            <a:r>
              <a:rPr lang="es-ES" altLang="en-US" sz="1800" dirty="0">
                <a:cs typeface="Times New Roman" panose="02020603050405020304" pitchFamily="18" charset="0"/>
              </a:rPr>
              <a:t>(540*360) </a:t>
            </a:r>
            <a:r>
              <a:rPr lang="es-ES" altLang="en-US" sz="1800" b="1" dirty="0">
                <a:cs typeface="Times New Roman" panose="02020603050405020304" pitchFamily="18" charset="0"/>
              </a:rPr>
              <a:t>/ </a:t>
            </a:r>
            <a:r>
              <a:rPr lang="es-ES" altLang="en-US" sz="1800" dirty="0">
                <a:cs typeface="Times New Roman" panose="02020603050405020304" pitchFamily="18" charset="0"/>
              </a:rPr>
              <a:t>(3*5*18*18)</a:t>
            </a:r>
            <a:r>
              <a:rPr lang="es-UY" altLang="en-US" sz="1800" dirty="0">
                <a:cs typeface="Times New Roman" panose="02020603050405020304" pitchFamily="18" charset="0"/>
              </a:rPr>
              <a:t> = 40 aspersores</a:t>
            </a:r>
          </a:p>
          <a:p>
            <a:pPr eaLnBrk="1" hangingPunct="1"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buFontTx/>
              <a:buNone/>
            </a:pPr>
            <a:r>
              <a:rPr lang="es-UY" altLang="en-US" sz="1800" u="sng" dirty="0">
                <a:cs typeface="Times New Roman" panose="02020603050405020304" pitchFamily="18" charset="0"/>
              </a:rPr>
              <a:t>Distribución en el campo</a:t>
            </a:r>
            <a:endParaRPr lang="es-UY" altLang="en-US" sz="1800" dirty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180 m/lateral / 18 m/aspersor = 10 aspersores/lateral</a:t>
            </a:r>
          </a:p>
          <a:p>
            <a:pPr eaLnBrk="1" hangingPunct="1">
              <a:buFontTx/>
              <a:buNone/>
            </a:pPr>
            <a:r>
              <a:rPr lang="en-GB" altLang="en-US" sz="1800" dirty="0">
                <a:cs typeface="Times New Roman" panose="02020603050405020304" pitchFamily="18" charset="0"/>
              </a:rPr>
              <a:t>Long. Lateral = Esp./2 + (Esp. </a:t>
            </a:r>
            <a:r>
              <a:rPr lang="es-UY" altLang="en-US" sz="1800" dirty="0">
                <a:cs typeface="Times New Roman" panose="02020603050405020304" pitchFamily="18" charset="0"/>
              </a:rPr>
              <a:t>* (n-1)) = 18/2 + (18 * 9) = 171 m</a:t>
            </a:r>
          </a:p>
          <a:p>
            <a:pPr eaLnBrk="1" hangingPunct="1"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buFontTx/>
              <a:buNone/>
            </a:pPr>
            <a:r>
              <a:rPr lang="es-UY" altLang="en-US" sz="1800" u="sng" dirty="0">
                <a:cs typeface="Times New Roman" panose="02020603050405020304" pitchFamily="18" charset="0"/>
              </a:rPr>
              <a:t>Número de laterales</a:t>
            </a:r>
            <a:endParaRPr lang="es-UY" altLang="en-US" sz="1800" dirty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40 aspersores totales / 10 </a:t>
            </a:r>
            <a:r>
              <a:rPr lang="es-UY" altLang="en-US" sz="1800" dirty="0" err="1">
                <a:cs typeface="Times New Roman" panose="02020603050405020304" pitchFamily="18" charset="0"/>
              </a:rPr>
              <a:t>asp</a:t>
            </a:r>
            <a:r>
              <a:rPr lang="es-UY" altLang="en-US" sz="1800" dirty="0">
                <a:cs typeface="Times New Roman" panose="02020603050405020304" pitchFamily="18" charset="0"/>
              </a:rPr>
              <a:t>./</a:t>
            </a:r>
            <a:r>
              <a:rPr lang="es-UY" altLang="en-US" sz="1800" dirty="0" err="1">
                <a:cs typeface="Times New Roman" panose="02020603050405020304" pitchFamily="18" charset="0"/>
              </a:rPr>
              <a:t>lat</a:t>
            </a:r>
            <a:r>
              <a:rPr lang="es-UY" altLang="en-US" sz="1800" dirty="0">
                <a:cs typeface="Times New Roman" panose="02020603050405020304" pitchFamily="18" charset="0"/>
              </a:rPr>
              <a:t> = 4 laterales</a:t>
            </a:r>
          </a:p>
          <a:p>
            <a:pPr eaLnBrk="1" hangingPunct="1"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buFontTx/>
              <a:buNone/>
            </a:pPr>
            <a:r>
              <a:rPr lang="es-UY" altLang="en-US" sz="1800" u="sng" dirty="0">
                <a:cs typeface="Times New Roman" panose="02020603050405020304" pitchFamily="18" charset="0"/>
              </a:rPr>
              <a:t>Número de posiciones por lateral</a:t>
            </a:r>
            <a:endParaRPr lang="es-UY" altLang="en-US" sz="1800" dirty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540 m / 18 m/</a:t>
            </a:r>
            <a:r>
              <a:rPr lang="es-UY" altLang="en-US" sz="1800" dirty="0" err="1">
                <a:cs typeface="Times New Roman" panose="02020603050405020304" pitchFamily="18" charset="0"/>
              </a:rPr>
              <a:t>pos</a:t>
            </a:r>
            <a:r>
              <a:rPr lang="es-UY" altLang="en-US" sz="1800" dirty="0">
                <a:cs typeface="Times New Roman" panose="02020603050405020304" pitchFamily="18" charset="0"/>
              </a:rPr>
              <a:t> = 30 * 2 = 60 posiciones</a:t>
            </a:r>
          </a:p>
          <a:p>
            <a:pPr eaLnBrk="1" hangingPunct="1">
              <a:buFontTx/>
              <a:buNone/>
            </a:pPr>
            <a:r>
              <a:rPr lang="es-UY" altLang="en-US" sz="1800" dirty="0">
                <a:cs typeface="Times New Roman" panose="02020603050405020304" pitchFamily="18" charset="0"/>
              </a:rPr>
              <a:t>60 </a:t>
            </a:r>
            <a:r>
              <a:rPr lang="es-UY" altLang="en-US" sz="1800" dirty="0" err="1">
                <a:cs typeface="Times New Roman" panose="02020603050405020304" pitchFamily="18" charset="0"/>
              </a:rPr>
              <a:t>pos</a:t>
            </a:r>
            <a:r>
              <a:rPr lang="es-UY" altLang="en-US" sz="1800" dirty="0">
                <a:cs typeface="Times New Roman" panose="02020603050405020304" pitchFamily="18" charset="0"/>
              </a:rPr>
              <a:t>. / 4 lat. = 15 </a:t>
            </a:r>
            <a:r>
              <a:rPr lang="es-UY" altLang="en-US" sz="1800" dirty="0" err="1">
                <a:cs typeface="Times New Roman" panose="02020603050405020304" pitchFamily="18" charset="0"/>
              </a:rPr>
              <a:t>pos</a:t>
            </a:r>
            <a:r>
              <a:rPr lang="es-UY" altLang="en-US" sz="1800" dirty="0">
                <a:cs typeface="Times New Roman" panose="02020603050405020304" pitchFamily="18" charset="0"/>
              </a:rPr>
              <a:t>./lateral (5 días * 3 </a:t>
            </a:r>
            <a:r>
              <a:rPr lang="es-UY" altLang="en-US" sz="1800" dirty="0" err="1">
                <a:cs typeface="Times New Roman" panose="02020603050405020304" pitchFamily="18" charset="0"/>
              </a:rPr>
              <a:t>pos</a:t>
            </a:r>
            <a:r>
              <a:rPr lang="es-UY" altLang="en-US" sz="1800" dirty="0">
                <a:cs typeface="Times New Roman" panose="02020603050405020304" pitchFamily="18" charset="0"/>
              </a:rPr>
              <a:t>/día)</a:t>
            </a:r>
          </a:p>
          <a:p>
            <a:pPr eaLnBrk="1" hangingPunct="1">
              <a:buFontTx/>
              <a:buNone/>
            </a:pPr>
            <a:endParaRPr lang="es-UY" altLang="en-US" sz="1800" dirty="0"/>
          </a:p>
        </p:txBody>
      </p:sp>
      <p:sp>
        <p:nvSpPr>
          <p:cNvPr id="75779" name="AutoShape 4">
            <a:hlinkClick r:id="rId3" action="ppaction://hlinksldjump"/>
            <a:extLst>
              <a:ext uri="{FF2B5EF4-FFF2-40B4-BE49-F238E27FC236}">
                <a16:creationId xmlns:a16="http://schemas.microsoft.com/office/drawing/2014/main" id="{8D442E0B-05D6-4077-9591-6A4CB8599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819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sz="1200" b="0" i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3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3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36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36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36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36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60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360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 autoUpdateAnimBg="0"/>
      <p:bldP spid="757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498FFDA8-C469-4467-9416-A235C998B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0DC2034-6617-4024-BA52-EFE051FAA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7B112A1-1D91-4B6F-95DC-590AC8E05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F713AA82-9123-4EBB-A6E8-C29DF82C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ABC98D1-8E13-4951-9951-D6751713F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20" name="Text Box 9">
            <a:extLst>
              <a:ext uri="{FF2B5EF4-FFF2-40B4-BE49-F238E27FC236}">
                <a16:creationId xmlns:a16="http://schemas.microsoft.com/office/drawing/2014/main" id="{1955310A-BD76-4909-A640-D47FF442E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40080"/>
            <a:ext cx="3659246" cy="29260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400" i="0" spc="-5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Sistemas</a:t>
            </a:r>
            <a:r>
              <a:rPr lang="en-US" altLang="en-US" sz="4400" i="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400" i="0" spc="-5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estacionarios</a:t>
            </a:r>
            <a:endParaRPr lang="en-US" altLang="en-US" sz="4400" i="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573FE2C-52FC-4AA0-B16D-8CA7F935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224" name="Picture 11">
            <a:extLst>
              <a:ext uri="{FF2B5EF4-FFF2-40B4-BE49-F238E27FC236}">
                <a16:creationId xmlns:a16="http://schemas.microsoft.com/office/drawing/2014/main" id="{92EBCB18-5D78-4EDB-B30A-95AF5C3F7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1" r="13263" b="-4"/>
          <a:stretch/>
        </p:blipFill>
        <p:spPr bwMode="auto">
          <a:xfrm>
            <a:off x="4965290" y="321732"/>
            <a:ext cx="3645088" cy="3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0" descr="C:\Users\Public\Pictures\Fotografías Kodak\09-04-2011\100_1463.jpg">
            <a:extLst>
              <a:ext uri="{FF2B5EF4-FFF2-40B4-BE49-F238E27FC236}">
                <a16:creationId xmlns:a16="http://schemas.microsoft.com/office/drawing/2014/main" id="{5B04CFD6-43E1-4E4C-BDBD-DBDD03F3D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1051"/>
          <a:stretch/>
        </p:blipFill>
        <p:spPr bwMode="auto">
          <a:xfrm>
            <a:off x="8778534" y="321732"/>
            <a:ext cx="3065409" cy="21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>
            <a:extLst>
              <a:ext uri="{FF2B5EF4-FFF2-40B4-BE49-F238E27FC236}">
                <a16:creationId xmlns:a16="http://schemas.microsoft.com/office/drawing/2014/main" id="{9E1687F4-D3A4-407F-AB3A-9DF67D95E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r="27604" b="1"/>
          <a:stretch/>
        </p:blipFill>
        <p:spPr bwMode="auto">
          <a:xfrm>
            <a:off x="8788410" y="2590800"/>
            <a:ext cx="3078579" cy="38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>
            <a:extLst>
              <a:ext uri="{FF2B5EF4-FFF2-40B4-BE49-F238E27FC236}">
                <a16:creationId xmlns:a16="http://schemas.microsoft.com/office/drawing/2014/main" id="{E15E075F-8558-42E0-AFE5-2EDB5F104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0825"/>
          <a:stretch/>
        </p:blipFill>
        <p:spPr bwMode="auto">
          <a:xfrm>
            <a:off x="4965290" y="4157448"/>
            <a:ext cx="3645088" cy="230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8">
            <a:extLst>
              <a:ext uri="{FF2B5EF4-FFF2-40B4-BE49-F238E27FC236}">
                <a16:creationId xmlns:a16="http://schemas.microsoft.com/office/drawing/2014/main" id="{A74E97D5-2AE8-41A3-BAE5-13650F5DB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1"/>
            <a:ext cx="441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UY" altLang="en-US" sz="2000" i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>
            <a:extLst>
              <a:ext uri="{FF2B5EF4-FFF2-40B4-BE49-F238E27FC236}">
                <a16:creationId xmlns:a16="http://schemas.microsoft.com/office/drawing/2014/main" id="{29DEDA7B-9CBA-418D-A071-490531CCEDE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7772400" cy="5334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altLang="en-US" sz="1800" b="1">
                <a:solidFill>
                  <a:srgbClr val="FF0000"/>
                </a:solidFill>
              </a:rPr>
              <a:t>6. Diseño del lateral</a:t>
            </a:r>
          </a:p>
          <a:p>
            <a:pPr marL="0" indent="0">
              <a:buNone/>
            </a:pPr>
            <a:r>
              <a:rPr lang="es-UY" altLang="en-US" sz="1800">
                <a:cs typeface="Times New Roman" panose="02020603050405020304" pitchFamily="18" charset="0"/>
              </a:rPr>
              <a:t>Caudal = 2.300 l/h/asp * 10 asp./lat = 23.000 l/h/lat = 6</a:t>
            </a:r>
            <a:r>
              <a:rPr lang="es-ES" altLang="en-US" sz="1800">
                <a:cs typeface="Times New Roman" panose="02020603050405020304" pitchFamily="18" charset="0"/>
              </a:rPr>
              <a:t>,</a:t>
            </a:r>
            <a:r>
              <a:rPr lang="es-UY" altLang="en-US" sz="1800">
                <a:cs typeface="Times New Roman" panose="02020603050405020304" pitchFamily="18" charset="0"/>
              </a:rPr>
              <a:t>4 </a:t>
            </a:r>
            <a:r>
              <a:rPr lang="es-ES" altLang="en-US" sz="1800">
                <a:cs typeface="Times New Roman" panose="02020603050405020304" pitchFamily="18" charset="0"/>
              </a:rPr>
              <a:t>l</a:t>
            </a:r>
            <a:r>
              <a:rPr lang="es-UY" altLang="en-US" sz="1800">
                <a:cs typeface="Times New Roman" panose="02020603050405020304" pitchFamily="18" charset="0"/>
              </a:rPr>
              <a:t>/s</a:t>
            </a:r>
          </a:p>
          <a:p>
            <a:pPr marL="0" indent="0">
              <a:buNone/>
            </a:pPr>
            <a:r>
              <a:rPr lang="es-UY" altLang="en-US" sz="1800">
                <a:cs typeface="Times New Roman" panose="02020603050405020304" pitchFamily="18" charset="0"/>
              </a:rPr>
              <a:t>Criterio  </a:t>
            </a:r>
            <a:r>
              <a:rPr lang="es-ES" altLang="en-US" sz="1800">
                <a:cs typeface="Times New Roman" panose="02020603050405020304" pitchFamily="18" charset="0"/>
              </a:rPr>
              <a:t>-</a:t>
            </a:r>
            <a:r>
              <a:rPr lang="es-UY" altLang="en-US" sz="1800">
                <a:cs typeface="Times New Roman" panose="02020603050405020304" pitchFamily="18" charset="0"/>
              </a:rPr>
              <a:t>  </a:t>
            </a:r>
            <a:r>
              <a:rPr lang="es-ES" altLang="en-US" sz="1800">
                <a:cs typeface="Times New Roman" panose="02020603050405020304" pitchFamily="18" charset="0"/>
              </a:rPr>
              <a:t>Pérdidas &lt;20% Pa</a:t>
            </a:r>
            <a:r>
              <a:rPr lang="es-UY" altLang="en-US" sz="1800">
                <a:cs typeface="Times New Roman" panose="02020603050405020304" pitchFamily="18" charset="0"/>
              </a:rPr>
              <a:t>                30 m * 0.20 = 6 m</a:t>
            </a:r>
          </a:p>
          <a:p>
            <a:pPr marL="0" indent="0">
              <a:buNone/>
            </a:pPr>
            <a:r>
              <a:rPr lang="es-ES" altLang="en-US" sz="1800"/>
              <a:t>Se selecciona una tubería del menor diámetro, tal que con un caudal de 6.4 l/s, una longitud de 171 m, y 10 salidas de agua, genere una pérdida de carga no superior a 6 m (considerando además la topografía).</a:t>
            </a:r>
          </a:p>
          <a:p>
            <a:pPr marL="0" indent="0">
              <a:buNone/>
            </a:pPr>
            <a:endParaRPr lang="es-ES" altLang="en-US" sz="1800"/>
          </a:p>
          <a:p>
            <a:pPr marL="0" indent="0">
              <a:buNone/>
            </a:pPr>
            <a:r>
              <a:rPr lang="es-ES" altLang="en-US" sz="1800" b="1">
                <a:solidFill>
                  <a:srgbClr val="FF0000"/>
                </a:solidFill>
              </a:rPr>
              <a:t>7. Diseño del principal</a:t>
            </a:r>
          </a:p>
          <a:p>
            <a:pPr marL="0" indent="0">
              <a:buNone/>
            </a:pPr>
            <a:r>
              <a:rPr lang="es-ES" altLang="en-US" sz="1800"/>
              <a:t>Caudal = 6.4 * 4 = 25.6 l/s</a:t>
            </a:r>
          </a:p>
          <a:p>
            <a:pPr marL="0" indent="0">
              <a:buNone/>
            </a:pPr>
            <a:r>
              <a:rPr lang="es-ES" altLang="en-US" sz="1800"/>
              <a:t>Se selecciona en función de criterios económicos (costo de tubería vs. costo de bombeo)</a:t>
            </a:r>
          </a:p>
          <a:p>
            <a:pPr marL="0" indent="0">
              <a:buNone/>
            </a:pPr>
            <a:endParaRPr lang="es-ES" altLang="en-US" sz="1800"/>
          </a:p>
          <a:p>
            <a:pPr marL="0" indent="0">
              <a:buNone/>
            </a:pPr>
            <a:r>
              <a:rPr lang="es-ES" altLang="en-US" sz="1800" b="1">
                <a:solidFill>
                  <a:srgbClr val="FF0000"/>
                </a:solidFill>
              </a:rPr>
              <a:t>8. Selección de la bomba</a:t>
            </a:r>
          </a:p>
          <a:p>
            <a:pPr marL="0" indent="0">
              <a:buNone/>
            </a:pPr>
            <a:r>
              <a:rPr lang="es-ES" altLang="en-US" sz="1800"/>
              <a:t>Se selecciona una bomba que erogue un caudal de 25.6 l/s, generando la presión suficiente para que los aspersores trabajen a 30 m, con una eficiencia adecuada.</a:t>
            </a:r>
            <a:endParaRPr lang="es-UY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4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4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4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4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4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4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4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>
            <a:extLst>
              <a:ext uri="{FF2B5EF4-FFF2-40B4-BE49-F238E27FC236}">
                <a16:creationId xmlns:a16="http://schemas.microsoft.com/office/drawing/2014/main" id="{65B3F109-0999-4AF4-95DA-9D098D19F5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28900" y="2438400"/>
            <a:ext cx="6781800" cy="9906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s-ES" altLang="en-US" sz="3600"/>
              <a:t>         CAÑONES  DE RIEGO</a:t>
            </a:r>
          </a:p>
          <a:p>
            <a:pPr eaLnBrk="1" hangingPunct="1"/>
            <a:endParaRPr lang="es-ES" altLang="en-US" sz="36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A0C463EE-5CF2-4D2A-BB6C-D926FFBD26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2400" y="533400"/>
            <a:ext cx="3581400" cy="762000"/>
          </a:xfrm>
        </p:spPr>
        <p:txBody>
          <a:bodyPr/>
          <a:lstStyle/>
          <a:p>
            <a:pPr eaLnBrk="1" hangingPunct="1"/>
            <a:r>
              <a:rPr lang="es-ES" altLang="en-US" sz="2400" i="1" u="sng"/>
              <a:t>Generalidades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19923214-BE94-46A6-AFB4-C768BDAE2C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38350" y="1752600"/>
            <a:ext cx="8115300" cy="990600"/>
          </a:xfrm>
        </p:spPr>
        <p:txBody>
          <a:bodyPr/>
          <a:lstStyle/>
          <a:p>
            <a:pPr eaLnBrk="1" hangingPunct="1"/>
            <a:r>
              <a:rPr lang="es-ES" altLang="en-US" sz="2000"/>
              <a:t>Es un sistema de riego que utiliza </a:t>
            </a:r>
            <a:r>
              <a:rPr lang="es-ES" altLang="en-US" sz="2000" u="sng"/>
              <a:t>aspersores rotativos</a:t>
            </a:r>
            <a:r>
              <a:rPr lang="es-ES" altLang="en-US" sz="2000"/>
              <a:t> (cañón) que trabajan a </a:t>
            </a:r>
            <a:r>
              <a:rPr lang="es-ES" altLang="en-US" sz="2000" u="sng"/>
              <a:t>alta presión</a:t>
            </a:r>
            <a:r>
              <a:rPr lang="es-ES" altLang="en-US" sz="2000"/>
              <a:t> y mojan grandes superficies. </a:t>
            </a:r>
          </a:p>
          <a:p>
            <a:pPr eaLnBrk="1" hangingPunct="1"/>
            <a:endParaRPr lang="es-ES" altLang="en-US" sz="2000"/>
          </a:p>
          <a:p>
            <a:pPr eaLnBrk="1" hangingPunct="1"/>
            <a:endParaRPr lang="es-ES" altLang="en-US" sz="2000"/>
          </a:p>
          <a:p>
            <a:pPr eaLnBrk="1" hangingPunct="1"/>
            <a:endParaRPr lang="es-ES" altLang="en-US" sz="2000"/>
          </a:p>
          <a:p>
            <a:pPr eaLnBrk="1" hangingPunct="1"/>
            <a:endParaRPr lang="es-ES" altLang="en-US" sz="2000"/>
          </a:p>
        </p:txBody>
      </p:sp>
      <p:sp>
        <p:nvSpPr>
          <p:cNvPr id="195589" name="Rectangle 5">
            <a:extLst>
              <a:ext uri="{FF2B5EF4-FFF2-40B4-BE49-F238E27FC236}">
                <a16:creationId xmlns:a16="http://schemas.microsoft.com/office/drawing/2014/main" id="{84CC5E59-CB83-46EA-B32A-B118BA7E5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971800"/>
            <a:ext cx="7620000" cy="3276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s-ES" altLang="en-US" sz="2000" b="0" i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sz="2000" b="0" i="0"/>
              <a:t>Requerimiento de altas presiones de trabajo (4 a 10 Bars)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sz="2000" b="0" i="0"/>
              <a:t>Gran movilidad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sz="2000" b="0" i="0"/>
              <a:t>Cañón sectorial de 200 a 220 º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sz="2000" b="0" i="0"/>
              <a:t>Caudales de descarga 20 a 170 m</a:t>
            </a:r>
            <a:r>
              <a:rPr lang="es-ES" altLang="en-US" sz="2000" b="0" i="0" baseline="30000"/>
              <a:t>3</a:t>
            </a:r>
            <a:r>
              <a:rPr lang="es-ES" altLang="en-US" sz="2000" b="0" i="0"/>
              <a:t>.h</a:t>
            </a:r>
            <a:r>
              <a:rPr lang="es-ES" altLang="en-US" sz="2000" b="0" i="0" baseline="30000"/>
              <a:t>-1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sz="2000" b="0" i="0"/>
              <a:t>Banda máxima mojada 100 m de ancho por 500 m de largo (5 ha por postura)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sz="2000" b="0" i="0"/>
              <a:t>Pluviometría de 5 a 35 mm.h</a:t>
            </a:r>
            <a:r>
              <a:rPr lang="es-ES" altLang="en-US" sz="2000" b="0" i="0" baseline="30000"/>
              <a:t>-1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sz="2000" b="0" i="0"/>
              <a:t>Velocidad de avance 10 a 50 m/h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sz="2000" b="0" i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sz="2000" b="0" i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 build="p"/>
      <p:bldP spid="195589" grpId="0" animBg="1"/>
      <p:bldP spid="195589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2FC663E9-A7D5-4D0C-8008-38B89D06F2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eaLnBrk="1" hangingPunct="1">
              <a:buFontTx/>
              <a:buNone/>
            </a:pPr>
            <a:r>
              <a:rPr lang="es-ES" altLang="en-US"/>
              <a:t>    Dos tipos de cañones móviles </a:t>
            </a:r>
          </a:p>
          <a:p>
            <a:pPr eaLnBrk="1" hangingPunct="1">
              <a:buFontTx/>
              <a:buNone/>
            </a:pPr>
            <a:r>
              <a:rPr lang="es-ES" altLang="en-US"/>
              <a:t>     </a:t>
            </a:r>
          </a:p>
          <a:p>
            <a:pPr eaLnBrk="1" hangingPunct="1">
              <a:buFontTx/>
              <a:buNone/>
            </a:pPr>
            <a:r>
              <a:rPr lang="es-ES" altLang="en-US"/>
              <a:t>   1) Cañón viajero</a:t>
            </a:r>
          </a:p>
          <a:p>
            <a:pPr eaLnBrk="1" hangingPunct="1">
              <a:buFontTx/>
              <a:buNone/>
            </a:pPr>
            <a:r>
              <a:rPr lang="es-ES" altLang="en-US"/>
              <a:t>     2) Autoenrrollable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0BE1F049-A8A5-49CB-8A90-55487A19CC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38650" y="609601"/>
            <a:ext cx="3314700" cy="639763"/>
          </a:xfrm>
        </p:spPr>
        <p:txBody>
          <a:bodyPr/>
          <a:lstStyle/>
          <a:p>
            <a:pPr eaLnBrk="1" hangingPunct="1"/>
            <a:r>
              <a:rPr lang="es-ES" altLang="en-US" sz="2400"/>
              <a:t>Cañón viajero</a:t>
            </a:r>
          </a:p>
        </p:txBody>
      </p:sp>
      <p:pic>
        <p:nvPicPr>
          <p:cNvPr id="78851" name="Picture 9">
            <a:extLst>
              <a:ext uri="{FF2B5EF4-FFF2-40B4-BE49-F238E27FC236}">
                <a16:creationId xmlns:a16="http://schemas.microsoft.com/office/drawing/2014/main" id="{76CD243A-E8F1-405E-9270-E704ED2A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9" y="1981200"/>
            <a:ext cx="57626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6832BA0C-0183-4197-9B21-CA2CFABC8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0" y="381001"/>
            <a:ext cx="4572000" cy="715963"/>
          </a:xfrm>
        </p:spPr>
        <p:txBody>
          <a:bodyPr/>
          <a:lstStyle/>
          <a:p>
            <a:pPr eaLnBrk="1" hangingPunct="1"/>
            <a:r>
              <a:rPr lang="es-ES" altLang="en-US" sz="2400"/>
              <a:t>Cañón autoenrollable</a:t>
            </a:r>
          </a:p>
        </p:txBody>
      </p:sp>
      <p:pic>
        <p:nvPicPr>
          <p:cNvPr id="79875" name="Picture 5">
            <a:extLst>
              <a:ext uri="{FF2B5EF4-FFF2-40B4-BE49-F238E27FC236}">
                <a16:creationId xmlns:a16="http://schemas.microsoft.com/office/drawing/2014/main" id="{E313FB9F-01D3-432B-872C-B6AE061E8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"/>
          <a:stretch>
            <a:fillRect/>
          </a:stretch>
        </p:blipFill>
        <p:spPr bwMode="auto">
          <a:xfrm rot="120000">
            <a:off x="3200400" y="1563688"/>
            <a:ext cx="57165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4" descr="A group of peopl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2B08C81D-E755-4539-A6D8-DFAC16D1B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3" r="-2" b="20980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17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6E247E9E-4E10-4EAD-B5A3-C3F381561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2" r="-3" b="-3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16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87A39C2F-35DC-43FC-8160-FC90BD79B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7" r="2" b="17586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15" descr="A rainbow over a field of dry grass&#10;&#10;Description automatically generated">
            <a:extLst>
              <a:ext uri="{FF2B5EF4-FFF2-40B4-BE49-F238E27FC236}">
                <a16:creationId xmlns:a16="http://schemas.microsoft.com/office/drawing/2014/main" id="{4DC80BCC-F71F-4C2A-8285-6B9DE24D6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6" r="-2" b="8874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25" name="Picture 11">
            <a:extLst>
              <a:ext uri="{FF2B5EF4-FFF2-40B4-BE49-F238E27FC236}">
                <a16:creationId xmlns:a16="http://schemas.microsoft.com/office/drawing/2014/main" id="{F12ADD70-F328-4DD5-AFF6-84C34E6A4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8" r="-3" b="26434"/>
          <a:stretch/>
        </p:blipFill>
        <p:spPr bwMode="auto"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8">
            <a:extLst>
              <a:ext uri="{FF2B5EF4-FFF2-40B4-BE49-F238E27FC236}">
                <a16:creationId xmlns:a16="http://schemas.microsoft.com/office/drawing/2014/main" id="{690F856E-5BB2-4F6A-BC82-FC31858FE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1" r="-2" b="12947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10">
            <a:extLst>
              <a:ext uri="{FF2B5EF4-FFF2-40B4-BE49-F238E27FC236}">
                <a16:creationId xmlns:a16="http://schemas.microsoft.com/office/drawing/2014/main" id="{299890EC-9577-4B8C-8B57-296045F72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2" b="5448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9">
            <a:extLst>
              <a:ext uri="{FF2B5EF4-FFF2-40B4-BE49-F238E27FC236}">
                <a16:creationId xmlns:a16="http://schemas.microsoft.com/office/drawing/2014/main" id="{3FF7A328-6A7F-471B-AB12-7700F59D5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955"/>
          <a:stretch/>
        </p:blipFill>
        <p:spPr bwMode="auto"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70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49" name="Rectangle 72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2946" name="Picture 5">
            <a:extLst>
              <a:ext uri="{FF2B5EF4-FFF2-40B4-BE49-F238E27FC236}">
                <a16:creationId xmlns:a16="http://schemas.microsoft.com/office/drawing/2014/main" id="{FBC53DD5-D94F-4BC1-87A1-6CE396139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2" b="1880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80A8F8FB-CF21-4E41-8435-F80B38882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14900" y="457201"/>
            <a:ext cx="2362200" cy="792163"/>
          </a:xfrm>
        </p:spPr>
        <p:txBody>
          <a:bodyPr/>
          <a:lstStyle/>
          <a:p>
            <a:pPr algn="l" eaLnBrk="1" hangingPunct="1"/>
            <a:r>
              <a:rPr lang="es-ES" altLang="en-US" sz="2400" b="1"/>
              <a:t>Ventajas</a:t>
            </a:r>
          </a:p>
        </p:txBody>
      </p:sp>
      <p:sp>
        <p:nvSpPr>
          <p:cNvPr id="245764" name="Rectangle 4">
            <a:extLst>
              <a:ext uri="{FF2B5EF4-FFF2-40B4-BE49-F238E27FC236}">
                <a16:creationId xmlns:a16="http://schemas.microsoft.com/office/drawing/2014/main" id="{E5B7AB0F-2EEC-4841-A966-0E70F7997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95400"/>
            <a:ext cx="6858000" cy="1828800"/>
          </a:xfrm>
          <a:prstGeom prst="rect">
            <a:avLst/>
          </a:prstGeom>
          <a:solidFill>
            <a:srgbClr val="D1E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b="0" i="0"/>
              <a:t>Gran movilidad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b="0" i="0"/>
              <a:t>Costo por hectárea regada relativamente bajo ?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b="0" i="0"/>
              <a:t>Recomendado para áreas húmedas (riegos suplementarios)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b="0" i="0"/>
              <a:t>Bajos requerimiento de mano de obra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b="0" i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b="0" i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b="0" i="0"/>
          </a:p>
        </p:txBody>
      </p:sp>
      <p:sp>
        <p:nvSpPr>
          <p:cNvPr id="245765" name="Rectangle 5">
            <a:extLst>
              <a:ext uri="{FF2B5EF4-FFF2-40B4-BE49-F238E27FC236}">
                <a16:creationId xmlns:a16="http://schemas.microsoft.com/office/drawing/2014/main" id="{24A26411-06A9-4195-B9FD-8C2C85108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0" y="3429001"/>
            <a:ext cx="2362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400" i="0">
                <a:solidFill>
                  <a:schemeClr val="tx2"/>
                </a:solidFill>
              </a:rPr>
              <a:t>Desventajas</a:t>
            </a:r>
          </a:p>
        </p:txBody>
      </p:sp>
      <p:sp>
        <p:nvSpPr>
          <p:cNvPr id="245767" name="Rectangle 7">
            <a:extLst>
              <a:ext uri="{FF2B5EF4-FFF2-40B4-BE49-F238E27FC236}">
                <a16:creationId xmlns:a16="http://schemas.microsoft.com/office/drawing/2014/main" id="{9DD21298-B76F-4440-9020-FBB09A209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267200"/>
            <a:ext cx="6858000" cy="1600200"/>
          </a:xfrm>
          <a:prstGeom prst="rect">
            <a:avLst/>
          </a:prstGeom>
          <a:solidFill>
            <a:srgbClr val="D1E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b="0" i="0"/>
              <a:t>Presión elevada de funcionamiento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b="0" i="0"/>
              <a:t>Tamaño de gota grande (erosión del suelo)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b="0" i="0"/>
              <a:t>Interferencia por el viento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b="0" i="0"/>
              <a:t>Elevada tasa de aplicación (5 a 35 mm.h</a:t>
            </a:r>
            <a:r>
              <a:rPr lang="es-ES" altLang="en-US" b="0" i="0" baseline="30000"/>
              <a:t>-1</a:t>
            </a:r>
            <a:r>
              <a:rPr lang="es-ES" altLang="en-US" b="0" i="0"/>
              <a:t> )</a:t>
            </a:r>
          </a:p>
          <a:p>
            <a:pPr eaLnBrk="1" hangingPunct="1">
              <a:spcBef>
                <a:spcPct val="20000"/>
              </a:spcBef>
            </a:pPr>
            <a:endParaRPr lang="es-ES" altLang="en-US" b="0" i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b="0" i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4" grpId="0" animBg="1"/>
      <p:bldP spid="245765" grpId="0"/>
      <p:bldP spid="2457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Rectangle 191">
            <a:extLst>
              <a:ext uri="{FF2B5EF4-FFF2-40B4-BE49-F238E27FC236}">
                <a16:creationId xmlns:a16="http://schemas.microsoft.com/office/drawing/2014/main" id="{6953A92B-1F33-4235-BB36-0EA195E9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50" name="Rectangle 192">
            <a:extLst>
              <a:ext uri="{FF2B5EF4-FFF2-40B4-BE49-F238E27FC236}">
                <a16:creationId xmlns:a16="http://schemas.microsoft.com/office/drawing/2014/main" id="{3FA49F11-60E5-4C96-8909-026C86B4F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251" name="Straight Connector 193">
            <a:extLst>
              <a:ext uri="{FF2B5EF4-FFF2-40B4-BE49-F238E27FC236}">
                <a16:creationId xmlns:a16="http://schemas.microsoft.com/office/drawing/2014/main" id="{4B58670E-10F5-482E-9198-9852444E9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252" name="Rectangle 194">
            <a:extLst>
              <a:ext uri="{FF2B5EF4-FFF2-40B4-BE49-F238E27FC236}">
                <a16:creationId xmlns:a16="http://schemas.microsoft.com/office/drawing/2014/main" id="{8EB0C817-6AD3-4367-9F4A-35114B536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3" name="Rectangle 195">
            <a:extLst>
              <a:ext uri="{FF2B5EF4-FFF2-40B4-BE49-F238E27FC236}">
                <a16:creationId xmlns:a16="http://schemas.microsoft.com/office/drawing/2014/main" id="{450BC716-CAFE-41D8-8B8A-69A8826CE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43" name="Text Box 11">
            <a:extLst>
              <a:ext uri="{FF2B5EF4-FFF2-40B4-BE49-F238E27FC236}">
                <a16:creationId xmlns:a16="http://schemas.microsoft.com/office/drawing/2014/main" id="{CF984F1C-4458-4564-A34C-3F218BC75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197" y="5120640"/>
            <a:ext cx="10058400" cy="8229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600" i="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Pivote Central</a:t>
            </a:r>
          </a:p>
        </p:txBody>
      </p:sp>
      <p:pic>
        <p:nvPicPr>
          <p:cNvPr id="10244" name="Picture 12">
            <a:extLst>
              <a:ext uri="{FF2B5EF4-FFF2-40B4-BE49-F238E27FC236}">
                <a16:creationId xmlns:a16="http://schemas.microsoft.com/office/drawing/2014/main" id="{50AFF05A-4AA4-4713-94D5-810B0A4D0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r="20698" b="-1"/>
          <a:stretch/>
        </p:blipFill>
        <p:spPr bwMode="auto">
          <a:xfrm>
            <a:off x="20" y="10"/>
            <a:ext cx="3954681" cy="47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5">
            <a:extLst>
              <a:ext uri="{FF2B5EF4-FFF2-40B4-BE49-F238E27FC236}">
                <a16:creationId xmlns:a16="http://schemas.microsoft.com/office/drawing/2014/main" id="{3916EC04-3750-49C2-B867-18BCD82D1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r="23585" b="3"/>
          <a:stretch/>
        </p:blipFill>
        <p:spPr bwMode="auto">
          <a:xfrm>
            <a:off x="4115568" y="-509"/>
            <a:ext cx="3956242" cy="475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4">
            <a:extLst>
              <a:ext uri="{FF2B5EF4-FFF2-40B4-BE49-F238E27FC236}">
                <a16:creationId xmlns:a16="http://schemas.microsoft.com/office/drawing/2014/main" id="{635D9C57-2689-4865-8D05-DBA1184C0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1" r="20114" b="-2"/>
          <a:stretch/>
        </p:blipFill>
        <p:spPr bwMode="auto">
          <a:xfrm>
            <a:off x="8234218" y="1965"/>
            <a:ext cx="3957782" cy="47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Rectangle 196">
            <a:extLst>
              <a:ext uri="{FF2B5EF4-FFF2-40B4-BE49-F238E27FC236}">
                <a16:creationId xmlns:a16="http://schemas.microsoft.com/office/drawing/2014/main" id="{4DAC3D69-8B6B-41DA-B493-3AB50D0D6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7">
            <a:extLst>
              <a:ext uri="{FF2B5EF4-FFF2-40B4-BE49-F238E27FC236}">
                <a16:creationId xmlns:a16="http://schemas.microsoft.com/office/drawing/2014/main" id="{816915AA-15C0-4793-BDD1-1ED3E37BF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31825"/>
            <a:ext cx="7467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>
            <a:extLst>
              <a:ext uri="{FF2B5EF4-FFF2-40B4-BE49-F238E27FC236}">
                <a16:creationId xmlns:a16="http://schemas.microsoft.com/office/drawing/2014/main" id="{F78BCDFB-F5E9-4242-9A04-7FCA676A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46"/>
          <a:stretch>
            <a:fillRect/>
          </a:stretch>
        </p:blipFill>
        <p:spPr bwMode="auto">
          <a:xfrm>
            <a:off x="1676400" y="0"/>
            <a:ext cx="830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" descr="scan0004">
            <a:extLst>
              <a:ext uri="{FF2B5EF4-FFF2-40B4-BE49-F238E27FC236}">
                <a16:creationId xmlns:a16="http://schemas.microsoft.com/office/drawing/2014/main" id="{B75ABD17-4A57-441A-9646-FAAD0F9FC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5791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6">
            <a:extLst>
              <a:ext uri="{FF2B5EF4-FFF2-40B4-BE49-F238E27FC236}">
                <a16:creationId xmlns:a16="http://schemas.microsoft.com/office/drawing/2014/main" id="{00F61C26-9069-47C3-9C32-FA0AFF517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096000"/>
            <a:ext cx="21336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s-ES" altLang="en-US" sz="1600" b="0" i="0"/>
              <a:t>Cañón de turbina</a:t>
            </a:r>
          </a:p>
          <a:p>
            <a:pPr algn="ctr" eaLnBrk="1" hangingPunct="1">
              <a:spcBef>
                <a:spcPct val="20000"/>
              </a:spcBef>
            </a:pPr>
            <a:endParaRPr lang="es-ES" altLang="en-US" sz="1600" b="0" i="0"/>
          </a:p>
          <a:p>
            <a:pPr algn="ctr" eaLnBrk="1" hangingPunct="1">
              <a:spcBef>
                <a:spcPct val="20000"/>
              </a:spcBef>
              <a:buFontTx/>
              <a:buChar char="•"/>
            </a:pPr>
            <a:endParaRPr lang="es-ES" altLang="en-US" sz="1600" b="0" i="0"/>
          </a:p>
        </p:txBody>
      </p:sp>
      <p:sp>
        <p:nvSpPr>
          <p:cNvPr id="87044" name="Rectangle 8">
            <a:extLst>
              <a:ext uri="{FF2B5EF4-FFF2-40B4-BE49-F238E27FC236}">
                <a16:creationId xmlns:a16="http://schemas.microsoft.com/office/drawing/2014/main" id="{54BF19D0-F1E5-40D8-B959-3AC4E07C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219200"/>
            <a:ext cx="29718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s-ES" altLang="en-US" sz="1600" b="0" i="0"/>
              <a:t>Cañón de brazo oscilante</a:t>
            </a:r>
          </a:p>
          <a:p>
            <a:pPr algn="ctr" eaLnBrk="1" hangingPunct="1">
              <a:spcBef>
                <a:spcPct val="20000"/>
              </a:spcBef>
            </a:pPr>
            <a:endParaRPr lang="es-ES" altLang="en-US" sz="1600" b="0" i="0"/>
          </a:p>
          <a:p>
            <a:pPr algn="ctr" eaLnBrk="1" hangingPunct="1">
              <a:spcBef>
                <a:spcPct val="20000"/>
              </a:spcBef>
              <a:buFontTx/>
              <a:buChar char="•"/>
            </a:pPr>
            <a:endParaRPr lang="es-ES" altLang="en-US" sz="1600" b="0" i="0"/>
          </a:p>
        </p:txBody>
      </p:sp>
      <p:sp>
        <p:nvSpPr>
          <p:cNvPr id="87045" name="Rectangle 9">
            <a:extLst>
              <a:ext uri="{FF2B5EF4-FFF2-40B4-BE49-F238E27FC236}">
                <a16:creationId xmlns:a16="http://schemas.microsoft.com/office/drawing/2014/main" id="{85FFDB1E-A3A7-4DCE-BEDA-0B7041538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267200"/>
            <a:ext cx="3581400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s-ES" altLang="en-US" sz="1600" b="0" i="0"/>
              <a:t>Boquillas de 10 a 40 mm de diámetro</a:t>
            </a:r>
          </a:p>
          <a:p>
            <a:pPr eaLnBrk="1" hangingPunct="1">
              <a:spcBef>
                <a:spcPct val="20000"/>
              </a:spcBef>
            </a:pPr>
            <a:r>
              <a:rPr lang="es-ES" altLang="en-US" sz="1600" b="0" i="0"/>
              <a:t>Angulo del chorro de 21 a 25 º</a:t>
            </a:r>
          </a:p>
          <a:p>
            <a:pPr eaLnBrk="1" hangingPunct="1">
              <a:spcBef>
                <a:spcPct val="20000"/>
              </a:spcBef>
            </a:pPr>
            <a:endParaRPr lang="es-ES" altLang="en-US" sz="1600" b="0" i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sz="1600" b="0" i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242BF984-E1F7-4605-B1B5-4EE6C4FA18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609600"/>
            <a:ext cx="6400800" cy="579438"/>
          </a:xfrm>
        </p:spPr>
        <p:txBody>
          <a:bodyPr/>
          <a:lstStyle/>
          <a:p>
            <a:pPr eaLnBrk="1" hangingPunct="1"/>
            <a:r>
              <a:rPr lang="es-ES" altLang="en-US" sz="2400" b="1" i="1"/>
              <a:t>Mecanismo de propulsión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A263841-A5B7-48FD-9171-2196D1A99C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458200" cy="4525963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s-ES" altLang="en-US" sz="2000" i="1" u="sng"/>
              <a:t>Fuelle hidráulico</a:t>
            </a:r>
            <a:r>
              <a:rPr lang="es-ES" altLang="en-US" sz="2000"/>
              <a:t> (2 a 5 % del agua de riego)</a:t>
            </a:r>
          </a:p>
          <a:p>
            <a:pPr eaLnBrk="1" hangingPunct="1"/>
            <a:endParaRPr lang="es-ES" altLang="en-US" sz="2000"/>
          </a:p>
          <a:p>
            <a:pPr eaLnBrk="1" hangingPunct="1"/>
            <a:endParaRPr lang="es-ES" altLang="en-US" sz="2000"/>
          </a:p>
          <a:p>
            <a:pPr eaLnBrk="1" hangingPunct="1"/>
            <a:r>
              <a:rPr lang="es-ES" altLang="en-US" sz="2000" i="1" u="sng"/>
              <a:t>Turbina</a:t>
            </a:r>
            <a:r>
              <a:rPr lang="es-ES" altLang="en-US" sz="2000"/>
              <a:t> </a:t>
            </a:r>
          </a:p>
          <a:p>
            <a:pPr eaLnBrk="1" hangingPunct="1">
              <a:buFontTx/>
              <a:buNone/>
            </a:pPr>
            <a:r>
              <a:rPr lang="es-ES" altLang="en-US" sz="1800"/>
              <a:t>      </a:t>
            </a:r>
          </a:p>
          <a:p>
            <a:pPr eaLnBrk="1" hangingPunct="1">
              <a:buFontTx/>
              <a:buNone/>
            </a:pPr>
            <a:r>
              <a:rPr lang="es-ES" altLang="en-US" sz="1800"/>
              <a:t>      Flujo parcial o total </a:t>
            </a:r>
          </a:p>
          <a:p>
            <a:pPr eaLnBrk="1" hangingPunct="1">
              <a:buFontTx/>
              <a:buNone/>
            </a:pPr>
            <a:r>
              <a:rPr lang="es-ES" altLang="en-US" sz="2000"/>
              <a:t>      </a:t>
            </a:r>
            <a:r>
              <a:rPr lang="es-ES" altLang="en-US" sz="1800"/>
              <a:t>Perdida de carga de 0.5 a 1 bar</a:t>
            </a:r>
          </a:p>
          <a:p>
            <a:pPr eaLnBrk="1" hangingPunct="1">
              <a:buFontTx/>
              <a:buNone/>
            </a:pPr>
            <a:r>
              <a:rPr lang="es-ES" altLang="en-US" sz="1800"/>
              <a:t>      Trasmisión del movimiento: </a:t>
            </a:r>
          </a:p>
          <a:p>
            <a:pPr eaLnBrk="1" hangingPunct="1">
              <a:buFontTx/>
              <a:buNone/>
            </a:pPr>
            <a:r>
              <a:rPr lang="es-ES" altLang="en-US" sz="1800"/>
              <a:t>      - caja de engranajes</a:t>
            </a:r>
          </a:p>
          <a:p>
            <a:pPr eaLnBrk="1" hangingPunct="1">
              <a:buFontTx/>
              <a:buNone/>
            </a:pPr>
            <a:r>
              <a:rPr lang="es-ES" altLang="en-US" sz="1800"/>
              <a:t>      - sistema de polea</a:t>
            </a:r>
          </a:p>
        </p:txBody>
      </p:sp>
      <p:pic>
        <p:nvPicPr>
          <p:cNvPr id="88068" name="Picture 5">
            <a:extLst>
              <a:ext uri="{FF2B5EF4-FFF2-40B4-BE49-F238E27FC236}">
                <a16:creationId xmlns:a16="http://schemas.microsoft.com/office/drawing/2014/main" id="{F516C155-AB81-4D50-A3E8-F9AB13248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438400"/>
            <a:ext cx="4343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E43EB316-44FD-42DD-8848-83DB40D8A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914401"/>
            <a:ext cx="6934200" cy="868363"/>
          </a:xfrm>
        </p:spPr>
        <p:txBody>
          <a:bodyPr/>
          <a:lstStyle/>
          <a:p>
            <a:pPr algn="l" eaLnBrk="1" hangingPunct="1"/>
            <a:r>
              <a:rPr lang="es-ES" altLang="en-US" sz="2000" i="1" u="sng"/>
              <a:t>Mecanismo de parada de la maquina 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B4634D7F-68A0-455D-B67C-300609635B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1752600"/>
            <a:ext cx="6324600" cy="1447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    1) Válvula de descarga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    2) Válvula automática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    3) Desembrague del tambor al mecanismo de propulsión</a:t>
            </a:r>
          </a:p>
        </p:txBody>
      </p:sp>
      <p:sp>
        <p:nvSpPr>
          <p:cNvPr id="89092" name="Rectangle 5">
            <a:extLst>
              <a:ext uri="{FF2B5EF4-FFF2-40B4-BE49-F238E27FC236}">
                <a16:creationId xmlns:a16="http://schemas.microsoft.com/office/drawing/2014/main" id="{056D08E2-0901-45F3-AFBD-9E2F0B2BF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429001"/>
            <a:ext cx="69342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000" b="0" u="sng">
                <a:solidFill>
                  <a:schemeClr val="tx2"/>
                </a:solidFill>
              </a:rPr>
              <a:t>Mangueras </a:t>
            </a:r>
          </a:p>
        </p:txBody>
      </p:sp>
      <p:sp>
        <p:nvSpPr>
          <p:cNvPr id="89093" name="Rectangle 6">
            <a:extLst>
              <a:ext uri="{FF2B5EF4-FFF2-40B4-BE49-F238E27FC236}">
                <a16:creationId xmlns:a16="http://schemas.microsoft.com/office/drawing/2014/main" id="{940F2068-21C1-4C8E-A632-B6CBE69BD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572000"/>
            <a:ext cx="49530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>
                <a:solidFill>
                  <a:schemeClr val="tx2"/>
                </a:solidFill>
              </a:rPr>
              <a:t>Diámetro: 50 a 125 mm</a:t>
            </a:r>
            <a:br>
              <a:rPr lang="es-ES" altLang="en-US">
                <a:solidFill>
                  <a:schemeClr val="tx2"/>
                </a:solidFill>
              </a:rPr>
            </a:br>
            <a:r>
              <a:rPr lang="es-ES" altLang="en-US">
                <a:solidFill>
                  <a:schemeClr val="tx2"/>
                </a:solidFill>
              </a:rPr>
              <a:t>Longitud: 120 a 500 m </a:t>
            </a:r>
            <a:br>
              <a:rPr lang="es-ES" altLang="en-US">
                <a:solidFill>
                  <a:schemeClr val="tx2"/>
                </a:solidFill>
              </a:rPr>
            </a:br>
            <a:r>
              <a:rPr lang="es-ES" altLang="en-US">
                <a:solidFill>
                  <a:schemeClr val="tx2"/>
                </a:solidFill>
              </a:rPr>
              <a:t>Vida útil: 6 a 8 años</a:t>
            </a:r>
            <a:br>
              <a:rPr lang="es-ES" altLang="en-US">
                <a:solidFill>
                  <a:schemeClr val="tx2"/>
                </a:solidFill>
              </a:rPr>
            </a:br>
            <a:r>
              <a:rPr lang="es-ES" altLang="en-US">
                <a:solidFill>
                  <a:schemeClr val="tx2"/>
                </a:solidFill>
              </a:rPr>
              <a:t>Material: Polietileno de media densidad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C245B5B3-3AB4-4746-B416-5793B97865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533400"/>
            <a:ext cx="6629400" cy="731838"/>
          </a:xfrm>
        </p:spPr>
        <p:txBody>
          <a:bodyPr/>
          <a:lstStyle/>
          <a:p>
            <a:pPr eaLnBrk="1" hangingPunct="1"/>
            <a:r>
              <a:rPr lang="es-ES" altLang="en-US" sz="2400" i="1" u="sng"/>
              <a:t>Recomendaciones de funcionamiento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2247162C-4531-490D-A30E-6480C3DA08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1905000"/>
            <a:ext cx="8153400" cy="4038600"/>
          </a:xfrm>
          <a:solidFill>
            <a:srgbClr val="D1E9EB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/>
            <a:r>
              <a:rPr lang="es-ES" altLang="en-US" sz="1800"/>
              <a:t>Se puede obtener una buena uniformidad de reparto y tamaño medio de gota si se elige bien la presión de trabajo, tamaño y  tipo de boquilla y el espaciamiento entre posiciones de riego</a:t>
            </a:r>
          </a:p>
          <a:p>
            <a:pPr eaLnBrk="1" hangingPunct="1">
              <a:buFontTx/>
              <a:buNone/>
            </a:pPr>
            <a:endParaRPr lang="es-ES" altLang="en-US" sz="1800"/>
          </a:p>
          <a:p>
            <a:pPr eaLnBrk="1" hangingPunct="1">
              <a:buFontTx/>
              <a:buNone/>
            </a:pPr>
            <a:endParaRPr lang="es-ES" altLang="en-US" sz="1800"/>
          </a:p>
          <a:p>
            <a:pPr eaLnBrk="1" hangingPunct="1"/>
            <a:r>
              <a:rPr lang="es-ES" altLang="en-US" sz="1800"/>
              <a:t>La presión de funcionamiento del cañón no debe variar más de un 20 % de su presión nominal en ningún punto de la parcela para que el caudal descargado no varíe mas de un 10%</a:t>
            </a:r>
          </a:p>
          <a:p>
            <a:pPr eaLnBrk="1" hangingPunct="1"/>
            <a:endParaRPr lang="es-ES" altLang="en-US" sz="1800"/>
          </a:p>
          <a:p>
            <a:pPr eaLnBrk="1" hangingPunct="1"/>
            <a:r>
              <a:rPr lang="es-ES" altLang="en-US" sz="1800"/>
              <a:t>Ángulo de descarga 21 a 23º</a:t>
            </a:r>
          </a:p>
          <a:p>
            <a:pPr eaLnBrk="1" hangingPunct="1"/>
            <a:endParaRPr lang="es-ES" altLang="en-US" sz="1800"/>
          </a:p>
          <a:p>
            <a:pPr eaLnBrk="1" hangingPunct="1"/>
            <a:r>
              <a:rPr lang="es-ES" altLang="en-US" sz="1800"/>
              <a:t>Ángulo del sector regado: 200 a 220º (Cemagref, 1990)</a:t>
            </a:r>
          </a:p>
          <a:p>
            <a:pPr eaLnBrk="1" hangingPunct="1"/>
            <a:endParaRPr lang="es-ES" altLang="en-US" sz="1800"/>
          </a:p>
          <a:p>
            <a:pPr eaLnBrk="1" hangingPunct="1"/>
            <a:endParaRPr lang="es-ES" altLang="en-US" sz="18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7">
            <a:extLst>
              <a:ext uri="{FF2B5EF4-FFF2-40B4-BE49-F238E27FC236}">
                <a16:creationId xmlns:a16="http://schemas.microsoft.com/office/drawing/2014/main" id="{B21D6DC4-E420-41FC-AEB7-C2149F30A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715000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 i="0"/>
              <a:t>Fuente: Cemagref, 1990</a:t>
            </a:r>
          </a:p>
        </p:txBody>
      </p:sp>
      <p:pic>
        <p:nvPicPr>
          <p:cNvPr id="91139" name="Picture 13">
            <a:extLst>
              <a:ext uri="{FF2B5EF4-FFF2-40B4-BE49-F238E27FC236}">
                <a16:creationId xmlns:a16="http://schemas.microsoft.com/office/drawing/2014/main" id="{95A1352E-A374-4EBB-92CE-A9137BD19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6858000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>
            <a:extLst>
              <a:ext uri="{FF2B5EF4-FFF2-40B4-BE49-F238E27FC236}">
                <a16:creationId xmlns:a16="http://schemas.microsoft.com/office/drawing/2014/main" id="{F5D6BBF6-5187-452F-9CE6-5B709E1093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914400"/>
            <a:ext cx="8229600" cy="609600"/>
          </a:xfrm>
          <a:noFill/>
        </p:spPr>
        <p:txBody>
          <a:bodyPr>
            <a:normAutofit fontScale="25000" lnSpcReduction="20000"/>
          </a:bodyPr>
          <a:lstStyle/>
          <a:p>
            <a:pPr eaLnBrk="1" hangingPunct="1">
              <a:buFontTx/>
              <a:buNone/>
            </a:pPr>
            <a:r>
              <a:rPr lang="es-ES" altLang="en-US" sz="1800"/>
              <a:t>Espaciamiento entre posiciones de riego mas adecuadas en función de la velocidad del viento</a:t>
            </a:r>
          </a:p>
          <a:p>
            <a:pPr eaLnBrk="1" hangingPunct="1"/>
            <a:endParaRPr lang="es-ES" altLang="en-US" sz="1800"/>
          </a:p>
          <a:p>
            <a:pPr eaLnBrk="1" hangingPunct="1">
              <a:buFontTx/>
              <a:buNone/>
            </a:pPr>
            <a:r>
              <a:rPr lang="es-ES" altLang="en-US" sz="1800"/>
              <a:t>    </a:t>
            </a:r>
          </a:p>
        </p:txBody>
      </p:sp>
      <p:graphicFrame>
        <p:nvGraphicFramePr>
          <p:cNvPr id="264375" name="Group 183">
            <a:extLst>
              <a:ext uri="{FF2B5EF4-FFF2-40B4-BE49-F238E27FC236}">
                <a16:creationId xmlns:a16="http://schemas.microsoft.com/office/drawing/2014/main" id="{B3934A42-18EA-4071-99F3-0B491AE0C4D6}"/>
              </a:ext>
            </a:extLst>
          </p:cNvPr>
          <p:cNvGraphicFramePr>
            <a:graphicFrameLocks noGrp="1"/>
          </p:cNvGraphicFramePr>
          <p:nvPr/>
        </p:nvGraphicFramePr>
        <p:xfrm>
          <a:off x="2057400" y="1933576"/>
          <a:ext cx="7543800" cy="1647825"/>
        </p:xfrm>
        <a:graphic>
          <a:graphicData uri="http://schemas.openxmlformats.org/drawingml/2006/table">
            <a:tbl>
              <a:tblPr/>
              <a:tblGrid>
                <a:gridCol w="267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4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23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UY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Velocidad del viento  (m/s)</a:t>
                      </a:r>
                      <a:endParaRPr kumimoji="0" lang="es-E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876"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 a 1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– 2.5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2.5 – 5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7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Espaciamiento </a:t>
                      </a: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(% del diámetro mojado)</a:t>
                      </a: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80</a:t>
                      </a:r>
                      <a:endParaRPr kumimoji="0" lang="es-E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75-</a:t>
                      </a: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65-</a:t>
                      </a: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55-</a:t>
                      </a: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2185" name="Rectangle 165">
            <a:extLst>
              <a:ext uri="{FF2B5EF4-FFF2-40B4-BE49-F238E27FC236}">
                <a16:creationId xmlns:a16="http://schemas.microsoft.com/office/drawing/2014/main" id="{65FC36FA-A935-4812-A0D0-7121BC1B3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627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 i="0"/>
          </a:p>
        </p:txBody>
      </p:sp>
      <p:sp>
        <p:nvSpPr>
          <p:cNvPr id="92186" name="Rectangle 172">
            <a:extLst>
              <a:ext uri="{FF2B5EF4-FFF2-40B4-BE49-F238E27FC236}">
                <a16:creationId xmlns:a16="http://schemas.microsoft.com/office/drawing/2014/main" id="{1D314282-6406-4349-A88D-7B5269B07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495800"/>
            <a:ext cx="7543800" cy="1600200"/>
          </a:xfrm>
          <a:prstGeom prst="rect">
            <a:avLst/>
          </a:prstGeom>
          <a:solidFill>
            <a:srgbClr val="D1E9EB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b="0" i="0"/>
              <a:t>Orientar el desplazamiento del cañón en la dirección perpendicular a los vientos dominantes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b="0" i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ES" altLang="en-US" b="0" i="0"/>
              <a:t>Situar el cañón al comienzo del riego a una distancia del borde de  la parcela igual a 2/3 del radio de alcance del cañón.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b="0" i="0"/>
          </a:p>
          <a:p>
            <a:pPr eaLnBrk="1" hangingPunct="1">
              <a:spcBef>
                <a:spcPct val="20000"/>
              </a:spcBef>
            </a:pPr>
            <a:endParaRPr lang="es-ES" altLang="en-US" sz="1400" b="0" i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sz="1400" b="0" i="0"/>
          </a:p>
          <a:p>
            <a:pPr eaLnBrk="1" hangingPunct="1">
              <a:spcBef>
                <a:spcPct val="20000"/>
              </a:spcBef>
            </a:pPr>
            <a:r>
              <a:rPr lang="es-ES" altLang="en-US" sz="1400" b="0" i="0"/>
              <a:t>   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1567" name="Group 95">
            <a:extLst>
              <a:ext uri="{FF2B5EF4-FFF2-40B4-BE49-F238E27FC236}">
                <a16:creationId xmlns:a16="http://schemas.microsoft.com/office/drawing/2014/main" id="{D0762CBB-BD6C-4658-BEA2-C96E0FEDE6D4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2819400" y="2271713"/>
          <a:ext cx="6781800" cy="2603500"/>
        </p:xfrm>
        <a:graphic>
          <a:graphicData uri="http://schemas.openxmlformats.org/drawingml/2006/table">
            <a:tbl>
              <a:tblPr/>
              <a:tblGrid>
                <a:gridCol w="1901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33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Velocidad del viento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(m/s)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Coeficiente de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Uniformidad de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Christiansen (CU)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Eficiencia de aplicación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(%)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0 - 2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77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2 - 4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3204" name="Text Box 61">
            <a:extLst>
              <a:ext uri="{FF2B5EF4-FFF2-40B4-BE49-F238E27FC236}">
                <a16:creationId xmlns:a16="http://schemas.microsoft.com/office/drawing/2014/main" id="{12C41724-1765-41FB-AD1A-EB85B7D8E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0292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b="0"/>
              <a:t>Keller 1990</a:t>
            </a:r>
          </a:p>
        </p:txBody>
      </p:sp>
      <p:sp>
        <p:nvSpPr>
          <p:cNvPr id="93205" name="Text Box 92">
            <a:extLst>
              <a:ext uri="{FF2B5EF4-FFF2-40B4-BE49-F238E27FC236}">
                <a16:creationId xmlns:a16="http://schemas.microsoft.com/office/drawing/2014/main" id="{C97F2668-3276-40EF-BC4E-10AE0FA4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914401"/>
            <a:ext cx="693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UY" altLang="en-US" b="0"/>
          </a:p>
        </p:txBody>
      </p:sp>
      <p:sp>
        <p:nvSpPr>
          <p:cNvPr id="93206" name="Rectangle 93">
            <a:extLst>
              <a:ext uri="{FF2B5EF4-FFF2-40B4-BE49-F238E27FC236}">
                <a16:creationId xmlns:a16="http://schemas.microsoft.com/office/drawing/2014/main" id="{5A9EA948-E206-43F4-8D16-DBABCCBCE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447800"/>
            <a:ext cx="7315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s-ES" altLang="en-US" b="0" i="0"/>
              <a:t>Coeficiente de Uniformidad y Eficiencia de aplicación en función de la velocidad del viento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n-US" b="0" i="0"/>
          </a:p>
          <a:p>
            <a:pPr eaLnBrk="1" hangingPunct="1">
              <a:spcBef>
                <a:spcPct val="20000"/>
              </a:spcBef>
            </a:pPr>
            <a:r>
              <a:rPr lang="es-ES" altLang="en-US" b="0" i="0"/>
              <a:t>   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>
            <a:extLst>
              <a:ext uri="{FF2B5EF4-FFF2-40B4-BE49-F238E27FC236}">
                <a16:creationId xmlns:a16="http://schemas.microsoft.com/office/drawing/2014/main" id="{447882CC-6EEF-4BD9-9BD8-180F5DC0B1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66900" y="838200"/>
            <a:ext cx="8496300" cy="5410200"/>
          </a:xfrm>
          <a:solidFill>
            <a:srgbClr val="D1E9EB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>
            <a:normAutofit fontScale="475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s-ES" altLang="en-US" sz="1600"/>
          </a:p>
          <a:p>
            <a:pPr eaLnBrk="1" hangingPunct="1">
              <a:lnSpc>
                <a:spcPct val="80000"/>
              </a:lnSpc>
            </a:pPr>
            <a:r>
              <a:rPr lang="es-ES" altLang="en-US" sz="1800"/>
              <a:t>Uso de temporizadores para uniformizar el riego de la banda al comienzo y al final de la misma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altLang="en-US" sz="1800">
              <a:latin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altLang="en-US" sz="1800"/>
          </a:p>
          <a:p>
            <a:pPr eaLnBrk="1" hangingPunct="1">
              <a:lnSpc>
                <a:spcPct val="80000"/>
              </a:lnSpc>
            </a:pPr>
            <a:r>
              <a:rPr lang="es-ES" altLang="en-US" sz="1800" b="1" u="sng"/>
              <a:t>Tiempo de riego que el cañón debe regar sin desplazarse, al principio de la banda (Ti</a:t>
            </a:r>
            <a:r>
              <a:rPr lang="es-ES" altLang="en-US" sz="1800" u="sng"/>
              <a:t>)</a:t>
            </a:r>
          </a:p>
          <a:p>
            <a:pPr eaLnBrk="1" hangingPunct="1">
              <a:lnSpc>
                <a:spcPct val="80000"/>
              </a:lnSpc>
            </a:pPr>
            <a:endParaRPr lang="es-ES" altLang="en-US" sz="1800" u="sng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en-US" sz="1600"/>
              <a:t>       </a:t>
            </a:r>
            <a:r>
              <a:rPr lang="es-ES" altLang="en-US" sz="1600" b="1"/>
              <a:t>Ti = 2/3 * (</a:t>
            </a:r>
            <a:r>
              <a:rPr lang="es-ES" altLang="en-US" sz="1600" b="1">
                <a:latin typeface="Symbol" panose="05050102010706020507" pitchFamily="18" charset="2"/>
              </a:rPr>
              <a:t>a</a:t>
            </a:r>
            <a:r>
              <a:rPr lang="es-ES" altLang="en-US" sz="1600" b="1"/>
              <a:t> / 360) * R / V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en-US" sz="1600"/>
              <a:t>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en-US" sz="1400"/>
              <a:t>        </a:t>
            </a:r>
            <a:r>
              <a:rPr lang="es-ES" altLang="en-US" sz="1400">
                <a:latin typeface="Symbol" panose="05050102010706020507" pitchFamily="18" charset="2"/>
              </a:rPr>
              <a:t>a</a:t>
            </a:r>
            <a:r>
              <a:rPr lang="es-ES" altLang="en-US" sz="1400"/>
              <a:t> = Angulo del sector circular regado (200 – 220º)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en-US" sz="1400"/>
              <a:t>        R=  radio de mojado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en-US" sz="1400"/>
              <a:t>        V=  velocidad de avance del cañón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altLang="en-US" sz="16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altLang="en-US" sz="1600"/>
          </a:p>
          <a:p>
            <a:pPr eaLnBrk="1" hangingPunct="1">
              <a:lnSpc>
                <a:spcPct val="80000"/>
              </a:lnSpc>
            </a:pPr>
            <a:r>
              <a:rPr lang="es-ES" altLang="en-US" sz="1800" b="1" u="sng"/>
              <a:t>Tiempo de riego sin desplazamiento al final de la banda (Tf)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en-US" sz="1600"/>
              <a:t>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en-US" sz="1600" b="1"/>
              <a:t>       Tf = 2/3 * (1 – </a:t>
            </a:r>
            <a:r>
              <a:rPr lang="es-ES" altLang="en-US" sz="1600" b="1">
                <a:latin typeface="Symbol" panose="05050102010706020507" pitchFamily="18" charset="2"/>
              </a:rPr>
              <a:t>a </a:t>
            </a:r>
            <a:r>
              <a:rPr lang="es-ES" altLang="en-US" sz="1600" b="1"/>
              <a:t>/ 360) * R / V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altLang="en-US" sz="1600" b="1"/>
          </a:p>
          <a:p>
            <a:pPr eaLnBrk="1" hangingPunct="1">
              <a:lnSpc>
                <a:spcPct val="80000"/>
              </a:lnSpc>
            </a:pPr>
            <a:r>
              <a:rPr lang="es-ES" altLang="en-US" sz="1800"/>
              <a:t>Tiempo de puesta en posición del riego en los enrolladores 1/2 hora,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en-US" sz="1800"/>
              <a:t>      y por cambio de posición 1 hora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altLang="en-US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en-US" sz="1600"/>
              <a:t>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altLang="en-US" sz="160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6953A92B-1F33-4235-BB36-0EA195E9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FA49F11-60E5-4C96-8909-026C86B4F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B58670E-10F5-482E-9198-9852444E9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8EB0C817-6AD3-4367-9F4A-35114B536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50BC716-CAFE-41D8-8B8A-69A8826CE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67" name="Text Box 8">
            <a:extLst>
              <a:ext uri="{FF2B5EF4-FFF2-40B4-BE49-F238E27FC236}">
                <a16:creationId xmlns:a16="http://schemas.microsoft.com/office/drawing/2014/main" id="{28457CAE-E9FF-403A-BFC0-70002843E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197" y="5120640"/>
            <a:ext cx="10058400" cy="8229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600" i="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Ala de avance frontal</a:t>
            </a:r>
          </a:p>
        </p:txBody>
      </p:sp>
      <p:pic>
        <p:nvPicPr>
          <p:cNvPr id="11270" name="Picture 11">
            <a:extLst>
              <a:ext uri="{FF2B5EF4-FFF2-40B4-BE49-F238E27FC236}">
                <a16:creationId xmlns:a16="http://schemas.microsoft.com/office/drawing/2014/main" id="{9496327A-E295-4E27-A3C5-BF476EA59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7" r="16833" b="-1"/>
          <a:stretch/>
        </p:blipFill>
        <p:spPr bwMode="auto">
          <a:xfrm>
            <a:off x="20" y="10"/>
            <a:ext cx="3954681" cy="47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>
            <a:extLst>
              <a:ext uri="{FF2B5EF4-FFF2-40B4-BE49-F238E27FC236}">
                <a16:creationId xmlns:a16="http://schemas.microsoft.com/office/drawing/2014/main" id="{A7CC0B7A-969E-4F91-9F3D-D906944B4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r="18077" b="-2"/>
          <a:stretch/>
        </p:blipFill>
        <p:spPr bwMode="auto">
          <a:xfrm>
            <a:off x="4115568" y="-509"/>
            <a:ext cx="3956242" cy="475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>
            <a:extLst>
              <a:ext uri="{FF2B5EF4-FFF2-40B4-BE49-F238E27FC236}">
                <a16:creationId xmlns:a16="http://schemas.microsoft.com/office/drawing/2014/main" id="{B7FDE459-58B0-4315-9988-398780B49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r="18897"/>
          <a:stretch/>
        </p:blipFill>
        <p:spPr bwMode="auto">
          <a:xfrm>
            <a:off x="8234218" y="1965"/>
            <a:ext cx="3957782" cy="47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4DAC3D69-8B6B-41DA-B493-3AB50D0D6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>
            <a:extLst>
              <a:ext uri="{FF2B5EF4-FFF2-40B4-BE49-F238E27FC236}">
                <a16:creationId xmlns:a16="http://schemas.microsoft.com/office/drawing/2014/main" id="{96A1956A-E8DF-4C19-B0AA-98A82A212F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838200"/>
            <a:ext cx="8229600" cy="5105400"/>
          </a:xfrm>
          <a:solidFill>
            <a:srgbClr val="D1E9EB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</a:pPr>
            <a:endParaRPr lang="es-ES" altLang="en-US" sz="2000"/>
          </a:p>
          <a:p>
            <a:pPr eaLnBrk="1" hangingPunct="1"/>
            <a:r>
              <a:rPr lang="es-ES" altLang="en-US" sz="2000" u="sng"/>
              <a:t>Pluviometria media del cañón (mm.h</a:t>
            </a:r>
            <a:r>
              <a:rPr lang="es-ES" altLang="en-US" sz="2000" u="sng" baseline="30000"/>
              <a:t>-1</a:t>
            </a:r>
            <a:r>
              <a:rPr lang="es-ES" altLang="en-US" sz="2000" u="sng"/>
              <a:t>)</a:t>
            </a:r>
          </a:p>
          <a:p>
            <a:pPr eaLnBrk="1" hangingPunct="1"/>
            <a:endParaRPr lang="es-ES" altLang="en-US" sz="2000" u="sng"/>
          </a:p>
          <a:p>
            <a:pPr eaLnBrk="1" hangingPunct="1">
              <a:buFontTx/>
              <a:buNone/>
            </a:pPr>
            <a:r>
              <a:rPr lang="es-ES" altLang="en-US" sz="2000" b="1"/>
              <a:t>     P (mm.h</a:t>
            </a:r>
            <a:r>
              <a:rPr lang="es-ES" altLang="en-US" sz="2000" b="1" baseline="30000"/>
              <a:t>-1</a:t>
            </a:r>
            <a:r>
              <a:rPr lang="es-ES" altLang="en-US" sz="2000" b="1"/>
              <a:t>) = Q (l.h</a:t>
            </a:r>
            <a:r>
              <a:rPr lang="es-ES" altLang="en-US" sz="2000" b="1" baseline="30000"/>
              <a:t>-1</a:t>
            </a:r>
            <a:r>
              <a:rPr lang="es-ES" altLang="en-US" sz="2000" b="1"/>
              <a:t>) / S (m</a:t>
            </a:r>
            <a:r>
              <a:rPr lang="es-ES" altLang="en-US" sz="2000" b="1" baseline="30000"/>
              <a:t>2</a:t>
            </a:r>
            <a:r>
              <a:rPr lang="es-ES" altLang="en-US" sz="2000" b="1"/>
              <a:t>)</a:t>
            </a:r>
            <a:r>
              <a:rPr lang="es-ES" altLang="en-US" sz="2000"/>
              <a:t> </a:t>
            </a:r>
          </a:p>
          <a:p>
            <a:pPr eaLnBrk="1" hangingPunct="1">
              <a:buFontTx/>
              <a:buNone/>
            </a:pPr>
            <a:r>
              <a:rPr lang="es-ES" altLang="en-US" sz="2000" b="1"/>
              <a:t>     S</a:t>
            </a:r>
            <a:r>
              <a:rPr lang="es-ES" altLang="en-US" sz="2000"/>
              <a:t> = 3.1416 * (0.9 * R)</a:t>
            </a:r>
            <a:r>
              <a:rPr lang="es-ES" altLang="en-US" sz="2000" baseline="30000"/>
              <a:t>2</a:t>
            </a:r>
            <a:r>
              <a:rPr lang="es-ES" altLang="en-US" sz="2000"/>
              <a:t> * (220/360)</a:t>
            </a:r>
          </a:p>
          <a:p>
            <a:pPr eaLnBrk="1" hangingPunct="1"/>
            <a:endParaRPr lang="es-ES" altLang="en-US" sz="2000"/>
          </a:p>
          <a:p>
            <a:pPr eaLnBrk="1" hangingPunct="1">
              <a:buFontTx/>
              <a:buNone/>
            </a:pPr>
            <a:endParaRPr lang="es-ES" altLang="en-US" sz="2000"/>
          </a:p>
          <a:p>
            <a:pPr eaLnBrk="1" hangingPunct="1"/>
            <a:r>
              <a:rPr lang="es-ES" altLang="en-US" sz="2000" u="sng"/>
              <a:t>Determinación de la velocidad de avance (m.h</a:t>
            </a:r>
            <a:r>
              <a:rPr lang="es-ES" altLang="en-US" sz="2000" u="sng" baseline="30000"/>
              <a:t>-1</a:t>
            </a:r>
            <a:r>
              <a:rPr lang="es-ES" altLang="en-US" sz="2000" u="sng"/>
              <a:t>)</a:t>
            </a:r>
          </a:p>
          <a:p>
            <a:pPr eaLnBrk="1" hangingPunct="1"/>
            <a:endParaRPr lang="es-ES" altLang="en-US" sz="2000" u="sng"/>
          </a:p>
          <a:p>
            <a:pPr eaLnBrk="1" hangingPunct="1">
              <a:buFontTx/>
              <a:buNone/>
            </a:pPr>
            <a:r>
              <a:rPr lang="es-ES" altLang="en-US" sz="2000" b="1"/>
              <a:t>     V (m.h</a:t>
            </a:r>
            <a:r>
              <a:rPr lang="es-ES" altLang="en-US" sz="2000" b="1" baseline="30000"/>
              <a:t>-1</a:t>
            </a:r>
            <a:r>
              <a:rPr lang="es-ES" altLang="en-US" sz="2000" b="1"/>
              <a:t>) = Q (l.h</a:t>
            </a:r>
            <a:r>
              <a:rPr lang="es-ES" altLang="en-US" sz="2000" b="1" baseline="30000"/>
              <a:t>-1</a:t>
            </a:r>
            <a:r>
              <a:rPr lang="es-ES" altLang="en-US" sz="2000" b="1"/>
              <a:t>) / Db(l.m</a:t>
            </a:r>
            <a:r>
              <a:rPr lang="es-ES" altLang="en-US" sz="2000" b="1" baseline="30000"/>
              <a:t>2</a:t>
            </a:r>
            <a:r>
              <a:rPr lang="es-ES" altLang="en-US" sz="2000" b="1"/>
              <a:t>) * E(m) </a:t>
            </a:r>
          </a:p>
          <a:p>
            <a:pPr eaLnBrk="1" hangingPunct="1">
              <a:buFontTx/>
              <a:buNone/>
            </a:pPr>
            <a:r>
              <a:rPr lang="es-ES" altLang="en-US" sz="2000" b="1"/>
              <a:t>     </a:t>
            </a:r>
          </a:p>
          <a:p>
            <a:pPr eaLnBrk="1" hangingPunct="1">
              <a:buFontTx/>
              <a:buNone/>
            </a:pPr>
            <a:r>
              <a:rPr lang="es-ES" altLang="en-US" sz="2000"/>
              <a:t>     </a:t>
            </a:r>
            <a:r>
              <a:rPr lang="es-ES" altLang="en-US" sz="1600"/>
              <a:t>Q – Caudal </a:t>
            </a:r>
          </a:p>
          <a:p>
            <a:pPr eaLnBrk="1" hangingPunct="1">
              <a:buFontTx/>
              <a:buNone/>
            </a:pPr>
            <a:r>
              <a:rPr lang="es-ES" altLang="en-US" sz="1600"/>
              <a:t>       Db - Lamina bruta aplicada</a:t>
            </a:r>
          </a:p>
          <a:p>
            <a:pPr eaLnBrk="1" hangingPunct="1">
              <a:buFontTx/>
              <a:buNone/>
            </a:pPr>
            <a:r>
              <a:rPr lang="es-ES" altLang="en-US" sz="1600"/>
              <a:t>       E - Separación entre posiciones de riego</a:t>
            </a:r>
            <a:r>
              <a:rPr lang="es-ES" altLang="en-US" sz="2000"/>
              <a:t> </a:t>
            </a:r>
          </a:p>
          <a:p>
            <a:pPr eaLnBrk="1" hangingPunct="1"/>
            <a:endParaRPr lang="es-ES" altLang="en-US" sz="2000"/>
          </a:p>
        </p:txBody>
      </p:sp>
      <p:sp>
        <p:nvSpPr>
          <p:cNvPr id="95235" name="Text Box 4">
            <a:extLst>
              <a:ext uri="{FF2B5EF4-FFF2-40B4-BE49-F238E27FC236}">
                <a16:creationId xmlns:a16="http://schemas.microsoft.com/office/drawing/2014/main" id="{B4B33EC7-1758-439F-825C-2ACB06024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495801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UY" altLang="en-US"/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>
            <a:extLst>
              <a:ext uri="{FF2B5EF4-FFF2-40B4-BE49-F238E27FC236}">
                <a16:creationId xmlns:a16="http://schemas.microsoft.com/office/drawing/2014/main" id="{4FCAC022-CABB-41FE-84EB-F29EC36EE1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752600"/>
            <a:ext cx="6629400" cy="2209800"/>
          </a:xfrm>
          <a:solidFill>
            <a:srgbClr val="D1E9EB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s-ES" altLang="en-US" sz="1800" u="sng"/>
              <a:t>Tiempo de riego (Tr)</a:t>
            </a:r>
          </a:p>
          <a:p>
            <a:pPr eaLnBrk="1" hangingPunct="1">
              <a:lnSpc>
                <a:spcPct val="90000"/>
              </a:lnSpc>
            </a:pPr>
            <a:endParaRPr lang="es-ES" altLang="en-US" sz="1800" u="sng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    Tr = (Largo de banda – 2/3 R) / V de avance + Ti +Tf</a:t>
            </a:r>
          </a:p>
          <a:p>
            <a:pPr eaLnBrk="1" hangingPunct="1">
              <a:lnSpc>
                <a:spcPct val="90000"/>
              </a:lnSpc>
            </a:pPr>
            <a:endParaRPr lang="es-ES" altLang="en-US" sz="1800"/>
          </a:p>
          <a:p>
            <a:pPr eaLnBrk="1" hangingPunct="1">
              <a:lnSpc>
                <a:spcPct val="90000"/>
              </a:lnSpc>
            </a:pPr>
            <a:endParaRPr lang="es-ES" altLang="en-US" sz="1800"/>
          </a:p>
          <a:p>
            <a:pPr eaLnBrk="1" hangingPunct="1">
              <a:lnSpc>
                <a:spcPct val="90000"/>
              </a:lnSpc>
            </a:pPr>
            <a:r>
              <a:rPr lang="es-ES" altLang="en-US" sz="1800"/>
              <a:t>Se recomiendan posiciones de riego de  10 a 20 h (1 o 2 posiciones por día)</a:t>
            </a:r>
          </a:p>
          <a:p>
            <a:pPr eaLnBrk="1" hangingPunct="1">
              <a:lnSpc>
                <a:spcPct val="90000"/>
              </a:lnSpc>
            </a:pPr>
            <a:endParaRPr lang="es-ES" altLang="en-US" sz="1800"/>
          </a:p>
          <a:p>
            <a:pPr eaLnBrk="1" hangingPunct="1">
              <a:lnSpc>
                <a:spcPct val="90000"/>
              </a:lnSpc>
            </a:pPr>
            <a:endParaRPr lang="es-ES" altLang="en-US" sz="1800"/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FD85EE2D-A7C8-467D-B8E8-00B7C897A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334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2800" b="0" i="0">
                <a:solidFill>
                  <a:schemeClr val="tx2"/>
                </a:solidFill>
              </a:rPr>
              <a:t>Ejemplo:  Diseño cañón autoenrollable</a:t>
            </a:r>
            <a:endParaRPr lang="es-UY" altLang="en-US" sz="2800" b="0" i="0">
              <a:solidFill>
                <a:schemeClr val="tx2"/>
              </a:solidFill>
            </a:endParaRP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9C95FA12-6B7F-4A02-9D67-DE407BF19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1143000"/>
            <a:ext cx="78105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s-ES_tradnl" altLang="en-US" sz="160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_tradnl" altLang="en-US" sz="1600" b="0" i="0">
                <a:cs typeface="Times New Roman" panose="02020603050405020304" pitchFamily="18" charset="0"/>
              </a:rPr>
              <a:t> </a:t>
            </a:r>
            <a:endParaRPr lang="es-UY" altLang="en-US" sz="1600" b="0" i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solidFill>
                  <a:srgbClr val="FF0000"/>
                </a:solidFill>
                <a:cs typeface="Times New Roman" panose="02020603050405020304" pitchFamily="18" charset="0"/>
              </a:rPr>
              <a:t>Predio</a:t>
            </a:r>
            <a:r>
              <a:rPr lang="es-UY" altLang="en-US" sz="1600" b="0" i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es-UY" altLang="en-US" sz="1600" b="0" i="0">
                <a:cs typeface="Times New Roman" panose="02020603050405020304" pitchFamily="18" charset="0"/>
              </a:rPr>
              <a:t>300 m ancho  x 540 m de largo (16.2 ha)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solidFill>
                  <a:srgbClr val="FF0000"/>
                </a:solidFill>
                <a:cs typeface="Times New Roman" panose="02020603050405020304" pitchFamily="18" charset="0"/>
              </a:rPr>
              <a:t>Suelo textura media </a:t>
            </a:r>
            <a:r>
              <a:rPr lang="es-ES" altLang="en-US" sz="1600" b="0" i="0">
                <a:cs typeface="Times New Roman" panose="02020603050405020304" pitchFamily="18" charset="0"/>
              </a:rPr>
              <a:t>V</a:t>
            </a:r>
            <a:r>
              <a:rPr lang="es-UY" altLang="en-US" sz="1600" b="0" i="0">
                <a:cs typeface="Times New Roman" panose="02020603050405020304" pitchFamily="18" charset="0"/>
              </a:rPr>
              <a:t>el. Inf. 8 mm/hora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solidFill>
                  <a:srgbClr val="FF0000"/>
                </a:solidFill>
                <a:cs typeface="Times New Roman" panose="02020603050405020304" pitchFamily="18" charset="0"/>
              </a:rPr>
              <a:t>Cultivo </a:t>
            </a:r>
            <a:r>
              <a:rPr lang="es-UY" altLang="en-US" sz="1600" b="0" i="0">
                <a:cs typeface="Times New Roman" panose="02020603050405020304" pitchFamily="18" charset="0"/>
              </a:rPr>
              <a:t>maíz 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endParaRPr lang="es-UY" altLang="en-US" sz="1600" b="0" i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cs typeface="Times New Roman" panose="02020603050405020304" pitchFamily="18" charset="0"/>
              </a:rPr>
              <a:t>E</a:t>
            </a:r>
            <a:r>
              <a:rPr lang="es-ES" altLang="en-US" sz="1600" i="0">
                <a:cs typeface="Times New Roman" panose="02020603050405020304" pitchFamily="18" charset="0"/>
              </a:rPr>
              <a:t>T</a:t>
            </a:r>
            <a:r>
              <a:rPr lang="es-UY" altLang="en-US" sz="1600" i="0">
                <a:cs typeface="Times New Roman" panose="02020603050405020304" pitchFamily="18" charset="0"/>
              </a:rPr>
              <a:t>c máx (enero):</a:t>
            </a:r>
            <a:r>
              <a:rPr lang="es-UY" altLang="en-US" sz="1600" b="0" i="0">
                <a:cs typeface="Times New Roman" panose="02020603050405020304" pitchFamily="18" charset="0"/>
              </a:rPr>
              <a:t> 6 mm/día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cs typeface="Times New Roman" panose="02020603050405020304" pitchFamily="18" charset="0"/>
              </a:rPr>
              <a:t>Lámina de riego neta</a:t>
            </a:r>
            <a:r>
              <a:rPr lang="es-UY" altLang="en-US" sz="1600" b="0" i="0">
                <a:cs typeface="Times New Roman" panose="02020603050405020304" pitchFamily="18" charset="0"/>
              </a:rPr>
              <a:t>: 36 mm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cs typeface="Times New Roman" panose="02020603050405020304" pitchFamily="18" charset="0"/>
              </a:rPr>
              <a:t>Eficiencia de aplicación:</a:t>
            </a:r>
            <a:r>
              <a:rPr lang="es-UY" altLang="en-US" sz="1600" b="0" i="0">
                <a:cs typeface="Times New Roman" panose="02020603050405020304" pitchFamily="18" charset="0"/>
              </a:rPr>
              <a:t>  ( CU 80 %, a 80 %; </a:t>
            </a:r>
            <a:r>
              <a:rPr lang="es-UY" altLang="en-US" sz="1600" i="0">
                <a:cs typeface="Times New Roman" panose="02020603050405020304" pitchFamily="18" charset="0"/>
              </a:rPr>
              <a:t>Eda = 0.79</a:t>
            </a:r>
            <a:r>
              <a:rPr lang="es-UY" altLang="en-US" sz="1600" b="0" i="0">
                <a:cs typeface="Times New Roman" panose="02020603050405020304" pitchFamily="18" charset="0"/>
              </a:rPr>
              <a:t>, Pe 95%)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cs typeface="Times New Roman" panose="02020603050405020304" pitchFamily="18" charset="0"/>
              </a:rPr>
              <a:t>Ea = 0.79 * 0.95 = 75 %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cs typeface="Times New Roman" panose="02020603050405020304" pitchFamily="18" charset="0"/>
              </a:rPr>
              <a:t>Lamina Bruta:</a:t>
            </a:r>
            <a:r>
              <a:rPr lang="es-UY" altLang="en-US" sz="1600" b="0" i="0">
                <a:cs typeface="Times New Roman" panose="02020603050405020304" pitchFamily="18" charset="0"/>
              </a:rPr>
              <a:t> 36/ 0.75 = 48 mm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cs typeface="Times New Roman" panose="02020603050405020304" pitchFamily="18" charset="0"/>
              </a:rPr>
              <a:t>Frecuencia de riego</a:t>
            </a:r>
            <a:r>
              <a:rPr lang="es-UY" altLang="en-US" sz="1600" b="0" i="0">
                <a:cs typeface="Times New Roman" panose="02020603050405020304" pitchFamily="18" charset="0"/>
              </a:rPr>
              <a:t>: 36 /6 = 6 días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cs typeface="Times New Roman" panose="02020603050405020304" pitchFamily="18" charset="0"/>
              </a:rPr>
              <a:t> </a:t>
            </a:r>
            <a:endParaRPr lang="es-UY" altLang="en-US" sz="1600" b="0" i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solidFill>
                  <a:srgbClr val="FF0000"/>
                </a:solidFill>
                <a:cs typeface="Times New Roman" panose="02020603050405020304" pitchFamily="18" charset="0"/>
              </a:rPr>
              <a:t>Equipo</a:t>
            </a:r>
            <a:endParaRPr lang="es-UY" altLang="en-US" sz="1600" b="0" i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cs typeface="Times New Roman" panose="02020603050405020304" pitchFamily="18" charset="0"/>
              </a:rPr>
              <a:t>Horas de operación máximas diaria:</a:t>
            </a:r>
            <a:r>
              <a:rPr lang="es-UY" altLang="en-US" sz="1600" b="0" i="0">
                <a:cs typeface="Times New Roman" panose="02020603050405020304" pitchFamily="18" charset="0"/>
              </a:rPr>
              <a:t> 16 h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cs typeface="Times New Roman" panose="02020603050405020304" pitchFamily="18" charset="0"/>
              </a:rPr>
              <a:t>Volumen neto de bombeo</a:t>
            </a:r>
            <a:r>
              <a:rPr lang="es-UY" altLang="en-US" sz="1600" b="0" i="0">
                <a:cs typeface="Times New Roman" panose="02020603050405020304" pitchFamily="18" charset="0"/>
              </a:rPr>
              <a:t>: 6 mm/día = 60 m3.día</a:t>
            </a:r>
            <a:r>
              <a:rPr lang="es-UY" altLang="en-US" sz="1600" b="0" i="0" baseline="30000">
                <a:cs typeface="Times New Roman" panose="02020603050405020304" pitchFamily="18" charset="0"/>
              </a:rPr>
              <a:t>-1</a:t>
            </a:r>
            <a:r>
              <a:rPr lang="es-UY" altLang="en-US" sz="1600" b="0" i="0">
                <a:cs typeface="Times New Roman" panose="02020603050405020304" pitchFamily="18" charset="0"/>
              </a:rPr>
              <a:t> ha</a:t>
            </a:r>
            <a:r>
              <a:rPr lang="es-UY" altLang="en-US" sz="1600" b="0" i="0" baseline="30000">
                <a:cs typeface="Times New Roman" panose="02020603050405020304" pitchFamily="18" charset="0"/>
              </a:rPr>
              <a:t>-1</a:t>
            </a:r>
            <a:endParaRPr lang="es-UY" altLang="en-US" sz="1600" b="0" i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cs typeface="Times New Roman" panose="02020603050405020304" pitchFamily="18" charset="0"/>
              </a:rPr>
              <a:t>Volumen total neto:</a:t>
            </a:r>
            <a:r>
              <a:rPr lang="es-UY" altLang="en-US" sz="1600" b="0" i="0">
                <a:cs typeface="Times New Roman" panose="02020603050405020304" pitchFamily="18" charset="0"/>
              </a:rPr>
              <a:t> 972 m</a:t>
            </a:r>
            <a:r>
              <a:rPr lang="es-UY" altLang="en-US" sz="1600" b="0" i="0" baseline="30000">
                <a:cs typeface="Times New Roman" panose="02020603050405020304" pitchFamily="18" charset="0"/>
              </a:rPr>
              <a:t>3</a:t>
            </a:r>
            <a:endParaRPr lang="es-UY" altLang="en-US" sz="1600" b="0" i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cs typeface="Times New Roman" panose="02020603050405020304" pitchFamily="18" charset="0"/>
              </a:rPr>
              <a:t>Volumen total bruto</a:t>
            </a:r>
            <a:r>
              <a:rPr lang="es-UY" altLang="en-US" sz="1600" b="0" i="0">
                <a:cs typeface="Times New Roman" panose="02020603050405020304" pitchFamily="18" charset="0"/>
              </a:rPr>
              <a:t>: 972 / 0.75 = 1296 m3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i="0">
                <a:cs typeface="Times New Roman" panose="02020603050405020304" pitchFamily="18" charset="0"/>
              </a:rPr>
              <a:t>Caudal de diseño</a:t>
            </a:r>
            <a:r>
              <a:rPr lang="es-UY" altLang="en-US" sz="1600" b="0" i="0">
                <a:cs typeface="Times New Roman" panose="02020603050405020304" pitchFamily="18" charset="0"/>
              </a:rPr>
              <a:t>: 1296 m</a:t>
            </a:r>
            <a:r>
              <a:rPr lang="es-UY" altLang="en-US" sz="1600" b="0" i="0" baseline="30000">
                <a:cs typeface="Times New Roman" panose="02020603050405020304" pitchFamily="18" charset="0"/>
              </a:rPr>
              <a:t>3 </a:t>
            </a:r>
            <a:r>
              <a:rPr lang="es-UY" altLang="en-US" sz="1600" b="0" i="0">
                <a:cs typeface="Times New Roman" panose="02020603050405020304" pitchFamily="18" charset="0"/>
              </a:rPr>
              <a:t>/ 16h = 81m3.h</a:t>
            </a:r>
            <a:r>
              <a:rPr lang="es-UY" altLang="en-US" sz="1600" b="0" i="0" baseline="30000">
                <a:cs typeface="Times New Roman" panose="02020603050405020304" pitchFamily="18" charset="0"/>
              </a:rPr>
              <a:t>-1</a:t>
            </a:r>
            <a:endParaRPr lang="es-UY" altLang="en-US" sz="1600" b="0" i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s-UY" altLang="en-US" sz="1600" b="0" i="0"/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nts and Settings\mario\Mis documentos\aatemp\Tabla funcionamiento cañón.jpg">
            <a:extLst>
              <a:ext uri="{FF2B5EF4-FFF2-40B4-BE49-F238E27FC236}">
                <a16:creationId xmlns:a16="http://schemas.microsoft.com/office/drawing/2014/main" id="{AE43BC68-6E3A-4F8F-8FD2-B06AE8747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r="1404" b="81395"/>
          <a:stretch>
            <a:fillRect/>
          </a:stretch>
        </p:blipFill>
        <p:spPr bwMode="auto">
          <a:xfrm>
            <a:off x="1781175" y="1371600"/>
            <a:ext cx="84772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2" descr="C:\Documents and Settings\mario\Mis documentos\aatemp\Tabla funcionamiento cañón.jpg">
            <a:extLst>
              <a:ext uri="{FF2B5EF4-FFF2-40B4-BE49-F238E27FC236}">
                <a16:creationId xmlns:a16="http://schemas.microsoft.com/office/drawing/2014/main" id="{2084DD11-2B75-4135-B3D4-20066E82D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08" b="21309"/>
          <a:stretch>
            <a:fillRect/>
          </a:stretch>
        </p:blipFill>
        <p:spPr bwMode="auto">
          <a:xfrm>
            <a:off x="1828800" y="3124200"/>
            <a:ext cx="8458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562">
            <a:extLst>
              <a:ext uri="{FF2B5EF4-FFF2-40B4-BE49-F238E27FC236}">
                <a16:creationId xmlns:a16="http://schemas.microsoft.com/office/drawing/2014/main" id="{177F889E-404C-49F6-9311-494A2E0AA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648200"/>
            <a:ext cx="304800" cy="3810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98309" name="Rectangle 567">
            <a:extLst>
              <a:ext uri="{FF2B5EF4-FFF2-40B4-BE49-F238E27FC236}">
                <a16:creationId xmlns:a16="http://schemas.microsoft.com/office/drawing/2014/main" id="{E21FA829-B578-405D-800A-DE7EA6C17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733800"/>
            <a:ext cx="304800" cy="3048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98310" name="Rectangle 568">
            <a:extLst>
              <a:ext uri="{FF2B5EF4-FFF2-40B4-BE49-F238E27FC236}">
                <a16:creationId xmlns:a16="http://schemas.microsoft.com/office/drawing/2014/main" id="{EE76B12F-0299-4FF3-8FCC-85420EBE8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038600"/>
            <a:ext cx="304800" cy="3048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98311" name="Rectangle 569">
            <a:extLst>
              <a:ext uri="{FF2B5EF4-FFF2-40B4-BE49-F238E27FC236}">
                <a16:creationId xmlns:a16="http://schemas.microsoft.com/office/drawing/2014/main" id="{ACB472B6-A9B2-41DF-B3F3-235BEFD31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733800"/>
            <a:ext cx="304800" cy="3048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98312" name="Rectangle 570">
            <a:extLst>
              <a:ext uri="{FF2B5EF4-FFF2-40B4-BE49-F238E27FC236}">
                <a16:creationId xmlns:a16="http://schemas.microsoft.com/office/drawing/2014/main" id="{EABCE462-0D98-44FF-9985-9192B8B59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733800"/>
            <a:ext cx="304800" cy="3048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sp>
        <p:nvSpPr>
          <p:cNvPr id="98313" name="Rectangle 571">
            <a:extLst>
              <a:ext uri="{FF2B5EF4-FFF2-40B4-BE49-F238E27FC236}">
                <a16:creationId xmlns:a16="http://schemas.microsoft.com/office/drawing/2014/main" id="{E3DC9291-2151-4AF6-B132-3EF6388E3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304800" cy="3048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>
            <a:extLst>
              <a:ext uri="{FF2B5EF4-FFF2-40B4-BE49-F238E27FC236}">
                <a16:creationId xmlns:a16="http://schemas.microsoft.com/office/drawing/2014/main" id="{74C319A8-F635-4F08-80FE-995B7768F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838200"/>
            <a:ext cx="7848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b="0" i="0">
                <a:cs typeface="Times New Roman" panose="02020603050405020304" pitchFamily="18" charset="0"/>
              </a:rPr>
              <a:t>IRROMOTOR mod. VF 125 x 300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endParaRPr lang="es-UY" altLang="en-US" sz="1600" b="0" i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b="0" i="0" u="sng">
                <a:cs typeface="Times New Roman" panose="02020603050405020304" pitchFamily="18" charset="0"/>
              </a:rPr>
              <a:t>Datos de catalogo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endParaRPr lang="es-UY" altLang="en-US" sz="1600" b="0" i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b="0" i="0">
                <a:cs typeface="Times New Roman" panose="02020603050405020304" pitchFamily="18" charset="0"/>
              </a:rPr>
              <a:t>Q = </a:t>
            </a:r>
            <a:r>
              <a:rPr lang="es-UY" altLang="en-US" sz="1600" i="0">
                <a:cs typeface="Times New Roman" panose="02020603050405020304" pitchFamily="18" charset="0"/>
              </a:rPr>
              <a:t>86.2 m</a:t>
            </a:r>
            <a:r>
              <a:rPr lang="es-UY" altLang="en-US" sz="1600" i="0" baseline="30000">
                <a:cs typeface="Times New Roman" panose="02020603050405020304" pitchFamily="18" charset="0"/>
              </a:rPr>
              <a:t>3.</a:t>
            </a:r>
            <a:r>
              <a:rPr lang="es-UY" altLang="en-US" sz="1600" i="0">
                <a:cs typeface="Times New Roman" panose="02020603050405020304" pitchFamily="18" charset="0"/>
              </a:rPr>
              <a:t>h</a:t>
            </a:r>
            <a:r>
              <a:rPr lang="es-UY" altLang="en-US" sz="1600" i="0" baseline="30000">
                <a:cs typeface="Times New Roman" panose="02020603050405020304" pitchFamily="18" charset="0"/>
              </a:rPr>
              <a:t>-1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b="0" i="0">
                <a:cs typeface="Times New Roman" panose="02020603050405020304" pitchFamily="18" charset="0"/>
              </a:rPr>
              <a:t>Largo de manguera: </a:t>
            </a:r>
            <a:r>
              <a:rPr lang="es-UY" altLang="en-US" sz="1600" i="0">
                <a:cs typeface="Times New Roman" panose="02020603050405020304" pitchFamily="18" charset="0"/>
              </a:rPr>
              <a:t>300 m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b="0" i="0">
                <a:cs typeface="Times New Roman" panose="02020603050405020304" pitchFamily="18" charset="0"/>
              </a:rPr>
              <a:t>Diámetro de tubería de PE: </a:t>
            </a:r>
            <a:r>
              <a:rPr lang="es-UY" altLang="en-US" sz="1600" i="0">
                <a:cs typeface="Times New Roman" panose="02020603050405020304" pitchFamily="18" charset="0"/>
              </a:rPr>
              <a:t>125 mm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b="0" i="0">
                <a:cs typeface="Times New Roman" panose="02020603050405020304" pitchFamily="18" charset="0"/>
              </a:rPr>
              <a:t>Presión a la entrada de la maquina: </a:t>
            </a:r>
            <a:r>
              <a:rPr lang="es-UY" altLang="en-US" sz="1600" i="0">
                <a:cs typeface="Times New Roman" panose="02020603050405020304" pitchFamily="18" charset="0"/>
              </a:rPr>
              <a:t>5.4 bar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b="0" i="0">
                <a:cs typeface="Times New Roman" panose="02020603050405020304" pitchFamily="18" charset="0"/>
              </a:rPr>
              <a:t>Presión en el cañón: </a:t>
            </a:r>
            <a:r>
              <a:rPr lang="es-UY" altLang="en-US" sz="1600" i="0">
                <a:cs typeface="Times New Roman" panose="02020603050405020304" pitchFamily="18" charset="0"/>
              </a:rPr>
              <a:t>3.5 bar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b="0" i="0"/>
              <a:t>Diámetro de boquilla: </a:t>
            </a:r>
            <a:r>
              <a:rPr lang="es-UY" altLang="en-US" sz="1600" i="0"/>
              <a:t>35 mm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s-UY" altLang="en-US" sz="1600" i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b="0" i="0"/>
              <a:t>Radio de mojado: </a:t>
            </a:r>
            <a:r>
              <a:rPr lang="es-UY" altLang="en-US" sz="1600" i="0"/>
              <a:t>60 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b="0" i="0"/>
              <a:t>Ancho de banda: </a:t>
            </a:r>
            <a:r>
              <a:rPr lang="es-UY" altLang="en-US" sz="1600" i="0"/>
              <a:t>90 m</a:t>
            </a:r>
            <a:r>
              <a:rPr lang="es-UY" altLang="en-US" sz="1600" b="0" i="0"/>
              <a:t> (75% del diámetro mojado)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b="0" i="0"/>
              <a:t>Número de bandas: 540 m / 90 m = </a:t>
            </a:r>
            <a:r>
              <a:rPr lang="es-UY" altLang="en-US" sz="1600" i="0"/>
              <a:t>6</a:t>
            </a:r>
            <a:endParaRPr lang="es-UY" altLang="en-US" sz="1600" b="0" i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b="0" i="0"/>
              <a:t>Velocidad de avance = 86200l.h</a:t>
            </a:r>
            <a:r>
              <a:rPr lang="es-UY" altLang="en-US" sz="1600" b="0" i="0" baseline="30000"/>
              <a:t>-1</a:t>
            </a:r>
            <a:r>
              <a:rPr lang="es-UY" altLang="en-US" sz="1600" b="0" i="0"/>
              <a:t> / 48* 90 = </a:t>
            </a:r>
            <a:r>
              <a:rPr lang="es-UY" altLang="en-US" sz="1600" i="0"/>
              <a:t>20 m.h</a:t>
            </a:r>
            <a:r>
              <a:rPr lang="es-UY" altLang="en-US" sz="1600" i="0" baseline="30000"/>
              <a:t>-1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s-UY" altLang="en-US" sz="1600" b="0" i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UY" altLang="en-US" sz="1600" b="0" i="0"/>
              <a:t>Pluviometría media = </a:t>
            </a:r>
            <a:r>
              <a:rPr lang="es-UY" altLang="en-US" sz="1600" i="0"/>
              <a:t>15.4 mm.h</a:t>
            </a:r>
            <a:r>
              <a:rPr lang="es-UY" altLang="en-US" sz="1600" i="0" baseline="30000"/>
              <a:t>-1</a:t>
            </a:r>
            <a:endParaRPr lang="es-UY" altLang="en-US" sz="1600" i="0"/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>
            <a:extLst>
              <a:ext uri="{FF2B5EF4-FFF2-40B4-BE49-F238E27FC236}">
                <a16:creationId xmlns:a16="http://schemas.microsoft.com/office/drawing/2014/main" id="{07D6D63A-BC73-4CB5-92BF-33DF9F576B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0700" y="1524000"/>
            <a:ext cx="8458200" cy="39624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UY" altLang="en-US" sz="1800" b="1"/>
              <a:t>Tiempo de riego por posición =  (Largo de banda – 2/3 R) / V</a:t>
            </a:r>
            <a:r>
              <a:rPr lang="es-UY" altLang="en-US" sz="1800" b="1" baseline="30000"/>
              <a:t> </a:t>
            </a:r>
            <a:r>
              <a:rPr lang="es-UY" altLang="en-US" sz="1800" b="1"/>
              <a:t>+ Ti + Tf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altLang="en-US" sz="1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altLang="en-US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Ti= 2/3 * 220º/360º * 60/ 20 = 1.21 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Tf = 2/3 (1 – 220/360) * 60/ 20 = 0.77h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altLang="en-US" sz="1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altLang="en-US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Tiempo de riego por posición = (300 m </a:t>
            </a:r>
            <a:r>
              <a:rPr lang="es-ES" altLang="en-US" sz="1800" b="1"/>
              <a:t>–</a:t>
            </a:r>
            <a:r>
              <a:rPr lang="es-ES" altLang="en-US" sz="1800"/>
              <a:t> 2/3* 60m) </a:t>
            </a:r>
            <a:r>
              <a:rPr lang="es-ES" altLang="en-US" sz="1800" b="1"/>
              <a:t>/</a:t>
            </a:r>
            <a:r>
              <a:rPr lang="es-ES" altLang="en-US" sz="1800"/>
              <a:t> 20 m.h</a:t>
            </a:r>
            <a:r>
              <a:rPr lang="es-ES" altLang="en-US" sz="1800" baseline="30000"/>
              <a:t>-1</a:t>
            </a:r>
            <a:r>
              <a:rPr lang="es-ES" altLang="en-US" sz="1800" b="1"/>
              <a:t>+</a:t>
            </a:r>
            <a:r>
              <a:rPr lang="es-ES" altLang="en-US" sz="1800"/>
              <a:t> 1.21 h </a:t>
            </a:r>
            <a:r>
              <a:rPr lang="es-ES" altLang="en-US" sz="1800" b="1"/>
              <a:t>+</a:t>
            </a:r>
            <a:r>
              <a:rPr lang="es-ES" altLang="en-US" sz="1800"/>
              <a:t>0.77 h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Tiempo de riego por posición = 15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Tiempo para  cambio de posición = 1 h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Tiempo total = 15 + 1 = </a:t>
            </a:r>
            <a:r>
              <a:rPr lang="es-ES" altLang="en-US" sz="1800" b="1"/>
              <a:t>16 h</a:t>
            </a: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7">
            <a:extLst>
              <a:ext uri="{FF2B5EF4-FFF2-40B4-BE49-F238E27FC236}">
                <a16:creationId xmlns:a16="http://schemas.microsoft.com/office/drawing/2014/main" id="{2B7C501A-1125-4678-AD1E-4A754DEA4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2766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/>
              <a:t>1.5 %</a:t>
            </a:r>
          </a:p>
        </p:txBody>
      </p:sp>
      <p:sp>
        <p:nvSpPr>
          <p:cNvPr id="101379" name="Text Box 50">
            <a:extLst>
              <a:ext uri="{FF2B5EF4-FFF2-40B4-BE49-F238E27FC236}">
                <a16:creationId xmlns:a16="http://schemas.microsoft.com/office/drawing/2014/main" id="{B91F34AA-98B9-4D95-87DB-F6C897FD4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6576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/>
              <a:t>300 m</a:t>
            </a:r>
          </a:p>
        </p:txBody>
      </p:sp>
      <p:sp>
        <p:nvSpPr>
          <p:cNvPr id="101380" name="Line 16">
            <a:extLst>
              <a:ext uri="{FF2B5EF4-FFF2-40B4-BE49-F238E27FC236}">
                <a16:creationId xmlns:a16="http://schemas.microsoft.com/office/drawing/2014/main" id="{9770B995-7F21-447C-9396-AFC150058FA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209800"/>
            <a:ext cx="541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1" name="Line 17">
            <a:extLst>
              <a:ext uri="{FF2B5EF4-FFF2-40B4-BE49-F238E27FC236}">
                <a16:creationId xmlns:a16="http://schemas.microsoft.com/office/drawing/2014/main" id="{03A9C7B6-374C-4131-9733-7E4D4F632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209800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2" name="Line 19">
            <a:extLst>
              <a:ext uri="{FF2B5EF4-FFF2-40B4-BE49-F238E27FC236}">
                <a16:creationId xmlns:a16="http://schemas.microsoft.com/office/drawing/2014/main" id="{43FAF398-47E1-412A-9F1C-0A6DB1E4EC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4991100"/>
            <a:ext cx="5486400" cy="38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3" name="Line 25">
            <a:extLst>
              <a:ext uri="{FF2B5EF4-FFF2-40B4-BE49-F238E27FC236}">
                <a16:creationId xmlns:a16="http://schemas.microsoft.com/office/drawing/2014/main" id="{7C10AAE3-9439-4C85-A7DE-D5293C2DF5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2057400"/>
            <a:ext cx="6858000" cy="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4" name="Line 28">
            <a:extLst>
              <a:ext uri="{FF2B5EF4-FFF2-40B4-BE49-F238E27FC236}">
                <a16:creationId xmlns:a16="http://schemas.microsoft.com/office/drawing/2014/main" id="{A273BAF8-519C-4193-B587-152ECF8169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2120900"/>
            <a:ext cx="0" cy="281940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5" name="Line 29">
            <a:extLst>
              <a:ext uri="{FF2B5EF4-FFF2-40B4-BE49-F238E27FC236}">
                <a16:creationId xmlns:a16="http://schemas.microsoft.com/office/drawing/2014/main" id="{0F2039EE-2343-4B79-8AE8-002C92EF65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2286000"/>
            <a:ext cx="0" cy="267970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6" name="Line 31">
            <a:extLst>
              <a:ext uri="{FF2B5EF4-FFF2-40B4-BE49-F238E27FC236}">
                <a16:creationId xmlns:a16="http://schemas.microsoft.com/office/drawing/2014/main" id="{17CC8D0B-60D3-4E5B-AAAA-30C28F7868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2260600"/>
            <a:ext cx="0" cy="269240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32">
            <a:extLst>
              <a:ext uri="{FF2B5EF4-FFF2-40B4-BE49-F238E27FC236}">
                <a16:creationId xmlns:a16="http://schemas.microsoft.com/office/drawing/2014/main" id="{0ADD7855-D489-4150-83C0-501072B787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5600" y="2286000"/>
            <a:ext cx="0" cy="274320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Line 33">
            <a:extLst>
              <a:ext uri="{FF2B5EF4-FFF2-40B4-BE49-F238E27FC236}">
                <a16:creationId xmlns:a16="http://schemas.microsoft.com/office/drawing/2014/main" id="{C902A367-7873-478D-B243-FC3D57F205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2286000"/>
            <a:ext cx="0" cy="274320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9" name="Line 35">
            <a:extLst>
              <a:ext uri="{FF2B5EF4-FFF2-40B4-BE49-F238E27FC236}">
                <a16:creationId xmlns:a16="http://schemas.microsoft.com/office/drawing/2014/main" id="{F8A2F236-CB4E-4FC5-9959-B7FE26BF55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2057400"/>
            <a:ext cx="0" cy="228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0" name="Line 36">
            <a:extLst>
              <a:ext uri="{FF2B5EF4-FFF2-40B4-BE49-F238E27FC236}">
                <a16:creationId xmlns:a16="http://schemas.microsoft.com/office/drawing/2014/main" id="{8DA4EF44-3ED9-4FC9-B58E-A031F1092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057400"/>
            <a:ext cx="0" cy="15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1" name="Line 37">
            <a:extLst>
              <a:ext uri="{FF2B5EF4-FFF2-40B4-BE49-F238E27FC236}">
                <a16:creationId xmlns:a16="http://schemas.microsoft.com/office/drawing/2014/main" id="{DE845FC3-83F6-46DB-9538-915F341D05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2057400"/>
            <a:ext cx="0" cy="15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2" name="Line 38">
            <a:extLst>
              <a:ext uri="{FF2B5EF4-FFF2-40B4-BE49-F238E27FC236}">
                <a16:creationId xmlns:a16="http://schemas.microsoft.com/office/drawing/2014/main" id="{9E7FAE05-4A8A-4916-A9DF-0467783A8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2095500"/>
            <a:ext cx="0" cy="76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3" name="Line 39">
            <a:extLst>
              <a:ext uri="{FF2B5EF4-FFF2-40B4-BE49-F238E27FC236}">
                <a16:creationId xmlns:a16="http://schemas.microsoft.com/office/drawing/2014/main" id="{86DD928C-5C2A-4866-8DE2-A786E6A20A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200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4" name="Line 40">
            <a:extLst>
              <a:ext uri="{FF2B5EF4-FFF2-40B4-BE49-F238E27FC236}">
                <a16:creationId xmlns:a16="http://schemas.microsoft.com/office/drawing/2014/main" id="{2F383DD3-0ECE-4ABD-9D4B-43EA09BD26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5600" y="2095500"/>
            <a:ext cx="0" cy="114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5" name="Line 41">
            <a:extLst>
              <a:ext uri="{FF2B5EF4-FFF2-40B4-BE49-F238E27FC236}">
                <a16:creationId xmlns:a16="http://schemas.microsoft.com/office/drawing/2014/main" id="{3B6A8381-F760-437D-91A2-1271CD08C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2095500"/>
            <a:ext cx="0" cy="114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6" name="Line 47">
            <a:extLst>
              <a:ext uri="{FF2B5EF4-FFF2-40B4-BE49-F238E27FC236}">
                <a16:creationId xmlns:a16="http://schemas.microsoft.com/office/drawing/2014/main" id="{3FA05A1B-B7D3-486F-8EDA-21D43C49B4F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54864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7" name="Text Box 48">
            <a:extLst>
              <a:ext uri="{FF2B5EF4-FFF2-40B4-BE49-F238E27FC236}">
                <a16:creationId xmlns:a16="http://schemas.microsoft.com/office/drawing/2014/main" id="{991D3B62-D09F-44ED-817E-D164160E7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5562600"/>
            <a:ext cx="87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/>
              <a:t>540 m</a:t>
            </a:r>
          </a:p>
        </p:txBody>
      </p:sp>
      <p:sp>
        <p:nvSpPr>
          <p:cNvPr id="101398" name="Line 51">
            <a:extLst>
              <a:ext uri="{FF2B5EF4-FFF2-40B4-BE49-F238E27FC236}">
                <a16:creationId xmlns:a16="http://schemas.microsoft.com/office/drawing/2014/main" id="{A7423C32-0748-4544-81DB-49C9630657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22098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9" name="Line 57">
            <a:extLst>
              <a:ext uri="{FF2B5EF4-FFF2-40B4-BE49-F238E27FC236}">
                <a16:creationId xmlns:a16="http://schemas.microsoft.com/office/drawing/2014/main" id="{E35C0D95-CE8E-4A55-9A56-BB33F05EE0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2438400"/>
            <a:ext cx="0" cy="2351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0" name="AutoShape 58">
            <a:extLst>
              <a:ext uri="{FF2B5EF4-FFF2-40B4-BE49-F238E27FC236}">
                <a16:creationId xmlns:a16="http://schemas.microsoft.com/office/drawing/2014/main" id="{3C698E40-EDB4-49E4-ABB7-EADBCED97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04800" cy="304800"/>
          </a:xfrm>
          <a:prstGeom prst="flowChartMagneticTap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Y" altLang="en-US" b="0"/>
          </a:p>
        </p:txBody>
      </p:sp>
      <p:pic>
        <p:nvPicPr>
          <p:cNvPr id="101401" name="Picture 96" descr="scan0002">
            <a:extLst>
              <a:ext uri="{FF2B5EF4-FFF2-40B4-BE49-F238E27FC236}">
                <a16:creationId xmlns:a16="http://schemas.microsoft.com/office/drawing/2014/main" id="{99DF7BC2-8BCB-48D8-B923-87A39EAE2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1" t="36336" r="24832" b="49979"/>
          <a:stretch>
            <a:fillRect/>
          </a:stretch>
        </p:blipFill>
        <p:spPr bwMode="auto">
          <a:xfrm>
            <a:off x="2438400" y="42672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02" name="Line 97">
            <a:extLst>
              <a:ext uri="{FF2B5EF4-FFF2-40B4-BE49-F238E27FC236}">
                <a16:creationId xmlns:a16="http://schemas.microsoft.com/office/drawing/2014/main" id="{E6E32F9D-5507-4F2A-B1C5-B9C078493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49911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3" name="Text Box 99">
            <a:extLst>
              <a:ext uri="{FF2B5EF4-FFF2-40B4-BE49-F238E27FC236}">
                <a16:creationId xmlns:a16="http://schemas.microsoft.com/office/drawing/2014/main" id="{6B3185FC-4733-40A6-B351-CEE29D68F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2954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/>
              <a:t>0.5 %</a:t>
            </a:r>
          </a:p>
        </p:txBody>
      </p:sp>
      <p:sp>
        <p:nvSpPr>
          <p:cNvPr id="101404" name="Line 101">
            <a:extLst>
              <a:ext uri="{FF2B5EF4-FFF2-40B4-BE49-F238E27FC236}">
                <a16:creationId xmlns:a16="http://schemas.microsoft.com/office/drawing/2014/main" id="{B79C0115-D643-4209-A521-BF23E1B9E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495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5" name="Text Box 104">
            <a:extLst>
              <a:ext uri="{FF2B5EF4-FFF2-40B4-BE49-F238E27FC236}">
                <a16:creationId xmlns:a16="http://schemas.microsoft.com/office/drawing/2014/main" id="{52438083-5C38-4142-8BBE-1DC14B804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572000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/>
              <a:t>40 m</a:t>
            </a:r>
          </a:p>
        </p:txBody>
      </p:sp>
      <p:sp>
        <p:nvSpPr>
          <p:cNvPr id="101406" name="Line 105">
            <a:extLst>
              <a:ext uri="{FF2B5EF4-FFF2-40B4-BE49-F238E27FC236}">
                <a16:creationId xmlns:a16="http://schemas.microsoft.com/office/drawing/2014/main" id="{FADBA293-9CFF-425D-8705-2FAF32E3A8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2895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7" name="Text Box 106">
            <a:extLst>
              <a:ext uri="{FF2B5EF4-FFF2-40B4-BE49-F238E27FC236}">
                <a16:creationId xmlns:a16="http://schemas.microsoft.com/office/drawing/2014/main" id="{6AC4F67B-9C39-4C08-B7BF-F7826024E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590800"/>
            <a:ext cx="685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/>
              <a:t>90 m</a:t>
            </a:r>
          </a:p>
        </p:txBody>
      </p:sp>
      <p:sp>
        <p:nvSpPr>
          <p:cNvPr id="101408" name="AutoShape 108">
            <a:extLst>
              <a:ext uri="{FF2B5EF4-FFF2-40B4-BE49-F238E27FC236}">
                <a16:creationId xmlns:a16="http://schemas.microsoft.com/office/drawing/2014/main" id="{2CB6FDE0-8077-4519-83ED-80341BDF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2057400"/>
            <a:ext cx="76200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9" name="Line 109">
            <a:extLst>
              <a:ext uri="{FF2B5EF4-FFF2-40B4-BE49-F238E27FC236}">
                <a16:creationId xmlns:a16="http://schemas.microsoft.com/office/drawing/2014/main" id="{74591145-0C07-4656-A8A7-0C12E9CCC0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1676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0" name="Line 110">
            <a:extLst>
              <a:ext uri="{FF2B5EF4-FFF2-40B4-BE49-F238E27FC236}">
                <a16:creationId xmlns:a16="http://schemas.microsoft.com/office/drawing/2014/main" id="{70A80053-38D8-4A66-914C-C35C07BB6C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828800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1" name="Text Box 111">
            <a:extLst>
              <a:ext uri="{FF2B5EF4-FFF2-40B4-BE49-F238E27FC236}">
                <a16:creationId xmlns:a16="http://schemas.microsoft.com/office/drawing/2014/main" id="{DB5E9E3D-D1F2-4951-AB59-5031CC984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5240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400"/>
              <a:t>720 m</a:t>
            </a:r>
          </a:p>
        </p:txBody>
      </p:sp>
      <p:sp>
        <p:nvSpPr>
          <p:cNvPr id="101412" name="Line 118">
            <a:extLst>
              <a:ext uri="{FF2B5EF4-FFF2-40B4-BE49-F238E27FC236}">
                <a16:creationId xmlns:a16="http://schemas.microsoft.com/office/drawing/2014/main" id="{41901BD7-EE2F-46B3-8AF7-70F61A0119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2438400"/>
            <a:ext cx="0" cy="267970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3" name="Line 121">
            <a:extLst>
              <a:ext uri="{FF2B5EF4-FFF2-40B4-BE49-F238E27FC236}">
                <a16:creationId xmlns:a16="http://schemas.microsoft.com/office/drawing/2014/main" id="{88D5ABFF-C2D3-4264-95AC-9F2949A635E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209800"/>
            <a:ext cx="0" cy="3048000"/>
          </a:xfrm>
          <a:prstGeom prst="line">
            <a:avLst/>
          </a:prstGeom>
          <a:noFill/>
          <a:ln w="9525">
            <a:solidFill>
              <a:srgbClr val="66CC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4" name="Line 124">
            <a:extLst>
              <a:ext uri="{FF2B5EF4-FFF2-40B4-BE49-F238E27FC236}">
                <a16:creationId xmlns:a16="http://schemas.microsoft.com/office/drawing/2014/main" id="{1C601D61-C18D-4E1E-A53B-FBF4548243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2209800"/>
            <a:ext cx="0" cy="3048000"/>
          </a:xfrm>
          <a:prstGeom prst="line">
            <a:avLst/>
          </a:prstGeom>
          <a:noFill/>
          <a:ln w="9525">
            <a:solidFill>
              <a:srgbClr val="66CC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5" name="Line 45">
            <a:extLst>
              <a:ext uri="{FF2B5EF4-FFF2-40B4-BE49-F238E27FC236}">
                <a16:creationId xmlns:a16="http://schemas.microsoft.com/office/drawing/2014/main" id="{052D26B5-85B7-4946-945D-A6E48547B1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133600"/>
            <a:ext cx="30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6" name="Text Box 104">
            <a:extLst>
              <a:ext uri="{FF2B5EF4-FFF2-40B4-BE49-F238E27FC236}">
                <a16:creationId xmlns:a16="http://schemas.microsoft.com/office/drawing/2014/main" id="{8EDB67FB-DB98-4623-BD37-594E951BD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828801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000">
                <a:solidFill>
                  <a:srgbClr val="FF3300"/>
                </a:solidFill>
              </a:rPr>
              <a:t>15 m</a:t>
            </a:r>
          </a:p>
        </p:txBody>
      </p:sp>
      <p:sp>
        <p:nvSpPr>
          <p:cNvPr id="101417" name="Line 101">
            <a:extLst>
              <a:ext uri="{FF2B5EF4-FFF2-40B4-BE49-F238E27FC236}">
                <a16:creationId xmlns:a16="http://schemas.microsoft.com/office/drawing/2014/main" id="{51B7CCDA-A09E-437E-B291-2B5F33BB19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953000"/>
            <a:ext cx="0" cy="304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8" name="Text Box 104">
            <a:extLst>
              <a:ext uri="{FF2B5EF4-FFF2-40B4-BE49-F238E27FC236}">
                <a16:creationId xmlns:a16="http://schemas.microsoft.com/office/drawing/2014/main" id="{C61433BD-4DDC-4A4C-995C-324B4FBB5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953000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>
                <a:solidFill>
                  <a:srgbClr val="FF3300"/>
                </a:solidFill>
              </a:rPr>
              <a:t>20 m</a:t>
            </a:r>
          </a:p>
        </p:txBody>
      </p:sp>
      <p:sp>
        <p:nvSpPr>
          <p:cNvPr id="101419" name="Line 121">
            <a:extLst>
              <a:ext uri="{FF2B5EF4-FFF2-40B4-BE49-F238E27FC236}">
                <a16:creationId xmlns:a16="http://schemas.microsoft.com/office/drawing/2014/main" id="{5F10A9EE-4697-44A0-9F77-272F014F80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800" y="2133600"/>
            <a:ext cx="0" cy="3124200"/>
          </a:xfrm>
          <a:prstGeom prst="line">
            <a:avLst/>
          </a:prstGeom>
          <a:noFill/>
          <a:ln w="9525">
            <a:solidFill>
              <a:srgbClr val="66CC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20" name="Text Box 104">
            <a:extLst>
              <a:ext uri="{FF2B5EF4-FFF2-40B4-BE49-F238E27FC236}">
                <a16:creationId xmlns:a16="http://schemas.microsoft.com/office/drawing/2014/main" id="{1634DC97-144F-4F9A-BB29-6105EDAFC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828801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000">
                <a:solidFill>
                  <a:srgbClr val="FF3300"/>
                </a:solidFill>
              </a:rPr>
              <a:t>15 m</a:t>
            </a:r>
          </a:p>
        </p:txBody>
      </p:sp>
      <p:sp>
        <p:nvSpPr>
          <p:cNvPr id="101421" name="Line 51">
            <a:extLst>
              <a:ext uri="{FF2B5EF4-FFF2-40B4-BE49-F238E27FC236}">
                <a16:creationId xmlns:a16="http://schemas.microsoft.com/office/drawing/2014/main" id="{EF366999-5A47-474C-924D-D3CDCE56B8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2133600"/>
            <a:ext cx="30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22" name="Line 52">
            <a:extLst>
              <a:ext uri="{FF2B5EF4-FFF2-40B4-BE49-F238E27FC236}">
                <a16:creationId xmlns:a16="http://schemas.microsoft.com/office/drawing/2014/main" id="{6C8CD707-AA0C-4C91-BD09-EEEF7036DB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2133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23" name="Text Box 104">
            <a:extLst>
              <a:ext uri="{FF2B5EF4-FFF2-40B4-BE49-F238E27FC236}">
                <a16:creationId xmlns:a16="http://schemas.microsoft.com/office/drawing/2014/main" id="{3DC1FC3C-D6F1-479F-87C5-4153A9C1A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828801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000"/>
              <a:t>45 m</a:t>
            </a:r>
          </a:p>
        </p:txBody>
      </p:sp>
      <p:sp>
        <p:nvSpPr>
          <p:cNvPr id="101424" name="Line 54">
            <a:extLst>
              <a:ext uri="{FF2B5EF4-FFF2-40B4-BE49-F238E27FC236}">
                <a16:creationId xmlns:a16="http://schemas.microsoft.com/office/drawing/2014/main" id="{91B90363-794C-4621-9A2D-3A76E2ECC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25" name="Text Box 104">
            <a:extLst>
              <a:ext uri="{FF2B5EF4-FFF2-40B4-BE49-F238E27FC236}">
                <a16:creationId xmlns:a16="http://schemas.microsoft.com/office/drawing/2014/main" id="{EFA6621E-99C4-4CA7-B493-008502FB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828801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000"/>
              <a:t>45 m</a:t>
            </a:r>
          </a:p>
        </p:txBody>
      </p:sp>
      <p:sp>
        <p:nvSpPr>
          <p:cNvPr id="101426" name="Line 56">
            <a:extLst>
              <a:ext uri="{FF2B5EF4-FFF2-40B4-BE49-F238E27FC236}">
                <a16:creationId xmlns:a16="http://schemas.microsoft.com/office/drawing/2014/main" id="{EF8B1153-813A-4824-B2E6-2F1EB542561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5257800"/>
            <a:ext cx="5715000" cy="0"/>
          </a:xfrm>
          <a:prstGeom prst="line">
            <a:avLst/>
          </a:prstGeom>
          <a:noFill/>
          <a:ln w="9525">
            <a:solidFill>
              <a:srgbClr val="66CC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1B7ECD1A-EBBC-4479-A65F-50D6675413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838201"/>
            <a:ext cx="6553200" cy="868363"/>
          </a:xfrm>
        </p:spPr>
        <p:txBody>
          <a:bodyPr/>
          <a:lstStyle/>
          <a:p>
            <a:pPr eaLnBrk="1" hangingPunct="1"/>
            <a:r>
              <a:rPr lang="es-ES" altLang="en-US" sz="2400" b="1"/>
              <a:t>Requerimiento de bombeo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D87B3606-E97D-40E6-B497-753E9D544A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43100" y="2133600"/>
            <a:ext cx="8153400" cy="3352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s-ES" altLang="en-US" sz="1800" u="sng"/>
              <a:t>Carga necesaria a la entrada de la maquina</a:t>
            </a:r>
            <a:r>
              <a:rPr lang="es-ES" altLang="en-US" sz="1800"/>
              <a:t>  5.4 bar  (54 m)</a:t>
            </a:r>
          </a:p>
          <a:p>
            <a:pPr eaLnBrk="1" hangingPunct="1">
              <a:lnSpc>
                <a:spcPct val="90000"/>
              </a:lnSpc>
            </a:pPr>
            <a:endParaRPr lang="es-ES" altLang="en-US" sz="1800" u="sng"/>
          </a:p>
          <a:p>
            <a:pPr eaLnBrk="1" hangingPunct="1">
              <a:lnSpc>
                <a:spcPct val="90000"/>
              </a:lnSpc>
            </a:pPr>
            <a:r>
              <a:rPr lang="es-ES" altLang="en-US" sz="1800" u="sng"/>
              <a:t>Desnivel</a:t>
            </a:r>
            <a:r>
              <a:rPr lang="es-ES" altLang="en-US" sz="1800"/>
              <a:t>  7.1 m</a:t>
            </a:r>
          </a:p>
          <a:p>
            <a:pPr eaLnBrk="1" hangingPunct="1">
              <a:lnSpc>
                <a:spcPct val="90000"/>
              </a:lnSpc>
            </a:pPr>
            <a:endParaRPr lang="es-ES" altLang="en-US" sz="1800" u="sng"/>
          </a:p>
          <a:p>
            <a:pPr eaLnBrk="1" hangingPunct="1">
              <a:lnSpc>
                <a:spcPct val="90000"/>
              </a:lnSpc>
            </a:pPr>
            <a:r>
              <a:rPr lang="es-ES" altLang="en-US" sz="1800" u="sng"/>
              <a:t>Perdida de carga en tubería de conducción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      720 m,  DN 160 mm,  PN 10 bars,   Hf = 9.14 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altLang="en-US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    Requerimientos de carga (m) = 54 + 9.14 + 7.1 = 70</a:t>
            </a:r>
            <a:r>
              <a:rPr lang="es-ES" altLang="en-US" sz="1800" b="1"/>
              <a:t> m</a:t>
            </a:r>
            <a:r>
              <a:rPr lang="es-ES" altLang="en-US" sz="180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n-US" sz="1800"/>
              <a:t>    Caudal requerido = </a:t>
            </a:r>
            <a:r>
              <a:rPr lang="es-ES" altLang="en-US" sz="1800" baseline="30000"/>
              <a:t> </a:t>
            </a:r>
            <a:r>
              <a:rPr lang="es-ES" altLang="en-US" sz="1800" b="1"/>
              <a:t>24 l.s</a:t>
            </a:r>
            <a:r>
              <a:rPr lang="es-ES" altLang="en-US" sz="1800" b="1" baseline="30000"/>
              <a:t>-1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altLang="en-US" sz="1800" b="1" baseline="300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altLang="en-US" sz="1800" b="1" baseline="30000"/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1352FC76-673F-44DB-B134-996D378C4D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6100" y="990600"/>
            <a:ext cx="4762500" cy="1066800"/>
          </a:xfrm>
        </p:spPr>
        <p:txBody>
          <a:bodyPr/>
          <a:lstStyle/>
          <a:p>
            <a:r>
              <a:rPr lang="es-ES" altLang="en-US" sz="2400" b="1"/>
              <a:t>ALA SOBRE CARRO</a:t>
            </a:r>
          </a:p>
        </p:txBody>
      </p:sp>
      <p:pic>
        <p:nvPicPr>
          <p:cNvPr id="103427" name="Picture 6">
            <a:extLst>
              <a:ext uri="{FF2B5EF4-FFF2-40B4-BE49-F238E27FC236}">
                <a16:creationId xmlns:a16="http://schemas.microsoft.com/office/drawing/2014/main" id="{852B1F2C-DD3C-4CC9-92DD-FE087F316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09800"/>
            <a:ext cx="4038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7">
            <a:extLst>
              <a:ext uri="{FF2B5EF4-FFF2-40B4-BE49-F238E27FC236}">
                <a16:creationId xmlns:a16="http://schemas.microsoft.com/office/drawing/2014/main" id="{75203B57-9B06-4D81-A518-5ADCAF0E4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90800"/>
            <a:ext cx="4114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7B85CA71-6188-44F3-BE74-2B67A9F086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914400"/>
            <a:ext cx="5943600" cy="579438"/>
          </a:xfrm>
        </p:spPr>
        <p:txBody>
          <a:bodyPr/>
          <a:lstStyle/>
          <a:p>
            <a:r>
              <a:rPr lang="es-ES" altLang="en-US" sz="2400" b="1"/>
              <a:t>Características generales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1B8084D2-815E-4BAA-8E18-70892AC045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4600" y="1905000"/>
            <a:ext cx="5943600" cy="2971800"/>
          </a:xfrm>
          <a:solidFill>
            <a:srgbClr val="EDF6F7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endParaRPr lang="es-ES" altLang="en-US" sz="2000"/>
          </a:p>
          <a:p>
            <a:r>
              <a:rPr lang="es-ES" altLang="en-US" sz="2000"/>
              <a:t>Presión de trabajo 2 a 2.5 Kg.cm</a:t>
            </a:r>
            <a:r>
              <a:rPr lang="es-ES" altLang="en-US" sz="2000" baseline="30000"/>
              <a:t>-2</a:t>
            </a:r>
          </a:p>
          <a:p>
            <a:r>
              <a:rPr lang="es-ES" altLang="en-US" sz="2000"/>
              <a:t>Mayor uniformidad de reparto de agua</a:t>
            </a:r>
          </a:p>
          <a:p>
            <a:r>
              <a:rPr lang="es-ES" altLang="en-US" sz="2000"/>
              <a:t>Toberas o difusores (escorrentía)</a:t>
            </a:r>
          </a:p>
          <a:p>
            <a:r>
              <a:rPr lang="es-ES" altLang="en-US" sz="2000"/>
              <a:t>Longitud del ala de 20 a 40 m</a:t>
            </a:r>
          </a:p>
          <a:p>
            <a:r>
              <a:rPr lang="es-ES" altLang="en-US" sz="2000"/>
              <a:t>Ancho da la banda  mojada 20 a 50 m</a:t>
            </a:r>
          </a:p>
          <a:p>
            <a:r>
              <a:rPr lang="es-ES" altLang="en-US" sz="2000"/>
              <a:t>Mayor mano de obra e inversión inicial</a:t>
            </a:r>
          </a:p>
          <a:p>
            <a:endParaRPr lang="es-ES" altLang="en-US"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5218</Words>
  <Application>Microsoft Office PowerPoint</Application>
  <PresentationFormat>Widescreen</PresentationFormat>
  <Paragraphs>1045</Paragraphs>
  <Slides>168</Slides>
  <Notes>114</Notes>
  <HiddenSlides>1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168</vt:i4>
      </vt:variant>
    </vt:vector>
  </HeadingPairs>
  <TitlesOfParts>
    <vt:vector size="176" baseType="lpstr">
      <vt:lpstr>Arial</vt:lpstr>
      <vt:lpstr>Calibri</vt:lpstr>
      <vt:lpstr>Calibri Light</vt:lpstr>
      <vt:lpstr>Symbol</vt:lpstr>
      <vt:lpstr>Tahoma</vt:lpstr>
      <vt:lpstr>Times New Roman</vt:lpstr>
      <vt:lpstr>Retrospect</vt:lpstr>
      <vt:lpstr>Microsoft Editor de ecuaciones 3.0</vt:lpstr>
      <vt:lpstr>PowerPoint Presentation</vt:lpstr>
      <vt:lpstr>Objetivos</vt:lpstr>
      <vt:lpstr>INTRODUCCIÓN</vt:lpstr>
      <vt:lpstr>VENTAJAS </vt:lpstr>
      <vt:lpstr>DESVENTAJAS</vt:lpstr>
      <vt:lpstr>CLASIFICACIÓN</vt:lpstr>
      <vt:lpstr>PowerPoint Presentation</vt:lpstr>
      <vt:lpstr>PowerPoint Presentation</vt:lpstr>
      <vt:lpstr>PowerPoint Presentation</vt:lpstr>
      <vt:lpstr>Cañón autoenrollable</vt:lpstr>
      <vt:lpstr>Ala sobre carro</vt:lpstr>
      <vt:lpstr> Elementos que componen  un equipo de riego por aspersión</vt:lpstr>
      <vt:lpstr> Aspersor</vt:lpstr>
      <vt:lpstr>PowerPoint Presentation</vt:lpstr>
      <vt:lpstr>Clasificación de aspersores</vt:lpstr>
      <vt:lpstr>Presión de trabajo</vt:lpstr>
      <vt:lpstr>PowerPoint Presentation</vt:lpstr>
      <vt:lpstr>PowerPoint Presentation</vt:lpstr>
      <vt:lpstr>PowerPoint Presentation</vt:lpstr>
      <vt:lpstr>Tuberías</vt:lpstr>
      <vt:lpstr>Accesorios</vt:lpstr>
      <vt:lpstr>PowerPoint Presentation</vt:lpstr>
      <vt:lpstr>Regulador de presión de muelle</vt:lpstr>
      <vt:lpstr>Curvas de reguladores de presión</vt:lpstr>
      <vt:lpstr>Equipo de bombeo </vt:lpstr>
      <vt:lpstr>Características de funcionamiento de un aspersor</vt:lpstr>
      <vt:lpstr>Factores que afectan la uniformidad de aplicación del sistema </vt:lpstr>
      <vt:lpstr>Aplicación uniforme del agua</vt:lpstr>
      <vt:lpstr>PowerPoint Presentation</vt:lpstr>
      <vt:lpstr>PowerPoint Presentation</vt:lpstr>
      <vt:lpstr>2) Marco o disposición conjunta de los aspersores</vt:lpstr>
      <vt:lpstr> Disposición de los aspersores</vt:lpstr>
      <vt:lpstr>El espaciamiento entre aspersores es uno de los factores fundamentales en el diseño del sistema</vt:lpstr>
      <vt:lpstr>PowerPoint Presentation</vt:lpstr>
      <vt:lpstr>3) Efecto del viento</vt:lpstr>
      <vt:lpstr>PowerPoint Presentation</vt:lpstr>
      <vt:lpstr>PowerPoint Presentation</vt:lpstr>
      <vt:lpstr>PowerPoint Presentation</vt:lpstr>
      <vt:lpstr>SISTEMAS ESTACIONARIOS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Diseño agronómico</vt:lpstr>
      <vt:lpstr>Eficiencia de riego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Prueba de campo</vt:lpstr>
      <vt:lpstr>PowerPoint Presentation</vt:lpstr>
      <vt:lpstr>PowerPoint Presentation</vt:lpstr>
      <vt:lpstr>Eficiencia de distribución (EDa)</vt:lpstr>
      <vt:lpstr>PowerPoint Presentation</vt:lpstr>
      <vt:lpstr>PowerPoint Presentation</vt:lpstr>
      <vt:lpstr>Coeficiente de uniformidad según sistema de aspersión</vt:lpstr>
      <vt:lpstr>Diseño hidráulico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Ejemplo diseño aspersión portátil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Generalidades</vt:lpstr>
      <vt:lpstr>PowerPoint Presentation</vt:lpstr>
      <vt:lpstr>Cañón viajero</vt:lpstr>
      <vt:lpstr>Cañón autoenrollable</vt:lpstr>
      <vt:lpstr>PowerPoint Presentation</vt:lpstr>
      <vt:lpstr>PowerPoint Presentation</vt:lpstr>
      <vt:lpstr>PowerPoint Presentation</vt:lpstr>
      <vt:lpstr>Ventajas</vt:lpstr>
      <vt:lpstr>PowerPoint Presentation</vt:lpstr>
      <vt:lpstr>PowerPoint Presentation</vt:lpstr>
      <vt:lpstr>PowerPoint Presentation</vt:lpstr>
      <vt:lpstr>Mecanismo de propulsión</vt:lpstr>
      <vt:lpstr>Mecanismo de parada de la maquina </vt:lpstr>
      <vt:lpstr>Recomendaciones de funcionamiento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Requerimiento de bombeo</vt:lpstr>
      <vt:lpstr>ALA SOBRE CARRO</vt:lpstr>
      <vt:lpstr>Características generales</vt:lpstr>
      <vt:lpstr>PIVOTE  CENTRAL</vt:lpstr>
      <vt:lpstr>PowerPoint Presentation</vt:lpstr>
      <vt:lpstr>PowerPoint Presentation</vt:lpstr>
      <vt:lpstr>DESCRIPCIÓN DEL EQUIPO</vt:lpstr>
      <vt:lpstr>PowerPoint Presentation</vt:lpstr>
      <vt:lpstr>PowerPoint Presentation</vt:lpstr>
      <vt:lpstr>Sistemas trasladables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Emisores</vt:lpstr>
      <vt:lpstr>Difusores (Spray)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CARACTERISTICAS DEL RIEGO POR PIVOTE</vt:lpstr>
      <vt:lpstr>PowerPoint Presentation</vt:lpstr>
      <vt:lpstr>PowerPoint Presentation</vt:lpstr>
      <vt:lpstr>Coeficiente de Uniformidad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LATERAL DE AVANCE FRONTAL</vt:lpstr>
      <vt:lpstr>PowerPoint Presentation</vt:lpstr>
      <vt:lpstr> Ala de avance frontal</vt:lpstr>
      <vt:lpstr>Manejo del riego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Eficiencia de distribución (EDa)</vt:lpstr>
      <vt:lpstr>PowerPoint Presentation</vt:lpstr>
      <vt:lpstr>PowerPoint Presentation</vt:lpstr>
      <vt:lpstr>PowerPoint Presentation</vt:lpstr>
      <vt:lpstr>Elección del sistema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Reyna</dc:creator>
  <cp:lastModifiedBy>Teresa Reyna</cp:lastModifiedBy>
  <cp:revision>1</cp:revision>
  <dcterms:created xsi:type="dcterms:W3CDTF">2020-10-21T19:37:53Z</dcterms:created>
  <dcterms:modified xsi:type="dcterms:W3CDTF">2020-10-21T19:37:59Z</dcterms:modified>
</cp:coreProperties>
</file>