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6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73.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02"/>
  </p:notesMasterIdLst>
  <p:sldIdLst>
    <p:sldId id="257" r:id="rId2"/>
    <p:sldId id="258" r:id="rId3"/>
    <p:sldId id="448" r:id="rId4"/>
    <p:sldId id="449" r:id="rId5"/>
    <p:sldId id="450" r:id="rId6"/>
    <p:sldId id="451" r:id="rId7"/>
    <p:sldId id="452" r:id="rId8"/>
    <p:sldId id="259" r:id="rId9"/>
    <p:sldId id="510" r:id="rId10"/>
    <p:sldId id="260" r:id="rId11"/>
    <p:sldId id="509" r:id="rId12"/>
    <p:sldId id="447" r:id="rId13"/>
    <p:sldId id="269" r:id="rId14"/>
    <p:sldId id="270" r:id="rId15"/>
    <p:sldId id="511" r:id="rId16"/>
    <p:sldId id="271" r:id="rId17"/>
    <p:sldId id="272" r:id="rId18"/>
    <p:sldId id="512" r:id="rId19"/>
    <p:sldId id="293" r:id="rId20"/>
    <p:sldId id="513" r:id="rId21"/>
    <p:sldId id="453" r:id="rId22"/>
    <p:sldId id="454" r:id="rId23"/>
    <p:sldId id="455" r:id="rId24"/>
    <p:sldId id="459" r:id="rId25"/>
    <p:sldId id="457" r:id="rId26"/>
    <p:sldId id="456" r:id="rId27"/>
    <p:sldId id="458" r:id="rId28"/>
    <p:sldId id="461" r:id="rId29"/>
    <p:sldId id="462" r:id="rId30"/>
    <p:sldId id="463" r:id="rId31"/>
    <p:sldId id="464" r:id="rId32"/>
    <p:sldId id="465" r:id="rId33"/>
    <p:sldId id="466" r:id="rId34"/>
    <p:sldId id="467" r:id="rId35"/>
    <p:sldId id="468" r:id="rId36"/>
    <p:sldId id="469" r:id="rId37"/>
    <p:sldId id="470" r:id="rId38"/>
    <p:sldId id="471" r:id="rId39"/>
    <p:sldId id="473" r:id="rId40"/>
    <p:sldId id="474" r:id="rId41"/>
    <p:sldId id="475" r:id="rId42"/>
    <p:sldId id="478" r:id="rId43"/>
    <p:sldId id="476" r:id="rId44"/>
    <p:sldId id="477" r:id="rId45"/>
    <p:sldId id="479" r:id="rId46"/>
    <p:sldId id="481" r:id="rId47"/>
    <p:sldId id="480" r:id="rId48"/>
    <p:sldId id="482" r:id="rId49"/>
    <p:sldId id="483" r:id="rId50"/>
    <p:sldId id="484" r:id="rId51"/>
    <p:sldId id="485" r:id="rId52"/>
    <p:sldId id="486" r:id="rId53"/>
    <p:sldId id="487" r:id="rId54"/>
    <p:sldId id="488" r:id="rId55"/>
    <p:sldId id="491" r:id="rId56"/>
    <p:sldId id="489" r:id="rId57"/>
    <p:sldId id="490" r:id="rId58"/>
    <p:sldId id="492" r:id="rId59"/>
    <p:sldId id="493" r:id="rId60"/>
    <p:sldId id="494" r:id="rId61"/>
    <p:sldId id="495" r:id="rId62"/>
    <p:sldId id="496" r:id="rId63"/>
    <p:sldId id="498" r:id="rId64"/>
    <p:sldId id="497" r:id="rId65"/>
    <p:sldId id="499" r:id="rId66"/>
    <p:sldId id="500" r:id="rId67"/>
    <p:sldId id="501" r:id="rId68"/>
    <p:sldId id="502" r:id="rId69"/>
    <p:sldId id="503" r:id="rId70"/>
    <p:sldId id="505" r:id="rId71"/>
    <p:sldId id="504" r:id="rId72"/>
    <p:sldId id="506" r:id="rId73"/>
    <p:sldId id="507" r:id="rId74"/>
    <p:sldId id="508" r:id="rId75"/>
    <p:sldId id="514" r:id="rId76"/>
    <p:sldId id="515" r:id="rId77"/>
    <p:sldId id="516" r:id="rId78"/>
    <p:sldId id="517" r:id="rId79"/>
    <p:sldId id="518" r:id="rId80"/>
    <p:sldId id="519" r:id="rId81"/>
    <p:sldId id="520" r:id="rId82"/>
    <p:sldId id="521" r:id="rId83"/>
    <p:sldId id="522" r:id="rId84"/>
    <p:sldId id="539" r:id="rId85"/>
    <p:sldId id="523" r:id="rId86"/>
    <p:sldId id="524" r:id="rId87"/>
    <p:sldId id="525" r:id="rId88"/>
    <p:sldId id="526" r:id="rId89"/>
    <p:sldId id="527" r:id="rId90"/>
    <p:sldId id="528" r:id="rId91"/>
    <p:sldId id="529" r:id="rId92"/>
    <p:sldId id="530" r:id="rId93"/>
    <p:sldId id="531" r:id="rId94"/>
    <p:sldId id="532" r:id="rId95"/>
    <p:sldId id="533" r:id="rId96"/>
    <p:sldId id="534" r:id="rId97"/>
    <p:sldId id="535" r:id="rId98"/>
    <p:sldId id="536" r:id="rId99"/>
    <p:sldId id="537" r:id="rId100"/>
    <p:sldId id="538" r:id="rId10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82" y="1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513422-9DB4-4DE2-9AC8-55993E075FCC}"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A2CFB286-869F-4083-AC28-8E9166E66F81}">
      <dgm:prSet/>
      <dgm:spPr/>
      <dgm:t>
        <a:bodyPr/>
        <a:lstStyle/>
        <a:p>
          <a:r>
            <a:rPr lang="es-ES"/>
            <a:t>En determinadas áreas geográficas el agua es un bien escaso, hasta tal punto que puede llegar a limitar la actividad agraria intensiva. </a:t>
          </a:r>
          <a:endParaRPr lang="en-US"/>
        </a:p>
      </dgm:t>
    </dgm:pt>
    <dgm:pt modelId="{F32B819F-B86B-4143-B462-656FE328C633}" type="parTrans" cxnId="{8DB53B6B-CD11-41C5-A352-6DEEAA64FAD2}">
      <dgm:prSet/>
      <dgm:spPr/>
      <dgm:t>
        <a:bodyPr/>
        <a:lstStyle/>
        <a:p>
          <a:endParaRPr lang="en-US"/>
        </a:p>
      </dgm:t>
    </dgm:pt>
    <dgm:pt modelId="{58DCA24F-50D6-41F5-8918-18AABFFD66F5}" type="sibTrans" cxnId="{8DB53B6B-CD11-41C5-A352-6DEEAA64FAD2}">
      <dgm:prSet/>
      <dgm:spPr/>
      <dgm:t>
        <a:bodyPr/>
        <a:lstStyle/>
        <a:p>
          <a:endParaRPr lang="en-US"/>
        </a:p>
      </dgm:t>
    </dgm:pt>
    <dgm:pt modelId="{F0F37B82-89F1-468B-8602-0C15721F14B9}">
      <dgm:prSet/>
      <dgm:spPr/>
      <dgm:t>
        <a:bodyPr/>
        <a:lstStyle/>
        <a:p>
          <a:r>
            <a:rPr lang="es-ES"/>
            <a:t>Esta escasez genera la necesidad de una gestión de los recursos hídricos, tanto desde la perspectiva pública como privada. Para la empresa agraria, el agua es un factor de la producción.</a:t>
          </a:r>
          <a:endParaRPr lang="en-US"/>
        </a:p>
      </dgm:t>
    </dgm:pt>
    <dgm:pt modelId="{2488DE1C-0DD1-40B1-A024-D0635A6F1641}" type="parTrans" cxnId="{639D6477-D9C0-4EFB-818A-79CEDEF019BE}">
      <dgm:prSet/>
      <dgm:spPr/>
      <dgm:t>
        <a:bodyPr/>
        <a:lstStyle/>
        <a:p>
          <a:endParaRPr lang="en-US"/>
        </a:p>
      </dgm:t>
    </dgm:pt>
    <dgm:pt modelId="{B17D9A96-0D8C-4738-879D-D85BCC811958}" type="sibTrans" cxnId="{639D6477-D9C0-4EFB-818A-79CEDEF019BE}">
      <dgm:prSet/>
      <dgm:spPr/>
      <dgm:t>
        <a:bodyPr/>
        <a:lstStyle/>
        <a:p>
          <a:endParaRPr lang="en-US"/>
        </a:p>
      </dgm:t>
    </dgm:pt>
    <dgm:pt modelId="{FEA120CE-9A12-46ED-BB4E-99B68F33345D}" type="pres">
      <dgm:prSet presAssocID="{FB513422-9DB4-4DE2-9AC8-55993E075FCC}" presName="vert0" presStyleCnt="0">
        <dgm:presLayoutVars>
          <dgm:dir/>
          <dgm:animOne val="branch"/>
          <dgm:animLvl val="lvl"/>
        </dgm:presLayoutVars>
      </dgm:prSet>
      <dgm:spPr/>
    </dgm:pt>
    <dgm:pt modelId="{C7089AD9-2FEF-4CE3-970D-D49BB0C228E9}" type="pres">
      <dgm:prSet presAssocID="{A2CFB286-869F-4083-AC28-8E9166E66F81}" presName="thickLine" presStyleLbl="alignNode1" presStyleIdx="0" presStyleCnt="2"/>
      <dgm:spPr/>
    </dgm:pt>
    <dgm:pt modelId="{9591679A-037A-4A44-B2C9-3B9654077252}" type="pres">
      <dgm:prSet presAssocID="{A2CFB286-869F-4083-AC28-8E9166E66F81}" presName="horz1" presStyleCnt="0"/>
      <dgm:spPr/>
    </dgm:pt>
    <dgm:pt modelId="{7D4F6B3E-0B92-4880-A2F8-7A4BCB194941}" type="pres">
      <dgm:prSet presAssocID="{A2CFB286-869F-4083-AC28-8E9166E66F81}" presName="tx1" presStyleLbl="revTx" presStyleIdx="0" presStyleCnt="2"/>
      <dgm:spPr/>
    </dgm:pt>
    <dgm:pt modelId="{B37343C0-DCD2-44B6-B937-0110D61A5A65}" type="pres">
      <dgm:prSet presAssocID="{A2CFB286-869F-4083-AC28-8E9166E66F81}" presName="vert1" presStyleCnt="0"/>
      <dgm:spPr/>
    </dgm:pt>
    <dgm:pt modelId="{DA7C4DA9-BAD2-4EED-8F79-652A434DE875}" type="pres">
      <dgm:prSet presAssocID="{F0F37B82-89F1-468B-8602-0C15721F14B9}" presName="thickLine" presStyleLbl="alignNode1" presStyleIdx="1" presStyleCnt="2"/>
      <dgm:spPr/>
    </dgm:pt>
    <dgm:pt modelId="{5CEECBBD-4D22-4879-AF31-4A0B1149BA87}" type="pres">
      <dgm:prSet presAssocID="{F0F37B82-89F1-468B-8602-0C15721F14B9}" presName="horz1" presStyleCnt="0"/>
      <dgm:spPr/>
    </dgm:pt>
    <dgm:pt modelId="{F077B354-5A97-43C9-AA03-168C065978EA}" type="pres">
      <dgm:prSet presAssocID="{F0F37B82-89F1-468B-8602-0C15721F14B9}" presName="tx1" presStyleLbl="revTx" presStyleIdx="1" presStyleCnt="2"/>
      <dgm:spPr/>
    </dgm:pt>
    <dgm:pt modelId="{5799F08E-C704-43A0-B68F-0430C7F0C138}" type="pres">
      <dgm:prSet presAssocID="{F0F37B82-89F1-468B-8602-0C15721F14B9}" presName="vert1" presStyleCnt="0"/>
      <dgm:spPr/>
    </dgm:pt>
  </dgm:ptLst>
  <dgm:cxnLst>
    <dgm:cxn modelId="{8DB53B6B-CD11-41C5-A352-6DEEAA64FAD2}" srcId="{FB513422-9DB4-4DE2-9AC8-55993E075FCC}" destId="{A2CFB286-869F-4083-AC28-8E9166E66F81}" srcOrd="0" destOrd="0" parTransId="{F32B819F-B86B-4143-B462-656FE328C633}" sibTransId="{58DCA24F-50D6-41F5-8918-18AABFFD66F5}"/>
    <dgm:cxn modelId="{639D6477-D9C0-4EFB-818A-79CEDEF019BE}" srcId="{FB513422-9DB4-4DE2-9AC8-55993E075FCC}" destId="{F0F37B82-89F1-468B-8602-0C15721F14B9}" srcOrd="1" destOrd="0" parTransId="{2488DE1C-0DD1-40B1-A024-D0635A6F1641}" sibTransId="{B17D9A96-0D8C-4738-879D-D85BCC811958}"/>
    <dgm:cxn modelId="{7E92D991-C510-4DEF-B7B1-B9C9E7249595}" type="presOf" srcId="{F0F37B82-89F1-468B-8602-0C15721F14B9}" destId="{F077B354-5A97-43C9-AA03-168C065978EA}" srcOrd="0" destOrd="0" presId="urn:microsoft.com/office/officeart/2008/layout/LinedList"/>
    <dgm:cxn modelId="{315578DC-8E44-477F-9A8D-DA410AF0C7C7}" type="presOf" srcId="{A2CFB286-869F-4083-AC28-8E9166E66F81}" destId="{7D4F6B3E-0B92-4880-A2F8-7A4BCB194941}" srcOrd="0" destOrd="0" presId="urn:microsoft.com/office/officeart/2008/layout/LinedList"/>
    <dgm:cxn modelId="{DB164EE7-C4D0-47F1-9FFB-0CBA0FA6FF6A}" type="presOf" srcId="{FB513422-9DB4-4DE2-9AC8-55993E075FCC}" destId="{FEA120CE-9A12-46ED-BB4E-99B68F33345D}" srcOrd="0" destOrd="0" presId="urn:microsoft.com/office/officeart/2008/layout/LinedList"/>
    <dgm:cxn modelId="{5C0C5B7E-E9B7-457A-8376-1472CA8A60D6}" type="presParOf" srcId="{FEA120CE-9A12-46ED-BB4E-99B68F33345D}" destId="{C7089AD9-2FEF-4CE3-970D-D49BB0C228E9}" srcOrd="0" destOrd="0" presId="urn:microsoft.com/office/officeart/2008/layout/LinedList"/>
    <dgm:cxn modelId="{5F15EA9F-2799-4D85-BEA3-3E8D54885795}" type="presParOf" srcId="{FEA120CE-9A12-46ED-BB4E-99B68F33345D}" destId="{9591679A-037A-4A44-B2C9-3B9654077252}" srcOrd="1" destOrd="0" presId="urn:microsoft.com/office/officeart/2008/layout/LinedList"/>
    <dgm:cxn modelId="{4A2FF2FF-AAB7-4425-9087-862B32AE4B3D}" type="presParOf" srcId="{9591679A-037A-4A44-B2C9-3B9654077252}" destId="{7D4F6B3E-0B92-4880-A2F8-7A4BCB194941}" srcOrd="0" destOrd="0" presId="urn:microsoft.com/office/officeart/2008/layout/LinedList"/>
    <dgm:cxn modelId="{44E6A683-45BD-4F85-A4BE-722C5AC3641B}" type="presParOf" srcId="{9591679A-037A-4A44-B2C9-3B9654077252}" destId="{B37343C0-DCD2-44B6-B937-0110D61A5A65}" srcOrd="1" destOrd="0" presId="urn:microsoft.com/office/officeart/2008/layout/LinedList"/>
    <dgm:cxn modelId="{5ED7D061-BE11-4B7F-A923-12333C3E8BED}" type="presParOf" srcId="{FEA120CE-9A12-46ED-BB4E-99B68F33345D}" destId="{DA7C4DA9-BAD2-4EED-8F79-652A434DE875}" srcOrd="2" destOrd="0" presId="urn:microsoft.com/office/officeart/2008/layout/LinedList"/>
    <dgm:cxn modelId="{E97B8499-A734-43AA-9B34-7258450CB535}" type="presParOf" srcId="{FEA120CE-9A12-46ED-BB4E-99B68F33345D}" destId="{5CEECBBD-4D22-4879-AF31-4A0B1149BA87}" srcOrd="3" destOrd="0" presId="urn:microsoft.com/office/officeart/2008/layout/LinedList"/>
    <dgm:cxn modelId="{7E92FFDD-BF7E-4731-BF76-0EFBB0F9D459}" type="presParOf" srcId="{5CEECBBD-4D22-4879-AF31-4A0B1149BA87}" destId="{F077B354-5A97-43C9-AA03-168C065978EA}" srcOrd="0" destOrd="0" presId="urn:microsoft.com/office/officeart/2008/layout/LinedList"/>
    <dgm:cxn modelId="{08D733F7-BAED-4A86-9A6A-74EC6B3F6591}" type="presParOf" srcId="{5CEECBBD-4D22-4879-AF31-4A0B1149BA87}" destId="{5799F08E-C704-43A0-B68F-0430C7F0C138}"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4F6025F-1565-490D-9414-37C1EF44409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8B19ED6-CF5D-4E46-9E27-6B707C99DCBC}">
      <dgm:prSet/>
      <dgm:spPr/>
      <dgm:t>
        <a:bodyPr/>
        <a:lstStyle/>
        <a:p>
          <a:r>
            <a:rPr lang="en-US"/>
            <a:t>Desalación: es el proceso de eliminar la sal del agua de mar o salobre, obteniendo agua dulce. Los dos procesos básicos son la evaporación o destilación y la separación por membrana.</a:t>
          </a:r>
        </a:p>
      </dgm:t>
    </dgm:pt>
    <dgm:pt modelId="{35E7DE78-E20B-424D-9992-B8C85CEBDB8A}" type="parTrans" cxnId="{5FE2AF87-36F0-4815-88C3-A888EE7E03CC}">
      <dgm:prSet/>
      <dgm:spPr/>
      <dgm:t>
        <a:bodyPr/>
        <a:lstStyle/>
        <a:p>
          <a:endParaRPr lang="en-US"/>
        </a:p>
      </dgm:t>
    </dgm:pt>
    <dgm:pt modelId="{133BEC1B-6237-4AA0-8141-9045590D72C9}" type="sibTrans" cxnId="{5FE2AF87-36F0-4815-88C3-A888EE7E03CC}">
      <dgm:prSet/>
      <dgm:spPr/>
      <dgm:t>
        <a:bodyPr/>
        <a:lstStyle/>
        <a:p>
          <a:endParaRPr lang="en-US"/>
        </a:p>
      </dgm:t>
    </dgm:pt>
    <dgm:pt modelId="{629CB564-6BF6-43BD-AB1A-F78B878EB0F5}">
      <dgm:prSet/>
      <dgm:spPr/>
      <dgm:t>
        <a:bodyPr/>
        <a:lstStyle/>
        <a:p>
          <a:r>
            <a:rPr lang="en-US"/>
            <a:t>Puede realizarse por :</a:t>
          </a:r>
        </a:p>
      </dgm:t>
    </dgm:pt>
    <dgm:pt modelId="{4AF72C58-A394-4E08-9CD8-4C57C0EB7C43}" type="parTrans" cxnId="{DA348061-C216-429B-8080-56315A83A5A8}">
      <dgm:prSet/>
      <dgm:spPr/>
      <dgm:t>
        <a:bodyPr/>
        <a:lstStyle/>
        <a:p>
          <a:endParaRPr lang="en-US"/>
        </a:p>
      </dgm:t>
    </dgm:pt>
    <dgm:pt modelId="{49589EEA-8E8D-4C72-8C00-7F3D3134F471}" type="sibTrans" cxnId="{DA348061-C216-429B-8080-56315A83A5A8}">
      <dgm:prSet/>
      <dgm:spPr/>
      <dgm:t>
        <a:bodyPr/>
        <a:lstStyle/>
        <a:p>
          <a:endParaRPr lang="en-US"/>
        </a:p>
      </dgm:t>
    </dgm:pt>
    <dgm:pt modelId="{73CB1BD5-B767-487C-BAC4-29C68CD22AB1}">
      <dgm:prSet/>
      <dgm:spPr/>
      <dgm:t>
        <a:bodyPr/>
        <a:lstStyle/>
        <a:p>
          <a:r>
            <a:rPr lang="en-US"/>
            <a:t>Ósmosis inversa </a:t>
          </a:r>
        </a:p>
      </dgm:t>
    </dgm:pt>
    <dgm:pt modelId="{1FADCDE2-3FD3-4748-8FA1-87914E268FA8}" type="parTrans" cxnId="{D47EE712-5275-4142-BBAC-9C52039EAF3D}">
      <dgm:prSet/>
      <dgm:spPr/>
      <dgm:t>
        <a:bodyPr/>
        <a:lstStyle/>
        <a:p>
          <a:endParaRPr lang="en-US"/>
        </a:p>
      </dgm:t>
    </dgm:pt>
    <dgm:pt modelId="{0C94064D-659E-4625-B49E-BF881F34E12E}" type="sibTrans" cxnId="{D47EE712-5275-4142-BBAC-9C52039EAF3D}">
      <dgm:prSet/>
      <dgm:spPr/>
      <dgm:t>
        <a:bodyPr/>
        <a:lstStyle/>
        <a:p>
          <a:endParaRPr lang="en-US"/>
        </a:p>
      </dgm:t>
    </dgm:pt>
    <dgm:pt modelId="{CC429319-0EDE-46E8-A374-E57055A479B3}">
      <dgm:prSet/>
      <dgm:spPr/>
      <dgm:t>
        <a:bodyPr/>
        <a:lstStyle/>
        <a:p>
          <a:r>
            <a:rPr lang="en-US"/>
            <a:t>Destilación </a:t>
          </a:r>
        </a:p>
      </dgm:t>
    </dgm:pt>
    <dgm:pt modelId="{365042C2-AFAA-4D65-AC63-56ACD65389D3}" type="parTrans" cxnId="{3415A507-84D7-4A7E-89C8-D716DCBFC520}">
      <dgm:prSet/>
      <dgm:spPr/>
      <dgm:t>
        <a:bodyPr/>
        <a:lstStyle/>
        <a:p>
          <a:endParaRPr lang="en-US"/>
        </a:p>
      </dgm:t>
    </dgm:pt>
    <dgm:pt modelId="{26CAF62A-C5EC-442C-AC39-1460C537F6F3}" type="sibTrans" cxnId="{3415A507-84D7-4A7E-89C8-D716DCBFC520}">
      <dgm:prSet/>
      <dgm:spPr/>
      <dgm:t>
        <a:bodyPr/>
        <a:lstStyle/>
        <a:p>
          <a:endParaRPr lang="en-US"/>
        </a:p>
      </dgm:t>
    </dgm:pt>
    <dgm:pt modelId="{AD2E0902-2679-4FFD-9AC5-5536647135C2}">
      <dgm:prSet/>
      <dgm:spPr/>
      <dgm:t>
        <a:bodyPr/>
        <a:lstStyle/>
        <a:p>
          <a:r>
            <a:rPr lang="en-US"/>
            <a:t>Congelación </a:t>
          </a:r>
        </a:p>
      </dgm:t>
    </dgm:pt>
    <dgm:pt modelId="{BFAC36E2-F194-4D8D-B92A-F3B611636005}" type="parTrans" cxnId="{5ABCBCDE-3D9C-4929-90CE-B83C4FBD936A}">
      <dgm:prSet/>
      <dgm:spPr/>
      <dgm:t>
        <a:bodyPr/>
        <a:lstStyle/>
        <a:p>
          <a:endParaRPr lang="en-US"/>
        </a:p>
      </dgm:t>
    </dgm:pt>
    <dgm:pt modelId="{8C2F59F5-1201-41BC-9D40-DDB6B1069BE1}" type="sibTrans" cxnId="{5ABCBCDE-3D9C-4929-90CE-B83C4FBD936A}">
      <dgm:prSet/>
      <dgm:spPr/>
      <dgm:t>
        <a:bodyPr/>
        <a:lstStyle/>
        <a:p>
          <a:endParaRPr lang="en-US"/>
        </a:p>
      </dgm:t>
    </dgm:pt>
    <dgm:pt modelId="{055484CC-DBF4-41A3-A3B6-BD5C185B2C1B}">
      <dgm:prSet/>
      <dgm:spPr/>
      <dgm:t>
        <a:bodyPr/>
        <a:lstStyle/>
        <a:p>
          <a:r>
            <a:rPr lang="en-US"/>
            <a:t>Evaporación relámpago </a:t>
          </a:r>
        </a:p>
      </dgm:t>
    </dgm:pt>
    <dgm:pt modelId="{CF37E022-BA77-47B7-AD7B-E84911920861}" type="parTrans" cxnId="{99CCF2C7-E2DF-4B72-B691-8D7AE527623A}">
      <dgm:prSet/>
      <dgm:spPr/>
      <dgm:t>
        <a:bodyPr/>
        <a:lstStyle/>
        <a:p>
          <a:endParaRPr lang="en-US"/>
        </a:p>
      </dgm:t>
    </dgm:pt>
    <dgm:pt modelId="{9D505B3C-85C4-4CC2-BA47-FB1BAB592058}" type="sibTrans" cxnId="{99CCF2C7-E2DF-4B72-B691-8D7AE527623A}">
      <dgm:prSet/>
      <dgm:spPr/>
      <dgm:t>
        <a:bodyPr/>
        <a:lstStyle/>
        <a:p>
          <a:endParaRPr lang="en-US"/>
        </a:p>
      </dgm:t>
    </dgm:pt>
    <dgm:pt modelId="{07CEBC21-00C3-4FAF-AA4F-16E6BEF1F6E3}">
      <dgm:prSet/>
      <dgm:spPr/>
      <dgm:t>
        <a:bodyPr/>
        <a:lstStyle/>
        <a:p>
          <a:r>
            <a:rPr lang="en-US"/>
            <a:t>Formación de hidratos </a:t>
          </a:r>
        </a:p>
      </dgm:t>
    </dgm:pt>
    <dgm:pt modelId="{9EB67329-1D1E-4E3F-8F3C-4E2FA7CA2C20}" type="parTrans" cxnId="{537FEB68-5BF2-4A71-BD4E-76437403EA9D}">
      <dgm:prSet/>
      <dgm:spPr/>
      <dgm:t>
        <a:bodyPr/>
        <a:lstStyle/>
        <a:p>
          <a:endParaRPr lang="en-US"/>
        </a:p>
      </dgm:t>
    </dgm:pt>
    <dgm:pt modelId="{D3D9091E-60DD-42BF-85DB-D506E916BB46}" type="sibTrans" cxnId="{537FEB68-5BF2-4A71-BD4E-76437403EA9D}">
      <dgm:prSet/>
      <dgm:spPr/>
      <dgm:t>
        <a:bodyPr/>
        <a:lstStyle/>
        <a:p>
          <a:endParaRPr lang="en-US"/>
        </a:p>
      </dgm:t>
    </dgm:pt>
    <dgm:pt modelId="{0F21A990-3517-4273-9797-82D521456F69}" type="pres">
      <dgm:prSet presAssocID="{14F6025F-1565-490D-9414-37C1EF44409D}" presName="linear" presStyleCnt="0">
        <dgm:presLayoutVars>
          <dgm:animLvl val="lvl"/>
          <dgm:resizeHandles val="exact"/>
        </dgm:presLayoutVars>
      </dgm:prSet>
      <dgm:spPr/>
    </dgm:pt>
    <dgm:pt modelId="{594B7E5C-9E70-484F-9201-E6A6C94F7DDA}" type="pres">
      <dgm:prSet presAssocID="{48B19ED6-CF5D-4E46-9E27-6B707C99DCBC}" presName="parentText" presStyleLbl="node1" presStyleIdx="0" presStyleCnt="2">
        <dgm:presLayoutVars>
          <dgm:chMax val="0"/>
          <dgm:bulletEnabled val="1"/>
        </dgm:presLayoutVars>
      </dgm:prSet>
      <dgm:spPr/>
    </dgm:pt>
    <dgm:pt modelId="{6D8FF201-567A-4B6C-A0EB-37567A4244CD}" type="pres">
      <dgm:prSet presAssocID="{133BEC1B-6237-4AA0-8141-9045590D72C9}" presName="spacer" presStyleCnt="0"/>
      <dgm:spPr/>
    </dgm:pt>
    <dgm:pt modelId="{4F976346-FAAD-4752-9FC1-98F94D4116A2}" type="pres">
      <dgm:prSet presAssocID="{629CB564-6BF6-43BD-AB1A-F78B878EB0F5}" presName="parentText" presStyleLbl="node1" presStyleIdx="1" presStyleCnt="2">
        <dgm:presLayoutVars>
          <dgm:chMax val="0"/>
          <dgm:bulletEnabled val="1"/>
        </dgm:presLayoutVars>
      </dgm:prSet>
      <dgm:spPr/>
    </dgm:pt>
    <dgm:pt modelId="{6DBEC33F-4D72-4FA0-A2E4-71753703A9CD}" type="pres">
      <dgm:prSet presAssocID="{629CB564-6BF6-43BD-AB1A-F78B878EB0F5}" presName="childText" presStyleLbl="revTx" presStyleIdx="0" presStyleCnt="1">
        <dgm:presLayoutVars>
          <dgm:bulletEnabled val="1"/>
        </dgm:presLayoutVars>
      </dgm:prSet>
      <dgm:spPr/>
    </dgm:pt>
  </dgm:ptLst>
  <dgm:cxnLst>
    <dgm:cxn modelId="{3415A507-84D7-4A7E-89C8-D716DCBFC520}" srcId="{629CB564-6BF6-43BD-AB1A-F78B878EB0F5}" destId="{CC429319-0EDE-46E8-A374-E57055A479B3}" srcOrd="1" destOrd="0" parTransId="{365042C2-AFAA-4D65-AC63-56ACD65389D3}" sibTransId="{26CAF62A-C5EC-442C-AC39-1460C537F6F3}"/>
    <dgm:cxn modelId="{764DDE07-6887-4A61-A3B1-B917810F4DE7}" type="presOf" srcId="{CC429319-0EDE-46E8-A374-E57055A479B3}" destId="{6DBEC33F-4D72-4FA0-A2E4-71753703A9CD}" srcOrd="0" destOrd="1" presId="urn:microsoft.com/office/officeart/2005/8/layout/vList2"/>
    <dgm:cxn modelId="{D47EE712-5275-4142-BBAC-9C52039EAF3D}" srcId="{629CB564-6BF6-43BD-AB1A-F78B878EB0F5}" destId="{73CB1BD5-B767-487C-BAC4-29C68CD22AB1}" srcOrd="0" destOrd="0" parTransId="{1FADCDE2-3FD3-4748-8FA1-87914E268FA8}" sibTransId="{0C94064D-659E-4625-B49E-BF881F34E12E}"/>
    <dgm:cxn modelId="{A5C76933-BDAF-4583-855F-81DAE771F703}" type="presOf" srcId="{07CEBC21-00C3-4FAF-AA4F-16E6BEF1F6E3}" destId="{6DBEC33F-4D72-4FA0-A2E4-71753703A9CD}" srcOrd="0" destOrd="4" presId="urn:microsoft.com/office/officeart/2005/8/layout/vList2"/>
    <dgm:cxn modelId="{CBB2C039-BB8D-4A79-A228-C647117DA74E}" type="presOf" srcId="{48B19ED6-CF5D-4E46-9E27-6B707C99DCBC}" destId="{594B7E5C-9E70-484F-9201-E6A6C94F7DDA}" srcOrd="0" destOrd="0" presId="urn:microsoft.com/office/officeart/2005/8/layout/vList2"/>
    <dgm:cxn modelId="{9AD5035E-0738-48E9-9FAA-BB93048B9741}" type="presOf" srcId="{629CB564-6BF6-43BD-AB1A-F78B878EB0F5}" destId="{4F976346-FAAD-4752-9FC1-98F94D4116A2}" srcOrd="0" destOrd="0" presId="urn:microsoft.com/office/officeart/2005/8/layout/vList2"/>
    <dgm:cxn modelId="{DA348061-C216-429B-8080-56315A83A5A8}" srcId="{14F6025F-1565-490D-9414-37C1EF44409D}" destId="{629CB564-6BF6-43BD-AB1A-F78B878EB0F5}" srcOrd="1" destOrd="0" parTransId="{4AF72C58-A394-4E08-9CD8-4C57C0EB7C43}" sibTransId="{49589EEA-8E8D-4C72-8C00-7F3D3134F471}"/>
    <dgm:cxn modelId="{537FEB68-5BF2-4A71-BD4E-76437403EA9D}" srcId="{629CB564-6BF6-43BD-AB1A-F78B878EB0F5}" destId="{07CEBC21-00C3-4FAF-AA4F-16E6BEF1F6E3}" srcOrd="4" destOrd="0" parTransId="{9EB67329-1D1E-4E3F-8F3C-4E2FA7CA2C20}" sibTransId="{D3D9091E-60DD-42BF-85DB-D506E916BB46}"/>
    <dgm:cxn modelId="{B10DDB53-2C0A-4735-9BF3-E4A4EA2DCCD8}" type="presOf" srcId="{AD2E0902-2679-4FFD-9AC5-5536647135C2}" destId="{6DBEC33F-4D72-4FA0-A2E4-71753703A9CD}" srcOrd="0" destOrd="2" presId="urn:microsoft.com/office/officeart/2005/8/layout/vList2"/>
    <dgm:cxn modelId="{60B36F75-637A-4EA7-80F0-DD6396788C47}" type="presOf" srcId="{055484CC-DBF4-41A3-A3B6-BD5C185B2C1B}" destId="{6DBEC33F-4D72-4FA0-A2E4-71753703A9CD}" srcOrd="0" destOrd="3" presId="urn:microsoft.com/office/officeart/2005/8/layout/vList2"/>
    <dgm:cxn modelId="{5FE2AF87-36F0-4815-88C3-A888EE7E03CC}" srcId="{14F6025F-1565-490D-9414-37C1EF44409D}" destId="{48B19ED6-CF5D-4E46-9E27-6B707C99DCBC}" srcOrd="0" destOrd="0" parTransId="{35E7DE78-E20B-424D-9992-B8C85CEBDB8A}" sibTransId="{133BEC1B-6237-4AA0-8141-9045590D72C9}"/>
    <dgm:cxn modelId="{69B9B59F-8796-44E8-ACCC-3C25677CD4CE}" type="presOf" srcId="{73CB1BD5-B767-487C-BAC4-29C68CD22AB1}" destId="{6DBEC33F-4D72-4FA0-A2E4-71753703A9CD}" srcOrd="0" destOrd="0" presId="urn:microsoft.com/office/officeart/2005/8/layout/vList2"/>
    <dgm:cxn modelId="{718C42B4-1ABF-4DAA-9D74-4C6306D062B0}" type="presOf" srcId="{14F6025F-1565-490D-9414-37C1EF44409D}" destId="{0F21A990-3517-4273-9797-82D521456F69}" srcOrd="0" destOrd="0" presId="urn:microsoft.com/office/officeart/2005/8/layout/vList2"/>
    <dgm:cxn modelId="{99CCF2C7-E2DF-4B72-B691-8D7AE527623A}" srcId="{629CB564-6BF6-43BD-AB1A-F78B878EB0F5}" destId="{055484CC-DBF4-41A3-A3B6-BD5C185B2C1B}" srcOrd="3" destOrd="0" parTransId="{CF37E022-BA77-47B7-AD7B-E84911920861}" sibTransId="{9D505B3C-85C4-4CC2-BA47-FB1BAB592058}"/>
    <dgm:cxn modelId="{5ABCBCDE-3D9C-4929-90CE-B83C4FBD936A}" srcId="{629CB564-6BF6-43BD-AB1A-F78B878EB0F5}" destId="{AD2E0902-2679-4FFD-9AC5-5536647135C2}" srcOrd="2" destOrd="0" parTransId="{BFAC36E2-F194-4D8D-B92A-F3B611636005}" sibTransId="{8C2F59F5-1201-41BC-9D40-DDB6B1069BE1}"/>
    <dgm:cxn modelId="{CAD11808-0BA6-437A-9CB4-0AC246B99853}" type="presParOf" srcId="{0F21A990-3517-4273-9797-82D521456F69}" destId="{594B7E5C-9E70-484F-9201-E6A6C94F7DDA}" srcOrd="0" destOrd="0" presId="urn:microsoft.com/office/officeart/2005/8/layout/vList2"/>
    <dgm:cxn modelId="{B6FCEA6F-E81E-4D11-B963-2C4EA4511578}" type="presParOf" srcId="{0F21A990-3517-4273-9797-82D521456F69}" destId="{6D8FF201-567A-4B6C-A0EB-37567A4244CD}" srcOrd="1" destOrd="0" presId="urn:microsoft.com/office/officeart/2005/8/layout/vList2"/>
    <dgm:cxn modelId="{A077061E-FB9D-4424-91F5-815C20DE0321}" type="presParOf" srcId="{0F21A990-3517-4273-9797-82D521456F69}" destId="{4F976346-FAAD-4752-9FC1-98F94D4116A2}" srcOrd="2" destOrd="0" presId="urn:microsoft.com/office/officeart/2005/8/layout/vList2"/>
    <dgm:cxn modelId="{1648F319-5E08-45A6-A139-2CE498340E5D}" type="presParOf" srcId="{0F21A990-3517-4273-9797-82D521456F69}" destId="{6DBEC33F-4D72-4FA0-A2E4-71753703A9C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68A095A-732E-4B5B-A67D-ED9A8621A36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F847F76-9848-4566-9A40-28BB1325DDD0}">
      <dgm:prSet/>
      <dgm:spPr/>
      <dgm:t>
        <a:bodyPr/>
        <a:lstStyle/>
        <a:p>
          <a:r>
            <a:rPr lang="es-AR"/>
            <a:t>Permite ampliar los abastecimientos de agua y resolver el problema de los vertidos del agua residual.</a:t>
          </a:r>
          <a:endParaRPr lang="en-US"/>
        </a:p>
      </dgm:t>
    </dgm:pt>
    <dgm:pt modelId="{1A78D853-002C-41D0-BEF7-0FB5CB1834E5}" type="parTrans" cxnId="{50870DAB-E210-4913-AE2A-B92C1C95CCE1}">
      <dgm:prSet/>
      <dgm:spPr/>
      <dgm:t>
        <a:bodyPr/>
        <a:lstStyle/>
        <a:p>
          <a:endParaRPr lang="en-US"/>
        </a:p>
      </dgm:t>
    </dgm:pt>
    <dgm:pt modelId="{F280C68D-1233-41DE-91AE-AE1811DC1F4B}" type="sibTrans" cxnId="{50870DAB-E210-4913-AE2A-B92C1C95CCE1}">
      <dgm:prSet/>
      <dgm:spPr/>
      <dgm:t>
        <a:bodyPr/>
        <a:lstStyle/>
        <a:p>
          <a:endParaRPr lang="en-US"/>
        </a:p>
      </dgm:t>
    </dgm:pt>
    <dgm:pt modelId="{52FAA418-1A5C-498F-ADA4-E22D370DBE09}">
      <dgm:prSet/>
      <dgm:spPr/>
      <dgm:t>
        <a:bodyPr/>
        <a:lstStyle/>
        <a:p>
          <a:r>
            <a:rPr lang="es-AR"/>
            <a:t>El proceso consiste en devolverle, parcial o totalmente, el nivel de calidad que tenía antes de ser utilizada.</a:t>
          </a:r>
          <a:endParaRPr lang="en-US"/>
        </a:p>
      </dgm:t>
    </dgm:pt>
    <dgm:pt modelId="{0B165391-28B6-4B35-A6CE-62281667601B}" type="parTrans" cxnId="{1DBF0BCD-B8C5-4990-A727-5C23478885C2}">
      <dgm:prSet/>
      <dgm:spPr/>
      <dgm:t>
        <a:bodyPr/>
        <a:lstStyle/>
        <a:p>
          <a:endParaRPr lang="en-US"/>
        </a:p>
      </dgm:t>
    </dgm:pt>
    <dgm:pt modelId="{B39D96B2-4F24-4709-9D63-1427D4C03AAB}" type="sibTrans" cxnId="{1DBF0BCD-B8C5-4990-A727-5C23478885C2}">
      <dgm:prSet/>
      <dgm:spPr/>
      <dgm:t>
        <a:bodyPr/>
        <a:lstStyle/>
        <a:p>
          <a:endParaRPr lang="en-US"/>
        </a:p>
      </dgm:t>
    </dgm:pt>
    <dgm:pt modelId="{D82D2130-AA33-4AC3-9C57-F90C9C7C2A5B}" type="pres">
      <dgm:prSet presAssocID="{B68A095A-732E-4B5B-A67D-ED9A8621A369}" presName="linear" presStyleCnt="0">
        <dgm:presLayoutVars>
          <dgm:animLvl val="lvl"/>
          <dgm:resizeHandles val="exact"/>
        </dgm:presLayoutVars>
      </dgm:prSet>
      <dgm:spPr/>
    </dgm:pt>
    <dgm:pt modelId="{85765CDB-F58F-4EE0-9FBF-6D07E8C06679}" type="pres">
      <dgm:prSet presAssocID="{0F847F76-9848-4566-9A40-28BB1325DDD0}" presName="parentText" presStyleLbl="node1" presStyleIdx="0" presStyleCnt="2">
        <dgm:presLayoutVars>
          <dgm:chMax val="0"/>
          <dgm:bulletEnabled val="1"/>
        </dgm:presLayoutVars>
      </dgm:prSet>
      <dgm:spPr/>
    </dgm:pt>
    <dgm:pt modelId="{7A303101-C0AA-49FE-BECB-C43BB3060C4E}" type="pres">
      <dgm:prSet presAssocID="{F280C68D-1233-41DE-91AE-AE1811DC1F4B}" presName="spacer" presStyleCnt="0"/>
      <dgm:spPr/>
    </dgm:pt>
    <dgm:pt modelId="{37E483D3-0663-4379-8441-E0402A2673A5}" type="pres">
      <dgm:prSet presAssocID="{52FAA418-1A5C-498F-ADA4-E22D370DBE09}" presName="parentText" presStyleLbl="node1" presStyleIdx="1" presStyleCnt="2">
        <dgm:presLayoutVars>
          <dgm:chMax val="0"/>
          <dgm:bulletEnabled val="1"/>
        </dgm:presLayoutVars>
      </dgm:prSet>
      <dgm:spPr/>
    </dgm:pt>
  </dgm:ptLst>
  <dgm:cxnLst>
    <dgm:cxn modelId="{69E57C55-BE78-4373-B207-C419A046F32B}" type="presOf" srcId="{B68A095A-732E-4B5B-A67D-ED9A8621A369}" destId="{D82D2130-AA33-4AC3-9C57-F90C9C7C2A5B}" srcOrd="0" destOrd="0" presId="urn:microsoft.com/office/officeart/2005/8/layout/vList2"/>
    <dgm:cxn modelId="{50870DAB-E210-4913-AE2A-B92C1C95CCE1}" srcId="{B68A095A-732E-4B5B-A67D-ED9A8621A369}" destId="{0F847F76-9848-4566-9A40-28BB1325DDD0}" srcOrd="0" destOrd="0" parTransId="{1A78D853-002C-41D0-BEF7-0FB5CB1834E5}" sibTransId="{F280C68D-1233-41DE-91AE-AE1811DC1F4B}"/>
    <dgm:cxn modelId="{DDF7D2BD-C0E6-435D-8521-5AECEADEED4F}" type="presOf" srcId="{0F847F76-9848-4566-9A40-28BB1325DDD0}" destId="{85765CDB-F58F-4EE0-9FBF-6D07E8C06679}" srcOrd="0" destOrd="0" presId="urn:microsoft.com/office/officeart/2005/8/layout/vList2"/>
    <dgm:cxn modelId="{94B9ABBE-B313-47BC-8A24-19C803972516}" type="presOf" srcId="{52FAA418-1A5C-498F-ADA4-E22D370DBE09}" destId="{37E483D3-0663-4379-8441-E0402A2673A5}" srcOrd="0" destOrd="0" presId="urn:microsoft.com/office/officeart/2005/8/layout/vList2"/>
    <dgm:cxn modelId="{1DBF0BCD-B8C5-4990-A727-5C23478885C2}" srcId="{B68A095A-732E-4B5B-A67D-ED9A8621A369}" destId="{52FAA418-1A5C-498F-ADA4-E22D370DBE09}" srcOrd="1" destOrd="0" parTransId="{0B165391-28B6-4B35-A6CE-62281667601B}" sibTransId="{B39D96B2-4F24-4709-9D63-1427D4C03AAB}"/>
    <dgm:cxn modelId="{A8F82832-A06D-40CE-BB94-70A117B69DC0}" type="presParOf" srcId="{D82D2130-AA33-4AC3-9C57-F90C9C7C2A5B}" destId="{85765CDB-F58F-4EE0-9FBF-6D07E8C06679}" srcOrd="0" destOrd="0" presId="urn:microsoft.com/office/officeart/2005/8/layout/vList2"/>
    <dgm:cxn modelId="{4BA489F8-BFE1-4926-8F88-09040BA6C664}" type="presParOf" srcId="{D82D2130-AA33-4AC3-9C57-F90C9C7C2A5B}" destId="{7A303101-C0AA-49FE-BECB-C43BB3060C4E}" srcOrd="1" destOrd="0" presId="urn:microsoft.com/office/officeart/2005/8/layout/vList2"/>
    <dgm:cxn modelId="{B99F81CE-9C03-4375-A640-BC18CE208F8E}" type="presParOf" srcId="{D82D2130-AA33-4AC3-9C57-F90C9C7C2A5B}" destId="{37E483D3-0663-4379-8441-E0402A2673A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358783C-45D1-4F21-9709-1E8793EE134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6774E9A-0A46-47B0-9997-535B97D843AD}">
      <dgm:prSet/>
      <dgm:spPr/>
      <dgm:t>
        <a:bodyPr/>
        <a:lstStyle/>
        <a:p>
          <a:r>
            <a:rPr lang="es-AR"/>
            <a:t>Ventajas del uso del agua regenerada:</a:t>
          </a:r>
          <a:endParaRPr lang="en-US"/>
        </a:p>
      </dgm:t>
    </dgm:pt>
    <dgm:pt modelId="{4DD846C4-5E8A-40BE-9870-2A81763F005A}" type="parTrans" cxnId="{36881EB0-EEAB-40BB-BBDC-B6B338A46AD5}">
      <dgm:prSet/>
      <dgm:spPr/>
      <dgm:t>
        <a:bodyPr/>
        <a:lstStyle/>
        <a:p>
          <a:endParaRPr lang="en-US"/>
        </a:p>
      </dgm:t>
    </dgm:pt>
    <dgm:pt modelId="{BA717354-2136-4695-B6F9-FF51DFCF7E06}" type="sibTrans" cxnId="{36881EB0-EEAB-40BB-BBDC-B6B338A46AD5}">
      <dgm:prSet/>
      <dgm:spPr/>
      <dgm:t>
        <a:bodyPr/>
        <a:lstStyle/>
        <a:p>
          <a:endParaRPr lang="en-US"/>
        </a:p>
      </dgm:t>
    </dgm:pt>
    <dgm:pt modelId="{54FCF633-C2D5-4E92-9C21-D4E6C6E0613C}">
      <dgm:prSet/>
      <dgm:spPr/>
      <dgm:t>
        <a:bodyPr/>
        <a:lstStyle/>
        <a:p>
          <a:r>
            <a:rPr lang="es-ES"/>
            <a:t>Aumenta las fuentes de abastecimiento</a:t>
          </a:r>
          <a:endParaRPr lang="en-US"/>
        </a:p>
      </dgm:t>
    </dgm:pt>
    <dgm:pt modelId="{DB5DCB5C-91FA-4548-8635-0FB1E19F436A}" type="parTrans" cxnId="{DAAFB193-E668-41AF-B796-AB7F7D7CE360}">
      <dgm:prSet/>
      <dgm:spPr/>
      <dgm:t>
        <a:bodyPr/>
        <a:lstStyle/>
        <a:p>
          <a:endParaRPr lang="en-US"/>
        </a:p>
      </dgm:t>
    </dgm:pt>
    <dgm:pt modelId="{714F0D4E-6104-4693-9C6D-A220653FEEE2}" type="sibTrans" cxnId="{DAAFB193-E668-41AF-B796-AB7F7D7CE360}">
      <dgm:prSet/>
      <dgm:spPr/>
      <dgm:t>
        <a:bodyPr/>
        <a:lstStyle/>
        <a:p>
          <a:endParaRPr lang="en-US"/>
        </a:p>
      </dgm:t>
    </dgm:pt>
    <dgm:pt modelId="{782D9BAE-B93C-4AC5-8FAF-6548A18C5626}">
      <dgm:prSet/>
      <dgm:spPr/>
      <dgm:t>
        <a:bodyPr/>
        <a:lstStyle/>
        <a:p>
          <a:r>
            <a:rPr lang="es-ES"/>
            <a:t>Disminuye los costes de tratamiento y vertido del agua residual</a:t>
          </a:r>
          <a:endParaRPr lang="en-US"/>
        </a:p>
      </dgm:t>
    </dgm:pt>
    <dgm:pt modelId="{62FAB6C1-A25D-4EAE-AA17-4908BF334E42}" type="parTrans" cxnId="{7D19B7F3-8B57-440E-A4E8-BFF042CB2560}">
      <dgm:prSet/>
      <dgm:spPr/>
      <dgm:t>
        <a:bodyPr/>
        <a:lstStyle/>
        <a:p>
          <a:endParaRPr lang="en-US"/>
        </a:p>
      </dgm:t>
    </dgm:pt>
    <dgm:pt modelId="{9D431FD9-91F8-4B0B-AF8E-33C2E4C56FD4}" type="sibTrans" cxnId="{7D19B7F3-8B57-440E-A4E8-BFF042CB2560}">
      <dgm:prSet/>
      <dgm:spPr/>
      <dgm:t>
        <a:bodyPr/>
        <a:lstStyle/>
        <a:p>
          <a:endParaRPr lang="en-US"/>
        </a:p>
      </dgm:t>
    </dgm:pt>
    <dgm:pt modelId="{5AFF1DD6-A968-4262-82BF-4C1F8A406E4F}">
      <dgm:prSet/>
      <dgm:spPr/>
      <dgm:t>
        <a:bodyPr/>
        <a:lstStyle/>
        <a:p>
          <a:r>
            <a:rPr lang="es-ES"/>
            <a:t>Reduce el aporte de contaminantes a los cursos naturales</a:t>
          </a:r>
          <a:endParaRPr lang="en-US"/>
        </a:p>
      </dgm:t>
    </dgm:pt>
    <dgm:pt modelId="{DACFA3D4-DCC3-4963-B8A4-CC9AECABC865}" type="parTrans" cxnId="{98DC9B86-470F-49CC-8881-38CB3BF91A60}">
      <dgm:prSet/>
      <dgm:spPr/>
      <dgm:t>
        <a:bodyPr/>
        <a:lstStyle/>
        <a:p>
          <a:endParaRPr lang="en-US"/>
        </a:p>
      </dgm:t>
    </dgm:pt>
    <dgm:pt modelId="{64C51230-DB5C-4E92-9DCA-8D3389A31B66}" type="sibTrans" cxnId="{98DC9B86-470F-49CC-8881-38CB3BF91A60}">
      <dgm:prSet/>
      <dgm:spPr/>
      <dgm:t>
        <a:bodyPr/>
        <a:lstStyle/>
        <a:p>
          <a:endParaRPr lang="en-US"/>
        </a:p>
      </dgm:t>
    </dgm:pt>
    <dgm:pt modelId="{33EE5A6E-7A24-4260-83D2-7E0F2E455A17}">
      <dgm:prSet/>
      <dgm:spPr/>
      <dgm:t>
        <a:bodyPr/>
        <a:lstStyle/>
        <a:p>
          <a:r>
            <a:rPr lang="es-ES"/>
            <a:t>Reduce o suprime las instalaciones adicionales </a:t>
          </a:r>
          <a:endParaRPr lang="en-US"/>
        </a:p>
      </dgm:t>
    </dgm:pt>
    <dgm:pt modelId="{4EAE9C2F-AD29-4EB9-9D16-E9204F3BB3A5}" type="parTrans" cxnId="{A9DF019E-86B5-45B5-9C2A-A235BAE7851B}">
      <dgm:prSet/>
      <dgm:spPr/>
      <dgm:t>
        <a:bodyPr/>
        <a:lstStyle/>
        <a:p>
          <a:endParaRPr lang="en-US"/>
        </a:p>
      </dgm:t>
    </dgm:pt>
    <dgm:pt modelId="{9D84AC2E-6416-417E-AD13-3F3A1E090085}" type="sibTrans" cxnId="{A9DF019E-86B5-45B5-9C2A-A235BAE7851B}">
      <dgm:prSet/>
      <dgm:spPr/>
      <dgm:t>
        <a:bodyPr/>
        <a:lstStyle/>
        <a:p>
          <a:endParaRPr lang="en-US"/>
        </a:p>
      </dgm:t>
    </dgm:pt>
    <dgm:pt modelId="{9B049C29-182E-43BA-A967-73DDE6388939}">
      <dgm:prSet/>
      <dgm:spPr/>
      <dgm:t>
        <a:bodyPr/>
        <a:lstStyle/>
        <a:p>
          <a:r>
            <a:rPr lang="es-ES"/>
            <a:t>Permite el aprovechamiento de los elementos nutritivos contenidos en el agua por parte de los cultivos.</a:t>
          </a:r>
          <a:endParaRPr lang="en-US"/>
        </a:p>
      </dgm:t>
    </dgm:pt>
    <dgm:pt modelId="{E04A4C1B-135C-4567-A6CA-C4B85AF271D7}" type="parTrans" cxnId="{69AA3CFE-EB6D-482A-8505-E6E0A6B411D9}">
      <dgm:prSet/>
      <dgm:spPr/>
      <dgm:t>
        <a:bodyPr/>
        <a:lstStyle/>
        <a:p>
          <a:endParaRPr lang="en-US"/>
        </a:p>
      </dgm:t>
    </dgm:pt>
    <dgm:pt modelId="{DBF3E829-BDB4-4347-9CD1-DED6C885DDE7}" type="sibTrans" cxnId="{69AA3CFE-EB6D-482A-8505-E6E0A6B411D9}">
      <dgm:prSet/>
      <dgm:spPr/>
      <dgm:t>
        <a:bodyPr/>
        <a:lstStyle/>
        <a:p>
          <a:endParaRPr lang="en-US"/>
        </a:p>
      </dgm:t>
    </dgm:pt>
    <dgm:pt modelId="{DC39BA6E-BD49-4D8A-A7CF-701256CA2C4A}">
      <dgm:prSet/>
      <dgm:spPr/>
      <dgm:t>
        <a:bodyPr/>
        <a:lstStyle/>
        <a:p>
          <a:r>
            <a:rPr lang="es-ES"/>
            <a:t>Genera un mayor ahorro energético con relación a la utilización de aguas subterráneas.</a:t>
          </a:r>
          <a:endParaRPr lang="en-US"/>
        </a:p>
      </dgm:t>
    </dgm:pt>
    <dgm:pt modelId="{C5F0753E-DFD6-41AA-A1F3-6290DFEC3F59}" type="parTrans" cxnId="{9A96FC72-E0FF-42F2-B6B7-806AF8A43782}">
      <dgm:prSet/>
      <dgm:spPr/>
      <dgm:t>
        <a:bodyPr/>
        <a:lstStyle/>
        <a:p>
          <a:endParaRPr lang="en-US"/>
        </a:p>
      </dgm:t>
    </dgm:pt>
    <dgm:pt modelId="{9050305F-3A9D-4534-A176-BBBDB022312C}" type="sibTrans" cxnId="{9A96FC72-E0FF-42F2-B6B7-806AF8A43782}">
      <dgm:prSet/>
      <dgm:spPr/>
      <dgm:t>
        <a:bodyPr/>
        <a:lstStyle/>
        <a:p>
          <a:endParaRPr lang="en-US"/>
        </a:p>
      </dgm:t>
    </dgm:pt>
    <dgm:pt modelId="{C0CAD00F-6ED0-4DC9-8970-DAB8D83D219B}" type="pres">
      <dgm:prSet presAssocID="{7358783C-45D1-4F21-9709-1E8793EE1347}" presName="linear" presStyleCnt="0">
        <dgm:presLayoutVars>
          <dgm:animLvl val="lvl"/>
          <dgm:resizeHandles val="exact"/>
        </dgm:presLayoutVars>
      </dgm:prSet>
      <dgm:spPr/>
    </dgm:pt>
    <dgm:pt modelId="{D52F73D3-388E-4467-949B-E76E7E533BB7}" type="pres">
      <dgm:prSet presAssocID="{C6774E9A-0A46-47B0-9997-535B97D843AD}" presName="parentText" presStyleLbl="node1" presStyleIdx="0" presStyleCnt="1">
        <dgm:presLayoutVars>
          <dgm:chMax val="0"/>
          <dgm:bulletEnabled val="1"/>
        </dgm:presLayoutVars>
      </dgm:prSet>
      <dgm:spPr/>
    </dgm:pt>
    <dgm:pt modelId="{CA128F8F-F377-416B-92A9-0F705DE73E32}" type="pres">
      <dgm:prSet presAssocID="{C6774E9A-0A46-47B0-9997-535B97D843AD}" presName="childText" presStyleLbl="revTx" presStyleIdx="0" presStyleCnt="1">
        <dgm:presLayoutVars>
          <dgm:bulletEnabled val="1"/>
        </dgm:presLayoutVars>
      </dgm:prSet>
      <dgm:spPr/>
    </dgm:pt>
  </dgm:ptLst>
  <dgm:cxnLst>
    <dgm:cxn modelId="{489D0716-8241-44DE-9249-FFBBBC31577F}" type="presOf" srcId="{7358783C-45D1-4F21-9709-1E8793EE1347}" destId="{C0CAD00F-6ED0-4DC9-8970-DAB8D83D219B}" srcOrd="0" destOrd="0" presId="urn:microsoft.com/office/officeart/2005/8/layout/vList2"/>
    <dgm:cxn modelId="{1A70FA2D-DEB0-406F-9F8F-9546BF027541}" type="presOf" srcId="{54FCF633-C2D5-4E92-9C21-D4E6C6E0613C}" destId="{CA128F8F-F377-416B-92A9-0F705DE73E32}" srcOrd="0" destOrd="0" presId="urn:microsoft.com/office/officeart/2005/8/layout/vList2"/>
    <dgm:cxn modelId="{0ED9D55F-B0CB-42C0-997A-D12A2B23CA21}" type="presOf" srcId="{DC39BA6E-BD49-4D8A-A7CF-701256CA2C4A}" destId="{CA128F8F-F377-416B-92A9-0F705DE73E32}" srcOrd="0" destOrd="5" presId="urn:microsoft.com/office/officeart/2005/8/layout/vList2"/>
    <dgm:cxn modelId="{DE8B5461-2932-4EA0-833F-560FB96DC1AD}" type="presOf" srcId="{C6774E9A-0A46-47B0-9997-535B97D843AD}" destId="{D52F73D3-388E-4467-949B-E76E7E533BB7}" srcOrd="0" destOrd="0" presId="urn:microsoft.com/office/officeart/2005/8/layout/vList2"/>
    <dgm:cxn modelId="{3612EA51-03DA-4D77-8229-D41A97B9F712}" type="presOf" srcId="{9B049C29-182E-43BA-A967-73DDE6388939}" destId="{CA128F8F-F377-416B-92A9-0F705DE73E32}" srcOrd="0" destOrd="4" presId="urn:microsoft.com/office/officeart/2005/8/layout/vList2"/>
    <dgm:cxn modelId="{9A96FC72-E0FF-42F2-B6B7-806AF8A43782}" srcId="{C6774E9A-0A46-47B0-9997-535B97D843AD}" destId="{DC39BA6E-BD49-4D8A-A7CF-701256CA2C4A}" srcOrd="5" destOrd="0" parTransId="{C5F0753E-DFD6-41AA-A1F3-6290DFEC3F59}" sibTransId="{9050305F-3A9D-4534-A176-BBBDB022312C}"/>
    <dgm:cxn modelId="{98DC9B86-470F-49CC-8881-38CB3BF91A60}" srcId="{C6774E9A-0A46-47B0-9997-535B97D843AD}" destId="{5AFF1DD6-A968-4262-82BF-4C1F8A406E4F}" srcOrd="2" destOrd="0" parTransId="{DACFA3D4-DCC3-4963-B8A4-CC9AECABC865}" sibTransId="{64C51230-DB5C-4E92-9DCA-8D3389A31B66}"/>
    <dgm:cxn modelId="{DAAFB193-E668-41AF-B796-AB7F7D7CE360}" srcId="{C6774E9A-0A46-47B0-9997-535B97D843AD}" destId="{54FCF633-C2D5-4E92-9C21-D4E6C6E0613C}" srcOrd="0" destOrd="0" parTransId="{DB5DCB5C-91FA-4548-8635-0FB1E19F436A}" sibTransId="{714F0D4E-6104-4693-9C6D-A220653FEEE2}"/>
    <dgm:cxn modelId="{A9DF019E-86B5-45B5-9C2A-A235BAE7851B}" srcId="{C6774E9A-0A46-47B0-9997-535B97D843AD}" destId="{33EE5A6E-7A24-4260-83D2-7E0F2E455A17}" srcOrd="3" destOrd="0" parTransId="{4EAE9C2F-AD29-4EB9-9D16-E9204F3BB3A5}" sibTransId="{9D84AC2E-6416-417E-AD13-3F3A1E090085}"/>
    <dgm:cxn modelId="{36881EB0-EEAB-40BB-BBDC-B6B338A46AD5}" srcId="{7358783C-45D1-4F21-9709-1E8793EE1347}" destId="{C6774E9A-0A46-47B0-9997-535B97D843AD}" srcOrd="0" destOrd="0" parTransId="{4DD846C4-5E8A-40BE-9870-2A81763F005A}" sibTransId="{BA717354-2136-4695-B6F9-FF51DFCF7E06}"/>
    <dgm:cxn modelId="{6F0998B4-E131-43B7-BB36-27605B4F1211}" type="presOf" srcId="{5AFF1DD6-A968-4262-82BF-4C1F8A406E4F}" destId="{CA128F8F-F377-416B-92A9-0F705DE73E32}" srcOrd="0" destOrd="2" presId="urn:microsoft.com/office/officeart/2005/8/layout/vList2"/>
    <dgm:cxn modelId="{32770AB8-4A0E-443A-AF05-CF5C12198C7A}" type="presOf" srcId="{782D9BAE-B93C-4AC5-8FAF-6548A18C5626}" destId="{CA128F8F-F377-416B-92A9-0F705DE73E32}" srcOrd="0" destOrd="1" presId="urn:microsoft.com/office/officeart/2005/8/layout/vList2"/>
    <dgm:cxn modelId="{0FBB93DB-4720-4250-9A2D-DC09C6A3521B}" type="presOf" srcId="{33EE5A6E-7A24-4260-83D2-7E0F2E455A17}" destId="{CA128F8F-F377-416B-92A9-0F705DE73E32}" srcOrd="0" destOrd="3" presId="urn:microsoft.com/office/officeart/2005/8/layout/vList2"/>
    <dgm:cxn modelId="{7D19B7F3-8B57-440E-A4E8-BFF042CB2560}" srcId="{C6774E9A-0A46-47B0-9997-535B97D843AD}" destId="{782D9BAE-B93C-4AC5-8FAF-6548A18C5626}" srcOrd="1" destOrd="0" parTransId="{62FAB6C1-A25D-4EAE-AA17-4908BF334E42}" sibTransId="{9D431FD9-91F8-4B0B-AF8E-33C2E4C56FD4}"/>
    <dgm:cxn modelId="{69AA3CFE-EB6D-482A-8505-E6E0A6B411D9}" srcId="{C6774E9A-0A46-47B0-9997-535B97D843AD}" destId="{9B049C29-182E-43BA-A967-73DDE6388939}" srcOrd="4" destOrd="0" parTransId="{E04A4C1B-135C-4567-A6CA-C4B85AF271D7}" sibTransId="{DBF3E829-BDB4-4347-9CD1-DED6C885DDE7}"/>
    <dgm:cxn modelId="{D7BEDCD4-2DA6-45E3-80F1-DEB128EB195F}" type="presParOf" srcId="{C0CAD00F-6ED0-4DC9-8970-DAB8D83D219B}" destId="{D52F73D3-388E-4467-949B-E76E7E533BB7}" srcOrd="0" destOrd="0" presId="urn:microsoft.com/office/officeart/2005/8/layout/vList2"/>
    <dgm:cxn modelId="{9F7CCAD2-A1F6-491A-848F-696B1947385A}" type="presParOf" srcId="{C0CAD00F-6ED0-4DC9-8970-DAB8D83D219B}" destId="{CA128F8F-F377-416B-92A9-0F705DE73E3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9EA3D97-EE09-484B-8CE1-9A6ED9177B66}"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74B70E17-028B-4FB4-9BBF-999A31C1ABF1}">
      <dgm:prSet/>
      <dgm:spPr/>
      <dgm:t>
        <a:bodyPr/>
        <a:lstStyle/>
        <a:p>
          <a:r>
            <a:rPr lang="es-AR"/>
            <a:t>El precio de </a:t>
          </a:r>
          <a:r>
            <a:rPr lang="es-AR" i="1"/>
            <a:t>coste del agua </a:t>
          </a:r>
          <a:r>
            <a:rPr lang="es-AR"/>
            <a:t>(natural y regenerada) tal como se ha venido estudiado  puede considerarse </a:t>
          </a:r>
          <a:r>
            <a:rPr lang="es-AR" i="1"/>
            <a:t>el valor mínimo </a:t>
          </a:r>
          <a:r>
            <a:rPr lang="es-AR"/>
            <a:t>(sólo cubre el costo de producción del agua), sin considerar ningún beneficio empresarial.</a:t>
          </a:r>
          <a:endParaRPr lang="en-US"/>
        </a:p>
      </dgm:t>
    </dgm:pt>
    <dgm:pt modelId="{D0D561E5-42A0-44CB-BD7B-8CD4C22321D1}" type="parTrans" cxnId="{BEE7D391-1A91-4F4C-AA14-E49B07E4D974}">
      <dgm:prSet/>
      <dgm:spPr/>
      <dgm:t>
        <a:bodyPr/>
        <a:lstStyle/>
        <a:p>
          <a:endParaRPr lang="en-US"/>
        </a:p>
      </dgm:t>
    </dgm:pt>
    <dgm:pt modelId="{30959B7E-F52D-4F6E-84CE-18B7EFC38E43}" type="sibTrans" cxnId="{BEE7D391-1A91-4F4C-AA14-E49B07E4D974}">
      <dgm:prSet/>
      <dgm:spPr/>
      <dgm:t>
        <a:bodyPr/>
        <a:lstStyle/>
        <a:p>
          <a:endParaRPr lang="en-US"/>
        </a:p>
      </dgm:t>
    </dgm:pt>
    <dgm:pt modelId="{8EE90584-2589-4B87-9814-AF49DAC92F89}">
      <dgm:prSet/>
      <dgm:spPr/>
      <dgm:t>
        <a:bodyPr/>
        <a:lstStyle/>
        <a:p>
          <a:r>
            <a:rPr lang="es-AR"/>
            <a:t>El valor obtenido como </a:t>
          </a:r>
          <a:r>
            <a:rPr lang="es-AR" i="1"/>
            <a:t>coste marginal </a:t>
          </a:r>
          <a:r>
            <a:rPr lang="es-AR"/>
            <a:t>puede considerarse como un </a:t>
          </a:r>
          <a:r>
            <a:rPr lang="es-AR" i="1"/>
            <a:t>valor máximo </a:t>
          </a:r>
          <a:r>
            <a:rPr lang="es-AR"/>
            <a:t>y representa el desembolso máximo que puede realizar la empresa sin que le genere pérdidas.</a:t>
          </a:r>
          <a:endParaRPr lang="en-US"/>
        </a:p>
      </dgm:t>
    </dgm:pt>
    <dgm:pt modelId="{407A40A1-D3EF-46D3-AFA3-CBEB365E8ECF}" type="parTrans" cxnId="{86FC0FA7-9E3C-478C-8281-B3F76F304D37}">
      <dgm:prSet/>
      <dgm:spPr/>
      <dgm:t>
        <a:bodyPr/>
        <a:lstStyle/>
        <a:p>
          <a:endParaRPr lang="en-US"/>
        </a:p>
      </dgm:t>
    </dgm:pt>
    <dgm:pt modelId="{EF0DE6F3-A06A-435A-B6E2-11BD443EAC6B}" type="sibTrans" cxnId="{86FC0FA7-9E3C-478C-8281-B3F76F304D37}">
      <dgm:prSet/>
      <dgm:spPr/>
      <dgm:t>
        <a:bodyPr/>
        <a:lstStyle/>
        <a:p>
          <a:endParaRPr lang="en-US"/>
        </a:p>
      </dgm:t>
    </dgm:pt>
    <dgm:pt modelId="{DE49A556-6590-4F85-87AE-C41F2AC367BC}" type="pres">
      <dgm:prSet presAssocID="{69EA3D97-EE09-484B-8CE1-9A6ED9177B66}" presName="linear" presStyleCnt="0">
        <dgm:presLayoutVars>
          <dgm:animLvl val="lvl"/>
          <dgm:resizeHandles val="exact"/>
        </dgm:presLayoutVars>
      </dgm:prSet>
      <dgm:spPr/>
    </dgm:pt>
    <dgm:pt modelId="{03F18EAB-87B4-4121-9DF4-AC4B8C4D19F9}" type="pres">
      <dgm:prSet presAssocID="{74B70E17-028B-4FB4-9BBF-999A31C1ABF1}" presName="parentText" presStyleLbl="node1" presStyleIdx="0" presStyleCnt="2">
        <dgm:presLayoutVars>
          <dgm:chMax val="0"/>
          <dgm:bulletEnabled val="1"/>
        </dgm:presLayoutVars>
      </dgm:prSet>
      <dgm:spPr/>
    </dgm:pt>
    <dgm:pt modelId="{F0C24AEB-DBD5-418F-81E4-28979CC83D6E}" type="pres">
      <dgm:prSet presAssocID="{30959B7E-F52D-4F6E-84CE-18B7EFC38E43}" presName="spacer" presStyleCnt="0"/>
      <dgm:spPr/>
    </dgm:pt>
    <dgm:pt modelId="{D13A4ABE-6820-4F77-8FE5-106BC5785503}" type="pres">
      <dgm:prSet presAssocID="{8EE90584-2589-4B87-9814-AF49DAC92F89}" presName="parentText" presStyleLbl="node1" presStyleIdx="1" presStyleCnt="2">
        <dgm:presLayoutVars>
          <dgm:chMax val="0"/>
          <dgm:bulletEnabled val="1"/>
        </dgm:presLayoutVars>
      </dgm:prSet>
      <dgm:spPr/>
    </dgm:pt>
  </dgm:ptLst>
  <dgm:cxnLst>
    <dgm:cxn modelId="{BCAE4658-92ED-41DE-B330-3904A73368ED}" type="presOf" srcId="{69EA3D97-EE09-484B-8CE1-9A6ED9177B66}" destId="{DE49A556-6590-4F85-87AE-C41F2AC367BC}" srcOrd="0" destOrd="0" presId="urn:microsoft.com/office/officeart/2005/8/layout/vList2"/>
    <dgm:cxn modelId="{BEE7D391-1A91-4F4C-AA14-E49B07E4D974}" srcId="{69EA3D97-EE09-484B-8CE1-9A6ED9177B66}" destId="{74B70E17-028B-4FB4-9BBF-999A31C1ABF1}" srcOrd="0" destOrd="0" parTransId="{D0D561E5-42A0-44CB-BD7B-8CD4C22321D1}" sibTransId="{30959B7E-F52D-4F6E-84CE-18B7EFC38E43}"/>
    <dgm:cxn modelId="{86FC0FA7-9E3C-478C-8281-B3F76F304D37}" srcId="{69EA3D97-EE09-484B-8CE1-9A6ED9177B66}" destId="{8EE90584-2589-4B87-9814-AF49DAC92F89}" srcOrd="1" destOrd="0" parTransId="{407A40A1-D3EF-46D3-AFA3-CBEB365E8ECF}" sibTransId="{EF0DE6F3-A06A-435A-B6E2-11BD443EAC6B}"/>
    <dgm:cxn modelId="{66AA1ECC-C771-4403-B488-02FC07332898}" type="presOf" srcId="{8EE90584-2589-4B87-9814-AF49DAC92F89}" destId="{D13A4ABE-6820-4F77-8FE5-106BC5785503}" srcOrd="0" destOrd="0" presId="urn:microsoft.com/office/officeart/2005/8/layout/vList2"/>
    <dgm:cxn modelId="{87425CEB-B78B-4AFC-880B-9C26D7F08C6D}" type="presOf" srcId="{74B70E17-028B-4FB4-9BBF-999A31C1ABF1}" destId="{03F18EAB-87B4-4121-9DF4-AC4B8C4D19F9}" srcOrd="0" destOrd="0" presId="urn:microsoft.com/office/officeart/2005/8/layout/vList2"/>
    <dgm:cxn modelId="{F6367462-860D-4512-82B4-E82AC6B05BAC}" type="presParOf" srcId="{DE49A556-6590-4F85-87AE-C41F2AC367BC}" destId="{03F18EAB-87B4-4121-9DF4-AC4B8C4D19F9}" srcOrd="0" destOrd="0" presId="urn:microsoft.com/office/officeart/2005/8/layout/vList2"/>
    <dgm:cxn modelId="{8942A55C-EEA7-4C86-9753-1875124F4357}" type="presParOf" srcId="{DE49A556-6590-4F85-87AE-C41F2AC367BC}" destId="{F0C24AEB-DBD5-418F-81E4-28979CC83D6E}" srcOrd="1" destOrd="0" presId="urn:microsoft.com/office/officeart/2005/8/layout/vList2"/>
    <dgm:cxn modelId="{2B111BC6-3C3F-4A68-AA9E-4C37BDD02206}" type="presParOf" srcId="{DE49A556-6590-4F85-87AE-C41F2AC367BC}" destId="{D13A4ABE-6820-4F77-8FE5-106BC578550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421AF01-3388-4EED-915C-F06920B43171}"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B2FC4C4B-2E7E-41C5-BEB3-5856A5D8EAC0}">
      <dgm:prSet/>
      <dgm:spPr/>
      <dgm:t>
        <a:bodyPr/>
        <a:lstStyle/>
        <a:p>
          <a:r>
            <a:rPr lang="es-AR" i="1" u="sng"/>
            <a:t>Valor Subjetivo del Agua de Riego</a:t>
          </a:r>
          <a:r>
            <a:rPr lang="es-AR"/>
            <a:t>: es el ingreso marginal que genera la aplicación de un volumen determinado de agua. Depende de las condiciones específicas de la empresa analizada (</a:t>
          </a:r>
          <a:r>
            <a:rPr lang="es-AR" u="sng"/>
            <a:t>sujeto</a:t>
          </a:r>
          <a:r>
            <a:rPr lang="es-AR"/>
            <a:t>).</a:t>
          </a:r>
          <a:endParaRPr lang="en-US"/>
        </a:p>
      </dgm:t>
    </dgm:pt>
    <dgm:pt modelId="{F0FC4013-D40C-4E22-896A-E4567657E0FC}" type="parTrans" cxnId="{51FA925A-61C7-46AB-B70F-28D683158322}">
      <dgm:prSet/>
      <dgm:spPr/>
      <dgm:t>
        <a:bodyPr/>
        <a:lstStyle/>
        <a:p>
          <a:endParaRPr lang="en-US"/>
        </a:p>
      </dgm:t>
    </dgm:pt>
    <dgm:pt modelId="{1E6D4F26-4526-4610-80B6-F8587D8F0D2D}" type="sibTrans" cxnId="{51FA925A-61C7-46AB-B70F-28D683158322}">
      <dgm:prSet/>
      <dgm:spPr/>
      <dgm:t>
        <a:bodyPr/>
        <a:lstStyle/>
        <a:p>
          <a:endParaRPr lang="en-US"/>
        </a:p>
      </dgm:t>
    </dgm:pt>
    <dgm:pt modelId="{74D79B85-01D9-4184-A180-C32B0D88A5D3}">
      <dgm:prSet/>
      <dgm:spPr/>
      <dgm:t>
        <a:bodyPr/>
        <a:lstStyle/>
        <a:p>
          <a:r>
            <a:rPr lang="es-AR"/>
            <a:t>Depende de la productividad marginal (función de tipo de cultivo, localización, fertirrigación, etc.) y del precio de la cosecha.</a:t>
          </a:r>
          <a:endParaRPr lang="en-US"/>
        </a:p>
      </dgm:t>
    </dgm:pt>
    <dgm:pt modelId="{AE2FA6DE-51D2-47BC-BA97-85DD0722639A}" type="parTrans" cxnId="{A01DFA3D-DFB9-4A3D-B541-9F5FAD5F46B8}">
      <dgm:prSet/>
      <dgm:spPr/>
      <dgm:t>
        <a:bodyPr/>
        <a:lstStyle/>
        <a:p>
          <a:endParaRPr lang="en-US"/>
        </a:p>
      </dgm:t>
    </dgm:pt>
    <dgm:pt modelId="{E6AC520D-D50B-40F8-9F54-78D633DA3FC0}" type="sibTrans" cxnId="{A01DFA3D-DFB9-4A3D-B541-9F5FAD5F46B8}">
      <dgm:prSet/>
      <dgm:spPr/>
      <dgm:t>
        <a:bodyPr/>
        <a:lstStyle/>
        <a:p>
          <a:endParaRPr lang="en-US"/>
        </a:p>
      </dgm:t>
    </dgm:pt>
    <dgm:pt modelId="{011A3C9B-18A7-4C63-B8B8-A8F731F8551D}">
      <dgm:prSet/>
      <dgm:spPr/>
      <dgm:t>
        <a:bodyPr/>
        <a:lstStyle/>
        <a:p>
          <a:r>
            <a:rPr lang="es-AR"/>
            <a:t>Se determina mediante cálculos racionales a través de fórmulas del Valor Actual Neto (VAN).</a:t>
          </a:r>
          <a:endParaRPr lang="en-US"/>
        </a:p>
      </dgm:t>
    </dgm:pt>
    <dgm:pt modelId="{FDE127AD-AB80-479B-8B2C-5CD634A269AD}" type="parTrans" cxnId="{68860F05-BF61-42D1-A99A-3F52C02F4DBA}">
      <dgm:prSet/>
      <dgm:spPr/>
      <dgm:t>
        <a:bodyPr/>
        <a:lstStyle/>
        <a:p>
          <a:endParaRPr lang="en-US"/>
        </a:p>
      </dgm:t>
    </dgm:pt>
    <dgm:pt modelId="{BE8E75CE-5102-4238-9862-2FBA73E4141D}" type="sibTrans" cxnId="{68860F05-BF61-42D1-A99A-3F52C02F4DBA}">
      <dgm:prSet/>
      <dgm:spPr/>
      <dgm:t>
        <a:bodyPr/>
        <a:lstStyle/>
        <a:p>
          <a:endParaRPr lang="en-US"/>
        </a:p>
      </dgm:t>
    </dgm:pt>
    <dgm:pt modelId="{834E0366-7EAD-45D6-A32E-E662E5FD7410}" type="pres">
      <dgm:prSet presAssocID="{F421AF01-3388-4EED-915C-F06920B43171}" presName="linear" presStyleCnt="0">
        <dgm:presLayoutVars>
          <dgm:animLvl val="lvl"/>
          <dgm:resizeHandles val="exact"/>
        </dgm:presLayoutVars>
      </dgm:prSet>
      <dgm:spPr/>
    </dgm:pt>
    <dgm:pt modelId="{561B4E35-D0EA-4FCB-B2C3-AF40A162843A}" type="pres">
      <dgm:prSet presAssocID="{B2FC4C4B-2E7E-41C5-BEB3-5856A5D8EAC0}" presName="parentText" presStyleLbl="node1" presStyleIdx="0" presStyleCnt="3">
        <dgm:presLayoutVars>
          <dgm:chMax val="0"/>
          <dgm:bulletEnabled val="1"/>
        </dgm:presLayoutVars>
      </dgm:prSet>
      <dgm:spPr/>
    </dgm:pt>
    <dgm:pt modelId="{1664222C-7E63-4323-9702-16D8EEB2913C}" type="pres">
      <dgm:prSet presAssocID="{1E6D4F26-4526-4610-80B6-F8587D8F0D2D}" presName="spacer" presStyleCnt="0"/>
      <dgm:spPr/>
    </dgm:pt>
    <dgm:pt modelId="{7ABA1F17-12ED-43D6-B5EF-523A22BA9CB1}" type="pres">
      <dgm:prSet presAssocID="{74D79B85-01D9-4184-A180-C32B0D88A5D3}" presName="parentText" presStyleLbl="node1" presStyleIdx="1" presStyleCnt="3">
        <dgm:presLayoutVars>
          <dgm:chMax val="0"/>
          <dgm:bulletEnabled val="1"/>
        </dgm:presLayoutVars>
      </dgm:prSet>
      <dgm:spPr/>
    </dgm:pt>
    <dgm:pt modelId="{3B30844C-EA0B-44D7-98A6-05012D60A305}" type="pres">
      <dgm:prSet presAssocID="{E6AC520D-D50B-40F8-9F54-78D633DA3FC0}" presName="spacer" presStyleCnt="0"/>
      <dgm:spPr/>
    </dgm:pt>
    <dgm:pt modelId="{2B593E1B-B989-4720-A63E-3DB4DA9A957E}" type="pres">
      <dgm:prSet presAssocID="{011A3C9B-18A7-4C63-B8B8-A8F731F8551D}" presName="parentText" presStyleLbl="node1" presStyleIdx="2" presStyleCnt="3">
        <dgm:presLayoutVars>
          <dgm:chMax val="0"/>
          <dgm:bulletEnabled val="1"/>
        </dgm:presLayoutVars>
      </dgm:prSet>
      <dgm:spPr/>
    </dgm:pt>
  </dgm:ptLst>
  <dgm:cxnLst>
    <dgm:cxn modelId="{68860F05-BF61-42D1-A99A-3F52C02F4DBA}" srcId="{F421AF01-3388-4EED-915C-F06920B43171}" destId="{011A3C9B-18A7-4C63-B8B8-A8F731F8551D}" srcOrd="2" destOrd="0" parTransId="{FDE127AD-AB80-479B-8B2C-5CD634A269AD}" sibTransId="{BE8E75CE-5102-4238-9862-2FBA73E4141D}"/>
    <dgm:cxn modelId="{1076680F-0C80-4BF2-8303-760A13296223}" type="presOf" srcId="{B2FC4C4B-2E7E-41C5-BEB3-5856A5D8EAC0}" destId="{561B4E35-D0EA-4FCB-B2C3-AF40A162843A}" srcOrd="0" destOrd="0" presId="urn:microsoft.com/office/officeart/2005/8/layout/vList2"/>
    <dgm:cxn modelId="{A01DFA3D-DFB9-4A3D-B541-9F5FAD5F46B8}" srcId="{F421AF01-3388-4EED-915C-F06920B43171}" destId="{74D79B85-01D9-4184-A180-C32B0D88A5D3}" srcOrd="1" destOrd="0" parTransId="{AE2FA6DE-51D2-47BC-BA97-85DD0722639A}" sibTransId="{E6AC520D-D50B-40F8-9F54-78D633DA3FC0}"/>
    <dgm:cxn modelId="{51FA925A-61C7-46AB-B70F-28D683158322}" srcId="{F421AF01-3388-4EED-915C-F06920B43171}" destId="{B2FC4C4B-2E7E-41C5-BEB3-5856A5D8EAC0}" srcOrd="0" destOrd="0" parTransId="{F0FC4013-D40C-4E22-896A-E4567657E0FC}" sibTransId="{1E6D4F26-4526-4610-80B6-F8587D8F0D2D}"/>
    <dgm:cxn modelId="{67966197-F68F-4ED7-BA96-D51669F740F1}" type="presOf" srcId="{74D79B85-01D9-4184-A180-C32B0D88A5D3}" destId="{7ABA1F17-12ED-43D6-B5EF-523A22BA9CB1}" srcOrd="0" destOrd="0" presId="urn:microsoft.com/office/officeart/2005/8/layout/vList2"/>
    <dgm:cxn modelId="{6D946BC5-7C87-4202-933D-ED175D357281}" type="presOf" srcId="{F421AF01-3388-4EED-915C-F06920B43171}" destId="{834E0366-7EAD-45D6-A32E-E662E5FD7410}" srcOrd="0" destOrd="0" presId="urn:microsoft.com/office/officeart/2005/8/layout/vList2"/>
    <dgm:cxn modelId="{548FF1C8-1C05-427F-8FA1-FA036D6B8732}" type="presOf" srcId="{011A3C9B-18A7-4C63-B8B8-A8F731F8551D}" destId="{2B593E1B-B989-4720-A63E-3DB4DA9A957E}" srcOrd="0" destOrd="0" presId="urn:microsoft.com/office/officeart/2005/8/layout/vList2"/>
    <dgm:cxn modelId="{79BA323A-D124-44B3-A320-3F4DEADB7B23}" type="presParOf" srcId="{834E0366-7EAD-45D6-A32E-E662E5FD7410}" destId="{561B4E35-D0EA-4FCB-B2C3-AF40A162843A}" srcOrd="0" destOrd="0" presId="urn:microsoft.com/office/officeart/2005/8/layout/vList2"/>
    <dgm:cxn modelId="{40005B85-A0FD-4ACB-92E5-4B56FD1F2C4C}" type="presParOf" srcId="{834E0366-7EAD-45D6-A32E-E662E5FD7410}" destId="{1664222C-7E63-4323-9702-16D8EEB2913C}" srcOrd="1" destOrd="0" presId="urn:microsoft.com/office/officeart/2005/8/layout/vList2"/>
    <dgm:cxn modelId="{B9BC3115-CAE9-453C-AC09-DAC0A56611C0}" type="presParOf" srcId="{834E0366-7EAD-45D6-A32E-E662E5FD7410}" destId="{7ABA1F17-12ED-43D6-B5EF-523A22BA9CB1}" srcOrd="2" destOrd="0" presId="urn:microsoft.com/office/officeart/2005/8/layout/vList2"/>
    <dgm:cxn modelId="{81D40469-2E36-4BBE-9A5E-548643E0A597}" type="presParOf" srcId="{834E0366-7EAD-45D6-A32E-E662E5FD7410}" destId="{3B30844C-EA0B-44D7-98A6-05012D60A305}" srcOrd="3" destOrd="0" presId="urn:microsoft.com/office/officeart/2005/8/layout/vList2"/>
    <dgm:cxn modelId="{E6974006-9AFC-4D99-BAB9-43A1A804EC2B}" type="presParOf" srcId="{834E0366-7EAD-45D6-A32E-E662E5FD7410}" destId="{2B593E1B-B989-4720-A63E-3DB4DA9A957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3D63EA1-BF8C-471D-A759-09E400AC5D89}" type="doc">
      <dgm:prSet loTypeId="urn:microsoft.com/office/officeart/2005/8/layout/hierarchy1" loCatId="hierarchy" qsTypeId="urn:microsoft.com/office/officeart/2005/8/quickstyle/simple1" qsCatId="simple" csTypeId="urn:microsoft.com/office/officeart/2005/8/colors/accent4_2" csCatId="accent4"/>
      <dgm:spPr/>
      <dgm:t>
        <a:bodyPr/>
        <a:lstStyle/>
        <a:p>
          <a:endParaRPr lang="en-US"/>
        </a:p>
      </dgm:t>
    </dgm:pt>
    <dgm:pt modelId="{7A1A316F-AE48-4C3A-B63F-BF034B167760}">
      <dgm:prSet/>
      <dgm:spPr/>
      <dgm:t>
        <a:bodyPr/>
        <a:lstStyle/>
        <a:p>
          <a:r>
            <a:rPr lang="es-AR"/>
            <a:t>El cambio en las técnicas de riego está vinculado al ahorro de agua de riego; pero su implementación involucran inversiones importantes.</a:t>
          </a:r>
          <a:endParaRPr lang="en-US"/>
        </a:p>
      </dgm:t>
    </dgm:pt>
    <dgm:pt modelId="{5E24D926-7657-4476-90FC-2740315AFFD7}" type="parTrans" cxnId="{7A90BE46-2396-4343-AE46-552D53E9C1F0}">
      <dgm:prSet/>
      <dgm:spPr/>
      <dgm:t>
        <a:bodyPr/>
        <a:lstStyle/>
        <a:p>
          <a:endParaRPr lang="en-US"/>
        </a:p>
      </dgm:t>
    </dgm:pt>
    <dgm:pt modelId="{5DF77C82-DE36-4649-9517-FB2AB9C6C896}" type="sibTrans" cxnId="{7A90BE46-2396-4343-AE46-552D53E9C1F0}">
      <dgm:prSet/>
      <dgm:spPr/>
      <dgm:t>
        <a:bodyPr/>
        <a:lstStyle/>
        <a:p>
          <a:endParaRPr lang="en-US"/>
        </a:p>
      </dgm:t>
    </dgm:pt>
    <dgm:pt modelId="{946A0FC1-D119-43A1-991B-349468D47686}">
      <dgm:prSet/>
      <dgm:spPr/>
      <dgm:t>
        <a:bodyPr/>
        <a:lstStyle/>
        <a:p>
          <a:r>
            <a:rPr lang="es-AR"/>
            <a:t>Un nuevo procedimiento de valoración consiste en igualar el coste de la inversión al valor del agua ahorrado con el cambio del sistema de riego.</a:t>
          </a:r>
          <a:endParaRPr lang="en-US"/>
        </a:p>
      </dgm:t>
    </dgm:pt>
    <dgm:pt modelId="{347DC392-E626-42B8-A0EE-B8FBE1650105}" type="parTrans" cxnId="{AA714CE6-4377-4FC6-A571-42F9EDCA446D}">
      <dgm:prSet/>
      <dgm:spPr/>
      <dgm:t>
        <a:bodyPr/>
        <a:lstStyle/>
        <a:p>
          <a:endParaRPr lang="en-US"/>
        </a:p>
      </dgm:t>
    </dgm:pt>
    <dgm:pt modelId="{1BFD92A3-81F9-44FF-850C-FAB565AF95B7}" type="sibTrans" cxnId="{AA714CE6-4377-4FC6-A571-42F9EDCA446D}">
      <dgm:prSet/>
      <dgm:spPr/>
      <dgm:t>
        <a:bodyPr/>
        <a:lstStyle/>
        <a:p>
          <a:endParaRPr lang="en-US"/>
        </a:p>
      </dgm:t>
    </dgm:pt>
    <dgm:pt modelId="{840BB5E4-4DB6-487F-8B3D-F8E5ABC4E0AD}" type="pres">
      <dgm:prSet presAssocID="{E3D63EA1-BF8C-471D-A759-09E400AC5D89}" presName="hierChild1" presStyleCnt="0">
        <dgm:presLayoutVars>
          <dgm:chPref val="1"/>
          <dgm:dir/>
          <dgm:animOne val="branch"/>
          <dgm:animLvl val="lvl"/>
          <dgm:resizeHandles/>
        </dgm:presLayoutVars>
      </dgm:prSet>
      <dgm:spPr/>
    </dgm:pt>
    <dgm:pt modelId="{B0311278-D920-49A4-A443-63A40FF408D7}" type="pres">
      <dgm:prSet presAssocID="{7A1A316F-AE48-4C3A-B63F-BF034B167760}" presName="hierRoot1" presStyleCnt="0"/>
      <dgm:spPr/>
    </dgm:pt>
    <dgm:pt modelId="{7F63F6E5-1707-48D6-ACCD-39F35C95FF13}" type="pres">
      <dgm:prSet presAssocID="{7A1A316F-AE48-4C3A-B63F-BF034B167760}" presName="composite" presStyleCnt="0"/>
      <dgm:spPr/>
    </dgm:pt>
    <dgm:pt modelId="{8104FF97-D650-4FFC-9B90-3C74498DE454}" type="pres">
      <dgm:prSet presAssocID="{7A1A316F-AE48-4C3A-B63F-BF034B167760}" presName="background" presStyleLbl="node0" presStyleIdx="0" presStyleCnt="2"/>
      <dgm:spPr/>
    </dgm:pt>
    <dgm:pt modelId="{37FEF31B-FE42-4147-98F1-F96EEB423BF5}" type="pres">
      <dgm:prSet presAssocID="{7A1A316F-AE48-4C3A-B63F-BF034B167760}" presName="text" presStyleLbl="fgAcc0" presStyleIdx="0" presStyleCnt="2">
        <dgm:presLayoutVars>
          <dgm:chPref val="3"/>
        </dgm:presLayoutVars>
      </dgm:prSet>
      <dgm:spPr/>
    </dgm:pt>
    <dgm:pt modelId="{B4395844-8A03-4EE2-B5FA-DECBC6298622}" type="pres">
      <dgm:prSet presAssocID="{7A1A316F-AE48-4C3A-B63F-BF034B167760}" presName="hierChild2" presStyleCnt="0"/>
      <dgm:spPr/>
    </dgm:pt>
    <dgm:pt modelId="{74F46771-4AC6-4E24-B75D-AF79DC2F78F0}" type="pres">
      <dgm:prSet presAssocID="{946A0FC1-D119-43A1-991B-349468D47686}" presName="hierRoot1" presStyleCnt="0"/>
      <dgm:spPr/>
    </dgm:pt>
    <dgm:pt modelId="{DD84E9B5-40CF-4172-8D86-F456FB1190C2}" type="pres">
      <dgm:prSet presAssocID="{946A0FC1-D119-43A1-991B-349468D47686}" presName="composite" presStyleCnt="0"/>
      <dgm:spPr/>
    </dgm:pt>
    <dgm:pt modelId="{88A9702E-DB9C-4DFA-A086-B642536FCDB2}" type="pres">
      <dgm:prSet presAssocID="{946A0FC1-D119-43A1-991B-349468D47686}" presName="background" presStyleLbl="node0" presStyleIdx="1" presStyleCnt="2"/>
      <dgm:spPr/>
    </dgm:pt>
    <dgm:pt modelId="{8E650929-D948-4A28-8D84-8FFC30E81E4F}" type="pres">
      <dgm:prSet presAssocID="{946A0FC1-D119-43A1-991B-349468D47686}" presName="text" presStyleLbl="fgAcc0" presStyleIdx="1" presStyleCnt="2">
        <dgm:presLayoutVars>
          <dgm:chPref val="3"/>
        </dgm:presLayoutVars>
      </dgm:prSet>
      <dgm:spPr/>
    </dgm:pt>
    <dgm:pt modelId="{2D94F642-4371-4796-9F5E-F7DE3AB89E39}" type="pres">
      <dgm:prSet presAssocID="{946A0FC1-D119-43A1-991B-349468D47686}" presName="hierChild2" presStyleCnt="0"/>
      <dgm:spPr/>
    </dgm:pt>
  </dgm:ptLst>
  <dgm:cxnLst>
    <dgm:cxn modelId="{7A90BE46-2396-4343-AE46-552D53E9C1F0}" srcId="{E3D63EA1-BF8C-471D-A759-09E400AC5D89}" destId="{7A1A316F-AE48-4C3A-B63F-BF034B167760}" srcOrd="0" destOrd="0" parTransId="{5E24D926-7657-4476-90FC-2740315AFFD7}" sibTransId="{5DF77C82-DE36-4649-9517-FB2AB9C6C896}"/>
    <dgm:cxn modelId="{7DC0B251-6933-4CC0-9949-69D3B55A1120}" type="presOf" srcId="{7A1A316F-AE48-4C3A-B63F-BF034B167760}" destId="{37FEF31B-FE42-4147-98F1-F96EEB423BF5}" srcOrd="0" destOrd="0" presId="urn:microsoft.com/office/officeart/2005/8/layout/hierarchy1"/>
    <dgm:cxn modelId="{B3D2729A-0125-4250-8D28-C3967E4D0D59}" type="presOf" srcId="{E3D63EA1-BF8C-471D-A759-09E400AC5D89}" destId="{840BB5E4-4DB6-487F-8B3D-F8E5ABC4E0AD}" srcOrd="0" destOrd="0" presId="urn:microsoft.com/office/officeart/2005/8/layout/hierarchy1"/>
    <dgm:cxn modelId="{DAAAC0D7-61D0-46F8-8440-B47F24740DE9}" type="presOf" srcId="{946A0FC1-D119-43A1-991B-349468D47686}" destId="{8E650929-D948-4A28-8D84-8FFC30E81E4F}" srcOrd="0" destOrd="0" presId="urn:microsoft.com/office/officeart/2005/8/layout/hierarchy1"/>
    <dgm:cxn modelId="{AA714CE6-4377-4FC6-A571-42F9EDCA446D}" srcId="{E3D63EA1-BF8C-471D-A759-09E400AC5D89}" destId="{946A0FC1-D119-43A1-991B-349468D47686}" srcOrd="1" destOrd="0" parTransId="{347DC392-E626-42B8-A0EE-B8FBE1650105}" sibTransId="{1BFD92A3-81F9-44FF-850C-FAB565AF95B7}"/>
    <dgm:cxn modelId="{5E63B7F6-DA14-4CCD-AC2B-5DA5C8DD40E4}" type="presParOf" srcId="{840BB5E4-4DB6-487F-8B3D-F8E5ABC4E0AD}" destId="{B0311278-D920-49A4-A443-63A40FF408D7}" srcOrd="0" destOrd="0" presId="urn:microsoft.com/office/officeart/2005/8/layout/hierarchy1"/>
    <dgm:cxn modelId="{54867D7B-5ED9-44AF-B23C-875B31006097}" type="presParOf" srcId="{B0311278-D920-49A4-A443-63A40FF408D7}" destId="{7F63F6E5-1707-48D6-ACCD-39F35C95FF13}" srcOrd="0" destOrd="0" presId="urn:microsoft.com/office/officeart/2005/8/layout/hierarchy1"/>
    <dgm:cxn modelId="{55197E64-EF59-42B3-BC5B-C768D35DD225}" type="presParOf" srcId="{7F63F6E5-1707-48D6-ACCD-39F35C95FF13}" destId="{8104FF97-D650-4FFC-9B90-3C74498DE454}" srcOrd="0" destOrd="0" presId="urn:microsoft.com/office/officeart/2005/8/layout/hierarchy1"/>
    <dgm:cxn modelId="{D9FD0183-A1A0-4390-888A-7302E7CD6AD1}" type="presParOf" srcId="{7F63F6E5-1707-48D6-ACCD-39F35C95FF13}" destId="{37FEF31B-FE42-4147-98F1-F96EEB423BF5}" srcOrd="1" destOrd="0" presId="urn:microsoft.com/office/officeart/2005/8/layout/hierarchy1"/>
    <dgm:cxn modelId="{F817C8F9-0F15-4C3F-8926-17C5E6FAA77F}" type="presParOf" srcId="{B0311278-D920-49A4-A443-63A40FF408D7}" destId="{B4395844-8A03-4EE2-B5FA-DECBC6298622}" srcOrd="1" destOrd="0" presId="urn:microsoft.com/office/officeart/2005/8/layout/hierarchy1"/>
    <dgm:cxn modelId="{A7596937-3A2A-4D61-8A54-D2CF1E7CB4E3}" type="presParOf" srcId="{840BB5E4-4DB6-487F-8B3D-F8E5ABC4E0AD}" destId="{74F46771-4AC6-4E24-B75D-AF79DC2F78F0}" srcOrd="1" destOrd="0" presId="urn:microsoft.com/office/officeart/2005/8/layout/hierarchy1"/>
    <dgm:cxn modelId="{4441E66B-8674-4FD4-B28D-ADC3800E9BDB}" type="presParOf" srcId="{74F46771-4AC6-4E24-B75D-AF79DC2F78F0}" destId="{DD84E9B5-40CF-4172-8D86-F456FB1190C2}" srcOrd="0" destOrd="0" presId="urn:microsoft.com/office/officeart/2005/8/layout/hierarchy1"/>
    <dgm:cxn modelId="{6335F37E-F45D-407D-A50B-3726314A224F}" type="presParOf" srcId="{DD84E9B5-40CF-4172-8D86-F456FB1190C2}" destId="{88A9702E-DB9C-4DFA-A086-B642536FCDB2}" srcOrd="0" destOrd="0" presId="urn:microsoft.com/office/officeart/2005/8/layout/hierarchy1"/>
    <dgm:cxn modelId="{6559ED34-FB72-4956-BD39-9718F31BBF12}" type="presParOf" srcId="{DD84E9B5-40CF-4172-8D86-F456FB1190C2}" destId="{8E650929-D948-4A28-8D84-8FFC30E81E4F}" srcOrd="1" destOrd="0" presId="urn:microsoft.com/office/officeart/2005/8/layout/hierarchy1"/>
    <dgm:cxn modelId="{542846B8-A76C-46ED-865C-C5DBE44AB26C}" type="presParOf" srcId="{74F46771-4AC6-4E24-B75D-AF79DC2F78F0}" destId="{2D94F642-4371-4796-9F5E-F7DE3AB89E3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674FA67-A51F-4BCF-8D61-F1DE6757FA4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AD5AB4B-16E7-4FA1-AEE5-F866EE24EA03}">
      <dgm:prSet/>
      <dgm:spPr/>
      <dgm:t>
        <a:bodyPr/>
        <a:lstStyle/>
        <a:p>
          <a:r>
            <a:rPr lang="es-AR" b="1"/>
            <a:t>Eficiencia de los Sistemas de Riego</a:t>
          </a:r>
          <a:endParaRPr lang="en-US"/>
        </a:p>
      </dgm:t>
    </dgm:pt>
    <dgm:pt modelId="{C6AFAEA3-8D2D-467C-BE16-0878518923A3}" type="parTrans" cxnId="{9B0429F5-7C68-45D4-B0CB-D490DB67F84A}">
      <dgm:prSet/>
      <dgm:spPr/>
      <dgm:t>
        <a:bodyPr/>
        <a:lstStyle/>
        <a:p>
          <a:endParaRPr lang="en-US"/>
        </a:p>
      </dgm:t>
    </dgm:pt>
    <dgm:pt modelId="{0E284F95-6661-4DF3-9B60-178514A439E1}" type="sibTrans" cxnId="{9B0429F5-7C68-45D4-B0CB-D490DB67F84A}">
      <dgm:prSet/>
      <dgm:spPr/>
      <dgm:t>
        <a:bodyPr/>
        <a:lstStyle/>
        <a:p>
          <a:endParaRPr lang="en-US"/>
        </a:p>
      </dgm:t>
    </dgm:pt>
    <dgm:pt modelId="{DB600E56-4B2E-403F-8BA0-691295FC5B39}">
      <dgm:prSet/>
      <dgm:spPr/>
      <dgm:t>
        <a:bodyPr/>
        <a:lstStyle/>
        <a:p>
          <a:r>
            <a:rPr lang="es-AR"/>
            <a:t>La eficiencia es la relación entre las necesidades hídricas netas y el volumen de agua aplicada con riego.</a:t>
          </a:r>
          <a:endParaRPr lang="en-US"/>
        </a:p>
      </dgm:t>
    </dgm:pt>
    <dgm:pt modelId="{631E9C0E-75B8-45D8-844B-09583C3C2FCF}" type="parTrans" cxnId="{CAD822AB-8CDF-4C1F-A4C8-301CBDA305F3}">
      <dgm:prSet/>
      <dgm:spPr/>
      <dgm:t>
        <a:bodyPr/>
        <a:lstStyle/>
        <a:p>
          <a:endParaRPr lang="en-US"/>
        </a:p>
      </dgm:t>
    </dgm:pt>
    <dgm:pt modelId="{9E48EB54-8C04-45FF-9C95-365BACDEA108}" type="sibTrans" cxnId="{CAD822AB-8CDF-4C1F-A4C8-301CBDA305F3}">
      <dgm:prSet/>
      <dgm:spPr/>
      <dgm:t>
        <a:bodyPr/>
        <a:lstStyle/>
        <a:p>
          <a:endParaRPr lang="en-US"/>
        </a:p>
      </dgm:t>
    </dgm:pt>
    <dgm:pt modelId="{8D605F85-6865-4FB7-9A19-8E5F59B43A74}">
      <dgm:prSet/>
      <dgm:spPr/>
      <dgm:t>
        <a:bodyPr/>
        <a:lstStyle/>
        <a:p>
          <a:r>
            <a:rPr lang="es-AR"/>
            <a:t>La eficiencia del sistema de riego esta compuesta por:</a:t>
          </a:r>
          <a:endParaRPr lang="en-US"/>
        </a:p>
      </dgm:t>
    </dgm:pt>
    <dgm:pt modelId="{12944A57-CD0E-494D-A92B-9FD00864E5BC}" type="parTrans" cxnId="{2A369A59-B15A-4C52-960A-F21B17AFE984}">
      <dgm:prSet/>
      <dgm:spPr/>
      <dgm:t>
        <a:bodyPr/>
        <a:lstStyle/>
        <a:p>
          <a:endParaRPr lang="en-US"/>
        </a:p>
      </dgm:t>
    </dgm:pt>
    <dgm:pt modelId="{51205754-EE11-4B77-8F92-7D97163DFD8B}" type="sibTrans" cxnId="{2A369A59-B15A-4C52-960A-F21B17AFE984}">
      <dgm:prSet/>
      <dgm:spPr/>
      <dgm:t>
        <a:bodyPr/>
        <a:lstStyle/>
        <a:p>
          <a:endParaRPr lang="en-US"/>
        </a:p>
      </dgm:t>
    </dgm:pt>
    <dgm:pt modelId="{9E592A73-96B4-414B-8459-8B364D5CB4A3}">
      <dgm:prSet/>
      <dgm:spPr/>
      <dgm:t>
        <a:bodyPr/>
        <a:lstStyle/>
        <a:p>
          <a:r>
            <a:rPr lang="es-AR"/>
            <a:t>Eficiencia en el transporte del agua </a:t>
          </a:r>
          <a:endParaRPr lang="en-US"/>
        </a:p>
      </dgm:t>
    </dgm:pt>
    <dgm:pt modelId="{40A36864-A7AB-499A-8A4B-7FF594A73FAC}" type="parTrans" cxnId="{EAA58E05-FEF0-4BE2-9AA0-07FF2C9E73CF}">
      <dgm:prSet/>
      <dgm:spPr/>
      <dgm:t>
        <a:bodyPr/>
        <a:lstStyle/>
        <a:p>
          <a:endParaRPr lang="en-US"/>
        </a:p>
      </dgm:t>
    </dgm:pt>
    <dgm:pt modelId="{11AD9F80-A51F-453B-B0A6-B66A58789F05}" type="sibTrans" cxnId="{EAA58E05-FEF0-4BE2-9AA0-07FF2C9E73CF}">
      <dgm:prSet/>
      <dgm:spPr/>
      <dgm:t>
        <a:bodyPr/>
        <a:lstStyle/>
        <a:p>
          <a:endParaRPr lang="en-US"/>
        </a:p>
      </dgm:t>
    </dgm:pt>
    <dgm:pt modelId="{BE9C8C19-BEB7-4EEF-9C84-27DEAE304C9B}">
      <dgm:prSet/>
      <dgm:spPr/>
      <dgm:t>
        <a:bodyPr/>
        <a:lstStyle/>
        <a:p>
          <a:r>
            <a:rPr lang="es-AR"/>
            <a:t>Eficiencia en la aplicación (depende del tipo y de la uniformidad de distribución de agua).</a:t>
          </a:r>
          <a:endParaRPr lang="en-US"/>
        </a:p>
      </dgm:t>
    </dgm:pt>
    <dgm:pt modelId="{54B05DFC-E67C-4B75-8ABF-F5AFDE406B14}" type="parTrans" cxnId="{6E775BF8-1CDB-4481-98AB-2291E10390DB}">
      <dgm:prSet/>
      <dgm:spPr/>
      <dgm:t>
        <a:bodyPr/>
        <a:lstStyle/>
        <a:p>
          <a:endParaRPr lang="en-US"/>
        </a:p>
      </dgm:t>
    </dgm:pt>
    <dgm:pt modelId="{03D0FC9D-38D6-4674-A49A-9A66C4356567}" type="sibTrans" cxnId="{6E775BF8-1CDB-4481-98AB-2291E10390DB}">
      <dgm:prSet/>
      <dgm:spPr/>
      <dgm:t>
        <a:bodyPr/>
        <a:lstStyle/>
        <a:p>
          <a:endParaRPr lang="en-US"/>
        </a:p>
      </dgm:t>
    </dgm:pt>
    <dgm:pt modelId="{5A3F08B1-5872-465F-AB28-04A0B814016E}" type="pres">
      <dgm:prSet presAssocID="{C674FA67-A51F-4BCF-8D61-F1DE6757FA40}" presName="linear" presStyleCnt="0">
        <dgm:presLayoutVars>
          <dgm:animLvl val="lvl"/>
          <dgm:resizeHandles val="exact"/>
        </dgm:presLayoutVars>
      </dgm:prSet>
      <dgm:spPr/>
    </dgm:pt>
    <dgm:pt modelId="{1DF686F8-5CFF-4F49-9EB2-01440EAD8CF7}" type="pres">
      <dgm:prSet presAssocID="{1AD5AB4B-16E7-4FA1-AEE5-F866EE24EA03}" presName="parentText" presStyleLbl="node1" presStyleIdx="0" presStyleCnt="3">
        <dgm:presLayoutVars>
          <dgm:chMax val="0"/>
          <dgm:bulletEnabled val="1"/>
        </dgm:presLayoutVars>
      </dgm:prSet>
      <dgm:spPr/>
    </dgm:pt>
    <dgm:pt modelId="{E74466CA-2997-4223-9F21-8F791547A07F}" type="pres">
      <dgm:prSet presAssocID="{0E284F95-6661-4DF3-9B60-178514A439E1}" presName="spacer" presStyleCnt="0"/>
      <dgm:spPr/>
    </dgm:pt>
    <dgm:pt modelId="{908C852B-FBDD-4612-AB5C-4ACE0FE4DD7E}" type="pres">
      <dgm:prSet presAssocID="{DB600E56-4B2E-403F-8BA0-691295FC5B39}" presName="parentText" presStyleLbl="node1" presStyleIdx="1" presStyleCnt="3">
        <dgm:presLayoutVars>
          <dgm:chMax val="0"/>
          <dgm:bulletEnabled val="1"/>
        </dgm:presLayoutVars>
      </dgm:prSet>
      <dgm:spPr/>
    </dgm:pt>
    <dgm:pt modelId="{0F69511D-94AB-4AB8-B0D1-6C544B49BC16}" type="pres">
      <dgm:prSet presAssocID="{9E48EB54-8C04-45FF-9C95-365BACDEA108}" presName="spacer" presStyleCnt="0"/>
      <dgm:spPr/>
    </dgm:pt>
    <dgm:pt modelId="{CDA2F66F-F7BE-407B-ACAA-75DCAC5D95D9}" type="pres">
      <dgm:prSet presAssocID="{8D605F85-6865-4FB7-9A19-8E5F59B43A74}" presName="parentText" presStyleLbl="node1" presStyleIdx="2" presStyleCnt="3">
        <dgm:presLayoutVars>
          <dgm:chMax val="0"/>
          <dgm:bulletEnabled val="1"/>
        </dgm:presLayoutVars>
      </dgm:prSet>
      <dgm:spPr/>
    </dgm:pt>
    <dgm:pt modelId="{4D97997B-376D-4FA9-8952-D36C8AE4C5FC}" type="pres">
      <dgm:prSet presAssocID="{8D605F85-6865-4FB7-9A19-8E5F59B43A74}" presName="childText" presStyleLbl="revTx" presStyleIdx="0" presStyleCnt="1">
        <dgm:presLayoutVars>
          <dgm:bulletEnabled val="1"/>
        </dgm:presLayoutVars>
      </dgm:prSet>
      <dgm:spPr/>
    </dgm:pt>
  </dgm:ptLst>
  <dgm:cxnLst>
    <dgm:cxn modelId="{EAA58E05-FEF0-4BE2-9AA0-07FF2C9E73CF}" srcId="{8D605F85-6865-4FB7-9A19-8E5F59B43A74}" destId="{9E592A73-96B4-414B-8459-8B364D5CB4A3}" srcOrd="0" destOrd="0" parTransId="{40A36864-A7AB-499A-8A4B-7FF594A73FAC}" sibTransId="{11AD9F80-A51F-453B-B0A6-B66A58789F05}"/>
    <dgm:cxn modelId="{8E284217-844F-4094-BAF2-178BBFB561EB}" type="presOf" srcId="{C674FA67-A51F-4BCF-8D61-F1DE6757FA40}" destId="{5A3F08B1-5872-465F-AB28-04A0B814016E}" srcOrd="0" destOrd="0" presId="urn:microsoft.com/office/officeart/2005/8/layout/vList2"/>
    <dgm:cxn modelId="{5D4CBD1F-D759-4A4F-B866-662C7AB5D41B}" type="presOf" srcId="{1AD5AB4B-16E7-4FA1-AEE5-F866EE24EA03}" destId="{1DF686F8-5CFF-4F49-9EB2-01440EAD8CF7}" srcOrd="0" destOrd="0" presId="urn:microsoft.com/office/officeart/2005/8/layout/vList2"/>
    <dgm:cxn modelId="{D9956524-A284-4904-B05F-2305C17FA6A9}" type="presOf" srcId="{8D605F85-6865-4FB7-9A19-8E5F59B43A74}" destId="{CDA2F66F-F7BE-407B-ACAA-75DCAC5D95D9}" srcOrd="0" destOrd="0" presId="urn:microsoft.com/office/officeart/2005/8/layout/vList2"/>
    <dgm:cxn modelId="{A4FA7E34-56B5-47A8-B554-D1BF0A5FB8BB}" type="presOf" srcId="{9E592A73-96B4-414B-8459-8B364D5CB4A3}" destId="{4D97997B-376D-4FA9-8952-D36C8AE4C5FC}" srcOrd="0" destOrd="0" presId="urn:microsoft.com/office/officeart/2005/8/layout/vList2"/>
    <dgm:cxn modelId="{221C4A77-1EC0-44CE-B6EB-D5986F7E6737}" type="presOf" srcId="{BE9C8C19-BEB7-4EEF-9C84-27DEAE304C9B}" destId="{4D97997B-376D-4FA9-8952-D36C8AE4C5FC}" srcOrd="0" destOrd="1" presId="urn:microsoft.com/office/officeart/2005/8/layout/vList2"/>
    <dgm:cxn modelId="{2A369A59-B15A-4C52-960A-F21B17AFE984}" srcId="{C674FA67-A51F-4BCF-8D61-F1DE6757FA40}" destId="{8D605F85-6865-4FB7-9A19-8E5F59B43A74}" srcOrd="2" destOrd="0" parTransId="{12944A57-CD0E-494D-A92B-9FD00864E5BC}" sibTransId="{51205754-EE11-4B77-8F92-7D97163DFD8B}"/>
    <dgm:cxn modelId="{C65F6E82-5A3D-49BE-935F-AC7330385435}" type="presOf" srcId="{DB600E56-4B2E-403F-8BA0-691295FC5B39}" destId="{908C852B-FBDD-4612-AB5C-4ACE0FE4DD7E}" srcOrd="0" destOrd="0" presId="urn:microsoft.com/office/officeart/2005/8/layout/vList2"/>
    <dgm:cxn modelId="{CAD822AB-8CDF-4C1F-A4C8-301CBDA305F3}" srcId="{C674FA67-A51F-4BCF-8D61-F1DE6757FA40}" destId="{DB600E56-4B2E-403F-8BA0-691295FC5B39}" srcOrd="1" destOrd="0" parTransId="{631E9C0E-75B8-45D8-844B-09583C3C2FCF}" sibTransId="{9E48EB54-8C04-45FF-9C95-365BACDEA108}"/>
    <dgm:cxn modelId="{9B0429F5-7C68-45D4-B0CB-D490DB67F84A}" srcId="{C674FA67-A51F-4BCF-8D61-F1DE6757FA40}" destId="{1AD5AB4B-16E7-4FA1-AEE5-F866EE24EA03}" srcOrd="0" destOrd="0" parTransId="{C6AFAEA3-8D2D-467C-BE16-0878518923A3}" sibTransId="{0E284F95-6661-4DF3-9B60-178514A439E1}"/>
    <dgm:cxn modelId="{6E775BF8-1CDB-4481-98AB-2291E10390DB}" srcId="{8D605F85-6865-4FB7-9A19-8E5F59B43A74}" destId="{BE9C8C19-BEB7-4EEF-9C84-27DEAE304C9B}" srcOrd="1" destOrd="0" parTransId="{54B05DFC-E67C-4B75-8ABF-F5AFDE406B14}" sibTransId="{03D0FC9D-38D6-4674-A49A-9A66C4356567}"/>
    <dgm:cxn modelId="{68D0FBBE-C416-489C-BD09-26B82444983C}" type="presParOf" srcId="{5A3F08B1-5872-465F-AB28-04A0B814016E}" destId="{1DF686F8-5CFF-4F49-9EB2-01440EAD8CF7}" srcOrd="0" destOrd="0" presId="urn:microsoft.com/office/officeart/2005/8/layout/vList2"/>
    <dgm:cxn modelId="{05B60749-EEBB-42D6-94A3-D90B2333550B}" type="presParOf" srcId="{5A3F08B1-5872-465F-AB28-04A0B814016E}" destId="{E74466CA-2997-4223-9F21-8F791547A07F}" srcOrd="1" destOrd="0" presId="urn:microsoft.com/office/officeart/2005/8/layout/vList2"/>
    <dgm:cxn modelId="{8C938C27-3F3F-4AD5-AF29-E11B0BB1E390}" type="presParOf" srcId="{5A3F08B1-5872-465F-AB28-04A0B814016E}" destId="{908C852B-FBDD-4612-AB5C-4ACE0FE4DD7E}" srcOrd="2" destOrd="0" presId="urn:microsoft.com/office/officeart/2005/8/layout/vList2"/>
    <dgm:cxn modelId="{2D290EE8-DDE6-43D6-9646-F7EE8D1D2A94}" type="presParOf" srcId="{5A3F08B1-5872-465F-AB28-04A0B814016E}" destId="{0F69511D-94AB-4AB8-B0D1-6C544B49BC16}" srcOrd="3" destOrd="0" presId="urn:microsoft.com/office/officeart/2005/8/layout/vList2"/>
    <dgm:cxn modelId="{6D11C220-1A3A-4BED-9FF8-AF68D70C39C8}" type="presParOf" srcId="{5A3F08B1-5872-465F-AB28-04A0B814016E}" destId="{CDA2F66F-F7BE-407B-ACAA-75DCAC5D95D9}" srcOrd="4" destOrd="0" presId="urn:microsoft.com/office/officeart/2005/8/layout/vList2"/>
    <dgm:cxn modelId="{E6BFFA5A-EB8A-4513-82FD-3AEEB9464824}" type="presParOf" srcId="{5A3F08B1-5872-465F-AB28-04A0B814016E}" destId="{4D97997B-376D-4FA9-8952-D36C8AE4C5FC}"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699146E-4992-43A5-B569-75E680FCBE33}"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F2220B0F-5D4F-4158-A55E-4FE3E195EE1C}">
      <dgm:prSet/>
      <dgm:spPr/>
      <dgm:t>
        <a:bodyPr/>
        <a:lstStyle/>
        <a:p>
          <a:r>
            <a:rPr lang="es-AR"/>
            <a:t>La reducción de la eficiencia se debe a:</a:t>
          </a:r>
          <a:endParaRPr lang="en-US"/>
        </a:p>
      </dgm:t>
    </dgm:pt>
    <dgm:pt modelId="{A51C4A9A-C17D-4505-9AAB-A5F9404E601D}" type="parTrans" cxnId="{B6D9D200-B5DA-405D-954A-6C737B995548}">
      <dgm:prSet/>
      <dgm:spPr/>
      <dgm:t>
        <a:bodyPr/>
        <a:lstStyle/>
        <a:p>
          <a:endParaRPr lang="en-US"/>
        </a:p>
      </dgm:t>
    </dgm:pt>
    <dgm:pt modelId="{AAFC649F-63DF-4C81-A9E2-E92ABBB59BDF}" type="sibTrans" cxnId="{B6D9D200-B5DA-405D-954A-6C737B995548}">
      <dgm:prSet/>
      <dgm:spPr/>
      <dgm:t>
        <a:bodyPr/>
        <a:lstStyle/>
        <a:p>
          <a:endParaRPr lang="en-US"/>
        </a:p>
      </dgm:t>
    </dgm:pt>
    <dgm:pt modelId="{F9010E45-5749-49C5-9ED9-467298C430C8}">
      <dgm:prSet/>
      <dgm:spPr/>
      <dgm:t>
        <a:bodyPr/>
        <a:lstStyle/>
        <a:p>
          <a:r>
            <a:rPr lang="es-AR" i="1"/>
            <a:t>La infiltración o percolación </a:t>
          </a:r>
          <a:r>
            <a:rPr lang="es-AR"/>
            <a:t>(que dependerá de la morfología y la naturaleza del suelo).</a:t>
          </a:r>
          <a:endParaRPr lang="en-US"/>
        </a:p>
      </dgm:t>
    </dgm:pt>
    <dgm:pt modelId="{EC8259FF-B492-4E09-A5CB-5B1558027ED0}" type="parTrans" cxnId="{9AE0DF87-62E1-4817-B340-A13C7FD104DF}">
      <dgm:prSet/>
      <dgm:spPr/>
      <dgm:t>
        <a:bodyPr/>
        <a:lstStyle/>
        <a:p>
          <a:endParaRPr lang="en-US"/>
        </a:p>
      </dgm:t>
    </dgm:pt>
    <dgm:pt modelId="{1DEF6432-89E0-4093-933C-96A708C483F7}" type="sibTrans" cxnId="{9AE0DF87-62E1-4817-B340-A13C7FD104DF}">
      <dgm:prSet/>
      <dgm:spPr/>
      <dgm:t>
        <a:bodyPr/>
        <a:lstStyle/>
        <a:p>
          <a:endParaRPr lang="en-US"/>
        </a:p>
      </dgm:t>
    </dgm:pt>
    <dgm:pt modelId="{E1EFBDE0-7521-4795-9FFF-3FAF6C6B9277}">
      <dgm:prSet/>
      <dgm:spPr/>
      <dgm:t>
        <a:bodyPr/>
        <a:lstStyle/>
        <a:p>
          <a:r>
            <a:rPr lang="es-AR" i="1"/>
            <a:t>La evaporación </a:t>
          </a:r>
          <a:r>
            <a:rPr lang="es-AR"/>
            <a:t>(depende de la temperatura, la presión y grado de humedad de la atmósfera.</a:t>
          </a:r>
          <a:endParaRPr lang="en-US"/>
        </a:p>
      </dgm:t>
    </dgm:pt>
    <dgm:pt modelId="{AC6E6991-F9EC-4A06-B311-9DB8717FF587}" type="parTrans" cxnId="{F871F07C-4CC1-47C2-B4CD-7C4211DC4D98}">
      <dgm:prSet/>
      <dgm:spPr/>
      <dgm:t>
        <a:bodyPr/>
        <a:lstStyle/>
        <a:p>
          <a:endParaRPr lang="en-US"/>
        </a:p>
      </dgm:t>
    </dgm:pt>
    <dgm:pt modelId="{838AC464-0560-466F-8B62-FBD0EA430C44}" type="sibTrans" cxnId="{F871F07C-4CC1-47C2-B4CD-7C4211DC4D98}">
      <dgm:prSet/>
      <dgm:spPr/>
      <dgm:t>
        <a:bodyPr/>
        <a:lstStyle/>
        <a:p>
          <a:endParaRPr lang="en-US"/>
        </a:p>
      </dgm:t>
    </dgm:pt>
    <dgm:pt modelId="{6F0612E5-8ECF-4611-BBA5-3AC4C69231C2}">
      <dgm:prSet/>
      <dgm:spPr/>
      <dgm:t>
        <a:bodyPr/>
        <a:lstStyle/>
        <a:p>
          <a:r>
            <a:rPr lang="es-AR" i="1"/>
            <a:t>Uniformidad de la distribución </a:t>
          </a:r>
          <a:r>
            <a:rPr lang="es-AR"/>
            <a:t>(asignación de la cantidad óptima de agua en cualquier punto de la superficie regada.</a:t>
          </a:r>
          <a:endParaRPr lang="en-US"/>
        </a:p>
      </dgm:t>
    </dgm:pt>
    <dgm:pt modelId="{4E413178-460D-4BA9-B76B-13E9D627881F}" type="parTrans" cxnId="{8F688380-FFC5-4104-93AB-C46C278581A3}">
      <dgm:prSet/>
      <dgm:spPr/>
      <dgm:t>
        <a:bodyPr/>
        <a:lstStyle/>
        <a:p>
          <a:endParaRPr lang="en-US"/>
        </a:p>
      </dgm:t>
    </dgm:pt>
    <dgm:pt modelId="{77F6412E-1271-4D38-9E5D-9A6E18D6C410}" type="sibTrans" cxnId="{8F688380-FFC5-4104-93AB-C46C278581A3}">
      <dgm:prSet/>
      <dgm:spPr/>
      <dgm:t>
        <a:bodyPr/>
        <a:lstStyle/>
        <a:p>
          <a:endParaRPr lang="en-US"/>
        </a:p>
      </dgm:t>
    </dgm:pt>
    <dgm:pt modelId="{38C4EE49-CA9E-4589-AB42-23C1E7600581}" type="pres">
      <dgm:prSet presAssocID="{F699146E-4992-43A5-B569-75E680FCBE33}" presName="vert0" presStyleCnt="0">
        <dgm:presLayoutVars>
          <dgm:dir/>
          <dgm:animOne val="branch"/>
          <dgm:animLvl val="lvl"/>
        </dgm:presLayoutVars>
      </dgm:prSet>
      <dgm:spPr/>
    </dgm:pt>
    <dgm:pt modelId="{88E54276-B2D3-4EE7-AD82-ABA0C462F56E}" type="pres">
      <dgm:prSet presAssocID="{F2220B0F-5D4F-4158-A55E-4FE3E195EE1C}" presName="thickLine" presStyleLbl="alignNode1" presStyleIdx="0" presStyleCnt="4"/>
      <dgm:spPr/>
    </dgm:pt>
    <dgm:pt modelId="{8375E3FA-BAE9-406D-9F0B-F225018D9A07}" type="pres">
      <dgm:prSet presAssocID="{F2220B0F-5D4F-4158-A55E-4FE3E195EE1C}" presName="horz1" presStyleCnt="0"/>
      <dgm:spPr/>
    </dgm:pt>
    <dgm:pt modelId="{87EE91F7-8275-49EE-9887-81101372694E}" type="pres">
      <dgm:prSet presAssocID="{F2220B0F-5D4F-4158-A55E-4FE3E195EE1C}" presName="tx1" presStyleLbl="revTx" presStyleIdx="0" presStyleCnt="4"/>
      <dgm:spPr/>
    </dgm:pt>
    <dgm:pt modelId="{8D1CFE3A-431F-4376-BFE8-8AACA3C7307E}" type="pres">
      <dgm:prSet presAssocID="{F2220B0F-5D4F-4158-A55E-4FE3E195EE1C}" presName="vert1" presStyleCnt="0"/>
      <dgm:spPr/>
    </dgm:pt>
    <dgm:pt modelId="{CB564178-3B0E-41AE-BE72-2A5C7C7C1A55}" type="pres">
      <dgm:prSet presAssocID="{F9010E45-5749-49C5-9ED9-467298C430C8}" presName="thickLine" presStyleLbl="alignNode1" presStyleIdx="1" presStyleCnt="4"/>
      <dgm:spPr/>
    </dgm:pt>
    <dgm:pt modelId="{482308F9-8BB2-4BB3-BF5D-2C2CC782573D}" type="pres">
      <dgm:prSet presAssocID="{F9010E45-5749-49C5-9ED9-467298C430C8}" presName="horz1" presStyleCnt="0"/>
      <dgm:spPr/>
    </dgm:pt>
    <dgm:pt modelId="{209262BD-C392-4166-A5EB-1742F4F13E39}" type="pres">
      <dgm:prSet presAssocID="{F9010E45-5749-49C5-9ED9-467298C430C8}" presName="tx1" presStyleLbl="revTx" presStyleIdx="1" presStyleCnt="4"/>
      <dgm:spPr/>
    </dgm:pt>
    <dgm:pt modelId="{9A7C8038-1FB9-49F9-AB1A-BB9FC42AC1FB}" type="pres">
      <dgm:prSet presAssocID="{F9010E45-5749-49C5-9ED9-467298C430C8}" presName="vert1" presStyleCnt="0"/>
      <dgm:spPr/>
    </dgm:pt>
    <dgm:pt modelId="{1FF51C42-D99F-4498-A32D-3B4DB1EC4868}" type="pres">
      <dgm:prSet presAssocID="{E1EFBDE0-7521-4795-9FFF-3FAF6C6B9277}" presName="thickLine" presStyleLbl="alignNode1" presStyleIdx="2" presStyleCnt="4"/>
      <dgm:spPr/>
    </dgm:pt>
    <dgm:pt modelId="{7D01CE19-1DE1-475B-B580-D934AA779C52}" type="pres">
      <dgm:prSet presAssocID="{E1EFBDE0-7521-4795-9FFF-3FAF6C6B9277}" presName="horz1" presStyleCnt="0"/>
      <dgm:spPr/>
    </dgm:pt>
    <dgm:pt modelId="{BEBEBD80-2528-475F-A931-FDECCC21A110}" type="pres">
      <dgm:prSet presAssocID="{E1EFBDE0-7521-4795-9FFF-3FAF6C6B9277}" presName="tx1" presStyleLbl="revTx" presStyleIdx="2" presStyleCnt="4"/>
      <dgm:spPr/>
    </dgm:pt>
    <dgm:pt modelId="{CE38909B-58C7-4ADA-A698-77C9CC294DA1}" type="pres">
      <dgm:prSet presAssocID="{E1EFBDE0-7521-4795-9FFF-3FAF6C6B9277}" presName="vert1" presStyleCnt="0"/>
      <dgm:spPr/>
    </dgm:pt>
    <dgm:pt modelId="{BDCCFF0E-E741-4926-971B-3530165EEBA8}" type="pres">
      <dgm:prSet presAssocID="{6F0612E5-8ECF-4611-BBA5-3AC4C69231C2}" presName="thickLine" presStyleLbl="alignNode1" presStyleIdx="3" presStyleCnt="4"/>
      <dgm:spPr/>
    </dgm:pt>
    <dgm:pt modelId="{23CAC448-BF78-4FA2-A55A-95BDF0EB2226}" type="pres">
      <dgm:prSet presAssocID="{6F0612E5-8ECF-4611-BBA5-3AC4C69231C2}" presName="horz1" presStyleCnt="0"/>
      <dgm:spPr/>
    </dgm:pt>
    <dgm:pt modelId="{40E8CF18-2F99-4918-A63C-C190CC57E96F}" type="pres">
      <dgm:prSet presAssocID="{6F0612E5-8ECF-4611-BBA5-3AC4C69231C2}" presName="tx1" presStyleLbl="revTx" presStyleIdx="3" presStyleCnt="4"/>
      <dgm:spPr/>
    </dgm:pt>
    <dgm:pt modelId="{98356273-82E6-4E6D-A9AB-A09209FA6FD2}" type="pres">
      <dgm:prSet presAssocID="{6F0612E5-8ECF-4611-BBA5-3AC4C69231C2}" presName="vert1" presStyleCnt="0"/>
      <dgm:spPr/>
    </dgm:pt>
  </dgm:ptLst>
  <dgm:cxnLst>
    <dgm:cxn modelId="{B6D9D200-B5DA-405D-954A-6C737B995548}" srcId="{F699146E-4992-43A5-B569-75E680FCBE33}" destId="{F2220B0F-5D4F-4158-A55E-4FE3E195EE1C}" srcOrd="0" destOrd="0" parTransId="{A51C4A9A-C17D-4505-9AAB-A5F9404E601D}" sibTransId="{AAFC649F-63DF-4C81-A9E2-E92ABBB59BDF}"/>
    <dgm:cxn modelId="{2F9FDA40-C783-4999-8C52-E03EF22FA54C}" type="presOf" srcId="{F9010E45-5749-49C5-9ED9-467298C430C8}" destId="{209262BD-C392-4166-A5EB-1742F4F13E39}" srcOrd="0" destOrd="0" presId="urn:microsoft.com/office/officeart/2008/layout/LinedList"/>
    <dgm:cxn modelId="{A472C551-B926-4708-A0CA-88CCF65551D1}" type="presOf" srcId="{6F0612E5-8ECF-4611-BBA5-3AC4C69231C2}" destId="{40E8CF18-2F99-4918-A63C-C190CC57E96F}" srcOrd="0" destOrd="0" presId="urn:microsoft.com/office/officeart/2008/layout/LinedList"/>
    <dgm:cxn modelId="{F871F07C-4CC1-47C2-B4CD-7C4211DC4D98}" srcId="{F699146E-4992-43A5-B569-75E680FCBE33}" destId="{E1EFBDE0-7521-4795-9FFF-3FAF6C6B9277}" srcOrd="2" destOrd="0" parTransId="{AC6E6991-F9EC-4A06-B311-9DB8717FF587}" sibTransId="{838AC464-0560-466F-8B62-FBD0EA430C44}"/>
    <dgm:cxn modelId="{8F688380-FFC5-4104-93AB-C46C278581A3}" srcId="{F699146E-4992-43A5-B569-75E680FCBE33}" destId="{6F0612E5-8ECF-4611-BBA5-3AC4C69231C2}" srcOrd="3" destOrd="0" parTransId="{4E413178-460D-4BA9-B76B-13E9D627881F}" sibTransId="{77F6412E-1271-4D38-9E5D-9A6E18D6C410}"/>
    <dgm:cxn modelId="{925B4C82-D409-43C5-8417-8BDC3988A683}" type="presOf" srcId="{F699146E-4992-43A5-B569-75E680FCBE33}" destId="{38C4EE49-CA9E-4589-AB42-23C1E7600581}" srcOrd="0" destOrd="0" presId="urn:microsoft.com/office/officeart/2008/layout/LinedList"/>
    <dgm:cxn modelId="{9AE0DF87-62E1-4817-B340-A13C7FD104DF}" srcId="{F699146E-4992-43A5-B569-75E680FCBE33}" destId="{F9010E45-5749-49C5-9ED9-467298C430C8}" srcOrd="1" destOrd="0" parTransId="{EC8259FF-B492-4E09-A5CB-5B1558027ED0}" sibTransId="{1DEF6432-89E0-4093-933C-96A708C483F7}"/>
    <dgm:cxn modelId="{69DD439B-1D3C-4A49-B428-4BA1DB2C9077}" type="presOf" srcId="{E1EFBDE0-7521-4795-9FFF-3FAF6C6B9277}" destId="{BEBEBD80-2528-475F-A931-FDECCC21A110}" srcOrd="0" destOrd="0" presId="urn:microsoft.com/office/officeart/2008/layout/LinedList"/>
    <dgm:cxn modelId="{8613C4E1-76FB-4016-8920-FD09932EE17F}" type="presOf" srcId="{F2220B0F-5D4F-4158-A55E-4FE3E195EE1C}" destId="{87EE91F7-8275-49EE-9887-81101372694E}" srcOrd="0" destOrd="0" presId="urn:microsoft.com/office/officeart/2008/layout/LinedList"/>
    <dgm:cxn modelId="{82E00537-8927-4572-978A-39614AC9142F}" type="presParOf" srcId="{38C4EE49-CA9E-4589-AB42-23C1E7600581}" destId="{88E54276-B2D3-4EE7-AD82-ABA0C462F56E}" srcOrd="0" destOrd="0" presId="urn:microsoft.com/office/officeart/2008/layout/LinedList"/>
    <dgm:cxn modelId="{C1853756-CA65-4613-A713-E10CE2A61BF9}" type="presParOf" srcId="{38C4EE49-CA9E-4589-AB42-23C1E7600581}" destId="{8375E3FA-BAE9-406D-9F0B-F225018D9A07}" srcOrd="1" destOrd="0" presId="urn:microsoft.com/office/officeart/2008/layout/LinedList"/>
    <dgm:cxn modelId="{8D336B57-8388-466D-9CA3-972D72946ABA}" type="presParOf" srcId="{8375E3FA-BAE9-406D-9F0B-F225018D9A07}" destId="{87EE91F7-8275-49EE-9887-81101372694E}" srcOrd="0" destOrd="0" presId="urn:microsoft.com/office/officeart/2008/layout/LinedList"/>
    <dgm:cxn modelId="{EB27DD85-128C-40A2-9027-B7E46B2937B4}" type="presParOf" srcId="{8375E3FA-BAE9-406D-9F0B-F225018D9A07}" destId="{8D1CFE3A-431F-4376-BFE8-8AACA3C7307E}" srcOrd="1" destOrd="0" presId="urn:microsoft.com/office/officeart/2008/layout/LinedList"/>
    <dgm:cxn modelId="{13F045DC-4435-48D6-B808-281753BE11F6}" type="presParOf" srcId="{38C4EE49-CA9E-4589-AB42-23C1E7600581}" destId="{CB564178-3B0E-41AE-BE72-2A5C7C7C1A55}" srcOrd="2" destOrd="0" presId="urn:microsoft.com/office/officeart/2008/layout/LinedList"/>
    <dgm:cxn modelId="{783E4DEC-97E4-4702-A19E-C9CB60BD0DF4}" type="presParOf" srcId="{38C4EE49-CA9E-4589-AB42-23C1E7600581}" destId="{482308F9-8BB2-4BB3-BF5D-2C2CC782573D}" srcOrd="3" destOrd="0" presId="urn:microsoft.com/office/officeart/2008/layout/LinedList"/>
    <dgm:cxn modelId="{57C4723D-1B97-4D1C-BC19-B3AFB2E7D154}" type="presParOf" srcId="{482308F9-8BB2-4BB3-BF5D-2C2CC782573D}" destId="{209262BD-C392-4166-A5EB-1742F4F13E39}" srcOrd="0" destOrd="0" presId="urn:microsoft.com/office/officeart/2008/layout/LinedList"/>
    <dgm:cxn modelId="{618BA1F2-4E3F-4E3D-93B2-316A4D565CD2}" type="presParOf" srcId="{482308F9-8BB2-4BB3-BF5D-2C2CC782573D}" destId="{9A7C8038-1FB9-49F9-AB1A-BB9FC42AC1FB}" srcOrd="1" destOrd="0" presId="urn:microsoft.com/office/officeart/2008/layout/LinedList"/>
    <dgm:cxn modelId="{8A0D2CD0-020B-48FE-BA75-15B3F6B8C4D2}" type="presParOf" srcId="{38C4EE49-CA9E-4589-AB42-23C1E7600581}" destId="{1FF51C42-D99F-4498-A32D-3B4DB1EC4868}" srcOrd="4" destOrd="0" presId="urn:microsoft.com/office/officeart/2008/layout/LinedList"/>
    <dgm:cxn modelId="{789BD555-3D26-4CF5-944E-32599428EE67}" type="presParOf" srcId="{38C4EE49-CA9E-4589-AB42-23C1E7600581}" destId="{7D01CE19-1DE1-475B-B580-D934AA779C52}" srcOrd="5" destOrd="0" presId="urn:microsoft.com/office/officeart/2008/layout/LinedList"/>
    <dgm:cxn modelId="{8C14BD22-ADA3-48F2-8947-748B04AF5E3F}" type="presParOf" srcId="{7D01CE19-1DE1-475B-B580-D934AA779C52}" destId="{BEBEBD80-2528-475F-A931-FDECCC21A110}" srcOrd="0" destOrd="0" presId="urn:microsoft.com/office/officeart/2008/layout/LinedList"/>
    <dgm:cxn modelId="{B4710659-60C7-49B8-939E-B88DF13E8782}" type="presParOf" srcId="{7D01CE19-1DE1-475B-B580-D934AA779C52}" destId="{CE38909B-58C7-4ADA-A698-77C9CC294DA1}" srcOrd="1" destOrd="0" presId="urn:microsoft.com/office/officeart/2008/layout/LinedList"/>
    <dgm:cxn modelId="{3369E7ED-D914-4D1A-8496-5545578FE5C4}" type="presParOf" srcId="{38C4EE49-CA9E-4589-AB42-23C1E7600581}" destId="{BDCCFF0E-E741-4926-971B-3530165EEBA8}" srcOrd="6" destOrd="0" presId="urn:microsoft.com/office/officeart/2008/layout/LinedList"/>
    <dgm:cxn modelId="{E3F09FF4-D87E-4641-B3C6-5170B6E6F216}" type="presParOf" srcId="{38C4EE49-CA9E-4589-AB42-23C1E7600581}" destId="{23CAC448-BF78-4FA2-A55A-95BDF0EB2226}" srcOrd="7" destOrd="0" presId="urn:microsoft.com/office/officeart/2008/layout/LinedList"/>
    <dgm:cxn modelId="{FF1D305C-CD93-4FA2-A016-2A64EBC3C74A}" type="presParOf" srcId="{23CAC448-BF78-4FA2-A55A-95BDF0EB2226}" destId="{40E8CF18-2F99-4918-A63C-C190CC57E96F}" srcOrd="0" destOrd="0" presId="urn:microsoft.com/office/officeart/2008/layout/LinedList"/>
    <dgm:cxn modelId="{EF520A24-B52A-4C60-8F87-BAA6851FA5B9}" type="presParOf" srcId="{23CAC448-BF78-4FA2-A55A-95BDF0EB2226}" destId="{98356273-82E6-4E6D-A9AB-A09209FA6FD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811DDFE-8383-49E9-B2F5-9E2D70CA976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026D8D1-9BB3-45A0-B419-53A5AA340292}">
      <dgm:prSet/>
      <dgm:spPr/>
      <dgm:t>
        <a:bodyPr/>
        <a:lstStyle/>
        <a:p>
          <a:r>
            <a:rPr lang="es-AR"/>
            <a:t>Valor subjetivo del agua en función del sistema de riego puede considerarse como el coste de pasar de un sistema de riego a otro.</a:t>
          </a:r>
          <a:endParaRPr lang="en-US"/>
        </a:p>
      </dgm:t>
    </dgm:pt>
    <dgm:pt modelId="{F1864642-C40A-4ECA-8A73-C70309012443}" type="parTrans" cxnId="{4FF7FD0E-990B-4327-83A0-FFDF2B558DBF}">
      <dgm:prSet/>
      <dgm:spPr/>
      <dgm:t>
        <a:bodyPr/>
        <a:lstStyle/>
        <a:p>
          <a:endParaRPr lang="en-US"/>
        </a:p>
      </dgm:t>
    </dgm:pt>
    <dgm:pt modelId="{247A5E11-747D-4051-888B-9E95296ED3CE}" type="sibTrans" cxnId="{4FF7FD0E-990B-4327-83A0-FFDF2B558DBF}">
      <dgm:prSet/>
      <dgm:spPr/>
      <dgm:t>
        <a:bodyPr/>
        <a:lstStyle/>
        <a:p>
          <a:endParaRPr lang="en-US"/>
        </a:p>
      </dgm:t>
    </dgm:pt>
    <dgm:pt modelId="{66DE75A7-E036-4BC4-A033-BF64B444AF4B}">
      <dgm:prSet/>
      <dgm:spPr/>
      <dgm:t>
        <a:bodyPr/>
        <a:lstStyle/>
        <a:p>
          <a:r>
            <a:rPr lang="es-AR"/>
            <a:t>La instalación de nuevas tecnologías de riego implican inversiones iniciales.</a:t>
          </a:r>
          <a:endParaRPr lang="en-US"/>
        </a:p>
      </dgm:t>
    </dgm:pt>
    <dgm:pt modelId="{0D5CB649-5024-4C13-88D3-4CD7499BE162}" type="parTrans" cxnId="{9E5133AA-7C40-42EB-AA9C-15E857B468D5}">
      <dgm:prSet/>
      <dgm:spPr/>
      <dgm:t>
        <a:bodyPr/>
        <a:lstStyle/>
        <a:p>
          <a:endParaRPr lang="en-US"/>
        </a:p>
      </dgm:t>
    </dgm:pt>
    <dgm:pt modelId="{2AD3BC2F-5D0B-42D0-88E3-E5F9A57C9755}" type="sibTrans" cxnId="{9E5133AA-7C40-42EB-AA9C-15E857B468D5}">
      <dgm:prSet/>
      <dgm:spPr/>
      <dgm:t>
        <a:bodyPr/>
        <a:lstStyle/>
        <a:p>
          <a:endParaRPr lang="en-US"/>
        </a:p>
      </dgm:t>
    </dgm:pt>
    <dgm:pt modelId="{40F2D0B7-622A-4946-BDBB-1B8AA0991BBC}">
      <dgm:prSet/>
      <dgm:spPr/>
      <dgm:t>
        <a:bodyPr/>
        <a:lstStyle/>
        <a:p>
          <a:r>
            <a:rPr lang="es-AR"/>
            <a:t>Los criterios de viabilidad de inversiones (VAN, TIR y tasa de recuperación) permite estimar el valor subjetivo del agua de riego.</a:t>
          </a:r>
          <a:endParaRPr lang="en-US"/>
        </a:p>
      </dgm:t>
    </dgm:pt>
    <dgm:pt modelId="{6DF8890D-EC28-4974-8B5B-2589B669FCDE}" type="parTrans" cxnId="{0FB82D6D-F940-4DA8-9D25-D0BB24E73355}">
      <dgm:prSet/>
      <dgm:spPr/>
      <dgm:t>
        <a:bodyPr/>
        <a:lstStyle/>
        <a:p>
          <a:endParaRPr lang="en-US"/>
        </a:p>
      </dgm:t>
    </dgm:pt>
    <dgm:pt modelId="{E0191649-AB57-41A1-8042-784B5D10B2C3}" type="sibTrans" cxnId="{0FB82D6D-F940-4DA8-9D25-D0BB24E73355}">
      <dgm:prSet/>
      <dgm:spPr/>
      <dgm:t>
        <a:bodyPr/>
        <a:lstStyle/>
        <a:p>
          <a:endParaRPr lang="en-US"/>
        </a:p>
      </dgm:t>
    </dgm:pt>
    <dgm:pt modelId="{4EA857BF-BCCB-441E-8B94-0DB6464F487C}" type="pres">
      <dgm:prSet presAssocID="{4811DDFE-8383-49E9-B2F5-9E2D70CA9765}" presName="linear" presStyleCnt="0">
        <dgm:presLayoutVars>
          <dgm:animLvl val="lvl"/>
          <dgm:resizeHandles val="exact"/>
        </dgm:presLayoutVars>
      </dgm:prSet>
      <dgm:spPr/>
    </dgm:pt>
    <dgm:pt modelId="{3A1F277A-827A-441E-99A4-CE9A97D02EEE}" type="pres">
      <dgm:prSet presAssocID="{8026D8D1-9BB3-45A0-B419-53A5AA340292}" presName="parentText" presStyleLbl="node1" presStyleIdx="0" presStyleCnt="3">
        <dgm:presLayoutVars>
          <dgm:chMax val="0"/>
          <dgm:bulletEnabled val="1"/>
        </dgm:presLayoutVars>
      </dgm:prSet>
      <dgm:spPr/>
    </dgm:pt>
    <dgm:pt modelId="{6516EAAF-051C-4809-BCA0-5E9DC3B0E56B}" type="pres">
      <dgm:prSet presAssocID="{247A5E11-747D-4051-888B-9E95296ED3CE}" presName="spacer" presStyleCnt="0"/>
      <dgm:spPr/>
    </dgm:pt>
    <dgm:pt modelId="{2454E3BB-7964-4BD7-9E18-E0458D489CDB}" type="pres">
      <dgm:prSet presAssocID="{66DE75A7-E036-4BC4-A033-BF64B444AF4B}" presName="parentText" presStyleLbl="node1" presStyleIdx="1" presStyleCnt="3">
        <dgm:presLayoutVars>
          <dgm:chMax val="0"/>
          <dgm:bulletEnabled val="1"/>
        </dgm:presLayoutVars>
      </dgm:prSet>
      <dgm:spPr/>
    </dgm:pt>
    <dgm:pt modelId="{86285A44-54BE-4C1F-A14C-E66AA2FAC76E}" type="pres">
      <dgm:prSet presAssocID="{2AD3BC2F-5D0B-42D0-88E3-E5F9A57C9755}" presName="spacer" presStyleCnt="0"/>
      <dgm:spPr/>
    </dgm:pt>
    <dgm:pt modelId="{895D5AE8-29FE-4FA0-8454-D58B0348B8B2}" type="pres">
      <dgm:prSet presAssocID="{40F2D0B7-622A-4946-BDBB-1B8AA0991BBC}" presName="parentText" presStyleLbl="node1" presStyleIdx="2" presStyleCnt="3">
        <dgm:presLayoutVars>
          <dgm:chMax val="0"/>
          <dgm:bulletEnabled val="1"/>
        </dgm:presLayoutVars>
      </dgm:prSet>
      <dgm:spPr/>
    </dgm:pt>
  </dgm:ptLst>
  <dgm:cxnLst>
    <dgm:cxn modelId="{4FF7FD0E-990B-4327-83A0-FFDF2B558DBF}" srcId="{4811DDFE-8383-49E9-B2F5-9E2D70CA9765}" destId="{8026D8D1-9BB3-45A0-B419-53A5AA340292}" srcOrd="0" destOrd="0" parTransId="{F1864642-C40A-4ECA-8A73-C70309012443}" sibTransId="{247A5E11-747D-4051-888B-9E95296ED3CE}"/>
    <dgm:cxn modelId="{4A138E38-9E11-4A41-B89F-D163F3C5B142}" type="presOf" srcId="{8026D8D1-9BB3-45A0-B419-53A5AA340292}" destId="{3A1F277A-827A-441E-99A4-CE9A97D02EEE}" srcOrd="0" destOrd="0" presId="urn:microsoft.com/office/officeart/2005/8/layout/vList2"/>
    <dgm:cxn modelId="{0FB82D6D-F940-4DA8-9D25-D0BB24E73355}" srcId="{4811DDFE-8383-49E9-B2F5-9E2D70CA9765}" destId="{40F2D0B7-622A-4946-BDBB-1B8AA0991BBC}" srcOrd="2" destOrd="0" parTransId="{6DF8890D-EC28-4974-8B5B-2589B669FCDE}" sibTransId="{E0191649-AB57-41A1-8042-784B5D10B2C3}"/>
    <dgm:cxn modelId="{4135AB89-8705-422D-BA95-91876BB5BCBA}" type="presOf" srcId="{40F2D0B7-622A-4946-BDBB-1B8AA0991BBC}" destId="{895D5AE8-29FE-4FA0-8454-D58B0348B8B2}" srcOrd="0" destOrd="0" presId="urn:microsoft.com/office/officeart/2005/8/layout/vList2"/>
    <dgm:cxn modelId="{9E5133AA-7C40-42EB-AA9C-15E857B468D5}" srcId="{4811DDFE-8383-49E9-B2F5-9E2D70CA9765}" destId="{66DE75A7-E036-4BC4-A033-BF64B444AF4B}" srcOrd="1" destOrd="0" parTransId="{0D5CB649-5024-4C13-88D3-4CD7499BE162}" sibTransId="{2AD3BC2F-5D0B-42D0-88E3-E5F9A57C9755}"/>
    <dgm:cxn modelId="{96831CB4-7397-43BC-9120-DA406FC96F5D}" type="presOf" srcId="{4811DDFE-8383-49E9-B2F5-9E2D70CA9765}" destId="{4EA857BF-BCCB-441E-8B94-0DB6464F487C}" srcOrd="0" destOrd="0" presId="urn:microsoft.com/office/officeart/2005/8/layout/vList2"/>
    <dgm:cxn modelId="{4B1B33CE-F628-4615-8527-970679CA4CF4}" type="presOf" srcId="{66DE75A7-E036-4BC4-A033-BF64B444AF4B}" destId="{2454E3BB-7964-4BD7-9E18-E0458D489CDB}" srcOrd="0" destOrd="0" presId="urn:microsoft.com/office/officeart/2005/8/layout/vList2"/>
    <dgm:cxn modelId="{08FABB35-CA0D-4BE8-ABD4-3B9A12B45DAB}" type="presParOf" srcId="{4EA857BF-BCCB-441E-8B94-0DB6464F487C}" destId="{3A1F277A-827A-441E-99A4-CE9A97D02EEE}" srcOrd="0" destOrd="0" presId="urn:microsoft.com/office/officeart/2005/8/layout/vList2"/>
    <dgm:cxn modelId="{3A6CEA07-4577-4DA7-AC36-472B7C0E4A18}" type="presParOf" srcId="{4EA857BF-BCCB-441E-8B94-0DB6464F487C}" destId="{6516EAAF-051C-4809-BCA0-5E9DC3B0E56B}" srcOrd="1" destOrd="0" presId="urn:microsoft.com/office/officeart/2005/8/layout/vList2"/>
    <dgm:cxn modelId="{CA4A43DC-8FEA-4F31-BFD0-3364AD6DBB12}" type="presParOf" srcId="{4EA857BF-BCCB-441E-8B94-0DB6464F487C}" destId="{2454E3BB-7964-4BD7-9E18-E0458D489CDB}" srcOrd="2" destOrd="0" presId="urn:microsoft.com/office/officeart/2005/8/layout/vList2"/>
    <dgm:cxn modelId="{0C75DB13-A0DD-4A6C-9B3E-9B97A9B144B1}" type="presParOf" srcId="{4EA857BF-BCCB-441E-8B94-0DB6464F487C}" destId="{86285A44-54BE-4C1F-A14C-E66AA2FAC76E}" srcOrd="3" destOrd="0" presId="urn:microsoft.com/office/officeart/2005/8/layout/vList2"/>
    <dgm:cxn modelId="{F42228F4-AD36-4A3F-BA7D-BA0BF4471727}" type="presParOf" srcId="{4EA857BF-BCCB-441E-8B94-0DB6464F487C}" destId="{895D5AE8-29FE-4FA0-8454-D58B0348B8B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D436768-92C5-4987-9BE9-0C47D1C874E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C13B32B-7D97-413F-8CB3-63016DF29B42}">
      <dgm:prSet/>
      <dgm:spPr/>
      <dgm:t>
        <a:bodyPr/>
        <a:lstStyle/>
        <a:p>
          <a:r>
            <a:rPr lang="es-AR"/>
            <a:t>Cuando el agua es destinada al consumo urbano, el coste de oportunidad viene determinado por la tarifa.</a:t>
          </a:r>
          <a:endParaRPr lang="en-US"/>
        </a:p>
      </dgm:t>
    </dgm:pt>
    <dgm:pt modelId="{20715164-0794-4F72-91E1-72FFFF0DBE9E}" type="parTrans" cxnId="{D3390E52-919D-47D0-BFB9-BEF3FA72CBCD}">
      <dgm:prSet/>
      <dgm:spPr/>
      <dgm:t>
        <a:bodyPr/>
        <a:lstStyle/>
        <a:p>
          <a:endParaRPr lang="en-US"/>
        </a:p>
      </dgm:t>
    </dgm:pt>
    <dgm:pt modelId="{D66E542D-69C7-44A2-9733-D8C5E5CFAFC3}" type="sibTrans" cxnId="{D3390E52-919D-47D0-BFB9-BEF3FA72CBCD}">
      <dgm:prSet/>
      <dgm:spPr/>
      <dgm:t>
        <a:bodyPr/>
        <a:lstStyle/>
        <a:p>
          <a:endParaRPr lang="en-US"/>
        </a:p>
      </dgm:t>
    </dgm:pt>
    <dgm:pt modelId="{7FC12674-56C1-4C5F-921E-05205F70C6AF}">
      <dgm:prSet/>
      <dgm:spPr/>
      <dgm:t>
        <a:bodyPr/>
        <a:lstStyle/>
        <a:p>
          <a:r>
            <a:rPr lang="es-AR"/>
            <a:t>Cuando el agua es considerada como recurso natural o medioambiental no existe mercado con lo cual es necesario utilizar métodos de valoración para estimar el coste de oportunidad.</a:t>
          </a:r>
          <a:endParaRPr lang="en-US"/>
        </a:p>
      </dgm:t>
    </dgm:pt>
    <dgm:pt modelId="{F17F1717-D045-427E-B5EA-0BFCEE70CA65}" type="parTrans" cxnId="{F374639B-A739-4895-B8F3-AA3C4423707E}">
      <dgm:prSet/>
      <dgm:spPr/>
      <dgm:t>
        <a:bodyPr/>
        <a:lstStyle/>
        <a:p>
          <a:endParaRPr lang="en-US"/>
        </a:p>
      </dgm:t>
    </dgm:pt>
    <dgm:pt modelId="{0389FD4B-4D9E-41B4-9790-C45D14EC419F}" type="sibTrans" cxnId="{F374639B-A739-4895-B8F3-AA3C4423707E}">
      <dgm:prSet/>
      <dgm:spPr/>
      <dgm:t>
        <a:bodyPr/>
        <a:lstStyle/>
        <a:p>
          <a:endParaRPr lang="en-US"/>
        </a:p>
      </dgm:t>
    </dgm:pt>
    <dgm:pt modelId="{AA9C30F6-418A-4E3F-A7CF-55E0F1877C14}" type="pres">
      <dgm:prSet presAssocID="{4D436768-92C5-4987-9BE9-0C47D1C874E0}" presName="linear" presStyleCnt="0">
        <dgm:presLayoutVars>
          <dgm:animLvl val="lvl"/>
          <dgm:resizeHandles val="exact"/>
        </dgm:presLayoutVars>
      </dgm:prSet>
      <dgm:spPr/>
    </dgm:pt>
    <dgm:pt modelId="{4604CAC0-C2AF-4E3B-83CD-D368FE2638DD}" type="pres">
      <dgm:prSet presAssocID="{4C13B32B-7D97-413F-8CB3-63016DF29B42}" presName="parentText" presStyleLbl="node1" presStyleIdx="0" presStyleCnt="2">
        <dgm:presLayoutVars>
          <dgm:chMax val="0"/>
          <dgm:bulletEnabled val="1"/>
        </dgm:presLayoutVars>
      </dgm:prSet>
      <dgm:spPr/>
    </dgm:pt>
    <dgm:pt modelId="{6CBE087D-1031-4EA8-BB51-CF9315DF48A3}" type="pres">
      <dgm:prSet presAssocID="{D66E542D-69C7-44A2-9733-D8C5E5CFAFC3}" presName="spacer" presStyleCnt="0"/>
      <dgm:spPr/>
    </dgm:pt>
    <dgm:pt modelId="{330F79F8-185C-4F63-9DDB-C7286D31FF05}" type="pres">
      <dgm:prSet presAssocID="{7FC12674-56C1-4C5F-921E-05205F70C6AF}" presName="parentText" presStyleLbl="node1" presStyleIdx="1" presStyleCnt="2">
        <dgm:presLayoutVars>
          <dgm:chMax val="0"/>
          <dgm:bulletEnabled val="1"/>
        </dgm:presLayoutVars>
      </dgm:prSet>
      <dgm:spPr/>
    </dgm:pt>
  </dgm:ptLst>
  <dgm:cxnLst>
    <dgm:cxn modelId="{020DFB08-9919-4C06-98A9-0272F3E87958}" type="presOf" srcId="{7FC12674-56C1-4C5F-921E-05205F70C6AF}" destId="{330F79F8-185C-4F63-9DDB-C7286D31FF05}" srcOrd="0" destOrd="0" presId="urn:microsoft.com/office/officeart/2005/8/layout/vList2"/>
    <dgm:cxn modelId="{D3390E52-919D-47D0-BFB9-BEF3FA72CBCD}" srcId="{4D436768-92C5-4987-9BE9-0C47D1C874E0}" destId="{4C13B32B-7D97-413F-8CB3-63016DF29B42}" srcOrd="0" destOrd="0" parTransId="{20715164-0794-4F72-91E1-72FFFF0DBE9E}" sibTransId="{D66E542D-69C7-44A2-9733-D8C5E5CFAFC3}"/>
    <dgm:cxn modelId="{F374639B-A739-4895-B8F3-AA3C4423707E}" srcId="{4D436768-92C5-4987-9BE9-0C47D1C874E0}" destId="{7FC12674-56C1-4C5F-921E-05205F70C6AF}" srcOrd="1" destOrd="0" parTransId="{F17F1717-D045-427E-B5EA-0BFCEE70CA65}" sibTransId="{0389FD4B-4D9E-41B4-9790-C45D14EC419F}"/>
    <dgm:cxn modelId="{2FA387D2-1AC9-48BE-BB8C-00693713887A}" type="presOf" srcId="{4D436768-92C5-4987-9BE9-0C47D1C874E0}" destId="{AA9C30F6-418A-4E3F-A7CF-55E0F1877C14}" srcOrd="0" destOrd="0" presId="urn:microsoft.com/office/officeart/2005/8/layout/vList2"/>
    <dgm:cxn modelId="{8A9DACDB-1154-4DDD-B514-85FC5B145F97}" type="presOf" srcId="{4C13B32B-7D97-413F-8CB3-63016DF29B42}" destId="{4604CAC0-C2AF-4E3B-83CD-D368FE2638DD}" srcOrd="0" destOrd="0" presId="urn:microsoft.com/office/officeart/2005/8/layout/vList2"/>
    <dgm:cxn modelId="{88EB2E28-5813-4224-A43F-BD61EC2472CB}" type="presParOf" srcId="{AA9C30F6-418A-4E3F-A7CF-55E0F1877C14}" destId="{4604CAC0-C2AF-4E3B-83CD-D368FE2638DD}" srcOrd="0" destOrd="0" presId="urn:microsoft.com/office/officeart/2005/8/layout/vList2"/>
    <dgm:cxn modelId="{FC395800-9719-4303-9A18-19818E3F4910}" type="presParOf" srcId="{AA9C30F6-418A-4E3F-A7CF-55E0F1877C14}" destId="{6CBE087D-1031-4EA8-BB51-CF9315DF48A3}" srcOrd="1" destOrd="0" presId="urn:microsoft.com/office/officeart/2005/8/layout/vList2"/>
    <dgm:cxn modelId="{C2D79385-7B87-483B-A2AD-ED09B2964AE3}" type="presParOf" srcId="{AA9C30F6-418A-4E3F-A7CF-55E0F1877C14}" destId="{330F79F8-185C-4F63-9DDB-C7286D31FF0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B208C3-700B-4A48-ABD9-A749E6130FF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7530620-E98C-4E7C-9FDD-C19AB9271995}">
      <dgm:prSet/>
      <dgm:spPr/>
      <dgm:t>
        <a:bodyPr/>
        <a:lstStyle/>
        <a:p>
          <a:r>
            <a:rPr lang="es-AR"/>
            <a:t>La FAO señala que el uso indiscriminado del </a:t>
          </a:r>
          <a:r>
            <a:rPr lang="es-AR" b="1" u="sng"/>
            <a:t>enfoque económico</a:t>
          </a:r>
          <a:r>
            <a:rPr lang="es-AR"/>
            <a:t> puede exagerar "la expresión monetaria del valor" a expensas de otras dos importantes dimensiones: </a:t>
          </a:r>
          <a:endParaRPr lang="en-US"/>
        </a:p>
      </dgm:t>
    </dgm:pt>
    <dgm:pt modelId="{BE92BF52-AE2B-4A3F-A635-C559508CF6BD}" type="parTrans" cxnId="{AFF4FCF3-51EF-47CA-A1B7-225C1347049F}">
      <dgm:prSet/>
      <dgm:spPr/>
      <dgm:t>
        <a:bodyPr/>
        <a:lstStyle/>
        <a:p>
          <a:endParaRPr lang="en-US"/>
        </a:p>
      </dgm:t>
    </dgm:pt>
    <dgm:pt modelId="{E2D7E5AB-5AD3-4450-8C3B-133AFDF6C6FD}" type="sibTrans" cxnId="{AFF4FCF3-51EF-47CA-A1B7-225C1347049F}">
      <dgm:prSet/>
      <dgm:spPr/>
      <dgm:t>
        <a:bodyPr/>
        <a:lstStyle/>
        <a:p>
          <a:endParaRPr lang="en-US"/>
        </a:p>
      </dgm:t>
    </dgm:pt>
    <dgm:pt modelId="{7DB52155-B052-4324-92B2-DC7233B9B99E}">
      <dgm:prSet/>
      <dgm:spPr/>
      <dgm:t>
        <a:bodyPr/>
        <a:lstStyle/>
        <a:p>
          <a:r>
            <a:rPr lang="es-AR"/>
            <a:t>- los </a:t>
          </a:r>
          <a:r>
            <a:rPr lang="es-AR" b="1" u="sng"/>
            <a:t>valores ambientales</a:t>
          </a:r>
          <a:r>
            <a:rPr lang="es-AR"/>
            <a:t>, como la función de las corrientes de agua en el mantenimiento de la biodiversidad y la integridad del ecosistema, y</a:t>
          </a:r>
          <a:endParaRPr lang="en-US"/>
        </a:p>
      </dgm:t>
    </dgm:pt>
    <dgm:pt modelId="{D83FAC0F-6C80-45F7-9403-BD1829C86B54}" type="parTrans" cxnId="{675E89AC-CB07-46F1-B2F0-E7AF49891EAF}">
      <dgm:prSet/>
      <dgm:spPr/>
      <dgm:t>
        <a:bodyPr/>
        <a:lstStyle/>
        <a:p>
          <a:endParaRPr lang="en-US"/>
        </a:p>
      </dgm:t>
    </dgm:pt>
    <dgm:pt modelId="{1B6C149C-6C46-4060-88EA-B9DF346D840E}" type="sibTrans" cxnId="{675E89AC-CB07-46F1-B2F0-E7AF49891EAF}">
      <dgm:prSet/>
      <dgm:spPr/>
      <dgm:t>
        <a:bodyPr/>
        <a:lstStyle/>
        <a:p>
          <a:endParaRPr lang="en-US"/>
        </a:p>
      </dgm:t>
    </dgm:pt>
    <dgm:pt modelId="{5586B66C-A79A-4601-9969-7D92777EE809}">
      <dgm:prSet/>
      <dgm:spPr/>
      <dgm:t>
        <a:bodyPr/>
        <a:lstStyle/>
        <a:p>
          <a:r>
            <a:rPr lang="es-AR"/>
            <a:t>- los </a:t>
          </a:r>
          <a:r>
            <a:rPr lang="es-AR" b="1" u="sng"/>
            <a:t>valores sociales</a:t>
          </a:r>
          <a:r>
            <a:rPr lang="es-AR"/>
            <a:t>, que básicamente pueden significar sencillamente el uso del agua para producir alimentos. </a:t>
          </a:r>
          <a:endParaRPr lang="en-US"/>
        </a:p>
      </dgm:t>
    </dgm:pt>
    <dgm:pt modelId="{E2FCBD0D-2BFB-45DD-B8D3-978122F68B88}" type="parTrans" cxnId="{E15AFAAA-B552-4259-80CC-BC4398E98DB4}">
      <dgm:prSet/>
      <dgm:spPr/>
      <dgm:t>
        <a:bodyPr/>
        <a:lstStyle/>
        <a:p>
          <a:endParaRPr lang="en-US"/>
        </a:p>
      </dgm:t>
    </dgm:pt>
    <dgm:pt modelId="{71294258-C9F9-455D-A180-5F138BC71B9F}" type="sibTrans" cxnId="{E15AFAAA-B552-4259-80CC-BC4398E98DB4}">
      <dgm:prSet/>
      <dgm:spPr/>
      <dgm:t>
        <a:bodyPr/>
        <a:lstStyle/>
        <a:p>
          <a:endParaRPr lang="en-US"/>
        </a:p>
      </dgm:t>
    </dgm:pt>
    <dgm:pt modelId="{094FC755-469F-4221-A319-0EF4E8D51EE3}">
      <dgm:prSet/>
      <dgm:spPr/>
      <dgm:t>
        <a:bodyPr/>
        <a:lstStyle/>
        <a:p>
          <a:r>
            <a:rPr lang="es-AR"/>
            <a:t>Se necesitan criterios para valorar el agua que reconozcan la triple dimensión básica, y den valor por igual al uso económico, social y ambiental de la misma. </a:t>
          </a:r>
          <a:endParaRPr lang="en-US"/>
        </a:p>
      </dgm:t>
    </dgm:pt>
    <dgm:pt modelId="{21FB12FC-768C-4AE4-9D52-889731650426}" type="parTrans" cxnId="{13EA666C-51EE-4EB5-9E25-1DDB4D692D24}">
      <dgm:prSet/>
      <dgm:spPr/>
      <dgm:t>
        <a:bodyPr/>
        <a:lstStyle/>
        <a:p>
          <a:endParaRPr lang="en-US"/>
        </a:p>
      </dgm:t>
    </dgm:pt>
    <dgm:pt modelId="{6E1103AC-084B-46D8-AC73-67EBB52AF8BE}" type="sibTrans" cxnId="{13EA666C-51EE-4EB5-9E25-1DDB4D692D24}">
      <dgm:prSet/>
      <dgm:spPr/>
      <dgm:t>
        <a:bodyPr/>
        <a:lstStyle/>
        <a:p>
          <a:endParaRPr lang="en-US"/>
        </a:p>
      </dgm:t>
    </dgm:pt>
    <dgm:pt modelId="{B86839CE-182A-48FF-9D58-CC329B994616}" type="pres">
      <dgm:prSet presAssocID="{08B208C3-700B-4A48-ABD9-A749E6130FFC}" presName="linear" presStyleCnt="0">
        <dgm:presLayoutVars>
          <dgm:animLvl val="lvl"/>
          <dgm:resizeHandles val="exact"/>
        </dgm:presLayoutVars>
      </dgm:prSet>
      <dgm:spPr/>
    </dgm:pt>
    <dgm:pt modelId="{E57ED211-FA93-4B51-83AD-64CCCBB70C14}" type="pres">
      <dgm:prSet presAssocID="{A7530620-E98C-4E7C-9FDD-C19AB9271995}" presName="parentText" presStyleLbl="node1" presStyleIdx="0" presStyleCnt="4">
        <dgm:presLayoutVars>
          <dgm:chMax val="0"/>
          <dgm:bulletEnabled val="1"/>
        </dgm:presLayoutVars>
      </dgm:prSet>
      <dgm:spPr/>
    </dgm:pt>
    <dgm:pt modelId="{6D146817-7350-414A-90A0-C9F84E7A6724}" type="pres">
      <dgm:prSet presAssocID="{E2D7E5AB-5AD3-4450-8C3B-133AFDF6C6FD}" presName="spacer" presStyleCnt="0"/>
      <dgm:spPr/>
    </dgm:pt>
    <dgm:pt modelId="{0D493C7F-EEF0-4E19-9128-AA26080404F4}" type="pres">
      <dgm:prSet presAssocID="{7DB52155-B052-4324-92B2-DC7233B9B99E}" presName="parentText" presStyleLbl="node1" presStyleIdx="1" presStyleCnt="4">
        <dgm:presLayoutVars>
          <dgm:chMax val="0"/>
          <dgm:bulletEnabled val="1"/>
        </dgm:presLayoutVars>
      </dgm:prSet>
      <dgm:spPr/>
    </dgm:pt>
    <dgm:pt modelId="{2D98BF75-5F26-4A95-B9C1-0DCC0C33C26D}" type="pres">
      <dgm:prSet presAssocID="{1B6C149C-6C46-4060-88EA-B9DF346D840E}" presName="spacer" presStyleCnt="0"/>
      <dgm:spPr/>
    </dgm:pt>
    <dgm:pt modelId="{46FCC94C-38F1-49C5-9A99-241AAC5EB96C}" type="pres">
      <dgm:prSet presAssocID="{5586B66C-A79A-4601-9969-7D92777EE809}" presName="parentText" presStyleLbl="node1" presStyleIdx="2" presStyleCnt="4">
        <dgm:presLayoutVars>
          <dgm:chMax val="0"/>
          <dgm:bulletEnabled val="1"/>
        </dgm:presLayoutVars>
      </dgm:prSet>
      <dgm:spPr/>
    </dgm:pt>
    <dgm:pt modelId="{71FCD609-737A-4E00-B523-BD991B564AC8}" type="pres">
      <dgm:prSet presAssocID="{71294258-C9F9-455D-A180-5F138BC71B9F}" presName="spacer" presStyleCnt="0"/>
      <dgm:spPr/>
    </dgm:pt>
    <dgm:pt modelId="{D63BD012-3D34-4D3B-BFD2-74ADBEA28210}" type="pres">
      <dgm:prSet presAssocID="{094FC755-469F-4221-A319-0EF4E8D51EE3}" presName="parentText" presStyleLbl="node1" presStyleIdx="3" presStyleCnt="4">
        <dgm:presLayoutVars>
          <dgm:chMax val="0"/>
          <dgm:bulletEnabled val="1"/>
        </dgm:presLayoutVars>
      </dgm:prSet>
      <dgm:spPr/>
    </dgm:pt>
  </dgm:ptLst>
  <dgm:cxnLst>
    <dgm:cxn modelId="{97DCC720-3776-499E-8C67-D9C1A2883AB5}" type="presOf" srcId="{7DB52155-B052-4324-92B2-DC7233B9B99E}" destId="{0D493C7F-EEF0-4E19-9128-AA26080404F4}" srcOrd="0" destOrd="0" presId="urn:microsoft.com/office/officeart/2005/8/layout/vList2"/>
    <dgm:cxn modelId="{979CDE37-8DEA-4026-834E-91C152ABCFA9}" type="presOf" srcId="{A7530620-E98C-4E7C-9FDD-C19AB9271995}" destId="{E57ED211-FA93-4B51-83AD-64CCCBB70C14}" srcOrd="0" destOrd="0" presId="urn:microsoft.com/office/officeart/2005/8/layout/vList2"/>
    <dgm:cxn modelId="{13EA666C-51EE-4EB5-9E25-1DDB4D692D24}" srcId="{08B208C3-700B-4A48-ABD9-A749E6130FFC}" destId="{094FC755-469F-4221-A319-0EF4E8D51EE3}" srcOrd="3" destOrd="0" parTransId="{21FB12FC-768C-4AE4-9D52-889731650426}" sibTransId="{6E1103AC-084B-46D8-AC73-67EBB52AF8BE}"/>
    <dgm:cxn modelId="{3D1821A3-454C-45B0-9482-6505844041FF}" type="presOf" srcId="{094FC755-469F-4221-A319-0EF4E8D51EE3}" destId="{D63BD012-3D34-4D3B-BFD2-74ADBEA28210}" srcOrd="0" destOrd="0" presId="urn:microsoft.com/office/officeart/2005/8/layout/vList2"/>
    <dgm:cxn modelId="{E15AFAAA-B552-4259-80CC-BC4398E98DB4}" srcId="{08B208C3-700B-4A48-ABD9-A749E6130FFC}" destId="{5586B66C-A79A-4601-9969-7D92777EE809}" srcOrd="2" destOrd="0" parTransId="{E2FCBD0D-2BFB-45DD-B8D3-978122F68B88}" sibTransId="{71294258-C9F9-455D-A180-5F138BC71B9F}"/>
    <dgm:cxn modelId="{675E89AC-CB07-46F1-B2F0-E7AF49891EAF}" srcId="{08B208C3-700B-4A48-ABD9-A749E6130FFC}" destId="{7DB52155-B052-4324-92B2-DC7233B9B99E}" srcOrd="1" destOrd="0" parTransId="{D83FAC0F-6C80-45F7-9403-BD1829C86B54}" sibTransId="{1B6C149C-6C46-4060-88EA-B9DF346D840E}"/>
    <dgm:cxn modelId="{3CF998BA-2536-45DC-B0D5-A218249B7009}" type="presOf" srcId="{5586B66C-A79A-4601-9969-7D92777EE809}" destId="{46FCC94C-38F1-49C5-9A99-241AAC5EB96C}" srcOrd="0" destOrd="0" presId="urn:microsoft.com/office/officeart/2005/8/layout/vList2"/>
    <dgm:cxn modelId="{AFF4FCF3-51EF-47CA-A1B7-225C1347049F}" srcId="{08B208C3-700B-4A48-ABD9-A749E6130FFC}" destId="{A7530620-E98C-4E7C-9FDD-C19AB9271995}" srcOrd="0" destOrd="0" parTransId="{BE92BF52-AE2B-4A3F-A635-C559508CF6BD}" sibTransId="{E2D7E5AB-5AD3-4450-8C3B-133AFDF6C6FD}"/>
    <dgm:cxn modelId="{3AC764F6-A804-4FDE-BC5C-B861538548B3}" type="presOf" srcId="{08B208C3-700B-4A48-ABD9-A749E6130FFC}" destId="{B86839CE-182A-48FF-9D58-CC329B994616}" srcOrd="0" destOrd="0" presId="urn:microsoft.com/office/officeart/2005/8/layout/vList2"/>
    <dgm:cxn modelId="{B5C5EF6F-9629-4991-AA0C-F1A83AC6B641}" type="presParOf" srcId="{B86839CE-182A-48FF-9D58-CC329B994616}" destId="{E57ED211-FA93-4B51-83AD-64CCCBB70C14}" srcOrd="0" destOrd="0" presId="urn:microsoft.com/office/officeart/2005/8/layout/vList2"/>
    <dgm:cxn modelId="{AB083245-FF38-485F-B10A-878688EFDF20}" type="presParOf" srcId="{B86839CE-182A-48FF-9D58-CC329B994616}" destId="{6D146817-7350-414A-90A0-C9F84E7A6724}" srcOrd="1" destOrd="0" presId="urn:microsoft.com/office/officeart/2005/8/layout/vList2"/>
    <dgm:cxn modelId="{91269027-28E3-4C38-A6DD-6FD7A9118F71}" type="presParOf" srcId="{B86839CE-182A-48FF-9D58-CC329B994616}" destId="{0D493C7F-EEF0-4E19-9128-AA26080404F4}" srcOrd="2" destOrd="0" presId="urn:microsoft.com/office/officeart/2005/8/layout/vList2"/>
    <dgm:cxn modelId="{5E3A514A-8F4B-493A-AF3C-4EC8DFE5A68D}" type="presParOf" srcId="{B86839CE-182A-48FF-9D58-CC329B994616}" destId="{2D98BF75-5F26-4A95-B9C1-0DCC0C33C26D}" srcOrd="3" destOrd="0" presId="urn:microsoft.com/office/officeart/2005/8/layout/vList2"/>
    <dgm:cxn modelId="{306FB194-B860-4097-99E8-BE45AC0966B9}" type="presParOf" srcId="{B86839CE-182A-48FF-9D58-CC329B994616}" destId="{46FCC94C-38F1-49C5-9A99-241AAC5EB96C}" srcOrd="4" destOrd="0" presId="urn:microsoft.com/office/officeart/2005/8/layout/vList2"/>
    <dgm:cxn modelId="{1F8D1B6D-5E20-4ECB-954E-32B22E52DEFC}" type="presParOf" srcId="{B86839CE-182A-48FF-9D58-CC329B994616}" destId="{71FCD609-737A-4E00-B523-BD991B564AC8}" srcOrd="5" destOrd="0" presId="urn:microsoft.com/office/officeart/2005/8/layout/vList2"/>
    <dgm:cxn modelId="{4A042D4A-1F44-4E78-B4B1-787BA932157D}" type="presParOf" srcId="{B86839CE-182A-48FF-9D58-CC329B994616}" destId="{D63BD012-3D34-4D3B-BFD2-74ADBEA2821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AF2A113-EC52-4289-9525-DF9EB7BEE12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AEE78C5-52ED-46B0-86CD-9E0F62F23506}">
      <dgm:prSet/>
      <dgm:spPr/>
      <dgm:t>
        <a:bodyPr/>
        <a:lstStyle/>
        <a:p>
          <a:r>
            <a:rPr lang="es-AR"/>
            <a:t>Métodos de valoración de los Recursos Naturales</a:t>
          </a:r>
          <a:endParaRPr lang="en-US"/>
        </a:p>
      </dgm:t>
    </dgm:pt>
    <dgm:pt modelId="{3735479C-9AFC-4F37-A6FB-0EB94D14874B}" type="parTrans" cxnId="{60C5F193-CFD5-49E9-87BB-636F3297CF6A}">
      <dgm:prSet/>
      <dgm:spPr/>
      <dgm:t>
        <a:bodyPr/>
        <a:lstStyle/>
        <a:p>
          <a:endParaRPr lang="en-US"/>
        </a:p>
      </dgm:t>
    </dgm:pt>
    <dgm:pt modelId="{927A75DB-C07D-49EE-BA55-E1AD886FD4BB}" type="sibTrans" cxnId="{60C5F193-CFD5-49E9-87BB-636F3297CF6A}">
      <dgm:prSet/>
      <dgm:spPr/>
      <dgm:t>
        <a:bodyPr/>
        <a:lstStyle/>
        <a:p>
          <a:endParaRPr lang="en-US"/>
        </a:p>
      </dgm:t>
    </dgm:pt>
    <dgm:pt modelId="{F7D27F1A-243D-43FD-814F-D45168E262B4}">
      <dgm:prSet/>
      <dgm:spPr/>
      <dgm:t>
        <a:bodyPr/>
        <a:lstStyle/>
        <a:p>
          <a:r>
            <a:rPr lang="es-AR"/>
            <a:t>Recursos Naturales: factores que afectan a las actividades productivas, pero que no han sido hechos por el hombre.</a:t>
          </a:r>
          <a:endParaRPr lang="en-US"/>
        </a:p>
      </dgm:t>
    </dgm:pt>
    <dgm:pt modelId="{B3DF3C84-F6AE-4DC5-92B7-7F237EA2FAD9}" type="parTrans" cxnId="{1A3CBC10-1421-4928-8B0A-B3B4C049F796}">
      <dgm:prSet/>
      <dgm:spPr/>
      <dgm:t>
        <a:bodyPr/>
        <a:lstStyle/>
        <a:p>
          <a:endParaRPr lang="en-US"/>
        </a:p>
      </dgm:t>
    </dgm:pt>
    <dgm:pt modelId="{3F41EA7F-B7EF-418A-93F6-BA617458CC1F}" type="sibTrans" cxnId="{1A3CBC10-1421-4928-8B0A-B3B4C049F796}">
      <dgm:prSet/>
      <dgm:spPr/>
      <dgm:t>
        <a:bodyPr/>
        <a:lstStyle/>
        <a:p>
          <a:endParaRPr lang="en-US"/>
        </a:p>
      </dgm:t>
    </dgm:pt>
    <dgm:pt modelId="{8EF24680-EFE3-4290-AD8C-9967FB07E36A}">
      <dgm:prSet/>
      <dgm:spPr/>
      <dgm:t>
        <a:bodyPr/>
        <a:lstStyle/>
        <a:p>
          <a:r>
            <a:rPr lang="es-AR"/>
            <a:t>Pueden ser:</a:t>
          </a:r>
          <a:endParaRPr lang="en-US"/>
        </a:p>
      </dgm:t>
    </dgm:pt>
    <dgm:pt modelId="{9EE03936-B916-4697-8FFF-009A64986260}" type="parTrans" cxnId="{223ABBE2-CF58-4236-AAD9-8006501BBEEC}">
      <dgm:prSet/>
      <dgm:spPr/>
      <dgm:t>
        <a:bodyPr/>
        <a:lstStyle/>
        <a:p>
          <a:endParaRPr lang="en-US"/>
        </a:p>
      </dgm:t>
    </dgm:pt>
    <dgm:pt modelId="{34E5A9C8-0322-42EB-96E2-10D4AADFFE3B}" type="sibTrans" cxnId="{223ABBE2-CF58-4236-AAD9-8006501BBEEC}">
      <dgm:prSet/>
      <dgm:spPr/>
      <dgm:t>
        <a:bodyPr/>
        <a:lstStyle/>
        <a:p>
          <a:endParaRPr lang="en-US"/>
        </a:p>
      </dgm:t>
    </dgm:pt>
    <dgm:pt modelId="{C51D2AE3-54FD-4CDC-BF87-320F0DEF3897}">
      <dgm:prSet/>
      <dgm:spPr/>
      <dgm:t>
        <a:bodyPr/>
        <a:lstStyle/>
        <a:p>
          <a:r>
            <a:rPr lang="es-AR"/>
            <a:t>Recursos No renovables: el consumo implica destrucción completa y regeneración implica períodos de tiempo inmensos.</a:t>
          </a:r>
          <a:endParaRPr lang="en-US"/>
        </a:p>
      </dgm:t>
    </dgm:pt>
    <dgm:pt modelId="{ADB54536-78A8-41BB-ABCC-0B5EE919CCD0}" type="parTrans" cxnId="{5AEC2D8B-4290-4CA3-A574-3C05E6FC6568}">
      <dgm:prSet/>
      <dgm:spPr/>
      <dgm:t>
        <a:bodyPr/>
        <a:lstStyle/>
        <a:p>
          <a:endParaRPr lang="en-US"/>
        </a:p>
      </dgm:t>
    </dgm:pt>
    <dgm:pt modelId="{A2C8A5E0-D72F-4D15-A057-99C4C87B0C1C}" type="sibTrans" cxnId="{5AEC2D8B-4290-4CA3-A574-3C05E6FC6568}">
      <dgm:prSet/>
      <dgm:spPr/>
      <dgm:t>
        <a:bodyPr/>
        <a:lstStyle/>
        <a:p>
          <a:endParaRPr lang="en-US"/>
        </a:p>
      </dgm:t>
    </dgm:pt>
    <dgm:pt modelId="{C6A15452-560C-4609-AB46-8BFCD2A7E6AE}">
      <dgm:prSet/>
      <dgm:spPr/>
      <dgm:t>
        <a:bodyPr/>
        <a:lstStyle/>
        <a:p>
          <a:r>
            <a:rPr lang="es-AR"/>
            <a:t>Recursos No renovables con servicios reciclables: es recuperable en un futuro más o menos inmediato por medio de un proceso industrial.</a:t>
          </a:r>
          <a:endParaRPr lang="en-US"/>
        </a:p>
      </dgm:t>
    </dgm:pt>
    <dgm:pt modelId="{1A531DDA-5DAE-45EC-A582-FCF668541580}" type="parTrans" cxnId="{A260CA37-ADF9-4518-8FE7-3018F7A99EA6}">
      <dgm:prSet/>
      <dgm:spPr/>
      <dgm:t>
        <a:bodyPr/>
        <a:lstStyle/>
        <a:p>
          <a:endParaRPr lang="en-US"/>
        </a:p>
      </dgm:t>
    </dgm:pt>
    <dgm:pt modelId="{B6BD99F1-853B-4690-ADE8-5A64FFCB4617}" type="sibTrans" cxnId="{A260CA37-ADF9-4518-8FE7-3018F7A99EA6}">
      <dgm:prSet/>
      <dgm:spPr/>
      <dgm:t>
        <a:bodyPr/>
        <a:lstStyle/>
        <a:p>
          <a:endParaRPr lang="en-US"/>
        </a:p>
      </dgm:t>
    </dgm:pt>
    <dgm:pt modelId="{AB51C77F-887C-457D-A458-BE543F66B681}">
      <dgm:prSet/>
      <dgm:spPr/>
      <dgm:t>
        <a:bodyPr/>
        <a:lstStyle/>
        <a:p>
          <a:r>
            <a:rPr lang="es-AR"/>
            <a:t>Recursos Renovables: regeneración inmediata; un mecanismo de base biológica.</a:t>
          </a:r>
          <a:endParaRPr lang="en-US"/>
        </a:p>
      </dgm:t>
    </dgm:pt>
    <dgm:pt modelId="{7D3833A5-41BD-46B7-B987-BDA45BDD8636}" type="parTrans" cxnId="{4C777EA5-9242-4195-96AA-BC3CFA1FBD0E}">
      <dgm:prSet/>
      <dgm:spPr/>
      <dgm:t>
        <a:bodyPr/>
        <a:lstStyle/>
        <a:p>
          <a:endParaRPr lang="en-US"/>
        </a:p>
      </dgm:t>
    </dgm:pt>
    <dgm:pt modelId="{0D498E1A-1417-42EB-B593-0BF2699EF09C}" type="sibTrans" cxnId="{4C777EA5-9242-4195-96AA-BC3CFA1FBD0E}">
      <dgm:prSet/>
      <dgm:spPr/>
      <dgm:t>
        <a:bodyPr/>
        <a:lstStyle/>
        <a:p>
          <a:endParaRPr lang="en-US"/>
        </a:p>
      </dgm:t>
    </dgm:pt>
    <dgm:pt modelId="{C74649EE-9BA0-44A3-B3CF-B4955937C3CD}">
      <dgm:prSet/>
      <dgm:spPr/>
      <dgm:t>
        <a:bodyPr/>
        <a:lstStyle/>
        <a:p>
          <a:r>
            <a:rPr lang="es-AR"/>
            <a:t>Recurso Ambiental: no implica su agotamiento; tiene rápida capacidad de regeneración. Ej: aire, agua, etc.)</a:t>
          </a:r>
          <a:endParaRPr lang="en-US"/>
        </a:p>
      </dgm:t>
    </dgm:pt>
    <dgm:pt modelId="{40B74A97-8502-4DDD-9479-7A2C98DB9918}" type="parTrans" cxnId="{E46E4952-6A47-41F3-A875-467847425F21}">
      <dgm:prSet/>
      <dgm:spPr/>
      <dgm:t>
        <a:bodyPr/>
        <a:lstStyle/>
        <a:p>
          <a:endParaRPr lang="en-US"/>
        </a:p>
      </dgm:t>
    </dgm:pt>
    <dgm:pt modelId="{6594B5D0-15AF-464E-9BBF-0E3380C22619}" type="sibTrans" cxnId="{E46E4952-6A47-41F3-A875-467847425F21}">
      <dgm:prSet/>
      <dgm:spPr/>
      <dgm:t>
        <a:bodyPr/>
        <a:lstStyle/>
        <a:p>
          <a:endParaRPr lang="en-US"/>
        </a:p>
      </dgm:t>
    </dgm:pt>
    <dgm:pt modelId="{1D5BE093-900D-436E-A157-8DF608DA9EC8}" type="pres">
      <dgm:prSet presAssocID="{7AF2A113-EC52-4289-9525-DF9EB7BEE12C}" presName="linear" presStyleCnt="0">
        <dgm:presLayoutVars>
          <dgm:animLvl val="lvl"/>
          <dgm:resizeHandles val="exact"/>
        </dgm:presLayoutVars>
      </dgm:prSet>
      <dgm:spPr/>
    </dgm:pt>
    <dgm:pt modelId="{EC6812F5-F01A-4207-B061-FD4706E3A3CB}" type="pres">
      <dgm:prSet presAssocID="{EAEE78C5-52ED-46B0-86CD-9E0F62F23506}" presName="parentText" presStyleLbl="node1" presStyleIdx="0" presStyleCnt="3">
        <dgm:presLayoutVars>
          <dgm:chMax val="0"/>
          <dgm:bulletEnabled val="1"/>
        </dgm:presLayoutVars>
      </dgm:prSet>
      <dgm:spPr/>
    </dgm:pt>
    <dgm:pt modelId="{49E4D617-6069-4F79-B174-4D488C61FCF3}" type="pres">
      <dgm:prSet presAssocID="{927A75DB-C07D-49EE-BA55-E1AD886FD4BB}" presName="spacer" presStyleCnt="0"/>
      <dgm:spPr/>
    </dgm:pt>
    <dgm:pt modelId="{840F911D-AEBA-4659-99C6-5987B854C0F7}" type="pres">
      <dgm:prSet presAssocID="{F7D27F1A-243D-43FD-814F-D45168E262B4}" presName="parentText" presStyleLbl="node1" presStyleIdx="1" presStyleCnt="3">
        <dgm:presLayoutVars>
          <dgm:chMax val="0"/>
          <dgm:bulletEnabled val="1"/>
        </dgm:presLayoutVars>
      </dgm:prSet>
      <dgm:spPr/>
    </dgm:pt>
    <dgm:pt modelId="{96A71A8C-90FE-4492-A464-655C8697E834}" type="pres">
      <dgm:prSet presAssocID="{3F41EA7F-B7EF-418A-93F6-BA617458CC1F}" presName="spacer" presStyleCnt="0"/>
      <dgm:spPr/>
    </dgm:pt>
    <dgm:pt modelId="{D24EECE9-3F61-45E5-A118-CC0B2DD438D9}" type="pres">
      <dgm:prSet presAssocID="{8EF24680-EFE3-4290-AD8C-9967FB07E36A}" presName="parentText" presStyleLbl="node1" presStyleIdx="2" presStyleCnt="3">
        <dgm:presLayoutVars>
          <dgm:chMax val="0"/>
          <dgm:bulletEnabled val="1"/>
        </dgm:presLayoutVars>
      </dgm:prSet>
      <dgm:spPr/>
    </dgm:pt>
    <dgm:pt modelId="{2ED5088E-4CF0-49C3-AFC0-1392E3EF1671}" type="pres">
      <dgm:prSet presAssocID="{8EF24680-EFE3-4290-AD8C-9967FB07E36A}" presName="childText" presStyleLbl="revTx" presStyleIdx="0" presStyleCnt="1">
        <dgm:presLayoutVars>
          <dgm:bulletEnabled val="1"/>
        </dgm:presLayoutVars>
      </dgm:prSet>
      <dgm:spPr/>
    </dgm:pt>
  </dgm:ptLst>
  <dgm:cxnLst>
    <dgm:cxn modelId="{199E390E-27CF-4DAE-8EFF-0475CCE8AE18}" type="presOf" srcId="{C51D2AE3-54FD-4CDC-BF87-320F0DEF3897}" destId="{2ED5088E-4CF0-49C3-AFC0-1392E3EF1671}" srcOrd="0" destOrd="0" presId="urn:microsoft.com/office/officeart/2005/8/layout/vList2"/>
    <dgm:cxn modelId="{1A3CBC10-1421-4928-8B0A-B3B4C049F796}" srcId="{7AF2A113-EC52-4289-9525-DF9EB7BEE12C}" destId="{F7D27F1A-243D-43FD-814F-D45168E262B4}" srcOrd="1" destOrd="0" parTransId="{B3DF3C84-F6AE-4DC5-92B7-7F237EA2FAD9}" sibTransId="{3F41EA7F-B7EF-418A-93F6-BA617458CC1F}"/>
    <dgm:cxn modelId="{A3295E2A-11CC-4921-8077-A597AAE91C3B}" type="presOf" srcId="{EAEE78C5-52ED-46B0-86CD-9E0F62F23506}" destId="{EC6812F5-F01A-4207-B061-FD4706E3A3CB}" srcOrd="0" destOrd="0" presId="urn:microsoft.com/office/officeart/2005/8/layout/vList2"/>
    <dgm:cxn modelId="{A260CA37-ADF9-4518-8FE7-3018F7A99EA6}" srcId="{8EF24680-EFE3-4290-AD8C-9967FB07E36A}" destId="{C6A15452-560C-4609-AB46-8BFCD2A7E6AE}" srcOrd="1" destOrd="0" parTransId="{1A531DDA-5DAE-45EC-A582-FCF668541580}" sibTransId="{B6BD99F1-853B-4690-ADE8-5A64FFCB4617}"/>
    <dgm:cxn modelId="{9E2FFF63-E350-48B0-AC99-3216D9A78B53}" type="presOf" srcId="{AB51C77F-887C-457D-A458-BE543F66B681}" destId="{2ED5088E-4CF0-49C3-AFC0-1392E3EF1671}" srcOrd="0" destOrd="2" presId="urn:microsoft.com/office/officeart/2005/8/layout/vList2"/>
    <dgm:cxn modelId="{E46E4952-6A47-41F3-A875-467847425F21}" srcId="{8EF24680-EFE3-4290-AD8C-9967FB07E36A}" destId="{C74649EE-9BA0-44A3-B3CF-B4955937C3CD}" srcOrd="3" destOrd="0" parTransId="{40B74A97-8502-4DDD-9479-7A2C98DB9918}" sibTransId="{6594B5D0-15AF-464E-9BBF-0E3380C22619}"/>
    <dgm:cxn modelId="{64162589-8AA4-412A-82B6-97BA5A046B8F}" type="presOf" srcId="{C6A15452-560C-4609-AB46-8BFCD2A7E6AE}" destId="{2ED5088E-4CF0-49C3-AFC0-1392E3EF1671}" srcOrd="0" destOrd="1" presId="urn:microsoft.com/office/officeart/2005/8/layout/vList2"/>
    <dgm:cxn modelId="{5AEC2D8B-4290-4CA3-A574-3C05E6FC6568}" srcId="{8EF24680-EFE3-4290-AD8C-9967FB07E36A}" destId="{C51D2AE3-54FD-4CDC-BF87-320F0DEF3897}" srcOrd="0" destOrd="0" parTransId="{ADB54536-78A8-41BB-ABCC-0B5EE919CCD0}" sibTransId="{A2C8A5E0-D72F-4D15-A057-99C4C87B0C1C}"/>
    <dgm:cxn modelId="{60C5F193-CFD5-49E9-87BB-636F3297CF6A}" srcId="{7AF2A113-EC52-4289-9525-DF9EB7BEE12C}" destId="{EAEE78C5-52ED-46B0-86CD-9E0F62F23506}" srcOrd="0" destOrd="0" parTransId="{3735479C-9AFC-4F37-A6FB-0EB94D14874B}" sibTransId="{927A75DB-C07D-49EE-BA55-E1AD886FD4BB}"/>
    <dgm:cxn modelId="{4C777EA5-9242-4195-96AA-BC3CFA1FBD0E}" srcId="{8EF24680-EFE3-4290-AD8C-9967FB07E36A}" destId="{AB51C77F-887C-457D-A458-BE543F66B681}" srcOrd="2" destOrd="0" parTransId="{7D3833A5-41BD-46B7-B987-BDA45BDD8636}" sibTransId="{0D498E1A-1417-42EB-B593-0BF2699EF09C}"/>
    <dgm:cxn modelId="{ABADD2C7-A8A1-49FE-909D-75FCFCDF4CEB}" type="presOf" srcId="{8EF24680-EFE3-4290-AD8C-9967FB07E36A}" destId="{D24EECE9-3F61-45E5-A118-CC0B2DD438D9}" srcOrd="0" destOrd="0" presId="urn:microsoft.com/office/officeart/2005/8/layout/vList2"/>
    <dgm:cxn modelId="{38F14BC9-C0EB-4F6C-84D9-4E8BBBE049BF}" type="presOf" srcId="{7AF2A113-EC52-4289-9525-DF9EB7BEE12C}" destId="{1D5BE093-900D-436E-A157-8DF608DA9EC8}" srcOrd="0" destOrd="0" presId="urn:microsoft.com/office/officeart/2005/8/layout/vList2"/>
    <dgm:cxn modelId="{2A6E3CCC-77C7-4667-8711-68540895395B}" type="presOf" srcId="{C74649EE-9BA0-44A3-B3CF-B4955937C3CD}" destId="{2ED5088E-4CF0-49C3-AFC0-1392E3EF1671}" srcOrd="0" destOrd="3" presId="urn:microsoft.com/office/officeart/2005/8/layout/vList2"/>
    <dgm:cxn modelId="{44FFAAD1-6788-498C-8B95-E417608C9351}" type="presOf" srcId="{F7D27F1A-243D-43FD-814F-D45168E262B4}" destId="{840F911D-AEBA-4659-99C6-5987B854C0F7}" srcOrd="0" destOrd="0" presId="urn:microsoft.com/office/officeart/2005/8/layout/vList2"/>
    <dgm:cxn modelId="{223ABBE2-CF58-4236-AAD9-8006501BBEEC}" srcId="{7AF2A113-EC52-4289-9525-DF9EB7BEE12C}" destId="{8EF24680-EFE3-4290-AD8C-9967FB07E36A}" srcOrd="2" destOrd="0" parTransId="{9EE03936-B916-4697-8FFF-009A64986260}" sibTransId="{34E5A9C8-0322-42EB-96E2-10D4AADFFE3B}"/>
    <dgm:cxn modelId="{41EEA766-E5AF-480D-BA1F-166443C46D36}" type="presParOf" srcId="{1D5BE093-900D-436E-A157-8DF608DA9EC8}" destId="{EC6812F5-F01A-4207-B061-FD4706E3A3CB}" srcOrd="0" destOrd="0" presId="urn:microsoft.com/office/officeart/2005/8/layout/vList2"/>
    <dgm:cxn modelId="{D6DD4E02-4AD0-48D0-9F29-A035E3BC936C}" type="presParOf" srcId="{1D5BE093-900D-436E-A157-8DF608DA9EC8}" destId="{49E4D617-6069-4F79-B174-4D488C61FCF3}" srcOrd="1" destOrd="0" presId="urn:microsoft.com/office/officeart/2005/8/layout/vList2"/>
    <dgm:cxn modelId="{E6BACD2D-1045-4D9A-965C-31FE73FCF0D5}" type="presParOf" srcId="{1D5BE093-900D-436E-A157-8DF608DA9EC8}" destId="{840F911D-AEBA-4659-99C6-5987B854C0F7}" srcOrd="2" destOrd="0" presId="urn:microsoft.com/office/officeart/2005/8/layout/vList2"/>
    <dgm:cxn modelId="{66830909-E7BB-4EA0-ACB4-EB2EF749555E}" type="presParOf" srcId="{1D5BE093-900D-436E-A157-8DF608DA9EC8}" destId="{96A71A8C-90FE-4492-A464-655C8697E834}" srcOrd="3" destOrd="0" presId="urn:microsoft.com/office/officeart/2005/8/layout/vList2"/>
    <dgm:cxn modelId="{B675E73D-A2D6-4B2D-8BB9-7C3D2A0ABBF6}" type="presParOf" srcId="{1D5BE093-900D-436E-A157-8DF608DA9EC8}" destId="{D24EECE9-3F61-45E5-A118-CC0B2DD438D9}" srcOrd="4" destOrd="0" presId="urn:microsoft.com/office/officeart/2005/8/layout/vList2"/>
    <dgm:cxn modelId="{AA1AFD71-64FD-4D67-9F3C-287B72CE360C}" type="presParOf" srcId="{1D5BE093-900D-436E-A157-8DF608DA9EC8}" destId="{2ED5088E-4CF0-49C3-AFC0-1392E3EF1671}"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8F83FAB-0559-4E18-B9C1-94754B7C823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13A9946-2187-42BC-AAFB-CC2457BFC85C}">
      <dgm:prSet/>
      <dgm:spPr/>
      <dgm:t>
        <a:bodyPr/>
        <a:lstStyle/>
        <a:p>
          <a:r>
            <a:rPr lang="es-AR"/>
            <a:t>El enfoque tradicional de la Planificación Hídrica conduce de manera directa a situaciones de conflicto y crisis en el uso del recurso.</a:t>
          </a:r>
          <a:endParaRPr lang="en-US"/>
        </a:p>
      </dgm:t>
    </dgm:pt>
    <dgm:pt modelId="{EAE32D07-61F7-487F-9631-4585BD25C50D}" type="parTrans" cxnId="{52B3DF02-A477-459F-A679-B27CCFA2E957}">
      <dgm:prSet/>
      <dgm:spPr/>
      <dgm:t>
        <a:bodyPr/>
        <a:lstStyle/>
        <a:p>
          <a:endParaRPr lang="en-US"/>
        </a:p>
      </dgm:t>
    </dgm:pt>
    <dgm:pt modelId="{D75D961C-EB10-490F-AEB2-F3A5BF28FE0D}" type="sibTrans" cxnId="{52B3DF02-A477-459F-A679-B27CCFA2E957}">
      <dgm:prSet/>
      <dgm:spPr/>
      <dgm:t>
        <a:bodyPr/>
        <a:lstStyle/>
        <a:p>
          <a:endParaRPr lang="en-US"/>
        </a:p>
      </dgm:t>
    </dgm:pt>
    <dgm:pt modelId="{6A65EDD1-5F69-4DA1-AB0C-E5D1BEE9A880}">
      <dgm:prSet/>
      <dgm:spPr/>
      <dgm:t>
        <a:bodyPr/>
        <a:lstStyle/>
        <a:p>
          <a:r>
            <a:rPr lang="es-AR"/>
            <a:t>El enfoque más adecuado a fin de resolver el problema mundial de la escasez de agua es:</a:t>
          </a:r>
          <a:endParaRPr lang="en-US"/>
        </a:p>
      </dgm:t>
    </dgm:pt>
    <dgm:pt modelId="{BC35C5BA-A899-41C5-A83B-5E132A65B214}" type="parTrans" cxnId="{81F83D5D-764C-4772-841B-8D0D8F4D9B35}">
      <dgm:prSet/>
      <dgm:spPr/>
      <dgm:t>
        <a:bodyPr/>
        <a:lstStyle/>
        <a:p>
          <a:endParaRPr lang="en-US"/>
        </a:p>
      </dgm:t>
    </dgm:pt>
    <dgm:pt modelId="{D13D813F-0A83-421C-9923-119155A39E73}" type="sibTrans" cxnId="{81F83D5D-764C-4772-841B-8D0D8F4D9B35}">
      <dgm:prSet/>
      <dgm:spPr/>
      <dgm:t>
        <a:bodyPr/>
        <a:lstStyle/>
        <a:p>
          <a:endParaRPr lang="en-US"/>
        </a:p>
      </dgm:t>
    </dgm:pt>
    <dgm:pt modelId="{1D1537CD-0AB2-4E12-A97E-6492F7F681F6}">
      <dgm:prSet/>
      <dgm:spPr/>
      <dgm:t>
        <a:bodyPr/>
        <a:lstStyle/>
        <a:p>
          <a:r>
            <a:rPr lang="es-AR"/>
            <a:t>El desarrollo de fuentes alternativas de agua mediante el uso de técnicas apropiadas, particularmente el reúso</a:t>
          </a:r>
          <a:endParaRPr lang="en-US"/>
        </a:p>
      </dgm:t>
    </dgm:pt>
    <dgm:pt modelId="{559D39AD-A4B8-4CA0-8C4E-7333584FA633}" type="parTrans" cxnId="{39BBB2B4-6A06-4504-9978-D0D96AB4C47C}">
      <dgm:prSet/>
      <dgm:spPr/>
      <dgm:t>
        <a:bodyPr/>
        <a:lstStyle/>
        <a:p>
          <a:endParaRPr lang="en-US"/>
        </a:p>
      </dgm:t>
    </dgm:pt>
    <dgm:pt modelId="{716B5A58-1FC9-450C-B515-6FA1A76B8050}" type="sibTrans" cxnId="{39BBB2B4-6A06-4504-9978-D0D96AB4C47C}">
      <dgm:prSet/>
      <dgm:spPr/>
      <dgm:t>
        <a:bodyPr/>
        <a:lstStyle/>
        <a:p>
          <a:endParaRPr lang="en-US"/>
        </a:p>
      </dgm:t>
    </dgm:pt>
    <dgm:pt modelId="{F05FF747-3741-4CE5-9978-2B956D7DDD59}">
      <dgm:prSet/>
      <dgm:spPr/>
      <dgm:t>
        <a:bodyPr/>
        <a:lstStyle/>
        <a:p>
          <a:r>
            <a:rPr lang="es-AR"/>
            <a:t>El manejo eficiente</a:t>
          </a:r>
          <a:endParaRPr lang="en-US"/>
        </a:p>
      </dgm:t>
    </dgm:pt>
    <dgm:pt modelId="{2A4CF09E-5543-4811-900B-3F39C121C711}" type="parTrans" cxnId="{08E4DDC8-7D3B-4913-81E1-B43BC630A9BE}">
      <dgm:prSet/>
      <dgm:spPr/>
      <dgm:t>
        <a:bodyPr/>
        <a:lstStyle/>
        <a:p>
          <a:endParaRPr lang="en-US"/>
        </a:p>
      </dgm:t>
    </dgm:pt>
    <dgm:pt modelId="{72CC2937-6504-426A-96F4-8CE00F22B826}" type="sibTrans" cxnId="{08E4DDC8-7D3B-4913-81E1-B43BC630A9BE}">
      <dgm:prSet/>
      <dgm:spPr/>
      <dgm:t>
        <a:bodyPr/>
        <a:lstStyle/>
        <a:p>
          <a:endParaRPr lang="en-US"/>
        </a:p>
      </dgm:t>
    </dgm:pt>
    <dgm:pt modelId="{83C70F73-A674-4DE6-8AD0-3CCDBC99CD63}">
      <dgm:prSet/>
      <dgm:spPr/>
      <dgm:t>
        <a:bodyPr/>
        <a:lstStyle/>
        <a:p>
          <a:r>
            <a:rPr lang="es-AR"/>
            <a:t>Control adecuado para reducir el consumo</a:t>
          </a:r>
          <a:endParaRPr lang="en-US"/>
        </a:p>
      </dgm:t>
    </dgm:pt>
    <dgm:pt modelId="{7928DE5E-BD89-4979-AC1B-0C6BAF32A602}" type="parTrans" cxnId="{2ACA310F-93FD-421A-A1CB-834494FED4EE}">
      <dgm:prSet/>
      <dgm:spPr/>
      <dgm:t>
        <a:bodyPr/>
        <a:lstStyle/>
        <a:p>
          <a:endParaRPr lang="en-US"/>
        </a:p>
      </dgm:t>
    </dgm:pt>
    <dgm:pt modelId="{FDF177F0-43F4-4696-9454-3B6CD5672161}" type="sibTrans" cxnId="{2ACA310F-93FD-421A-A1CB-834494FED4EE}">
      <dgm:prSet/>
      <dgm:spPr/>
      <dgm:t>
        <a:bodyPr/>
        <a:lstStyle/>
        <a:p>
          <a:endParaRPr lang="en-US"/>
        </a:p>
      </dgm:t>
    </dgm:pt>
    <dgm:pt modelId="{1B8472F9-28B4-4A2E-AA0B-380460E97C0A}" type="pres">
      <dgm:prSet presAssocID="{08F83FAB-0559-4E18-B9C1-94754B7C8230}" presName="linear" presStyleCnt="0">
        <dgm:presLayoutVars>
          <dgm:animLvl val="lvl"/>
          <dgm:resizeHandles val="exact"/>
        </dgm:presLayoutVars>
      </dgm:prSet>
      <dgm:spPr/>
    </dgm:pt>
    <dgm:pt modelId="{5A10FF3D-D2EA-4B86-9660-994E059E582A}" type="pres">
      <dgm:prSet presAssocID="{E13A9946-2187-42BC-AAFB-CC2457BFC85C}" presName="parentText" presStyleLbl="node1" presStyleIdx="0" presStyleCnt="2">
        <dgm:presLayoutVars>
          <dgm:chMax val="0"/>
          <dgm:bulletEnabled val="1"/>
        </dgm:presLayoutVars>
      </dgm:prSet>
      <dgm:spPr/>
    </dgm:pt>
    <dgm:pt modelId="{B8E4387B-F0D7-4B20-B09F-EBC73A20BA59}" type="pres">
      <dgm:prSet presAssocID="{D75D961C-EB10-490F-AEB2-F3A5BF28FE0D}" presName="spacer" presStyleCnt="0"/>
      <dgm:spPr/>
    </dgm:pt>
    <dgm:pt modelId="{A14105B2-E476-40BC-B55F-94B9ADB43257}" type="pres">
      <dgm:prSet presAssocID="{6A65EDD1-5F69-4DA1-AB0C-E5D1BEE9A880}" presName="parentText" presStyleLbl="node1" presStyleIdx="1" presStyleCnt="2">
        <dgm:presLayoutVars>
          <dgm:chMax val="0"/>
          <dgm:bulletEnabled val="1"/>
        </dgm:presLayoutVars>
      </dgm:prSet>
      <dgm:spPr/>
    </dgm:pt>
    <dgm:pt modelId="{692D2251-142D-45DF-A96E-EBA7D2AA89C1}" type="pres">
      <dgm:prSet presAssocID="{6A65EDD1-5F69-4DA1-AB0C-E5D1BEE9A880}" presName="childText" presStyleLbl="revTx" presStyleIdx="0" presStyleCnt="1">
        <dgm:presLayoutVars>
          <dgm:bulletEnabled val="1"/>
        </dgm:presLayoutVars>
      </dgm:prSet>
      <dgm:spPr/>
    </dgm:pt>
  </dgm:ptLst>
  <dgm:cxnLst>
    <dgm:cxn modelId="{52B3DF02-A477-459F-A679-B27CCFA2E957}" srcId="{08F83FAB-0559-4E18-B9C1-94754B7C8230}" destId="{E13A9946-2187-42BC-AAFB-CC2457BFC85C}" srcOrd="0" destOrd="0" parTransId="{EAE32D07-61F7-487F-9631-4585BD25C50D}" sibTransId="{D75D961C-EB10-490F-AEB2-F3A5BF28FE0D}"/>
    <dgm:cxn modelId="{2ACA310F-93FD-421A-A1CB-834494FED4EE}" srcId="{6A65EDD1-5F69-4DA1-AB0C-E5D1BEE9A880}" destId="{83C70F73-A674-4DE6-8AD0-3CCDBC99CD63}" srcOrd="2" destOrd="0" parTransId="{7928DE5E-BD89-4979-AC1B-0C6BAF32A602}" sibTransId="{FDF177F0-43F4-4696-9454-3B6CD5672161}"/>
    <dgm:cxn modelId="{81F83D5D-764C-4772-841B-8D0D8F4D9B35}" srcId="{08F83FAB-0559-4E18-B9C1-94754B7C8230}" destId="{6A65EDD1-5F69-4DA1-AB0C-E5D1BEE9A880}" srcOrd="1" destOrd="0" parTransId="{BC35C5BA-A899-41C5-A83B-5E132A65B214}" sibTransId="{D13D813F-0A83-421C-9923-119155A39E73}"/>
    <dgm:cxn modelId="{D8EC546F-7E05-45A2-AB56-795B975C142C}" type="presOf" srcId="{08F83FAB-0559-4E18-B9C1-94754B7C8230}" destId="{1B8472F9-28B4-4A2E-AA0B-380460E97C0A}" srcOrd="0" destOrd="0" presId="urn:microsoft.com/office/officeart/2005/8/layout/vList2"/>
    <dgm:cxn modelId="{67D92252-2380-4B94-A3B2-EEB83E146117}" type="presOf" srcId="{F05FF747-3741-4CE5-9978-2B956D7DDD59}" destId="{692D2251-142D-45DF-A96E-EBA7D2AA89C1}" srcOrd="0" destOrd="1" presId="urn:microsoft.com/office/officeart/2005/8/layout/vList2"/>
    <dgm:cxn modelId="{A1D5AB7B-0FCE-45FB-8597-D6FE8B69615F}" type="presOf" srcId="{E13A9946-2187-42BC-AAFB-CC2457BFC85C}" destId="{5A10FF3D-D2EA-4B86-9660-994E059E582A}" srcOrd="0" destOrd="0" presId="urn:microsoft.com/office/officeart/2005/8/layout/vList2"/>
    <dgm:cxn modelId="{4DF6567C-F4EC-49D9-AC77-CF67E718D6D7}" type="presOf" srcId="{83C70F73-A674-4DE6-8AD0-3CCDBC99CD63}" destId="{692D2251-142D-45DF-A96E-EBA7D2AA89C1}" srcOrd="0" destOrd="2" presId="urn:microsoft.com/office/officeart/2005/8/layout/vList2"/>
    <dgm:cxn modelId="{3CBDCE83-0331-45D9-806A-E65CA1C7CD0C}" type="presOf" srcId="{6A65EDD1-5F69-4DA1-AB0C-E5D1BEE9A880}" destId="{A14105B2-E476-40BC-B55F-94B9ADB43257}" srcOrd="0" destOrd="0" presId="urn:microsoft.com/office/officeart/2005/8/layout/vList2"/>
    <dgm:cxn modelId="{39BBB2B4-6A06-4504-9978-D0D96AB4C47C}" srcId="{6A65EDD1-5F69-4DA1-AB0C-E5D1BEE9A880}" destId="{1D1537CD-0AB2-4E12-A97E-6492F7F681F6}" srcOrd="0" destOrd="0" parTransId="{559D39AD-A4B8-4CA0-8C4E-7333584FA633}" sibTransId="{716B5A58-1FC9-450C-B515-6FA1A76B8050}"/>
    <dgm:cxn modelId="{08E4DDC8-7D3B-4913-81E1-B43BC630A9BE}" srcId="{6A65EDD1-5F69-4DA1-AB0C-E5D1BEE9A880}" destId="{F05FF747-3741-4CE5-9978-2B956D7DDD59}" srcOrd="1" destOrd="0" parTransId="{2A4CF09E-5543-4811-900B-3F39C121C711}" sibTransId="{72CC2937-6504-426A-96F4-8CE00F22B826}"/>
    <dgm:cxn modelId="{013EEEEF-E353-4D22-8B9A-FCE4E9014861}" type="presOf" srcId="{1D1537CD-0AB2-4E12-A97E-6492F7F681F6}" destId="{692D2251-142D-45DF-A96E-EBA7D2AA89C1}" srcOrd="0" destOrd="0" presId="urn:microsoft.com/office/officeart/2005/8/layout/vList2"/>
    <dgm:cxn modelId="{678630FD-8205-4AD4-8D9E-73B41A5A2BA7}" type="presParOf" srcId="{1B8472F9-28B4-4A2E-AA0B-380460E97C0A}" destId="{5A10FF3D-D2EA-4B86-9660-994E059E582A}" srcOrd="0" destOrd="0" presId="urn:microsoft.com/office/officeart/2005/8/layout/vList2"/>
    <dgm:cxn modelId="{E978F77D-ABB9-4F5C-A90F-00191FC48C65}" type="presParOf" srcId="{1B8472F9-28B4-4A2E-AA0B-380460E97C0A}" destId="{B8E4387B-F0D7-4B20-B09F-EBC73A20BA59}" srcOrd="1" destOrd="0" presId="urn:microsoft.com/office/officeart/2005/8/layout/vList2"/>
    <dgm:cxn modelId="{7EDC633E-1118-4E62-ADEE-8056188CD981}" type="presParOf" srcId="{1B8472F9-28B4-4A2E-AA0B-380460E97C0A}" destId="{A14105B2-E476-40BC-B55F-94B9ADB43257}" srcOrd="2" destOrd="0" presId="urn:microsoft.com/office/officeart/2005/8/layout/vList2"/>
    <dgm:cxn modelId="{41B2B6DD-C8F3-479F-B0EA-BF7BFED81FCF}" type="presParOf" srcId="{1B8472F9-28B4-4A2E-AA0B-380460E97C0A}" destId="{692D2251-142D-45DF-A96E-EBA7D2AA89C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E614DFB-5DA5-4441-9518-1049B5083CAE}"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546FB2FF-F566-4F78-B877-85EDDF405799}">
      <dgm:prSet/>
      <dgm:spPr/>
      <dgm:t>
        <a:bodyPr/>
        <a:lstStyle/>
        <a:p>
          <a:r>
            <a:rPr lang="es-AR"/>
            <a:t>La creciente escasez del recurso para el riego y los costos elevados de los fertilizantes hacen del reúso una opción interesante.</a:t>
          </a:r>
          <a:endParaRPr lang="en-US"/>
        </a:p>
      </dgm:t>
    </dgm:pt>
    <dgm:pt modelId="{C32676CB-9913-44D6-AC9D-1C4BA856D24A}" type="parTrans" cxnId="{177505D2-3EA8-431A-BA21-8F98C787242A}">
      <dgm:prSet/>
      <dgm:spPr/>
      <dgm:t>
        <a:bodyPr/>
        <a:lstStyle/>
        <a:p>
          <a:endParaRPr lang="en-US"/>
        </a:p>
      </dgm:t>
    </dgm:pt>
    <dgm:pt modelId="{46E8BC09-A19A-47BE-91EB-2A8D4F07C71E}" type="sibTrans" cxnId="{177505D2-3EA8-431A-BA21-8F98C787242A}">
      <dgm:prSet/>
      <dgm:spPr/>
      <dgm:t>
        <a:bodyPr/>
        <a:lstStyle/>
        <a:p>
          <a:endParaRPr lang="en-US"/>
        </a:p>
      </dgm:t>
    </dgm:pt>
    <dgm:pt modelId="{09E50064-EE40-4960-A92D-A8F206F67FA9}">
      <dgm:prSet/>
      <dgm:spPr/>
      <dgm:t>
        <a:bodyPr/>
        <a:lstStyle/>
        <a:p>
          <a:r>
            <a:rPr lang="es-AR"/>
            <a:t>La seguridad de que los riesgos para la salud y el daño al suelo son mínimos cuando se toman las precauciones necesarias</a:t>
          </a:r>
          <a:endParaRPr lang="en-US"/>
        </a:p>
      </dgm:t>
    </dgm:pt>
    <dgm:pt modelId="{F0E3932E-DA22-4FF8-8C99-F6E86711047D}" type="parTrans" cxnId="{DFCFB33B-8F07-4D0B-ABBB-2C13589214C7}">
      <dgm:prSet/>
      <dgm:spPr/>
      <dgm:t>
        <a:bodyPr/>
        <a:lstStyle/>
        <a:p>
          <a:endParaRPr lang="en-US"/>
        </a:p>
      </dgm:t>
    </dgm:pt>
    <dgm:pt modelId="{D42FE736-E71A-4D61-B3A4-7C63F0335C3C}" type="sibTrans" cxnId="{DFCFB33B-8F07-4D0B-ABBB-2C13589214C7}">
      <dgm:prSet/>
      <dgm:spPr/>
      <dgm:t>
        <a:bodyPr/>
        <a:lstStyle/>
        <a:p>
          <a:endParaRPr lang="en-US"/>
        </a:p>
      </dgm:t>
    </dgm:pt>
    <dgm:pt modelId="{DEC42BF2-B4F8-4503-B6C8-FC777790C7CB}">
      <dgm:prSet/>
      <dgm:spPr/>
      <dgm:t>
        <a:bodyPr/>
        <a:lstStyle/>
        <a:p>
          <a:r>
            <a:rPr lang="es-AR"/>
            <a:t>El reconocimiento del valor de esta práctica por parte de los planificadores del recurso.</a:t>
          </a:r>
          <a:endParaRPr lang="en-US"/>
        </a:p>
      </dgm:t>
    </dgm:pt>
    <dgm:pt modelId="{74F3AE97-8372-4932-8F7C-149BFD4974AA}" type="parTrans" cxnId="{6FCF3EBA-80AC-44FC-8D3D-5BA32B6944AB}">
      <dgm:prSet/>
      <dgm:spPr/>
      <dgm:t>
        <a:bodyPr/>
        <a:lstStyle/>
        <a:p>
          <a:endParaRPr lang="en-US"/>
        </a:p>
      </dgm:t>
    </dgm:pt>
    <dgm:pt modelId="{6DC441A5-E11F-4AB3-9B6A-9AC0E89BAF67}" type="sibTrans" cxnId="{6FCF3EBA-80AC-44FC-8D3D-5BA32B6944AB}">
      <dgm:prSet/>
      <dgm:spPr/>
      <dgm:t>
        <a:bodyPr/>
        <a:lstStyle/>
        <a:p>
          <a:endParaRPr lang="en-US"/>
        </a:p>
      </dgm:t>
    </dgm:pt>
    <dgm:pt modelId="{39726F02-713F-44D5-88E4-32DB8737D87F}">
      <dgm:prSet/>
      <dgm:spPr/>
      <dgm:t>
        <a:bodyPr/>
        <a:lstStyle/>
        <a:p>
          <a:r>
            <a:rPr lang="es-AR" i="1"/>
            <a:t>La sustentabilidad del agua considera el uso del agua como sustento de la capacidad de la sociedad humana para permanecer y florecer en un futuro indeterminado sin afectar la integridad del ciclo hidrológico o los sistemas ecológicos que dependen de él.</a:t>
          </a:r>
          <a:endParaRPr lang="en-US"/>
        </a:p>
      </dgm:t>
    </dgm:pt>
    <dgm:pt modelId="{437376F8-B7ED-401E-831A-02B4F4C27C18}" type="parTrans" cxnId="{949E9264-DAFE-439B-B3DB-4DD4BA0E1336}">
      <dgm:prSet/>
      <dgm:spPr/>
      <dgm:t>
        <a:bodyPr/>
        <a:lstStyle/>
        <a:p>
          <a:endParaRPr lang="en-US"/>
        </a:p>
      </dgm:t>
    </dgm:pt>
    <dgm:pt modelId="{89BBD1AF-C183-48D0-96DC-E84AADE0B879}" type="sibTrans" cxnId="{949E9264-DAFE-439B-B3DB-4DD4BA0E1336}">
      <dgm:prSet/>
      <dgm:spPr/>
      <dgm:t>
        <a:bodyPr/>
        <a:lstStyle/>
        <a:p>
          <a:endParaRPr lang="en-US"/>
        </a:p>
      </dgm:t>
    </dgm:pt>
    <dgm:pt modelId="{5785EE22-4BBF-4760-A701-EBEFE5E3356C}" type="pres">
      <dgm:prSet presAssocID="{6E614DFB-5DA5-4441-9518-1049B5083CAE}" presName="vert0" presStyleCnt="0">
        <dgm:presLayoutVars>
          <dgm:dir/>
          <dgm:animOne val="branch"/>
          <dgm:animLvl val="lvl"/>
        </dgm:presLayoutVars>
      </dgm:prSet>
      <dgm:spPr/>
    </dgm:pt>
    <dgm:pt modelId="{9BB45C32-04DC-4908-9798-240C4A7ECEDB}" type="pres">
      <dgm:prSet presAssocID="{546FB2FF-F566-4F78-B877-85EDDF405799}" presName="thickLine" presStyleLbl="alignNode1" presStyleIdx="0" presStyleCnt="4"/>
      <dgm:spPr/>
    </dgm:pt>
    <dgm:pt modelId="{9022C725-EB58-4DC3-B5B1-76EED442F1E7}" type="pres">
      <dgm:prSet presAssocID="{546FB2FF-F566-4F78-B877-85EDDF405799}" presName="horz1" presStyleCnt="0"/>
      <dgm:spPr/>
    </dgm:pt>
    <dgm:pt modelId="{851B7358-260D-46C2-8903-A36FE7D17123}" type="pres">
      <dgm:prSet presAssocID="{546FB2FF-F566-4F78-B877-85EDDF405799}" presName="tx1" presStyleLbl="revTx" presStyleIdx="0" presStyleCnt="4"/>
      <dgm:spPr/>
    </dgm:pt>
    <dgm:pt modelId="{B730512D-8130-4222-ABC2-013CFF240098}" type="pres">
      <dgm:prSet presAssocID="{546FB2FF-F566-4F78-B877-85EDDF405799}" presName="vert1" presStyleCnt="0"/>
      <dgm:spPr/>
    </dgm:pt>
    <dgm:pt modelId="{17AD5F8E-8414-4403-8178-C739B6F0362B}" type="pres">
      <dgm:prSet presAssocID="{09E50064-EE40-4960-A92D-A8F206F67FA9}" presName="thickLine" presStyleLbl="alignNode1" presStyleIdx="1" presStyleCnt="4"/>
      <dgm:spPr/>
    </dgm:pt>
    <dgm:pt modelId="{1F5FA17C-00ED-47B0-985E-0682CBE29095}" type="pres">
      <dgm:prSet presAssocID="{09E50064-EE40-4960-A92D-A8F206F67FA9}" presName="horz1" presStyleCnt="0"/>
      <dgm:spPr/>
    </dgm:pt>
    <dgm:pt modelId="{27D7DF91-B547-4004-A6BD-C5F788951D65}" type="pres">
      <dgm:prSet presAssocID="{09E50064-EE40-4960-A92D-A8F206F67FA9}" presName="tx1" presStyleLbl="revTx" presStyleIdx="1" presStyleCnt="4"/>
      <dgm:spPr/>
    </dgm:pt>
    <dgm:pt modelId="{BD04D2DB-C3F9-406D-AB8A-2477ABA695B9}" type="pres">
      <dgm:prSet presAssocID="{09E50064-EE40-4960-A92D-A8F206F67FA9}" presName="vert1" presStyleCnt="0"/>
      <dgm:spPr/>
    </dgm:pt>
    <dgm:pt modelId="{40105EBE-4684-4B67-84F6-96D41F26C741}" type="pres">
      <dgm:prSet presAssocID="{DEC42BF2-B4F8-4503-B6C8-FC777790C7CB}" presName="thickLine" presStyleLbl="alignNode1" presStyleIdx="2" presStyleCnt="4"/>
      <dgm:spPr/>
    </dgm:pt>
    <dgm:pt modelId="{154A46A3-F754-462F-9A8E-E5ACF8695895}" type="pres">
      <dgm:prSet presAssocID="{DEC42BF2-B4F8-4503-B6C8-FC777790C7CB}" presName="horz1" presStyleCnt="0"/>
      <dgm:spPr/>
    </dgm:pt>
    <dgm:pt modelId="{3ADB202F-4A52-485F-861D-2FC5867C74CF}" type="pres">
      <dgm:prSet presAssocID="{DEC42BF2-B4F8-4503-B6C8-FC777790C7CB}" presName="tx1" presStyleLbl="revTx" presStyleIdx="2" presStyleCnt="4"/>
      <dgm:spPr/>
    </dgm:pt>
    <dgm:pt modelId="{6097B727-8B14-4C10-8DAB-AC59B9A8C0BA}" type="pres">
      <dgm:prSet presAssocID="{DEC42BF2-B4F8-4503-B6C8-FC777790C7CB}" presName="vert1" presStyleCnt="0"/>
      <dgm:spPr/>
    </dgm:pt>
    <dgm:pt modelId="{B2D02DD1-4D7D-4E26-8F76-7D39DA2A3066}" type="pres">
      <dgm:prSet presAssocID="{39726F02-713F-44D5-88E4-32DB8737D87F}" presName="thickLine" presStyleLbl="alignNode1" presStyleIdx="3" presStyleCnt="4"/>
      <dgm:spPr/>
    </dgm:pt>
    <dgm:pt modelId="{D11ECBFB-787F-4CE6-BD48-CF73927D23C0}" type="pres">
      <dgm:prSet presAssocID="{39726F02-713F-44D5-88E4-32DB8737D87F}" presName="horz1" presStyleCnt="0"/>
      <dgm:spPr/>
    </dgm:pt>
    <dgm:pt modelId="{8B8D1410-A4FF-4698-AE9A-484CF156EF34}" type="pres">
      <dgm:prSet presAssocID="{39726F02-713F-44D5-88E4-32DB8737D87F}" presName="tx1" presStyleLbl="revTx" presStyleIdx="3" presStyleCnt="4"/>
      <dgm:spPr/>
    </dgm:pt>
    <dgm:pt modelId="{953D2D3D-42F9-4729-8098-B748284F81C7}" type="pres">
      <dgm:prSet presAssocID="{39726F02-713F-44D5-88E4-32DB8737D87F}" presName="vert1" presStyleCnt="0"/>
      <dgm:spPr/>
    </dgm:pt>
  </dgm:ptLst>
  <dgm:cxnLst>
    <dgm:cxn modelId="{B02C7C12-2FF3-4973-8F85-62374CD967BE}" type="presOf" srcId="{39726F02-713F-44D5-88E4-32DB8737D87F}" destId="{8B8D1410-A4FF-4698-AE9A-484CF156EF34}" srcOrd="0" destOrd="0" presId="urn:microsoft.com/office/officeart/2008/layout/LinedList"/>
    <dgm:cxn modelId="{DFCFB33B-8F07-4D0B-ABBB-2C13589214C7}" srcId="{6E614DFB-5DA5-4441-9518-1049B5083CAE}" destId="{09E50064-EE40-4960-A92D-A8F206F67FA9}" srcOrd="1" destOrd="0" parTransId="{F0E3932E-DA22-4FF8-8C99-F6E86711047D}" sibTransId="{D42FE736-E71A-4D61-B3A4-7C63F0335C3C}"/>
    <dgm:cxn modelId="{949E9264-DAFE-439B-B3DB-4DD4BA0E1336}" srcId="{6E614DFB-5DA5-4441-9518-1049B5083CAE}" destId="{39726F02-713F-44D5-88E4-32DB8737D87F}" srcOrd="3" destOrd="0" parTransId="{437376F8-B7ED-401E-831A-02B4F4C27C18}" sibTransId="{89BBD1AF-C183-48D0-96DC-E84AADE0B879}"/>
    <dgm:cxn modelId="{072FEFAA-03C3-49F6-8F47-9F0490E917BB}" type="presOf" srcId="{6E614DFB-5DA5-4441-9518-1049B5083CAE}" destId="{5785EE22-4BBF-4760-A701-EBEFE5E3356C}" srcOrd="0" destOrd="0" presId="urn:microsoft.com/office/officeart/2008/layout/LinedList"/>
    <dgm:cxn modelId="{7DF67FB2-554E-476E-AAAA-C0FB2FE3A796}" type="presOf" srcId="{546FB2FF-F566-4F78-B877-85EDDF405799}" destId="{851B7358-260D-46C2-8903-A36FE7D17123}" srcOrd="0" destOrd="0" presId="urn:microsoft.com/office/officeart/2008/layout/LinedList"/>
    <dgm:cxn modelId="{6FCF3EBA-80AC-44FC-8D3D-5BA32B6944AB}" srcId="{6E614DFB-5DA5-4441-9518-1049B5083CAE}" destId="{DEC42BF2-B4F8-4503-B6C8-FC777790C7CB}" srcOrd="2" destOrd="0" parTransId="{74F3AE97-8372-4932-8F7C-149BFD4974AA}" sibTransId="{6DC441A5-E11F-4AB3-9B6A-9AC0E89BAF67}"/>
    <dgm:cxn modelId="{177505D2-3EA8-431A-BA21-8F98C787242A}" srcId="{6E614DFB-5DA5-4441-9518-1049B5083CAE}" destId="{546FB2FF-F566-4F78-B877-85EDDF405799}" srcOrd="0" destOrd="0" parTransId="{C32676CB-9913-44D6-AC9D-1C4BA856D24A}" sibTransId="{46E8BC09-A19A-47BE-91EB-2A8D4F07C71E}"/>
    <dgm:cxn modelId="{BA797CEF-ACF0-42BC-9FB8-A402E134F02C}" type="presOf" srcId="{DEC42BF2-B4F8-4503-B6C8-FC777790C7CB}" destId="{3ADB202F-4A52-485F-861D-2FC5867C74CF}" srcOrd="0" destOrd="0" presId="urn:microsoft.com/office/officeart/2008/layout/LinedList"/>
    <dgm:cxn modelId="{19A271FC-A6D0-4A8D-8137-3B418CAAD7C9}" type="presOf" srcId="{09E50064-EE40-4960-A92D-A8F206F67FA9}" destId="{27D7DF91-B547-4004-A6BD-C5F788951D65}" srcOrd="0" destOrd="0" presId="urn:microsoft.com/office/officeart/2008/layout/LinedList"/>
    <dgm:cxn modelId="{827CADC2-3FB5-47EB-9F3B-135A259F25EB}" type="presParOf" srcId="{5785EE22-4BBF-4760-A701-EBEFE5E3356C}" destId="{9BB45C32-04DC-4908-9798-240C4A7ECEDB}" srcOrd="0" destOrd="0" presId="urn:microsoft.com/office/officeart/2008/layout/LinedList"/>
    <dgm:cxn modelId="{F2B8FA1D-E8C8-410C-98CF-305E0B489D5F}" type="presParOf" srcId="{5785EE22-4BBF-4760-A701-EBEFE5E3356C}" destId="{9022C725-EB58-4DC3-B5B1-76EED442F1E7}" srcOrd="1" destOrd="0" presId="urn:microsoft.com/office/officeart/2008/layout/LinedList"/>
    <dgm:cxn modelId="{39742524-683E-449F-93CF-BF014DACEABE}" type="presParOf" srcId="{9022C725-EB58-4DC3-B5B1-76EED442F1E7}" destId="{851B7358-260D-46C2-8903-A36FE7D17123}" srcOrd="0" destOrd="0" presId="urn:microsoft.com/office/officeart/2008/layout/LinedList"/>
    <dgm:cxn modelId="{622EEB01-E860-4D66-B26D-122077D4E823}" type="presParOf" srcId="{9022C725-EB58-4DC3-B5B1-76EED442F1E7}" destId="{B730512D-8130-4222-ABC2-013CFF240098}" srcOrd="1" destOrd="0" presId="urn:microsoft.com/office/officeart/2008/layout/LinedList"/>
    <dgm:cxn modelId="{452503D1-8190-4543-A71C-248A4F300E63}" type="presParOf" srcId="{5785EE22-4BBF-4760-A701-EBEFE5E3356C}" destId="{17AD5F8E-8414-4403-8178-C739B6F0362B}" srcOrd="2" destOrd="0" presId="urn:microsoft.com/office/officeart/2008/layout/LinedList"/>
    <dgm:cxn modelId="{EA469E6B-0A04-45CB-94D7-0699B6FBA875}" type="presParOf" srcId="{5785EE22-4BBF-4760-A701-EBEFE5E3356C}" destId="{1F5FA17C-00ED-47B0-985E-0682CBE29095}" srcOrd="3" destOrd="0" presId="urn:microsoft.com/office/officeart/2008/layout/LinedList"/>
    <dgm:cxn modelId="{9715F074-6BEA-4660-B080-56E4CA39B24A}" type="presParOf" srcId="{1F5FA17C-00ED-47B0-985E-0682CBE29095}" destId="{27D7DF91-B547-4004-A6BD-C5F788951D65}" srcOrd="0" destOrd="0" presId="urn:microsoft.com/office/officeart/2008/layout/LinedList"/>
    <dgm:cxn modelId="{19AC593D-0FA7-4273-8459-763CF64A996C}" type="presParOf" srcId="{1F5FA17C-00ED-47B0-985E-0682CBE29095}" destId="{BD04D2DB-C3F9-406D-AB8A-2477ABA695B9}" srcOrd="1" destOrd="0" presId="urn:microsoft.com/office/officeart/2008/layout/LinedList"/>
    <dgm:cxn modelId="{D6D35423-C881-492E-A301-F716B90DEA3E}" type="presParOf" srcId="{5785EE22-4BBF-4760-A701-EBEFE5E3356C}" destId="{40105EBE-4684-4B67-84F6-96D41F26C741}" srcOrd="4" destOrd="0" presId="urn:microsoft.com/office/officeart/2008/layout/LinedList"/>
    <dgm:cxn modelId="{B31E71EF-8854-4806-BF56-00E75F9A626E}" type="presParOf" srcId="{5785EE22-4BBF-4760-A701-EBEFE5E3356C}" destId="{154A46A3-F754-462F-9A8E-E5ACF8695895}" srcOrd="5" destOrd="0" presId="urn:microsoft.com/office/officeart/2008/layout/LinedList"/>
    <dgm:cxn modelId="{59F3E090-3FF7-4AD7-8AC9-A11213A9E14E}" type="presParOf" srcId="{154A46A3-F754-462F-9A8E-E5ACF8695895}" destId="{3ADB202F-4A52-485F-861D-2FC5867C74CF}" srcOrd="0" destOrd="0" presId="urn:microsoft.com/office/officeart/2008/layout/LinedList"/>
    <dgm:cxn modelId="{EC17573E-7F7B-4E11-81AC-AA1FC5B7B7BB}" type="presParOf" srcId="{154A46A3-F754-462F-9A8E-E5ACF8695895}" destId="{6097B727-8B14-4C10-8DAB-AC59B9A8C0BA}" srcOrd="1" destOrd="0" presId="urn:microsoft.com/office/officeart/2008/layout/LinedList"/>
    <dgm:cxn modelId="{D50E4BF8-EE60-4AC5-A56E-169CB94E7DA4}" type="presParOf" srcId="{5785EE22-4BBF-4760-A701-EBEFE5E3356C}" destId="{B2D02DD1-4D7D-4E26-8F76-7D39DA2A3066}" srcOrd="6" destOrd="0" presId="urn:microsoft.com/office/officeart/2008/layout/LinedList"/>
    <dgm:cxn modelId="{1FF102BB-679D-4188-870E-49B15C8367E5}" type="presParOf" srcId="{5785EE22-4BBF-4760-A701-EBEFE5E3356C}" destId="{D11ECBFB-787F-4CE6-BD48-CF73927D23C0}" srcOrd="7" destOrd="0" presId="urn:microsoft.com/office/officeart/2008/layout/LinedList"/>
    <dgm:cxn modelId="{CA3E5D30-D9EF-4FD3-BE0B-7B6D10A18539}" type="presParOf" srcId="{D11ECBFB-787F-4CE6-BD48-CF73927D23C0}" destId="{8B8D1410-A4FF-4698-AE9A-484CF156EF34}" srcOrd="0" destOrd="0" presId="urn:microsoft.com/office/officeart/2008/layout/LinedList"/>
    <dgm:cxn modelId="{40EBB233-BF87-4839-BDF9-5F3461440566}" type="presParOf" srcId="{D11ECBFB-787F-4CE6-BD48-CF73927D23C0}" destId="{953D2D3D-42F9-4729-8098-B748284F81C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8D9719-C274-4A99-AE18-556BC669FA9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E09578B-1B42-4394-A29C-F98011A131CF}">
      <dgm:prSet/>
      <dgm:spPr/>
      <dgm:t>
        <a:bodyPr/>
        <a:lstStyle/>
        <a:p>
          <a:r>
            <a:rPr lang="es-AR"/>
            <a:t>La productividad de las tierras de regadío es aproximadamente tres veces superior a la de las de secano. </a:t>
          </a:r>
          <a:endParaRPr lang="en-US"/>
        </a:p>
      </dgm:t>
    </dgm:pt>
    <dgm:pt modelId="{525C0AA2-CC34-4C9F-BB0F-DCF9B18667E7}" type="parTrans" cxnId="{EED06C85-31DE-4513-B45C-3839ED4999C8}">
      <dgm:prSet/>
      <dgm:spPr/>
      <dgm:t>
        <a:bodyPr/>
        <a:lstStyle/>
        <a:p>
          <a:endParaRPr lang="en-US"/>
        </a:p>
      </dgm:t>
    </dgm:pt>
    <dgm:pt modelId="{625732A9-05A2-4649-94D8-CD7E81AA0006}" type="sibTrans" cxnId="{EED06C85-31DE-4513-B45C-3839ED4999C8}">
      <dgm:prSet/>
      <dgm:spPr/>
      <dgm:t>
        <a:bodyPr/>
        <a:lstStyle/>
        <a:p>
          <a:endParaRPr lang="en-US"/>
        </a:p>
      </dgm:t>
    </dgm:pt>
    <dgm:pt modelId="{D1B1FB3A-296E-4063-A4AF-C43F45CAF3A1}">
      <dgm:prSet/>
      <dgm:spPr/>
      <dgm:t>
        <a:bodyPr/>
        <a:lstStyle/>
        <a:p>
          <a:r>
            <a:rPr lang="es-AR"/>
            <a:t>La inversión en la mejora de los regadíos supone una garantía frente a las variaciones pluviométricas y estabiliza la producción agrícola, impulsando la productividad de los cultivos y permitiendo que los agricultores diversifiquen su actividad. </a:t>
          </a:r>
          <a:endParaRPr lang="en-US"/>
        </a:p>
      </dgm:t>
    </dgm:pt>
    <dgm:pt modelId="{9B284756-B533-4F2A-AEFF-58AAE6ACF969}" type="parTrans" cxnId="{1C6AA5B9-3B7D-4A41-91FF-344719B020BA}">
      <dgm:prSet/>
      <dgm:spPr/>
      <dgm:t>
        <a:bodyPr/>
        <a:lstStyle/>
        <a:p>
          <a:endParaRPr lang="en-US"/>
        </a:p>
      </dgm:t>
    </dgm:pt>
    <dgm:pt modelId="{A55D243A-BA6D-408D-AF67-993671BFA634}" type="sibTrans" cxnId="{1C6AA5B9-3B7D-4A41-91FF-344719B020BA}">
      <dgm:prSet/>
      <dgm:spPr/>
      <dgm:t>
        <a:bodyPr/>
        <a:lstStyle/>
        <a:p>
          <a:endParaRPr lang="en-US"/>
        </a:p>
      </dgm:t>
    </dgm:pt>
    <dgm:pt modelId="{6AA86F34-9518-4E37-841E-7962171CA490}">
      <dgm:prSet/>
      <dgm:spPr/>
      <dgm:t>
        <a:bodyPr/>
        <a:lstStyle/>
        <a:p>
          <a:r>
            <a:rPr lang="es-AR"/>
            <a:t>Esto se refleja en un incremento y una menor volatilidad de los ingresos agrícolas. </a:t>
          </a:r>
          <a:endParaRPr lang="en-US"/>
        </a:p>
      </dgm:t>
    </dgm:pt>
    <dgm:pt modelId="{41E4749C-4340-4BFA-B41A-E6FC99CF1315}" type="parTrans" cxnId="{C019D55C-6174-47ED-8ECB-45F324DEDA78}">
      <dgm:prSet/>
      <dgm:spPr/>
      <dgm:t>
        <a:bodyPr/>
        <a:lstStyle/>
        <a:p>
          <a:endParaRPr lang="en-US"/>
        </a:p>
      </dgm:t>
    </dgm:pt>
    <dgm:pt modelId="{68A87686-CAF3-4762-8F52-D9241F0440FD}" type="sibTrans" cxnId="{C019D55C-6174-47ED-8ECB-45F324DEDA78}">
      <dgm:prSet/>
      <dgm:spPr/>
      <dgm:t>
        <a:bodyPr/>
        <a:lstStyle/>
        <a:p>
          <a:endParaRPr lang="en-US"/>
        </a:p>
      </dgm:t>
    </dgm:pt>
    <dgm:pt modelId="{4B5D4983-E9DD-4424-A0DC-1FD10FEA998F}" type="pres">
      <dgm:prSet presAssocID="{628D9719-C274-4A99-AE18-556BC669FA9B}" presName="linear" presStyleCnt="0">
        <dgm:presLayoutVars>
          <dgm:animLvl val="lvl"/>
          <dgm:resizeHandles val="exact"/>
        </dgm:presLayoutVars>
      </dgm:prSet>
      <dgm:spPr/>
    </dgm:pt>
    <dgm:pt modelId="{5B198924-2C6B-4EC9-9A65-7B9B08A9895E}" type="pres">
      <dgm:prSet presAssocID="{FE09578B-1B42-4394-A29C-F98011A131CF}" presName="parentText" presStyleLbl="node1" presStyleIdx="0" presStyleCnt="3">
        <dgm:presLayoutVars>
          <dgm:chMax val="0"/>
          <dgm:bulletEnabled val="1"/>
        </dgm:presLayoutVars>
      </dgm:prSet>
      <dgm:spPr/>
    </dgm:pt>
    <dgm:pt modelId="{796CB9B4-257D-4348-A146-C7DCD1BC6FB2}" type="pres">
      <dgm:prSet presAssocID="{625732A9-05A2-4649-94D8-CD7E81AA0006}" presName="spacer" presStyleCnt="0"/>
      <dgm:spPr/>
    </dgm:pt>
    <dgm:pt modelId="{5DD5A797-8F7C-4911-B91F-27966A607AED}" type="pres">
      <dgm:prSet presAssocID="{D1B1FB3A-296E-4063-A4AF-C43F45CAF3A1}" presName="parentText" presStyleLbl="node1" presStyleIdx="1" presStyleCnt="3">
        <dgm:presLayoutVars>
          <dgm:chMax val="0"/>
          <dgm:bulletEnabled val="1"/>
        </dgm:presLayoutVars>
      </dgm:prSet>
      <dgm:spPr/>
    </dgm:pt>
    <dgm:pt modelId="{614E28E5-66E2-4857-A950-3ADF3EEB3844}" type="pres">
      <dgm:prSet presAssocID="{A55D243A-BA6D-408D-AF67-993671BFA634}" presName="spacer" presStyleCnt="0"/>
      <dgm:spPr/>
    </dgm:pt>
    <dgm:pt modelId="{A431F71F-3014-4437-B9CC-B367D5E2DB04}" type="pres">
      <dgm:prSet presAssocID="{6AA86F34-9518-4E37-841E-7962171CA490}" presName="parentText" presStyleLbl="node1" presStyleIdx="2" presStyleCnt="3">
        <dgm:presLayoutVars>
          <dgm:chMax val="0"/>
          <dgm:bulletEnabled val="1"/>
        </dgm:presLayoutVars>
      </dgm:prSet>
      <dgm:spPr/>
    </dgm:pt>
  </dgm:ptLst>
  <dgm:cxnLst>
    <dgm:cxn modelId="{52C14108-5B7E-4224-AAB3-E37B762371B7}" type="presOf" srcId="{6AA86F34-9518-4E37-841E-7962171CA490}" destId="{A431F71F-3014-4437-B9CC-B367D5E2DB04}" srcOrd="0" destOrd="0" presId="urn:microsoft.com/office/officeart/2005/8/layout/vList2"/>
    <dgm:cxn modelId="{A340A53E-3B96-410E-8622-4AF16AFE6AD7}" type="presOf" srcId="{628D9719-C274-4A99-AE18-556BC669FA9B}" destId="{4B5D4983-E9DD-4424-A0DC-1FD10FEA998F}" srcOrd="0" destOrd="0" presId="urn:microsoft.com/office/officeart/2005/8/layout/vList2"/>
    <dgm:cxn modelId="{C019D55C-6174-47ED-8ECB-45F324DEDA78}" srcId="{628D9719-C274-4A99-AE18-556BC669FA9B}" destId="{6AA86F34-9518-4E37-841E-7962171CA490}" srcOrd="2" destOrd="0" parTransId="{41E4749C-4340-4BFA-B41A-E6FC99CF1315}" sibTransId="{68A87686-CAF3-4762-8F52-D9241F0440FD}"/>
    <dgm:cxn modelId="{EED06C85-31DE-4513-B45C-3839ED4999C8}" srcId="{628D9719-C274-4A99-AE18-556BC669FA9B}" destId="{FE09578B-1B42-4394-A29C-F98011A131CF}" srcOrd="0" destOrd="0" parTransId="{525C0AA2-CC34-4C9F-BB0F-DCF9B18667E7}" sibTransId="{625732A9-05A2-4649-94D8-CD7E81AA0006}"/>
    <dgm:cxn modelId="{0DD9EEAA-DE98-415E-A890-AB3288A198CC}" type="presOf" srcId="{FE09578B-1B42-4394-A29C-F98011A131CF}" destId="{5B198924-2C6B-4EC9-9A65-7B9B08A9895E}" srcOrd="0" destOrd="0" presId="urn:microsoft.com/office/officeart/2005/8/layout/vList2"/>
    <dgm:cxn modelId="{1C6AA5B9-3B7D-4A41-91FF-344719B020BA}" srcId="{628D9719-C274-4A99-AE18-556BC669FA9B}" destId="{D1B1FB3A-296E-4063-A4AF-C43F45CAF3A1}" srcOrd="1" destOrd="0" parTransId="{9B284756-B533-4F2A-AEFF-58AAE6ACF969}" sibTransId="{A55D243A-BA6D-408D-AF67-993671BFA634}"/>
    <dgm:cxn modelId="{A2D9CEBD-B3AD-4ED8-84C0-074D52A9DA0F}" type="presOf" srcId="{D1B1FB3A-296E-4063-A4AF-C43F45CAF3A1}" destId="{5DD5A797-8F7C-4911-B91F-27966A607AED}" srcOrd="0" destOrd="0" presId="urn:microsoft.com/office/officeart/2005/8/layout/vList2"/>
    <dgm:cxn modelId="{2815BB3F-17CD-4AB7-9544-8553DBF449EB}" type="presParOf" srcId="{4B5D4983-E9DD-4424-A0DC-1FD10FEA998F}" destId="{5B198924-2C6B-4EC9-9A65-7B9B08A9895E}" srcOrd="0" destOrd="0" presId="urn:microsoft.com/office/officeart/2005/8/layout/vList2"/>
    <dgm:cxn modelId="{BC7C02CB-F8D9-4E77-B314-DA5A79E2574D}" type="presParOf" srcId="{4B5D4983-E9DD-4424-A0DC-1FD10FEA998F}" destId="{796CB9B4-257D-4348-A146-C7DCD1BC6FB2}" srcOrd="1" destOrd="0" presId="urn:microsoft.com/office/officeart/2005/8/layout/vList2"/>
    <dgm:cxn modelId="{85629387-C1AF-45E8-8248-ADA0431C6872}" type="presParOf" srcId="{4B5D4983-E9DD-4424-A0DC-1FD10FEA998F}" destId="{5DD5A797-8F7C-4911-B91F-27966A607AED}" srcOrd="2" destOrd="0" presId="urn:microsoft.com/office/officeart/2005/8/layout/vList2"/>
    <dgm:cxn modelId="{6DE56805-9F98-40EB-B50C-AC9512FDCC54}" type="presParOf" srcId="{4B5D4983-E9DD-4424-A0DC-1FD10FEA998F}" destId="{614E28E5-66E2-4857-A950-3ADF3EEB3844}" srcOrd="3" destOrd="0" presId="urn:microsoft.com/office/officeart/2005/8/layout/vList2"/>
    <dgm:cxn modelId="{EED3D485-3768-49BD-A719-513AC9F0255B}" type="presParOf" srcId="{4B5D4983-E9DD-4424-A0DC-1FD10FEA998F}" destId="{A431F71F-3014-4437-B9CC-B367D5E2DB0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29E0F7-7E53-4C90-875F-24FA490856A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9BE3EC3-AEBB-4121-AE11-45B671C596FF}">
      <dgm:prSet/>
      <dgm:spPr/>
      <dgm:t>
        <a:bodyPr/>
        <a:lstStyle/>
        <a:p>
          <a:r>
            <a:rPr lang="es-AR"/>
            <a:t>Un sistema de producción predecible y estable tiene un efecto positivo en los proveedores de servicios para el sector, incrementando el efecto multiplicador no agrícola de la inversión. </a:t>
          </a:r>
          <a:endParaRPr lang="en-US"/>
        </a:p>
      </dgm:t>
    </dgm:pt>
    <dgm:pt modelId="{709D941A-0D67-419D-B016-CA6144D2D888}" type="parTrans" cxnId="{771DC1D5-B81E-42A7-82D2-C33B127FA0EC}">
      <dgm:prSet/>
      <dgm:spPr/>
      <dgm:t>
        <a:bodyPr/>
        <a:lstStyle/>
        <a:p>
          <a:endParaRPr lang="en-US"/>
        </a:p>
      </dgm:t>
    </dgm:pt>
    <dgm:pt modelId="{39C68433-6F74-4A0F-A7A3-35F2F71156E8}" type="sibTrans" cxnId="{771DC1D5-B81E-42A7-82D2-C33B127FA0EC}">
      <dgm:prSet/>
      <dgm:spPr/>
      <dgm:t>
        <a:bodyPr/>
        <a:lstStyle/>
        <a:p>
          <a:endParaRPr lang="en-US"/>
        </a:p>
      </dgm:t>
    </dgm:pt>
    <dgm:pt modelId="{F1794201-F687-4A39-89AC-1D25212F736A}">
      <dgm:prSet/>
      <dgm:spPr/>
      <dgm:t>
        <a:bodyPr/>
        <a:lstStyle/>
        <a:p>
          <a:r>
            <a:rPr lang="es-AR"/>
            <a:t>La inversión en el fomento de aguas revaloriza la tierra. </a:t>
          </a:r>
          <a:endParaRPr lang="en-US"/>
        </a:p>
      </dgm:t>
    </dgm:pt>
    <dgm:pt modelId="{852C3D9E-AF1E-4188-BDF1-EE1BB90FFF02}" type="parTrans" cxnId="{5F4EBF8C-54AC-444F-B43B-0DD69F355B95}">
      <dgm:prSet/>
      <dgm:spPr/>
      <dgm:t>
        <a:bodyPr/>
        <a:lstStyle/>
        <a:p>
          <a:endParaRPr lang="en-US"/>
        </a:p>
      </dgm:t>
    </dgm:pt>
    <dgm:pt modelId="{6EF4BF3B-12A5-4C2C-99D7-6B5FEB045113}" type="sibTrans" cxnId="{5F4EBF8C-54AC-444F-B43B-0DD69F355B95}">
      <dgm:prSet/>
      <dgm:spPr/>
      <dgm:t>
        <a:bodyPr/>
        <a:lstStyle/>
        <a:p>
          <a:endParaRPr lang="en-US"/>
        </a:p>
      </dgm:t>
    </dgm:pt>
    <dgm:pt modelId="{072AF95C-4626-4059-8E6A-567A2C6B9C74}">
      <dgm:prSet/>
      <dgm:spPr/>
      <dgm:t>
        <a:bodyPr/>
        <a:lstStyle/>
        <a:p>
          <a:r>
            <a:rPr lang="es-AR"/>
            <a:t>Las obras en pequeña escala para el acopio de aguas, el riego y el drenaje realizadas con mano de obra local son viables económicamente y, una vez que se ha instalado la infraestructura básica con financiación pública, también se hace viable una mayor inversión privada. </a:t>
          </a:r>
          <a:endParaRPr lang="en-US"/>
        </a:p>
      </dgm:t>
    </dgm:pt>
    <dgm:pt modelId="{052FD10D-0FF1-4A44-8585-8C11A574DB66}" type="parTrans" cxnId="{DBF89EDC-9430-4BAE-83ED-BF0A625855E6}">
      <dgm:prSet/>
      <dgm:spPr/>
      <dgm:t>
        <a:bodyPr/>
        <a:lstStyle/>
        <a:p>
          <a:endParaRPr lang="en-US"/>
        </a:p>
      </dgm:t>
    </dgm:pt>
    <dgm:pt modelId="{46E38A1E-762C-4023-AB47-17139E5FA10B}" type="sibTrans" cxnId="{DBF89EDC-9430-4BAE-83ED-BF0A625855E6}">
      <dgm:prSet/>
      <dgm:spPr/>
      <dgm:t>
        <a:bodyPr/>
        <a:lstStyle/>
        <a:p>
          <a:endParaRPr lang="en-US"/>
        </a:p>
      </dgm:t>
    </dgm:pt>
    <dgm:pt modelId="{680B42B2-9527-4FDC-A1F1-13D1CBD68522}" type="pres">
      <dgm:prSet presAssocID="{3729E0F7-7E53-4C90-875F-24FA490856AA}" presName="linear" presStyleCnt="0">
        <dgm:presLayoutVars>
          <dgm:animLvl val="lvl"/>
          <dgm:resizeHandles val="exact"/>
        </dgm:presLayoutVars>
      </dgm:prSet>
      <dgm:spPr/>
    </dgm:pt>
    <dgm:pt modelId="{B56DE9E1-5FF4-4912-87D2-D4CAFFC48A99}" type="pres">
      <dgm:prSet presAssocID="{E9BE3EC3-AEBB-4121-AE11-45B671C596FF}" presName="parentText" presStyleLbl="node1" presStyleIdx="0" presStyleCnt="3">
        <dgm:presLayoutVars>
          <dgm:chMax val="0"/>
          <dgm:bulletEnabled val="1"/>
        </dgm:presLayoutVars>
      </dgm:prSet>
      <dgm:spPr/>
    </dgm:pt>
    <dgm:pt modelId="{582834CA-1570-448F-B59E-AE8E4D0F1FDF}" type="pres">
      <dgm:prSet presAssocID="{39C68433-6F74-4A0F-A7A3-35F2F71156E8}" presName="spacer" presStyleCnt="0"/>
      <dgm:spPr/>
    </dgm:pt>
    <dgm:pt modelId="{0DCE2E3A-F4A4-4EB6-B601-58E86E22D420}" type="pres">
      <dgm:prSet presAssocID="{F1794201-F687-4A39-89AC-1D25212F736A}" presName="parentText" presStyleLbl="node1" presStyleIdx="1" presStyleCnt="3">
        <dgm:presLayoutVars>
          <dgm:chMax val="0"/>
          <dgm:bulletEnabled val="1"/>
        </dgm:presLayoutVars>
      </dgm:prSet>
      <dgm:spPr/>
    </dgm:pt>
    <dgm:pt modelId="{9775F9F5-0FB7-4EAD-B9C8-A1E677DDFA05}" type="pres">
      <dgm:prSet presAssocID="{6EF4BF3B-12A5-4C2C-99D7-6B5FEB045113}" presName="spacer" presStyleCnt="0"/>
      <dgm:spPr/>
    </dgm:pt>
    <dgm:pt modelId="{D7DD2C21-48DA-4176-AEEC-621592496B76}" type="pres">
      <dgm:prSet presAssocID="{072AF95C-4626-4059-8E6A-567A2C6B9C74}" presName="parentText" presStyleLbl="node1" presStyleIdx="2" presStyleCnt="3">
        <dgm:presLayoutVars>
          <dgm:chMax val="0"/>
          <dgm:bulletEnabled val="1"/>
        </dgm:presLayoutVars>
      </dgm:prSet>
      <dgm:spPr/>
    </dgm:pt>
  </dgm:ptLst>
  <dgm:cxnLst>
    <dgm:cxn modelId="{40CDC309-F242-4CA9-9451-52ADA6535501}" type="presOf" srcId="{072AF95C-4626-4059-8E6A-567A2C6B9C74}" destId="{D7DD2C21-48DA-4176-AEEC-621592496B76}" srcOrd="0" destOrd="0" presId="urn:microsoft.com/office/officeart/2005/8/layout/vList2"/>
    <dgm:cxn modelId="{5F4EBF8C-54AC-444F-B43B-0DD69F355B95}" srcId="{3729E0F7-7E53-4C90-875F-24FA490856AA}" destId="{F1794201-F687-4A39-89AC-1D25212F736A}" srcOrd="1" destOrd="0" parTransId="{852C3D9E-AF1E-4188-BDF1-EE1BB90FFF02}" sibTransId="{6EF4BF3B-12A5-4C2C-99D7-6B5FEB045113}"/>
    <dgm:cxn modelId="{9FA4888E-009E-4595-AB31-177F1F9C95FE}" type="presOf" srcId="{3729E0F7-7E53-4C90-875F-24FA490856AA}" destId="{680B42B2-9527-4FDC-A1F1-13D1CBD68522}" srcOrd="0" destOrd="0" presId="urn:microsoft.com/office/officeart/2005/8/layout/vList2"/>
    <dgm:cxn modelId="{FC2564BE-8BD2-497D-BC35-4FD60F04CCFE}" type="presOf" srcId="{E9BE3EC3-AEBB-4121-AE11-45B671C596FF}" destId="{B56DE9E1-5FF4-4912-87D2-D4CAFFC48A99}" srcOrd="0" destOrd="0" presId="urn:microsoft.com/office/officeart/2005/8/layout/vList2"/>
    <dgm:cxn modelId="{18DDE4C8-B19E-41B7-A6B3-EE6A1FA668B5}" type="presOf" srcId="{F1794201-F687-4A39-89AC-1D25212F736A}" destId="{0DCE2E3A-F4A4-4EB6-B601-58E86E22D420}" srcOrd="0" destOrd="0" presId="urn:microsoft.com/office/officeart/2005/8/layout/vList2"/>
    <dgm:cxn modelId="{771DC1D5-B81E-42A7-82D2-C33B127FA0EC}" srcId="{3729E0F7-7E53-4C90-875F-24FA490856AA}" destId="{E9BE3EC3-AEBB-4121-AE11-45B671C596FF}" srcOrd="0" destOrd="0" parTransId="{709D941A-0D67-419D-B016-CA6144D2D888}" sibTransId="{39C68433-6F74-4A0F-A7A3-35F2F71156E8}"/>
    <dgm:cxn modelId="{DBF89EDC-9430-4BAE-83ED-BF0A625855E6}" srcId="{3729E0F7-7E53-4C90-875F-24FA490856AA}" destId="{072AF95C-4626-4059-8E6A-567A2C6B9C74}" srcOrd="2" destOrd="0" parTransId="{052FD10D-0FF1-4A44-8585-8C11A574DB66}" sibTransId="{46E38A1E-762C-4023-AB47-17139E5FA10B}"/>
    <dgm:cxn modelId="{98B97405-6DD9-40ED-A803-215CB1FB8B74}" type="presParOf" srcId="{680B42B2-9527-4FDC-A1F1-13D1CBD68522}" destId="{B56DE9E1-5FF4-4912-87D2-D4CAFFC48A99}" srcOrd="0" destOrd="0" presId="urn:microsoft.com/office/officeart/2005/8/layout/vList2"/>
    <dgm:cxn modelId="{25420341-E43B-4561-91FA-946C808955D5}" type="presParOf" srcId="{680B42B2-9527-4FDC-A1F1-13D1CBD68522}" destId="{582834CA-1570-448F-B59E-AE8E4D0F1FDF}" srcOrd="1" destOrd="0" presId="urn:microsoft.com/office/officeart/2005/8/layout/vList2"/>
    <dgm:cxn modelId="{DFD22F6F-240B-44C5-9433-524B263DC25B}" type="presParOf" srcId="{680B42B2-9527-4FDC-A1F1-13D1CBD68522}" destId="{0DCE2E3A-F4A4-4EB6-B601-58E86E22D420}" srcOrd="2" destOrd="0" presId="urn:microsoft.com/office/officeart/2005/8/layout/vList2"/>
    <dgm:cxn modelId="{B8F9D1B5-45E5-43F6-833B-B7EAF9ED3CD0}" type="presParOf" srcId="{680B42B2-9527-4FDC-A1F1-13D1CBD68522}" destId="{9775F9F5-0FB7-4EAD-B9C8-A1E677DDFA05}" srcOrd="3" destOrd="0" presId="urn:microsoft.com/office/officeart/2005/8/layout/vList2"/>
    <dgm:cxn modelId="{14B30597-3CDE-452F-BB9F-17EA06E452F4}" type="presParOf" srcId="{680B42B2-9527-4FDC-A1F1-13D1CBD68522}" destId="{D7DD2C21-48DA-4176-AEEC-621592496B7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9180D7-9678-4381-8B90-7734B211E8B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59CAE04-52AB-496B-AFD2-AB808BE83356}">
      <dgm:prSet/>
      <dgm:spPr/>
      <dgm:t>
        <a:bodyPr/>
        <a:lstStyle/>
        <a:p>
          <a:r>
            <a:rPr lang="es-ES"/>
            <a:t>Estos conceptos se pueden agrupar en:</a:t>
          </a:r>
          <a:endParaRPr lang="en-US"/>
        </a:p>
      </dgm:t>
    </dgm:pt>
    <dgm:pt modelId="{CBB79424-3AF0-4115-BC94-F4410534C538}" type="parTrans" cxnId="{9B61D6D5-62E0-4FED-BF36-AA17A71FC106}">
      <dgm:prSet/>
      <dgm:spPr/>
      <dgm:t>
        <a:bodyPr/>
        <a:lstStyle/>
        <a:p>
          <a:endParaRPr lang="en-US"/>
        </a:p>
      </dgm:t>
    </dgm:pt>
    <dgm:pt modelId="{43B0C019-B5B0-4E52-981A-BE98B06A12DC}" type="sibTrans" cxnId="{9B61D6D5-62E0-4FED-BF36-AA17A71FC106}">
      <dgm:prSet/>
      <dgm:spPr/>
      <dgm:t>
        <a:bodyPr/>
        <a:lstStyle/>
        <a:p>
          <a:endParaRPr lang="en-US"/>
        </a:p>
      </dgm:t>
    </dgm:pt>
    <dgm:pt modelId="{E66B52C1-2F64-4FE6-9907-F46AA835B9AF}">
      <dgm:prSet/>
      <dgm:spPr/>
      <dgm:t>
        <a:bodyPr/>
        <a:lstStyle/>
        <a:p>
          <a:r>
            <a:rPr lang="es-ES" u="sng"/>
            <a:t>Costes fijos </a:t>
          </a:r>
          <a:r>
            <a:rPr lang="es-ES"/>
            <a:t>(amortización y mantenimiento): son aquellos independientes del volumen del agua utilizada</a:t>
          </a:r>
          <a:endParaRPr lang="en-US"/>
        </a:p>
      </dgm:t>
    </dgm:pt>
    <dgm:pt modelId="{908A9D5D-0981-43EF-ADB7-C529CBC7FCF4}" type="parTrans" cxnId="{A086BD55-8E7A-4C82-878F-3D302C15D921}">
      <dgm:prSet/>
      <dgm:spPr/>
      <dgm:t>
        <a:bodyPr/>
        <a:lstStyle/>
        <a:p>
          <a:endParaRPr lang="en-US"/>
        </a:p>
      </dgm:t>
    </dgm:pt>
    <dgm:pt modelId="{7F998856-F201-4342-A9AB-E76DF2E0C010}" type="sibTrans" cxnId="{A086BD55-8E7A-4C82-878F-3D302C15D921}">
      <dgm:prSet/>
      <dgm:spPr/>
      <dgm:t>
        <a:bodyPr/>
        <a:lstStyle/>
        <a:p>
          <a:endParaRPr lang="en-US"/>
        </a:p>
      </dgm:t>
    </dgm:pt>
    <dgm:pt modelId="{B25DE7F0-B5AC-484C-B160-95528F68984F}">
      <dgm:prSet/>
      <dgm:spPr/>
      <dgm:t>
        <a:bodyPr/>
        <a:lstStyle/>
        <a:p>
          <a:r>
            <a:rPr lang="es-ES" u="sng"/>
            <a:t>Costes de la gestión de las instalaciones de riego</a:t>
          </a:r>
          <a:r>
            <a:rPr lang="es-ES"/>
            <a:t>: son los costes de personal y mano de obra, los costes energéticos y gastos generales. Varían proporcionalmente al volumen de agua. </a:t>
          </a:r>
          <a:endParaRPr lang="en-US"/>
        </a:p>
      </dgm:t>
    </dgm:pt>
    <dgm:pt modelId="{90CBC6F5-05AA-457E-967F-EE6617555AC6}" type="parTrans" cxnId="{40159E37-9714-429D-B62B-C9F235BCF610}">
      <dgm:prSet/>
      <dgm:spPr/>
      <dgm:t>
        <a:bodyPr/>
        <a:lstStyle/>
        <a:p>
          <a:endParaRPr lang="en-US"/>
        </a:p>
      </dgm:t>
    </dgm:pt>
    <dgm:pt modelId="{4A47B700-CD23-46CB-8700-C68B681D585F}" type="sibTrans" cxnId="{40159E37-9714-429D-B62B-C9F235BCF610}">
      <dgm:prSet/>
      <dgm:spPr/>
      <dgm:t>
        <a:bodyPr/>
        <a:lstStyle/>
        <a:p>
          <a:endParaRPr lang="en-US"/>
        </a:p>
      </dgm:t>
    </dgm:pt>
    <dgm:pt modelId="{79907912-8FD3-4754-B88E-8FC8B2F7FE44}" type="pres">
      <dgm:prSet presAssocID="{859180D7-9678-4381-8B90-7734B211E8BE}" presName="linear" presStyleCnt="0">
        <dgm:presLayoutVars>
          <dgm:animLvl val="lvl"/>
          <dgm:resizeHandles val="exact"/>
        </dgm:presLayoutVars>
      </dgm:prSet>
      <dgm:spPr/>
    </dgm:pt>
    <dgm:pt modelId="{E6E6F9A8-47C6-40F0-8CD1-150E26142DEF}" type="pres">
      <dgm:prSet presAssocID="{259CAE04-52AB-496B-AFD2-AB808BE83356}" presName="parentText" presStyleLbl="node1" presStyleIdx="0" presStyleCnt="3">
        <dgm:presLayoutVars>
          <dgm:chMax val="0"/>
          <dgm:bulletEnabled val="1"/>
        </dgm:presLayoutVars>
      </dgm:prSet>
      <dgm:spPr/>
    </dgm:pt>
    <dgm:pt modelId="{069E44BD-728A-4CED-8A5B-CFE6B932C08E}" type="pres">
      <dgm:prSet presAssocID="{43B0C019-B5B0-4E52-981A-BE98B06A12DC}" presName="spacer" presStyleCnt="0"/>
      <dgm:spPr/>
    </dgm:pt>
    <dgm:pt modelId="{497E3A1D-80DE-4773-8452-8D1CC84F9DEE}" type="pres">
      <dgm:prSet presAssocID="{E66B52C1-2F64-4FE6-9907-F46AA835B9AF}" presName="parentText" presStyleLbl="node1" presStyleIdx="1" presStyleCnt="3">
        <dgm:presLayoutVars>
          <dgm:chMax val="0"/>
          <dgm:bulletEnabled val="1"/>
        </dgm:presLayoutVars>
      </dgm:prSet>
      <dgm:spPr/>
    </dgm:pt>
    <dgm:pt modelId="{FD385699-FDCA-4C0F-919F-DDB925A97079}" type="pres">
      <dgm:prSet presAssocID="{7F998856-F201-4342-A9AB-E76DF2E0C010}" presName="spacer" presStyleCnt="0"/>
      <dgm:spPr/>
    </dgm:pt>
    <dgm:pt modelId="{2757723B-4972-4D43-8033-D28E25DE4317}" type="pres">
      <dgm:prSet presAssocID="{B25DE7F0-B5AC-484C-B160-95528F68984F}" presName="parentText" presStyleLbl="node1" presStyleIdx="2" presStyleCnt="3">
        <dgm:presLayoutVars>
          <dgm:chMax val="0"/>
          <dgm:bulletEnabled val="1"/>
        </dgm:presLayoutVars>
      </dgm:prSet>
      <dgm:spPr/>
    </dgm:pt>
  </dgm:ptLst>
  <dgm:cxnLst>
    <dgm:cxn modelId="{42608135-B151-4D31-8D8E-C549EE3FA4B8}" type="presOf" srcId="{B25DE7F0-B5AC-484C-B160-95528F68984F}" destId="{2757723B-4972-4D43-8033-D28E25DE4317}" srcOrd="0" destOrd="0" presId="urn:microsoft.com/office/officeart/2005/8/layout/vList2"/>
    <dgm:cxn modelId="{40159E37-9714-429D-B62B-C9F235BCF610}" srcId="{859180D7-9678-4381-8B90-7734B211E8BE}" destId="{B25DE7F0-B5AC-484C-B160-95528F68984F}" srcOrd="2" destOrd="0" parTransId="{90CBC6F5-05AA-457E-967F-EE6617555AC6}" sibTransId="{4A47B700-CD23-46CB-8700-C68B681D585F}"/>
    <dgm:cxn modelId="{EB27B639-ECF2-4249-ACF8-45DC50EC2D7B}" type="presOf" srcId="{859180D7-9678-4381-8B90-7734B211E8BE}" destId="{79907912-8FD3-4754-B88E-8FC8B2F7FE44}" srcOrd="0" destOrd="0" presId="urn:microsoft.com/office/officeart/2005/8/layout/vList2"/>
    <dgm:cxn modelId="{A72A696D-7551-4F02-8F9F-40B5D936EF48}" type="presOf" srcId="{E66B52C1-2F64-4FE6-9907-F46AA835B9AF}" destId="{497E3A1D-80DE-4773-8452-8D1CC84F9DEE}" srcOrd="0" destOrd="0" presId="urn:microsoft.com/office/officeart/2005/8/layout/vList2"/>
    <dgm:cxn modelId="{CA6D6C4F-393E-4EC8-A980-238589E7E9B2}" type="presOf" srcId="{259CAE04-52AB-496B-AFD2-AB808BE83356}" destId="{E6E6F9A8-47C6-40F0-8CD1-150E26142DEF}" srcOrd="0" destOrd="0" presId="urn:microsoft.com/office/officeart/2005/8/layout/vList2"/>
    <dgm:cxn modelId="{A086BD55-8E7A-4C82-878F-3D302C15D921}" srcId="{859180D7-9678-4381-8B90-7734B211E8BE}" destId="{E66B52C1-2F64-4FE6-9907-F46AA835B9AF}" srcOrd="1" destOrd="0" parTransId="{908A9D5D-0981-43EF-ADB7-C529CBC7FCF4}" sibTransId="{7F998856-F201-4342-A9AB-E76DF2E0C010}"/>
    <dgm:cxn modelId="{9B61D6D5-62E0-4FED-BF36-AA17A71FC106}" srcId="{859180D7-9678-4381-8B90-7734B211E8BE}" destId="{259CAE04-52AB-496B-AFD2-AB808BE83356}" srcOrd="0" destOrd="0" parTransId="{CBB79424-3AF0-4115-BC94-F4410534C538}" sibTransId="{43B0C019-B5B0-4E52-981A-BE98B06A12DC}"/>
    <dgm:cxn modelId="{611E5F94-F050-469F-AF18-39EF467FDCB0}" type="presParOf" srcId="{79907912-8FD3-4754-B88E-8FC8B2F7FE44}" destId="{E6E6F9A8-47C6-40F0-8CD1-150E26142DEF}" srcOrd="0" destOrd="0" presId="urn:microsoft.com/office/officeart/2005/8/layout/vList2"/>
    <dgm:cxn modelId="{8C34BC1E-DF79-4AA5-B5EE-E224583520D0}" type="presParOf" srcId="{79907912-8FD3-4754-B88E-8FC8B2F7FE44}" destId="{069E44BD-728A-4CED-8A5B-CFE6B932C08E}" srcOrd="1" destOrd="0" presId="urn:microsoft.com/office/officeart/2005/8/layout/vList2"/>
    <dgm:cxn modelId="{BD64DCEE-9193-45B8-80AD-995BEB22D099}" type="presParOf" srcId="{79907912-8FD3-4754-B88E-8FC8B2F7FE44}" destId="{497E3A1D-80DE-4773-8452-8D1CC84F9DEE}" srcOrd="2" destOrd="0" presId="urn:microsoft.com/office/officeart/2005/8/layout/vList2"/>
    <dgm:cxn modelId="{921EA059-60B3-4CED-B651-BEFDEA7ACA60}" type="presParOf" srcId="{79907912-8FD3-4754-B88E-8FC8B2F7FE44}" destId="{FD385699-FDCA-4C0F-919F-DDB925A97079}" srcOrd="3" destOrd="0" presId="urn:microsoft.com/office/officeart/2005/8/layout/vList2"/>
    <dgm:cxn modelId="{18E83DE7-E301-4677-9E58-A03345547765}" type="presParOf" srcId="{79907912-8FD3-4754-B88E-8FC8B2F7FE44}" destId="{2757723B-4972-4D43-8033-D28E25DE431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BE11FF-E46B-41E6-8C9F-C754B515943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A6A39210-AE77-42A1-80BD-02281D07AF78}">
      <dgm:prSet/>
      <dgm:spPr/>
      <dgm:t>
        <a:bodyPr/>
        <a:lstStyle/>
        <a:p>
          <a:r>
            <a:rPr lang="en-US"/>
            <a:t>Criterios para estimar el precio del agua en Brasil:</a:t>
          </a:r>
        </a:p>
      </dgm:t>
    </dgm:pt>
    <dgm:pt modelId="{0680AF14-8006-4457-899D-069952BBDDEC}" type="parTrans" cxnId="{B3B920FE-8110-4F54-B252-FCB77EA611B0}">
      <dgm:prSet/>
      <dgm:spPr/>
      <dgm:t>
        <a:bodyPr/>
        <a:lstStyle/>
        <a:p>
          <a:endParaRPr lang="en-US"/>
        </a:p>
      </dgm:t>
    </dgm:pt>
    <dgm:pt modelId="{F5B1B59B-E9E9-4DE5-A351-1ED028F80BDF}" type="sibTrans" cxnId="{B3B920FE-8110-4F54-B252-FCB77EA611B0}">
      <dgm:prSet/>
      <dgm:spPr/>
      <dgm:t>
        <a:bodyPr/>
        <a:lstStyle/>
        <a:p>
          <a:endParaRPr lang="en-US"/>
        </a:p>
      </dgm:t>
    </dgm:pt>
    <dgm:pt modelId="{F766C499-4E2E-4E92-AB40-365C650C5279}">
      <dgm:prSet/>
      <dgm:spPr/>
      <dgm:t>
        <a:bodyPr/>
        <a:lstStyle/>
        <a:p>
          <a:r>
            <a:rPr lang="en-US" i="1" u="sng"/>
            <a:t>Financieros</a:t>
          </a:r>
          <a:r>
            <a:rPr lang="en-US"/>
            <a:t>: 	Recuperación de las inversiones</a:t>
          </a:r>
        </a:p>
      </dgm:t>
    </dgm:pt>
    <dgm:pt modelId="{A894E3E5-9922-4E85-ACFD-5F9627D61D01}" type="parTrans" cxnId="{EBE91D05-EAAD-4824-B01E-128EB8C1C1FA}">
      <dgm:prSet/>
      <dgm:spPr/>
      <dgm:t>
        <a:bodyPr/>
        <a:lstStyle/>
        <a:p>
          <a:endParaRPr lang="en-US"/>
        </a:p>
      </dgm:t>
    </dgm:pt>
    <dgm:pt modelId="{36F56468-7A1C-431D-B503-DB55FBEB2A13}" type="sibTrans" cxnId="{EBE91D05-EAAD-4824-B01E-128EB8C1C1FA}">
      <dgm:prSet/>
      <dgm:spPr/>
      <dgm:t>
        <a:bodyPr/>
        <a:lstStyle/>
        <a:p>
          <a:endParaRPr lang="en-US"/>
        </a:p>
      </dgm:t>
    </dgm:pt>
    <dgm:pt modelId="{F305D8CF-A1D3-401C-A077-3AD5F76BC6E6}">
      <dgm:prSet/>
      <dgm:spPr/>
      <dgm:t>
        <a:bodyPr/>
        <a:lstStyle/>
        <a:p>
          <a:r>
            <a:rPr lang="en-US"/>
            <a:t>Generación de recursos para expansión.</a:t>
          </a:r>
        </a:p>
      </dgm:t>
    </dgm:pt>
    <dgm:pt modelId="{FC81EE63-BFEC-4051-B950-D37723F64A39}" type="parTrans" cxnId="{10CAAC00-E3ED-40E2-A5CD-72EC379866A5}">
      <dgm:prSet/>
      <dgm:spPr/>
      <dgm:t>
        <a:bodyPr/>
        <a:lstStyle/>
        <a:p>
          <a:endParaRPr lang="en-US"/>
        </a:p>
      </dgm:t>
    </dgm:pt>
    <dgm:pt modelId="{F5C5E75D-3208-47A2-A2AD-124823E266D6}" type="sibTrans" cxnId="{10CAAC00-E3ED-40E2-A5CD-72EC379866A5}">
      <dgm:prSet/>
      <dgm:spPr/>
      <dgm:t>
        <a:bodyPr/>
        <a:lstStyle/>
        <a:p>
          <a:endParaRPr lang="en-US"/>
        </a:p>
      </dgm:t>
    </dgm:pt>
    <dgm:pt modelId="{6439389E-DBB0-4BB7-ADE0-169D9761AF90}">
      <dgm:prSet/>
      <dgm:spPr/>
      <dgm:t>
        <a:bodyPr/>
        <a:lstStyle/>
        <a:p>
          <a:r>
            <a:rPr lang="en-US" u="sng"/>
            <a:t>Económicos</a:t>
          </a:r>
          <a:r>
            <a:rPr lang="en-US"/>
            <a:t>: el uso productivo evitando el despilfarro</a:t>
          </a:r>
        </a:p>
      </dgm:t>
    </dgm:pt>
    <dgm:pt modelId="{191C1D0F-B6E9-4641-9B6D-5F07768C6CE4}" type="parTrans" cxnId="{89B7981E-E7E2-4218-842A-42B27751BAA0}">
      <dgm:prSet/>
      <dgm:spPr/>
      <dgm:t>
        <a:bodyPr/>
        <a:lstStyle/>
        <a:p>
          <a:endParaRPr lang="en-US"/>
        </a:p>
      </dgm:t>
    </dgm:pt>
    <dgm:pt modelId="{AD18A995-41F4-42FC-9C96-4A60D234D586}" type="sibTrans" cxnId="{89B7981E-E7E2-4218-842A-42B27751BAA0}">
      <dgm:prSet/>
      <dgm:spPr/>
      <dgm:t>
        <a:bodyPr/>
        <a:lstStyle/>
        <a:p>
          <a:endParaRPr lang="en-US"/>
        </a:p>
      </dgm:t>
    </dgm:pt>
    <dgm:pt modelId="{1EA69908-3195-43EE-BD01-1588F289B10D}">
      <dgm:prSet/>
      <dgm:spPr/>
      <dgm:t>
        <a:bodyPr/>
        <a:lstStyle/>
        <a:p>
          <a:r>
            <a:rPr lang="en-US" u="sng"/>
            <a:t>Distribución de la renta</a:t>
          </a:r>
          <a:r>
            <a:rPr lang="en-US"/>
            <a:t>: el criterio de cálculo tiene en cuenta la capacidad de pago del adquiriente.</a:t>
          </a:r>
        </a:p>
      </dgm:t>
    </dgm:pt>
    <dgm:pt modelId="{328D4B08-CF47-4014-BCE0-D018F48676B6}" type="parTrans" cxnId="{13822420-7BB3-4C0B-9DF8-990928A899F9}">
      <dgm:prSet/>
      <dgm:spPr/>
      <dgm:t>
        <a:bodyPr/>
        <a:lstStyle/>
        <a:p>
          <a:endParaRPr lang="en-US"/>
        </a:p>
      </dgm:t>
    </dgm:pt>
    <dgm:pt modelId="{B39638BA-BC38-43A2-9076-3A2AA49D1F17}" type="sibTrans" cxnId="{13822420-7BB3-4C0B-9DF8-990928A899F9}">
      <dgm:prSet/>
      <dgm:spPr/>
      <dgm:t>
        <a:bodyPr/>
        <a:lstStyle/>
        <a:p>
          <a:endParaRPr lang="en-US"/>
        </a:p>
      </dgm:t>
    </dgm:pt>
    <dgm:pt modelId="{67ACF9CC-4FA2-4D52-B3E0-98CC9A6B0DEF}">
      <dgm:prSet/>
      <dgm:spPr/>
      <dgm:t>
        <a:bodyPr/>
        <a:lstStyle/>
        <a:p>
          <a:r>
            <a:rPr lang="en-US" u="sng"/>
            <a:t>Igualdad Social</a:t>
          </a:r>
          <a:r>
            <a:rPr lang="en-US"/>
            <a:t>: contribución a la utilización del recurso ambiental para fines económicos.</a:t>
          </a:r>
        </a:p>
      </dgm:t>
    </dgm:pt>
    <dgm:pt modelId="{CD398832-D37C-4059-84B8-6B88E4C7A6DF}" type="parTrans" cxnId="{A52D1830-A9BF-4FC0-BE01-EA44C5BFBD7D}">
      <dgm:prSet/>
      <dgm:spPr/>
      <dgm:t>
        <a:bodyPr/>
        <a:lstStyle/>
        <a:p>
          <a:endParaRPr lang="en-US"/>
        </a:p>
      </dgm:t>
    </dgm:pt>
    <dgm:pt modelId="{8CF9521F-7463-457C-A3FC-4286CD3F8796}" type="sibTrans" cxnId="{A52D1830-A9BF-4FC0-BE01-EA44C5BFBD7D}">
      <dgm:prSet/>
      <dgm:spPr/>
      <dgm:t>
        <a:bodyPr/>
        <a:lstStyle/>
        <a:p>
          <a:endParaRPr lang="en-US"/>
        </a:p>
      </dgm:t>
    </dgm:pt>
    <dgm:pt modelId="{7A4A7F93-12C6-4139-8959-4FAB2851EF59}" type="pres">
      <dgm:prSet presAssocID="{0DBE11FF-E46B-41E6-8C9F-C754B5159430}" presName="linear" presStyleCnt="0">
        <dgm:presLayoutVars>
          <dgm:animLvl val="lvl"/>
          <dgm:resizeHandles val="exact"/>
        </dgm:presLayoutVars>
      </dgm:prSet>
      <dgm:spPr/>
    </dgm:pt>
    <dgm:pt modelId="{8FC309C9-2F57-4E07-9128-981AB3D8F0C9}" type="pres">
      <dgm:prSet presAssocID="{A6A39210-AE77-42A1-80BD-02281D07AF78}" presName="parentText" presStyleLbl="node1" presStyleIdx="0" presStyleCnt="1">
        <dgm:presLayoutVars>
          <dgm:chMax val="0"/>
          <dgm:bulletEnabled val="1"/>
        </dgm:presLayoutVars>
      </dgm:prSet>
      <dgm:spPr/>
    </dgm:pt>
    <dgm:pt modelId="{20E9BD32-96A7-4EF8-B3A3-C3407AC0A877}" type="pres">
      <dgm:prSet presAssocID="{A6A39210-AE77-42A1-80BD-02281D07AF78}" presName="childText" presStyleLbl="revTx" presStyleIdx="0" presStyleCnt="1">
        <dgm:presLayoutVars>
          <dgm:bulletEnabled val="1"/>
        </dgm:presLayoutVars>
      </dgm:prSet>
      <dgm:spPr/>
    </dgm:pt>
  </dgm:ptLst>
  <dgm:cxnLst>
    <dgm:cxn modelId="{10CAAC00-E3ED-40E2-A5CD-72EC379866A5}" srcId="{F766C499-4E2E-4E92-AB40-365C650C5279}" destId="{F305D8CF-A1D3-401C-A077-3AD5F76BC6E6}" srcOrd="0" destOrd="0" parTransId="{FC81EE63-BFEC-4051-B950-D37723F64A39}" sibTransId="{F5C5E75D-3208-47A2-A2AD-124823E266D6}"/>
    <dgm:cxn modelId="{EBE91D05-EAAD-4824-B01E-128EB8C1C1FA}" srcId="{A6A39210-AE77-42A1-80BD-02281D07AF78}" destId="{F766C499-4E2E-4E92-AB40-365C650C5279}" srcOrd="0" destOrd="0" parTransId="{A894E3E5-9922-4E85-ACFD-5F9627D61D01}" sibTransId="{36F56468-7A1C-431D-B503-DB55FBEB2A13}"/>
    <dgm:cxn modelId="{89B7981E-E7E2-4218-842A-42B27751BAA0}" srcId="{A6A39210-AE77-42A1-80BD-02281D07AF78}" destId="{6439389E-DBB0-4BB7-ADE0-169D9761AF90}" srcOrd="1" destOrd="0" parTransId="{191C1D0F-B6E9-4641-9B6D-5F07768C6CE4}" sibTransId="{AD18A995-41F4-42FC-9C96-4A60D234D586}"/>
    <dgm:cxn modelId="{13822420-7BB3-4C0B-9DF8-990928A899F9}" srcId="{A6A39210-AE77-42A1-80BD-02281D07AF78}" destId="{1EA69908-3195-43EE-BD01-1588F289B10D}" srcOrd="2" destOrd="0" parTransId="{328D4B08-CF47-4014-BCE0-D018F48676B6}" sibTransId="{B39638BA-BC38-43A2-9076-3A2AA49D1F17}"/>
    <dgm:cxn modelId="{AA5AB425-F282-428C-AE3B-6FD629162437}" type="presOf" srcId="{0DBE11FF-E46B-41E6-8C9F-C754B5159430}" destId="{7A4A7F93-12C6-4139-8959-4FAB2851EF59}" srcOrd="0" destOrd="0" presId="urn:microsoft.com/office/officeart/2005/8/layout/vList2"/>
    <dgm:cxn modelId="{A52D1830-A9BF-4FC0-BE01-EA44C5BFBD7D}" srcId="{A6A39210-AE77-42A1-80BD-02281D07AF78}" destId="{67ACF9CC-4FA2-4D52-B3E0-98CC9A6B0DEF}" srcOrd="3" destOrd="0" parTransId="{CD398832-D37C-4059-84B8-6B88E4C7A6DF}" sibTransId="{8CF9521F-7463-457C-A3FC-4286CD3F8796}"/>
    <dgm:cxn modelId="{08748A41-EFE2-456E-9A17-8F90746E8D0F}" type="presOf" srcId="{F766C499-4E2E-4E92-AB40-365C650C5279}" destId="{20E9BD32-96A7-4EF8-B3A3-C3407AC0A877}" srcOrd="0" destOrd="0" presId="urn:microsoft.com/office/officeart/2005/8/layout/vList2"/>
    <dgm:cxn modelId="{C8CC154C-FA1D-4B50-8DD0-B0EA9EE44EBE}" type="presOf" srcId="{6439389E-DBB0-4BB7-ADE0-169D9761AF90}" destId="{20E9BD32-96A7-4EF8-B3A3-C3407AC0A877}" srcOrd="0" destOrd="2" presId="urn:microsoft.com/office/officeart/2005/8/layout/vList2"/>
    <dgm:cxn modelId="{28F9EF6F-2CF5-40C6-B139-191A5BD94693}" type="presOf" srcId="{F305D8CF-A1D3-401C-A077-3AD5F76BC6E6}" destId="{20E9BD32-96A7-4EF8-B3A3-C3407AC0A877}" srcOrd="0" destOrd="1" presId="urn:microsoft.com/office/officeart/2005/8/layout/vList2"/>
    <dgm:cxn modelId="{35CAF654-4455-4503-914F-D058F9970DC5}" type="presOf" srcId="{A6A39210-AE77-42A1-80BD-02281D07AF78}" destId="{8FC309C9-2F57-4E07-9128-981AB3D8F0C9}" srcOrd="0" destOrd="0" presId="urn:microsoft.com/office/officeart/2005/8/layout/vList2"/>
    <dgm:cxn modelId="{BBD41D9B-EC24-4DC4-8448-D90EC1674C70}" type="presOf" srcId="{1EA69908-3195-43EE-BD01-1588F289B10D}" destId="{20E9BD32-96A7-4EF8-B3A3-C3407AC0A877}" srcOrd="0" destOrd="3" presId="urn:microsoft.com/office/officeart/2005/8/layout/vList2"/>
    <dgm:cxn modelId="{B2139EE3-14FE-48D0-B395-3088B525AD24}" type="presOf" srcId="{67ACF9CC-4FA2-4D52-B3E0-98CC9A6B0DEF}" destId="{20E9BD32-96A7-4EF8-B3A3-C3407AC0A877}" srcOrd="0" destOrd="4" presId="urn:microsoft.com/office/officeart/2005/8/layout/vList2"/>
    <dgm:cxn modelId="{B3B920FE-8110-4F54-B252-FCB77EA611B0}" srcId="{0DBE11FF-E46B-41E6-8C9F-C754B5159430}" destId="{A6A39210-AE77-42A1-80BD-02281D07AF78}" srcOrd="0" destOrd="0" parTransId="{0680AF14-8006-4457-899D-069952BBDDEC}" sibTransId="{F5B1B59B-E9E9-4DE5-A351-1ED028F80BDF}"/>
    <dgm:cxn modelId="{1806235D-4CE7-4895-9388-0935CD088DC6}" type="presParOf" srcId="{7A4A7F93-12C6-4139-8959-4FAB2851EF59}" destId="{8FC309C9-2F57-4E07-9128-981AB3D8F0C9}" srcOrd="0" destOrd="0" presId="urn:microsoft.com/office/officeart/2005/8/layout/vList2"/>
    <dgm:cxn modelId="{54EADA4A-7AD8-45D4-A24A-2EBCC0EEF359}" type="presParOf" srcId="{7A4A7F93-12C6-4139-8959-4FAB2851EF59}" destId="{20E9BD32-96A7-4EF8-B3A3-C3407AC0A87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8ABB6C-D666-4A21-BBA4-58A1A37C466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56066AA-C062-4432-8135-B03658FD12F9}">
      <dgm:prSet/>
      <dgm:spPr/>
      <dgm:t>
        <a:bodyPr/>
        <a:lstStyle/>
        <a:p>
          <a:r>
            <a:rPr lang="es-ES"/>
            <a:t>En general es debido a la iniciativa empresarial de los agricultores.</a:t>
          </a:r>
          <a:endParaRPr lang="en-US"/>
        </a:p>
      </dgm:t>
    </dgm:pt>
    <dgm:pt modelId="{663C3DA3-E1DC-4DF4-8D66-E628445EC37D}" type="parTrans" cxnId="{97B4702F-8E34-495B-8493-507CCA175C60}">
      <dgm:prSet/>
      <dgm:spPr/>
      <dgm:t>
        <a:bodyPr/>
        <a:lstStyle/>
        <a:p>
          <a:endParaRPr lang="en-US"/>
        </a:p>
      </dgm:t>
    </dgm:pt>
    <dgm:pt modelId="{7F603C16-8346-4A45-B2E2-A13DF1EB7AE9}" type="sibTrans" cxnId="{97B4702F-8E34-495B-8493-507CCA175C60}">
      <dgm:prSet/>
      <dgm:spPr/>
      <dgm:t>
        <a:bodyPr/>
        <a:lstStyle/>
        <a:p>
          <a:endParaRPr lang="en-US"/>
        </a:p>
      </dgm:t>
    </dgm:pt>
    <dgm:pt modelId="{A963B20A-AFC2-44C6-BAAD-22EA3E6E66AE}">
      <dgm:prSet/>
      <dgm:spPr/>
      <dgm:t>
        <a:bodyPr/>
        <a:lstStyle/>
        <a:p>
          <a:r>
            <a:rPr lang="es-ES"/>
            <a:t>Puede ser individual o agrupar a pequeños productores.</a:t>
          </a:r>
          <a:endParaRPr lang="en-US"/>
        </a:p>
      </dgm:t>
    </dgm:pt>
    <dgm:pt modelId="{AE29C40C-FF15-49E0-B330-259AC6D787ED}" type="parTrans" cxnId="{48843020-C91B-4483-AD1D-5AFA503328FB}">
      <dgm:prSet/>
      <dgm:spPr/>
      <dgm:t>
        <a:bodyPr/>
        <a:lstStyle/>
        <a:p>
          <a:endParaRPr lang="en-US"/>
        </a:p>
      </dgm:t>
    </dgm:pt>
    <dgm:pt modelId="{1C6D2E2F-41C0-4B19-8DA1-9F09438B6C4A}" type="sibTrans" cxnId="{48843020-C91B-4483-AD1D-5AFA503328FB}">
      <dgm:prSet/>
      <dgm:spPr/>
      <dgm:t>
        <a:bodyPr/>
        <a:lstStyle/>
        <a:p>
          <a:endParaRPr lang="en-US"/>
        </a:p>
      </dgm:t>
    </dgm:pt>
    <dgm:pt modelId="{75E0CCAE-C81E-437C-86B9-844B4CB4EF1A}">
      <dgm:prSet/>
      <dgm:spPr/>
      <dgm:t>
        <a:bodyPr/>
        <a:lstStyle/>
        <a:p>
          <a:r>
            <a:rPr lang="es-ES"/>
            <a:t>Consiste en una </a:t>
          </a:r>
          <a:r>
            <a:rPr lang="es-ES" i="1"/>
            <a:t>perforación subterránea</a:t>
          </a:r>
          <a:r>
            <a:rPr lang="es-ES"/>
            <a:t>, la instalación de un </a:t>
          </a:r>
          <a:r>
            <a:rPr lang="es-ES" i="1"/>
            <a:t>equipo de bombeo</a:t>
          </a:r>
          <a:r>
            <a:rPr lang="es-ES"/>
            <a:t> y la construcción de </a:t>
          </a:r>
          <a:r>
            <a:rPr lang="es-ES" i="1"/>
            <a:t>redes de transporte </a:t>
          </a:r>
          <a:r>
            <a:rPr lang="es-ES"/>
            <a:t>hasta las parcelas.</a:t>
          </a:r>
          <a:endParaRPr lang="en-US"/>
        </a:p>
      </dgm:t>
    </dgm:pt>
    <dgm:pt modelId="{0B128900-1954-4B9A-B1CC-EB31660D1532}" type="parTrans" cxnId="{13CFC107-4DDC-4927-B24C-64D6661EAB93}">
      <dgm:prSet/>
      <dgm:spPr/>
      <dgm:t>
        <a:bodyPr/>
        <a:lstStyle/>
        <a:p>
          <a:endParaRPr lang="en-US"/>
        </a:p>
      </dgm:t>
    </dgm:pt>
    <dgm:pt modelId="{79804A43-A963-4BFF-A809-2CF46C98AD5C}" type="sibTrans" cxnId="{13CFC107-4DDC-4927-B24C-64D6661EAB93}">
      <dgm:prSet/>
      <dgm:spPr/>
      <dgm:t>
        <a:bodyPr/>
        <a:lstStyle/>
        <a:p>
          <a:endParaRPr lang="en-US"/>
        </a:p>
      </dgm:t>
    </dgm:pt>
    <dgm:pt modelId="{6F2CBC53-2C8B-4BF9-BE2B-B44D23C05FE6}" type="pres">
      <dgm:prSet presAssocID="{148ABB6C-D666-4A21-BBA4-58A1A37C4666}" presName="linear" presStyleCnt="0">
        <dgm:presLayoutVars>
          <dgm:animLvl val="lvl"/>
          <dgm:resizeHandles val="exact"/>
        </dgm:presLayoutVars>
      </dgm:prSet>
      <dgm:spPr/>
    </dgm:pt>
    <dgm:pt modelId="{5EDB8E75-FEBF-4151-91A8-0D19EC3CD5DD}" type="pres">
      <dgm:prSet presAssocID="{156066AA-C062-4432-8135-B03658FD12F9}" presName="parentText" presStyleLbl="node1" presStyleIdx="0" presStyleCnt="3">
        <dgm:presLayoutVars>
          <dgm:chMax val="0"/>
          <dgm:bulletEnabled val="1"/>
        </dgm:presLayoutVars>
      </dgm:prSet>
      <dgm:spPr/>
    </dgm:pt>
    <dgm:pt modelId="{94C639E7-4948-48F9-857F-59D669FA79D2}" type="pres">
      <dgm:prSet presAssocID="{7F603C16-8346-4A45-B2E2-A13DF1EB7AE9}" presName="spacer" presStyleCnt="0"/>
      <dgm:spPr/>
    </dgm:pt>
    <dgm:pt modelId="{3AF41054-108B-4B2A-ACF2-1A86F80A9E22}" type="pres">
      <dgm:prSet presAssocID="{A963B20A-AFC2-44C6-BAAD-22EA3E6E66AE}" presName="parentText" presStyleLbl="node1" presStyleIdx="1" presStyleCnt="3">
        <dgm:presLayoutVars>
          <dgm:chMax val="0"/>
          <dgm:bulletEnabled val="1"/>
        </dgm:presLayoutVars>
      </dgm:prSet>
      <dgm:spPr/>
    </dgm:pt>
    <dgm:pt modelId="{A4FD36B9-CE2E-4C65-B6A7-3307B5535AD1}" type="pres">
      <dgm:prSet presAssocID="{1C6D2E2F-41C0-4B19-8DA1-9F09438B6C4A}" presName="spacer" presStyleCnt="0"/>
      <dgm:spPr/>
    </dgm:pt>
    <dgm:pt modelId="{4356DA69-9507-49A6-BEEE-26D39E90E3D5}" type="pres">
      <dgm:prSet presAssocID="{75E0CCAE-C81E-437C-86B9-844B4CB4EF1A}" presName="parentText" presStyleLbl="node1" presStyleIdx="2" presStyleCnt="3">
        <dgm:presLayoutVars>
          <dgm:chMax val="0"/>
          <dgm:bulletEnabled val="1"/>
        </dgm:presLayoutVars>
      </dgm:prSet>
      <dgm:spPr/>
    </dgm:pt>
  </dgm:ptLst>
  <dgm:cxnLst>
    <dgm:cxn modelId="{13CFC107-4DDC-4927-B24C-64D6661EAB93}" srcId="{148ABB6C-D666-4A21-BBA4-58A1A37C4666}" destId="{75E0CCAE-C81E-437C-86B9-844B4CB4EF1A}" srcOrd="2" destOrd="0" parTransId="{0B128900-1954-4B9A-B1CC-EB31660D1532}" sibTransId="{79804A43-A963-4BFF-A809-2CF46C98AD5C}"/>
    <dgm:cxn modelId="{48843020-C91B-4483-AD1D-5AFA503328FB}" srcId="{148ABB6C-D666-4A21-BBA4-58A1A37C4666}" destId="{A963B20A-AFC2-44C6-BAAD-22EA3E6E66AE}" srcOrd="1" destOrd="0" parTransId="{AE29C40C-FF15-49E0-B330-259AC6D787ED}" sibTransId="{1C6D2E2F-41C0-4B19-8DA1-9F09438B6C4A}"/>
    <dgm:cxn modelId="{97B4702F-8E34-495B-8493-507CCA175C60}" srcId="{148ABB6C-D666-4A21-BBA4-58A1A37C4666}" destId="{156066AA-C062-4432-8135-B03658FD12F9}" srcOrd="0" destOrd="0" parTransId="{663C3DA3-E1DC-4DF4-8D66-E628445EC37D}" sibTransId="{7F603C16-8346-4A45-B2E2-A13DF1EB7AE9}"/>
    <dgm:cxn modelId="{E8A62651-1CF6-4AB1-B7F1-0F6C847BA3D0}" type="presOf" srcId="{75E0CCAE-C81E-437C-86B9-844B4CB4EF1A}" destId="{4356DA69-9507-49A6-BEEE-26D39E90E3D5}" srcOrd="0" destOrd="0" presId="urn:microsoft.com/office/officeart/2005/8/layout/vList2"/>
    <dgm:cxn modelId="{31EE789B-66BC-4991-9FAD-146131331E92}" type="presOf" srcId="{A963B20A-AFC2-44C6-BAAD-22EA3E6E66AE}" destId="{3AF41054-108B-4B2A-ACF2-1A86F80A9E22}" srcOrd="0" destOrd="0" presId="urn:microsoft.com/office/officeart/2005/8/layout/vList2"/>
    <dgm:cxn modelId="{746F9DAC-1E7F-4F55-AB7E-F7C16128811E}" type="presOf" srcId="{148ABB6C-D666-4A21-BBA4-58A1A37C4666}" destId="{6F2CBC53-2C8B-4BF9-BE2B-B44D23C05FE6}" srcOrd="0" destOrd="0" presId="urn:microsoft.com/office/officeart/2005/8/layout/vList2"/>
    <dgm:cxn modelId="{5993B8BF-69BA-4121-920C-AAC1B8328E5F}" type="presOf" srcId="{156066AA-C062-4432-8135-B03658FD12F9}" destId="{5EDB8E75-FEBF-4151-91A8-0D19EC3CD5DD}" srcOrd="0" destOrd="0" presId="urn:microsoft.com/office/officeart/2005/8/layout/vList2"/>
    <dgm:cxn modelId="{D449A428-31BF-4D51-8162-AA10530A9D97}" type="presParOf" srcId="{6F2CBC53-2C8B-4BF9-BE2B-B44D23C05FE6}" destId="{5EDB8E75-FEBF-4151-91A8-0D19EC3CD5DD}" srcOrd="0" destOrd="0" presId="urn:microsoft.com/office/officeart/2005/8/layout/vList2"/>
    <dgm:cxn modelId="{E4E2593D-BA34-4EF0-A04F-5FD927980067}" type="presParOf" srcId="{6F2CBC53-2C8B-4BF9-BE2B-B44D23C05FE6}" destId="{94C639E7-4948-48F9-857F-59D669FA79D2}" srcOrd="1" destOrd="0" presId="urn:microsoft.com/office/officeart/2005/8/layout/vList2"/>
    <dgm:cxn modelId="{9A9F1E00-A2C9-4E4D-8537-70A140454F2D}" type="presParOf" srcId="{6F2CBC53-2C8B-4BF9-BE2B-B44D23C05FE6}" destId="{3AF41054-108B-4B2A-ACF2-1A86F80A9E22}" srcOrd="2" destOrd="0" presId="urn:microsoft.com/office/officeart/2005/8/layout/vList2"/>
    <dgm:cxn modelId="{7E650B50-2F72-464B-9229-8083F495B177}" type="presParOf" srcId="{6F2CBC53-2C8B-4BF9-BE2B-B44D23C05FE6}" destId="{A4FD36B9-CE2E-4C65-B6A7-3307B5535AD1}" srcOrd="3" destOrd="0" presId="urn:microsoft.com/office/officeart/2005/8/layout/vList2"/>
    <dgm:cxn modelId="{6AFFA093-A613-46DD-B6CA-1E33187B5E25}" type="presParOf" srcId="{6F2CBC53-2C8B-4BF9-BE2B-B44D23C05FE6}" destId="{4356DA69-9507-49A6-BEEE-26D39E90E3D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FDB4EA8-6C37-4F94-B53E-0CF7307C904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23C9F58-94A6-42C9-9C3D-30C3804CD177}">
      <dgm:prSet/>
      <dgm:spPr/>
      <dgm:t>
        <a:bodyPr/>
        <a:lstStyle/>
        <a:p>
          <a:r>
            <a:rPr lang="en-US"/>
            <a:t>Los sistemas mas comunes son:</a:t>
          </a:r>
        </a:p>
      </dgm:t>
    </dgm:pt>
    <dgm:pt modelId="{8E510EEC-E577-491F-A094-41A23BEFB7E0}" type="parTrans" cxnId="{F0B7C4C8-D7CA-4CA0-8B31-175F7C6DD94E}">
      <dgm:prSet/>
      <dgm:spPr/>
      <dgm:t>
        <a:bodyPr/>
        <a:lstStyle/>
        <a:p>
          <a:endParaRPr lang="en-US"/>
        </a:p>
      </dgm:t>
    </dgm:pt>
    <dgm:pt modelId="{CC55DC6C-DB23-4DC0-BF9E-A92004465DB7}" type="sibTrans" cxnId="{F0B7C4C8-D7CA-4CA0-8B31-175F7C6DD94E}">
      <dgm:prSet/>
      <dgm:spPr/>
      <dgm:t>
        <a:bodyPr/>
        <a:lstStyle/>
        <a:p>
          <a:endParaRPr lang="en-US"/>
        </a:p>
      </dgm:t>
    </dgm:pt>
    <dgm:pt modelId="{28B67825-40F9-40E0-B37E-32FA533C0EFD}">
      <dgm:prSet/>
      <dgm:spPr/>
      <dgm:t>
        <a:bodyPr/>
        <a:lstStyle/>
        <a:p>
          <a:r>
            <a:rPr lang="en-US" b="1"/>
            <a:t>Percusión </a:t>
          </a:r>
          <a:r>
            <a:rPr lang="en-US"/>
            <a:t>(profundidades entre 300-600m)</a:t>
          </a:r>
        </a:p>
      </dgm:t>
    </dgm:pt>
    <dgm:pt modelId="{E03552FD-7990-4928-9E18-935C45EAE1D8}" type="parTrans" cxnId="{2AF90379-C26C-4E48-B910-5C73C2D82C99}">
      <dgm:prSet/>
      <dgm:spPr/>
      <dgm:t>
        <a:bodyPr/>
        <a:lstStyle/>
        <a:p>
          <a:endParaRPr lang="en-US"/>
        </a:p>
      </dgm:t>
    </dgm:pt>
    <dgm:pt modelId="{9711AFDA-4337-4849-9A29-E66FD676FF47}" type="sibTrans" cxnId="{2AF90379-C26C-4E48-B910-5C73C2D82C99}">
      <dgm:prSet/>
      <dgm:spPr/>
      <dgm:t>
        <a:bodyPr/>
        <a:lstStyle/>
        <a:p>
          <a:endParaRPr lang="en-US"/>
        </a:p>
      </dgm:t>
    </dgm:pt>
    <dgm:pt modelId="{0558409A-98DD-4FED-BC18-830D7B4C502D}">
      <dgm:prSet/>
      <dgm:spPr/>
      <dgm:t>
        <a:bodyPr/>
        <a:lstStyle/>
        <a:p>
          <a:r>
            <a:rPr lang="en-US" b="1"/>
            <a:t>Rotación</a:t>
          </a:r>
          <a:r>
            <a:rPr lang="en-US"/>
            <a:t> (directa: menores 1000m; inversa: 400-800mm)</a:t>
          </a:r>
        </a:p>
      </dgm:t>
    </dgm:pt>
    <dgm:pt modelId="{9A9F5951-2E1A-49D9-823E-3AEB32D5579B}" type="parTrans" cxnId="{905AC9B1-3CE0-49A2-93F5-D4AF0EA613C9}">
      <dgm:prSet/>
      <dgm:spPr/>
      <dgm:t>
        <a:bodyPr/>
        <a:lstStyle/>
        <a:p>
          <a:endParaRPr lang="en-US"/>
        </a:p>
      </dgm:t>
    </dgm:pt>
    <dgm:pt modelId="{6871C7E4-2959-4D0B-B0CC-23B9FE4A6611}" type="sibTrans" cxnId="{905AC9B1-3CE0-49A2-93F5-D4AF0EA613C9}">
      <dgm:prSet/>
      <dgm:spPr/>
      <dgm:t>
        <a:bodyPr/>
        <a:lstStyle/>
        <a:p>
          <a:endParaRPr lang="en-US"/>
        </a:p>
      </dgm:t>
    </dgm:pt>
    <dgm:pt modelId="{C59ABE4B-41C3-4B83-AD7A-83D4F97E2702}">
      <dgm:prSet/>
      <dgm:spPr/>
      <dgm:t>
        <a:bodyPr/>
        <a:lstStyle/>
        <a:p>
          <a:r>
            <a:rPr lang="en-US" b="1"/>
            <a:t>Rotopercusión </a:t>
          </a:r>
          <a:r>
            <a:rPr lang="en-US"/>
            <a:t>(entre 200-600 metros)</a:t>
          </a:r>
        </a:p>
      </dgm:t>
    </dgm:pt>
    <dgm:pt modelId="{95DA737E-3760-49D0-971D-6C9F0EB060DF}" type="parTrans" cxnId="{894B2A08-F4FD-4FEB-9177-73DC6CA4E3F7}">
      <dgm:prSet/>
      <dgm:spPr/>
      <dgm:t>
        <a:bodyPr/>
        <a:lstStyle/>
        <a:p>
          <a:endParaRPr lang="en-US"/>
        </a:p>
      </dgm:t>
    </dgm:pt>
    <dgm:pt modelId="{BA8D89EE-4131-4140-8044-255D23A7A8A8}" type="sibTrans" cxnId="{894B2A08-F4FD-4FEB-9177-73DC6CA4E3F7}">
      <dgm:prSet/>
      <dgm:spPr/>
      <dgm:t>
        <a:bodyPr/>
        <a:lstStyle/>
        <a:p>
          <a:endParaRPr lang="en-US"/>
        </a:p>
      </dgm:t>
    </dgm:pt>
    <dgm:pt modelId="{60ED1F88-09DC-4522-83F2-FC8F094A53DB}" type="pres">
      <dgm:prSet presAssocID="{8FDB4EA8-6C37-4F94-B53E-0CF7307C9040}" presName="linear" presStyleCnt="0">
        <dgm:presLayoutVars>
          <dgm:animLvl val="lvl"/>
          <dgm:resizeHandles val="exact"/>
        </dgm:presLayoutVars>
      </dgm:prSet>
      <dgm:spPr/>
    </dgm:pt>
    <dgm:pt modelId="{E7B9D52B-3D45-4D2A-A3F2-9BF7E04808D5}" type="pres">
      <dgm:prSet presAssocID="{A23C9F58-94A6-42C9-9C3D-30C3804CD177}" presName="parentText" presStyleLbl="node1" presStyleIdx="0" presStyleCnt="4">
        <dgm:presLayoutVars>
          <dgm:chMax val="0"/>
          <dgm:bulletEnabled val="1"/>
        </dgm:presLayoutVars>
      </dgm:prSet>
      <dgm:spPr/>
    </dgm:pt>
    <dgm:pt modelId="{018C023B-1B17-46D6-A178-FFAC2EB3806F}" type="pres">
      <dgm:prSet presAssocID="{CC55DC6C-DB23-4DC0-BF9E-A92004465DB7}" presName="spacer" presStyleCnt="0"/>
      <dgm:spPr/>
    </dgm:pt>
    <dgm:pt modelId="{5BF5AE94-4D40-4533-BEC4-74703C374CEA}" type="pres">
      <dgm:prSet presAssocID="{28B67825-40F9-40E0-B37E-32FA533C0EFD}" presName="parentText" presStyleLbl="node1" presStyleIdx="1" presStyleCnt="4">
        <dgm:presLayoutVars>
          <dgm:chMax val="0"/>
          <dgm:bulletEnabled val="1"/>
        </dgm:presLayoutVars>
      </dgm:prSet>
      <dgm:spPr/>
    </dgm:pt>
    <dgm:pt modelId="{76A60EF3-179C-4B40-B6D9-5205233D7EFF}" type="pres">
      <dgm:prSet presAssocID="{9711AFDA-4337-4849-9A29-E66FD676FF47}" presName="spacer" presStyleCnt="0"/>
      <dgm:spPr/>
    </dgm:pt>
    <dgm:pt modelId="{224DBF00-2914-4174-AD7C-C320E6BAE8FA}" type="pres">
      <dgm:prSet presAssocID="{0558409A-98DD-4FED-BC18-830D7B4C502D}" presName="parentText" presStyleLbl="node1" presStyleIdx="2" presStyleCnt="4">
        <dgm:presLayoutVars>
          <dgm:chMax val="0"/>
          <dgm:bulletEnabled val="1"/>
        </dgm:presLayoutVars>
      </dgm:prSet>
      <dgm:spPr/>
    </dgm:pt>
    <dgm:pt modelId="{4275996C-AED1-4406-936B-32B05ABA8C21}" type="pres">
      <dgm:prSet presAssocID="{6871C7E4-2959-4D0B-B0CC-23B9FE4A6611}" presName="spacer" presStyleCnt="0"/>
      <dgm:spPr/>
    </dgm:pt>
    <dgm:pt modelId="{C9A680E5-02A1-4F72-8778-102B2CCFF164}" type="pres">
      <dgm:prSet presAssocID="{C59ABE4B-41C3-4B83-AD7A-83D4F97E2702}" presName="parentText" presStyleLbl="node1" presStyleIdx="3" presStyleCnt="4">
        <dgm:presLayoutVars>
          <dgm:chMax val="0"/>
          <dgm:bulletEnabled val="1"/>
        </dgm:presLayoutVars>
      </dgm:prSet>
      <dgm:spPr/>
    </dgm:pt>
  </dgm:ptLst>
  <dgm:cxnLst>
    <dgm:cxn modelId="{894B2A08-F4FD-4FEB-9177-73DC6CA4E3F7}" srcId="{8FDB4EA8-6C37-4F94-B53E-0CF7307C9040}" destId="{C59ABE4B-41C3-4B83-AD7A-83D4F97E2702}" srcOrd="3" destOrd="0" parTransId="{95DA737E-3760-49D0-971D-6C9F0EB060DF}" sibTransId="{BA8D89EE-4131-4140-8044-255D23A7A8A8}"/>
    <dgm:cxn modelId="{A25FAE13-A8FE-4F15-9DB5-ABCF420898D6}" type="presOf" srcId="{A23C9F58-94A6-42C9-9C3D-30C3804CD177}" destId="{E7B9D52B-3D45-4D2A-A3F2-9BF7E04808D5}" srcOrd="0" destOrd="0" presId="urn:microsoft.com/office/officeart/2005/8/layout/vList2"/>
    <dgm:cxn modelId="{2AF90379-C26C-4E48-B910-5C73C2D82C99}" srcId="{8FDB4EA8-6C37-4F94-B53E-0CF7307C9040}" destId="{28B67825-40F9-40E0-B37E-32FA533C0EFD}" srcOrd="1" destOrd="0" parTransId="{E03552FD-7990-4928-9E18-935C45EAE1D8}" sibTransId="{9711AFDA-4337-4849-9A29-E66FD676FF47}"/>
    <dgm:cxn modelId="{905AC9B1-3CE0-49A2-93F5-D4AF0EA613C9}" srcId="{8FDB4EA8-6C37-4F94-B53E-0CF7307C9040}" destId="{0558409A-98DD-4FED-BC18-830D7B4C502D}" srcOrd="2" destOrd="0" parTransId="{9A9F5951-2E1A-49D9-823E-3AEB32D5579B}" sibTransId="{6871C7E4-2959-4D0B-B0CC-23B9FE4A6611}"/>
    <dgm:cxn modelId="{26D57DBB-48D4-47B4-9DA9-2B0104D4E2F6}" type="presOf" srcId="{C59ABE4B-41C3-4B83-AD7A-83D4F97E2702}" destId="{C9A680E5-02A1-4F72-8778-102B2CCFF164}" srcOrd="0" destOrd="0" presId="urn:microsoft.com/office/officeart/2005/8/layout/vList2"/>
    <dgm:cxn modelId="{F0B7C4C8-D7CA-4CA0-8B31-175F7C6DD94E}" srcId="{8FDB4EA8-6C37-4F94-B53E-0CF7307C9040}" destId="{A23C9F58-94A6-42C9-9C3D-30C3804CD177}" srcOrd="0" destOrd="0" parTransId="{8E510EEC-E577-491F-A094-41A23BEFB7E0}" sibTransId="{CC55DC6C-DB23-4DC0-BF9E-A92004465DB7}"/>
    <dgm:cxn modelId="{60AD85C9-43A8-4701-AE4C-ACA87B737CAD}" type="presOf" srcId="{0558409A-98DD-4FED-BC18-830D7B4C502D}" destId="{224DBF00-2914-4174-AD7C-C320E6BAE8FA}" srcOrd="0" destOrd="0" presId="urn:microsoft.com/office/officeart/2005/8/layout/vList2"/>
    <dgm:cxn modelId="{FD1D47E9-DE29-48B3-BE73-632287096559}" type="presOf" srcId="{8FDB4EA8-6C37-4F94-B53E-0CF7307C9040}" destId="{60ED1F88-09DC-4522-83F2-FC8F094A53DB}" srcOrd="0" destOrd="0" presId="urn:microsoft.com/office/officeart/2005/8/layout/vList2"/>
    <dgm:cxn modelId="{A6A2D7EB-04DC-4B18-86B4-DC80D40CA6CC}" type="presOf" srcId="{28B67825-40F9-40E0-B37E-32FA533C0EFD}" destId="{5BF5AE94-4D40-4533-BEC4-74703C374CEA}" srcOrd="0" destOrd="0" presId="urn:microsoft.com/office/officeart/2005/8/layout/vList2"/>
    <dgm:cxn modelId="{92EC4908-7A9B-4B12-968B-93B7B7202CE3}" type="presParOf" srcId="{60ED1F88-09DC-4522-83F2-FC8F094A53DB}" destId="{E7B9D52B-3D45-4D2A-A3F2-9BF7E04808D5}" srcOrd="0" destOrd="0" presId="urn:microsoft.com/office/officeart/2005/8/layout/vList2"/>
    <dgm:cxn modelId="{0D3EF3CB-4909-4F2F-A53C-23643B8E5074}" type="presParOf" srcId="{60ED1F88-09DC-4522-83F2-FC8F094A53DB}" destId="{018C023B-1B17-46D6-A178-FFAC2EB3806F}" srcOrd="1" destOrd="0" presId="urn:microsoft.com/office/officeart/2005/8/layout/vList2"/>
    <dgm:cxn modelId="{DBD6D025-E08B-47AB-9864-5D6511E9270B}" type="presParOf" srcId="{60ED1F88-09DC-4522-83F2-FC8F094A53DB}" destId="{5BF5AE94-4D40-4533-BEC4-74703C374CEA}" srcOrd="2" destOrd="0" presId="urn:microsoft.com/office/officeart/2005/8/layout/vList2"/>
    <dgm:cxn modelId="{BB8DA6F8-82BF-468F-A85A-0F88675C9D45}" type="presParOf" srcId="{60ED1F88-09DC-4522-83F2-FC8F094A53DB}" destId="{76A60EF3-179C-4B40-B6D9-5205233D7EFF}" srcOrd="3" destOrd="0" presId="urn:microsoft.com/office/officeart/2005/8/layout/vList2"/>
    <dgm:cxn modelId="{FF832B89-4CE1-4107-9DFD-B96061667971}" type="presParOf" srcId="{60ED1F88-09DC-4522-83F2-FC8F094A53DB}" destId="{224DBF00-2914-4174-AD7C-C320E6BAE8FA}" srcOrd="4" destOrd="0" presId="urn:microsoft.com/office/officeart/2005/8/layout/vList2"/>
    <dgm:cxn modelId="{520303B5-51CB-4F04-B72E-A20C49A619B0}" type="presParOf" srcId="{60ED1F88-09DC-4522-83F2-FC8F094A53DB}" destId="{4275996C-AED1-4406-936B-32B05ABA8C21}" srcOrd="5" destOrd="0" presId="urn:microsoft.com/office/officeart/2005/8/layout/vList2"/>
    <dgm:cxn modelId="{DA70E91F-B277-426F-AE5F-F3549722409C}" type="presParOf" srcId="{60ED1F88-09DC-4522-83F2-FC8F094A53DB}" destId="{C9A680E5-02A1-4F72-8778-102B2CCFF16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2183285-28B0-4A5F-92BE-A1CE150C981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AC90275-AC6A-4B07-B663-1D479A55F00A}">
      <dgm:prSet/>
      <dgm:spPr/>
      <dgm:t>
        <a:bodyPr/>
        <a:lstStyle/>
        <a:p>
          <a:r>
            <a:rPr lang="es-ES"/>
            <a:t>La intensificación del uso del recurso resulta en la insuficiencia de éste para satisfacer una demanda frecuentemente creciente.</a:t>
          </a:r>
          <a:endParaRPr lang="en-US"/>
        </a:p>
      </dgm:t>
    </dgm:pt>
    <dgm:pt modelId="{4505705D-A787-4805-9B30-9F6C41204F95}" type="parTrans" cxnId="{9F06CD76-914B-42F8-BF8B-9BDC29C37827}">
      <dgm:prSet/>
      <dgm:spPr/>
      <dgm:t>
        <a:bodyPr/>
        <a:lstStyle/>
        <a:p>
          <a:endParaRPr lang="en-US"/>
        </a:p>
      </dgm:t>
    </dgm:pt>
    <dgm:pt modelId="{6D3FA254-B4DD-4164-9543-142496734B78}" type="sibTrans" cxnId="{9F06CD76-914B-42F8-BF8B-9BDC29C37827}">
      <dgm:prSet/>
      <dgm:spPr/>
      <dgm:t>
        <a:bodyPr/>
        <a:lstStyle/>
        <a:p>
          <a:endParaRPr lang="en-US"/>
        </a:p>
      </dgm:t>
    </dgm:pt>
    <dgm:pt modelId="{A5E9D00A-6BC1-4850-AD4F-06DDFD5B76FD}">
      <dgm:prSet/>
      <dgm:spPr/>
      <dgm:t>
        <a:bodyPr/>
        <a:lstStyle/>
        <a:p>
          <a:r>
            <a:rPr lang="es-ES"/>
            <a:t>Resulta, entonces, necesario la utilización de recursos hídricos regenerados.</a:t>
          </a:r>
          <a:endParaRPr lang="en-US"/>
        </a:p>
      </dgm:t>
    </dgm:pt>
    <dgm:pt modelId="{72109FE3-6297-443F-8DFA-405693C51282}" type="parTrans" cxnId="{4AE79B69-3375-4AEA-9DFD-CA54CEA77BD3}">
      <dgm:prSet/>
      <dgm:spPr/>
      <dgm:t>
        <a:bodyPr/>
        <a:lstStyle/>
        <a:p>
          <a:endParaRPr lang="en-US"/>
        </a:p>
      </dgm:t>
    </dgm:pt>
    <dgm:pt modelId="{DA4A328E-76EA-4A17-B65E-89D7D5D45AEA}" type="sibTrans" cxnId="{4AE79B69-3375-4AEA-9DFD-CA54CEA77BD3}">
      <dgm:prSet/>
      <dgm:spPr/>
      <dgm:t>
        <a:bodyPr/>
        <a:lstStyle/>
        <a:p>
          <a:endParaRPr lang="en-US"/>
        </a:p>
      </dgm:t>
    </dgm:pt>
    <dgm:pt modelId="{A0BFBE83-0681-4566-945B-B3F6ADC6E3C8}">
      <dgm:prSet/>
      <dgm:spPr/>
      <dgm:t>
        <a:bodyPr/>
        <a:lstStyle/>
        <a:p>
          <a:r>
            <a:rPr lang="es-ES"/>
            <a:t>Dentro de los recursos hídricos regenerados se encuentran la </a:t>
          </a:r>
          <a:r>
            <a:rPr lang="es-ES" i="1"/>
            <a:t>desalinización y la reutilización</a:t>
          </a:r>
          <a:r>
            <a:rPr lang="es-ES"/>
            <a:t>.</a:t>
          </a:r>
          <a:endParaRPr lang="en-US"/>
        </a:p>
      </dgm:t>
    </dgm:pt>
    <dgm:pt modelId="{C0728A76-5422-4879-8EF6-EA31009A4984}" type="parTrans" cxnId="{4D9DA551-8F99-4FB0-A4DC-980B65B0FC27}">
      <dgm:prSet/>
      <dgm:spPr/>
      <dgm:t>
        <a:bodyPr/>
        <a:lstStyle/>
        <a:p>
          <a:endParaRPr lang="en-US"/>
        </a:p>
      </dgm:t>
    </dgm:pt>
    <dgm:pt modelId="{72D4113C-164E-47F8-A82C-1C9D2148B843}" type="sibTrans" cxnId="{4D9DA551-8F99-4FB0-A4DC-980B65B0FC27}">
      <dgm:prSet/>
      <dgm:spPr/>
      <dgm:t>
        <a:bodyPr/>
        <a:lstStyle/>
        <a:p>
          <a:endParaRPr lang="en-US"/>
        </a:p>
      </dgm:t>
    </dgm:pt>
    <dgm:pt modelId="{FE5D6440-C62C-4E60-8DDC-2211439D15D2}" type="pres">
      <dgm:prSet presAssocID="{92183285-28B0-4A5F-92BE-A1CE150C9819}" presName="linear" presStyleCnt="0">
        <dgm:presLayoutVars>
          <dgm:animLvl val="lvl"/>
          <dgm:resizeHandles val="exact"/>
        </dgm:presLayoutVars>
      </dgm:prSet>
      <dgm:spPr/>
    </dgm:pt>
    <dgm:pt modelId="{6FC86654-67FC-4D32-8CC5-C764A8E9115F}" type="pres">
      <dgm:prSet presAssocID="{6AC90275-AC6A-4B07-B663-1D479A55F00A}" presName="parentText" presStyleLbl="node1" presStyleIdx="0" presStyleCnt="3">
        <dgm:presLayoutVars>
          <dgm:chMax val="0"/>
          <dgm:bulletEnabled val="1"/>
        </dgm:presLayoutVars>
      </dgm:prSet>
      <dgm:spPr/>
    </dgm:pt>
    <dgm:pt modelId="{AEBCB13E-4475-4BF5-AA35-BE3A002D7441}" type="pres">
      <dgm:prSet presAssocID="{6D3FA254-B4DD-4164-9543-142496734B78}" presName="spacer" presStyleCnt="0"/>
      <dgm:spPr/>
    </dgm:pt>
    <dgm:pt modelId="{21A77CB4-04C6-4662-A1CC-8E1D3CB2B819}" type="pres">
      <dgm:prSet presAssocID="{A5E9D00A-6BC1-4850-AD4F-06DDFD5B76FD}" presName="parentText" presStyleLbl="node1" presStyleIdx="1" presStyleCnt="3">
        <dgm:presLayoutVars>
          <dgm:chMax val="0"/>
          <dgm:bulletEnabled val="1"/>
        </dgm:presLayoutVars>
      </dgm:prSet>
      <dgm:spPr/>
    </dgm:pt>
    <dgm:pt modelId="{D0212DD0-A22E-458E-BC64-AE7EC00D4365}" type="pres">
      <dgm:prSet presAssocID="{DA4A328E-76EA-4A17-B65E-89D7D5D45AEA}" presName="spacer" presStyleCnt="0"/>
      <dgm:spPr/>
    </dgm:pt>
    <dgm:pt modelId="{9259E160-C33B-48E1-A55B-BEF4A9B2C3E9}" type="pres">
      <dgm:prSet presAssocID="{A0BFBE83-0681-4566-945B-B3F6ADC6E3C8}" presName="parentText" presStyleLbl="node1" presStyleIdx="2" presStyleCnt="3">
        <dgm:presLayoutVars>
          <dgm:chMax val="0"/>
          <dgm:bulletEnabled val="1"/>
        </dgm:presLayoutVars>
      </dgm:prSet>
      <dgm:spPr/>
    </dgm:pt>
  </dgm:ptLst>
  <dgm:cxnLst>
    <dgm:cxn modelId="{AD4F5C0F-3237-4EE2-95D9-292034978A4A}" type="presOf" srcId="{A5E9D00A-6BC1-4850-AD4F-06DDFD5B76FD}" destId="{21A77CB4-04C6-4662-A1CC-8E1D3CB2B819}" srcOrd="0" destOrd="0" presId="urn:microsoft.com/office/officeart/2005/8/layout/vList2"/>
    <dgm:cxn modelId="{356CE365-A69D-434E-836A-21F7BE2D508C}" type="presOf" srcId="{A0BFBE83-0681-4566-945B-B3F6ADC6E3C8}" destId="{9259E160-C33B-48E1-A55B-BEF4A9B2C3E9}" srcOrd="0" destOrd="0" presId="urn:microsoft.com/office/officeart/2005/8/layout/vList2"/>
    <dgm:cxn modelId="{4AE79B69-3375-4AEA-9DFD-CA54CEA77BD3}" srcId="{92183285-28B0-4A5F-92BE-A1CE150C9819}" destId="{A5E9D00A-6BC1-4850-AD4F-06DDFD5B76FD}" srcOrd="1" destOrd="0" parTransId="{72109FE3-6297-443F-8DFA-405693C51282}" sibTransId="{DA4A328E-76EA-4A17-B65E-89D7D5D45AEA}"/>
    <dgm:cxn modelId="{4D9DA551-8F99-4FB0-A4DC-980B65B0FC27}" srcId="{92183285-28B0-4A5F-92BE-A1CE150C9819}" destId="{A0BFBE83-0681-4566-945B-B3F6ADC6E3C8}" srcOrd="2" destOrd="0" parTransId="{C0728A76-5422-4879-8EF6-EA31009A4984}" sibTransId="{72D4113C-164E-47F8-A82C-1C9D2148B843}"/>
    <dgm:cxn modelId="{9F06CD76-914B-42F8-BF8B-9BDC29C37827}" srcId="{92183285-28B0-4A5F-92BE-A1CE150C9819}" destId="{6AC90275-AC6A-4B07-B663-1D479A55F00A}" srcOrd="0" destOrd="0" parTransId="{4505705D-A787-4805-9B30-9F6C41204F95}" sibTransId="{6D3FA254-B4DD-4164-9543-142496734B78}"/>
    <dgm:cxn modelId="{FC85F2AA-D9A4-484E-BB89-984EED7A573E}" type="presOf" srcId="{92183285-28B0-4A5F-92BE-A1CE150C9819}" destId="{FE5D6440-C62C-4E60-8DDC-2211439D15D2}" srcOrd="0" destOrd="0" presId="urn:microsoft.com/office/officeart/2005/8/layout/vList2"/>
    <dgm:cxn modelId="{C61B6BF4-B85A-4765-B77A-AF1A8B2B61B7}" type="presOf" srcId="{6AC90275-AC6A-4B07-B663-1D479A55F00A}" destId="{6FC86654-67FC-4D32-8CC5-C764A8E9115F}" srcOrd="0" destOrd="0" presId="urn:microsoft.com/office/officeart/2005/8/layout/vList2"/>
    <dgm:cxn modelId="{EADF372A-B664-4451-8834-0EC4F71DCD1C}" type="presParOf" srcId="{FE5D6440-C62C-4E60-8DDC-2211439D15D2}" destId="{6FC86654-67FC-4D32-8CC5-C764A8E9115F}" srcOrd="0" destOrd="0" presId="urn:microsoft.com/office/officeart/2005/8/layout/vList2"/>
    <dgm:cxn modelId="{D3B3B2D6-4EBA-432D-9631-F80AB35353D8}" type="presParOf" srcId="{FE5D6440-C62C-4E60-8DDC-2211439D15D2}" destId="{AEBCB13E-4475-4BF5-AA35-BE3A002D7441}" srcOrd="1" destOrd="0" presId="urn:microsoft.com/office/officeart/2005/8/layout/vList2"/>
    <dgm:cxn modelId="{3A796560-EFE3-439A-A686-D1B1CA8E3816}" type="presParOf" srcId="{FE5D6440-C62C-4E60-8DDC-2211439D15D2}" destId="{21A77CB4-04C6-4662-A1CC-8E1D3CB2B819}" srcOrd="2" destOrd="0" presId="urn:microsoft.com/office/officeart/2005/8/layout/vList2"/>
    <dgm:cxn modelId="{8F1DC9FD-3C5C-4DC3-85DB-CD50BDC97C7E}" type="presParOf" srcId="{FE5D6440-C62C-4E60-8DDC-2211439D15D2}" destId="{D0212DD0-A22E-458E-BC64-AE7EC00D4365}" srcOrd="3" destOrd="0" presId="urn:microsoft.com/office/officeart/2005/8/layout/vList2"/>
    <dgm:cxn modelId="{78C209B5-558A-4809-A4A5-BE8993202FC9}" type="presParOf" srcId="{FE5D6440-C62C-4E60-8DDC-2211439D15D2}" destId="{9259E160-C33B-48E1-A55B-BEF4A9B2C3E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89AD9-2FEF-4CE3-970D-D49BB0C228E9}">
      <dsp:nvSpPr>
        <dsp:cNvPr id="0" name=""/>
        <dsp:cNvSpPr/>
      </dsp:nvSpPr>
      <dsp:spPr>
        <a:xfrm>
          <a:off x="0" y="0"/>
          <a:ext cx="5977938" cy="0"/>
        </a:xfrm>
        <a:prstGeom prst="lin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7D4F6B3E-0B92-4880-A2F8-7A4BCB194941}">
      <dsp:nvSpPr>
        <dsp:cNvPr id="0" name=""/>
        <dsp:cNvSpPr/>
      </dsp:nvSpPr>
      <dsp:spPr>
        <a:xfrm>
          <a:off x="0" y="0"/>
          <a:ext cx="5977938" cy="1826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s-ES" sz="2300" kern="1200"/>
            <a:t>En determinadas áreas geográficas el agua es un bien escaso, hasta tal punto que puede llegar a limitar la actividad agraria intensiva. </a:t>
          </a:r>
          <a:endParaRPr lang="en-US" sz="2300" kern="1200"/>
        </a:p>
      </dsp:txBody>
      <dsp:txXfrm>
        <a:off x="0" y="0"/>
        <a:ext cx="5977938" cy="1826333"/>
      </dsp:txXfrm>
    </dsp:sp>
    <dsp:sp modelId="{DA7C4DA9-BAD2-4EED-8F79-652A434DE875}">
      <dsp:nvSpPr>
        <dsp:cNvPr id="0" name=""/>
        <dsp:cNvSpPr/>
      </dsp:nvSpPr>
      <dsp:spPr>
        <a:xfrm>
          <a:off x="0" y="1826333"/>
          <a:ext cx="5977938" cy="0"/>
        </a:xfrm>
        <a:prstGeom prst="line">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w="12700" cap="flat" cmpd="sng" algn="ctr">
          <a:solidFill>
            <a:schemeClr val="accent3">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F077B354-5A97-43C9-AA03-168C065978EA}">
      <dsp:nvSpPr>
        <dsp:cNvPr id="0" name=""/>
        <dsp:cNvSpPr/>
      </dsp:nvSpPr>
      <dsp:spPr>
        <a:xfrm>
          <a:off x="0" y="1826333"/>
          <a:ext cx="5977938" cy="1826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s-ES" sz="2300" kern="1200"/>
            <a:t>Esta escasez genera la necesidad de una gestión de los recursos hídricos, tanto desde la perspectiva pública como privada. Para la empresa agraria, el agua es un factor de la producción.</a:t>
          </a:r>
          <a:endParaRPr lang="en-US" sz="2300" kern="1200"/>
        </a:p>
      </dsp:txBody>
      <dsp:txXfrm>
        <a:off x="0" y="1826333"/>
        <a:ext cx="5977938" cy="182633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B7E5C-9E70-484F-9201-E6A6C94F7DDA}">
      <dsp:nvSpPr>
        <dsp:cNvPr id="0" name=""/>
        <dsp:cNvSpPr/>
      </dsp:nvSpPr>
      <dsp:spPr>
        <a:xfrm>
          <a:off x="0" y="70776"/>
          <a:ext cx="6797675" cy="185562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Desalación: es el proceso de eliminar la sal del agua de mar o salobre, obteniendo agua dulce. Los dos procesos básicos son la evaporación o destilación y la separación por membrana.</a:t>
          </a:r>
        </a:p>
      </dsp:txBody>
      <dsp:txXfrm>
        <a:off x="90584" y="161360"/>
        <a:ext cx="6616507" cy="1674452"/>
      </dsp:txXfrm>
    </dsp:sp>
    <dsp:sp modelId="{4F976346-FAAD-4752-9FC1-98F94D4116A2}">
      <dsp:nvSpPr>
        <dsp:cNvPr id="0" name=""/>
        <dsp:cNvSpPr/>
      </dsp:nvSpPr>
      <dsp:spPr>
        <a:xfrm>
          <a:off x="0" y="2001276"/>
          <a:ext cx="6797675" cy="1855620"/>
        </a:xfrm>
        <a:prstGeom prst="roundRect">
          <a:avLst/>
        </a:prstGeom>
        <a:solidFill>
          <a:schemeClr val="accent5">
            <a:hueOff val="375767"/>
            <a:satOff val="36001"/>
            <a:lumOff val="88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Puede realizarse por :</a:t>
          </a:r>
        </a:p>
      </dsp:txBody>
      <dsp:txXfrm>
        <a:off x="90584" y="2091860"/>
        <a:ext cx="6616507" cy="1674452"/>
      </dsp:txXfrm>
    </dsp:sp>
    <dsp:sp modelId="{6DBEC33F-4D72-4FA0-A2E4-71753703A9CD}">
      <dsp:nvSpPr>
        <dsp:cNvPr id="0" name=""/>
        <dsp:cNvSpPr/>
      </dsp:nvSpPr>
      <dsp:spPr>
        <a:xfrm>
          <a:off x="0" y="3856896"/>
          <a:ext cx="6797675" cy="1722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Ósmosis inversa </a:t>
          </a:r>
        </a:p>
        <a:p>
          <a:pPr marL="228600" lvl="1" indent="-228600" algn="l" defTabSz="889000">
            <a:lnSpc>
              <a:spcPct val="90000"/>
            </a:lnSpc>
            <a:spcBef>
              <a:spcPct val="0"/>
            </a:spcBef>
            <a:spcAft>
              <a:spcPct val="20000"/>
            </a:spcAft>
            <a:buChar char="•"/>
          </a:pPr>
          <a:r>
            <a:rPr lang="en-US" sz="2000" kern="1200"/>
            <a:t>Destilación </a:t>
          </a:r>
        </a:p>
        <a:p>
          <a:pPr marL="228600" lvl="1" indent="-228600" algn="l" defTabSz="889000">
            <a:lnSpc>
              <a:spcPct val="90000"/>
            </a:lnSpc>
            <a:spcBef>
              <a:spcPct val="0"/>
            </a:spcBef>
            <a:spcAft>
              <a:spcPct val="20000"/>
            </a:spcAft>
            <a:buChar char="•"/>
          </a:pPr>
          <a:r>
            <a:rPr lang="en-US" sz="2000" kern="1200"/>
            <a:t>Congelación </a:t>
          </a:r>
        </a:p>
        <a:p>
          <a:pPr marL="228600" lvl="1" indent="-228600" algn="l" defTabSz="889000">
            <a:lnSpc>
              <a:spcPct val="90000"/>
            </a:lnSpc>
            <a:spcBef>
              <a:spcPct val="0"/>
            </a:spcBef>
            <a:spcAft>
              <a:spcPct val="20000"/>
            </a:spcAft>
            <a:buChar char="•"/>
          </a:pPr>
          <a:r>
            <a:rPr lang="en-US" sz="2000" kern="1200"/>
            <a:t>Evaporación relámpago </a:t>
          </a:r>
        </a:p>
        <a:p>
          <a:pPr marL="228600" lvl="1" indent="-228600" algn="l" defTabSz="889000">
            <a:lnSpc>
              <a:spcPct val="90000"/>
            </a:lnSpc>
            <a:spcBef>
              <a:spcPct val="0"/>
            </a:spcBef>
            <a:spcAft>
              <a:spcPct val="20000"/>
            </a:spcAft>
            <a:buChar char="•"/>
          </a:pPr>
          <a:r>
            <a:rPr lang="en-US" sz="2000" kern="1200"/>
            <a:t>Formación de hidratos </a:t>
          </a:r>
        </a:p>
      </dsp:txBody>
      <dsp:txXfrm>
        <a:off x="0" y="3856896"/>
        <a:ext cx="6797675" cy="17222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765CDB-F58F-4EE0-9FBF-6D07E8C06679}">
      <dsp:nvSpPr>
        <dsp:cNvPr id="0" name=""/>
        <dsp:cNvSpPr/>
      </dsp:nvSpPr>
      <dsp:spPr>
        <a:xfrm>
          <a:off x="0" y="58176"/>
          <a:ext cx="6797675" cy="2712059"/>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s-AR" sz="3800" kern="1200"/>
            <a:t>Permite ampliar los abastecimientos de agua y resolver el problema de los vertidos del agua residual.</a:t>
          </a:r>
          <a:endParaRPr lang="en-US" sz="3800" kern="1200"/>
        </a:p>
      </dsp:txBody>
      <dsp:txXfrm>
        <a:off x="132392" y="190568"/>
        <a:ext cx="6532891" cy="2447275"/>
      </dsp:txXfrm>
    </dsp:sp>
    <dsp:sp modelId="{37E483D3-0663-4379-8441-E0402A2673A5}">
      <dsp:nvSpPr>
        <dsp:cNvPr id="0" name=""/>
        <dsp:cNvSpPr/>
      </dsp:nvSpPr>
      <dsp:spPr>
        <a:xfrm>
          <a:off x="0" y="2879676"/>
          <a:ext cx="6797675" cy="2712059"/>
        </a:xfrm>
        <a:prstGeom prst="roundRect">
          <a:avLst/>
        </a:prstGeom>
        <a:solidFill>
          <a:schemeClr val="accent5">
            <a:hueOff val="375767"/>
            <a:satOff val="36001"/>
            <a:lumOff val="88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s-AR" sz="3800" kern="1200"/>
            <a:t>El proceso consiste en devolverle, parcial o totalmente, el nivel de calidad que tenía antes de ser utilizada.</a:t>
          </a:r>
          <a:endParaRPr lang="en-US" sz="3800" kern="1200"/>
        </a:p>
      </dsp:txBody>
      <dsp:txXfrm>
        <a:off x="132392" y="3012068"/>
        <a:ext cx="6532891" cy="244727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F73D3-388E-4467-949B-E76E7E533BB7}">
      <dsp:nvSpPr>
        <dsp:cNvPr id="0" name=""/>
        <dsp:cNvSpPr/>
      </dsp:nvSpPr>
      <dsp:spPr>
        <a:xfrm>
          <a:off x="0" y="255275"/>
          <a:ext cx="6797675" cy="76752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AR" sz="3200" kern="1200"/>
            <a:t>Ventajas del uso del agua regenerada:</a:t>
          </a:r>
          <a:endParaRPr lang="en-US" sz="3200" kern="1200"/>
        </a:p>
      </dsp:txBody>
      <dsp:txXfrm>
        <a:off x="37467" y="292742"/>
        <a:ext cx="6722741" cy="692586"/>
      </dsp:txXfrm>
    </dsp:sp>
    <dsp:sp modelId="{CA128F8F-F377-416B-92A9-0F705DE73E32}">
      <dsp:nvSpPr>
        <dsp:cNvPr id="0" name=""/>
        <dsp:cNvSpPr/>
      </dsp:nvSpPr>
      <dsp:spPr>
        <a:xfrm>
          <a:off x="0" y="1022796"/>
          <a:ext cx="6797675" cy="437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s-ES" sz="2500" kern="1200"/>
            <a:t>Aumenta las fuentes de abastecimiento</a:t>
          </a:r>
          <a:endParaRPr lang="en-US" sz="2500" kern="1200"/>
        </a:p>
        <a:p>
          <a:pPr marL="228600" lvl="1" indent="-228600" algn="l" defTabSz="1111250">
            <a:lnSpc>
              <a:spcPct val="90000"/>
            </a:lnSpc>
            <a:spcBef>
              <a:spcPct val="0"/>
            </a:spcBef>
            <a:spcAft>
              <a:spcPct val="20000"/>
            </a:spcAft>
            <a:buChar char="•"/>
          </a:pPr>
          <a:r>
            <a:rPr lang="es-ES" sz="2500" kern="1200"/>
            <a:t>Disminuye los costes de tratamiento y vertido del agua residual</a:t>
          </a:r>
          <a:endParaRPr lang="en-US" sz="2500" kern="1200"/>
        </a:p>
        <a:p>
          <a:pPr marL="228600" lvl="1" indent="-228600" algn="l" defTabSz="1111250">
            <a:lnSpc>
              <a:spcPct val="90000"/>
            </a:lnSpc>
            <a:spcBef>
              <a:spcPct val="0"/>
            </a:spcBef>
            <a:spcAft>
              <a:spcPct val="20000"/>
            </a:spcAft>
            <a:buChar char="•"/>
          </a:pPr>
          <a:r>
            <a:rPr lang="es-ES" sz="2500" kern="1200"/>
            <a:t>Reduce el aporte de contaminantes a los cursos naturales</a:t>
          </a:r>
          <a:endParaRPr lang="en-US" sz="2500" kern="1200"/>
        </a:p>
        <a:p>
          <a:pPr marL="228600" lvl="1" indent="-228600" algn="l" defTabSz="1111250">
            <a:lnSpc>
              <a:spcPct val="90000"/>
            </a:lnSpc>
            <a:spcBef>
              <a:spcPct val="0"/>
            </a:spcBef>
            <a:spcAft>
              <a:spcPct val="20000"/>
            </a:spcAft>
            <a:buChar char="•"/>
          </a:pPr>
          <a:r>
            <a:rPr lang="es-ES" sz="2500" kern="1200"/>
            <a:t>Reduce o suprime las instalaciones adicionales </a:t>
          </a:r>
          <a:endParaRPr lang="en-US" sz="2500" kern="1200"/>
        </a:p>
        <a:p>
          <a:pPr marL="228600" lvl="1" indent="-228600" algn="l" defTabSz="1111250">
            <a:lnSpc>
              <a:spcPct val="90000"/>
            </a:lnSpc>
            <a:spcBef>
              <a:spcPct val="0"/>
            </a:spcBef>
            <a:spcAft>
              <a:spcPct val="20000"/>
            </a:spcAft>
            <a:buChar char="•"/>
          </a:pPr>
          <a:r>
            <a:rPr lang="es-ES" sz="2500" kern="1200"/>
            <a:t>Permite el aprovechamiento de los elementos nutritivos contenidos en el agua por parte de los cultivos.</a:t>
          </a:r>
          <a:endParaRPr lang="en-US" sz="2500" kern="1200"/>
        </a:p>
        <a:p>
          <a:pPr marL="228600" lvl="1" indent="-228600" algn="l" defTabSz="1111250">
            <a:lnSpc>
              <a:spcPct val="90000"/>
            </a:lnSpc>
            <a:spcBef>
              <a:spcPct val="0"/>
            </a:spcBef>
            <a:spcAft>
              <a:spcPct val="20000"/>
            </a:spcAft>
            <a:buChar char="•"/>
          </a:pPr>
          <a:r>
            <a:rPr lang="es-ES" sz="2500" kern="1200"/>
            <a:t>Genera un mayor ahorro energético con relación a la utilización de aguas subterráneas.</a:t>
          </a:r>
          <a:endParaRPr lang="en-US" sz="2500" kern="1200"/>
        </a:p>
      </dsp:txBody>
      <dsp:txXfrm>
        <a:off x="0" y="1022796"/>
        <a:ext cx="6797675" cy="437184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18EAB-87B4-4121-9DF4-AC4B8C4D19F9}">
      <dsp:nvSpPr>
        <dsp:cNvPr id="0" name=""/>
        <dsp:cNvSpPr/>
      </dsp:nvSpPr>
      <dsp:spPr>
        <a:xfrm>
          <a:off x="0" y="425859"/>
          <a:ext cx="10058399" cy="142974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AR" sz="2600" kern="1200"/>
            <a:t>El precio de </a:t>
          </a:r>
          <a:r>
            <a:rPr lang="es-AR" sz="2600" i="1" kern="1200"/>
            <a:t>coste del agua </a:t>
          </a:r>
          <a:r>
            <a:rPr lang="es-AR" sz="2600" kern="1200"/>
            <a:t>(natural y regenerada) tal como se ha venido estudiado  puede considerarse </a:t>
          </a:r>
          <a:r>
            <a:rPr lang="es-AR" sz="2600" i="1" kern="1200"/>
            <a:t>el valor mínimo </a:t>
          </a:r>
          <a:r>
            <a:rPr lang="es-AR" sz="2600" kern="1200"/>
            <a:t>(sólo cubre el costo de producción del agua), sin considerar ningún beneficio empresarial.</a:t>
          </a:r>
          <a:endParaRPr lang="en-US" sz="2600" kern="1200"/>
        </a:p>
      </dsp:txBody>
      <dsp:txXfrm>
        <a:off x="69794" y="495653"/>
        <a:ext cx="9918811" cy="1290152"/>
      </dsp:txXfrm>
    </dsp:sp>
    <dsp:sp modelId="{D13A4ABE-6820-4F77-8FE5-106BC5785503}">
      <dsp:nvSpPr>
        <dsp:cNvPr id="0" name=""/>
        <dsp:cNvSpPr/>
      </dsp:nvSpPr>
      <dsp:spPr>
        <a:xfrm>
          <a:off x="0" y="1930480"/>
          <a:ext cx="10058399" cy="142974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AR" sz="2600" kern="1200"/>
            <a:t>El valor obtenido como </a:t>
          </a:r>
          <a:r>
            <a:rPr lang="es-AR" sz="2600" i="1" kern="1200"/>
            <a:t>coste marginal </a:t>
          </a:r>
          <a:r>
            <a:rPr lang="es-AR" sz="2600" kern="1200"/>
            <a:t>puede considerarse como un </a:t>
          </a:r>
          <a:r>
            <a:rPr lang="es-AR" sz="2600" i="1" kern="1200"/>
            <a:t>valor máximo </a:t>
          </a:r>
          <a:r>
            <a:rPr lang="es-AR" sz="2600" kern="1200"/>
            <a:t>y representa el desembolso máximo que puede realizar la empresa sin que le genere pérdidas.</a:t>
          </a:r>
          <a:endParaRPr lang="en-US" sz="2600" kern="1200"/>
        </a:p>
      </dsp:txBody>
      <dsp:txXfrm>
        <a:off x="69794" y="2000274"/>
        <a:ext cx="9918811" cy="129015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1B4E35-D0EA-4FCB-B2C3-AF40A162843A}">
      <dsp:nvSpPr>
        <dsp:cNvPr id="0" name=""/>
        <dsp:cNvSpPr/>
      </dsp:nvSpPr>
      <dsp:spPr>
        <a:xfrm>
          <a:off x="0" y="15009"/>
          <a:ext cx="10058399" cy="12097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AR" sz="2200" i="1" u="sng" kern="1200"/>
            <a:t>Valor Subjetivo del Agua de Riego</a:t>
          </a:r>
          <a:r>
            <a:rPr lang="es-AR" sz="2200" kern="1200"/>
            <a:t>: es el ingreso marginal que genera la aplicación de un volumen determinado de agua. Depende de las condiciones específicas de la empresa analizada (</a:t>
          </a:r>
          <a:r>
            <a:rPr lang="es-AR" sz="2200" u="sng" kern="1200"/>
            <a:t>sujeto</a:t>
          </a:r>
          <a:r>
            <a:rPr lang="es-AR" sz="2200" kern="1200"/>
            <a:t>).</a:t>
          </a:r>
          <a:endParaRPr lang="en-US" sz="2200" kern="1200"/>
        </a:p>
      </dsp:txBody>
      <dsp:txXfrm>
        <a:off x="59057" y="74066"/>
        <a:ext cx="9940285" cy="1091666"/>
      </dsp:txXfrm>
    </dsp:sp>
    <dsp:sp modelId="{7ABA1F17-12ED-43D6-B5EF-523A22BA9CB1}">
      <dsp:nvSpPr>
        <dsp:cNvPr id="0" name=""/>
        <dsp:cNvSpPr/>
      </dsp:nvSpPr>
      <dsp:spPr>
        <a:xfrm>
          <a:off x="0" y="1288149"/>
          <a:ext cx="10058399" cy="12097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AR" sz="2200" kern="1200"/>
            <a:t>Depende de la productividad marginal (función de tipo de cultivo, localización, fertirrigación, etc.) y del precio de la cosecha.</a:t>
          </a:r>
          <a:endParaRPr lang="en-US" sz="2200" kern="1200"/>
        </a:p>
      </dsp:txBody>
      <dsp:txXfrm>
        <a:off x="59057" y="1347206"/>
        <a:ext cx="9940285" cy="1091666"/>
      </dsp:txXfrm>
    </dsp:sp>
    <dsp:sp modelId="{2B593E1B-B989-4720-A63E-3DB4DA9A957E}">
      <dsp:nvSpPr>
        <dsp:cNvPr id="0" name=""/>
        <dsp:cNvSpPr/>
      </dsp:nvSpPr>
      <dsp:spPr>
        <a:xfrm>
          <a:off x="0" y="2561290"/>
          <a:ext cx="10058399" cy="12097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AR" sz="2200" kern="1200"/>
            <a:t>Se determina mediante cálculos racionales a través de fórmulas del Valor Actual Neto (VAN).</a:t>
          </a:r>
          <a:endParaRPr lang="en-US" sz="2200" kern="1200"/>
        </a:p>
      </dsp:txBody>
      <dsp:txXfrm>
        <a:off x="59057" y="2620347"/>
        <a:ext cx="9940285" cy="109166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4FF97-D650-4FFC-9B90-3C74498DE454}">
      <dsp:nvSpPr>
        <dsp:cNvPr id="0" name=""/>
        <dsp:cNvSpPr/>
      </dsp:nvSpPr>
      <dsp:spPr>
        <a:xfrm>
          <a:off x="1227" y="297257"/>
          <a:ext cx="4309690" cy="2736653"/>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FEF31B-FE42-4147-98F1-F96EEB423BF5}">
      <dsp:nvSpPr>
        <dsp:cNvPr id="0" name=""/>
        <dsp:cNvSpPr/>
      </dsp:nvSpPr>
      <dsp:spPr>
        <a:xfrm>
          <a:off x="480082" y="752169"/>
          <a:ext cx="4309690" cy="2736653"/>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AR" sz="2800" kern="1200"/>
            <a:t>El cambio en las técnicas de riego está vinculado al ahorro de agua de riego; pero su implementación involucran inversiones importantes.</a:t>
          </a:r>
          <a:endParaRPr lang="en-US" sz="2800" kern="1200"/>
        </a:p>
      </dsp:txBody>
      <dsp:txXfrm>
        <a:off x="560236" y="832323"/>
        <a:ext cx="4149382" cy="2576345"/>
      </dsp:txXfrm>
    </dsp:sp>
    <dsp:sp modelId="{88A9702E-DB9C-4DFA-A086-B642536FCDB2}">
      <dsp:nvSpPr>
        <dsp:cNvPr id="0" name=""/>
        <dsp:cNvSpPr/>
      </dsp:nvSpPr>
      <dsp:spPr>
        <a:xfrm>
          <a:off x="5268627" y="297257"/>
          <a:ext cx="4309690" cy="2736653"/>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650929-D948-4A28-8D84-8FFC30E81E4F}">
      <dsp:nvSpPr>
        <dsp:cNvPr id="0" name=""/>
        <dsp:cNvSpPr/>
      </dsp:nvSpPr>
      <dsp:spPr>
        <a:xfrm>
          <a:off x="5747481" y="752169"/>
          <a:ext cx="4309690" cy="2736653"/>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AR" sz="2800" kern="1200"/>
            <a:t>Un nuevo procedimiento de valoración consiste en igualar el coste de la inversión al valor del agua ahorrado con el cambio del sistema de riego.</a:t>
          </a:r>
          <a:endParaRPr lang="en-US" sz="2800" kern="1200"/>
        </a:p>
      </dsp:txBody>
      <dsp:txXfrm>
        <a:off x="5827635" y="832323"/>
        <a:ext cx="4149382" cy="257634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686F8-5CFF-4F49-9EB2-01440EAD8CF7}">
      <dsp:nvSpPr>
        <dsp:cNvPr id="0" name=""/>
        <dsp:cNvSpPr/>
      </dsp:nvSpPr>
      <dsp:spPr>
        <a:xfrm>
          <a:off x="0" y="102548"/>
          <a:ext cx="6797675" cy="1442098"/>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AR" sz="2600" b="1" kern="1200"/>
            <a:t>Eficiencia de los Sistemas de Riego</a:t>
          </a:r>
          <a:endParaRPr lang="en-US" sz="2600" kern="1200"/>
        </a:p>
      </dsp:txBody>
      <dsp:txXfrm>
        <a:off x="70397" y="172945"/>
        <a:ext cx="6656881" cy="1301304"/>
      </dsp:txXfrm>
    </dsp:sp>
    <dsp:sp modelId="{908C852B-FBDD-4612-AB5C-4ACE0FE4DD7E}">
      <dsp:nvSpPr>
        <dsp:cNvPr id="0" name=""/>
        <dsp:cNvSpPr/>
      </dsp:nvSpPr>
      <dsp:spPr>
        <a:xfrm>
          <a:off x="0" y="1619526"/>
          <a:ext cx="6797675" cy="1442098"/>
        </a:xfrm>
        <a:prstGeom prst="roundRect">
          <a:avLst/>
        </a:prstGeom>
        <a:solidFill>
          <a:schemeClr val="accent5">
            <a:hueOff val="187884"/>
            <a:satOff val="18001"/>
            <a:lumOff val="441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AR" sz="2600" kern="1200"/>
            <a:t>La eficiencia es la relación entre las necesidades hídricas netas y el volumen de agua aplicada con riego.</a:t>
          </a:r>
          <a:endParaRPr lang="en-US" sz="2600" kern="1200"/>
        </a:p>
      </dsp:txBody>
      <dsp:txXfrm>
        <a:off x="70397" y="1689923"/>
        <a:ext cx="6656881" cy="1301304"/>
      </dsp:txXfrm>
    </dsp:sp>
    <dsp:sp modelId="{CDA2F66F-F7BE-407B-ACAA-75DCAC5D95D9}">
      <dsp:nvSpPr>
        <dsp:cNvPr id="0" name=""/>
        <dsp:cNvSpPr/>
      </dsp:nvSpPr>
      <dsp:spPr>
        <a:xfrm>
          <a:off x="0" y="3136505"/>
          <a:ext cx="6797675" cy="1442098"/>
        </a:xfrm>
        <a:prstGeom prst="roundRect">
          <a:avLst/>
        </a:prstGeom>
        <a:solidFill>
          <a:schemeClr val="accent5">
            <a:hueOff val="375767"/>
            <a:satOff val="36001"/>
            <a:lumOff val="88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AR" sz="2600" kern="1200"/>
            <a:t>La eficiencia del sistema de riego esta compuesta por:</a:t>
          </a:r>
          <a:endParaRPr lang="en-US" sz="2600" kern="1200"/>
        </a:p>
      </dsp:txBody>
      <dsp:txXfrm>
        <a:off x="70397" y="3206902"/>
        <a:ext cx="6656881" cy="1301304"/>
      </dsp:txXfrm>
    </dsp:sp>
    <dsp:sp modelId="{4D97997B-376D-4FA9-8952-D36C8AE4C5FC}">
      <dsp:nvSpPr>
        <dsp:cNvPr id="0" name=""/>
        <dsp:cNvSpPr/>
      </dsp:nvSpPr>
      <dsp:spPr>
        <a:xfrm>
          <a:off x="0" y="4578603"/>
          <a:ext cx="6797675"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s-AR" sz="2000" kern="1200"/>
            <a:t>Eficiencia en el transporte del agua </a:t>
          </a:r>
          <a:endParaRPr lang="en-US" sz="2000" kern="1200"/>
        </a:p>
        <a:p>
          <a:pPr marL="228600" lvl="1" indent="-228600" algn="l" defTabSz="889000">
            <a:lnSpc>
              <a:spcPct val="90000"/>
            </a:lnSpc>
            <a:spcBef>
              <a:spcPct val="0"/>
            </a:spcBef>
            <a:spcAft>
              <a:spcPct val="20000"/>
            </a:spcAft>
            <a:buChar char="•"/>
          </a:pPr>
          <a:r>
            <a:rPr lang="es-AR" sz="2000" kern="1200"/>
            <a:t>Eficiencia en la aplicación (depende del tipo y de la uniformidad de distribución de agua).</a:t>
          </a:r>
          <a:endParaRPr lang="en-US" sz="2000" kern="1200"/>
        </a:p>
      </dsp:txBody>
      <dsp:txXfrm>
        <a:off x="0" y="4578603"/>
        <a:ext cx="6797675" cy="96876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54276-B2D3-4EE7-AD82-ABA0C462F56E}">
      <dsp:nvSpPr>
        <dsp:cNvPr id="0" name=""/>
        <dsp:cNvSpPr/>
      </dsp:nvSpPr>
      <dsp:spPr>
        <a:xfrm>
          <a:off x="0" y="0"/>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EE91F7-8275-49EE-9887-81101372694E}">
      <dsp:nvSpPr>
        <dsp:cNvPr id="0" name=""/>
        <dsp:cNvSpPr/>
      </dsp:nvSpPr>
      <dsp:spPr>
        <a:xfrm>
          <a:off x="0" y="0"/>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s-AR" sz="2800" kern="1200"/>
            <a:t>La reducción de la eficiencia se debe a:</a:t>
          </a:r>
          <a:endParaRPr lang="en-US" sz="2800" kern="1200"/>
        </a:p>
      </dsp:txBody>
      <dsp:txXfrm>
        <a:off x="0" y="0"/>
        <a:ext cx="6797675" cy="1412477"/>
      </dsp:txXfrm>
    </dsp:sp>
    <dsp:sp modelId="{CB564178-3B0E-41AE-BE72-2A5C7C7C1A55}">
      <dsp:nvSpPr>
        <dsp:cNvPr id="0" name=""/>
        <dsp:cNvSpPr/>
      </dsp:nvSpPr>
      <dsp:spPr>
        <a:xfrm>
          <a:off x="0" y="1412478"/>
          <a:ext cx="6797675"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9262BD-C392-4166-A5EB-1742F4F13E39}">
      <dsp:nvSpPr>
        <dsp:cNvPr id="0" name=""/>
        <dsp:cNvSpPr/>
      </dsp:nvSpPr>
      <dsp:spPr>
        <a:xfrm>
          <a:off x="0" y="1412477"/>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s-AR" sz="2800" i="1" kern="1200"/>
            <a:t>La infiltración o percolación </a:t>
          </a:r>
          <a:r>
            <a:rPr lang="es-AR" sz="2800" kern="1200"/>
            <a:t>(que dependerá de la morfología y la naturaleza del suelo).</a:t>
          </a:r>
          <a:endParaRPr lang="en-US" sz="2800" kern="1200"/>
        </a:p>
      </dsp:txBody>
      <dsp:txXfrm>
        <a:off x="0" y="1412477"/>
        <a:ext cx="6797675" cy="1412477"/>
      </dsp:txXfrm>
    </dsp:sp>
    <dsp:sp modelId="{1FF51C42-D99F-4498-A32D-3B4DB1EC4868}">
      <dsp:nvSpPr>
        <dsp:cNvPr id="0" name=""/>
        <dsp:cNvSpPr/>
      </dsp:nvSpPr>
      <dsp:spPr>
        <a:xfrm>
          <a:off x="0" y="2824956"/>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BEBD80-2528-475F-A931-FDECCC21A110}">
      <dsp:nvSpPr>
        <dsp:cNvPr id="0" name=""/>
        <dsp:cNvSpPr/>
      </dsp:nvSpPr>
      <dsp:spPr>
        <a:xfrm>
          <a:off x="0" y="2824955"/>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s-AR" sz="2800" i="1" kern="1200"/>
            <a:t>La evaporación </a:t>
          </a:r>
          <a:r>
            <a:rPr lang="es-AR" sz="2800" kern="1200"/>
            <a:t>(depende de la temperatura, la presión y grado de humedad de la atmósfera.</a:t>
          </a:r>
          <a:endParaRPr lang="en-US" sz="2800" kern="1200"/>
        </a:p>
      </dsp:txBody>
      <dsp:txXfrm>
        <a:off x="0" y="2824955"/>
        <a:ext cx="6797675" cy="1412477"/>
      </dsp:txXfrm>
    </dsp:sp>
    <dsp:sp modelId="{BDCCFF0E-E741-4926-971B-3530165EEBA8}">
      <dsp:nvSpPr>
        <dsp:cNvPr id="0" name=""/>
        <dsp:cNvSpPr/>
      </dsp:nvSpPr>
      <dsp:spPr>
        <a:xfrm>
          <a:off x="0" y="4237434"/>
          <a:ext cx="6797675"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E8CF18-2F99-4918-A63C-C190CC57E96F}">
      <dsp:nvSpPr>
        <dsp:cNvPr id="0" name=""/>
        <dsp:cNvSpPr/>
      </dsp:nvSpPr>
      <dsp:spPr>
        <a:xfrm>
          <a:off x="0" y="4237433"/>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s-AR" sz="2800" i="1" kern="1200"/>
            <a:t>Uniformidad de la distribución </a:t>
          </a:r>
          <a:r>
            <a:rPr lang="es-AR" sz="2800" kern="1200"/>
            <a:t>(asignación de la cantidad óptima de agua en cualquier punto de la superficie regada.</a:t>
          </a:r>
          <a:endParaRPr lang="en-US" sz="2800" kern="1200"/>
        </a:p>
      </dsp:txBody>
      <dsp:txXfrm>
        <a:off x="0" y="4237433"/>
        <a:ext cx="6797675" cy="141247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F277A-827A-441E-99A4-CE9A97D02EEE}">
      <dsp:nvSpPr>
        <dsp:cNvPr id="0" name=""/>
        <dsp:cNvSpPr/>
      </dsp:nvSpPr>
      <dsp:spPr>
        <a:xfrm>
          <a:off x="0" y="520100"/>
          <a:ext cx="6797675" cy="148473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AR" sz="2700" kern="1200"/>
            <a:t>Valor subjetivo del agua en función del sistema de riego puede considerarse como el coste de pasar de un sistema de riego a otro.</a:t>
          </a:r>
          <a:endParaRPr lang="en-US" sz="2700" kern="1200"/>
        </a:p>
      </dsp:txBody>
      <dsp:txXfrm>
        <a:off x="72479" y="592579"/>
        <a:ext cx="6652717" cy="1339772"/>
      </dsp:txXfrm>
    </dsp:sp>
    <dsp:sp modelId="{2454E3BB-7964-4BD7-9E18-E0458D489CDB}">
      <dsp:nvSpPr>
        <dsp:cNvPr id="0" name=""/>
        <dsp:cNvSpPr/>
      </dsp:nvSpPr>
      <dsp:spPr>
        <a:xfrm>
          <a:off x="0" y="2082591"/>
          <a:ext cx="6797675" cy="1484730"/>
        </a:xfrm>
        <a:prstGeom prst="roundRect">
          <a:avLst/>
        </a:prstGeom>
        <a:solidFill>
          <a:schemeClr val="accent5">
            <a:hueOff val="187884"/>
            <a:satOff val="18001"/>
            <a:lumOff val="441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AR" sz="2700" kern="1200"/>
            <a:t>La instalación de nuevas tecnologías de riego implican inversiones iniciales.</a:t>
          </a:r>
          <a:endParaRPr lang="en-US" sz="2700" kern="1200"/>
        </a:p>
      </dsp:txBody>
      <dsp:txXfrm>
        <a:off x="72479" y="2155070"/>
        <a:ext cx="6652717" cy="1339772"/>
      </dsp:txXfrm>
    </dsp:sp>
    <dsp:sp modelId="{895D5AE8-29FE-4FA0-8454-D58B0348B8B2}">
      <dsp:nvSpPr>
        <dsp:cNvPr id="0" name=""/>
        <dsp:cNvSpPr/>
      </dsp:nvSpPr>
      <dsp:spPr>
        <a:xfrm>
          <a:off x="0" y="3645081"/>
          <a:ext cx="6797675" cy="1484730"/>
        </a:xfrm>
        <a:prstGeom prst="roundRect">
          <a:avLst/>
        </a:prstGeom>
        <a:solidFill>
          <a:schemeClr val="accent5">
            <a:hueOff val="375767"/>
            <a:satOff val="36001"/>
            <a:lumOff val="88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AR" sz="2700" kern="1200"/>
            <a:t>Los criterios de viabilidad de inversiones (VAN, TIR y tasa de recuperación) permite estimar el valor subjetivo del agua de riego.</a:t>
          </a:r>
          <a:endParaRPr lang="en-US" sz="2700" kern="1200"/>
        </a:p>
      </dsp:txBody>
      <dsp:txXfrm>
        <a:off x="72479" y="3717560"/>
        <a:ext cx="6652717" cy="133977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4CAC0-C2AF-4E3B-83CD-D368FE2638DD}">
      <dsp:nvSpPr>
        <dsp:cNvPr id="0" name=""/>
        <dsp:cNvSpPr/>
      </dsp:nvSpPr>
      <dsp:spPr>
        <a:xfrm>
          <a:off x="0" y="83868"/>
          <a:ext cx="6797675" cy="2696447"/>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s-AR" sz="3100" kern="1200"/>
            <a:t>Cuando el agua es destinada al consumo urbano, el coste de oportunidad viene determinado por la tarifa.</a:t>
          </a:r>
          <a:endParaRPr lang="en-US" sz="3100" kern="1200"/>
        </a:p>
      </dsp:txBody>
      <dsp:txXfrm>
        <a:off x="131630" y="215498"/>
        <a:ext cx="6534415" cy="2433187"/>
      </dsp:txXfrm>
    </dsp:sp>
    <dsp:sp modelId="{330F79F8-185C-4F63-9DDB-C7286D31FF05}">
      <dsp:nvSpPr>
        <dsp:cNvPr id="0" name=""/>
        <dsp:cNvSpPr/>
      </dsp:nvSpPr>
      <dsp:spPr>
        <a:xfrm>
          <a:off x="0" y="2869596"/>
          <a:ext cx="6797675" cy="2696447"/>
        </a:xfrm>
        <a:prstGeom prst="roundRect">
          <a:avLst/>
        </a:prstGeom>
        <a:solidFill>
          <a:schemeClr val="accent5">
            <a:hueOff val="375767"/>
            <a:satOff val="36001"/>
            <a:lumOff val="88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s-AR" sz="3100" kern="1200"/>
            <a:t>Cuando el agua es considerada como recurso natural o medioambiental no existe mercado con lo cual es necesario utilizar métodos de valoración para estimar el coste de oportunidad.</a:t>
          </a:r>
          <a:endParaRPr lang="en-US" sz="3100" kern="1200"/>
        </a:p>
      </dsp:txBody>
      <dsp:txXfrm>
        <a:off x="131630" y="3001226"/>
        <a:ext cx="6534415" cy="24331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7ED211-FA93-4B51-83AD-64CCCBB70C14}">
      <dsp:nvSpPr>
        <dsp:cNvPr id="0" name=""/>
        <dsp:cNvSpPr/>
      </dsp:nvSpPr>
      <dsp:spPr>
        <a:xfrm>
          <a:off x="0" y="310355"/>
          <a:ext cx="6797675" cy="12097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AR" sz="2200" kern="1200"/>
            <a:t>La FAO señala que el uso indiscriminado del </a:t>
          </a:r>
          <a:r>
            <a:rPr lang="es-AR" sz="2200" b="1" u="sng" kern="1200"/>
            <a:t>enfoque económico</a:t>
          </a:r>
          <a:r>
            <a:rPr lang="es-AR" sz="2200" kern="1200"/>
            <a:t> puede exagerar "la expresión monetaria del valor" a expensas de otras dos importantes dimensiones: </a:t>
          </a:r>
          <a:endParaRPr lang="en-US" sz="2200" kern="1200"/>
        </a:p>
      </dsp:txBody>
      <dsp:txXfrm>
        <a:off x="59057" y="369412"/>
        <a:ext cx="6679561" cy="1091666"/>
      </dsp:txXfrm>
    </dsp:sp>
    <dsp:sp modelId="{0D493C7F-EEF0-4E19-9128-AA26080404F4}">
      <dsp:nvSpPr>
        <dsp:cNvPr id="0" name=""/>
        <dsp:cNvSpPr/>
      </dsp:nvSpPr>
      <dsp:spPr>
        <a:xfrm>
          <a:off x="0" y="1583495"/>
          <a:ext cx="6797675" cy="1209780"/>
        </a:xfrm>
        <a:prstGeom prst="roundRect">
          <a:avLst/>
        </a:prstGeom>
        <a:solidFill>
          <a:schemeClr val="accent2">
            <a:hueOff val="1080030"/>
            <a:satOff val="150"/>
            <a:lumOff val="1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AR" sz="2200" kern="1200"/>
            <a:t>- los </a:t>
          </a:r>
          <a:r>
            <a:rPr lang="es-AR" sz="2200" b="1" u="sng" kern="1200"/>
            <a:t>valores ambientales</a:t>
          </a:r>
          <a:r>
            <a:rPr lang="es-AR" sz="2200" kern="1200"/>
            <a:t>, como la función de las corrientes de agua en el mantenimiento de la biodiversidad y la integridad del ecosistema, y</a:t>
          </a:r>
          <a:endParaRPr lang="en-US" sz="2200" kern="1200"/>
        </a:p>
      </dsp:txBody>
      <dsp:txXfrm>
        <a:off x="59057" y="1642552"/>
        <a:ext cx="6679561" cy="1091666"/>
      </dsp:txXfrm>
    </dsp:sp>
    <dsp:sp modelId="{46FCC94C-38F1-49C5-9A99-241AAC5EB96C}">
      <dsp:nvSpPr>
        <dsp:cNvPr id="0" name=""/>
        <dsp:cNvSpPr/>
      </dsp:nvSpPr>
      <dsp:spPr>
        <a:xfrm>
          <a:off x="0" y="2856636"/>
          <a:ext cx="6797675" cy="1209780"/>
        </a:xfrm>
        <a:prstGeom prst="roundRect">
          <a:avLst/>
        </a:prstGeom>
        <a:solidFill>
          <a:schemeClr val="accent2">
            <a:hueOff val="2160060"/>
            <a:satOff val="301"/>
            <a:lumOff val="2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AR" sz="2200" kern="1200"/>
            <a:t>- los </a:t>
          </a:r>
          <a:r>
            <a:rPr lang="es-AR" sz="2200" b="1" u="sng" kern="1200"/>
            <a:t>valores sociales</a:t>
          </a:r>
          <a:r>
            <a:rPr lang="es-AR" sz="2200" kern="1200"/>
            <a:t>, que básicamente pueden significar sencillamente el uso del agua para producir alimentos. </a:t>
          </a:r>
          <a:endParaRPr lang="en-US" sz="2200" kern="1200"/>
        </a:p>
      </dsp:txBody>
      <dsp:txXfrm>
        <a:off x="59057" y="2915693"/>
        <a:ext cx="6679561" cy="1091666"/>
      </dsp:txXfrm>
    </dsp:sp>
    <dsp:sp modelId="{D63BD012-3D34-4D3B-BFD2-74ADBEA28210}">
      <dsp:nvSpPr>
        <dsp:cNvPr id="0" name=""/>
        <dsp:cNvSpPr/>
      </dsp:nvSpPr>
      <dsp:spPr>
        <a:xfrm>
          <a:off x="0" y="4129776"/>
          <a:ext cx="6797675" cy="1209780"/>
        </a:xfrm>
        <a:prstGeom prst="roundRect">
          <a:avLst/>
        </a:prstGeom>
        <a:solidFill>
          <a:schemeClr val="accent2">
            <a:hueOff val="3240090"/>
            <a:satOff val="451"/>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AR" sz="2200" kern="1200"/>
            <a:t>Se necesitan criterios para valorar el agua que reconozcan la triple dimensión básica, y den valor por igual al uso económico, social y ambiental de la misma. </a:t>
          </a:r>
          <a:endParaRPr lang="en-US" sz="2200" kern="1200"/>
        </a:p>
      </dsp:txBody>
      <dsp:txXfrm>
        <a:off x="59057" y="4188833"/>
        <a:ext cx="6679561" cy="109166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6812F5-F01A-4207-B061-FD4706E3A3CB}">
      <dsp:nvSpPr>
        <dsp:cNvPr id="0" name=""/>
        <dsp:cNvSpPr/>
      </dsp:nvSpPr>
      <dsp:spPr>
        <a:xfrm>
          <a:off x="0" y="380475"/>
          <a:ext cx="6797675" cy="873953"/>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AR" sz="2200" kern="1200"/>
            <a:t>Métodos de valoración de los Recursos Naturales</a:t>
          </a:r>
          <a:endParaRPr lang="en-US" sz="2200" kern="1200"/>
        </a:p>
      </dsp:txBody>
      <dsp:txXfrm>
        <a:off x="42663" y="423138"/>
        <a:ext cx="6712349" cy="788627"/>
      </dsp:txXfrm>
    </dsp:sp>
    <dsp:sp modelId="{840F911D-AEBA-4659-99C6-5987B854C0F7}">
      <dsp:nvSpPr>
        <dsp:cNvPr id="0" name=""/>
        <dsp:cNvSpPr/>
      </dsp:nvSpPr>
      <dsp:spPr>
        <a:xfrm>
          <a:off x="0" y="1317789"/>
          <a:ext cx="6797675" cy="873953"/>
        </a:xfrm>
        <a:prstGeom prst="roundRect">
          <a:avLst/>
        </a:prstGeom>
        <a:solidFill>
          <a:schemeClr val="accent5">
            <a:hueOff val="187884"/>
            <a:satOff val="18001"/>
            <a:lumOff val="441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AR" sz="2200" kern="1200"/>
            <a:t>Recursos Naturales: factores que afectan a las actividades productivas, pero que no han sido hechos por el hombre.</a:t>
          </a:r>
          <a:endParaRPr lang="en-US" sz="2200" kern="1200"/>
        </a:p>
      </dsp:txBody>
      <dsp:txXfrm>
        <a:off x="42663" y="1360452"/>
        <a:ext cx="6712349" cy="788627"/>
      </dsp:txXfrm>
    </dsp:sp>
    <dsp:sp modelId="{D24EECE9-3F61-45E5-A118-CC0B2DD438D9}">
      <dsp:nvSpPr>
        <dsp:cNvPr id="0" name=""/>
        <dsp:cNvSpPr/>
      </dsp:nvSpPr>
      <dsp:spPr>
        <a:xfrm>
          <a:off x="0" y="2255102"/>
          <a:ext cx="6797675" cy="873953"/>
        </a:xfrm>
        <a:prstGeom prst="roundRect">
          <a:avLst/>
        </a:prstGeom>
        <a:solidFill>
          <a:schemeClr val="accent5">
            <a:hueOff val="375767"/>
            <a:satOff val="36001"/>
            <a:lumOff val="88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AR" sz="2200" kern="1200"/>
            <a:t>Pueden ser:</a:t>
          </a:r>
          <a:endParaRPr lang="en-US" sz="2200" kern="1200"/>
        </a:p>
      </dsp:txBody>
      <dsp:txXfrm>
        <a:off x="42663" y="2297765"/>
        <a:ext cx="6712349" cy="788627"/>
      </dsp:txXfrm>
    </dsp:sp>
    <dsp:sp modelId="{2ED5088E-4CF0-49C3-AFC0-1392E3EF1671}">
      <dsp:nvSpPr>
        <dsp:cNvPr id="0" name=""/>
        <dsp:cNvSpPr/>
      </dsp:nvSpPr>
      <dsp:spPr>
        <a:xfrm>
          <a:off x="0" y="3129056"/>
          <a:ext cx="6797675" cy="2140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s-AR" sz="1700" kern="1200"/>
            <a:t>Recursos No renovables: el consumo implica destrucción completa y regeneración implica períodos de tiempo inmensos.</a:t>
          </a:r>
          <a:endParaRPr lang="en-US" sz="1700" kern="1200"/>
        </a:p>
        <a:p>
          <a:pPr marL="171450" lvl="1" indent="-171450" algn="l" defTabSz="755650">
            <a:lnSpc>
              <a:spcPct val="90000"/>
            </a:lnSpc>
            <a:spcBef>
              <a:spcPct val="0"/>
            </a:spcBef>
            <a:spcAft>
              <a:spcPct val="20000"/>
            </a:spcAft>
            <a:buChar char="•"/>
          </a:pPr>
          <a:r>
            <a:rPr lang="es-AR" sz="1700" kern="1200"/>
            <a:t>Recursos No renovables con servicios reciclables: es recuperable en un futuro más o menos inmediato por medio de un proceso industrial.</a:t>
          </a:r>
          <a:endParaRPr lang="en-US" sz="1700" kern="1200"/>
        </a:p>
        <a:p>
          <a:pPr marL="171450" lvl="1" indent="-171450" algn="l" defTabSz="755650">
            <a:lnSpc>
              <a:spcPct val="90000"/>
            </a:lnSpc>
            <a:spcBef>
              <a:spcPct val="0"/>
            </a:spcBef>
            <a:spcAft>
              <a:spcPct val="20000"/>
            </a:spcAft>
            <a:buChar char="•"/>
          </a:pPr>
          <a:r>
            <a:rPr lang="es-AR" sz="1700" kern="1200"/>
            <a:t>Recursos Renovables: regeneración inmediata; un mecanismo de base biológica.</a:t>
          </a:r>
          <a:endParaRPr lang="en-US" sz="1700" kern="1200"/>
        </a:p>
        <a:p>
          <a:pPr marL="171450" lvl="1" indent="-171450" algn="l" defTabSz="755650">
            <a:lnSpc>
              <a:spcPct val="90000"/>
            </a:lnSpc>
            <a:spcBef>
              <a:spcPct val="0"/>
            </a:spcBef>
            <a:spcAft>
              <a:spcPct val="20000"/>
            </a:spcAft>
            <a:buChar char="•"/>
          </a:pPr>
          <a:r>
            <a:rPr lang="es-AR" sz="1700" kern="1200"/>
            <a:t>Recurso Ambiental: no implica su agotamiento; tiene rápida capacidad de regeneración. Ej: aire, agua, etc.)</a:t>
          </a:r>
          <a:endParaRPr lang="en-US" sz="1700" kern="1200"/>
        </a:p>
      </dsp:txBody>
      <dsp:txXfrm>
        <a:off x="0" y="3129056"/>
        <a:ext cx="6797675" cy="214038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0FF3D-D2EA-4B86-9660-994E059E582A}">
      <dsp:nvSpPr>
        <dsp:cNvPr id="0" name=""/>
        <dsp:cNvSpPr/>
      </dsp:nvSpPr>
      <dsp:spPr>
        <a:xfrm>
          <a:off x="0" y="160460"/>
          <a:ext cx="6797675" cy="192699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AR" sz="2700" kern="1200"/>
            <a:t>El enfoque tradicional de la Planificación Hídrica conduce de manera directa a situaciones de conflicto y crisis en el uso del recurso.</a:t>
          </a:r>
          <a:endParaRPr lang="en-US" sz="2700" kern="1200"/>
        </a:p>
      </dsp:txBody>
      <dsp:txXfrm>
        <a:off x="94068" y="254528"/>
        <a:ext cx="6609539" cy="1738854"/>
      </dsp:txXfrm>
    </dsp:sp>
    <dsp:sp modelId="{A14105B2-E476-40BC-B55F-94B9ADB43257}">
      <dsp:nvSpPr>
        <dsp:cNvPr id="0" name=""/>
        <dsp:cNvSpPr/>
      </dsp:nvSpPr>
      <dsp:spPr>
        <a:xfrm>
          <a:off x="0" y="2165211"/>
          <a:ext cx="6797675" cy="1926990"/>
        </a:xfrm>
        <a:prstGeom prst="roundRect">
          <a:avLst/>
        </a:prstGeom>
        <a:solidFill>
          <a:schemeClr val="accent2">
            <a:hueOff val="3240090"/>
            <a:satOff val="451"/>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AR" sz="2700" kern="1200"/>
            <a:t>El enfoque más adecuado a fin de resolver el problema mundial de la escasez de agua es:</a:t>
          </a:r>
          <a:endParaRPr lang="en-US" sz="2700" kern="1200"/>
        </a:p>
      </dsp:txBody>
      <dsp:txXfrm>
        <a:off x="94068" y="2259279"/>
        <a:ext cx="6609539" cy="1738854"/>
      </dsp:txXfrm>
    </dsp:sp>
    <dsp:sp modelId="{692D2251-142D-45DF-A96E-EBA7D2AA89C1}">
      <dsp:nvSpPr>
        <dsp:cNvPr id="0" name=""/>
        <dsp:cNvSpPr/>
      </dsp:nvSpPr>
      <dsp:spPr>
        <a:xfrm>
          <a:off x="0" y="4092201"/>
          <a:ext cx="6797675" cy="1397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s-AR" sz="2100" kern="1200"/>
            <a:t>El desarrollo de fuentes alternativas de agua mediante el uso de técnicas apropiadas, particularmente el reúso</a:t>
          </a:r>
          <a:endParaRPr lang="en-US" sz="2100" kern="1200"/>
        </a:p>
        <a:p>
          <a:pPr marL="228600" lvl="1" indent="-228600" algn="l" defTabSz="933450">
            <a:lnSpc>
              <a:spcPct val="90000"/>
            </a:lnSpc>
            <a:spcBef>
              <a:spcPct val="0"/>
            </a:spcBef>
            <a:spcAft>
              <a:spcPct val="20000"/>
            </a:spcAft>
            <a:buChar char="•"/>
          </a:pPr>
          <a:r>
            <a:rPr lang="es-AR" sz="2100" kern="1200"/>
            <a:t>El manejo eficiente</a:t>
          </a:r>
          <a:endParaRPr lang="en-US" sz="2100" kern="1200"/>
        </a:p>
        <a:p>
          <a:pPr marL="228600" lvl="1" indent="-228600" algn="l" defTabSz="933450">
            <a:lnSpc>
              <a:spcPct val="90000"/>
            </a:lnSpc>
            <a:spcBef>
              <a:spcPct val="0"/>
            </a:spcBef>
            <a:spcAft>
              <a:spcPct val="20000"/>
            </a:spcAft>
            <a:buChar char="•"/>
          </a:pPr>
          <a:r>
            <a:rPr lang="es-AR" sz="2100" kern="1200"/>
            <a:t>Control adecuado para reducir el consumo</a:t>
          </a:r>
          <a:endParaRPr lang="en-US" sz="2100" kern="1200"/>
        </a:p>
      </dsp:txBody>
      <dsp:txXfrm>
        <a:off x="0" y="4092201"/>
        <a:ext cx="6797675" cy="139725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45C32-04DC-4908-9798-240C4A7ECEDB}">
      <dsp:nvSpPr>
        <dsp:cNvPr id="0" name=""/>
        <dsp:cNvSpPr/>
      </dsp:nvSpPr>
      <dsp:spPr>
        <a:xfrm>
          <a:off x="0" y="0"/>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1B7358-260D-46C2-8903-A36FE7D17123}">
      <dsp:nvSpPr>
        <dsp:cNvPr id="0" name=""/>
        <dsp:cNvSpPr/>
      </dsp:nvSpPr>
      <dsp:spPr>
        <a:xfrm>
          <a:off x="0" y="0"/>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AR" sz="1900" kern="1200"/>
            <a:t>La creciente escasez del recurso para el riego y los costos elevados de los fertilizantes hacen del reúso una opción interesante.</a:t>
          </a:r>
          <a:endParaRPr lang="en-US" sz="1900" kern="1200"/>
        </a:p>
      </dsp:txBody>
      <dsp:txXfrm>
        <a:off x="0" y="0"/>
        <a:ext cx="6797675" cy="1412477"/>
      </dsp:txXfrm>
    </dsp:sp>
    <dsp:sp modelId="{17AD5F8E-8414-4403-8178-C739B6F0362B}">
      <dsp:nvSpPr>
        <dsp:cNvPr id="0" name=""/>
        <dsp:cNvSpPr/>
      </dsp:nvSpPr>
      <dsp:spPr>
        <a:xfrm>
          <a:off x="0" y="1412478"/>
          <a:ext cx="6797675"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D7DF91-B547-4004-A6BD-C5F788951D65}">
      <dsp:nvSpPr>
        <dsp:cNvPr id="0" name=""/>
        <dsp:cNvSpPr/>
      </dsp:nvSpPr>
      <dsp:spPr>
        <a:xfrm>
          <a:off x="0" y="1412477"/>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AR" sz="1900" kern="1200"/>
            <a:t>La seguridad de que los riesgos para la salud y el daño al suelo son mínimos cuando se toman las precauciones necesarias</a:t>
          </a:r>
          <a:endParaRPr lang="en-US" sz="1900" kern="1200"/>
        </a:p>
      </dsp:txBody>
      <dsp:txXfrm>
        <a:off x="0" y="1412477"/>
        <a:ext cx="6797675" cy="1412477"/>
      </dsp:txXfrm>
    </dsp:sp>
    <dsp:sp modelId="{40105EBE-4684-4B67-84F6-96D41F26C741}">
      <dsp:nvSpPr>
        <dsp:cNvPr id="0" name=""/>
        <dsp:cNvSpPr/>
      </dsp:nvSpPr>
      <dsp:spPr>
        <a:xfrm>
          <a:off x="0" y="2824956"/>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DB202F-4A52-485F-861D-2FC5867C74CF}">
      <dsp:nvSpPr>
        <dsp:cNvPr id="0" name=""/>
        <dsp:cNvSpPr/>
      </dsp:nvSpPr>
      <dsp:spPr>
        <a:xfrm>
          <a:off x="0" y="2824955"/>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AR" sz="1900" kern="1200"/>
            <a:t>El reconocimiento del valor de esta práctica por parte de los planificadores del recurso.</a:t>
          </a:r>
          <a:endParaRPr lang="en-US" sz="1900" kern="1200"/>
        </a:p>
      </dsp:txBody>
      <dsp:txXfrm>
        <a:off x="0" y="2824955"/>
        <a:ext cx="6797675" cy="1412477"/>
      </dsp:txXfrm>
    </dsp:sp>
    <dsp:sp modelId="{B2D02DD1-4D7D-4E26-8F76-7D39DA2A3066}">
      <dsp:nvSpPr>
        <dsp:cNvPr id="0" name=""/>
        <dsp:cNvSpPr/>
      </dsp:nvSpPr>
      <dsp:spPr>
        <a:xfrm>
          <a:off x="0" y="4237434"/>
          <a:ext cx="6797675"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8D1410-A4FF-4698-AE9A-484CF156EF34}">
      <dsp:nvSpPr>
        <dsp:cNvPr id="0" name=""/>
        <dsp:cNvSpPr/>
      </dsp:nvSpPr>
      <dsp:spPr>
        <a:xfrm>
          <a:off x="0" y="4237433"/>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AR" sz="1900" i="1" kern="1200"/>
            <a:t>La sustentabilidad del agua considera el uso del agua como sustento de la capacidad de la sociedad humana para permanecer y florecer en un futuro indeterminado sin afectar la integridad del ciclo hidrológico o los sistemas ecológicos que dependen de él.</a:t>
          </a:r>
          <a:endParaRPr lang="en-US" sz="1900" kern="1200"/>
        </a:p>
      </dsp:txBody>
      <dsp:txXfrm>
        <a:off x="0" y="4237433"/>
        <a:ext cx="6797675" cy="14124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198924-2C6B-4EC9-9A65-7B9B08A9895E}">
      <dsp:nvSpPr>
        <dsp:cNvPr id="0" name=""/>
        <dsp:cNvSpPr/>
      </dsp:nvSpPr>
      <dsp:spPr>
        <a:xfrm>
          <a:off x="0" y="23385"/>
          <a:ext cx="6797675" cy="1827393"/>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AR" sz="2100" kern="1200"/>
            <a:t>La productividad de las tierras de regadío es aproximadamente tres veces superior a la de las de secano. </a:t>
          </a:r>
          <a:endParaRPr lang="en-US" sz="2100" kern="1200"/>
        </a:p>
      </dsp:txBody>
      <dsp:txXfrm>
        <a:off x="89206" y="112591"/>
        <a:ext cx="6619263" cy="1648981"/>
      </dsp:txXfrm>
    </dsp:sp>
    <dsp:sp modelId="{5DD5A797-8F7C-4911-B91F-27966A607AED}">
      <dsp:nvSpPr>
        <dsp:cNvPr id="0" name=""/>
        <dsp:cNvSpPr/>
      </dsp:nvSpPr>
      <dsp:spPr>
        <a:xfrm>
          <a:off x="0" y="1911259"/>
          <a:ext cx="6797675" cy="1827393"/>
        </a:xfrm>
        <a:prstGeom prst="roundRect">
          <a:avLst/>
        </a:prstGeom>
        <a:solidFill>
          <a:schemeClr val="accent5">
            <a:hueOff val="187884"/>
            <a:satOff val="18001"/>
            <a:lumOff val="441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AR" sz="2100" kern="1200"/>
            <a:t>La inversión en la mejora de los regadíos supone una garantía frente a las variaciones pluviométricas y estabiliza la producción agrícola, impulsando la productividad de los cultivos y permitiendo que los agricultores diversifiquen su actividad. </a:t>
          </a:r>
          <a:endParaRPr lang="en-US" sz="2100" kern="1200"/>
        </a:p>
      </dsp:txBody>
      <dsp:txXfrm>
        <a:off x="89206" y="2000465"/>
        <a:ext cx="6619263" cy="1648981"/>
      </dsp:txXfrm>
    </dsp:sp>
    <dsp:sp modelId="{A431F71F-3014-4437-B9CC-B367D5E2DB04}">
      <dsp:nvSpPr>
        <dsp:cNvPr id="0" name=""/>
        <dsp:cNvSpPr/>
      </dsp:nvSpPr>
      <dsp:spPr>
        <a:xfrm>
          <a:off x="0" y="3799132"/>
          <a:ext cx="6797675" cy="1827393"/>
        </a:xfrm>
        <a:prstGeom prst="roundRect">
          <a:avLst/>
        </a:prstGeom>
        <a:solidFill>
          <a:schemeClr val="accent5">
            <a:hueOff val="375767"/>
            <a:satOff val="36001"/>
            <a:lumOff val="88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AR" sz="2100" kern="1200"/>
            <a:t>Esto se refleja en un incremento y una menor volatilidad de los ingresos agrícolas. </a:t>
          </a:r>
          <a:endParaRPr lang="en-US" sz="2100" kern="1200"/>
        </a:p>
      </dsp:txBody>
      <dsp:txXfrm>
        <a:off x="89206" y="3888338"/>
        <a:ext cx="6619263" cy="16489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DE9E1-5FF4-4912-87D2-D4CAFFC48A99}">
      <dsp:nvSpPr>
        <dsp:cNvPr id="0" name=""/>
        <dsp:cNvSpPr/>
      </dsp:nvSpPr>
      <dsp:spPr>
        <a:xfrm>
          <a:off x="0" y="24537"/>
          <a:ext cx="6797675" cy="182662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AR" sz="2100" kern="1200"/>
            <a:t>Un sistema de producción predecible y estable tiene un efecto positivo en los proveedores de servicios para el sector, incrementando el efecto multiplicador no agrícola de la inversión. </a:t>
          </a:r>
          <a:endParaRPr lang="en-US" sz="2100" kern="1200"/>
        </a:p>
      </dsp:txBody>
      <dsp:txXfrm>
        <a:off x="89168" y="113705"/>
        <a:ext cx="6619339" cy="1648289"/>
      </dsp:txXfrm>
    </dsp:sp>
    <dsp:sp modelId="{0DCE2E3A-F4A4-4EB6-B601-58E86E22D420}">
      <dsp:nvSpPr>
        <dsp:cNvPr id="0" name=""/>
        <dsp:cNvSpPr/>
      </dsp:nvSpPr>
      <dsp:spPr>
        <a:xfrm>
          <a:off x="0" y="1911643"/>
          <a:ext cx="6797675" cy="1826625"/>
        </a:xfrm>
        <a:prstGeom prst="roundRect">
          <a:avLst/>
        </a:prstGeom>
        <a:solidFill>
          <a:schemeClr val="accent5">
            <a:hueOff val="187884"/>
            <a:satOff val="18001"/>
            <a:lumOff val="441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AR" sz="2100" kern="1200"/>
            <a:t>La inversión en el fomento de aguas revaloriza la tierra. </a:t>
          </a:r>
          <a:endParaRPr lang="en-US" sz="2100" kern="1200"/>
        </a:p>
      </dsp:txBody>
      <dsp:txXfrm>
        <a:off x="89168" y="2000811"/>
        <a:ext cx="6619339" cy="1648289"/>
      </dsp:txXfrm>
    </dsp:sp>
    <dsp:sp modelId="{D7DD2C21-48DA-4176-AEEC-621592496B76}">
      <dsp:nvSpPr>
        <dsp:cNvPr id="0" name=""/>
        <dsp:cNvSpPr/>
      </dsp:nvSpPr>
      <dsp:spPr>
        <a:xfrm>
          <a:off x="0" y="3798748"/>
          <a:ext cx="6797675" cy="1826625"/>
        </a:xfrm>
        <a:prstGeom prst="roundRect">
          <a:avLst/>
        </a:prstGeom>
        <a:solidFill>
          <a:schemeClr val="accent5">
            <a:hueOff val="375767"/>
            <a:satOff val="36001"/>
            <a:lumOff val="88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AR" sz="2100" kern="1200"/>
            <a:t>Las obras en pequeña escala para el acopio de aguas, el riego y el drenaje realizadas con mano de obra local son viables económicamente y, una vez que se ha instalado la infraestructura básica con financiación pública, también se hace viable una mayor inversión privada. </a:t>
          </a:r>
          <a:endParaRPr lang="en-US" sz="2100" kern="1200"/>
        </a:p>
      </dsp:txBody>
      <dsp:txXfrm>
        <a:off x="89168" y="3887916"/>
        <a:ext cx="6619339" cy="16482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6F9A8-47C6-40F0-8CD1-150E26142DEF}">
      <dsp:nvSpPr>
        <dsp:cNvPr id="0" name=""/>
        <dsp:cNvSpPr/>
      </dsp:nvSpPr>
      <dsp:spPr>
        <a:xfrm>
          <a:off x="0" y="88021"/>
          <a:ext cx="6797675" cy="1776623"/>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ES" sz="2500" kern="1200"/>
            <a:t>Estos conceptos se pueden agrupar en:</a:t>
          </a:r>
          <a:endParaRPr lang="en-US" sz="2500" kern="1200"/>
        </a:p>
      </dsp:txBody>
      <dsp:txXfrm>
        <a:off x="86728" y="174749"/>
        <a:ext cx="6624219" cy="1603167"/>
      </dsp:txXfrm>
    </dsp:sp>
    <dsp:sp modelId="{497E3A1D-80DE-4773-8452-8D1CC84F9DEE}">
      <dsp:nvSpPr>
        <dsp:cNvPr id="0" name=""/>
        <dsp:cNvSpPr/>
      </dsp:nvSpPr>
      <dsp:spPr>
        <a:xfrm>
          <a:off x="0" y="1936644"/>
          <a:ext cx="6797675" cy="1776623"/>
        </a:xfrm>
        <a:prstGeom prst="roundRect">
          <a:avLst/>
        </a:prstGeom>
        <a:solidFill>
          <a:schemeClr val="accent5">
            <a:hueOff val="187884"/>
            <a:satOff val="18001"/>
            <a:lumOff val="441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ES" sz="2500" u="sng" kern="1200"/>
            <a:t>Costes fijos </a:t>
          </a:r>
          <a:r>
            <a:rPr lang="es-ES" sz="2500" kern="1200"/>
            <a:t>(amortización y mantenimiento): son aquellos independientes del volumen del agua utilizada</a:t>
          </a:r>
          <a:endParaRPr lang="en-US" sz="2500" kern="1200"/>
        </a:p>
      </dsp:txBody>
      <dsp:txXfrm>
        <a:off x="86728" y="2023372"/>
        <a:ext cx="6624219" cy="1603167"/>
      </dsp:txXfrm>
    </dsp:sp>
    <dsp:sp modelId="{2757723B-4972-4D43-8033-D28E25DE4317}">
      <dsp:nvSpPr>
        <dsp:cNvPr id="0" name=""/>
        <dsp:cNvSpPr/>
      </dsp:nvSpPr>
      <dsp:spPr>
        <a:xfrm>
          <a:off x="0" y="3785267"/>
          <a:ext cx="6797675" cy="1776623"/>
        </a:xfrm>
        <a:prstGeom prst="roundRect">
          <a:avLst/>
        </a:prstGeom>
        <a:solidFill>
          <a:schemeClr val="accent5">
            <a:hueOff val="375767"/>
            <a:satOff val="36001"/>
            <a:lumOff val="88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ES" sz="2500" u="sng" kern="1200"/>
            <a:t>Costes de la gestión de las instalaciones de riego</a:t>
          </a:r>
          <a:r>
            <a:rPr lang="es-ES" sz="2500" kern="1200"/>
            <a:t>: son los costes de personal y mano de obra, los costes energéticos y gastos generales. Varían proporcionalmente al volumen de agua. </a:t>
          </a:r>
          <a:endParaRPr lang="en-US" sz="2500" kern="1200"/>
        </a:p>
      </dsp:txBody>
      <dsp:txXfrm>
        <a:off x="86728" y="3871995"/>
        <a:ext cx="6624219" cy="16031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C309C9-2F57-4E07-9128-981AB3D8F0C9}">
      <dsp:nvSpPr>
        <dsp:cNvPr id="0" name=""/>
        <dsp:cNvSpPr/>
      </dsp:nvSpPr>
      <dsp:spPr>
        <a:xfrm>
          <a:off x="0" y="119285"/>
          <a:ext cx="6797675" cy="131274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Criterios para estimar el precio del agua en Brasil:</a:t>
          </a:r>
        </a:p>
      </dsp:txBody>
      <dsp:txXfrm>
        <a:off x="64083" y="183368"/>
        <a:ext cx="6669509" cy="1184574"/>
      </dsp:txXfrm>
    </dsp:sp>
    <dsp:sp modelId="{20E9BD32-96A7-4EF8-B3A3-C3407AC0A877}">
      <dsp:nvSpPr>
        <dsp:cNvPr id="0" name=""/>
        <dsp:cNvSpPr/>
      </dsp:nvSpPr>
      <dsp:spPr>
        <a:xfrm>
          <a:off x="0" y="1432025"/>
          <a:ext cx="6797675" cy="4098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i="1" u="sng" kern="1200"/>
            <a:t>Financieros</a:t>
          </a:r>
          <a:r>
            <a:rPr lang="en-US" sz="2600" kern="1200"/>
            <a:t>: 	Recuperación de las inversiones</a:t>
          </a:r>
        </a:p>
        <a:p>
          <a:pPr marL="457200" lvl="2" indent="-228600" algn="l" defTabSz="1155700">
            <a:lnSpc>
              <a:spcPct val="90000"/>
            </a:lnSpc>
            <a:spcBef>
              <a:spcPct val="0"/>
            </a:spcBef>
            <a:spcAft>
              <a:spcPct val="20000"/>
            </a:spcAft>
            <a:buChar char="•"/>
          </a:pPr>
          <a:r>
            <a:rPr lang="en-US" sz="2600" kern="1200"/>
            <a:t>Generación de recursos para expansión.</a:t>
          </a:r>
        </a:p>
        <a:p>
          <a:pPr marL="228600" lvl="1" indent="-228600" algn="l" defTabSz="1155700">
            <a:lnSpc>
              <a:spcPct val="90000"/>
            </a:lnSpc>
            <a:spcBef>
              <a:spcPct val="0"/>
            </a:spcBef>
            <a:spcAft>
              <a:spcPct val="20000"/>
            </a:spcAft>
            <a:buChar char="•"/>
          </a:pPr>
          <a:r>
            <a:rPr lang="en-US" sz="2600" u="sng" kern="1200"/>
            <a:t>Económicos</a:t>
          </a:r>
          <a:r>
            <a:rPr lang="en-US" sz="2600" kern="1200"/>
            <a:t>: el uso productivo evitando el despilfarro</a:t>
          </a:r>
        </a:p>
        <a:p>
          <a:pPr marL="228600" lvl="1" indent="-228600" algn="l" defTabSz="1155700">
            <a:lnSpc>
              <a:spcPct val="90000"/>
            </a:lnSpc>
            <a:spcBef>
              <a:spcPct val="0"/>
            </a:spcBef>
            <a:spcAft>
              <a:spcPct val="20000"/>
            </a:spcAft>
            <a:buChar char="•"/>
          </a:pPr>
          <a:r>
            <a:rPr lang="en-US" sz="2600" u="sng" kern="1200"/>
            <a:t>Distribución de la renta</a:t>
          </a:r>
          <a:r>
            <a:rPr lang="en-US" sz="2600" kern="1200"/>
            <a:t>: el criterio de cálculo tiene en cuenta la capacidad de pago del adquiriente.</a:t>
          </a:r>
        </a:p>
        <a:p>
          <a:pPr marL="228600" lvl="1" indent="-228600" algn="l" defTabSz="1155700">
            <a:lnSpc>
              <a:spcPct val="90000"/>
            </a:lnSpc>
            <a:spcBef>
              <a:spcPct val="0"/>
            </a:spcBef>
            <a:spcAft>
              <a:spcPct val="20000"/>
            </a:spcAft>
            <a:buChar char="•"/>
          </a:pPr>
          <a:r>
            <a:rPr lang="en-US" sz="2600" u="sng" kern="1200"/>
            <a:t>Igualdad Social</a:t>
          </a:r>
          <a:r>
            <a:rPr lang="en-US" sz="2600" kern="1200"/>
            <a:t>: contribución a la utilización del recurso ambiental para fines económicos.</a:t>
          </a:r>
        </a:p>
      </dsp:txBody>
      <dsp:txXfrm>
        <a:off x="0" y="1432025"/>
        <a:ext cx="6797675" cy="40986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B8E75-FEBF-4151-91A8-0D19EC3CD5DD}">
      <dsp:nvSpPr>
        <dsp:cNvPr id="0" name=""/>
        <dsp:cNvSpPr/>
      </dsp:nvSpPr>
      <dsp:spPr>
        <a:xfrm>
          <a:off x="0" y="95776"/>
          <a:ext cx="6797675" cy="1771453"/>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ES" sz="2500" kern="1200"/>
            <a:t>En general es debido a la iniciativa empresarial de los agricultores.</a:t>
          </a:r>
          <a:endParaRPr lang="en-US" sz="2500" kern="1200"/>
        </a:p>
      </dsp:txBody>
      <dsp:txXfrm>
        <a:off x="86475" y="182251"/>
        <a:ext cx="6624725" cy="1598503"/>
      </dsp:txXfrm>
    </dsp:sp>
    <dsp:sp modelId="{3AF41054-108B-4B2A-ACF2-1A86F80A9E22}">
      <dsp:nvSpPr>
        <dsp:cNvPr id="0" name=""/>
        <dsp:cNvSpPr/>
      </dsp:nvSpPr>
      <dsp:spPr>
        <a:xfrm>
          <a:off x="0" y="1939229"/>
          <a:ext cx="6797675" cy="1771453"/>
        </a:xfrm>
        <a:prstGeom prst="roundRect">
          <a:avLst/>
        </a:prstGeom>
        <a:solidFill>
          <a:schemeClr val="accent5">
            <a:hueOff val="187884"/>
            <a:satOff val="18001"/>
            <a:lumOff val="441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ES" sz="2500" kern="1200"/>
            <a:t>Puede ser individual o agrupar a pequeños productores.</a:t>
          </a:r>
          <a:endParaRPr lang="en-US" sz="2500" kern="1200"/>
        </a:p>
      </dsp:txBody>
      <dsp:txXfrm>
        <a:off x="86475" y="2025704"/>
        <a:ext cx="6624725" cy="1598503"/>
      </dsp:txXfrm>
    </dsp:sp>
    <dsp:sp modelId="{4356DA69-9507-49A6-BEEE-26D39E90E3D5}">
      <dsp:nvSpPr>
        <dsp:cNvPr id="0" name=""/>
        <dsp:cNvSpPr/>
      </dsp:nvSpPr>
      <dsp:spPr>
        <a:xfrm>
          <a:off x="0" y="3782682"/>
          <a:ext cx="6797675" cy="1771453"/>
        </a:xfrm>
        <a:prstGeom prst="roundRect">
          <a:avLst/>
        </a:prstGeom>
        <a:solidFill>
          <a:schemeClr val="accent5">
            <a:hueOff val="375767"/>
            <a:satOff val="36001"/>
            <a:lumOff val="88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ES" sz="2500" kern="1200"/>
            <a:t>Consiste en una </a:t>
          </a:r>
          <a:r>
            <a:rPr lang="es-ES" sz="2500" i="1" kern="1200"/>
            <a:t>perforación subterránea</a:t>
          </a:r>
          <a:r>
            <a:rPr lang="es-ES" sz="2500" kern="1200"/>
            <a:t>, la instalación de un </a:t>
          </a:r>
          <a:r>
            <a:rPr lang="es-ES" sz="2500" i="1" kern="1200"/>
            <a:t>equipo de bombeo</a:t>
          </a:r>
          <a:r>
            <a:rPr lang="es-ES" sz="2500" kern="1200"/>
            <a:t> y la construcción de </a:t>
          </a:r>
          <a:r>
            <a:rPr lang="es-ES" sz="2500" i="1" kern="1200"/>
            <a:t>redes de transporte </a:t>
          </a:r>
          <a:r>
            <a:rPr lang="es-ES" sz="2500" kern="1200"/>
            <a:t>hasta las parcelas.</a:t>
          </a:r>
          <a:endParaRPr lang="en-US" sz="2500" kern="1200"/>
        </a:p>
      </dsp:txBody>
      <dsp:txXfrm>
        <a:off x="86475" y="3869157"/>
        <a:ext cx="6624725" cy="15985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9D52B-3D45-4D2A-A3F2-9BF7E04808D5}">
      <dsp:nvSpPr>
        <dsp:cNvPr id="0" name=""/>
        <dsp:cNvSpPr/>
      </dsp:nvSpPr>
      <dsp:spPr>
        <a:xfrm>
          <a:off x="0" y="60535"/>
          <a:ext cx="6797675" cy="131093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Los sistemas mas comunes son:</a:t>
          </a:r>
        </a:p>
      </dsp:txBody>
      <dsp:txXfrm>
        <a:off x="63994" y="124529"/>
        <a:ext cx="6669687" cy="1182942"/>
      </dsp:txXfrm>
    </dsp:sp>
    <dsp:sp modelId="{5BF5AE94-4D40-4533-BEC4-74703C374CEA}">
      <dsp:nvSpPr>
        <dsp:cNvPr id="0" name=""/>
        <dsp:cNvSpPr/>
      </dsp:nvSpPr>
      <dsp:spPr>
        <a:xfrm>
          <a:off x="0" y="1466505"/>
          <a:ext cx="6797675" cy="1310930"/>
        </a:xfrm>
        <a:prstGeom prst="roundRect">
          <a:avLst/>
        </a:prstGeom>
        <a:solidFill>
          <a:schemeClr val="accent2">
            <a:hueOff val="1080030"/>
            <a:satOff val="150"/>
            <a:lumOff val="1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a:t>Percusión </a:t>
          </a:r>
          <a:r>
            <a:rPr lang="en-US" sz="3300" kern="1200"/>
            <a:t>(profundidades entre 300-600m)</a:t>
          </a:r>
        </a:p>
      </dsp:txBody>
      <dsp:txXfrm>
        <a:off x="63994" y="1530499"/>
        <a:ext cx="6669687" cy="1182942"/>
      </dsp:txXfrm>
    </dsp:sp>
    <dsp:sp modelId="{224DBF00-2914-4174-AD7C-C320E6BAE8FA}">
      <dsp:nvSpPr>
        <dsp:cNvPr id="0" name=""/>
        <dsp:cNvSpPr/>
      </dsp:nvSpPr>
      <dsp:spPr>
        <a:xfrm>
          <a:off x="0" y="2872476"/>
          <a:ext cx="6797675" cy="1310930"/>
        </a:xfrm>
        <a:prstGeom prst="roundRect">
          <a:avLst/>
        </a:prstGeom>
        <a:solidFill>
          <a:schemeClr val="accent2">
            <a:hueOff val="2160060"/>
            <a:satOff val="301"/>
            <a:lumOff val="2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a:t>Rotación</a:t>
          </a:r>
          <a:r>
            <a:rPr lang="en-US" sz="3300" kern="1200"/>
            <a:t> (directa: menores 1000m; inversa: 400-800mm)</a:t>
          </a:r>
        </a:p>
      </dsp:txBody>
      <dsp:txXfrm>
        <a:off x="63994" y="2936470"/>
        <a:ext cx="6669687" cy="1182942"/>
      </dsp:txXfrm>
    </dsp:sp>
    <dsp:sp modelId="{C9A680E5-02A1-4F72-8778-102B2CCFF164}">
      <dsp:nvSpPr>
        <dsp:cNvPr id="0" name=""/>
        <dsp:cNvSpPr/>
      </dsp:nvSpPr>
      <dsp:spPr>
        <a:xfrm>
          <a:off x="0" y="4278446"/>
          <a:ext cx="6797675" cy="1310930"/>
        </a:xfrm>
        <a:prstGeom prst="roundRect">
          <a:avLst/>
        </a:prstGeom>
        <a:solidFill>
          <a:schemeClr val="accent2">
            <a:hueOff val="3240090"/>
            <a:satOff val="451"/>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a:t>Rotopercusión </a:t>
          </a:r>
          <a:r>
            <a:rPr lang="en-US" sz="3300" kern="1200"/>
            <a:t>(entre 200-600 metros)</a:t>
          </a:r>
        </a:p>
      </dsp:txBody>
      <dsp:txXfrm>
        <a:off x="63994" y="4342440"/>
        <a:ext cx="6669687" cy="118294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86654-67FC-4D32-8CC5-C764A8E9115F}">
      <dsp:nvSpPr>
        <dsp:cNvPr id="0" name=""/>
        <dsp:cNvSpPr/>
      </dsp:nvSpPr>
      <dsp:spPr>
        <a:xfrm>
          <a:off x="0" y="434736"/>
          <a:ext cx="6797675" cy="1539719"/>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S" sz="2800" kern="1200"/>
            <a:t>La intensificación del uso del recurso resulta en la insuficiencia de éste para satisfacer una demanda frecuentemente creciente.</a:t>
          </a:r>
          <a:endParaRPr lang="en-US" sz="2800" kern="1200"/>
        </a:p>
      </dsp:txBody>
      <dsp:txXfrm>
        <a:off x="75163" y="509899"/>
        <a:ext cx="6647349" cy="1389393"/>
      </dsp:txXfrm>
    </dsp:sp>
    <dsp:sp modelId="{21A77CB4-04C6-4662-A1CC-8E1D3CB2B819}">
      <dsp:nvSpPr>
        <dsp:cNvPr id="0" name=""/>
        <dsp:cNvSpPr/>
      </dsp:nvSpPr>
      <dsp:spPr>
        <a:xfrm>
          <a:off x="0" y="2055096"/>
          <a:ext cx="6797675" cy="1539719"/>
        </a:xfrm>
        <a:prstGeom prst="roundRect">
          <a:avLst/>
        </a:prstGeom>
        <a:solidFill>
          <a:schemeClr val="accent5">
            <a:hueOff val="187884"/>
            <a:satOff val="18001"/>
            <a:lumOff val="441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S" sz="2800" kern="1200"/>
            <a:t>Resulta, entonces, necesario la utilización de recursos hídricos regenerados.</a:t>
          </a:r>
          <a:endParaRPr lang="en-US" sz="2800" kern="1200"/>
        </a:p>
      </dsp:txBody>
      <dsp:txXfrm>
        <a:off x="75163" y="2130259"/>
        <a:ext cx="6647349" cy="1389393"/>
      </dsp:txXfrm>
    </dsp:sp>
    <dsp:sp modelId="{9259E160-C33B-48E1-A55B-BEF4A9B2C3E9}">
      <dsp:nvSpPr>
        <dsp:cNvPr id="0" name=""/>
        <dsp:cNvSpPr/>
      </dsp:nvSpPr>
      <dsp:spPr>
        <a:xfrm>
          <a:off x="0" y="3675456"/>
          <a:ext cx="6797675" cy="1539719"/>
        </a:xfrm>
        <a:prstGeom prst="roundRect">
          <a:avLst/>
        </a:prstGeom>
        <a:solidFill>
          <a:schemeClr val="accent5">
            <a:hueOff val="375767"/>
            <a:satOff val="36001"/>
            <a:lumOff val="88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S" sz="2800" kern="1200"/>
            <a:t>Dentro de los recursos hídricos regenerados se encuentran la </a:t>
          </a:r>
          <a:r>
            <a:rPr lang="es-ES" sz="2800" i="1" kern="1200"/>
            <a:t>desalinización y la reutilización</a:t>
          </a:r>
          <a:r>
            <a:rPr lang="es-ES" sz="2800" kern="1200"/>
            <a:t>.</a:t>
          </a:r>
          <a:endParaRPr lang="en-US" sz="2800" kern="1200"/>
        </a:p>
      </dsp:txBody>
      <dsp:txXfrm>
        <a:off x="75163" y="3750619"/>
        <a:ext cx="6647349" cy="138939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A774C0-9810-4CF9-8E25-5722DF412020}" type="datetimeFigureOut">
              <a:rPr lang="en-US" smtClean="0"/>
              <a:t>11/5/2020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176755-4312-4B89-B4D4-980E04DA1CAD}" type="slidenum">
              <a:rPr lang="en-US" smtClean="0"/>
              <a:t>‹#›</a:t>
            </a:fld>
            <a:endParaRPr lang="en-US"/>
          </a:p>
        </p:txBody>
      </p:sp>
    </p:spTree>
    <p:extLst>
      <p:ext uri="{BB962C8B-B14F-4D97-AF65-F5344CB8AC3E}">
        <p14:creationId xmlns:p14="http://schemas.microsoft.com/office/powerpoint/2010/main" val="4217154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Text Box 1">
            <a:extLst>
              <a:ext uri="{FF2B5EF4-FFF2-40B4-BE49-F238E27FC236}">
                <a16:creationId xmlns:a16="http://schemas.microsoft.com/office/drawing/2014/main" id="{FF279EF8-6DE5-460B-AE80-5FCB0A91E6DB}"/>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06499" name="Rectangle 2">
            <a:extLst>
              <a:ext uri="{FF2B5EF4-FFF2-40B4-BE49-F238E27FC236}">
                <a16:creationId xmlns:a16="http://schemas.microsoft.com/office/drawing/2014/main" id="{E9EBEE94-7E70-4B87-8FEB-3B7C8D53CB35}"/>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Text Box 1">
            <a:extLst>
              <a:ext uri="{FF2B5EF4-FFF2-40B4-BE49-F238E27FC236}">
                <a16:creationId xmlns:a16="http://schemas.microsoft.com/office/drawing/2014/main" id="{361EA16A-4C05-4DFB-9AD0-4F3176DAE9D4}"/>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15715" name="Rectangle 2">
            <a:extLst>
              <a:ext uri="{FF2B5EF4-FFF2-40B4-BE49-F238E27FC236}">
                <a16:creationId xmlns:a16="http://schemas.microsoft.com/office/drawing/2014/main" id="{F25EC06A-3E0D-47D3-B7B8-6A07E54CBAE6}"/>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Text Box 1">
            <a:extLst>
              <a:ext uri="{FF2B5EF4-FFF2-40B4-BE49-F238E27FC236}">
                <a16:creationId xmlns:a16="http://schemas.microsoft.com/office/drawing/2014/main" id="{65E06B65-C13D-4FF0-816F-356FB28E4A7D}"/>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16739" name="Rectangle 2">
            <a:extLst>
              <a:ext uri="{FF2B5EF4-FFF2-40B4-BE49-F238E27FC236}">
                <a16:creationId xmlns:a16="http://schemas.microsoft.com/office/drawing/2014/main" id="{2207F324-B296-4304-9C34-BA6E4DDAFB02}"/>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Text Box 2">
            <a:extLst>
              <a:ext uri="{FF2B5EF4-FFF2-40B4-BE49-F238E27FC236}">
                <a16:creationId xmlns:a16="http://schemas.microsoft.com/office/drawing/2014/main" id="{63946E83-C3C2-4882-9A26-08E474AE09E5}"/>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17763" name="Rectangle 3">
            <a:extLst>
              <a:ext uri="{FF2B5EF4-FFF2-40B4-BE49-F238E27FC236}">
                <a16:creationId xmlns:a16="http://schemas.microsoft.com/office/drawing/2014/main" id="{2DCE1303-F748-425C-B63A-56C437B7A987}"/>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Text Box 1">
            <a:extLst>
              <a:ext uri="{FF2B5EF4-FFF2-40B4-BE49-F238E27FC236}">
                <a16:creationId xmlns:a16="http://schemas.microsoft.com/office/drawing/2014/main" id="{1E5595C4-7028-4A33-95C7-94302322EED2}"/>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18787" name="Rectangle 2">
            <a:extLst>
              <a:ext uri="{FF2B5EF4-FFF2-40B4-BE49-F238E27FC236}">
                <a16:creationId xmlns:a16="http://schemas.microsoft.com/office/drawing/2014/main" id="{DB4E9918-6CEA-44BC-9B14-B9BBD324176B}"/>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Text Box 1">
            <a:extLst>
              <a:ext uri="{FF2B5EF4-FFF2-40B4-BE49-F238E27FC236}">
                <a16:creationId xmlns:a16="http://schemas.microsoft.com/office/drawing/2014/main" id="{4CF5D1CB-96D9-4344-B870-A62B36B3B9AA}"/>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19811" name="Rectangle 2">
            <a:extLst>
              <a:ext uri="{FF2B5EF4-FFF2-40B4-BE49-F238E27FC236}">
                <a16:creationId xmlns:a16="http://schemas.microsoft.com/office/drawing/2014/main" id="{160E8B36-7E1A-4499-98C3-18EBF926E4DB}"/>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Text Box 1">
            <a:extLst>
              <a:ext uri="{FF2B5EF4-FFF2-40B4-BE49-F238E27FC236}">
                <a16:creationId xmlns:a16="http://schemas.microsoft.com/office/drawing/2014/main" id="{09BCD9E1-CA55-4C07-81F9-985846595600}"/>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20835" name="Rectangle 2">
            <a:extLst>
              <a:ext uri="{FF2B5EF4-FFF2-40B4-BE49-F238E27FC236}">
                <a16:creationId xmlns:a16="http://schemas.microsoft.com/office/drawing/2014/main" id="{DB133E3D-34AF-4B1D-AB3C-C35529F946B0}"/>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Text Box 1">
            <a:extLst>
              <a:ext uri="{FF2B5EF4-FFF2-40B4-BE49-F238E27FC236}">
                <a16:creationId xmlns:a16="http://schemas.microsoft.com/office/drawing/2014/main" id="{A719F028-8C18-4DD9-BC23-4B6567CDCE20}"/>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21859" name="Rectangle 2">
            <a:extLst>
              <a:ext uri="{FF2B5EF4-FFF2-40B4-BE49-F238E27FC236}">
                <a16:creationId xmlns:a16="http://schemas.microsoft.com/office/drawing/2014/main" id="{1E33CB86-2A4F-4A83-B1B5-9F0ECD46A726}"/>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Text Box 1">
            <a:extLst>
              <a:ext uri="{FF2B5EF4-FFF2-40B4-BE49-F238E27FC236}">
                <a16:creationId xmlns:a16="http://schemas.microsoft.com/office/drawing/2014/main" id="{4DA09478-1D76-45EE-A2BC-EBA16B3D07F0}"/>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22883" name="Rectangle 2">
            <a:extLst>
              <a:ext uri="{FF2B5EF4-FFF2-40B4-BE49-F238E27FC236}">
                <a16:creationId xmlns:a16="http://schemas.microsoft.com/office/drawing/2014/main" id="{51810299-3793-4DB0-9D18-4A87B1F7F635}"/>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Text Box 1">
            <a:extLst>
              <a:ext uri="{FF2B5EF4-FFF2-40B4-BE49-F238E27FC236}">
                <a16:creationId xmlns:a16="http://schemas.microsoft.com/office/drawing/2014/main" id="{2667353A-DCFC-499C-B6ED-ED9B66178950}"/>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23907" name="Rectangle 2">
            <a:extLst>
              <a:ext uri="{FF2B5EF4-FFF2-40B4-BE49-F238E27FC236}">
                <a16:creationId xmlns:a16="http://schemas.microsoft.com/office/drawing/2014/main" id="{05A353DB-364F-4597-8B23-5C01080E145E}"/>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Text Box 1">
            <a:extLst>
              <a:ext uri="{FF2B5EF4-FFF2-40B4-BE49-F238E27FC236}">
                <a16:creationId xmlns:a16="http://schemas.microsoft.com/office/drawing/2014/main" id="{44ED4B35-4B37-41A9-A3D3-A26166D32117}"/>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24931" name="Rectangle 2">
            <a:extLst>
              <a:ext uri="{FF2B5EF4-FFF2-40B4-BE49-F238E27FC236}">
                <a16:creationId xmlns:a16="http://schemas.microsoft.com/office/drawing/2014/main" id="{AB228F52-4BEA-4653-B266-EF0415B43828}"/>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Text Box 1">
            <a:extLst>
              <a:ext uri="{FF2B5EF4-FFF2-40B4-BE49-F238E27FC236}">
                <a16:creationId xmlns:a16="http://schemas.microsoft.com/office/drawing/2014/main" id="{850C2798-4F88-4AB8-8BC4-7230DE297023}"/>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07523" name="Rectangle 2">
            <a:extLst>
              <a:ext uri="{FF2B5EF4-FFF2-40B4-BE49-F238E27FC236}">
                <a16:creationId xmlns:a16="http://schemas.microsoft.com/office/drawing/2014/main" id="{3BCD3690-5D4F-4D06-93AA-3B15FDB7BF2E}"/>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Text Box 1">
            <a:extLst>
              <a:ext uri="{FF2B5EF4-FFF2-40B4-BE49-F238E27FC236}">
                <a16:creationId xmlns:a16="http://schemas.microsoft.com/office/drawing/2014/main" id="{848C99C6-1177-4AB1-A739-0E3C4F9B9B0C}"/>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25955" name="Rectangle 2">
            <a:extLst>
              <a:ext uri="{FF2B5EF4-FFF2-40B4-BE49-F238E27FC236}">
                <a16:creationId xmlns:a16="http://schemas.microsoft.com/office/drawing/2014/main" id="{B56F282A-34D5-4495-8597-D01D336CAC3D}"/>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Text Box 1">
            <a:extLst>
              <a:ext uri="{FF2B5EF4-FFF2-40B4-BE49-F238E27FC236}">
                <a16:creationId xmlns:a16="http://schemas.microsoft.com/office/drawing/2014/main" id="{E141FA52-C5B1-495A-A808-9294DD2AF2ED}"/>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26979" name="Rectangle 2">
            <a:extLst>
              <a:ext uri="{FF2B5EF4-FFF2-40B4-BE49-F238E27FC236}">
                <a16:creationId xmlns:a16="http://schemas.microsoft.com/office/drawing/2014/main" id="{EEB5D75F-546F-452F-9EB6-8FCB747871D4}"/>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Text Box 1">
            <a:extLst>
              <a:ext uri="{FF2B5EF4-FFF2-40B4-BE49-F238E27FC236}">
                <a16:creationId xmlns:a16="http://schemas.microsoft.com/office/drawing/2014/main" id="{B36A5D91-624A-450A-81EB-91593FF518BE}"/>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28003" name="Rectangle 2">
            <a:extLst>
              <a:ext uri="{FF2B5EF4-FFF2-40B4-BE49-F238E27FC236}">
                <a16:creationId xmlns:a16="http://schemas.microsoft.com/office/drawing/2014/main" id="{5727398C-C9A2-492B-8F5C-337F07C7C83A}"/>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1 Marcador de imagen de diapositiva">
            <a:extLst>
              <a:ext uri="{FF2B5EF4-FFF2-40B4-BE49-F238E27FC236}">
                <a16:creationId xmlns:a16="http://schemas.microsoft.com/office/drawing/2014/main" id="{4486626B-8F79-4ED2-801F-DF0C09AEC909}"/>
              </a:ext>
            </a:extLst>
          </p:cNvPr>
          <p:cNvSpPr>
            <a:spLocks noGrp="1" noRot="1" noChangeAspect="1" noTextEdit="1"/>
          </p:cNvSpPr>
          <p:nvPr>
            <p:ph type="sldImg"/>
          </p:nvPr>
        </p:nvSpPr>
        <p:spPr>
          <a:xfrm>
            <a:off x="-16987838" y="-11796713"/>
            <a:ext cx="22139276" cy="12453938"/>
          </a:xfrm>
        </p:spPr>
      </p:sp>
      <p:sp>
        <p:nvSpPr>
          <p:cNvPr id="129027" name="2 Marcador de notas">
            <a:extLst>
              <a:ext uri="{FF2B5EF4-FFF2-40B4-BE49-F238E27FC236}">
                <a16:creationId xmlns:a16="http://schemas.microsoft.com/office/drawing/2014/main" id="{67321294-F78B-4258-88EA-ADDB21189C0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AR"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Text Box 1">
            <a:extLst>
              <a:ext uri="{FF2B5EF4-FFF2-40B4-BE49-F238E27FC236}">
                <a16:creationId xmlns:a16="http://schemas.microsoft.com/office/drawing/2014/main" id="{6EA6058D-7509-42CF-B3F5-CF10FC26E35B}"/>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30051" name="Rectangle 2">
            <a:extLst>
              <a:ext uri="{FF2B5EF4-FFF2-40B4-BE49-F238E27FC236}">
                <a16:creationId xmlns:a16="http://schemas.microsoft.com/office/drawing/2014/main" id="{1D3B4198-08CD-46CB-971C-01E5CE8C117A}"/>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Text Box 1">
            <a:extLst>
              <a:ext uri="{FF2B5EF4-FFF2-40B4-BE49-F238E27FC236}">
                <a16:creationId xmlns:a16="http://schemas.microsoft.com/office/drawing/2014/main" id="{B8C39CBE-7688-474F-8ED5-298A2FBACEC5}"/>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31075" name="Rectangle 2">
            <a:extLst>
              <a:ext uri="{FF2B5EF4-FFF2-40B4-BE49-F238E27FC236}">
                <a16:creationId xmlns:a16="http://schemas.microsoft.com/office/drawing/2014/main" id="{E797DF04-1746-402C-B7C4-95E3694EBE91}"/>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Text Box 1">
            <a:extLst>
              <a:ext uri="{FF2B5EF4-FFF2-40B4-BE49-F238E27FC236}">
                <a16:creationId xmlns:a16="http://schemas.microsoft.com/office/drawing/2014/main" id="{5AB194B9-EA97-4776-9A32-5F95C0B46F9A}"/>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32099" name="Rectangle 2">
            <a:extLst>
              <a:ext uri="{FF2B5EF4-FFF2-40B4-BE49-F238E27FC236}">
                <a16:creationId xmlns:a16="http://schemas.microsoft.com/office/drawing/2014/main" id="{93AE21F9-0CF7-486B-8D31-26C9BFD87B8A}"/>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Text Box 1">
            <a:extLst>
              <a:ext uri="{FF2B5EF4-FFF2-40B4-BE49-F238E27FC236}">
                <a16:creationId xmlns:a16="http://schemas.microsoft.com/office/drawing/2014/main" id="{911EB109-1C9C-49B1-B880-4C5CFFF67A8D}"/>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33123" name="Rectangle 2">
            <a:extLst>
              <a:ext uri="{FF2B5EF4-FFF2-40B4-BE49-F238E27FC236}">
                <a16:creationId xmlns:a16="http://schemas.microsoft.com/office/drawing/2014/main" id="{F9DE95B4-62A9-461D-9FEE-AA91485FC9A6}"/>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Text Box 1">
            <a:extLst>
              <a:ext uri="{FF2B5EF4-FFF2-40B4-BE49-F238E27FC236}">
                <a16:creationId xmlns:a16="http://schemas.microsoft.com/office/drawing/2014/main" id="{672A5CB0-4768-472E-84A0-4D9D9923271D}"/>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34147" name="Rectangle 2">
            <a:extLst>
              <a:ext uri="{FF2B5EF4-FFF2-40B4-BE49-F238E27FC236}">
                <a16:creationId xmlns:a16="http://schemas.microsoft.com/office/drawing/2014/main" id="{1539C910-84D6-4DFC-84A2-510B540E4C86}"/>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Text Box 1">
            <a:extLst>
              <a:ext uri="{FF2B5EF4-FFF2-40B4-BE49-F238E27FC236}">
                <a16:creationId xmlns:a16="http://schemas.microsoft.com/office/drawing/2014/main" id="{809CF630-CD69-4295-9C73-DC49FC95C51C}"/>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35171" name="Rectangle 2">
            <a:extLst>
              <a:ext uri="{FF2B5EF4-FFF2-40B4-BE49-F238E27FC236}">
                <a16:creationId xmlns:a16="http://schemas.microsoft.com/office/drawing/2014/main" id="{2932402E-6E48-4A04-8840-7D2C8D4A2702}"/>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Text Box 1">
            <a:extLst>
              <a:ext uri="{FF2B5EF4-FFF2-40B4-BE49-F238E27FC236}">
                <a16:creationId xmlns:a16="http://schemas.microsoft.com/office/drawing/2014/main" id="{E73E3A9F-B001-4940-BC55-DC23A2A84AB6}"/>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08547" name="Rectangle 2">
            <a:extLst>
              <a:ext uri="{FF2B5EF4-FFF2-40B4-BE49-F238E27FC236}">
                <a16:creationId xmlns:a16="http://schemas.microsoft.com/office/drawing/2014/main" id="{51C2B3EC-52AA-498B-9A22-72746D765B55}"/>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Text Box 1">
            <a:extLst>
              <a:ext uri="{FF2B5EF4-FFF2-40B4-BE49-F238E27FC236}">
                <a16:creationId xmlns:a16="http://schemas.microsoft.com/office/drawing/2014/main" id="{DD9B6B56-0528-4347-940B-F83DAAD05AAD}"/>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36195" name="Rectangle 2">
            <a:extLst>
              <a:ext uri="{FF2B5EF4-FFF2-40B4-BE49-F238E27FC236}">
                <a16:creationId xmlns:a16="http://schemas.microsoft.com/office/drawing/2014/main" id="{668CC620-3537-4981-AA26-958E78A7BF13}"/>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Text Box 1">
            <a:extLst>
              <a:ext uri="{FF2B5EF4-FFF2-40B4-BE49-F238E27FC236}">
                <a16:creationId xmlns:a16="http://schemas.microsoft.com/office/drawing/2014/main" id="{0E200DA2-EE0B-4CA8-805A-8982DC3A696D}"/>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37219" name="Rectangle 2">
            <a:extLst>
              <a:ext uri="{FF2B5EF4-FFF2-40B4-BE49-F238E27FC236}">
                <a16:creationId xmlns:a16="http://schemas.microsoft.com/office/drawing/2014/main" id="{B8E0FA56-24B5-45C8-84AE-EA058A822FBA}"/>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Text Box 1">
            <a:extLst>
              <a:ext uri="{FF2B5EF4-FFF2-40B4-BE49-F238E27FC236}">
                <a16:creationId xmlns:a16="http://schemas.microsoft.com/office/drawing/2014/main" id="{9C66CB1B-949E-430F-90D5-EACF571C9A4B}"/>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38243" name="Rectangle 2">
            <a:extLst>
              <a:ext uri="{FF2B5EF4-FFF2-40B4-BE49-F238E27FC236}">
                <a16:creationId xmlns:a16="http://schemas.microsoft.com/office/drawing/2014/main" id="{564E7FF8-FF6E-4610-A7C6-63B969C51A73}"/>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Text Box 1">
            <a:extLst>
              <a:ext uri="{FF2B5EF4-FFF2-40B4-BE49-F238E27FC236}">
                <a16:creationId xmlns:a16="http://schemas.microsoft.com/office/drawing/2014/main" id="{9E9FE07E-7AFE-457A-8C13-96C23F51481A}"/>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39267" name="Rectangle 2">
            <a:extLst>
              <a:ext uri="{FF2B5EF4-FFF2-40B4-BE49-F238E27FC236}">
                <a16:creationId xmlns:a16="http://schemas.microsoft.com/office/drawing/2014/main" id="{AA6952FC-3B74-4BDF-B67C-B9229BBED3F6}"/>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90" name="Text Box 1">
            <a:extLst>
              <a:ext uri="{FF2B5EF4-FFF2-40B4-BE49-F238E27FC236}">
                <a16:creationId xmlns:a16="http://schemas.microsoft.com/office/drawing/2014/main" id="{20E084F3-7017-4D82-BC23-DF40B978CF31}"/>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40291" name="Rectangle 2">
            <a:extLst>
              <a:ext uri="{FF2B5EF4-FFF2-40B4-BE49-F238E27FC236}">
                <a16:creationId xmlns:a16="http://schemas.microsoft.com/office/drawing/2014/main" id="{5B91A6A7-39E8-434A-A5E8-837A4F79F8F3}"/>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4" name="Text Box 1">
            <a:extLst>
              <a:ext uri="{FF2B5EF4-FFF2-40B4-BE49-F238E27FC236}">
                <a16:creationId xmlns:a16="http://schemas.microsoft.com/office/drawing/2014/main" id="{8DCBB23D-8D6A-46BB-AD7C-5670C927896F}"/>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41315" name="Rectangle 2">
            <a:extLst>
              <a:ext uri="{FF2B5EF4-FFF2-40B4-BE49-F238E27FC236}">
                <a16:creationId xmlns:a16="http://schemas.microsoft.com/office/drawing/2014/main" id="{FD5B2F7F-2A11-4647-A427-AFF52CC3E7ED}"/>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2338" name="Text Box 1">
            <a:extLst>
              <a:ext uri="{FF2B5EF4-FFF2-40B4-BE49-F238E27FC236}">
                <a16:creationId xmlns:a16="http://schemas.microsoft.com/office/drawing/2014/main" id="{891C766B-4F8D-4B44-8582-D2D22A470022}"/>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42339" name="Rectangle 2">
            <a:extLst>
              <a:ext uri="{FF2B5EF4-FFF2-40B4-BE49-F238E27FC236}">
                <a16:creationId xmlns:a16="http://schemas.microsoft.com/office/drawing/2014/main" id="{095AA847-C813-4F1C-9C56-B1BEC04A31BC}"/>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2" name="Text Box 1">
            <a:extLst>
              <a:ext uri="{FF2B5EF4-FFF2-40B4-BE49-F238E27FC236}">
                <a16:creationId xmlns:a16="http://schemas.microsoft.com/office/drawing/2014/main" id="{B1FB85E7-60F5-40B6-ACED-AA1C8DB64374}"/>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43363" name="Rectangle 2">
            <a:extLst>
              <a:ext uri="{FF2B5EF4-FFF2-40B4-BE49-F238E27FC236}">
                <a16:creationId xmlns:a16="http://schemas.microsoft.com/office/drawing/2014/main" id="{83F2916F-15DF-4F3F-BD97-291315798E35}"/>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6" name="Text Box 1">
            <a:extLst>
              <a:ext uri="{FF2B5EF4-FFF2-40B4-BE49-F238E27FC236}">
                <a16:creationId xmlns:a16="http://schemas.microsoft.com/office/drawing/2014/main" id="{884FC43B-CE4C-4012-B2BF-2B720C73F3A0}"/>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44387" name="Rectangle 2">
            <a:extLst>
              <a:ext uri="{FF2B5EF4-FFF2-40B4-BE49-F238E27FC236}">
                <a16:creationId xmlns:a16="http://schemas.microsoft.com/office/drawing/2014/main" id="{E4A0C9B8-43C2-4F93-AF05-C9F0DCBB8701}"/>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410" name="Text Box 1">
            <a:extLst>
              <a:ext uri="{FF2B5EF4-FFF2-40B4-BE49-F238E27FC236}">
                <a16:creationId xmlns:a16="http://schemas.microsoft.com/office/drawing/2014/main" id="{A599CDA2-718D-4AB2-BE5A-E9E0746EB6CF}"/>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45411" name="Rectangle 2">
            <a:extLst>
              <a:ext uri="{FF2B5EF4-FFF2-40B4-BE49-F238E27FC236}">
                <a16:creationId xmlns:a16="http://schemas.microsoft.com/office/drawing/2014/main" id="{2BC8D297-07C7-4F44-9B2F-645EA4918E24}"/>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Text Box 1">
            <a:extLst>
              <a:ext uri="{FF2B5EF4-FFF2-40B4-BE49-F238E27FC236}">
                <a16:creationId xmlns:a16="http://schemas.microsoft.com/office/drawing/2014/main" id="{1C257D85-CFFF-4090-AB15-6C6C8B079E6D}"/>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09571" name="Rectangle 2">
            <a:extLst>
              <a:ext uri="{FF2B5EF4-FFF2-40B4-BE49-F238E27FC236}">
                <a16:creationId xmlns:a16="http://schemas.microsoft.com/office/drawing/2014/main" id="{9FC8F8B7-0EFC-4AD9-B94D-520B8318D78C}"/>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C7BDE376-D1CB-4569-944D-72F70C9D247C}"/>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AFE3B6C-5079-4199-9E38-3C82B5FB264E}" type="slidenum">
              <a:rPr lang="es-ES" altLang="en-US"/>
              <a:pPr/>
              <a:t>40</a:t>
            </a:fld>
            <a:endParaRPr lang="es-ES" altLang="en-US"/>
          </a:p>
        </p:txBody>
      </p:sp>
      <p:sp>
        <p:nvSpPr>
          <p:cNvPr id="146435" name="Rectangle 2">
            <a:extLst>
              <a:ext uri="{FF2B5EF4-FFF2-40B4-BE49-F238E27FC236}">
                <a16:creationId xmlns:a16="http://schemas.microsoft.com/office/drawing/2014/main" id="{823D7A9D-F680-406B-82B5-1AE64A3AE68F}"/>
              </a:ext>
            </a:extLst>
          </p:cNvPr>
          <p:cNvSpPr>
            <a:spLocks noGrp="1" noRot="1" noChangeAspect="1" noChangeArrowheads="1" noTextEdit="1"/>
          </p:cNvSpPr>
          <p:nvPr>
            <p:ph type="sldImg"/>
          </p:nvPr>
        </p:nvSpPr>
        <p:spPr>
          <a:xfrm>
            <a:off x="-15257463" y="-11796713"/>
            <a:ext cx="18678526" cy="12453938"/>
          </a:xfrm>
        </p:spPr>
      </p:sp>
      <p:sp>
        <p:nvSpPr>
          <p:cNvPr id="146436" name="Rectangle 3">
            <a:extLst>
              <a:ext uri="{FF2B5EF4-FFF2-40B4-BE49-F238E27FC236}">
                <a16:creationId xmlns:a16="http://schemas.microsoft.com/office/drawing/2014/main" id="{9BCE2BE2-6025-4F8E-8DA8-89D5D7851D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ES" altLang="en-US">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790A7CF9-EF8E-4F4A-AD6B-5A31AB94B0C3}"/>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F4F639B-EB7F-41EB-B1A8-755751445A47}" type="slidenum">
              <a:rPr lang="es-ES" altLang="en-US"/>
              <a:pPr/>
              <a:t>41</a:t>
            </a:fld>
            <a:endParaRPr lang="es-ES" altLang="en-US"/>
          </a:p>
        </p:txBody>
      </p:sp>
      <p:sp>
        <p:nvSpPr>
          <p:cNvPr id="147459" name="Rectangle 2">
            <a:extLst>
              <a:ext uri="{FF2B5EF4-FFF2-40B4-BE49-F238E27FC236}">
                <a16:creationId xmlns:a16="http://schemas.microsoft.com/office/drawing/2014/main" id="{88C44BC7-027F-4E88-901D-4A51E89FF8F4}"/>
              </a:ext>
            </a:extLst>
          </p:cNvPr>
          <p:cNvSpPr>
            <a:spLocks noGrp="1" noRot="1" noChangeAspect="1" noChangeArrowheads="1" noTextEdit="1"/>
          </p:cNvSpPr>
          <p:nvPr>
            <p:ph type="sldImg"/>
          </p:nvPr>
        </p:nvSpPr>
        <p:spPr>
          <a:xfrm>
            <a:off x="-15257463" y="-11796713"/>
            <a:ext cx="18678526" cy="12453938"/>
          </a:xfrm>
        </p:spPr>
      </p:sp>
      <p:sp>
        <p:nvSpPr>
          <p:cNvPr id="147460" name="Rectangle 3">
            <a:extLst>
              <a:ext uri="{FF2B5EF4-FFF2-40B4-BE49-F238E27FC236}">
                <a16:creationId xmlns:a16="http://schemas.microsoft.com/office/drawing/2014/main" id="{238507C0-AD63-49AA-B629-AD4FECBAC7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ES" altLang="en-US">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a:extLst>
              <a:ext uri="{FF2B5EF4-FFF2-40B4-BE49-F238E27FC236}">
                <a16:creationId xmlns:a16="http://schemas.microsoft.com/office/drawing/2014/main" id="{F6432309-5390-4FBC-86E3-5AE3FFD68D4C}"/>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9FD29A4-8C9A-4096-93CA-2DDBC74A532F}" type="slidenum">
              <a:rPr lang="es-ES" altLang="en-US"/>
              <a:pPr/>
              <a:t>42</a:t>
            </a:fld>
            <a:endParaRPr lang="es-ES" altLang="en-US"/>
          </a:p>
        </p:txBody>
      </p:sp>
      <p:sp>
        <p:nvSpPr>
          <p:cNvPr id="148483" name="Rectangle 2">
            <a:extLst>
              <a:ext uri="{FF2B5EF4-FFF2-40B4-BE49-F238E27FC236}">
                <a16:creationId xmlns:a16="http://schemas.microsoft.com/office/drawing/2014/main" id="{A264D1B8-EF01-491A-A3F7-0C3EACAC8877}"/>
              </a:ext>
            </a:extLst>
          </p:cNvPr>
          <p:cNvSpPr>
            <a:spLocks noGrp="1" noRot="1" noChangeAspect="1" noChangeArrowheads="1" noTextEdit="1"/>
          </p:cNvSpPr>
          <p:nvPr>
            <p:ph type="sldImg"/>
          </p:nvPr>
        </p:nvSpPr>
        <p:spPr>
          <a:xfrm>
            <a:off x="-15257463" y="-11796713"/>
            <a:ext cx="18678526" cy="12453938"/>
          </a:xfrm>
        </p:spPr>
      </p:sp>
      <p:sp>
        <p:nvSpPr>
          <p:cNvPr id="148484" name="Rectangle 3">
            <a:extLst>
              <a:ext uri="{FF2B5EF4-FFF2-40B4-BE49-F238E27FC236}">
                <a16:creationId xmlns:a16="http://schemas.microsoft.com/office/drawing/2014/main" id="{00535288-6152-4174-8E17-FE71521D09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ES" altLang="en-US">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a:extLst>
              <a:ext uri="{FF2B5EF4-FFF2-40B4-BE49-F238E27FC236}">
                <a16:creationId xmlns:a16="http://schemas.microsoft.com/office/drawing/2014/main" id="{DFC3EAD7-34AA-41E9-89A6-20457F49B811}"/>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51F6C46-F3ED-447D-AFC2-7CB1D62911A4}" type="slidenum">
              <a:rPr lang="es-ES" altLang="en-US"/>
              <a:pPr/>
              <a:t>43</a:t>
            </a:fld>
            <a:endParaRPr lang="es-ES" altLang="en-US"/>
          </a:p>
        </p:txBody>
      </p:sp>
      <p:sp>
        <p:nvSpPr>
          <p:cNvPr id="149507" name="Rectangle 2">
            <a:extLst>
              <a:ext uri="{FF2B5EF4-FFF2-40B4-BE49-F238E27FC236}">
                <a16:creationId xmlns:a16="http://schemas.microsoft.com/office/drawing/2014/main" id="{3D151D25-C167-4A78-A892-BE641BCBC004}"/>
              </a:ext>
            </a:extLst>
          </p:cNvPr>
          <p:cNvSpPr>
            <a:spLocks noGrp="1" noRot="1" noChangeAspect="1" noChangeArrowheads="1" noTextEdit="1"/>
          </p:cNvSpPr>
          <p:nvPr>
            <p:ph type="sldImg"/>
          </p:nvPr>
        </p:nvSpPr>
        <p:spPr>
          <a:xfrm>
            <a:off x="-16987838" y="-11796713"/>
            <a:ext cx="22139276" cy="12453938"/>
          </a:xfrm>
        </p:spPr>
      </p:sp>
      <p:sp>
        <p:nvSpPr>
          <p:cNvPr id="149508" name="Rectangle 3">
            <a:extLst>
              <a:ext uri="{FF2B5EF4-FFF2-40B4-BE49-F238E27FC236}">
                <a16:creationId xmlns:a16="http://schemas.microsoft.com/office/drawing/2014/main" id="{01365FC1-2DC4-402C-92BB-06199F17FE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ES" altLang="en-US">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a:extLst>
              <a:ext uri="{FF2B5EF4-FFF2-40B4-BE49-F238E27FC236}">
                <a16:creationId xmlns:a16="http://schemas.microsoft.com/office/drawing/2014/main" id="{08A2037D-3A70-4E8C-BF08-9BEAC19DF61E}"/>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1D86D97-13E0-4FDE-B49E-CF2E6D0C1B55}" type="slidenum">
              <a:rPr lang="es-ES" altLang="en-US"/>
              <a:pPr/>
              <a:t>44</a:t>
            </a:fld>
            <a:endParaRPr lang="es-ES" altLang="en-US"/>
          </a:p>
        </p:txBody>
      </p:sp>
      <p:sp>
        <p:nvSpPr>
          <p:cNvPr id="150531" name="Rectangle 2">
            <a:extLst>
              <a:ext uri="{FF2B5EF4-FFF2-40B4-BE49-F238E27FC236}">
                <a16:creationId xmlns:a16="http://schemas.microsoft.com/office/drawing/2014/main" id="{C54D71DC-2DDE-4661-ADC9-B3118F85AD93}"/>
              </a:ext>
            </a:extLst>
          </p:cNvPr>
          <p:cNvSpPr>
            <a:spLocks noGrp="1" noRot="1" noChangeAspect="1" noChangeArrowheads="1" noTextEdit="1"/>
          </p:cNvSpPr>
          <p:nvPr>
            <p:ph type="sldImg"/>
          </p:nvPr>
        </p:nvSpPr>
        <p:spPr>
          <a:xfrm>
            <a:off x="-15257463" y="-11796713"/>
            <a:ext cx="18678526" cy="12453938"/>
          </a:xfrm>
        </p:spPr>
      </p:sp>
      <p:sp>
        <p:nvSpPr>
          <p:cNvPr id="150532" name="Rectangle 3">
            <a:extLst>
              <a:ext uri="{FF2B5EF4-FFF2-40B4-BE49-F238E27FC236}">
                <a16:creationId xmlns:a16="http://schemas.microsoft.com/office/drawing/2014/main" id="{7D54359D-A5C9-4202-9ACB-FCF0AE1049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ES" altLang="en-US">
              <a:latin typeface="Times New Roman"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554" name="Text Box 1">
            <a:extLst>
              <a:ext uri="{FF2B5EF4-FFF2-40B4-BE49-F238E27FC236}">
                <a16:creationId xmlns:a16="http://schemas.microsoft.com/office/drawing/2014/main" id="{30C1D230-718F-4EEE-AF03-B2E21311B9ED}"/>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51555" name="Rectangle 2">
            <a:extLst>
              <a:ext uri="{FF2B5EF4-FFF2-40B4-BE49-F238E27FC236}">
                <a16:creationId xmlns:a16="http://schemas.microsoft.com/office/drawing/2014/main" id="{34D3DB02-EDF2-4104-9CE6-6EDC2A6F6DE1}"/>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578" name="Text Box 1">
            <a:extLst>
              <a:ext uri="{FF2B5EF4-FFF2-40B4-BE49-F238E27FC236}">
                <a16:creationId xmlns:a16="http://schemas.microsoft.com/office/drawing/2014/main" id="{CBDEB995-E4B6-45C1-8F44-CD049564DCC9}"/>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52579" name="Rectangle 2">
            <a:extLst>
              <a:ext uri="{FF2B5EF4-FFF2-40B4-BE49-F238E27FC236}">
                <a16:creationId xmlns:a16="http://schemas.microsoft.com/office/drawing/2014/main" id="{4C7F083D-6BCA-4B8C-87AF-110590A80AB4}"/>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02" name="Text Box 1">
            <a:extLst>
              <a:ext uri="{FF2B5EF4-FFF2-40B4-BE49-F238E27FC236}">
                <a16:creationId xmlns:a16="http://schemas.microsoft.com/office/drawing/2014/main" id="{C9F2900B-97E4-44B6-BEE7-968F7B447962}"/>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53603" name="Rectangle 2">
            <a:extLst>
              <a:ext uri="{FF2B5EF4-FFF2-40B4-BE49-F238E27FC236}">
                <a16:creationId xmlns:a16="http://schemas.microsoft.com/office/drawing/2014/main" id="{286C6883-77CC-4748-964C-4D83F09BEF49}"/>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Text Box 1">
            <a:extLst>
              <a:ext uri="{FF2B5EF4-FFF2-40B4-BE49-F238E27FC236}">
                <a16:creationId xmlns:a16="http://schemas.microsoft.com/office/drawing/2014/main" id="{00A62D41-59C4-48A4-8291-35EB7543F584}"/>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54627" name="Rectangle 2">
            <a:extLst>
              <a:ext uri="{FF2B5EF4-FFF2-40B4-BE49-F238E27FC236}">
                <a16:creationId xmlns:a16="http://schemas.microsoft.com/office/drawing/2014/main" id="{4C1CF576-E4F0-4A81-B996-3FFBA2C6E076}"/>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650" name="Text Box 1">
            <a:extLst>
              <a:ext uri="{FF2B5EF4-FFF2-40B4-BE49-F238E27FC236}">
                <a16:creationId xmlns:a16="http://schemas.microsoft.com/office/drawing/2014/main" id="{11A613F4-7A5E-41A3-AEB5-7D5FA6E8A4AB}"/>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55651" name="Rectangle 2">
            <a:extLst>
              <a:ext uri="{FF2B5EF4-FFF2-40B4-BE49-F238E27FC236}">
                <a16:creationId xmlns:a16="http://schemas.microsoft.com/office/drawing/2014/main" id="{75FE4434-25C9-4216-839D-405FF266C6A1}"/>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Text Box 1">
            <a:extLst>
              <a:ext uri="{FF2B5EF4-FFF2-40B4-BE49-F238E27FC236}">
                <a16:creationId xmlns:a16="http://schemas.microsoft.com/office/drawing/2014/main" id="{E8062BCD-8A1A-48DD-9C74-EF7FEE0F142D}"/>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10595" name="Rectangle 2">
            <a:extLst>
              <a:ext uri="{FF2B5EF4-FFF2-40B4-BE49-F238E27FC236}">
                <a16:creationId xmlns:a16="http://schemas.microsoft.com/office/drawing/2014/main" id="{C4C1EC83-AA0D-4073-822C-6AC84A7F210D}"/>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6674" name="Text Box 1">
            <a:extLst>
              <a:ext uri="{FF2B5EF4-FFF2-40B4-BE49-F238E27FC236}">
                <a16:creationId xmlns:a16="http://schemas.microsoft.com/office/drawing/2014/main" id="{E64D7CDC-617C-4750-8B30-38E46EC7A8DB}"/>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56675" name="Rectangle 2">
            <a:extLst>
              <a:ext uri="{FF2B5EF4-FFF2-40B4-BE49-F238E27FC236}">
                <a16:creationId xmlns:a16="http://schemas.microsoft.com/office/drawing/2014/main" id="{AFB869CD-0FD2-4C24-B20B-A4F3F65EDC43}"/>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698" name="Text Box 1">
            <a:extLst>
              <a:ext uri="{FF2B5EF4-FFF2-40B4-BE49-F238E27FC236}">
                <a16:creationId xmlns:a16="http://schemas.microsoft.com/office/drawing/2014/main" id="{0D57C31F-B1C2-40E2-BBDC-314410E455BD}"/>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57699" name="Rectangle 2">
            <a:extLst>
              <a:ext uri="{FF2B5EF4-FFF2-40B4-BE49-F238E27FC236}">
                <a16:creationId xmlns:a16="http://schemas.microsoft.com/office/drawing/2014/main" id="{96361F14-2522-491C-92B5-63A3F6BB7149}"/>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8722" name="Text Box 1">
            <a:extLst>
              <a:ext uri="{FF2B5EF4-FFF2-40B4-BE49-F238E27FC236}">
                <a16:creationId xmlns:a16="http://schemas.microsoft.com/office/drawing/2014/main" id="{4756BF5B-DBDD-4319-8EFE-B9F19734442B}"/>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58723" name="Rectangle 2">
            <a:extLst>
              <a:ext uri="{FF2B5EF4-FFF2-40B4-BE49-F238E27FC236}">
                <a16:creationId xmlns:a16="http://schemas.microsoft.com/office/drawing/2014/main" id="{EC17E681-21B7-49D6-AB42-82AF864EECCC}"/>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6" name="Text Box 1">
            <a:extLst>
              <a:ext uri="{FF2B5EF4-FFF2-40B4-BE49-F238E27FC236}">
                <a16:creationId xmlns:a16="http://schemas.microsoft.com/office/drawing/2014/main" id="{40E873E3-2798-4C5B-BEBE-04E483ED1841}"/>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59747" name="Rectangle 2">
            <a:extLst>
              <a:ext uri="{FF2B5EF4-FFF2-40B4-BE49-F238E27FC236}">
                <a16:creationId xmlns:a16="http://schemas.microsoft.com/office/drawing/2014/main" id="{D3677D5F-C34C-4FF0-B2E5-E435C76028F2}"/>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770" name="Text Box 1">
            <a:extLst>
              <a:ext uri="{FF2B5EF4-FFF2-40B4-BE49-F238E27FC236}">
                <a16:creationId xmlns:a16="http://schemas.microsoft.com/office/drawing/2014/main" id="{14581292-2852-4881-A5ED-7D1FE39F82CA}"/>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60771" name="Rectangle 2">
            <a:extLst>
              <a:ext uri="{FF2B5EF4-FFF2-40B4-BE49-F238E27FC236}">
                <a16:creationId xmlns:a16="http://schemas.microsoft.com/office/drawing/2014/main" id="{9C18DD76-C5DA-4F49-885C-DCE773235217}"/>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1794" name="Text Box 1">
            <a:extLst>
              <a:ext uri="{FF2B5EF4-FFF2-40B4-BE49-F238E27FC236}">
                <a16:creationId xmlns:a16="http://schemas.microsoft.com/office/drawing/2014/main" id="{F16DB78D-3D5C-492B-97BC-6AE11ED70E33}"/>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61795" name="Rectangle 2">
            <a:extLst>
              <a:ext uri="{FF2B5EF4-FFF2-40B4-BE49-F238E27FC236}">
                <a16:creationId xmlns:a16="http://schemas.microsoft.com/office/drawing/2014/main" id="{4DA945C6-E5BE-4379-9959-813EFFD1E7F1}"/>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Text Box 1">
            <a:extLst>
              <a:ext uri="{FF2B5EF4-FFF2-40B4-BE49-F238E27FC236}">
                <a16:creationId xmlns:a16="http://schemas.microsoft.com/office/drawing/2014/main" id="{0E835FFA-751F-4B79-95D3-2482CB1BB8D0}"/>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62819" name="Rectangle 2">
            <a:extLst>
              <a:ext uri="{FF2B5EF4-FFF2-40B4-BE49-F238E27FC236}">
                <a16:creationId xmlns:a16="http://schemas.microsoft.com/office/drawing/2014/main" id="{F0079096-D5D5-4F1D-926C-034DD2A0F025}"/>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42" name="Text Box 1">
            <a:extLst>
              <a:ext uri="{FF2B5EF4-FFF2-40B4-BE49-F238E27FC236}">
                <a16:creationId xmlns:a16="http://schemas.microsoft.com/office/drawing/2014/main" id="{24069CD1-1314-484F-B74E-C0E5F8A8F4A2}"/>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63843" name="Rectangle 2">
            <a:extLst>
              <a:ext uri="{FF2B5EF4-FFF2-40B4-BE49-F238E27FC236}">
                <a16:creationId xmlns:a16="http://schemas.microsoft.com/office/drawing/2014/main" id="{D686F805-EF3A-4C01-8452-022CB2FA8E25}"/>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4866" name="Text Box 1">
            <a:extLst>
              <a:ext uri="{FF2B5EF4-FFF2-40B4-BE49-F238E27FC236}">
                <a16:creationId xmlns:a16="http://schemas.microsoft.com/office/drawing/2014/main" id="{D49BB6D5-96F7-4874-812F-0AC517FB5995}"/>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64867" name="Rectangle 2">
            <a:extLst>
              <a:ext uri="{FF2B5EF4-FFF2-40B4-BE49-F238E27FC236}">
                <a16:creationId xmlns:a16="http://schemas.microsoft.com/office/drawing/2014/main" id="{5C4C52E1-746B-4A29-861E-CF8C4C84799B}"/>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5890" name="Text Box 1">
            <a:extLst>
              <a:ext uri="{FF2B5EF4-FFF2-40B4-BE49-F238E27FC236}">
                <a16:creationId xmlns:a16="http://schemas.microsoft.com/office/drawing/2014/main" id="{318388DF-5EC2-4F3B-AAC3-72527EA004EA}"/>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65891" name="Rectangle 2">
            <a:extLst>
              <a:ext uri="{FF2B5EF4-FFF2-40B4-BE49-F238E27FC236}">
                <a16:creationId xmlns:a16="http://schemas.microsoft.com/office/drawing/2014/main" id="{7AFAFAF9-1111-4977-B64C-D738E1E42C25}"/>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Text Box 1">
            <a:extLst>
              <a:ext uri="{FF2B5EF4-FFF2-40B4-BE49-F238E27FC236}">
                <a16:creationId xmlns:a16="http://schemas.microsoft.com/office/drawing/2014/main" id="{4D51B713-67EB-4BA0-A9EB-6C6E6EB21014}"/>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11619" name="Rectangle 2">
            <a:extLst>
              <a:ext uri="{FF2B5EF4-FFF2-40B4-BE49-F238E27FC236}">
                <a16:creationId xmlns:a16="http://schemas.microsoft.com/office/drawing/2014/main" id="{7C1DB981-A140-41EF-8BCB-574B1E1F2C4F}"/>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4" name="Text Box 1">
            <a:extLst>
              <a:ext uri="{FF2B5EF4-FFF2-40B4-BE49-F238E27FC236}">
                <a16:creationId xmlns:a16="http://schemas.microsoft.com/office/drawing/2014/main" id="{CF907415-C126-4850-9873-018E67439D7F}"/>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66915" name="Rectangle 2">
            <a:extLst>
              <a:ext uri="{FF2B5EF4-FFF2-40B4-BE49-F238E27FC236}">
                <a16:creationId xmlns:a16="http://schemas.microsoft.com/office/drawing/2014/main" id="{3761B624-07D4-4243-AE09-17711613EDBC}"/>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7938" name="Text Box 1">
            <a:extLst>
              <a:ext uri="{FF2B5EF4-FFF2-40B4-BE49-F238E27FC236}">
                <a16:creationId xmlns:a16="http://schemas.microsoft.com/office/drawing/2014/main" id="{FD60754F-E04A-4DE7-BF9A-88E31DE55DE0}"/>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67939" name="Rectangle 2">
            <a:extLst>
              <a:ext uri="{FF2B5EF4-FFF2-40B4-BE49-F238E27FC236}">
                <a16:creationId xmlns:a16="http://schemas.microsoft.com/office/drawing/2014/main" id="{917117C4-78CE-4544-BA70-B6D5E73103EE}"/>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8962" name="Text Box 1">
            <a:extLst>
              <a:ext uri="{FF2B5EF4-FFF2-40B4-BE49-F238E27FC236}">
                <a16:creationId xmlns:a16="http://schemas.microsoft.com/office/drawing/2014/main" id="{DBE3CE8E-8BAB-400F-9674-21E57109B013}"/>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68963" name="Rectangle 2">
            <a:extLst>
              <a:ext uri="{FF2B5EF4-FFF2-40B4-BE49-F238E27FC236}">
                <a16:creationId xmlns:a16="http://schemas.microsoft.com/office/drawing/2014/main" id="{5C839BE5-9FAD-4ED2-9AEE-1552592FCD7E}"/>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9986" name="Text Box 1">
            <a:extLst>
              <a:ext uri="{FF2B5EF4-FFF2-40B4-BE49-F238E27FC236}">
                <a16:creationId xmlns:a16="http://schemas.microsoft.com/office/drawing/2014/main" id="{EF106E6D-2759-46F9-B323-4CB833BB4135}"/>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69987" name="Rectangle 2">
            <a:extLst>
              <a:ext uri="{FF2B5EF4-FFF2-40B4-BE49-F238E27FC236}">
                <a16:creationId xmlns:a16="http://schemas.microsoft.com/office/drawing/2014/main" id="{E0609F58-E738-4179-89FF-DF0D0EA09595}"/>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1010" name="Text Box 1">
            <a:extLst>
              <a:ext uri="{FF2B5EF4-FFF2-40B4-BE49-F238E27FC236}">
                <a16:creationId xmlns:a16="http://schemas.microsoft.com/office/drawing/2014/main" id="{20CF6AA1-A794-437F-B7EF-5E11B66AA609}"/>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71011" name="Rectangle 2">
            <a:extLst>
              <a:ext uri="{FF2B5EF4-FFF2-40B4-BE49-F238E27FC236}">
                <a16:creationId xmlns:a16="http://schemas.microsoft.com/office/drawing/2014/main" id="{B7DDF35F-E899-4DB4-AC22-22A98E953239}"/>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2034" name="Text Box 1">
            <a:extLst>
              <a:ext uri="{FF2B5EF4-FFF2-40B4-BE49-F238E27FC236}">
                <a16:creationId xmlns:a16="http://schemas.microsoft.com/office/drawing/2014/main" id="{1E09A9C4-3316-490D-8E36-E27CA1F47122}"/>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72035" name="Rectangle 2">
            <a:extLst>
              <a:ext uri="{FF2B5EF4-FFF2-40B4-BE49-F238E27FC236}">
                <a16:creationId xmlns:a16="http://schemas.microsoft.com/office/drawing/2014/main" id="{34F1FA70-CE84-4935-B320-08EC048865D7}"/>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3058" name="Text Box 1">
            <a:extLst>
              <a:ext uri="{FF2B5EF4-FFF2-40B4-BE49-F238E27FC236}">
                <a16:creationId xmlns:a16="http://schemas.microsoft.com/office/drawing/2014/main" id="{7ADBBAD0-31DB-41F0-BF5D-090FAC7AF693}"/>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73059" name="Rectangle 2">
            <a:extLst>
              <a:ext uri="{FF2B5EF4-FFF2-40B4-BE49-F238E27FC236}">
                <a16:creationId xmlns:a16="http://schemas.microsoft.com/office/drawing/2014/main" id="{14C5E961-41C9-4E21-A56B-AD82B4CF34A9}"/>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82" name="Text Box 1">
            <a:extLst>
              <a:ext uri="{FF2B5EF4-FFF2-40B4-BE49-F238E27FC236}">
                <a16:creationId xmlns:a16="http://schemas.microsoft.com/office/drawing/2014/main" id="{1D7F0937-4E88-4A3A-93BC-0074E389FF76}"/>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74083" name="Rectangle 2">
            <a:extLst>
              <a:ext uri="{FF2B5EF4-FFF2-40B4-BE49-F238E27FC236}">
                <a16:creationId xmlns:a16="http://schemas.microsoft.com/office/drawing/2014/main" id="{6AB32878-77E3-4B40-83B1-4D1E9E1EF412}"/>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5106" name="Text Box 1">
            <a:extLst>
              <a:ext uri="{FF2B5EF4-FFF2-40B4-BE49-F238E27FC236}">
                <a16:creationId xmlns:a16="http://schemas.microsoft.com/office/drawing/2014/main" id="{E0F847B6-0040-4CAC-B6F2-1FAA4302330F}"/>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75107" name="Rectangle 2">
            <a:extLst>
              <a:ext uri="{FF2B5EF4-FFF2-40B4-BE49-F238E27FC236}">
                <a16:creationId xmlns:a16="http://schemas.microsoft.com/office/drawing/2014/main" id="{C7A0A733-A3BD-4CBA-B75B-6B371A828F82}"/>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6130" name="Text Box 1">
            <a:extLst>
              <a:ext uri="{FF2B5EF4-FFF2-40B4-BE49-F238E27FC236}">
                <a16:creationId xmlns:a16="http://schemas.microsoft.com/office/drawing/2014/main" id="{37DB0D1B-5FE8-40F4-AC08-088990D5560F}"/>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76131" name="Rectangle 2">
            <a:extLst>
              <a:ext uri="{FF2B5EF4-FFF2-40B4-BE49-F238E27FC236}">
                <a16:creationId xmlns:a16="http://schemas.microsoft.com/office/drawing/2014/main" id="{0106A5DD-A4A7-48DC-AF34-73DC432A6D89}"/>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Text Box 1">
            <a:extLst>
              <a:ext uri="{FF2B5EF4-FFF2-40B4-BE49-F238E27FC236}">
                <a16:creationId xmlns:a16="http://schemas.microsoft.com/office/drawing/2014/main" id="{56AB1A04-F7D7-4E73-A616-12A46229C96C}"/>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12643" name="Rectangle 2">
            <a:extLst>
              <a:ext uri="{FF2B5EF4-FFF2-40B4-BE49-F238E27FC236}">
                <a16:creationId xmlns:a16="http://schemas.microsoft.com/office/drawing/2014/main" id="{CBE8FAD6-07A2-4EBC-A0D2-38A0ED19DA02}"/>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7154" name="Text Box 1">
            <a:extLst>
              <a:ext uri="{FF2B5EF4-FFF2-40B4-BE49-F238E27FC236}">
                <a16:creationId xmlns:a16="http://schemas.microsoft.com/office/drawing/2014/main" id="{ED93A00D-09DA-4487-B39D-063AE6AEB4A9}"/>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77155" name="Rectangle 2">
            <a:extLst>
              <a:ext uri="{FF2B5EF4-FFF2-40B4-BE49-F238E27FC236}">
                <a16:creationId xmlns:a16="http://schemas.microsoft.com/office/drawing/2014/main" id="{50F77213-D25B-4C47-AD77-58AFCB457DC6}"/>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8178" name="Text Box 1">
            <a:extLst>
              <a:ext uri="{FF2B5EF4-FFF2-40B4-BE49-F238E27FC236}">
                <a16:creationId xmlns:a16="http://schemas.microsoft.com/office/drawing/2014/main" id="{FA7C48F9-8302-41DD-9E8F-D6B0B2E0A15C}"/>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78179" name="Rectangle 2">
            <a:extLst>
              <a:ext uri="{FF2B5EF4-FFF2-40B4-BE49-F238E27FC236}">
                <a16:creationId xmlns:a16="http://schemas.microsoft.com/office/drawing/2014/main" id="{C4180207-68B5-4DED-B9BF-EE202A0E3D3B}"/>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9202" name="Text Box 1">
            <a:extLst>
              <a:ext uri="{FF2B5EF4-FFF2-40B4-BE49-F238E27FC236}">
                <a16:creationId xmlns:a16="http://schemas.microsoft.com/office/drawing/2014/main" id="{FE3A28CB-239C-4B0D-B7E9-289D1A7087B7}"/>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79203" name="Rectangle 2">
            <a:extLst>
              <a:ext uri="{FF2B5EF4-FFF2-40B4-BE49-F238E27FC236}">
                <a16:creationId xmlns:a16="http://schemas.microsoft.com/office/drawing/2014/main" id="{1D68F56A-6B17-4183-912B-8B8EA9536E9B}"/>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0226" name="Text Box 1">
            <a:extLst>
              <a:ext uri="{FF2B5EF4-FFF2-40B4-BE49-F238E27FC236}">
                <a16:creationId xmlns:a16="http://schemas.microsoft.com/office/drawing/2014/main" id="{6AE87A97-7C09-4C67-86DF-23CA2DC07202}"/>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80227" name="Rectangle 2">
            <a:extLst>
              <a:ext uri="{FF2B5EF4-FFF2-40B4-BE49-F238E27FC236}">
                <a16:creationId xmlns:a16="http://schemas.microsoft.com/office/drawing/2014/main" id="{CF138A2C-899F-4F3D-8256-D4159B2517E4}"/>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1250" name="Text Box 1">
            <a:extLst>
              <a:ext uri="{FF2B5EF4-FFF2-40B4-BE49-F238E27FC236}">
                <a16:creationId xmlns:a16="http://schemas.microsoft.com/office/drawing/2014/main" id="{3AE807EE-EC06-4439-AB1B-C5117AC84025}"/>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81251" name="Rectangle 2">
            <a:extLst>
              <a:ext uri="{FF2B5EF4-FFF2-40B4-BE49-F238E27FC236}">
                <a16:creationId xmlns:a16="http://schemas.microsoft.com/office/drawing/2014/main" id="{2A7E9186-50A3-4A42-9F98-1CA218D3B64D}"/>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1 Marcador de imagen de diapositiva">
            <a:extLst>
              <a:ext uri="{FF2B5EF4-FFF2-40B4-BE49-F238E27FC236}">
                <a16:creationId xmlns:a16="http://schemas.microsoft.com/office/drawing/2014/main" id="{0F9FF35E-1859-45C7-920E-465D0CBF7142}"/>
              </a:ext>
            </a:extLst>
          </p:cNvPr>
          <p:cNvSpPr>
            <a:spLocks noGrp="1" noRot="1" noChangeAspect="1" noTextEdit="1"/>
          </p:cNvSpPr>
          <p:nvPr>
            <p:ph type="sldImg"/>
          </p:nvPr>
        </p:nvSpPr>
        <p:spPr>
          <a:xfrm>
            <a:off x="-16987838" y="-11796713"/>
            <a:ext cx="22139276" cy="12453938"/>
          </a:xfrm>
          <a:ln>
            <a:solidFill>
              <a:srgbClr val="000000"/>
            </a:solidFill>
            <a:miter lim="800000"/>
            <a:headEnd/>
            <a:tailEnd/>
          </a:ln>
        </p:spPr>
      </p:sp>
      <p:sp>
        <p:nvSpPr>
          <p:cNvPr id="182275" name="2 Marcador de notas">
            <a:extLst>
              <a:ext uri="{FF2B5EF4-FFF2-40B4-BE49-F238E27FC236}">
                <a16:creationId xmlns:a16="http://schemas.microsoft.com/office/drawing/2014/main" id="{C8D40912-B458-4433-A040-91AC5C2899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ndParaRPr>
          </a:p>
        </p:txBody>
      </p:sp>
      <p:sp>
        <p:nvSpPr>
          <p:cNvPr id="182276" name="3 Marcador de número de diapositiva">
            <a:extLst>
              <a:ext uri="{FF2B5EF4-FFF2-40B4-BE49-F238E27FC236}">
                <a16:creationId xmlns:a16="http://schemas.microsoft.com/office/drawing/2014/main" id="{AB1CD3DD-62C7-4265-86EC-DFD5E9BF24B4}"/>
              </a:ext>
            </a:extLst>
          </p:cNvPr>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19" tIns="44710" rIns="89419" bIns="44710"/>
          <a:lstStyle/>
          <a:p>
            <a:fld id="{573D81B1-29DC-4BFA-B00B-800D553DC270}" type="slidenum">
              <a:rPr lang="en-US" altLang="en-US">
                <a:solidFill>
                  <a:srgbClr val="000000"/>
                </a:solidFill>
              </a:rPr>
              <a:pPr/>
              <a:t>80</a:t>
            </a:fld>
            <a:endParaRPr lang="en-US" altLang="en-US">
              <a:solidFill>
                <a:srgbClr val="000000"/>
              </a:solidFil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1 Marcador de imagen de diapositiva">
            <a:extLst>
              <a:ext uri="{FF2B5EF4-FFF2-40B4-BE49-F238E27FC236}">
                <a16:creationId xmlns:a16="http://schemas.microsoft.com/office/drawing/2014/main" id="{BA6AD708-EB0B-428F-B36F-0B2C897A3758}"/>
              </a:ext>
            </a:extLst>
          </p:cNvPr>
          <p:cNvSpPr>
            <a:spLocks noGrp="1" noRot="1" noChangeAspect="1" noTextEdit="1"/>
          </p:cNvSpPr>
          <p:nvPr>
            <p:ph type="sldImg"/>
          </p:nvPr>
        </p:nvSpPr>
        <p:spPr>
          <a:xfrm>
            <a:off x="-16987838" y="-11796713"/>
            <a:ext cx="22139276" cy="12453938"/>
          </a:xfrm>
          <a:ln>
            <a:solidFill>
              <a:srgbClr val="000000"/>
            </a:solidFill>
            <a:miter lim="800000"/>
            <a:headEnd/>
            <a:tailEnd/>
          </a:ln>
        </p:spPr>
      </p:sp>
      <p:sp>
        <p:nvSpPr>
          <p:cNvPr id="183299" name="2 Marcador de notas">
            <a:extLst>
              <a:ext uri="{FF2B5EF4-FFF2-40B4-BE49-F238E27FC236}">
                <a16:creationId xmlns:a16="http://schemas.microsoft.com/office/drawing/2014/main" id="{ABF2B017-FDDB-4878-989B-BAF3A9AAF4D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ndParaRPr>
          </a:p>
        </p:txBody>
      </p:sp>
      <p:sp>
        <p:nvSpPr>
          <p:cNvPr id="183300" name="3 Marcador de número de diapositiva">
            <a:extLst>
              <a:ext uri="{FF2B5EF4-FFF2-40B4-BE49-F238E27FC236}">
                <a16:creationId xmlns:a16="http://schemas.microsoft.com/office/drawing/2014/main" id="{AAB5B35F-3A2E-4C68-AA59-B3A7A69C0B8C}"/>
              </a:ext>
            </a:extLst>
          </p:cNvPr>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19" tIns="44710" rIns="89419" bIns="44710"/>
          <a:lstStyle/>
          <a:p>
            <a:fld id="{745A2318-02C9-4DD3-8BFE-1AA7BDAC60DE}" type="slidenum">
              <a:rPr lang="en-US" altLang="en-US">
                <a:solidFill>
                  <a:srgbClr val="000000"/>
                </a:solidFill>
              </a:rPr>
              <a:pPr/>
              <a:t>81</a:t>
            </a:fld>
            <a:endParaRPr lang="en-US" altLang="en-US">
              <a:solidFill>
                <a:srgbClr val="000000"/>
              </a:solidFil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1 Marcador de imagen de diapositiva">
            <a:extLst>
              <a:ext uri="{FF2B5EF4-FFF2-40B4-BE49-F238E27FC236}">
                <a16:creationId xmlns:a16="http://schemas.microsoft.com/office/drawing/2014/main" id="{D99CAC22-A5B8-472E-947A-F2DC1FA82AB0}"/>
              </a:ext>
            </a:extLst>
          </p:cNvPr>
          <p:cNvSpPr>
            <a:spLocks noGrp="1" noRot="1" noChangeAspect="1" noTextEdit="1"/>
          </p:cNvSpPr>
          <p:nvPr>
            <p:ph type="sldImg"/>
          </p:nvPr>
        </p:nvSpPr>
        <p:spPr>
          <a:xfrm>
            <a:off x="-16987838" y="-11796713"/>
            <a:ext cx="22139276" cy="12453938"/>
          </a:xfrm>
          <a:ln>
            <a:solidFill>
              <a:srgbClr val="000000"/>
            </a:solidFill>
            <a:miter lim="800000"/>
            <a:headEnd/>
            <a:tailEnd/>
          </a:ln>
        </p:spPr>
      </p:sp>
      <p:sp>
        <p:nvSpPr>
          <p:cNvPr id="184323" name="2 Marcador de notas">
            <a:extLst>
              <a:ext uri="{FF2B5EF4-FFF2-40B4-BE49-F238E27FC236}">
                <a16:creationId xmlns:a16="http://schemas.microsoft.com/office/drawing/2014/main" id="{7649DDE8-ED67-46AA-9129-E4E8B3B2B5C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ndParaRPr>
          </a:p>
        </p:txBody>
      </p:sp>
      <p:sp>
        <p:nvSpPr>
          <p:cNvPr id="184324" name="3 Marcador de número de diapositiva">
            <a:extLst>
              <a:ext uri="{FF2B5EF4-FFF2-40B4-BE49-F238E27FC236}">
                <a16:creationId xmlns:a16="http://schemas.microsoft.com/office/drawing/2014/main" id="{A8638658-A3CB-4301-8C82-BB55F4436E43}"/>
              </a:ext>
            </a:extLst>
          </p:cNvPr>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19" tIns="44710" rIns="89419" bIns="44710"/>
          <a:lstStyle/>
          <a:p>
            <a:fld id="{8B56F3BD-1FBD-4FA2-A9E5-05F8D33558A9}" type="slidenum">
              <a:rPr lang="en-US" altLang="en-US">
                <a:solidFill>
                  <a:srgbClr val="000000"/>
                </a:solidFill>
              </a:rPr>
              <a:pPr/>
              <a:t>82</a:t>
            </a:fld>
            <a:endParaRPr lang="en-US" altLang="en-US">
              <a:solidFill>
                <a:srgbClr val="000000"/>
              </a:solidFil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1 Marcador de imagen de diapositiva">
            <a:extLst>
              <a:ext uri="{FF2B5EF4-FFF2-40B4-BE49-F238E27FC236}">
                <a16:creationId xmlns:a16="http://schemas.microsoft.com/office/drawing/2014/main" id="{31614B2B-B442-4523-A662-F26CA0477F56}"/>
              </a:ext>
            </a:extLst>
          </p:cNvPr>
          <p:cNvSpPr>
            <a:spLocks noGrp="1" noRot="1" noChangeAspect="1" noTextEdit="1"/>
          </p:cNvSpPr>
          <p:nvPr>
            <p:ph type="sldImg"/>
          </p:nvPr>
        </p:nvSpPr>
        <p:spPr>
          <a:xfrm>
            <a:off x="-16987838" y="-11796713"/>
            <a:ext cx="22139276" cy="12453938"/>
          </a:xfrm>
          <a:ln>
            <a:solidFill>
              <a:srgbClr val="000000"/>
            </a:solidFill>
            <a:miter lim="800000"/>
            <a:headEnd/>
            <a:tailEnd/>
          </a:ln>
        </p:spPr>
      </p:sp>
      <p:sp>
        <p:nvSpPr>
          <p:cNvPr id="185347" name="2 Marcador de notas">
            <a:extLst>
              <a:ext uri="{FF2B5EF4-FFF2-40B4-BE49-F238E27FC236}">
                <a16:creationId xmlns:a16="http://schemas.microsoft.com/office/drawing/2014/main" id="{740CAE4F-FD67-4F58-B332-EBC62F89F4E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ndParaRPr>
          </a:p>
        </p:txBody>
      </p:sp>
      <p:sp>
        <p:nvSpPr>
          <p:cNvPr id="185348" name="3 Marcador de número de diapositiva">
            <a:extLst>
              <a:ext uri="{FF2B5EF4-FFF2-40B4-BE49-F238E27FC236}">
                <a16:creationId xmlns:a16="http://schemas.microsoft.com/office/drawing/2014/main" id="{477A3A5C-BB41-45A6-B289-FE1E7DF8C834}"/>
              </a:ext>
            </a:extLst>
          </p:cNvPr>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19" tIns="44710" rIns="89419" bIns="44710"/>
          <a:lstStyle/>
          <a:p>
            <a:fld id="{B43C639D-99D9-4EFA-900C-66E971776002}" type="slidenum">
              <a:rPr lang="en-US" altLang="en-US">
                <a:solidFill>
                  <a:srgbClr val="000000"/>
                </a:solidFill>
              </a:rPr>
              <a:pPr/>
              <a:t>83</a:t>
            </a:fld>
            <a:endParaRPr lang="en-US" altLang="en-US">
              <a:solidFill>
                <a:srgbClr val="000000"/>
              </a:solidFil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a:extLst>
              <a:ext uri="{FF2B5EF4-FFF2-40B4-BE49-F238E27FC236}">
                <a16:creationId xmlns:a16="http://schemas.microsoft.com/office/drawing/2014/main" id="{8550CE84-A748-42C1-AB77-E326B7F4B96F}"/>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19" tIns="44710" rIns="89419" bIns="44710"/>
          <a:lstStyle/>
          <a:p>
            <a:fld id="{AF7E8376-16B5-403A-8F35-AAF0FDE43628}" type="slidenum">
              <a:rPr lang="es-ES" altLang="en-US"/>
              <a:pPr/>
              <a:t>89</a:t>
            </a:fld>
            <a:endParaRPr lang="es-ES" altLang="en-US"/>
          </a:p>
        </p:txBody>
      </p:sp>
      <p:sp>
        <p:nvSpPr>
          <p:cNvPr id="186371" name="Rectangle 2">
            <a:extLst>
              <a:ext uri="{FF2B5EF4-FFF2-40B4-BE49-F238E27FC236}">
                <a16:creationId xmlns:a16="http://schemas.microsoft.com/office/drawing/2014/main" id="{6F60E360-8654-4506-B4B7-1D21CE3B562F}"/>
              </a:ext>
            </a:extLst>
          </p:cNvPr>
          <p:cNvSpPr>
            <a:spLocks noGrp="1" noRot="1" noChangeAspect="1" noChangeArrowheads="1" noTextEdit="1"/>
          </p:cNvSpPr>
          <p:nvPr>
            <p:ph type="sldImg"/>
          </p:nvPr>
        </p:nvSpPr>
        <p:spPr>
          <a:xfrm>
            <a:off x="381000" y="685800"/>
            <a:ext cx="6097588" cy="3430588"/>
          </a:xfrm>
        </p:spPr>
      </p:sp>
      <p:sp>
        <p:nvSpPr>
          <p:cNvPr id="186372" name="Rectangle 3">
            <a:extLst>
              <a:ext uri="{FF2B5EF4-FFF2-40B4-BE49-F238E27FC236}">
                <a16:creationId xmlns:a16="http://schemas.microsoft.com/office/drawing/2014/main" id="{D103E195-AD66-4822-BDE1-D79F90E907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AR"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Text Box 1">
            <a:extLst>
              <a:ext uri="{FF2B5EF4-FFF2-40B4-BE49-F238E27FC236}">
                <a16:creationId xmlns:a16="http://schemas.microsoft.com/office/drawing/2014/main" id="{AAE8609D-19C9-4C7B-AC4C-62E756580C5B}"/>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13667" name="Rectangle 2">
            <a:extLst>
              <a:ext uri="{FF2B5EF4-FFF2-40B4-BE49-F238E27FC236}">
                <a16:creationId xmlns:a16="http://schemas.microsoft.com/office/drawing/2014/main" id="{B12B5048-231D-416B-9CD3-8217ABCAF861}"/>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1 Marcador de imagen de diapositiva">
            <a:extLst>
              <a:ext uri="{FF2B5EF4-FFF2-40B4-BE49-F238E27FC236}">
                <a16:creationId xmlns:a16="http://schemas.microsoft.com/office/drawing/2014/main" id="{0ADB40A6-845B-4DC2-9C5F-ACED801AD706}"/>
              </a:ext>
            </a:extLst>
          </p:cNvPr>
          <p:cNvSpPr>
            <a:spLocks noGrp="1" noRot="1" noChangeAspect="1" noTextEdit="1"/>
          </p:cNvSpPr>
          <p:nvPr>
            <p:ph type="sldImg"/>
          </p:nvPr>
        </p:nvSpPr>
        <p:spPr>
          <a:xfrm>
            <a:off x="-16987838" y="-11796713"/>
            <a:ext cx="22139276" cy="12453938"/>
          </a:xfrm>
        </p:spPr>
      </p:sp>
      <p:sp>
        <p:nvSpPr>
          <p:cNvPr id="187395" name="2 Marcador de notas">
            <a:extLst>
              <a:ext uri="{FF2B5EF4-FFF2-40B4-BE49-F238E27FC236}">
                <a16:creationId xmlns:a16="http://schemas.microsoft.com/office/drawing/2014/main" id="{48B02AE3-29F9-4695-9315-94A65DE4347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ct val="0"/>
              </a:spcBef>
            </a:pPr>
            <a:endParaRPr lang="es-AR" altLang="en-US">
              <a:latin typeface="Arial" panose="020B0604020202020204" pitchFamily="34" charset="0"/>
            </a:endParaRPr>
          </a:p>
        </p:txBody>
      </p:sp>
      <p:sp>
        <p:nvSpPr>
          <p:cNvPr id="187396" name="3 Marcador de número de diapositiva">
            <a:extLst>
              <a:ext uri="{FF2B5EF4-FFF2-40B4-BE49-F238E27FC236}">
                <a16:creationId xmlns:a16="http://schemas.microsoft.com/office/drawing/2014/main" id="{3225A3AE-D455-4A2F-810E-755C3D9E3081}"/>
              </a:ext>
            </a:extLst>
          </p:cNvPr>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19" tIns="44710" rIns="89419" bIns="44710"/>
          <a:lstStyle/>
          <a:p>
            <a:fld id="{9A602BEE-E31B-4361-8E4A-F6567E00B037}" type="slidenum">
              <a:rPr lang="en-US" altLang="en-US">
                <a:solidFill>
                  <a:srgbClr val="000000"/>
                </a:solidFill>
              </a:rPr>
              <a:pPr/>
              <a:t>91</a:t>
            </a:fld>
            <a:endParaRPr lang="en-US" altLang="en-US">
              <a:solidFill>
                <a:srgbClr val="000000"/>
              </a:solidFil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a:extLst>
              <a:ext uri="{FF2B5EF4-FFF2-40B4-BE49-F238E27FC236}">
                <a16:creationId xmlns:a16="http://schemas.microsoft.com/office/drawing/2014/main" id="{CAC59A64-BB96-410C-9FF0-52E9FF9E3656}"/>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19" tIns="44710" rIns="89419" bIns="44710"/>
          <a:lstStyle/>
          <a:p>
            <a:fld id="{F1392161-B44A-4FE4-BE14-46EE3AB66FDE}" type="slidenum">
              <a:rPr lang="es-ES" altLang="en-US">
                <a:solidFill>
                  <a:schemeClr val="tx1"/>
                </a:solidFill>
              </a:rPr>
              <a:pPr/>
              <a:t>96</a:t>
            </a:fld>
            <a:endParaRPr lang="es-ES" altLang="en-US">
              <a:solidFill>
                <a:schemeClr val="tx1"/>
              </a:solidFill>
            </a:endParaRPr>
          </a:p>
        </p:txBody>
      </p:sp>
      <p:sp>
        <p:nvSpPr>
          <p:cNvPr id="188419" name="Rectangle 2">
            <a:extLst>
              <a:ext uri="{FF2B5EF4-FFF2-40B4-BE49-F238E27FC236}">
                <a16:creationId xmlns:a16="http://schemas.microsoft.com/office/drawing/2014/main" id="{A99A2B82-CA9D-4EBD-A880-F64DC7A91989}"/>
              </a:ext>
            </a:extLst>
          </p:cNvPr>
          <p:cNvSpPr>
            <a:spLocks noGrp="1" noRot="1" noChangeAspect="1" noChangeArrowheads="1" noTextEdit="1"/>
          </p:cNvSpPr>
          <p:nvPr>
            <p:ph type="sldImg"/>
          </p:nvPr>
        </p:nvSpPr>
        <p:spPr>
          <a:xfrm>
            <a:off x="379413" y="684213"/>
            <a:ext cx="6099175" cy="3432175"/>
          </a:xfrm>
          <a:ln>
            <a:solidFill>
              <a:srgbClr val="000000"/>
            </a:solidFill>
            <a:miter lim="800000"/>
            <a:headEnd/>
            <a:tailEnd/>
          </a:ln>
        </p:spPr>
      </p:sp>
      <p:sp>
        <p:nvSpPr>
          <p:cNvPr id="188420" name="Rectangle 3">
            <a:extLst>
              <a:ext uri="{FF2B5EF4-FFF2-40B4-BE49-F238E27FC236}">
                <a16:creationId xmlns:a16="http://schemas.microsoft.com/office/drawing/2014/main" id="{4DC9EDB8-D50F-4B13-90FA-7DBBB8B4C2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1 Marcador de imagen de diapositiva">
            <a:extLst>
              <a:ext uri="{FF2B5EF4-FFF2-40B4-BE49-F238E27FC236}">
                <a16:creationId xmlns:a16="http://schemas.microsoft.com/office/drawing/2014/main" id="{FCE0DC32-F2CA-4D61-9D61-7FF41A8D2962}"/>
              </a:ext>
            </a:extLst>
          </p:cNvPr>
          <p:cNvSpPr>
            <a:spLocks noGrp="1" noRot="1" noChangeAspect="1" noTextEdit="1"/>
          </p:cNvSpPr>
          <p:nvPr>
            <p:ph type="sldImg"/>
          </p:nvPr>
        </p:nvSpPr>
        <p:spPr>
          <a:xfrm>
            <a:off x="-16987838" y="-11796713"/>
            <a:ext cx="22139276" cy="12453938"/>
          </a:xfrm>
          <a:ln>
            <a:solidFill>
              <a:srgbClr val="000000"/>
            </a:solidFill>
            <a:miter lim="800000"/>
            <a:headEnd/>
            <a:tailEnd/>
          </a:ln>
        </p:spPr>
      </p:sp>
      <p:sp>
        <p:nvSpPr>
          <p:cNvPr id="189443" name="2 Marcador de notas">
            <a:extLst>
              <a:ext uri="{FF2B5EF4-FFF2-40B4-BE49-F238E27FC236}">
                <a16:creationId xmlns:a16="http://schemas.microsoft.com/office/drawing/2014/main" id="{8C043E75-71B9-4B3F-BC12-6D36610C1A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Times New Roman" panose="02020603050405020304" pitchFamily="18" charset="0"/>
            </a:endParaRPr>
          </a:p>
        </p:txBody>
      </p:sp>
      <p:sp>
        <p:nvSpPr>
          <p:cNvPr id="189444" name="3 Marcador de número de diapositiva">
            <a:extLst>
              <a:ext uri="{FF2B5EF4-FFF2-40B4-BE49-F238E27FC236}">
                <a16:creationId xmlns:a16="http://schemas.microsoft.com/office/drawing/2014/main" id="{4DF5DB15-1671-44CC-8A15-7D76C97F5421}"/>
              </a:ext>
            </a:extLst>
          </p:cNvPr>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19" tIns="44710" rIns="89419" bIns="44710"/>
          <a:lstStyle/>
          <a:p>
            <a:fld id="{3F3AEC22-2338-4A02-AC55-8F8F940C3A1A}" type="slidenum">
              <a:rPr lang="es-ES" altLang="en-US">
                <a:solidFill>
                  <a:schemeClr val="tx1"/>
                </a:solidFill>
                <a:latin typeface="Calibri" panose="020F0502020204030204" pitchFamily="34" charset="0"/>
              </a:rPr>
              <a:pPr/>
              <a:t>97</a:t>
            </a:fld>
            <a:endParaRPr lang="es-ES" altLang="en-US">
              <a:solidFill>
                <a:schemeClr val="tx1"/>
              </a:solidFill>
              <a:latin typeface="Calibri" panose="020F0502020204030204"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1 Marcador de imagen de diapositiva">
            <a:extLst>
              <a:ext uri="{FF2B5EF4-FFF2-40B4-BE49-F238E27FC236}">
                <a16:creationId xmlns:a16="http://schemas.microsoft.com/office/drawing/2014/main" id="{0C93803F-AB5A-4575-A4B9-BF81DE43628B}"/>
              </a:ext>
            </a:extLst>
          </p:cNvPr>
          <p:cNvSpPr>
            <a:spLocks noGrp="1" noRot="1" noChangeAspect="1" noTextEdit="1"/>
          </p:cNvSpPr>
          <p:nvPr>
            <p:ph type="sldImg"/>
          </p:nvPr>
        </p:nvSpPr>
        <p:spPr>
          <a:xfrm>
            <a:off x="-16987838" y="-11796713"/>
            <a:ext cx="22139276" cy="12453938"/>
          </a:xfrm>
          <a:ln>
            <a:solidFill>
              <a:srgbClr val="000000"/>
            </a:solidFill>
            <a:miter lim="800000"/>
            <a:headEnd/>
            <a:tailEnd/>
          </a:ln>
        </p:spPr>
      </p:sp>
      <p:sp>
        <p:nvSpPr>
          <p:cNvPr id="190467" name="2 Marcador de notas">
            <a:extLst>
              <a:ext uri="{FF2B5EF4-FFF2-40B4-BE49-F238E27FC236}">
                <a16:creationId xmlns:a16="http://schemas.microsoft.com/office/drawing/2014/main" id="{343FD111-42CC-493D-9176-909641C80F6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Times New Roman" panose="02020603050405020304" pitchFamily="18" charset="0"/>
            </a:endParaRPr>
          </a:p>
        </p:txBody>
      </p:sp>
      <p:sp>
        <p:nvSpPr>
          <p:cNvPr id="190468" name="3 Marcador de número de diapositiva">
            <a:extLst>
              <a:ext uri="{FF2B5EF4-FFF2-40B4-BE49-F238E27FC236}">
                <a16:creationId xmlns:a16="http://schemas.microsoft.com/office/drawing/2014/main" id="{6C6F29EA-A8E7-4DDE-B988-5B14A5E98A04}"/>
              </a:ext>
            </a:extLst>
          </p:cNvPr>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19" tIns="44710" rIns="89419" bIns="44710"/>
          <a:lstStyle/>
          <a:p>
            <a:fld id="{5EF72CF5-6FFC-4B0B-970E-C9C013A8629E}" type="slidenum">
              <a:rPr lang="es-ES" altLang="en-US">
                <a:solidFill>
                  <a:schemeClr val="tx1"/>
                </a:solidFill>
                <a:latin typeface="Calibri" panose="020F0502020204030204" pitchFamily="34" charset="0"/>
              </a:rPr>
              <a:pPr/>
              <a:t>98</a:t>
            </a:fld>
            <a:endParaRPr lang="es-ES" altLang="en-US">
              <a:solidFill>
                <a:schemeClr val="tx1"/>
              </a:solidFill>
              <a:latin typeface="Calibri" panose="020F0502020204030204"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a:extLst>
              <a:ext uri="{FF2B5EF4-FFF2-40B4-BE49-F238E27FC236}">
                <a16:creationId xmlns:a16="http://schemas.microsoft.com/office/drawing/2014/main" id="{89F3B9AE-7714-4ED4-A278-A191EE5A8A63}"/>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19" tIns="44710" rIns="89419" bIns="44710"/>
          <a:lstStyle/>
          <a:p>
            <a:fld id="{4D23E747-D5AF-4EC2-A4E7-FEBB265245E7}" type="slidenum">
              <a:rPr lang="es-ES" altLang="en-US">
                <a:solidFill>
                  <a:schemeClr val="tx1"/>
                </a:solidFill>
              </a:rPr>
              <a:pPr/>
              <a:t>99</a:t>
            </a:fld>
            <a:endParaRPr lang="es-ES" altLang="en-US">
              <a:solidFill>
                <a:schemeClr val="tx1"/>
              </a:solidFill>
            </a:endParaRPr>
          </a:p>
        </p:txBody>
      </p:sp>
      <p:sp>
        <p:nvSpPr>
          <p:cNvPr id="191491" name="Rectangle 2">
            <a:extLst>
              <a:ext uri="{FF2B5EF4-FFF2-40B4-BE49-F238E27FC236}">
                <a16:creationId xmlns:a16="http://schemas.microsoft.com/office/drawing/2014/main" id="{55C74D6F-D42D-4DC7-9473-E9F34809A535}"/>
              </a:ext>
            </a:extLst>
          </p:cNvPr>
          <p:cNvSpPr>
            <a:spLocks noGrp="1" noRot="1" noChangeAspect="1" noChangeArrowheads="1" noTextEdit="1"/>
          </p:cNvSpPr>
          <p:nvPr>
            <p:ph type="sldImg"/>
          </p:nvPr>
        </p:nvSpPr>
        <p:spPr>
          <a:xfrm>
            <a:off x="379413" y="684213"/>
            <a:ext cx="6099175" cy="3432175"/>
          </a:xfrm>
          <a:ln>
            <a:solidFill>
              <a:srgbClr val="000000"/>
            </a:solidFill>
            <a:miter lim="800000"/>
            <a:headEnd/>
            <a:tailEnd/>
          </a:ln>
        </p:spPr>
      </p:sp>
      <p:sp>
        <p:nvSpPr>
          <p:cNvPr id="191492" name="Rectangle 3">
            <a:extLst>
              <a:ext uri="{FF2B5EF4-FFF2-40B4-BE49-F238E27FC236}">
                <a16:creationId xmlns:a16="http://schemas.microsoft.com/office/drawing/2014/main" id="{DB1E064E-F931-4563-A17C-42ED23AE7D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a:extLst>
              <a:ext uri="{FF2B5EF4-FFF2-40B4-BE49-F238E27FC236}">
                <a16:creationId xmlns:a16="http://schemas.microsoft.com/office/drawing/2014/main" id="{D66A7665-8874-4D07-92A5-880BB458B114}"/>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19" tIns="44710" rIns="89419" bIns="44710"/>
          <a:lstStyle/>
          <a:p>
            <a:fld id="{FD90353E-49D8-4497-85E7-4985A0844129}" type="slidenum">
              <a:rPr lang="es-ES" altLang="en-US">
                <a:solidFill>
                  <a:schemeClr val="tx1"/>
                </a:solidFill>
              </a:rPr>
              <a:pPr/>
              <a:t>100</a:t>
            </a:fld>
            <a:endParaRPr lang="es-ES" altLang="en-US">
              <a:solidFill>
                <a:schemeClr val="tx1"/>
              </a:solidFill>
            </a:endParaRPr>
          </a:p>
        </p:txBody>
      </p:sp>
      <p:sp>
        <p:nvSpPr>
          <p:cNvPr id="192515" name="Rectangle 2">
            <a:extLst>
              <a:ext uri="{FF2B5EF4-FFF2-40B4-BE49-F238E27FC236}">
                <a16:creationId xmlns:a16="http://schemas.microsoft.com/office/drawing/2014/main" id="{9CC175E0-8287-4D46-A61E-36CDCE73B873}"/>
              </a:ext>
            </a:extLst>
          </p:cNvPr>
          <p:cNvSpPr>
            <a:spLocks noGrp="1" noRot="1" noChangeAspect="1" noChangeArrowheads="1" noTextEdit="1"/>
          </p:cNvSpPr>
          <p:nvPr>
            <p:ph type="sldImg"/>
          </p:nvPr>
        </p:nvSpPr>
        <p:spPr>
          <a:xfrm>
            <a:off x="379413" y="684213"/>
            <a:ext cx="6099175" cy="3432175"/>
          </a:xfrm>
          <a:ln>
            <a:solidFill>
              <a:srgbClr val="000000"/>
            </a:solidFill>
            <a:miter lim="800000"/>
            <a:headEnd/>
            <a:tailEnd/>
          </a:ln>
        </p:spPr>
      </p:sp>
      <p:sp>
        <p:nvSpPr>
          <p:cNvPr id="192516" name="Rectangle 3">
            <a:extLst>
              <a:ext uri="{FF2B5EF4-FFF2-40B4-BE49-F238E27FC236}">
                <a16:creationId xmlns:a16="http://schemas.microsoft.com/office/drawing/2014/main" id="{DC210ACF-D1EC-49A3-9A20-84AFCEE884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Text Box 1">
            <a:extLst>
              <a:ext uri="{FF2B5EF4-FFF2-40B4-BE49-F238E27FC236}">
                <a16:creationId xmlns:a16="http://schemas.microsoft.com/office/drawing/2014/main" id="{AA35D0F2-59E2-4BF2-8E3F-0C95332C299C}"/>
              </a:ext>
            </a:extLst>
          </p:cNvPr>
          <p:cNvSpPr txBox="1">
            <a:spLocks noChangeArrowheads="1"/>
          </p:cNvSpPr>
          <p:nvPr/>
        </p:nvSpPr>
        <p:spPr bwMode="auto">
          <a:xfrm>
            <a:off x="857250" y="695325"/>
            <a:ext cx="5143500" cy="34290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14691" name="Rectangle 2">
            <a:extLst>
              <a:ext uri="{FF2B5EF4-FFF2-40B4-BE49-F238E27FC236}">
                <a16:creationId xmlns:a16="http://schemas.microsoft.com/office/drawing/2014/main" id="{51D2F1A3-2CAE-4A2C-875E-D1A58D39BB96}"/>
              </a:ext>
            </a:extLst>
          </p:cNvPr>
          <p:cNvSpPr>
            <a:spLocks noGrp="1" noChangeArrowheads="1"/>
          </p:cNvSpPr>
          <p:nvPr>
            <p:ph type="body"/>
          </p:nvPr>
        </p:nvSpPr>
        <p:spPr>
          <a:xfrm>
            <a:off x="685800" y="4343400"/>
            <a:ext cx="54483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2A1054-8180-43FA-BE2E-81209630A6C8}"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DE2805-4721-454E-8D87-C74EB0FFBD5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122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2A1054-8180-43FA-BE2E-81209630A6C8}"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DE2805-4721-454E-8D87-C74EB0FFBD56}" type="slidenum">
              <a:rPr lang="en-US" smtClean="0"/>
              <a:t>‹#›</a:t>
            </a:fld>
            <a:endParaRPr lang="en-US"/>
          </a:p>
        </p:txBody>
      </p:sp>
    </p:spTree>
    <p:extLst>
      <p:ext uri="{BB962C8B-B14F-4D97-AF65-F5344CB8AC3E}">
        <p14:creationId xmlns:p14="http://schemas.microsoft.com/office/powerpoint/2010/main" val="212882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2A1054-8180-43FA-BE2E-81209630A6C8}"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DE2805-4721-454E-8D87-C74EB0FFBD56}" type="slidenum">
              <a:rPr lang="en-US" smtClean="0"/>
              <a:t>‹#›</a:t>
            </a:fld>
            <a:endParaRPr lang="en-US"/>
          </a:p>
        </p:txBody>
      </p:sp>
    </p:spTree>
    <p:extLst>
      <p:ext uri="{BB962C8B-B14F-4D97-AF65-F5344CB8AC3E}">
        <p14:creationId xmlns:p14="http://schemas.microsoft.com/office/powerpoint/2010/main" val="93233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B2BFB542-1810-4B11-975B-7FEA2CA40CE7}"/>
              </a:ext>
            </a:extLst>
          </p:cNvPr>
          <p:cNvSpPr txBox="1">
            <a:spLocks noChangeArrowheads="1"/>
          </p:cNvSpPr>
          <p:nvPr userDrawn="1"/>
        </p:nvSpPr>
        <p:spPr bwMode="auto">
          <a:xfrm>
            <a:off x="1811975" y="6525349"/>
            <a:ext cx="10176925" cy="320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l-GR" altLang="en-US" sz="1482">
                <a:solidFill>
                  <a:srgbClr val="3066B6"/>
                </a:solidFill>
                <a:cs typeface="Arial" panose="020B0604020202020204" pitchFamily="34" charset="0"/>
              </a:rPr>
              <a:t>Stakeholders Workshop </a:t>
            </a:r>
            <a:r>
              <a:rPr lang="en-US" altLang="en-US" sz="1482">
                <a:solidFill>
                  <a:srgbClr val="3066B6"/>
                </a:solidFill>
                <a:cs typeface="Arial" panose="020B0604020202020204" pitchFamily="34" charset="0"/>
              </a:rPr>
              <a:t>–</a:t>
            </a:r>
            <a:r>
              <a:rPr lang="el-GR" altLang="en-US" sz="1482">
                <a:solidFill>
                  <a:srgbClr val="3066B6"/>
                </a:solidFill>
                <a:cs typeface="Arial" panose="020B0604020202020204" pitchFamily="34" charset="0"/>
              </a:rPr>
              <a:t> Setembro 2014</a:t>
            </a:r>
          </a:p>
        </p:txBody>
      </p:sp>
    </p:spTree>
    <p:extLst>
      <p:ext uri="{BB962C8B-B14F-4D97-AF65-F5344CB8AC3E}">
        <p14:creationId xmlns:p14="http://schemas.microsoft.com/office/powerpoint/2010/main" val="3614178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2A1054-8180-43FA-BE2E-81209630A6C8}"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DE2805-4721-454E-8D87-C74EB0FFBD56}" type="slidenum">
              <a:rPr lang="en-US" smtClean="0"/>
              <a:t>‹#›</a:t>
            </a:fld>
            <a:endParaRPr lang="en-US"/>
          </a:p>
        </p:txBody>
      </p:sp>
    </p:spTree>
    <p:extLst>
      <p:ext uri="{BB962C8B-B14F-4D97-AF65-F5344CB8AC3E}">
        <p14:creationId xmlns:p14="http://schemas.microsoft.com/office/powerpoint/2010/main" val="2681849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2A1054-8180-43FA-BE2E-81209630A6C8}"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DE2805-4721-454E-8D87-C74EB0FFBD5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20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2A1054-8180-43FA-BE2E-81209630A6C8}"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DE2805-4721-454E-8D87-C74EB0FFBD56}" type="slidenum">
              <a:rPr lang="en-US" smtClean="0"/>
              <a:t>‹#›</a:t>
            </a:fld>
            <a:endParaRPr lang="en-US"/>
          </a:p>
        </p:txBody>
      </p:sp>
    </p:spTree>
    <p:extLst>
      <p:ext uri="{BB962C8B-B14F-4D97-AF65-F5344CB8AC3E}">
        <p14:creationId xmlns:p14="http://schemas.microsoft.com/office/powerpoint/2010/main" val="1314822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2A1054-8180-43FA-BE2E-81209630A6C8}" type="datetimeFigureOut">
              <a:rPr lang="en-US" smtClean="0"/>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DE2805-4721-454E-8D87-C74EB0FFBD56}" type="slidenum">
              <a:rPr lang="en-US" smtClean="0"/>
              <a:t>‹#›</a:t>
            </a:fld>
            <a:endParaRPr lang="en-US"/>
          </a:p>
        </p:txBody>
      </p:sp>
    </p:spTree>
    <p:extLst>
      <p:ext uri="{BB962C8B-B14F-4D97-AF65-F5344CB8AC3E}">
        <p14:creationId xmlns:p14="http://schemas.microsoft.com/office/powerpoint/2010/main" val="3520620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2A1054-8180-43FA-BE2E-81209630A6C8}" type="datetimeFigureOut">
              <a:rPr lang="en-US" smtClean="0"/>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DE2805-4721-454E-8D87-C74EB0FFBD56}" type="slidenum">
              <a:rPr lang="en-US" smtClean="0"/>
              <a:t>‹#›</a:t>
            </a:fld>
            <a:endParaRPr lang="en-US"/>
          </a:p>
        </p:txBody>
      </p:sp>
    </p:spTree>
    <p:extLst>
      <p:ext uri="{BB962C8B-B14F-4D97-AF65-F5344CB8AC3E}">
        <p14:creationId xmlns:p14="http://schemas.microsoft.com/office/powerpoint/2010/main" val="1787815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42A1054-8180-43FA-BE2E-81209630A6C8}" type="datetimeFigureOut">
              <a:rPr lang="en-US" smtClean="0"/>
              <a:t>11/5/2020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BDE2805-4721-454E-8D87-C74EB0FFBD56}" type="slidenum">
              <a:rPr lang="en-US" smtClean="0"/>
              <a:t>‹#›</a:t>
            </a:fld>
            <a:endParaRPr lang="en-US"/>
          </a:p>
        </p:txBody>
      </p:sp>
    </p:spTree>
    <p:extLst>
      <p:ext uri="{BB962C8B-B14F-4D97-AF65-F5344CB8AC3E}">
        <p14:creationId xmlns:p14="http://schemas.microsoft.com/office/powerpoint/2010/main" val="716091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42A1054-8180-43FA-BE2E-81209630A6C8}" type="datetimeFigureOut">
              <a:rPr lang="en-US" smtClean="0"/>
              <a:t>11/5/2020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BDE2805-4721-454E-8D87-C74EB0FFBD56}" type="slidenum">
              <a:rPr lang="en-US" smtClean="0"/>
              <a:t>‹#›</a:t>
            </a:fld>
            <a:endParaRPr lang="en-US"/>
          </a:p>
        </p:txBody>
      </p:sp>
    </p:spTree>
    <p:extLst>
      <p:ext uri="{BB962C8B-B14F-4D97-AF65-F5344CB8AC3E}">
        <p14:creationId xmlns:p14="http://schemas.microsoft.com/office/powerpoint/2010/main" val="3785366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2A1054-8180-43FA-BE2E-81209630A6C8}"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DE2805-4721-454E-8D87-C74EB0FFBD56}" type="slidenum">
              <a:rPr lang="en-US" smtClean="0"/>
              <a:t>‹#›</a:t>
            </a:fld>
            <a:endParaRPr lang="en-US"/>
          </a:p>
        </p:txBody>
      </p:sp>
    </p:spTree>
    <p:extLst>
      <p:ext uri="{BB962C8B-B14F-4D97-AF65-F5344CB8AC3E}">
        <p14:creationId xmlns:p14="http://schemas.microsoft.com/office/powerpoint/2010/main" val="4248347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42A1054-8180-43FA-BE2E-81209630A6C8}" type="datetimeFigureOut">
              <a:rPr lang="en-US" smtClean="0"/>
              <a:t>11/5/2020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BDE2805-4721-454E-8D87-C74EB0FFBD56}"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815718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00.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85.xml"/><Relationship Id="rId1" Type="http://schemas.openxmlformats.org/officeDocument/2006/relationships/slideLayout" Target="../slideLayouts/slideLayout1.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36.wmf"/><Relationship Id="rId5" Type="http://schemas.openxmlformats.org/officeDocument/2006/relationships/image" Target="../media/image35.png"/><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8.emf"/><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pn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8.png"/><Relationship Id="rId9" Type="http://schemas.microsoft.com/office/2007/relationships/diagramDrawing" Target="../diagrams/drawing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67.xml"/><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69.xml"/><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72.xml"/><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73.xml"/><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4.emf"/><Relationship Id="rId4" Type="http://schemas.openxmlformats.org/officeDocument/2006/relationships/oleObject" Target="../embeddings/oleObject2.bin"/></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9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82.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98.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png"/><Relationship Id="rId2" Type="http://schemas.openxmlformats.org/officeDocument/2006/relationships/notesSlide" Target="../notesSlides/notesSlide83.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9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4.xml"/><Relationship Id="rId1" Type="http://schemas.openxmlformats.org/officeDocument/2006/relationships/slideLayout" Target="../slideLayouts/slideLayout1.xml"/><Relationship Id="rId4" Type="http://schemas.openxmlformats.org/officeDocument/2006/relationships/image" Target="../media/image6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26D75EE5-57FF-4D1E-B105-A6036B0FE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C913828F-06C6-4172-B0DE-BAB0120201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id="{0CB2A3A6-962C-4D7A-8272-EDEDD881F0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1" name="Rectangle 80">
            <a:extLst>
              <a:ext uri="{FF2B5EF4-FFF2-40B4-BE49-F238E27FC236}">
                <a16:creationId xmlns:a16="http://schemas.microsoft.com/office/drawing/2014/main" id="{F502EE6A-E20B-4198-A9E9-F18046822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250ED6B0-0071-4164-9C0B-11DC08FE9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81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 name="Rectangle 84">
            <a:extLst>
              <a:ext uri="{FF2B5EF4-FFF2-40B4-BE49-F238E27FC236}">
                <a16:creationId xmlns:a16="http://schemas.microsoft.com/office/drawing/2014/main" id="{58629BE5-5413-4AD8-BEFB-E1A7B4482E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339824" y="0"/>
            <a:ext cx="68583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99" name="Text Box 2">
            <a:extLst>
              <a:ext uri="{FF2B5EF4-FFF2-40B4-BE49-F238E27FC236}">
                <a16:creationId xmlns:a16="http://schemas.microsoft.com/office/drawing/2014/main" id="{F7023D22-A267-48B0-8919-4AD73C5B71D7}"/>
              </a:ext>
            </a:extLst>
          </p:cNvPr>
          <p:cNvSpPr txBox="1">
            <a:spLocks noChangeArrowheads="1"/>
          </p:cNvSpPr>
          <p:nvPr/>
        </p:nvSpPr>
        <p:spPr bwMode="auto">
          <a:xfrm>
            <a:off x="5961344" y="758952"/>
            <a:ext cx="5542398" cy="35661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b">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r>
              <a:rPr lang="en-US" altLang="en-US" sz="5000" b="1" spc="-50">
                <a:solidFill>
                  <a:srgbClr val="FFFFFF"/>
                </a:solidFill>
                <a:latin typeface="+mj-lt"/>
                <a:ea typeface="+mj-ea"/>
                <a:cs typeface="+mj-cs"/>
              </a:rPr>
              <a:t>VALORACIÓN ECONÓMICA DEL AGUA DE RIEGO</a:t>
            </a:r>
          </a:p>
          <a:p>
            <a:pPr defTabSz="914400" eaLnBrk="1" hangingPunct="1">
              <a:lnSpc>
                <a:spcPct val="85000"/>
              </a:lnSpc>
              <a:spcBef>
                <a:spcPct val="0"/>
              </a:spcBef>
              <a:spcAft>
                <a:spcPts val="600"/>
              </a:spcAft>
            </a:pPr>
            <a:br>
              <a:rPr lang="en-US" altLang="en-US" sz="5000" b="1" spc="-50">
                <a:solidFill>
                  <a:srgbClr val="FFFFFF"/>
                </a:solidFill>
                <a:latin typeface="+mj-lt"/>
                <a:ea typeface="+mj-ea"/>
                <a:cs typeface="+mj-cs"/>
              </a:rPr>
            </a:br>
            <a:endParaRPr lang="en-US" altLang="en-US" sz="5000" b="1" spc="-50">
              <a:solidFill>
                <a:srgbClr val="FFFFFF"/>
              </a:solidFill>
              <a:latin typeface="+mj-lt"/>
              <a:ea typeface="+mj-ea"/>
              <a:cs typeface="+mj-cs"/>
            </a:endParaRPr>
          </a:p>
        </p:txBody>
      </p:sp>
      <p:pic>
        <p:nvPicPr>
          <p:cNvPr id="4101" name="Picture 6" descr="http://www.fao.org/ag/icons/18609.jpg">
            <a:extLst>
              <a:ext uri="{FF2B5EF4-FFF2-40B4-BE49-F238E27FC236}">
                <a16:creationId xmlns:a16="http://schemas.microsoft.com/office/drawing/2014/main" id="{E1544CBE-FF85-47EB-B0B4-A4A7D144770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7779" y="626492"/>
            <a:ext cx="4020297" cy="27220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 descr="http://www.fao.org/ag/icons/8135.jpg">
            <a:extLst>
              <a:ext uri="{FF2B5EF4-FFF2-40B4-BE49-F238E27FC236}">
                <a16:creationId xmlns:a16="http://schemas.microsoft.com/office/drawing/2014/main" id="{DE7A6CA5-6A18-4F5E-A654-B2002A3E78B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3776" y="3509435"/>
            <a:ext cx="3988303" cy="27004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7" name="Straight Connector 86">
            <a:extLst>
              <a:ext uri="{FF2B5EF4-FFF2-40B4-BE49-F238E27FC236}">
                <a16:creationId xmlns:a16="http://schemas.microsoft.com/office/drawing/2014/main" id="{2004E216-9F18-44C6-B650-B0AE2C5A48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61343" y="4343400"/>
            <a:ext cx="5202616" cy="0"/>
          </a:xfrm>
          <a:prstGeom prst="line">
            <a:avLst/>
          </a:prstGeom>
          <a:ln w="6350">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22" name="Rectangle 140">
            <a:extLst>
              <a:ext uri="{FF2B5EF4-FFF2-40B4-BE49-F238E27FC236}">
                <a16:creationId xmlns:a16="http://schemas.microsoft.com/office/drawing/2014/main" id="{A2B7CDEB-5CB6-4CD7-A878-C8D41F72E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323" name="Rectangle 142">
            <a:extLst>
              <a:ext uri="{FF2B5EF4-FFF2-40B4-BE49-F238E27FC236}">
                <a16:creationId xmlns:a16="http://schemas.microsoft.com/office/drawing/2014/main" id="{F7E1CCD8-0D33-4ABA-932F-523A57336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324" name="Straight Connector 144">
            <a:extLst>
              <a:ext uri="{FF2B5EF4-FFF2-40B4-BE49-F238E27FC236}">
                <a16:creationId xmlns:a16="http://schemas.microsoft.com/office/drawing/2014/main" id="{C3CE3642-C95C-4498-82FE-58F4A5B74E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325" name="Rectangle 146">
            <a:extLst>
              <a:ext uri="{FF2B5EF4-FFF2-40B4-BE49-F238E27FC236}">
                <a16:creationId xmlns:a16="http://schemas.microsoft.com/office/drawing/2014/main" id="{545575FF-2886-425B-8696-52F65E4ACD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6" name="Rectangle 148">
            <a:extLst>
              <a:ext uri="{FF2B5EF4-FFF2-40B4-BE49-F238E27FC236}">
                <a16:creationId xmlns:a16="http://schemas.microsoft.com/office/drawing/2014/main" id="{CA19D827-5064-4AED-A82C-87E1F1CDA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317" name="Text Box 4">
            <a:extLst>
              <a:ext uri="{FF2B5EF4-FFF2-40B4-BE49-F238E27FC236}">
                <a16:creationId xmlns:a16="http://schemas.microsoft.com/office/drawing/2014/main" id="{B717A567-CE6F-4D3B-B67E-089FDF720AE3}"/>
              </a:ext>
            </a:extLst>
          </p:cNvPr>
          <p:cNvSpPr txBox="1">
            <a:spLocks noChangeArrowheads="1"/>
          </p:cNvSpPr>
          <p:nvPr/>
        </p:nvSpPr>
        <p:spPr bwMode="auto">
          <a:xfrm>
            <a:off x="1097280" y="516835"/>
            <a:ext cx="5977937" cy="166650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b">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r>
              <a:rPr lang="en-US" altLang="en-US" sz="4000" spc="-50">
                <a:solidFill>
                  <a:srgbClr val="FFFFFF"/>
                </a:solidFill>
                <a:latin typeface="+mj-lt"/>
                <a:ea typeface="+mj-ea"/>
                <a:cs typeface="+mj-cs"/>
              </a:rPr>
              <a:t>EVOLUCIÓN DEL CONCEPTO ECONÓMICO DEL  AGUA  DE RIEGO</a:t>
            </a:r>
          </a:p>
        </p:txBody>
      </p:sp>
      <p:sp>
        <p:nvSpPr>
          <p:cNvPr id="13318" name="Text Box 5">
            <a:extLst>
              <a:ext uri="{FF2B5EF4-FFF2-40B4-BE49-F238E27FC236}">
                <a16:creationId xmlns:a16="http://schemas.microsoft.com/office/drawing/2014/main" id="{AB9B4F74-B323-476D-A805-320C6F318130}"/>
              </a:ext>
            </a:extLst>
          </p:cNvPr>
          <p:cNvSpPr txBox="1">
            <a:spLocks noChangeArrowheads="1"/>
          </p:cNvSpPr>
          <p:nvPr/>
        </p:nvSpPr>
        <p:spPr bwMode="auto">
          <a:xfrm>
            <a:off x="1097279" y="2236304"/>
            <a:ext cx="5977938" cy="365266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0" tIns="45720" rIns="0" bIns="45720" rtlCol="0">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90000"/>
              </a:lnSpc>
              <a:spcAft>
                <a:spcPts val="600"/>
              </a:spcAft>
              <a:buClr>
                <a:schemeClr val="accent1"/>
              </a:buClr>
              <a:buFont typeface="Calibri" panose="020F0502020204030204" pitchFamily="34" charset="0"/>
            </a:pPr>
            <a:r>
              <a:rPr lang="en-US" altLang="en-US">
                <a:solidFill>
                  <a:srgbClr val="FFFFFF"/>
                </a:solidFill>
                <a:latin typeface="+mn-lt"/>
              </a:rPr>
              <a:t>En una segunda etapa, caracterizada por la utilización de agua superficial relativamente abundante, se utiliza un factor de la producción controlable pero de bajo o nulo coste.</a:t>
            </a:r>
          </a:p>
          <a:p>
            <a:pPr defTabSz="914400" eaLnBrk="1" hangingPunct="1">
              <a:lnSpc>
                <a:spcPct val="90000"/>
              </a:lnSpc>
              <a:spcAft>
                <a:spcPts val="600"/>
              </a:spcAft>
              <a:buClr>
                <a:schemeClr val="accent1"/>
              </a:buClr>
              <a:buFont typeface="Calibri" panose="020F0502020204030204" pitchFamily="34" charset="0"/>
            </a:pPr>
            <a:endParaRPr lang="en-US" altLang="en-US">
              <a:solidFill>
                <a:srgbClr val="FFFFFF"/>
              </a:solidFill>
              <a:latin typeface="+mn-lt"/>
            </a:endParaRPr>
          </a:p>
          <a:p>
            <a:pPr defTabSz="914400" eaLnBrk="1" hangingPunct="1">
              <a:lnSpc>
                <a:spcPct val="90000"/>
              </a:lnSpc>
              <a:spcAft>
                <a:spcPts val="600"/>
              </a:spcAft>
              <a:buClr>
                <a:schemeClr val="accent1"/>
              </a:buClr>
              <a:buFont typeface="Calibri" panose="020F0502020204030204" pitchFamily="34" charset="0"/>
            </a:pPr>
            <a:r>
              <a:rPr lang="en-US" altLang="en-US">
                <a:solidFill>
                  <a:srgbClr val="FFFFFF"/>
                </a:solidFill>
                <a:latin typeface="+mn-lt"/>
              </a:rPr>
              <a:t>Posteriormente, el acondicionamiento de estos recursos hidráulicos para un aprovechamiento en los regadíos ha sido posible por  la construcción de grandes obras hidráulicas financiadas por los entes públicos.</a:t>
            </a:r>
          </a:p>
        </p:txBody>
      </p:sp>
      <p:sp>
        <p:nvSpPr>
          <p:cNvPr id="13327" name="Rectangle 150">
            <a:extLst>
              <a:ext uri="{FF2B5EF4-FFF2-40B4-BE49-F238E27FC236}">
                <a16:creationId xmlns:a16="http://schemas.microsoft.com/office/drawing/2014/main" id="{DD4EC777-E2FE-4797-A0AD-339411237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320" name="Picture 8">
            <a:extLst>
              <a:ext uri="{FF2B5EF4-FFF2-40B4-BE49-F238E27FC236}">
                <a16:creationId xmlns:a16="http://schemas.microsoft.com/office/drawing/2014/main" id="{F22AB69B-AFFC-4EB9-BCDC-360FE2C8DD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 r="1102" b="2"/>
          <a:stretch/>
        </p:blipFill>
        <p:spPr bwMode="auto">
          <a:xfrm>
            <a:off x="7611902" y="10"/>
            <a:ext cx="4578557" cy="3396985"/>
          </a:xfrm>
          <a:prstGeom prst="rect">
            <a:avLst/>
          </a:prstGeo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28" name="Rectangle 152">
            <a:extLst>
              <a:ext uri="{FF2B5EF4-FFF2-40B4-BE49-F238E27FC236}">
                <a16:creationId xmlns:a16="http://schemas.microsoft.com/office/drawing/2014/main" id="{DB388CFB-034C-496E-B8F5-26E73E772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3396996"/>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9" name="Picture 7">
            <a:extLst>
              <a:ext uri="{FF2B5EF4-FFF2-40B4-BE49-F238E27FC236}">
                <a16:creationId xmlns:a16="http://schemas.microsoft.com/office/drawing/2014/main" id="{0614ED4C-DC23-4CA2-B58D-7340A053804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829" r="17047" b="-2"/>
          <a:stretch/>
        </p:blipFill>
        <p:spPr bwMode="auto">
          <a:xfrm>
            <a:off x="7611902" y="3461004"/>
            <a:ext cx="4580097" cy="3396995"/>
          </a:xfrm>
          <a:prstGeom prst="rect">
            <a:avLst/>
          </a:prstGeo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F53311A5-99DE-4393-9A6A-668B1A50F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 name="Rectangle 81">
            <a:extLst>
              <a:ext uri="{FF2B5EF4-FFF2-40B4-BE49-F238E27FC236}">
                <a16:creationId xmlns:a16="http://schemas.microsoft.com/office/drawing/2014/main" id="{A4927983-BFBD-4CAA-A34E-2D3486ACF1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193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4" name="Straight Connector 83">
            <a:extLst>
              <a:ext uri="{FF2B5EF4-FFF2-40B4-BE49-F238E27FC236}">
                <a16:creationId xmlns:a16="http://schemas.microsoft.com/office/drawing/2014/main" id="{B40DF401-E6F0-4EFD-8C5C-6847352084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6" name="Rectangle 85">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457" name="Text Box 30">
            <a:extLst>
              <a:ext uri="{FF2B5EF4-FFF2-40B4-BE49-F238E27FC236}">
                <a16:creationId xmlns:a16="http://schemas.microsoft.com/office/drawing/2014/main" id="{5FFC9DD1-3576-42A1-BE43-4137B4685484}"/>
              </a:ext>
            </a:extLst>
          </p:cNvPr>
          <p:cNvSpPr txBox="1">
            <a:spLocks noChangeArrowheads="1"/>
          </p:cNvSpPr>
          <p:nvPr/>
        </p:nvSpPr>
        <p:spPr bwMode="auto">
          <a:xfrm>
            <a:off x="492370" y="516835"/>
            <a:ext cx="3084844" cy="57728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defTabSz="914400">
              <a:lnSpc>
                <a:spcPct val="85000"/>
              </a:lnSpc>
              <a:spcBef>
                <a:spcPct val="0"/>
              </a:spcBef>
              <a:spcAft>
                <a:spcPts val="600"/>
              </a:spcAft>
            </a:pPr>
            <a:r>
              <a:rPr lang="en-US" altLang="en-US" sz="3600" spc="-50">
                <a:solidFill>
                  <a:srgbClr val="FFFFFF"/>
                </a:solidFill>
                <a:latin typeface="+mj-lt"/>
                <a:ea typeface="+mj-ea"/>
                <a:cs typeface="+mj-cs"/>
              </a:rPr>
              <a:t>Uso Sustentable</a:t>
            </a:r>
          </a:p>
        </p:txBody>
      </p:sp>
      <p:sp>
        <p:nvSpPr>
          <p:cNvPr id="90" name="Rectangle 89">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454" name="Rectangle 24">
            <a:extLst>
              <a:ext uri="{FF2B5EF4-FFF2-40B4-BE49-F238E27FC236}">
                <a16:creationId xmlns:a16="http://schemas.microsoft.com/office/drawing/2014/main" id="{D6E9A453-A170-4F8B-90F1-1099104D62D4}"/>
              </a:ext>
            </a:extLst>
          </p:cNvPr>
          <p:cNvSpPr>
            <a:spLocks noChangeArrowheads="1"/>
          </p:cNvSpPr>
          <p:nvPr/>
        </p:nvSpPr>
        <p:spPr bwMode="auto">
          <a:xfrm>
            <a:off x="952501" y="-192744"/>
            <a:ext cx="184731" cy="38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tLang="en-US" sz="1905"/>
          </a:p>
        </p:txBody>
      </p:sp>
      <p:sp>
        <p:nvSpPr>
          <p:cNvPr id="104455" name="Rectangle 25">
            <a:extLst>
              <a:ext uri="{FF2B5EF4-FFF2-40B4-BE49-F238E27FC236}">
                <a16:creationId xmlns:a16="http://schemas.microsoft.com/office/drawing/2014/main" id="{13C8A8A9-B348-4252-A032-39D0F634C9D8}"/>
              </a:ext>
            </a:extLst>
          </p:cNvPr>
          <p:cNvSpPr>
            <a:spLocks noChangeArrowheads="1"/>
          </p:cNvSpPr>
          <p:nvPr/>
        </p:nvSpPr>
        <p:spPr bwMode="auto">
          <a:xfrm>
            <a:off x="952501" y="-192744"/>
            <a:ext cx="184731" cy="38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tLang="en-US" sz="1905"/>
          </a:p>
        </p:txBody>
      </p:sp>
      <p:sp>
        <p:nvSpPr>
          <p:cNvPr id="104456" name="Rectangle 26">
            <a:extLst>
              <a:ext uri="{FF2B5EF4-FFF2-40B4-BE49-F238E27FC236}">
                <a16:creationId xmlns:a16="http://schemas.microsoft.com/office/drawing/2014/main" id="{26C3B915-5442-437F-ADBA-EC9A12CEBEEE}"/>
              </a:ext>
            </a:extLst>
          </p:cNvPr>
          <p:cNvSpPr>
            <a:spLocks noChangeArrowheads="1"/>
          </p:cNvSpPr>
          <p:nvPr/>
        </p:nvSpPr>
        <p:spPr bwMode="auto">
          <a:xfrm>
            <a:off x="952501" y="-192744"/>
            <a:ext cx="184731" cy="38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tLang="en-US" sz="1905"/>
          </a:p>
        </p:txBody>
      </p:sp>
      <p:graphicFrame>
        <p:nvGraphicFramePr>
          <p:cNvPr id="104459" name="22 CuadroTexto">
            <a:extLst>
              <a:ext uri="{FF2B5EF4-FFF2-40B4-BE49-F238E27FC236}">
                <a16:creationId xmlns:a16="http://schemas.microsoft.com/office/drawing/2014/main" id="{549DC16E-3678-4BF6-B533-CFF070FC5613}"/>
              </a:ext>
            </a:extLst>
          </p:cNvPr>
          <p:cNvGraphicFramePr/>
          <p:nvPr>
            <p:extLst>
              <p:ext uri="{D42A27DB-BD31-4B8C-83A1-F6EECF244321}">
                <p14:modId xmlns:p14="http://schemas.microsoft.com/office/powerpoint/2010/main" val="3147180358"/>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A2B7CDEB-5CB6-4CD7-A878-C8D41F72E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F7E1CCD8-0D33-4ABA-932F-523A57336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1" name="Straight Connector 80">
            <a:extLst>
              <a:ext uri="{FF2B5EF4-FFF2-40B4-BE49-F238E27FC236}">
                <a16:creationId xmlns:a16="http://schemas.microsoft.com/office/drawing/2014/main" id="{C3CE3642-C95C-4498-82FE-58F4A5B74E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3" name="Rectangle 82">
            <a:extLst>
              <a:ext uri="{FF2B5EF4-FFF2-40B4-BE49-F238E27FC236}">
                <a16:creationId xmlns:a16="http://schemas.microsoft.com/office/drawing/2014/main" id="{545575FF-2886-425B-8696-52F65E4ACD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CA19D827-5064-4AED-A82C-87E1F1CDA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341" name="Text Box 4">
            <a:extLst>
              <a:ext uri="{FF2B5EF4-FFF2-40B4-BE49-F238E27FC236}">
                <a16:creationId xmlns:a16="http://schemas.microsoft.com/office/drawing/2014/main" id="{5FC5158C-4C37-4D1F-B65D-946427972750}"/>
              </a:ext>
            </a:extLst>
          </p:cNvPr>
          <p:cNvSpPr txBox="1">
            <a:spLocks noChangeArrowheads="1"/>
          </p:cNvSpPr>
          <p:nvPr/>
        </p:nvSpPr>
        <p:spPr bwMode="auto">
          <a:xfrm>
            <a:off x="1097280" y="516835"/>
            <a:ext cx="5977937" cy="166650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b">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r>
              <a:rPr lang="en-US" altLang="en-US" sz="4000" spc="-50">
                <a:solidFill>
                  <a:srgbClr val="FFFFFF"/>
                </a:solidFill>
                <a:latin typeface="+mj-lt"/>
                <a:ea typeface="+mj-ea"/>
                <a:cs typeface="+mj-cs"/>
              </a:rPr>
              <a:t>EVOLUCIÓN DEL CONCEPTO ECONÓMICO DEL  AGUA  DE RIEGO</a:t>
            </a:r>
          </a:p>
        </p:txBody>
      </p:sp>
      <p:sp>
        <p:nvSpPr>
          <p:cNvPr id="14342" name="Text Box 5">
            <a:extLst>
              <a:ext uri="{FF2B5EF4-FFF2-40B4-BE49-F238E27FC236}">
                <a16:creationId xmlns:a16="http://schemas.microsoft.com/office/drawing/2014/main" id="{D2E2D3D8-7197-4191-ABC5-059D708A6056}"/>
              </a:ext>
            </a:extLst>
          </p:cNvPr>
          <p:cNvSpPr txBox="1">
            <a:spLocks noChangeArrowheads="1"/>
          </p:cNvSpPr>
          <p:nvPr/>
        </p:nvSpPr>
        <p:spPr bwMode="auto">
          <a:xfrm>
            <a:off x="1097279" y="2236304"/>
            <a:ext cx="5977938" cy="365266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0" tIns="45720" rIns="0" bIns="45720" rtlCol="0">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90000"/>
              </a:lnSpc>
              <a:spcAft>
                <a:spcPts val="600"/>
              </a:spcAft>
              <a:buClr>
                <a:schemeClr val="accent1"/>
              </a:buClr>
              <a:buFont typeface="Calibri" panose="020F0502020204030204" pitchFamily="34" charset="0"/>
            </a:pPr>
            <a:r>
              <a:rPr lang="en-US" altLang="en-US">
                <a:solidFill>
                  <a:srgbClr val="FFFFFF"/>
                </a:solidFill>
                <a:latin typeface="+mn-lt"/>
              </a:rPr>
              <a:t>La siguiente etapa empieza con el aprovechamiento del agua subterránea mediante la utilización de norias con capas freáticas altas. </a:t>
            </a:r>
          </a:p>
          <a:p>
            <a:pPr defTabSz="914400" eaLnBrk="1" hangingPunct="1">
              <a:lnSpc>
                <a:spcPct val="90000"/>
              </a:lnSpc>
              <a:spcAft>
                <a:spcPts val="600"/>
              </a:spcAft>
              <a:buClr>
                <a:schemeClr val="accent1"/>
              </a:buClr>
              <a:buFont typeface="Calibri" panose="020F0502020204030204" pitchFamily="34" charset="0"/>
            </a:pPr>
            <a:endParaRPr lang="en-US" altLang="en-US">
              <a:solidFill>
                <a:srgbClr val="FFFFFF"/>
              </a:solidFill>
              <a:latin typeface="+mn-lt"/>
            </a:endParaRPr>
          </a:p>
          <a:p>
            <a:pPr defTabSz="914400" eaLnBrk="1" hangingPunct="1">
              <a:lnSpc>
                <a:spcPct val="90000"/>
              </a:lnSpc>
              <a:spcAft>
                <a:spcPts val="600"/>
              </a:spcAft>
              <a:buClr>
                <a:schemeClr val="accent1"/>
              </a:buClr>
              <a:buFont typeface="Calibri" panose="020F0502020204030204" pitchFamily="34" charset="0"/>
            </a:pPr>
            <a:r>
              <a:rPr lang="en-US" altLang="en-US">
                <a:solidFill>
                  <a:srgbClr val="FFFFFF"/>
                </a:solidFill>
                <a:latin typeface="+mn-lt"/>
              </a:rPr>
              <a:t>Esta utilización del agua subterránea suele llevarse a cabo  en aquellas zonas geográficas a las que no pueden llegar las instalaciones de agua superficial y pública.</a:t>
            </a:r>
          </a:p>
        </p:txBody>
      </p:sp>
      <p:sp>
        <p:nvSpPr>
          <p:cNvPr id="87" name="Rectangle 86">
            <a:extLst>
              <a:ext uri="{FF2B5EF4-FFF2-40B4-BE49-F238E27FC236}">
                <a16:creationId xmlns:a16="http://schemas.microsoft.com/office/drawing/2014/main" id="{DD4EC777-E2FE-4797-A0AD-339411237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343" name="Picture 2">
            <a:extLst>
              <a:ext uri="{FF2B5EF4-FFF2-40B4-BE49-F238E27FC236}">
                <a16:creationId xmlns:a16="http://schemas.microsoft.com/office/drawing/2014/main" id="{0B7BDF41-9A3F-42CD-A2AC-24749F0B04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1443" b="1"/>
          <a:stretch/>
        </p:blipFill>
        <p:spPr bwMode="auto">
          <a:xfrm>
            <a:off x="7611902" y="10"/>
            <a:ext cx="4578557" cy="3396985"/>
          </a:xfrm>
          <a:prstGeom prst="rect">
            <a:avLst/>
          </a:prstGeo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 name="Rectangle 88">
            <a:extLst>
              <a:ext uri="{FF2B5EF4-FFF2-40B4-BE49-F238E27FC236}">
                <a16:creationId xmlns:a16="http://schemas.microsoft.com/office/drawing/2014/main" id="{DB388CFB-034C-496E-B8F5-26E73E772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3396996"/>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44" name="Picture 8">
            <a:extLst>
              <a:ext uri="{FF2B5EF4-FFF2-40B4-BE49-F238E27FC236}">
                <a16:creationId xmlns:a16="http://schemas.microsoft.com/office/drawing/2014/main" id="{C7DCE2A7-D75B-4DD5-BE8E-BC63E7768F1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 b="982"/>
          <a:stretch/>
        </p:blipFill>
        <p:spPr bwMode="auto">
          <a:xfrm>
            <a:off x="7611902" y="3461004"/>
            <a:ext cx="4580097" cy="3396995"/>
          </a:xfrm>
          <a:prstGeom prst="rect">
            <a:avLst/>
          </a:prstGeo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1B95C55F-4286-4A2A-A05E-2D274D82F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EE2561D9-068B-4BC7-85F6-AE6A7C34B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id="{D61BACF2-0F18-493C-99AB-363E614710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1" name="Rectangle 80">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365" name="Text Box 5">
            <a:extLst>
              <a:ext uri="{FF2B5EF4-FFF2-40B4-BE49-F238E27FC236}">
                <a16:creationId xmlns:a16="http://schemas.microsoft.com/office/drawing/2014/main" id="{453232DA-03F2-4F1A-A8B2-874BA28E3A5C}"/>
              </a:ext>
            </a:extLst>
          </p:cNvPr>
          <p:cNvSpPr txBox="1">
            <a:spLocks noChangeArrowheads="1"/>
          </p:cNvSpPr>
          <p:nvPr/>
        </p:nvSpPr>
        <p:spPr bwMode="auto">
          <a:xfrm>
            <a:off x="492370" y="605896"/>
            <a:ext cx="3084844"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r>
              <a:rPr lang="en-US" altLang="en-US" sz="3600" spc="-50">
                <a:solidFill>
                  <a:srgbClr val="FFFFFF"/>
                </a:solidFill>
                <a:latin typeface="+mj-lt"/>
                <a:ea typeface="+mj-ea"/>
                <a:cs typeface="+mj-cs"/>
              </a:rPr>
              <a:t>EVOLUCIÓN DEL CONCEPTO ECONÓMICO DEL  AGUA  DE  RIEGO</a:t>
            </a:r>
          </a:p>
        </p:txBody>
      </p:sp>
      <p:sp>
        <p:nvSpPr>
          <p:cNvPr id="85" name="Rectangle 84">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366" name="Text Box 6">
            <a:extLst>
              <a:ext uri="{FF2B5EF4-FFF2-40B4-BE49-F238E27FC236}">
                <a16:creationId xmlns:a16="http://schemas.microsoft.com/office/drawing/2014/main" id="{2D4CA5CF-7747-459D-B1A1-1D0AA679BA59}"/>
              </a:ext>
            </a:extLst>
          </p:cNvPr>
          <p:cNvSpPr txBox="1">
            <a:spLocks noChangeArrowheads="1"/>
          </p:cNvSpPr>
          <p:nvPr/>
        </p:nvSpPr>
        <p:spPr bwMode="auto">
          <a:xfrm>
            <a:off x="4742016" y="605896"/>
            <a:ext cx="6413663"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0" tIns="45720" rIns="0" bIns="45720" rtlCol="0" anchor="ctr">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90000"/>
              </a:lnSpc>
              <a:spcAft>
                <a:spcPts val="600"/>
              </a:spcAft>
              <a:buClr>
                <a:schemeClr val="accent1"/>
              </a:buClr>
              <a:buFont typeface="Calibri" panose="020F0502020204030204" pitchFamily="34" charset="0"/>
            </a:pPr>
            <a:r>
              <a:rPr lang="en-US" altLang="en-US" dirty="0">
                <a:solidFill>
                  <a:schemeClr val="tx1">
                    <a:lumMod val="75000"/>
                    <a:lumOff val="25000"/>
                  </a:schemeClr>
                </a:solidFill>
                <a:latin typeface="+mn-lt"/>
              </a:rPr>
              <a:t>Dentro de </a:t>
            </a:r>
            <a:r>
              <a:rPr lang="en-US" altLang="en-US" dirty="0" err="1">
                <a:solidFill>
                  <a:schemeClr val="tx1">
                    <a:lumMod val="75000"/>
                    <a:lumOff val="25000"/>
                  </a:schemeClr>
                </a:solidFill>
                <a:latin typeface="+mn-lt"/>
              </a:rPr>
              <a:t>esta</a:t>
            </a:r>
            <a:r>
              <a:rPr lang="en-US" altLang="en-US" dirty="0">
                <a:solidFill>
                  <a:schemeClr val="tx1">
                    <a:lumMod val="75000"/>
                    <a:lumOff val="25000"/>
                  </a:schemeClr>
                </a:solidFill>
                <a:latin typeface="+mn-lt"/>
              </a:rPr>
              <a:t> </a:t>
            </a:r>
            <a:r>
              <a:rPr lang="en-US" altLang="en-US" dirty="0" err="1">
                <a:solidFill>
                  <a:schemeClr val="tx1">
                    <a:lumMod val="75000"/>
                    <a:lumOff val="25000"/>
                  </a:schemeClr>
                </a:solidFill>
                <a:latin typeface="+mn-lt"/>
              </a:rPr>
              <a:t>etapa</a:t>
            </a:r>
            <a:r>
              <a:rPr lang="en-US" altLang="en-US" dirty="0">
                <a:solidFill>
                  <a:schemeClr val="tx1">
                    <a:lumMod val="75000"/>
                    <a:lumOff val="25000"/>
                  </a:schemeClr>
                </a:solidFill>
                <a:latin typeface="+mn-lt"/>
              </a:rPr>
              <a:t> se </a:t>
            </a:r>
            <a:r>
              <a:rPr lang="en-US" altLang="en-US" dirty="0" err="1">
                <a:solidFill>
                  <a:schemeClr val="tx1">
                    <a:lumMod val="75000"/>
                    <a:lumOff val="25000"/>
                  </a:schemeClr>
                </a:solidFill>
                <a:latin typeface="+mn-lt"/>
              </a:rPr>
              <a:t>observan</a:t>
            </a:r>
            <a:r>
              <a:rPr lang="en-US" altLang="en-US" dirty="0">
                <a:solidFill>
                  <a:schemeClr val="tx1">
                    <a:lumMod val="75000"/>
                    <a:lumOff val="25000"/>
                  </a:schemeClr>
                </a:solidFill>
                <a:latin typeface="+mn-lt"/>
              </a:rPr>
              <a:t> </a:t>
            </a:r>
            <a:r>
              <a:rPr lang="en-US" altLang="en-US" dirty="0" err="1">
                <a:solidFill>
                  <a:schemeClr val="tx1">
                    <a:lumMod val="75000"/>
                    <a:lumOff val="25000"/>
                  </a:schemeClr>
                </a:solidFill>
                <a:latin typeface="+mn-lt"/>
              </a:rPr>
              <a:t>algunos</a:t>
            </a:r>
            <a:r>
              <a:rPr lang="en-US" altLang="en-US" dirty="0">
                <a:solidFill>
                  <a:schemeClr val="tx1">
                    <a:lumMod val="75000"/>
                    <a:lumOff val="25000"/>
                  </a:schemeClr>
                </a:solidFill>
                <a:latin typeface="+mn-lt"/>
              </a:rPr>
              <a:t> </a:t>
            </a:r>
            <a:r>
              <a:rPr lang="en-US" altLang="en-US" dirty="0" err="1">
                <a:solidFill>
                  <a:schemeClr val="tx1">
                    <a:lumMod val="75000"/>
                    <a:lumOff val="25000"/>
                  </a:schemeClr>
                </a:solidFill>
                <a:latin typeface="+mn-lt"/>
              </a:rPr>
              <a:t>saltos</a:t>
            </a:r>
            <a:r>
              <a:rPr lang="en-US" altLang="en-US" dirty="0">
                <a:solidFill>
                  <a:schemeClr val="tx1">
                    <a:lumMod val="75000"/>
                    <a:lumOff val="25000"/>
                  </a:schemeClr>
                </a:solidFill>
                <a:latin typeface="+mn-lt"/>
              </a:rPr>
              <a:t> </a:t>
            </a:r>
            <a:r>
              <a:rPr lang="en-US" altLang="en-US" dirty="0" err="1">
                <a:solidFill>
                  <a:schemeClr val="tx1">
                    <a:lumMod val="75000"/>
                    <a:lumOff val="25000"/>
                  </a:schemeClr>
                </a:solidFill>
                <a:latin typeface="+mn-lt"/>
              </a:rPr>
              <a:t>cuantitativos</a:t>
            </a:r>
            <a:r>
              <a:rPr lang="en-US" altLang="en-US" dirty="0">
                <a:solidFill>
                  <a:schemeClr val="tx1">
                    <a:lumMod val="75000"/>
                    <a:lumOff val="25000"/>
                  </a:schemeClr>
                </a:solidFill>
                <a:latin typeface="+mn-lt"/>
              </a:rPr>
              <a:t>:</a:t>
            </a:r>
          </a:p>
          <a:p>
            <a:pPr defTabSz="914400" eaLnBrk="1" hangingPunct="1">
              <a:lnSpc>
                <a:spcPct val="90000"/>
              </a:lnSpc>
              <a:spcAft>
                <a:spcPts val="600"/>
              </a:spcAft>
              <a:buClr>
                <a:schemeClr val="accent1"/>
              </a:buClr>
              <a:buFont typeface="Calibri" panose="020F0502020204030204" pitchFamily="34" charset="0"/>
            </a:pPr>
            <a:r>
              <a:rPr lang="en-US" altLang="en-US" dirty="0">
                <a:solidFill>
                  <a:schemeClr val="tx1">
                    <a:lumMod val="75000"/>
                    <a:lumOff val="25000"/>
                  </a:schemeClr>
                </a:solidFill>
                <a:latin typeface="+mn-lt"/>
              </a:rPr>
              <a:t>Paso de la </a:t>
            </a:r>
            <a:r>
              <a:rPr lang="en-US" altLang="en-US" dirty="0" err="1">
                <a:solidFill>
                  <a:schemeClr val="tx1">
                    <a:lumMod val="75000"/>
                    <a:lumOff val="25000"/>
                  </a:schemeClr>
                </a:solidFill>
                <a:latin typeface="+mn-lt"/>
              </a:rPr>
              <a:t>utilización</a:t>
            </a:r>
            <a:r>
              <a:rPr lang="en-US" altLang="en-US" dirty="0">
                <a:solidFill>
                  <a:schemeClr val="tx1">
                    <a:lumMod val="75000"/>
                    <a:lumOff val="25000"/>
                  </a:schemeClr>
                </a:solidFill>
                <a:latin typeface="+mn-lt"/>
              </a:rPr>
              <a:t> individual de los </a:t>
            </a:r>
            <a:r>
              <a:rPr lang="en-US" altLang="en-US" dirty="0" err="1">
                <a:solidFill>
                  <a:schemeClr val="tx1">
                    <a:lumMod val="75000"/>
                    <a:lumOff val="25000"/>
                  </a:schemeClr>
                </a:solidFill>
                <a:latin typeface="+mn-lt"/>
              </a:rPr>
              <a:t>recursos</a:t>
            </a:r>
            <a:r>
              <a:rPr lang="en-US" altLang="en-US" dirty="0">
                <a:solidFill>
                  <a:schemeClr val="tx1">
                    <a:lumMod val="75000"/>
                    <a:lumOff val="25000"/>
                  </a:schemeClr>
                </a:solidFill>
                <a:latin typeface="+mn-lt"/>
              </a:rPr>
              <a:t> a la </a:t>
            </a:r>
            <a:r>
              <a:rPr lang="en-US" altLang="en-US" dirty="0" err="1">
                <a:solidFill>
                  <a:schemeClr val="tx1">
                    <a:lumMod val="75000"/>
                    <a:lumOff val="25000"/>
                  </a:schemeClr>
                </a:solidFill>
                <a:latin typeface="+mn-lt"/>
              </a:rPr>
              <a:t>utilización</a:t>
            </a:r>
            <a:r>
              <a:rPr lang="en-US" altLang="en-US" dirty="0">
                <a:solidFill>
                  <a:schemeClr val="tx1">
                    <a:lumMod val="75000"/>
                    <a:lumOff val="25000"/>
                  </a:schemeClr>
                </a:solidFill>
                <a:latin typeface="+mn-lt"/>
              </a:rPr>
              <a:t> </a:t>
            </a:r>
            <a:r>
              <a:rPr lang="en-US" altLang="en-US" dirty="0" err="1">
                <a:solidFill>
                  <a:schemeClr val="tx1">
                    <a:lumMod val="75000"/>
                    <a:lumOff val="25000"/>
                  </a:schemeClr>
                </a:solidFill>
                <a:latin typeface="+mn-lt"/>
              </a:rPr>
              <a:t>asociativa</a:t>
            </a:r>
            <a:r>
              <a:rPr lang="en-US" altLang="en-US" dirty="0">
                <a:solidFill>
                  <a:schemeClr val="tx1">
                    <a:lumMod val="75000"/>
                    <a:lumOff val="25000"/>
                  </a:schemeClr>
                </a:solidFill>
                <a:latin typeface="+mn-lt"/>
              </a:rPr>
              <a:t>.</a:t>
            </a:r>
          </a:p>
          <a:p>
            <a:pPr defTabSz="914400" eaLnBrk="1" hangingPunct="1">
              <a:lnSpc>
                <a:spcPct val="90000"/>
              </a:lnSpc>
              <a:spcAft>
                <a:spcPts val="600"/>
              </a:spcAft>
              <a:buClr>
                <a:schemeClr val="accent1"/>
              </a:buClr>
              <a:buFont typeface="Calibri" panose="020F0502020204030204" pitchFamily="34" charset="0"/>
            </a:pPr>
            <a:r>
              <a:rPr lang="en-US" altLang="en-US" dirty="0">
                <a:solidFill>
                  <a:schemeClr val="tx1">
                    <a:lumMod val="75000"/>
                    <a:lumOff val="25000"/>
                  </a:schemeClr>
                </a:solidFill>
                <a:latin typeface="+mn-lt"/>
              </a:rPr>
              <a:t>La </a:t>
            </a:r>
            <a:r>
              <a:rPr lang="en-US" altLang="en-US" dirty="0" err="1">
                <a:solidFill>
                  <a:schemeClr val="tx1">
                    <a:lumMod val="75000"/>
                    <a:lumOff val="25000"/>
                  </a:schemeClr>
                </a:solidFill>
                <a:latin typeface="+mn-lt"/>
              </a:rPr>
              <a:t>sociedad</a:t>
            </a:r>
            <a:r>
              <a:rPr lang="en-US" altLang="en-US" dirty="0">
                <a:solidFill>
                  <a:schemeClr val="tx1">
                    <a:lumMod val="75000"/>
                    <a:lumOff val="25000"/>
                  </a:schemeClr>
                </a:solidFill>
                <a:latin typeface="+mn-lt"/>
              </a:rPr>
              <a:t> de </a:t>
            </a:r>
            <a:r>
              <a:rPr lang="en-US" altLang="en-US" dirty="0" err="1">
                <a:solidFill>
                  <a:schemeClr val="tx1">
                    <a:lumMod val="75000"/>
                    <a:lumOff val="25000"/>
                  </a:schemeClr>
                </a:solidFill>
                <a:latin typeface="+mn-lt"/>
              </a:rPr>
              <a:t>carácter</a:t>
            </a:r>
            <a:r>
              <a:rPr lang="en-US" altLang="en-US" dirty="0">
                <a:solidFill>
                  <a:schemeClr val="tx1">
                    <a:lumMod val="75000"/>
                    <a:lumOff val="25000"/>
                  </a:schemeClr>
                </a:solidFill>
                <a:latin typeface="+mn-lt"/>
              </a:rPr>
              <a:t> privado es la </a:t>
            </a:r>
            <a:r>
              <a:rPr lang="en-US" altLang="en-US" dirty="0" err="1">
                <a:solidFill>
                  <a:schemeClr val="tx1">
                    <a:lumMod val="75000"/>
                    <a:lumOff val="25000"/>
                  </a:schemeClr>
                </a:solidFill>
                <a:latin typeface="+mn-lt"/>
              </a:rPr>
              <a:t>más</a:t>
            </a:r>
            <a:r>
              <a:rPr lang="en-US" altLang="en-US" dirty="0">
                <a:solidFill>
                  <a:schemeClr val="tx1">
                    <a:lumMod val="75000"/>
                    <a:lumOff val="25000"/>
                  </a:schemeClr>
                </a:solidFill>
                <a:latin typeface="+mn-lt"/>
              </a:rPr>
              <a:t> </a:t>
            </a:r>
            <a:r>
              <a:rPr lang="en-US" altLang="en-US" dirty="0" err="1">
                <a:solidFill>
                  <a:schemeClr val="tx1">
                    <a:lumMod val="75000"/>
                    <a:lumOff val="25000"/>
                  </a:schemeClr>
                </a:solidFill>
                <a:latin typeface="+mn-lt"/>
              </a:rPr>
              <a:t>frecuente</a:t>
            </a:r>
            <a:r>
              <a:rPr lang="en-US" altLang="en-US" dirty="0">
                <a:solidFill>
                  <a:schemeClr val="tx1">
                    <a:lumMod val="75000"/>
                    <a:lumOff val="25000"/>
                  </a:schemeClr>
                </a:solidFill>
                <a:latin typeface="+mn-lt"/>
              </a:rPr>
              <a:t>.</a:t>
            </a:r>
          </a:p>
          <a:p>
            <a:pPr defTabSz="914400" eaLnBrk="1" hangingPunct="1">
              <a:lnSpc>
                <a:spcPct val="90000"/>
              </a:lnSpc>
              <a:spcAft>
                <a:spcPts val="600"/>
              </a:spcAft>
              <a:buClr>
                <a:schemeClr val="accent1"/>
              </a:buClr>
              <a:buFont typeface="Calibri" panose="020F0502020204030204" pitchFamily="34" charset="0"/>
            </a:pPr>
            <a:endParaRPr lang="en-US" altLang="en-US" dirty="0">
              <a:solidFill>
                <a:schemeClr val="tx1">
                  <a:lumMod val="75000"/>
                  <a:lumOff val="25000"/>
                </a:schemeClr>
              </a:solidFill>
              <a:latin typeface="+mn-lt"/>
            </a:endParaRPr>
          </a:p>
          <a:p>
            <a:pPr defTabSz="914400" eaLnBrk="1" hangingPunct="1">
              <a:lnSpc>
                <a:spcPct val="90000"/>
              </a:lnSpc>
              <a:spcAft>
                <a:spcPts val="600"/>
              </a:spcAft>
              <a:buClr>
                <a:schemeClr val="accent1"/>
              </a:buClr>
              <a:buFont typeface="Calibri" panose="020F0502020204030204" pitchFamily="34" charset="0"/>
            </a:pPr>
            <a:r>
              <a:rPr lang="en-US" altLang="en-US" dirty="0">
                <a:solidFill>
                  <a:schemeClr val="tx1">
                    <a:lumMod val="75000"/>
                    <a:lumOff val="25000"/>
                  </a:schemeClr>
                </a:solidFill>
                <a:latin typeface="+mn-lt"/>
              </a:rPr>
              <a:t>La </a:t>
            </a:r>
            <a:r>
              <a:rPr lang="en-US" altLang="en-US" dirty="0" err="1">
                <a:solidFill>
                  <a:schemeClr val="tx1">
                    <a:lumMod val="75000"/>
                    <a:lumOff val="25000"/>
                  </a:schemeClr>
                </a:solidFill>
                <a:latin typeface="+mn-lt"/>
              </a:rPr>
              <a:t>escasez</a:t>
            </a:r>
            <a:r>
              <a:rPr lang="en-US" altLang="en-US" dirty="0">
                <a:solidFill>
                  <a:schemeClr val="tx1">
                    <a:lumMod val="75000"/>
                    <a:lumOff val="25000"/>
                  </a:schemeClr>
                </a:solidFill>
                <a:latin typeface="+mn-lt"/>
              </a:rPr>
              <a:t> del </a:t>
            </a:r>
            <a:r>
              <a:rPr lang="en-US" altLang="en-US" dirty="0" err="1">
                <a:solidFill>
                  <a:schemeClr val="tx1">
                    <a:lumMod val="75000"/>
                    <a:lumOff val="25000"/>
                  </a:schemeClr>
                </a:solidFill>
                <a:latin typeface="+mn-lt"/>
              </a:rPr>
              <a:t>recurso</a:t>
            </a:r>
            <a:r>
              <a:rPr lang="en-US" altLang="en-US" dirty="0">
                <a:solidFill>
                  <a:schemeClr val="tx1">
                    <a:lumMod val="75000"/>
                    <a:lumOff val="25000"/>
                  </a:schemeClr>
                </a:solidFill>
                <a:latin typeface="+mn-lt"/>
              </a:rPr>
              <a:t> y el </a:t>
            </a:r>
            <a:r>
              <a:rPr lang="en-US" altLang="en-US" dirty="0" err="1">
                <a:solidFill>
                  <a:schemeClr val="tx1">
                    <a:lumMod val="75000"/>
                    <a:lumOff val="25000"/>
                  </a:schemeClr>
                </a:solidFill>
                <a:latin typeface="+mn-lt"/>
              </a:rPr>
              <a:t>aumento</a:t>
            </a:r>
            <a:r>
              <a:rPr lang="en-US" altLang="en-US" dirty="0">
                <a:solidFill>
                  <a:schemeClr val="tx1">
                    <a:lumMod val="75000"/>
                    <a:lumOff val="25000"/>
                  </a:schemeClr>
                </a:solidFill>
                <a:latin typeface="+mn-lt"/>
              </a:rPr>
              <a:t> de los </a:t>
            </a:r>
            <a:r>
              <a:rPr lang="en-US" altLang="en-US" dirty="0" err="1">
                <a:solidFill>
                  <a:schemeClr val="tx1">
                    <a:lumMod val="75000"/>
                    <a:lumOff val="25000"/>
                  </a:schemeClr>
                </a:solidFill>
                <a:latin typeface="+mn-lt"/>
              </a:rPr>
              <a:t>costes</a:t>
            </a:r>
            <a:r>
              <a:rPr lang="en-US" altLang="en-US" dirty="0">
                <a:solidFill>
                  <a:schemeClr val="tx1">
                    <a:lumMod val="75000"/>
                    <a:lumOff val="25000"/>
                  </a:schemeClr>
                </a:solidFill>
                <a:latin typeface="+mn-lt"/>
              </a:rPr>
              <a:t> de </a:t>
            </a:r>
            <a:r>
              <a:rPr lang="en-US" altLang="en-US" dirty="0" err="1">
                <a:solidFill>
                  <a:schemeClr val="tx1">
                    <a:lumMod val="75000"/>
                    <a:lumOff val="25000"/>
                  </a:schemeClr>
                </a:solidFill>
                <a:latin typeface="+mn-lt"/>
              </a:rPr>
              <a:t>extracción</a:t>
            </a:r>
            <a:r>
              <a:rPr lang="en-US" altLang="en-US" dirty="0">
                <a:solidFill>
                  <a:schemeClr val="tx1">
                    <a:lumMod val="75000"/>
                    <a:lumOff val="25000"/>
                  </a:schemeClr>
                </a:solidFill>
                <a:latin typeface="+mn-lt"/>
              </a:rPr>
              <a:t>, </a:t>
            </a:r>
            <a:r>
              <a:rPr lang="en-US" altLang="en-US" dirty="0" err="1">
                <a:solidFill>
                  <a:schemeClr val="tx1">
                    <a:lumMod val="75000"/>
                    <a:lumOff val="25000"/>
                  </a:schemeClr>
                </a:solidFill>
                <a:latin typeface="+mn-lt"/>
              </a:rPr>
              <a:t>unido</a:t>
            </a:r>
            <a:r>
              <a:rPr lang="en-US" altLang="en-US" dirty="0">
                <a:solidFill>
                  <a:schemeClr val="tx1">
                    <a:lumMod val="75000"/>
                    <a:lumOff val="25000"/>
                  </a:schemeClr>
                </a:solidFill>
                <a:latin typeface="+mn-lt"/>
              </a:rPr>
              <a:t> a </a:t>
            </a:r>
            <a:r>
              <a:rPr lang="en-US" altLang="en-US" dirty="0" err="1">
                <a:solidFill>
                  <a:schemeClr val="tx1">
                    <a:lumMod val="75000"/>
                    <a:lumOff val="25000"/>
                  </a:schemeClr>
                </a:solidFill>
                <a:latin typeface="+mn-lt"/>
              </a:rPr>
              <a:t>otro</a:t>
            </a:r>
            <a:r>
              <a:rPr lang="en-US" altLang="en-US" dirty="0">
                <a:solidFill>
                  <a:schemeClr val="tx1">
                    <a:lumMod val="75000"/>
                    <a:lumOff val="25000"/>
                  </a:schemeClr>
                </a:solidFill>
                <a:latin typeface="+mn-lt"/>
              </a:rPr>
              <a:t> </a:t>
            </a:r>
            <a:r>
              <a:rPr lang="en-US" altLang="en-US" dirty="0" err="1">
                <a:solidFill>
                  <a:schemeClr val="tx1">
                    <a:lumMod val="75000"/>
                    <a:lumOff val="25000"/>
                  </a:schemeClr>
                </a:solidFill>
                <a:latin typeface="+mn-lt"/>
              </a:rPr>
              <a:t>tipo</a:t>
            </a:r>
            <a:r>
              <a:rPr lang="en-US" altLang="en-US" dirty="0">
                <a:solidFill>
                  <a:schemeClr val="tx1">
                    <a:lumMod val="75000"/>
                    <a:lumOff val="25000"/>
                  </a:schemeClr>
                </a:solidFill>
                <a:latin typeface="+mn-lt"/>
              </a:rPr>
              <a:t> de </a:t>
            </a:r>
            <a:r>
              <a:rPr lang="en-US" altLang="en-US" dirty="0" err="1">
                <a:solidFill>
                  <a:schemeClr val="tx1">
                    <a:lumMod val="75000"/>
                    <a:lumOff val="25000"/>
                  </a:schemeClr>
                </a:solidFill>
                <a:latin typeface="+mn-lt"/>
              </a:rPr>
              <a:t>ventajas</a:t>
            </a:r>
            <a:r>
              <a:rPr lang="en-US" altLang="en-US" dirty="0">
                <a:solidFill>
                  <a:schemeClr val="tx1">
                    <a:lumMod val="75000"/>
                    <a:lumOff val="25000"/>
                  </a:schemeClr>
                </a:solidFill>
                <a:latin typeface="+mn-lt"/>
              </a:rPr>
              <a:t>, </a:t>
            </a:r>
            <a:r>
              <a:rPr lang="en-US" altLang="en-US" dirty="0" err="1">
                <a:solidFill>
                  <a:schemeClr val="tx1">
                    <a:lumMod val="75000"/>
                    <a:lumOff val="25000"/>
                  </a:schemeClr>
                </a:solidFill>
                <a:latin typeface="+mn-lt"/>
              </a:rPr>
              <a:t>dirigen</a:t>
            </a:r>
            <a:r>
              <a:rPr lang="en-US" altLang="en-US" dirty="0">
                <a:solidFill>
                  <a:schemeClr val="tx1">
                    <a:lumMod val="75000"/>
                    <a:lumOff val="25000"/>
                  </a:schemeClr>
                </a:solidFill>
                <a:latin typeface="+mn-lt"/>
              </a:rPr>
              <a:t> a los empresarios </a:t>
            </a:r>
            <a:r>
              <a:rPr lang="en-US" altLang="en-US" dirty="0" err="1">
                <a:solidFill>
                  <a:schemeClr val="tx1">
                    <a:lumMod val="75000"/>
                    <a:lumOff val="25000"/>
                  </a:schemeClr>
                </a:solidFill>
                <a:latin typeface="+mn-lt"/>
              </a:rPr>
              <a:t>agrarios</a:t>
            </a:r>
            <a:r>
              <a:rPr lang="en-US" altLang="en-US" dirty="0">
                <a:solidFill>
                  <a:schemeClr val="tx1">
                    <a:lumMod val="75000"/>
                    <a:lumOff val="25000"/>
                  </a:schemeClr>
                </a:solidFill>
                <a:latin typeface="+mn-lt"/>
              </a:rPr>
              <a:t> a la </a:t>
            </a:r>
            <a:r>
              <a:rPr lang="en-US" altLang="en-US" dirty="0" err="1">
                <a:solidFill>
                  <a:schemeClr val="tx1">
                    <a:lumMod val="75000"/>
                    <a:lumOff val="25000"/>
                  </a:schemeClr>
                </a:solidFill>
                <a:latin typeface="+mn-lt"/>
              </a:rPr>
              <a:t>utilización</a:t>
            </a:r>
            <a:r>
              <a:rPr lang="en-US" altLang="en-US" dirty="0">
                <a:solidFill>
                  <a:schemeClr val="tx1">
                    <a:lumMod val="75000"/>
                    <a:lumOff val="25000"/>
                  </a:schemeClr>
                </a:solidFill>
                <a:latin typeface="+mn-lt"/>
              </a:rPr>
              <a:t> de </a:t>
            </a:r>
            <a:r>
              <a:rPr lang="en-US" altLang="en-US" dirty="0" err="1">
                <a:solidFill>
                  <a:schemeClr val="tx1">
                    <a:lumMod val="75000"/>
                    <a:lumOff val="25000"/>
                  </a:schemeClr>
                </a:solidFill>
                <a:latin typeface="+mn-lt"/>
              </a:rPr>
              <a:t>sistemas</a:t>
            </a:r>
            <a:r>
              <a:rPr lang="en-US" altLang="en-US" dirty="0">
                <a:solidFill>
                  <a:schemeClr val="tx1">
                    <a:lumMod val="75000"/>
                    <a:lumOff val="25000"/>
                  </a:schemeClr>
                </a:solidFill>
                <a:latin typeface="+mn-lt"/>
              </a:rPr>
              <a:t> de </a:t>
            </a:r>
            <a:r>
              <a:rPr lang="en-US" altLang="en-US" dirty="0" err="1">
                <a:solidFill>
                  <a:schemeClr val="tx1">
                    <a:lumMod val="75000"/>
                    <a:lumOff val="25000"/>
                  </a:schemeClr>
                </a:solidFill>
                <a:latin typeface="+mn-lt"/>
              </a:rPr>
              <a:t>riego</a:t>
            </a:r>
            <a:r>
              <a:rPr lang="en-US" altLang="en-US" dirty="0">
                <a:solidFill>
                  <a:schemeClr val="tx1">
                    <a:lumMod val="75000"/>
                    <a:lumOff val="25000"/>
                  </a:schemeClr>
                </a:solidFill>
                <a:latin typeface="+mn-lt"/>
              </a:rPr>
              <a:t> que </a:t>
            </a:r>
            <a:r>
              <a:rPr lang="en-US" altLang="en-US" dirty="0" err="1">
                <a:solidFill>
                  <a:schemeClr val="tx1">
                    <a:lumMod val="75000"/>
                    <a:lumOff val="25000"/>
                  </a:schemeClr>
                </a:solidFill>
                <a:latin typeface="+mn-lt"/>
              </a:rPr>
              <a:t>conlleven</a:t>
            </a:r>
            <a:r>
              <a:rPr lang="en-US" altLang="en-US" dirty="0">
                <a:solidFill>
                  <a:schemeClr val="tx1">
                    <a:lumMod val="75000"/>
                    <a:lumOff val="25000"/>
                  </a:schemeClr>
                </a:solidFill>
                <a:latin typeface="+mn-lt"/>
              </a:rPr>
              <a:t> una </a:t>
            </a:r>
            <a:r>
              <a:rPr lang="en-US" altLang="en-US" dirty="0" err="1">
                <a:solidFill>
                  <a:schemeClr val="tx1">
                    <a:lumMod val="75000"/>
                    <a:lumOff val="25000"/>
                  </a:schemeClr>
                </a:solidFill>
                <a:latin typeface="+mn-lt"/>
              </a:rPr>
              <a:t>menor</a:t>
            </a:r>
            <a:r>
              <a:rPr lang="en-US" altLang="en-US" dirty="0">
                <a:solidFill>
                  <a:schemeClr val="tx1">
                    <a:lumMod val="75000"/>
                    <a:lumOff val="25000"/>
                  </a:schemeClr>
                </a:solidFill>
                <a:latin typeface="+mn-lt"/>
              </a:rPr>
              <a:t> </a:t>
            </a:r>
            <a:r>
              <a:rPr lang="en-US" altLang="en-US" dirty="0" err="1">
                <a:solidFill>
                  <a:schemeClr val="tx1">
                    <a:lumMod val="75000"/>
                    <a:lumOff val="25000"/>
                  </a:schemeClr>
                </a:solidFill>
                <a:latin typeface="+mn-lt"/>
              </a:rPr>
              <a:t>utilización</a:t>
            </a:r>
            <a:r>
              <a:rPr lang="en-US" altLang="en-US" dirty="0">
                <a:solidFill>
                  <a:schemeClr val="tx1">
                    <a:lumMod val="75000"/>
                    <a:lumOff val="25000"/>
                  </a:schemeClr>
                </a:solidFill>
                <a:latin typeface="+mn-lt"/>
              </a:rPr>
              <a:t> del </a:t>
            </a:r>
            <a:r>
              <a:rPr lang="en-US" altLang="en-US" dirty="0" err="1">
                <a:solidFill>
                  <a:schemeClr val="tx1">
                    <a:lumMod val="75000"/>
                    <a:lumOff val="25000"/>
                  </a:schemeClr>
                </a:solidFill>
                <a:latin typeface="+mn-lt"/>
              </a:rPr>
              <a:t>agua</a:t>
            </a:r>
            <a:r>
              <a:rPr lang="en-US" altLang="en-US" dirty="0">
                <a:solidFill>
                  <a:schemeClr val="tx1">
                    <a:lumMod val="75000"/>
                    <a:lumOff val="25000"/>
                  </a:schemeClr>
                </a:solidFill>
                <a:latin typeface="+mn-lt"/>
              </a:rPr>
              <a:t> a </a:t>
            </a:r>
            <a:r>
              <a:rPr lang="en-US" altLang="en-US" dirty="0" err="1">
                <a:solidFill>
                  <a:schemeClr val="tx1">
                    <a:lumMod val="75000"/>
                    <a:lumOff val="25000"/>
                  </a:schemeClr>
                </a:solidFill>
                <a:latin typeface="+mn-lt"/>
              </a:rPr>
              <a:t>igualdad</a:t>
            </a:r>
            <a:r>
              <a:rPr lang="en-US" altLang="en-US" dirty="0">
                <a:solidFill>
                  <a:schemeClr val="tx1">
                    <a:lumMod val="75000"/>
                    <a:lumOff val="25000"/>
                  </a:schemeClr>
                </a:solidFill>
                <a:latin typeface="+mn-lt"/>
              </a:rPr>
              <a:t> de </a:t>
            </a:r>
            <a:r>
              <a:rPr lang="en-US" altLang="en-US" dirty="0" err="1">
                <a:solidFill>
                  <a:schemeClr val="tx1">
                    <a:lumMod val="75000"/>
                    <a:lumOff val="25000"/>
                  </a:schemeClr>
                </a:solidFill>
                <a:latin typeface="+mn-lt"/>
              </a:rPr>
              <a:t>superficie</a:t>
            </a:r>
            <a:r>
              <a:rPr lang="en-US" altLang="en-US" dirty="0">
                <a:solidFill>
                  <a:schemeClr val="tx1">
                    <a:lumMod val="75000"/>
                    <a:lumOff val="25000"/>
                  </a:schemeClr>
                </a:solidFill>
                <a:latin typeface="+mn-lt"/>
              </a:rPr>
              <a:t> y </a:t>
            </a:r>
            <a:r>
              <a:rPr lang="en-US" altLang="en-US" dirty="0" err="1">
                <a:solidFill>
                  <a:schemeClr val="tx1">
                    <a:lumMod val="75000"/>
                    <a:lumOff val="25000"/>
                  </a:schemeClr>
                </a:solidFill>
                <a:latin typeface="+mn-lt"/>
              </a:rPr>
              <a:t>rendimiento</a:t>
            </a:r>
            <a:r>
              <a:rPr lang="en-US" altLang="en-US" dirty="0">
                <a:solidFill>
                  <a:schemeClr val="tx1">
                    <a:lumMod val="75000"/>
                    <a:lumOff val="25000"/>
                  </a:schemeClr>
                </a:solidFill>
                <a:latin typeface="+mn-lt"/>
              </a:rPr>
              <a:t> </a:t>
            </a:r>
            <a:r>
              <a:rPr lang="en-US" altLang="en-US" dirty="0" err="1">
                <a:solidFill>
                  <a:schemeClr val="tx1">
                    <a:lumMod val="75000"/>
                    <a:lumOff val="25000"/>
                  </a:schemeClr>
                </a:solidFill>
                <a:latin typeface="+mn-lt"/>
              </a:rPr>
              <a:t>mediante</a:t>
            </a:r>
            <a:r>
              <a:rPr lang="en-US" altLang="en-US" dirty="0">
                <a:solidFill>
                  <a:schemeClr val="tx1">
                    <a:lumMod val="75000"/>
                    <a:lumOff val="25000"/>
                  </a:schemeClr>
                </a:solidFill>
                <a:latin typeface="+mn-lt"/>
              </a:rPr>
              <a:t> la </a:t>
            </a:r>
            <a:r>
              <a:rPr lang="en-US" altLang="en-US" dirty="0" err="1">
                <a:solidFill>
                  <a:schemeClr val="tx1">
                    <a:lumMod val="75000"/>
                    <a:lumOff val="25000"/>
                  </a:schemeClr>
                </a:solidFill>
                <a:latin typeface="+mn-lt"/>
              </a:rPr>
              <a:t>implementación</a:t>
            </a:r>
            <a:r>
              <a:rPr lang="en-US" altLang="en-US" dirty="0">
                <a:solidFill>
                  <a:schemeClr val="tx1">
                    <a:lumMod val="75000"/>
                    <a:lumOff val="25000"/>
                  </a:schemeClr>
                </a:solidFill>
                <a:latin typeface="+mn-lt"/>
              </a:rPr>
              <a:t> de </a:t>
            </a:r>
            <a:r>
              <a:rPr lang="en-US" altLang="en-US" dirty="0" err="1">
                <a:solidFill>
                  <a:schemeClr val="tx1">
                    <a:lumMod val="75000"/>
                    <a:lumOff val="25000"/>
                  </a:schemeClr>
                </a:solidFill>
                <a:latin typeface="+mn-lt"/>
              </a:rPr>
              <a:t>riego</a:t>
            </a:r>
            <a:r>
              <a:rPr lang="en-US" altLang="en-US" dirty="0">
                <a:solidFill>
                  <a:schemeClr val="tx1">
                    <a:lumMod val="75000"/>
                    <a:lumOff val="25000"/>
                  </a:schemeClr>
                </a:solidFill>
                <a:latin typeface="+mn-lt"/>
              </a:rPr>
              <a:t> </a:t>
            </a:r>
            <a:r>
              <a:rPr lang="en-US" altLang="en-US" dirty="0" err="1">
                <a:solidFill>
                  <a:schemeClr val="tx1">
                    <a:lumMod val="75000"/>
                    <a:lumOff val="25000"/>
                  </a:schemeClr>
                </a:solidFill>
                <a:latin typeface="+mn-lt"/>
              </a:rPr>
              <a:t>localizado</a:t>
            </a:r>
            <a:r>
              <a:rPr lang="en-US" altLang="en-US" dirty="0">
                <a:solidFill>
                  <a:schemeClr val="tx1">
                    <a:lumMod val="75000"/>
                    <a:lumOff val="25000"/>
                  </a:schemeClr>
                </a:solidFill>
                <a:latin typeface="+mn-lt"/>
              </a:rPr>
              <a:t>.</a:t>
            </a:r>
          </a:p>
          <a:p>
            <a:pPr defTabSz="914400" eaLnBrk="1" hangingPunct="1">
              <a:lnSpc>
                <a:spcPct val="90000"/>
              </a:lnSpc>
              <a:spcAft>
                <a:spcPts val="600"/>
              </a:spcAft>
              <a:buClr>
                <a:schemeClr val="accent1"/>
              </a:buClr>
              <a:buFont typeface="Calibri" panose="020F0502020204030204" pitchFamily="34" charset="0"/>
            </a:pPr>
            <a:r>
              <a:rPr lang="en-US" altLang="en-US" dirty="0" err="1">
                <a:solidFill>
                  <a:schemeClr val="tx1">
                    <a:lumMod val="75000"/>
                    <a:lumOff val="25000"/>
                  </a:schemeClr>
                </a:solidFill>
                <a:latin typeface="+mn-lt"/>
              </a:rPr>
              <a:t>Asimismo</a:t>
            </a:r>
            <a:r>
              <a:rPr lang="en-US" altLang="en-US" dirty="0">
                <a:solidFill>
                  <a:schemeClr val="tx1">
                    <a:lumMod val="75000"/>
                    <a:lumOff val="25000"/>
                  </a:schemeClr>
                </a:solidFill>
                <a:latin typeface="+mn-lt"/>
              </a:rPr>
              <a:t> se </a:t>
            </a:r>
            <a:r>
              <a:rPr lang="en-US" altLang="en-US" dirty="0" err="1">
                <a:solidFill>
                  <a:schemeClr val="tx1">
                    <a:lumMod val="75000"/>
                    <a:lumOff val="25000"/>
                  </a:schemeClr>
                </a:solidFill>
                <a:latin typeface="+mn-lt"/>
              </a:rPr>
              <a:t>plantea</a:t>
            </a:r>
            <a:r>
              <a:rPr lang="en-US" altLang="en-US" dirty="0">
                <a:solidFill>
                  <a:schemeClr val="tx1">
                    <a:lumMod val="75000"/>
                    <a:lumOff val="25000"/>
                  </a:schemeClr>
                </a:solidFill>
                <a:latin typeface="+mn-lt"/>
              </a:rPr>
              <a:t> la </a:t>
            </a:r>
            <a:r>
              <a:rPr lang="en-US" altLang="en-US" dirty="0" err="1">
                <a:solidFill>
                  <a:schemeClr val="tx1">
                    <a:lumMod val="75000"/>
                    <a:lumOff val="25000"/>
                  </a:schemeClr>
                </a:solidFill>
                <a:latin typeface="+mn-lt"/>
              </a:rPr>
              <a:t>necesidad</a:t>
            </a:r>
            <a:r>
              <a:rPr lang="en-US" altLang="en-US" dirty="0">
                <a:solidFill>
                  <a:schemeClr val="tx1">
                    <a:lumMod val="75000"/>
                    <a:lumOff val="25000"/>
                  </a:schemeClr>
                </a:solidFill>
                <a:latin typeface="+mn-lt"/>
              </a:rPr>
              <a:t> de los </a:t>
            </a:r>
            <a:r>
              <a:rPr lang="en-US" altLang="en-US" dirty="0" err="1">
                <a:solidFill>
                  <a:schemeClr val="tx1">
                    <a:lumMod val="75000"/>
                    <a:lumOff val="25000"/>
                  </a:schemeClr>
                </a:solidFill>
                <a:latin typeface="+mn-lt"/>
              </a:rPr>
              <a:t>conceptos</a:t>
            </a:r>
            <a:r>
              <a:rPr lang="en-US" altLang="en-US" dirty="0">
                <a:solidFill>
                  <a:schemeClr val="tx1">
                    <a:lumMod val="75000"/>
                    <a:lumOff val="25000"/>
                  </a:schemeClr>
                </a:solidFill>
                <a:latin typeface="+mn-lt"/>
              </a:rPr>
              <a:t> de </a:t>
            </a:r>
            <a:r>
              <a:rPr lang="en-US" altLang="en-US" dirty="0" err="1">
                <a:solidFill>
                  <a:schemeClr val="tx1">
                    <a:lumMod val="75000"/>
                    <a:lumOff val="25000"/>
                  </a:schemeClr>
                </a:solidFill>
                <a:latin typeface="+mn-lt"/>
              </a:rPr>
              <a:t>reutilización</a:t>
            </a:r>
            <a:r>
              <a:rPr lang="en-US" altLang="en-US" dirty="0">
                <a:solidFill>
                  <a:schemeClr val="tx1">
                    <a:lumMod val="75000"/>
                    <a:lumOff val="25000"/>
                  </a:schemeClr>
                </a:solidFill>
                <a:latin typeface="+mn-lt"/>
              </a:rPr>
              <a:t> del </a:t>
            </a:r>
            <a:r>
              <a:rPr lang="en-US" altLang="en-US" dirty="0" err="1">
                <a:solidFill>
                  <a:schemeClr val="tx1">
                    <a:lumMod val="75000"/>
                    <a:lumOff val="25000"/>
                  </a:schemeClr>
                </a:solidFill>
                <a:latin typeface="+mn-lt"/>
              </a:rPr>
              <a:t>agua</a:t>
            </a:r>
            <a:r>
              <a:rPr lang="en-US" altLang="en-US" dirty="0">
                <a:solidFill>
                  <a:schemeClr val="tx1">
                    <a:lumMod val="75000"/>
                    <a:lumOff val="25000"/>
                  </a:schemeClr>
                </a:solidFill>
                <a:latin typeface="+mn-lt"/>
              </a:rPr>
              <a:t> residual y los </a:t>
            </a:r>
            <a:r>
              <a:rPr lang="en-US" altLang="en-US" dirty="0" err="1">
                <a:solidFill>
                  <a:schemeClr val="tx1">
                    <a:lumMod val="75000"/>
                    <a:lumOff val="25000"/>
                  </a:schemeClr>
                </a:solidFill>
                <a:latin typeface="+mn-lt"/>
              </a:rPr>
              <a:t>conceptos</a:t>
            </a:r>
            <a:r>
              <a:rPr lang="en-US" altLang="en-US" dirty="0">
                <a:solidFill>
                  <a:schemeClr val="tx1">
                    <a:lumMod val="75000"/>
                    <a:lumOff val="25000"/>
                  </a:schemeClr>
                </a:solidFill>
                <a:latin typeface="+mn-lt"/>
              </a:rPr>
              <a:t> de </a:t>
            </a:r>
            <a:r>
              <a:rPr lang="en-US" altLang="en-US" dirty="0" err="1">
                <a:solidFill>
                  <a:schemeClr val="tx1">
                    <a:lumMod val="75000"/>
                    <a:lumOff val="25000"/>
                  </a:schemeClr>
                </a:solidFill>
                <a:latin typeface="+mn-lt"/>
              </a:rPr>
              <a:t>desalinización</a:t>
            </a:r>
            <a:r>
              <a:rPr lang="en-US" altLang="en-US" dirty="0">
                <a:solidFill>
                  <a:schemeClr val="tx1">
                    <a:lumMod val="75000"/>
                    <a:lumOff val="25000"/>
                  </a:schemeClr>
                </a:solidFill>
                <a:latin typeface="+mn-lt"/>
              </a:rPr>
              <a:t>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 name="Rectangle 140">
            <a:extLst>
              <a:ext uri="{FF2B5EF4-FFF2-40B4-BE49-F238E27FC236}">
                <a16:creationId xmlns:a16="http://schemas.microsoft.com/office/drawing/2014/main" id="{F53311A5-99DE-4393-9A6A-668B1A50F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3" name="Rectangle 142">
            <a:extLst>
              <a:ext uri="{FF2B5EF4-FFF2-40B4-BE49-F238E27FC236}">
                <a16:creationId xmlns:a16="http://schemas.microsoft.com/office/drawing/2014/main" id="{A4927983-BFBD-4CAA-A34E-2D3486ACF1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193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5" name="Straight Connector 144">
            <a:extLst>
              <a:ext uri="{FF2B5EF4-FFF2-40B4-BE49-F238E27FC236}">
                <a16:creationId xmlns:a16="http://schemas.microsoft.com/office/drawing/2014/main" id="{B40DF401-E6F0-4EFD-8C5C-6847352084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7" name="Rectangle 146">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90" name="Text Box 5">
            <a:extLst>
              <a:ext uri="{FF2B5EF4-FFF2-40B4-BE49-F238E27FC236}">
                <a16:creationId xmlns:a16="http://schemas.microsoft.com/office/drawing/2014/main" id="{958AF0C9-BDA1-4B3F-9EF0-367356CC1880}"/>
              </a:ext>
            </a:extLst>
          </p:cNvPr>
          <p:cNvSpPr txBox="1">
            <a:spLocks noChangeArrowheads="1"/>
          </p:cNvSpPr>
          <p:nvPr/>
        </p:nvSpPr>
        <p:spPr bwMode="auto">
          <a:xfrm>
            <a:off x="492370" y="516835"/>
            <a:ext cx="3084844" cy="57728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r>
              <a:rPr lang="en-US" altLang="en-US" sz="3600" spc="-50">
                <a:solidFill>
                  <a:srgbClr val="FFFFFF"/>
                </a:solidFill>
                <a:latin typeface="+mj-lt"/>
                <a:ea typeface="+mj-ea"/>
                <a:cs typeface="+mj-cs"/>
              </a:rPr>
              <a:t>Importancia del riego a nivel general</a:t>
            </a:r>
          </a:p>
        </p:txBody>
      </p:sp>
      <p:sp>
        <p:nvSpPr>
          <p:cNvPr id="151" name="Rectangle 150">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6392" name="Text Box 2">
            <a:extLst>
              <a:ext uri="{FF2B5EF4-FFF2-40B4-BE49-F238E27FC236}">
                <a16:creationId xmlns:a16="http://schemas.microsoft.com/office/drawing/2014/main" id="{25A83EA0-21E3-4A30-B782-7791165FA7AD}"/>
              </a:ext>
            </a:extLst>
          </p:cNvPr>
          <p:cNvGraphicFramePr/>
          <p:nvPr>
            <p:extLst>
              <p:ext uri="{D42A27DB-BD31-4B8C-83A1-F6EECF244321}">
                <p14:modId xmlns:p14="http://schemas.microsoft.com/office/powerpoint/2010/main" val="3533056908"/>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8" name="Rectangle 140">
            <a:extLst>
              <a:ext uri="{FF2B5EF4-FFF2-40B4-BE49-F238E27FC236}">
                <a16:creationId xmlns:a16="http://schemas.microsoft.com/office/drawing/2014/main" id="{F53311A5-99DE-4393-9A6A-668B1A50F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19" name="Rectangle 142">
            <a:extLst>
              <a:ext uri="{FF2B5EF4-FFF2-40B4-BE49-F238E27FC236}">
                <a16:creationId xmlns:a16="http://schemas.microsoft.com/office/drawing/2014/main" id="{A4927983-BFBD-4CAA-A34E-2D3486ACF1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193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420" name="Straight Connector 144">
            <a:extLst>
              <a:ext uri="{FF2B5EF4-FFF2-40B4-BE49-F238E27FC236}">
                <a16:creationId xmlns:a16="http://schemas.microsoft.com/office/drawing/2014/main" id="{B40DF401-E6F0-4EFD-8C5C-6847352084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421" name="Rectangle 146">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7422" name="Rectangle 148">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14" name="Text Box 5">
            <a:extLst>
              <a:ext uri="{FF2B5EF4-FFF2-40B4-BE49-F238E27FC236}">
                <a16:creationId xmlns:a16="http://schemas.microsoft.com/office/drawing/2014/main" id="{519E005C-697B-4FEF-A24E-A2E3923570FC}"/>
              </a:ext>
            </a:extLst>
          </p:cNvPr>
          <p:cNvSpPr txBox="1">
            <a:spLocks noChangeArrowheads="1"/>
          </p:cNvSpPr>
          <p:nvPr/>
        </p:nvSpPr>
        <p:spPr bwMode="auto">
          <a:xfrm>
            <a:off x="492370" y="516835"/>
            <a:ext cx="3084844" cy="57728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r>
              <a:rPr lang="en-US" altLang="en-US" sz="3600" spc="-50">
                <a:solidFill>
                  <a:srgbClr val="FFFFFF"/>
                </a:solidFill>
                <a:latin typeface="+mj-lt"/>
                <a:ea typeface="+mj-ea"/>
                <a:cs typeface="+mj-cs"/>
              </a:rPr>
              <a:t>Importancia del riego a nivel general</a:t>
            </a:r>
          </a:p>
        </p:txBody>
      </p:sp>
      <p:sp>
        <p:nvSpPr>
          <p:cNvPr id="17423" name="Rectangle 150">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7416" name="Text Box 2">
            <a:extLst>
              <a:ext uri="{FF2B5EF4-FFF2-40B4-BE49-F238E27FC236}">
                <a16:creationId xmlns:a16="http://schemas.microsoft.com/office/drawing/2014/main" id="{8489E9D9-4E49-4183-A722-BAF58A249C77}"/>
              </a:ext>
            </a:extLst>
          </p:cNvPr>
          <p:cNvGraphicFramePr/>
          <p:nvPr>
            <p:extLst>
              <p:ext uri="{D42A27DB-BD31-4B8C-83A1-F6EECF244321}">
                <p14:modId xmlns:p14="http://schemas.microsoft.com/office/powerpoint/2010/main" val="3167337806"/>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38247643-37AB-47DE-B7BD-7A64FEB13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AEBC3119-F8E7-4266-91B8-7A1E808B4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1" name="Straight Connector 80">
            <a:extLst>
              <a:ext uri="{FF2B5EF4-FFF2-40B4-BE49-F238E27FC236}">
                <a16:creationId xmlns:a16="http://schemas.microsoft.com/office/drawing/2014/main" id="{57D15890-6502-4FAA-AB03-AFAC88EE29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438" name="Text Box 5">
            <a:extLst>
              <a:ext uri="{FF2B5EF4-FFF2-40B4-BE49-F238E27FC236}">
                <a16:creationId xmlns:a16="http://schemas.microsoft.com/office/drawing/2014/main" id="{C6C1B3F8-05B6-48CC-AD7B-1AAFC6AAFA83}"/>
              </a:ext>
            </a:extLst>
          </p:cNvPr>
          <p:cNvSpPr txBox="1">
            <a:spLocks noChangeArrowheads="1"/>
          </p:cNvSpPr>
          <p:nvPr/>
        </p:nvSpPr>
        <p:spPr bwMode="auto">
          <a:xfrm>
            <a:off x="1097280" y="286603"/>
            <a:ext cx="10058400" cy="145075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b">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r>
              <a:rPr lang="en-US" altLang="en-US" sz="4800" spc="-50">
                <a:solidFill>
                  <a:schemeClr val="tx1">
                    <a:lumMod val="75000"/>
                    <a:lumOff val="25000"/>
                  </a:schemeClr>
                </a:solidFill>
                <a:latin typeface="+mj-lt"/>
                <a:ea typeface="+mj-ea"/>
                <a:cs typeface="+mj-cs"/>
              </a:rPr>
              <a:t>Importancia del riego a nivel general</a:t>
            </a:r>
          </a:p>
        </p:txBody>
      </p:sp>
      <p:pic>
        <p:nvPicPr>
          <p:cNvPr id="18439" name="Picture 2">
            <a:extLst>
              <a:ext uri="{FF2B5EF4-FFF2-40B4-BE49-F238E27FC236}">
                <a16:creationId xmlns:a16="http://schemas.microsoft.com/office/drawing/2014/main" id="{AB7105F1-4573-41C5-9FDB-E7405461D0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672" r="29209"/>
          <a:stretch/>
        </p:blipFill>
        <p:spPr bwMode="auto">
          <a:xfrm>
            <a:off x="1076432" y="1916318"/>
            <a:ext cx="3094997" cy="3471012"/>
          </a:xfrm>
          <a:prstGeom prst="rect">
            <a:avLst/>
          </a:prstGeo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3" name="Text Box 2">
            <a:extLst>
              <a:ext uri="{FF2B5EF4-FFF2-40B4-BE49-F238E27FC236}">
                <a16:creationId xmlns:a16="http://schemas.microsoft.com/office/drawing/2014/main" id="{7473C276-91A0-4724-B0A6-7E6B6F33AD38}"/>
              </a:ext>
            </a:extLst>
          </p:cNvPr>
          <p:cNvSpPr txBox="1">
            <a:spLocks noChangeArrowheads="1"/>
          </p:cNvSpPr>
          <p:nvPr/>
        </p:nvSpPr>
        <p:spPr bwMode="auto">
          <a:xfrm>
            <a:off x="4639733" y="1845734"/>
            <a:ext cx="6515947" cy="40233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0" tIns="45720" rIns="0" bIns="45720" rtlCol="0">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9pPr>
          </a:lstStyle>
          <a:p>
            <a:pPr defTabSz="914400" eaLnBrk="1" hangingPunct="1">
              <a:lnSpc>
                <a:spcPct val="90000"/>
              </a:lnSpc>
              <a:spcAft>
                <a:spcPts val="600"/>
              </a:spcAft>
              <a:buClr>
                <a:schemeClr val="accent1"/>
              </a:buClr>
              <a:buFont typeface="Calibri" panose="020F0502020204030204" pitchFamily="34" charset="0"/>
              <a:defRPr/>
            </a:pPr>
            <a:endParaRPr lang="en-US" sz="2000" dirty="0">
              <a:solidFill>
                <a:schemeClr val="tx1">
                  <a:lumMod val="75000"/>
                  <a:lumOff val="25000"/>
                </a:schemeClr>
              </a:solidFill>
              <a:latin typeface="+mn-lt"/>
            </a:endParaRPr>
          </a:p>
          <a:p>
            <a:pPr defTabSz="914400" eaLnBrk="1" hangingPunct="1">
              <a:lnSpc>
                <a:spcPct val="90000"/>
              </a:lnSpc>
              <a:spcAft>
                <a:spcPts val="600"/>
              </a:spcAft>
              <a:buClr>
                <a:schemeClr val="accent1"/>
              </a:buClr>
              <a:buFont typeface="Calibri" panose="020F0502020204030204" pitchFamily="34" charset="0"/>
              <a:defRPr/>
            </a:pPr>
            <a:endParaRPr lang="en-US" sz="2000" dirty="0">
              <a:solidFill>
                <a:schemeClr val="tx1">
                  <a:lumMod val="75000"/>
                  <a:lumOff val="25000"/>
                </a:schemeClr>
              </a:solidFill>
              <a:latin typeface="+mn-lt"/>
            </a:endParaRPr>
          </a:p>
          <a:p>
            <a:pPr defTabSz="914400" eaLnBrk="1" hangingPunct="1">
              <a:lnSpc>
                <a:spcPct val="90000"/>
              </a:lnSpc>
              <a:spcAft>
                <a:spcPts val="600"/>
              </a:spcAft>
              <a:buClr>
                <a:schemeClr val="accent1"/>
              </a:buClr>
              <a:buFont typeface="Calibri" panose="020F0502020204030204" pitchFamily="34" charset="0"/>
              <a:defRPr/>
            </a:pPr>
            <a:r>
              <a:rPr lang="en-US" sz="2000" dirty="0">
                <a:solidFill>
                  <a:schemeClr val="tx1">
                    <a:lumMod val="75000"/>
                    <a:lumOff val="25000"/>
                  </a:schemeClr>
                </a:solidFill>
                <a:latin typeface="+mn-lt"/>
              </a:rPr>
              <a:t>Entre los </a:t>
            </a:r>
            <a:r>
              <a:rPr lang="en-US" sz="2000" dirty="0" err="1">
                <a:solidFill>
                  <a:schemeClr val="tx1">
                    <a:lumMod val="75000"/>
                    <a:lumOff val="25000"/>
                  </a:schemeClr>
                </a:solidFill>
                <a:latin typeface="+mn-lt"/>
              </a:rPr>
              <a:t>efectos</a:t>
            </a:r>
            <a:r>
              <a:rPr lang="en-US" sz="2000" dirty="0">
                <a:solidFill>
                  <a:schemeClr val="tx1">
                    <a:lumMod val="75000"/>
                    <a:lumOff val="25000"/>
                  </a:schemeClr>
                </a:solidFill>
                <a:latin typeface="+mn-lt"/>
              </a:rPr>
              <a:t> </a:t>
            </a:r>
            <a:r>
              <a:rPr lang="en-US" sz="2000" dirty="0" err="1">
                <a:solidFill>
                  <a:schemeClr val="tx1">
                    <a:lumMod val="75000"/>
                    <a:lumOff val="25000"/>
                  </a:schemeClr>
                </a:solidFill>
                <a:latin typeface="+mn-lt"/>
              </a:rPr>
              <a:t>indirectos</a:t>
            </a:r>
            <a:r>
              <a:rPr lang="en-US" sz="2000" dirty="0">
                <a:solidFill>
                  <a:schemeClr val="tx1">
                    <a:lumMod val="75000"/>
                    <a:lumOff val="25000"/>
                  </a:schemeClr>
                </a:solidFill>
                <a:latin typeface="+mn-lt"/>
              </a:rPr>
              <a:t> </a:t>
            </a:r>
            <a:r>
              <a:rPr lang="en-US" sz="2000" dirty="0" err="1">
                <a:solidFill>
                  <a:schemeClr val="tx1">
                    <a:lumMod val="75000"/>
                    <a:lumOff val="25000"/>
                  </a:schemeClr>
                </a:solidFill>
                <a:latin typeface="+mn-lt"/>
              </a:rPr>
              <a:t>adicionales</a:t>
            </a:r>
            <a:r>
              <a:rPr lang="en-US" sz="2000" dirty="0">
                <a:solidFill>
                  <a:schemeClr val="tx1">
                    <a:lumMod val="75000"/>
                    <a:lumOff val="25000"/>
                  </a:schemeClr>
                </a:solidFill>
                <a:latin typeface="+mn-lt"/>
              </a:rPr>
              <a:t> del </a:t>
            </a:r>
            <a:r>
              <a:rPr lang="en-US" sz="2000" dirty="0" err="1">
                <a:solidFill>
                  <a:schemeClr val="tx1">
                    <a:lumMod val="75000"/>
                    <a:lumOff val="25000"/>
                  </a:schemeClr>
                </a:solidFill>
                <a:latin typeface="+mn-lt"/>
              </a:rPr>
              <a:t>fomento</a:t>
            </a:r>
            <a:r>
              <a:rPr lang="en-US" sz="2000" dirty="0">
                <a:solidFill>
                  <a:schemeClr val="tx1">
                    <a:lumMod val="75000"/>
                    <a:lumOff val="25000"/>
                  </a:schemeClr>
                </a:solidFill>
                <a:latin typeface="+mn-lt"/>
              </a:rPr>
              <a:t> de </a:t>
            </a:r>
            <a:r>
              <a:rPr lang="en-US" sz="2000" dirty="0" err="1">
                <a:solidFill>
                  <a:schemeClr val="tx1">
                    <a:lumMod val="75000"/>
                    <a:lumOff val="25000"/>
                  </a:schemeClr>
                </a:solidFill>
                <a:latin typeface="+mn-lt"/>
              </a:rPr>
              <a:t>aguas</a:t>
            </a:r>
            <a:r>
              <a:rPr lang="en-US" sz="2000" dirty="0">
                <a:solidFill>
                  <a:schemeClr val="tx1">
                    <a:lumMod val="75000"/>
                    <a:lumOff val="25000"/>
                  </a:schemeClr>
                </a:solidFill>
                <a:latin typeface="+mn-lt"/>
              </a:rPr>
              <a:t> se </a:t>
            </a:r>
            <a:r>
              <a:rPr lang="en-US" sz="2000" dirty="0" err="1">
                <a:solidFill>
                  <a:schemeClr val="tx1">
                    <a:lumMod val="75000"/>
                    <a:lumOff val="25000"/>
                  </a:schemeClr>
                </a:solidFill>
                <a:latin typeface="+mn-lt"/>
              </a:rPr>
              <a:t>encuentran</a:t>
            </a:r>
            <a:r>
              <a:rPr lang="en-US" sz="2000" dirty="0">
                <a:solidFill>
                  <a:schemeClr val="tx1">
                    <a:lumMod val="75000"/>
                    <a:lumOff val="25000"/>
                  </a:schemeClr>
                </a:solidFill>
                <a:latin typeface="+mn-lt"/>
              </a:rPr>
              <a:t>:</a:t>
            </a:r>
          </a:p>
          <a:p>
            <a:pPr defTabSz="914400" eaLnBrk="1" hangingPunct="1">
              <a:lnSpc>
                <a:spcPct val="90000"/>
              </a:lnSpc>
              <a:spcAft>
                <a:spcPts val="600"/>
              </a:spcAft>
              <a:buClr>
                <a:schemeClr val="accent1"/>
              </a:buClr>
              <a:buFont typeface="Calibri" panose="020F0502020204030204" pitchFamily="34" charset="0"/>
              <a:defRPr/>
            </a:pPr>
            <a:endParaRPr lang="en-US" sz="2000" dirty="0">
              <a:solidFill>
                <a:schemeClr val="tx1">
                  <a:lumMod val="75000"/>
                  <a:lumOff val="25000"/>
                </a:schemeClr>
              </a:solidFill>
              <a:latin typeface="+mn-lt"/>
            </a:endParaRPr>
          </a:p>
          <a:p>
            <a:pPr marL="362891" indent="-362891" defTabSz="914400" eaLnBrk="1" hangingPunct="1">
              <a:lnSpc>
                <a:spcPct val="90000"/>
              </a:lnSpc>
              <a:spcAft>
                <a:spcPts val="600"/>
              </a:spcAft>
              <a:buClr>
                <a:schemeClr val="accent1"/>
              </a:buClr>
              <a:buFont typeface="Calibri" panose="020F0502020204030204" pitchFamily="34" charset="0"/>
              <a:buChar char="•"/>
              <a:defRPr/>
            </a:pPr>
            <a:r>
              <a:rPr lang="en-US" sz="2000" dirty="0">
                <a:solidFill>
                  <a:schemeClr val="tx1">
                    <a:lumMod val="75000"/>
                    <a:lumOff val="25000"/>
                  </a:schemeClr>
                </a:solidFill>
                <a:latin typeface="+mn-lt"/>
              </a:rPr>
              <a:t>la </a:t>
            </a:r>
            <a:r>
              <a:rPr lang="en-US" sz="2000" dirty="0" err="1">
                <a:solidFill>
                  <a:schemeClr val="tx1">
                    <a:lumMod val="75000"/>
                    <a:lumOff val="25000"/>
                  </a:schemeClr>
                </a:solidFill>
                <a:latin typeface="+mn-lt"/>
              </a:rPr>
              <a:t>mejora</a:t>
            </a:r>
            <a:r>
              <a:rPr lang="en-US" sz="2000" dirty="0">
                <a:solidFill>
                  <a:schemeClr val="tx1">
                    <a:lumMod val="75000"/>
                    <a:lumOff val="25000"/>
                  </a:schemeClr>
                </a:solidFill>
                <a:latin typeface="+mn-lt"/>
              </a:rPr>
              <a:t> de la </a:t>
            </a:r>
            <a:r>
              <a:rPr lang="en-US" sz="2000" dirty="0" err="1">
                <a:solidFill>
                  <a:schemeClr val="tx1">
                    <a:lumMod val="75000"/>
                    <a:lumOff val="25000"/>
                  </a:schemeClr>
                </a:solidFill>
                <a:latin typeface="+mn-lt"/>
              </a:rPr>
              <a:t>nutrición</a:t>
            </a:r>
            <a:r>
              <a:rPr lang="en-US" sz="2000" dirty="0">
                <a:solidFill>
                  <a:schemeClr val="tx1">
                    <a:lumMod val="75000"/>
                    <a:lumOff val="25000"/>
                  </a:schemeClr>
                </a:solidFill>
                <a:latin typeface="+mn-lt"/>
              </a:rPr>
              <a:t> a lo largo del </a:t>
            </a:r>
            <a:r>
              <a:rPr lang="en-US" sz="2000" dirty="0" err="1">
                <a:solidFill>
                  <a:schemeClr val="tx1">
                    <a:lumMod val="75000"/>
                    <a:lumOff val="25000"/>
                  </a:schemeClr>
                </a:solidFill>
                <a:latin typeface="+mn-lt"/>
              </a:rPr>
              <a:t>año</a:t>
            </a:r>
            <a:r>
              <a:rPr lang="en-US" sz="2000" dirty="0">
                <a:solidFill>
                  <a:schemeClr val="tx1">
                    <a:lumMod val="75000"/>
                    <a:lumOff val="25000"/>
                  </a:schemeClr>
                </a:solidFill>
                <a:latin typeface="+mn-lt"/>
              </a:rPr>
              <a:t>, </a:t>
            </a:r>
          </a:p>
          <a:p>
            <a:pPr marL="362891" indent="-362891" defTabSz="914400" eaLnBrk="1" hangingPunct="1">
              <a:lnSpc>
                <a:spcPct val="90000"/>
              </a:lnSpc>
              <a:spcAft>
                <a:spcPts val="600"/>
              </a:spcAft>
              <a:buClr>
                <a:schemeClr val="accent1"/>
              </a:buClr>
              <a:buFont typeface="Calibri" panose="020F0502020204030204" pitchFamily="34" charset="0"/>
              <a:buChar char="•"/>
              <a:defRPr/>
            </a:pPr>
            <a:r>
              <a:rPr lang="en-US" sz="2000" dirty="0">
                <a:solidFill>
                  <a:schemeClr val="tx1">
                    <a:lumMod val="75000"/>
                    <a:lumOff val="25000"/>
                  </a:schemeClr>
                </a:solidFill>
                <a:latin typeface="+mn-lt"/>
              </a:rPr>
              <a:t>un mercado </a:t>
            </a:r>
            <a:r>
              <a:rPr lang="en-US" sz="2000" dirty="0" err="1">
                <a:solidFill>
                  <a:schemeClr val="tx1">
                    <a:lumMod val="75000"/>
                    <a:lumOff val="25000"/>
                  </a:schemeClr>
                </a:solidFill>
                <a:latin typeface="+mn-lt"/>
              </a:rPr>
              <a:t>laboral</a:t>
            </a:r>
            <a:r>
              <a:rPr lang="en-US" sz="2000" dirty="0">
                <a:solidFill>
                  <a:schemeClr val="tx1">
                    <a:lumMod val="75000"/>
                    <a:lumOff val="25000"/>
                  </a:schemeClr>
                </a:solidFill>
                <a:latin typeface="+mn-lt"/>
              </a:rPr>
              <a:t> rural </a:t>
            </a:r>
            <a:r>
              <a:rPr lang="en-US" sz="2000" dirty="0" err="1">
                <a:solidFill>
                  <a:schemeClr val="tx1">
                    <a:lumMod val="75000"/>
                    <a:lumOff val="25000"/>
                  </a:schemeClr>
                </a:solidFill>
                <a:latin typeface="+mn-lt"/>
              </a:rPr>
              <a:t>más</a:t>
            </a:r>
            <a:r>
              <a:rPr lang="en-US" sz="2000" dirty="0">
                <a:solidFill>
                  <a:schemeClr val="tx1">
                    <a:lumMod val="75000"/>
                    <a:lumOff val="25000"/>
                  </a:schemeClr>
                </a:solidFill>
                <a:latin typeface="+mn-lt"/>
              </a:rPr>
              <a:t> </a:t>
            </a:r>
            <a:r>
              <a:rPr lang="en-US" sz="2000" dirty="0" err="1">
                <a:solidFill>
                  <a:schemeClr val="tx1">
                    <a:lumMod val="75000"/>
                    <a:lumOff val="25000"/>
                  </a:schemeClr>
                </a:solidFill>
                <a:latin typeface="+mn-lt"/>
              </a:rPr>
              <a:t>activo</a:t>
            </a:r>
            <a:r>
              <a:rPr lang="en-US" sz="2000" dirty="0">
                <a:solidFill>
                  <a:schemeClr val="tx1">
                    <a:lumMod val="75000"/>
                    <a:lumOff val="25000"/>
                  </a:schemeClr>
                </a:solidFill>
                <a:latin typeface="+mn-lt"/>
              </a:rPr>
              <a:t>, </a:t>
            </a:r>
          </a:p>
          <a:p>
            <a:pPr marL="362891" indent="-362891" defTabSz="914400" eaLnBrk="1" hangingPunct="1">
              <a:lnSpc>
                <a:spcPct val="90000"/>
              </a:lnSpc>
              <a:spcAft>
                <a:spcPts val="600"/>
              </a:spcAft>
              <a:buClr>
                <a:schemeClr val="accent1"/>
              </a:buClr>
              <a:buFont typeface="Calibri" panose="020F0502020204030204" pitchFamily="34" charset="0"/>
              <a:buChar char="•"/>
              <a:defRPr/>
            </a:pPr>
            <a:r>
              <a:rPr lang="en-US" sz="2000" dirty="0">
                <a:solidFill>
                  <a:schemeClr val="tx1">
                    <a:lumMod val="75000"/>
                    <a:lumOff val="25000"/>
                  </a:schemeClr>
                </a:solidFill>
                <a:latin typeface="+mn-lt"/>
              </a:rPr>
              <a:t>una </a:t>
            </a:r>
            <a:r>
              <a:rPr lang="en-US" sz="2000" dirty="0" err="1">
                <a:solidFill>
                  <a:schemeClr val="tx1">
                    <a:lumMod val="75000"/>
                    <a:lumOff val="25000"/>
                  </a:schemeClr>
                </a:solidFill>
                <a:latin typeface="+mn-lt"/>
              </a:rPr>
              <a:t>menor</a:t>
            </a:r>
            <a:r>
              <a:rPr lang="en-US" sz="2000" dirty="0">
                <a:solidFill>
                  <a:schemeClr val="tx1">
                    <a:lumMod val="75000"/>
                    <a:lumOff val="25000"/>
                  </a:schemeClr>
                </a:solidFill>
                <a:latin typeface="+mn-lt"/>
              </a:rPr>
              <a:t> </a:t>
            </a:r>
            <a:r>
              <a:rPr lang="en-US" sz="2000" dirty="0" err="1">
                <a:solidFill>
                  <a:schemeClr val="tx1">
                    <a:lumMod val="75000"/>
                    <a:lumOff val="25000"/>
                  </a:schemeClr>
                </a:solidFill>
                <a:latin typeface="+mn-lt"/>
              </a:rPr>
              <a:t>emigración</a:t>
            </a:r>
            <a:r>
              <a:rPr lang="en-US" sz="2000" dirty="0">
                <a:solidFill>
                  <a:schemeClr val="tx1">
                    <a:lumMod val="75000"/>
                    <a:lumOff val="25000"/>
                  </a:schemeClr>
                </a:solidFill>
                <a:latin typeface="+mn-lt"/>
              </a:rPr>
              <a:t> y </a:t>
            </a:r>
          </a:p>
          <a:p>
            <a:pPr marL="362891" indent="-362891" defTabSz="914400" eaLnBrk="1" hangingPunct="1">
              <a:lnSpc>
                <a:spcPct val="90000"/>
              </a:lnSpc>
              <a:spcAft>
                <a:spcPts val="600"/>
              </a:spcAft>
              <a:buClr>
                <a:schemeClr val="accent1"/>
              </a:buClr>
              <a:buFont typeface="Calibri" panose="020F0502020204030204" pitchFamily="34" charset="0"/>
              <a:buChar char="•"/>
              <a:defRPr/>
            </a:pPr>
            <a:r>
              <a:rPr lang="en-US" sz="2000" dirty="0">
                <a:solidFill>
                  <a:schemeClr val="tx1">
                    <a:lumMod val="75000"/>
                    <a:lumOff val="25000"/>
                  </a:schemeClr>
                </a:solidFill>
                <a:latin typeface="+mn-lt"/>
              </a:rPr>
              <a:t>una </a:t>
            </a:r>
            <a:r>
              <a:rPr lang="en-US" sz="2000" dirty="0" err="1">
                <a:solidFill>
                  <a:schemeClr val="tx1">
                    <a:lumMod val="75000"/>
                    <a:lumOff val="25000"/>
                  </a:schemeClr>
                </a:solidFill>
                <a:latin typeface="+mn-lt"/>
              </a:rPr>
              <a:t>menor</a:t>
            </a:r>
            <a:r>
              <a:rPr lang="en-US" sz="2000" dirty="0">
                <a:solidFill>
                  <a:schemeClr val="tx1">
                    <a:lumMod val="75000"/>
                    <a:lumOff val="25000"/>
                  </a:schemeClr>
                </a:solidFill>
                <a:latin typeface="+mn-lt"/>
              </a:rPr>
              <a:t> </a:t>
            </a:r>
            <a:r>
              <a:rPr lang="en-US" sz="2000" dirty="0" err="1">
                <a:solidFill>
                  <a:schemeClr val="tx1">
                    <a:lumMod val="75000"/>
                    <a:lumOff val="25000"/>
                  </a:schemeClr>
                </a:solidFill>
                <a:latin typeface="+mn-lt"/>
              </a:rPr>
              <a:t>presión</a:t>
            </a:r>
            <a:r>
              <a:rPr lang="en-US" sz="2000" dirty="0">
                <a:solidFill>
                  <a:schemeClr val="tx1">
                    <a:lumMod val="75000"/>
                    <a:lumOff val="25000"/>
                  </a:schemeClr>
                </a:solidFill>
                <a:latin typeface="+mn-lt"/>
              </a:rPr>
              <a:t> </a:t>
            </a:r>
            <a:r>
              <a:rPr lang="en-US" sz="2000" dirty="0" err="1">
                <a:solidFill>
                  <a:schemeClr val="tx1">
                    <a:lumMod val="75000"/>
                    <a:lumOff val="25000"/>
                  </a:schemeClr>
                </a:solidFill>
                <a:latin typeface="+mn-lt"/>
              </a:rPr>
              <a:t>agrícola</a:t>
            </a:r>
            <a:r>
              <a:rPr lang="en-US" sz="2000" dirty="0">
                <a:solidFill>
                  <a:schemeClr val="tx1">
                    <a:lumMod val="75000"/>
                    <a:lumOff val="25000"/>
                  </a:schemeClr>
                </a:solidFill>
                <a:latin typeface="+mn-lt"/>
              </a:rPr>
              <a:t> </a:t>
            </a:r>
            <a:r>
              <a:rPr lang="en-US" sz="2000" dirty="0" err="1">
                <a:solidFill>
                  <a:schemeClr val="tx1">
                    <a:lumMod val="75000"/>
                    <a:lumOff val="25000"/>
                  </a:schemeClr>
                </a:solidFill>
                <a:latin typeface="+mn-lt"/>
              </a:rPr>
              <a:t>sobre</a:t>
            </a:r>
            <a:r>
              <a:rPr lang="en-US" sz="2000" dirty="0">
                <a:solidFill>
                  <a:schemeClr val="tx1">
                    <a:lumMod val="75000"/>
                    <a:lumOff val="25000"/>
                  </a:schemeClr>
                </a:solidFill>
                <a:latin typeface="+mn-lt"/>
              </a:rPr>
              <a:t> las tierras </a:t>
            </a:r>
            <a:r>
              <a:rPr lang="en-US" sz="2000" dirty="0" err="1">
                <a:solidFill>
                  <a:schemeClr val="tx1">
                    <a:lumMod val="75000"/>
                    <a:lumOff val="25000"/>
                  </a:schemeClr>
                </a:solidFill>
                <a:latin typeface="+mn-lt"/>
              </a:rPr>
              <a:t>marginales</a:t>
            </a:r>
            <a:r>
              <a:rPr lang="en-US" sz="2000" dirty="0">
                <a:solidFill>
                  <a:schemeClr val="tx1">
                    <a:lumMod val="75000"/>
                    <a:lumOff val="25000"/>
                  </a:schemeClr>
                </a:solidFill>
                <a:latin typeface="+mn-lt"/>
              </a:rPr>
              <a:t>. </a:t>
            </a:r>
          </a:p>
          <a:p>
            <a:pPr defTabSz="914400" eaLnBrk="1" hangingPunct="1">
              <a:lnSpc>
                <a:spcPct val="90000"/>
              </a:lnSpc>
              <a:spcAft>
                <a:spcPts val="600"/>
              </a:spcAft>
              <a:buClr>
                <a:schemeClr val="accent1"/>
              </a:buClr>
              <a:buFont typeface="Calibri" panose="020F0502020204030204" pitchFamily="34" charset="0"/>
              <a:defRPr/>
            </a:pPr>
            <a:endParaRPr lang="en-US" sz="2000" u="sng" dirty="0">
              <a:solidFill>
                <a:schemeClr val="tx1">
                  <a:lumMod val="75000"/>
                  <a:lumOff val="25000"/>
                </a:schemeClr>
              </a:solidFill>
              <a:latin typeface="+mn-lt"/>
            </a:endParaRPr>
          </a:p>
          <a:p>
            <a:pPr defTabSz="914400" eaLnBrk="1" hangingPunct="1">
              <a:lnSpc>
                <a:spcPct val="90000"/>
              </a:lnSpc>
              <a:spcAft>
                <a:spcPts val="600"/>
              </a:spcAft>
              <a:buClr>
                <a:schemeClr val="accent1"/>
              </a:buClr>
              <a:buFont typeface="Calibri" panose="020F0502020204030204" pitchFamily="34" charset="0"/>
              <a:defRPr/>
            </a:pPr>
            <a:endParaRPr lang="en-US" sz="2000" dirty="0">
              <a:solidFill>
                <a:schemeClr val="tx1">
                  <a:lumMod val="75000"/>
                  <a:lumOff val="25000"/>
                </a:schemeClr>
              </a:solidFill>
              <a:latin typeface="+mn-lt"/>
            </a:endParaRPr>
          </a:p>
          <a:p>
            <a:pPr defTabSz="914400" eaLnBrk="1" hangingPunct="1">
              <a:lnSpc>
                <a:spcPct val="90000"/>
              </a:lnSpc>
              <a:spcAft>
                <a:spcPts val="600"/>
              </a:spcAft>
              <a:buClr>
                <a:schemeClr val="accent1"/>
              </a:buClr>
              <a:buFont typeface="Calibri" panose="020F0502020204030204" pitchFamily="34" charset="0"/>
              <a:defRPr/>
            </a:pPr>
            <a:endParaRPr lang="en-US" sz="2000" dirty="0">
              <a:solidFill>
                <a:schemeClr val="tx1">
                  <a:lumMod val="75000"/>
                  <a:lumOff val="25000"/>
                </a:schemeClr>
              </a:solidFill>
              <a:latin typeface="+mn-lt"/>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38247643-37AB-47DE-B7BD-7A64FEB13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AEBC3119-F8E7-4266-91B8-7A1E808B4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1" name="Straight Connector 80">
            <a:extLst>
              <a:ext uri="{FF2B5EF4-FFF2-40B4-BE49-F238E27FC236}">
                <a16:creationId xmlns:a16="http://schemas.microsoft.com/office/drawing/2014/main" id="{57D15890-6502-4FAA-AB03-AFAC88EE29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9465" name="Picture 19464">
            <a:extLst>
              <a:ext uri="{FF2B5EF4-FFF2-40B4-BE49-F238E27FC236}">
                <a16:creationId xmlns:a16="http://schemas.microsoft.com/office/drawing/2014/main" id="{4ED01A1C-1797-43CC-84E2-57363FBEFA41}"/>
              </a:ext>
            </a:extLst>
          </p:cNvPr>
          <p:cNvPicPr>
            <a:picLocks noChangeAspect="1"/>
          </p:cNvPicPr>
          <p:nvPr/>
        </p:nvPicPr>
        <p:blipFill rotWithShape="1">
          <a:blip r:embed="rId3"/>
          <a:srcRect l="18399" r="37033" b="-1"/>
          <a:stretch/>
        </p:blipFill>
        <p:spPr>
          <a:xfrm>
            <a:off x="20" y="10"/>
            <a:ext cx="4578952" cy="6857990"/>
          </a:xfrm>
          <a:prstGeom prst="rect">
            <a:avLst/>
          </a:prstGeom>
        </p:spPr>
      </p:pic>
      <p:sp>
        <p:nvSpPr>
          <p:cNvPr id="83" name="Rectangle 82">
            <a:extLst>
              <a:ext uri="{FF2B5EF4-FFF2-40B4-BE49-F238E27FC236}">
                <a16:creationId xmlns:a16="http://schemas.microsoft.com/office/drawing/2014/main" id="{4AAB5859-0C3B-4536-9743-0CAF111EDB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63" name="Text Box 5">
            <a:extLst>
              <a:ext uri="{FF2B5EF4-FFF2-40B4-BE49-F238E27FC236}">
                <a16:creationId xmlns:a16="http://schemas.microsoft.com/office/drawing/2014/main" id="{1C678C64-E523-4342-9BFE-4577C75C0337}"/>
              </a:ext>
            </a:extLst>
          </p:cNvPr>
          <p:cNvSpPr txBox="1">
            <a:spLocks noChangeArrowheads="1"/>
          </p:cNvSpPr>
          <p:nvPr/>
        </p:nvSpPr>
        <p:spPr bwMode="auto">
          <a:xfrm>
            <a:off x="5124206" y="516835"/>
            <a:ext cx="6339840" cy="166650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b">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r>
              <a:rPr lang="en-US" altLang="en-US" sz="4000" spc="-50">
                <a:solidFill>
                  <a:srgbClr val="FFFFFF"/>
                </a:solidFill>
                <a:latin typeface="+mj-lt"/>
                <a:ea typeface="+mj-ea"/>
                <a:cs typeface="+mj-cs"/>
              </a:rPr>
              <a:t>Importancia del riego – Perspectivas regionales</a:t>
            </a:r>
          </a:p>
        </p:txBody>
      </p:sp>
      <p:sp>
        <p:nvSpPr>
          <p:cNvPr id="85" name="Rectangle 84">
            <a:extLst>
              <a:ext uri="{FF2B5EF4-FFF2-40B4-BE49-F238E27FC236}">
                <a16:creationId xmlns:a16="http://schemas.microsoft.com/office/drawing/2014/main" id="{81A51F47-81C5-43A3-98C0-DB7B15721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62" name="9 Rectángulo">
            <a:extLst>
              <a:ext uri="{FF2B5EF4-FFF2-40B4-BE49-F238E27FC236}">
                <a16:creationId xmlns:a16="http://schemas.microsoft.com/office/drawing/2014/main" id="{B575574C-CC2D-45E5-83F6-22DFCAEB6ECD}"/>
              </a:ext>
            </a:extLst>
          </p:cNvPr>
          <p:cNvSpPr>
            <a:spLocks noChangeArrowheads="1"/>
          </p:cNvSpPr>
          <p:nvPr/>
        </p:nvSpPr>
        <p:spPr bwMode="auto">
          <a:xfrm>
            <a:off x="5124206" y="2236304"/>
            <a:ext cx="6339840" cy="365266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45720" rIns="0" bIns="45720" rtlCol="0">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90000"/>
              </a:lnSpc>
              <a:spcAft>
                <a:spcPts val="600"/>
              </a:spcAft>
              <a:buClr>
                <a:schemeClr val="accent1"/>
              </a:buClr>
              <a:buFont typeface="Calibri" panose="020F0502020204030204" pitchFamily="34" charset="0"/>
            </a:pPr>
            <a:r>
              <a:rPr lang="en-US" altLang="en-US">
                <a:solidFill>
                  <a:srgbClr val="FFFFFF"/>
                </a:solidFill>
                <a:latin typeface="+mn-lt"/>
              </a:rPr>
              <a:t>La temática y los retos relacionados con el control del agua en la agricultura varían de una región a otra conforme a las condiciones socioeconómicas y agroclimáticas. </a:t>
            </a:r>
          </a:p>
          <a:p>
            <a:pPr defTabSz="914400" eaLnBrk="1" hangingPunct="1">
              <a:lnSpc>
                <a:spcPct val="90000"/>
              </a:lnSpc>
              <a:spcAft>
                <a:spcPts val="600"/>
              </a:spcAft>
              <a:buClr>
                <a:schemeClr val="accent1"/>
              </a:buClr>
              <a:buFont typeface="Calibri" panose="020F0502020204030204" pitchFamily="34" charset="0"/>
            </a:pPr>
            <a:endParaRPr lang="en-US" altLang="en-US">
              <a:solidFill>
                <a:srgbClr val="FFFFFF"/>
              </a:solidFill>
              <a:latin typeface="+mn-lt"/>
            </a:endParaRPr>
          </a:p>
          <a:p>
            <a:pPr defTabSz="914400" eaLnBrk="1" hangingPunct="1">
              <a:lnSpc>
                <a:spcPct val="90000"/>
              </a:lnSpc>
              <a:spcAft>
                <a:spcPts val="600"/>
              </a:spcAft>
              <a:buClr>
                <a:schemeClr val="accent1"/>
              </a:buClr>
              <a:buFont typeface="Calibri" panose="020F0502020204030204" pitchFamily="34" charset="0"/>
            </a:pPr>
            <a:r>
              <a:rPr lang="en-US" altLang="en-US" b="1" u="sng">
                <a:solidFill>
                  <a:srgbClr val="FFFFFF"/>
                </a:solidFill>
                <a:latin typeface="+mn-lt"/>
              </a:rPr>
              <a:t>África.</a:t>
            </a:r>
            <a:r>
              <a:rPr lang="en-US" altLang="en-US">
                <a:solidFill>
                  <a:srgbClr val="FFFFFF"/>
                </a:solidFill>
                <a:latin typeface="+mn-lt"/>
              </a:rPr>
              <a:t> Un desarrollo social y económico sostenible en África se basa necesariamente en el desarrollo de su sector agrícola, del que depende un 70 por ciento de su población y un 80 por ciento de sus pobres. </a:t>
            </a:r>
          </a:p>
          <a:p>
            <a:pPr defTabSz="914400" eaLnBrk="1" hangingPunct="1">
              <a:lnSpc>
                <a:spcPct val="90000"/>
              </a:lnSpc>
              <a:spcAft>
                <a:spcPts val="600"/>
              </a:spcAft>
              <a:buClr>
                <a:schemeClr val="accent1"/>
              </a:buClr>
              <a:buFont typeface="Calibri" panose="020F0502020204030204" pitchFamily="34" charset="0"/>
            </a:pPr>
            <a:r>
              <a:rPr lang="en-US" altLang="en-US">
                <a:solidFill>
                  <a:srgbClr val="FFFFFF"/>
                </a:solidFill>
                <a:latin typeface="+mn-lt"/>
              </a:rPr>
              <a:t>Sin embargo, tan sólo un 7 por ciento de la superficie cultivable de África es de regadío, dato que baja al 4 por ciento para el África subsahariana. </a:t>
            </a:r>
          </a:p>
        </p:txBody>
      </p:sp>
      <p:sp>
        <p:nvSpPr>
          <p:cNvPr id="19459" name="Text Box 2">
            <a:extLst>
              <a:ext uri="{FF2B5EF4-FFF2-40B4-BE49-F238E27FC236}">
                <a16:creationId xmlns:a16="http://schemas.microsoft.com/office/drawing/2014/main" id="{CAB7F08A-FCC3-4575-9C29-40A6104758FB}"/>
              </a:ext>
            </a:extLst>
          </p:cNvPr>
          <p:cNvSpPr txBox="1">
            <a:spLocks noChangeArrowheads="1"/>
          </p:cNvSpPr>
          <p:nvPr/>
        </p:nvSpPr>
        <p:spPr bwMode="auto">
          <a:xfrm>
            <a:off x="1359075" y="1708621"/>
            <a:ext cx="9309206" cy="4311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1335"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eaLnBrk="1" hangingPunct="1">
              <a:lnSpc>
                <a:spcPct val="95000"/>
              </a:lnSpc>
              <a:spcAft>
                <a:spcPts val="600"/>
              </a:spcAft>
            </a:pPr>
            <a:endParaRPr lang="es-ES" altLang="en-US" sz="2540">
              <a:solidFill>
                <a:srgbClr val="FFFFFF"/>
              </a:solidFill>
              <a:cs typeface="Lucida Sans Unicode" panose="020B0602030504020204" pitchFamily="34" charset="0"/>
            </a:endParaRPr>
          </a:p>
          <a:p>
            <a:pPr eaLnBrk="1" hangingPunct="1">
              <a:lnSpc>
                <a:spcPct val="95000"/>
              </a:lnSpc>
              <a:spcAft>
                <a:spcPts val="600"/>
              </a:spcAft>
            </a:pPr>
            <a:endParaRPr lang="es-ES" altLang="en-US" sz="2540">
              <a:solidFill>
                <a:srgbClr val="FFFFFF"/>
              </a:solidFill>
              <a:cs typeface="Lucida Sans Unicode" panose="020B0602030504020204" pitchFamily="34"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1B95C55F-4286-4A2A-A05E-2D274D82F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EE2561D9-068B-4BC7-85F6-AE6A7C34B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id="{D61BACF2-0F18-493C-99AB-363E614710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1" name="Rectangle 80">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486" name="Text Box 5">
            <a:extLst>
              <a:ext uri="{FF2B5EF4-FFF2-40B4-BE49-F238E27FC236}">
                <a16:creationId xmlns:a16="http://schemas.microsoft.com/office/drawing/2014/main" id="{C33254EE-8B3D-4C53-9FD9-56F6CC261AB8}"/>
              </a:ext>
            </a:extLst>
          </p:cNvPr>
          <p:cNvSpPr txBox="1">
            <a:spLocks noChangeArrowheads="1"/>
          </p:cNvSpPr>
          <p:nvPr/>
        </p:nvSpPr>
        <p:spPr bwMode="auto">
          <a:xfrm>
            <a:off x="492370" y="605896"/>
            <a:ext cx="3084844"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r>
              <a:rPr lang="en-US" altLang="en-US" sz="3600" spc="-50">
                <a:solidFill>
                  <a:srgbClr val="FFFFFF"/>
                </a:solidFill>
                <a:latin typeface="+mj-lt"/>
                <a:ea typeface="+mj-ea"/>
                <a:cs typeface="+mj-cs"/>
              </a:rPr>
              <a:t>Seis preguntas claves para la eficacia del uso del agua</a:t>
            </a:r>
          </a:p>
        </p:txBody>
      </p:sp>
      <p:sp>
        <p:nvSpPr>
          <p:cNvPr id="85" name="Rectangle 84">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483" name="Text Box 2">
            <a:extLst>
              <a:ext uri="{FF2B5EF4-FFF2-40B4-BE49-F238E27FC236}">
                <a16:creationId xmlns:a16="http://schemas.microsoft.com/office/drawing/2014/main" id="{737BF7D1-820E-4A12-A316-2E087B1FF509}"/>
              </a:ext>
            </a:extLst>
          </p:cNvPr>
          <p:cNvSpPr txBox="1">
            <a:spLocks noChangeArrowheads="1"/>
          </p:cNvSpPr>
          <p:nvPr/>
        </p:nvSpPr>
        <p:spPr bwMode="auto">
          <a:xfrm>
            <a:off x="4742016" y="605896"/>
            <a:ext cx="6413663"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0" tIns="45720" rIns="0" bIns="45720" rtlCol="0" anchor="ctr">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90000"/>
              </a:lnSpc>
              <a:spcAft>
                <a:spcPts val="600"/>
              </a:spcAft>
              <a:buClr>
                <a:schemeClr val="accent1"/>
              </a:buClr>
              <a:buFont typeface="Calibri" panose="020F0502020204030204" pitchFamily="34" charset="0"/>
            </a:pPr>
            <a:endParaRPr lang="en-US" altLang="en-US">
              <a:solidFill>
                <a:schemeClr val="tx1">
                  <a:lumMod val="75000"/>
                  <a:lumOff val="25000"/>
                </a:schemeClr>
              </a:solidFill>
              <a:latin typeface="+mn-lt"/>
            </a:endParaRPr>
          </a:p>
          <a:p>
            <a:pPr defTabSz="914400" eaLnBrk="1" hangingPunct="1">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latin typeface="+mn-lt"/>
              </a:rPr>
              <a:t>Seis preguntas clave</a:t>
            </a:r>
          </a:p>
          <a:p>
            <a:pPr defTabSz="914400" eaLnBrk="1" hangingPunct="1">
              <a:lnSpc>
                <a:spcPct val="90000"/>
              </a:lnSpc>
              <a:spcAft>
                <a:spcPts val="600"/>
              </a:spcAft>
              <a:buClr>
                <a:schemeClr val="accent1"/>
              </a:buClr>
              <a:buFont typeface="Calibri" panose="020F0502020204030204" pitchFamily="34" charset="0"/>
            </a:pPr>
            <a:endParaRPr lang="en-US" altLang="en-US">
              <a:solidFill>
                <a:schemeClr val="tx1">
                  <a:lumMod val="75000"/>
                  <a:lumOff val="25000"/>
                </a:schemeClr>
              </a:solidFill>
              <a:latin typeface="+mn-lt"/>
            </a:endParaRPr>
          </a:p>
          <a:p>
            <a:pPr defTabSz="914400" eaLnBrk="1" hangingPunct="1">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latin typeface="+mn-lt"/>
              </a:rPr>
              <a:t>La FAO ha especificado seis cuestiones claves que es necesario atender para mejorar la eficacia del uso del agua y la productividad. </a:t>
            </a:r>
          </a:p>
          <a:p>
            <a:pPr defTabSz="914400" eaLnBrk="1" hangingPunct="1">
              <a:lnSpc>
                <a:spcPct val="90000"/>
              </a:lnSpc>
              <a:spcAft>
                <a:spcPts val="600"/>
              </a:spcAft>
              <a:buClr>
                <a:schemeClr val="accent1"/>
              </a:buClr>
              <a:buFont typeface="Calibri" panose="020F0502020204030204" pitchFamily="34" charset="0"/>
            </a:pPr>
            <a:endParaRPr lang="en-US" altLang="en-US">
              <a:solidFill>
                <a:schemeClr val="tx1">
                  <a:lumMod val="75000"/>
                  <a:lumOff val="25000"/>
                </a:schemeClr>
              </a:solidFill>
              <a:latin typeface="+mn-lt"/>
            </a:endParaRPr>
          </a:p>
          <a:p>
            <a:pPr defTabSz="914400" eaLnBrk="1" hangingPunct="1">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latin typeface="+mn-lt"/>
              </a:rPr>
              <a:t>¿Qué función debería desempeñar la agricultura ante la competencia creciente por el agua procedente de otros sectores? </a:t>
            </a:r>
          </a:p>
          <a:p>
            <a:pPr defTabSz="914400" eaLnBrk="1" hangingPunct="1">
              <a:lnSpc>
                <a:spcPct val="90000"/>
              </a:lnSpc>
              <a:spcAft>
                <a:spcPts val="600"/>
              </a:spcAft>
              <a:buClr>
                <a:schemeClr val="accent1"/>
              </a:buClr>
              <a:buFont typeface="Calibri" panose="020F0502020204030204" pitchFamily="34" charset="0"/>
            </a:pPr>
            <a:endParaRPr lang="en-US" altLang="en-US">
              <a:solidFill>
                <a:schemeClr val="tx1">
                  <a:lumMod val="75000"/>
                  <a:lumOff val="25000"/>
                </a:schemeClr>
              </a:solidFill>
              <a:latin typeface="+mn-lt"/>
            </a:endParaRPr>
          </a:p>
          <a:p>
            <a:pPr defTabSz="914400" eaLnBrk="1" hangingPunct="1">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latin typeface="+mn-lt"/>
              </a:rPr>
              <a:t>¿Qué tipo de cambios en las políticas y en los instrumentos de inversión son necesarios para mejorar la conservación del agua en la agricultura? </a:t>
            </a:r>
          </a:p>
          <a:p>
            <a:pPr defTabSz="914400" eaLnBrk="1" hangingPunct="1">
              <a:lnSpc>
                <a:spcPct val="90000"/>
              </a:lnSpc>
              <a:spcAft>
                <a:spcPts val="600"/>
              </a:spcAft>
              <a:buClr>
                <a:schemeClr val="accent1"/>
              </a:buClr>
              <a:buFont typeface="Calibri" panose="020F0502020204030204" pitchFamily="34" charset="0"/>
            </a:pPr>
            <a:endParaRPr lang="en-US" altLang="en-US">
              <a:solidFill>
                <a:schemeClr val="tx1">
                  <a:lumMod val="75000"/>
                  <a:lumOff val="25000"/>
                </a:schemeClr>
              </a:solidFill>
              <a:latin typeface="+mn-lt"/>
            </a:endParaRPr>
          </a:p>
          <a:p>
            <a:pPr defTabSz="914400" eaLnBrk="1" hangingPunct="1">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latin typeface="+mn-lt"/>
              </a:rPr>
              <a:t>¿De qué manera pueden las medidas de respuesta reconciliar las necesidades de los ecosistemas con las demandas de la agricultura en condiciones de escasez de recursos hídricos?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1B95C55F-4286-4A2A-A05E-2D274D82F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EE2561D9-068B-4BC7-85F6-AE6A7C34B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id="{D61BACF2-0F18-493C-99AB-363E614710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1" name="Rectangle 80">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510" name="Text Box 5">
            <a:extLst>
              <a:ext uri="{FF2B5EF4-FFF2-40B4-BE49-F238E27FC236}">
                <a16:creationId xmlns:a16="http://schemas.microsoft.com/office/drawing/2014/main" id="{C357000C-A2A6-479D-B717-6B1E1F4A9942}"/>
              </a:ext>
            </a:extLst>
          </p:cNvPr>
          <p:cNvSpPr txBox="1">
            <a:spLocks noChangeArrowheads="1"/>
          </p:cNvSpPr>
          <p:nvPr/>
        </p:nvSpPr>
        <p:spPr bwMode="auto">
          <a:xfrm>
            <a:off x="492370" y="605896"/>
            <a:ext cx="3084844"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r>
              <a:rPr lang="en-US" altLang="en-US" sz="3600" spc="-50">
                <a:solidFill>
                  <a:srgbClr val="FFFFFF"/>
                </a:solidFill>
                <a:latin typeface="+mj-lt"/>
                <a:ea typeface="+mj-ea"/>
                <a:cs typeface="+mj-cs"/>
              </a:rPr>
              <a:t>Seis preguntas claves para la eficacia del uso del agua</a:t>
            </a:r>
          </a:p>
        </p:txBody>
      </p:sp>
      <p:sp>
        <p:nvSpPr>
          <p:cNvPr id="85" name="Rectangle 84">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507" name="Text Box 2">
            <a:extLst>
              <a:ext uri="{FF2B5EF4-FFF2-40B4-BE49-F238E27FC236}">
                <a16:creationId xmlns:a16="http://schemas.microsoft.com/office/drawing/2014/main" id="{F2A814D7-698B-4912-89C8-7F83AEEE2655}"/>
              </a:ext>
            </a:extLst>
          </p:cNvPr>
          <p:cNvSpPr txBox="1">
            <a:spLocks noChangeArrowheads="1"/>
          </p:cNvSpPr>
          <p:nvPr/>
        </p:nvSpPr>
        <p:spPr bwMode="auto">
          <a:xfrm>
            <a:off x="4742016" y="605896"/>
            <a:ext cx="6413663"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0" tIns="45720" rIns="0" bIns="45720" rtlCol="0" anchor="ctr">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90000"/>
              </a:lnSpc>
              <a:spcAft>
                <a:spcPts val="600"/>
              </a:spcAft>
              <a:buClr>
                <a:schemeClr val="accent1"/>
              </a:buClr>
              <a:buFont typeface="Calibri" panose="020F0502020204030204" pitchFamily="34" charset="0"/>
            </a:pPr>
            <a:endParaRPr lang="en-US" altLang="en-US">
              <a:solidFill>
                <a:schemeClr val="tx1">
                  <a:lumMod val="75000"/>
                  <a:lumOff val="25000"/>
                </a:schemeClr>
              </a:solidFill>
              <a:latin typeface="+mn-lt"/>
            </a:endParaRPr>
          </a:p>
          <a:p>
            <a:pPr defTabSz="914400" eaLnBrk="1" hangingPunct="1">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latin typeface="+mn-lt"/>
              </a:rPr>
              <a:t>¿Cuáles son las medidas e incentivos apropiados con el fin de promover programas eficaces de control del agua para la mitigación de la pobreza en zonas rurales? </a:t>
            </a:r>
          </a:p>
          <a:p>
            <a:pPr defTabSz="914400" eaLnBrk="1" hangingPunct="1">
              <a:lnSpc>
                <a:spcPct val="90000"/>
              </a:lnSpc>
              <a:spcAft>
                <a:spcPts val="600"/>
              </a:spcAft>
              <a:buClr>
                <a:schemeClr val="accent1"/>
              </a:buClr>
              <a:buFont typeface="Calibri" panose="020F0502020204030204" pitchFamily="34" charset="0"/>
            </a:pPr>
            <a:endParaRPr lang="en-US" altLang="en-US">
              <a:solidFill>
                <a:schemeClr val="tx1">
                  <a:lumMod val="75000"/>
                  <a:lumOff val="25000"/>
                </a:schemeClr>
              </a:solidFill>
              <a:latin typeface="+mn-lt"/>
            </a:endParaRPr>
          </a:p>
          <a:p>
            <a:pPr defTabSz="914400" eaLnBrk="1" hangingPunct="1">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latin typeface="+mn-lt"/>
              </a:rPr>
              <a:t>¿Cuáles son los obstáculos para el progreso en el control del agua destinada a la agricultura? </a:t>
            </a:r>
          </a:p>
          <a:p>
            <a:pPr defTabSz="914400" eaLnBrk="1" hangingPunct="1">
              <a:lnSpc>
                <a:spcPct val="90000"/>
              </a:lnSpc>
              <a:spcAft>
                <a:spcPts val="600"/>
              </a:spcAft>
              <a:buClr>
                <a:schemeClr val="accent1"/>
              </a:buClr>
              <a:buFont typeface="Calibri" panose="020F0502020204030204" pitchFamily="34" charset="0"/>
            </a:pPr>
            <a:endParaRPr lang="en-US" altLang="en-US">
              <a:solidFill>
                <a:schemeClr val="tx1">
                  <a:lumMod val="75000"/>
                  <a:lumOff val="25000"/>
                </a:schemeClr>
              </a:solidFill>
              <a:latin typeface="+mn-lt"/>
            </a:endParaRPr>
          </a:p>
          <a:p>
            <a:pPr defTabSz="914400" eaLnBrk="1" hangingPunct="1">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latin typeface="+mn-lt"/>
              </a:rPr>
              <a:t>¿Qué puede hacerse a fin de movilizar los recursos financieros necesarios para un mejor control y una mejor ordenación del agua en las diferentes regiones?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A2B7CDEB-5CB6-4CD7-A878-C8D41F72E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F7E1CCD8-0D33-4ABA-932F-523A57336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1" name="Straight Connector 80">
            <a:extLst>
              <a:ext uri="{FF2B5EF4-FFF2-40B4-BE49-F238E27FC236}">
                <a16:creationId xmlns:a16="http://schemas.microsoft.com/office/drawing/2014/main" id="{C3CE3642-C95C-4498-82FE-58F4A5B74E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3" name="Rectangle 82">
            <a:extLst>
              <a:ext uri="{FF2B5EF4-FFF2-40B4-BE49-F238E27FC236}">
                <a16:creationId xmlns:a16="http://schemas.microsoft.com/office/drawing/2014/main" id="{C3EC9C19-5E31-4CE5-92E8-F7977239E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4" name="Text Box 5">
            <a:extLst>
              <a:ext uri="{FF2B5EF4-FFF2-40B4-BE49-F238E27FC236}">
                <a16:creationId xmlns:a16="http://schemas.microsoft.com/office/drawing/2014/main" id="{FBC292A1-B7AA-46E4-8F6A-8FCFF7FE6C15}"/>
              </a:ext>
            </a:extLst>
          </p:cNvPr>
          <p:cNvSpPr txBox="1">
            <a:spLocks noChangeArrowheads="1"/>
          </p:cNvSpPr>
          <p:nvPr/>
        </p:nvSpPr>
        <p:spPr bwMode="auto">
          <a:xfrm>
            <a:off x="5144679" y="634946"/>
            <a:ext cx="6405063" cy="145075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b">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r>
              <a:rPr lang="en-US" altLang="en-US" sz="4800" spc="-50">
                <a:solidFill>
                  <a:schemeClr val="tx1">
                    <a:lumMod val="75000"/>
                    <a:lumOff val="25000"/>
                  </a:schemeClr>
                </a:solidFill>
                <a:latin typeface="+mj-lt"/>
                <a:ea typeface="+mj-ea"/>
                <a:cs typeface="+mj-cs"/>
              </a:rPr>
              <a:t>CUESTIONES ESTRATÉGICAS</a:t>
            </a:r>
          </a:p>
        </p:txBody>
      </p:sp>
      <p:pic>
        <p:nvPicPr>
          <p:cNvPr id="22536" name="Picture 10" descr="Resultado de imagen para escasez de agua">
            <a:extLst>
              <a:ext uri="{FF2B5EF4-FFF2-40B4-BE49-F238E27FC236}">
                <a16:creationId xmlns:a16="http://schemas.microsoft.com/office/drawing/2014/main" id="{617D3F08-31E3-44DD-AF9A-6821813B8C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120" r="-2" b="987"/>
          <a:stretch/>
        </p:blipFill>
        <p:spPr bwMode="auto">
          <a:xfrm>
            <a:off x="633999" y="581098"/>
            <a:ext cx="4020297" cy="24761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5" name="Straight Connector 84">
            <a:extLst>
              <a:ext uri="{FF2B5EF4-FFF2-40B4-BE49-F238E27FC236}">
                <a16:creationId xmlns:a16="http://schemas.microsoft.com/office/drawing/2014/main" id="{67B6C0F2-CA33-41E9-BC2E-7FB80DB06A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22535" name="Picture 8" descr="Resultado de imagen para riego">
            <a:extLst>
              <a:ext uri="{FF2B5EF4-FFF2-40B4-BE49-F238E27FC236}">
                <a16:creationId xmlns:a16="http://schemas.microsoft.com/office/drawing/2014/main" id="{0C420255-78C7-47FF-B0C0-E15D5B64BBF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337" b="14072"/>
          <a:stretch/>
        </p:blipFill>
        <p:spPr bwMode="auto">
          <a:xfrm>
            <a:off x="633999" y="3218101"/>
            <a:ext cx="4020296" cy="24761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3">
            <a:extLst>
              <a:ext uri="{FF2B5EF4-FFF2-40B4-BE49-F238E27FC236}">
                <a16:creationId xmlns:a16="http://schemas.microsoft.com/office/drawing/2014/main" id="{6D4F5028-FCF9-4069-AB9B-ACFB7C69C5C8}"/>
              </a:ext>
            </a:extLst>
          </p:cNvPr>
          <p:cNvSpPr txBox="1">
            <a:spLocks noChangeArrowheads="1"/>
          </p:cNvSpPr>
          <p:nvPr/>
        </p:nvSpPr>
        <p:spPr bwMode="auto">
          <a:xfrm>
            <a:off x="5144679" y="2198914"/>
            <a:ext cx="6405063" cy="367018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0" tIns="45720" rIns="0" bIns="45720" rtlCol="0">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90000"/>
              </a:lnSpc>
              <a:spcAft>
                <a:spcPts val="600"/>
              </a:spcAft>
              <a:buClr>
                <a:schemeClr val="accent1"/>
              </a:buClr>
              <a:buFont typeface="Calibri" panose="020F0502020204030204" pitchFamily="34" charset="0"/>
            </a:pPr>
            <a:endParaRPr lang="en-US" altLang="en-US">
              <a:solidFill>
                <a:schemeClr val="tx1">
                  <a:lumMod val="75000"/>
                  <a:lumOff val="25000"/>
                </a:schemeClr>
              </a:solidFill>
              <a:latin typeface="+mn-lt"/>
            </a:endParaRPr>
          </a:p>
          <a:p>
            <a:pPr defTabSz="914400" eaLnBrk="1" hangingPunct="1">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latin typeface="+mn-lt"/>
              </a:rPr>
              <a:t>Competencia por el agua. </a:t>
            </a:r>
          </a:p>
          <a:p>
            <a:pPr defTabSz="914400" eaLnBrk="1" hangingPunct="1">
              <a:lnSpc>
                <a:spcPct val="90000"/>
              </a:lnSpc>
              <a:spcAft>
                <a:spcPts val="600"/>
              </a:spcAft>
              <a:buClr>
                <a:schemeClr val="accent1"/>
              </a:buClr>
              <a:buFont typeface="Calibri" panose="020F0502020204030204" pitchFamily="34" charset="0"/>
            </a:pPr>
            <a:endParaRPr lang="en-US" altLang="en-US">
              <a:solidFill>
                <a:schemeClr val="tx1">
                  <a:lumMod val="75000"/>
                  <a:lumOff val="25000"/>
                </a:schemeClr>
              </a:solidFill>
              <a:latin typeface="+mn-lt"/>
            </a:endParaRPr>
          </a:p>
          <a:p>
            <a:pPr defTabSz="914400" eaLnBrk="1" hangingPunct="1">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latin typeface="+mn-lt"/>
              </a:rPr>
              <a:t>En ausencia de demandas importantes de agua procedentes de otros sectores y con una comprensión escasa de los impactos ambientales, la agricultura de regadío ha podido captar grandes cantidades de aguas dulces. </a:t>
            </a:r>
          </a:p>
        </p:txBody>
      </p:sp>
      <p:sp>
        <p:nvSpPr>
          <p:cNvPr id="87" name="Rectangle 86">
            <a:extLst>
              <a:ext uri="{FF2B5EF4-FFF2-40B4-BE49-F238E27FC236}">
                <a16:creationId xmlns:a16="http://schemas.microsoft.com/office/drawing/2014/main" id="{0453B32E-41DA-4F4C-A1DD-85C5804CC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 name="Rectangle 88">
            <a:extLst>
              <a:ext uri="{FF2B5EF4-FFF2-40B4-BE49-F238E27FC236}">
                <a16:creationId xmlns:a16="http://schemas.microsoft.com/office/drawing/2014/main" id="{267D94C7-7E89-4D0A-B2C5-2622C8651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6953A92B-1F33-4235-BB36-0EA195E9D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Rectangle 77">
            <a:extLst>
              <a:ext uri="{FF2B5EF4-FFF2-40B4-BE49-F238E27FC236}">
                <a16:creationId xmlns:a16="http://schemas.microsoft.com/office/drawing/2014/main" id="{3FA49F11-60E5-4C96-8909-026C86B4F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0" name="Straight Connector 79">
            <a:extLst>
              <a:ext uri="{FF2B5EF4-FFF2-40B4-BE49-F238E27FC236}">
                <a16:creationId xmlns:a16="http://schemas.microsoft.com/office/drawing/2014/main" id="{4B58670E-10F5-482E-9198-9852444E99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2" name="Rectangle 81">
            <a:extLst>
              <a:ext uri="{FF2B5EF4-FFF2-40B4-BE49-F238E27FC236}">
                <a16:creationId xmlns:a16="http://schemas.microsoft.com/office/drawing/2014/main" id="{74AA454F-8020-44D2-8AA1-12BEF4BC4E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1"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BADA6DAA-CFB6-40A2-A8E2-8AF55C4C7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24" name="Text Box 3">
            <a:extLst>
              <a:ext uri="{FF2B5EF4-FFF2-40B4-BE49-F238E27FC236}">
                <a16:creationId xmlns:a16="http://schemas.microsoft.com/office/drawing/2014/main" id="{3C69D449-4D71-4F41-BDA9-CF990DB14D90}"/>
              </a:ext>
            </a:extLst>
          </p:cNvPr>
          <p:cNvSpPr txBox="1">
            <a:spLocks noChangeArrowheads="1"/>
          </p:cNvSpPr>
          <p:nvPr/>
        </p:nvSpPr>
        <p:spPr bwMode="auto">
          <a:xfrm>
            <a:off x="1065197" y="5120640"/>
            <a:ext cx="10058400" cy="8229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b">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r>
              <a:rPr lang="en-US" altLang="en-US" sz="2200" b="1" spc="-50" dirty="0">
                <a:solidFill>
                  <a:srgbClr val="FFFFFF"/>
                </a:solidFill>
                <a:latin typeface="+mj-lt"/>
                <a:ea typeface="+mj-ea"/>
                <a:cs typeface="+mj-cs"/>
              </a:rPr>
              <a:t>INTRODUCCIÓN</a:t>
            </a:r>
          </a:p>
          <a:p>
            <a:pPr defTabSz="914400" eaLnBrk="1" hangingPunct="1">
              <a:lnSpc>
                <a:spcPct val="85000"/>
              </a:lnSpc>
              <a:spcBef>
                <a:spcPct val="0"/>
              </a:spcBef>
              <a:spcAft>
                <a:spcPts val="600"/>
              </a:spcAft>
            </a:pPr>
            <a:br>
              <a:rPr lang="en-US" altLang="en-US" sz="1400" b="1" spc="-50" dirty="0">
                <a:solidFill>
                  <a:srgbClr val="FFFFFF"/>
                </a:solidFill>
                <a:latin typeface="+mj-lt"/>
                <a:ea typeface="+mj-ea"/>
                <a:cs typeface="+mj-cs"/>
              </a:rPr>
            </a:br>
            <a:endParaRPr lang="en-US" altLang="en-US" sz="1400" b="1" spc="-50" dirty="0">
              <a:solidFill>
                <a:srgbClr val="FFFFFF"/>
              </a:solidFill>
              <a:latin typeface="+mj-lt"/>
              <a:ea typeface="+mj-ea"/>
              <a:cs typeface="+mj-cs"/>
            </a:endParaRPr>
          </a:p>
        </p:txBody>
      </p:sp>
      <p:pic>
        <p:nvPicPr>
          <p:cNvPr id="5127" name="Picture 8" descr="Resultado de imagen para escasez de agua">
            <a:extLst>
              <a:ext uri="{FF2B5EF4-FFF2-40B4-BE49-F238E27FC236}">
                <a16:creationId xmlns:a16="http://schemas.microsoft.com/office/drawing/2014/main" id="{8F02A774-6226-443B-89B2-106DD02AFC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068" r="24929" b="-1"/>
          <a:stretch/>
        </p:blipFill>
        <p:spPr bwMode="auto">
          <a:xfrm>
            <a:off x="634275" y="640080"/>
            <a:ext cx="3545243" cy="39319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a:extLst>
              <a:ext uri="{FF2B5EF4-FFF2-40B4-BE49-F238E27FC236}">
                <a16:creationId xmlns:a16="http://schemas.microsoft.com/office/drawing/2014/main" id="{FF5E8692-490B-4192-9A28-007A2DA7C88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14" r="29229" b="2"/>
          <a:stretch/>
        </p:blipFill>
        <p:spPr bwMode="auto">
          <a:xfrm>
            <a:off x="4340386" y="640080"/>
            <a:ext cx="3525332" cy="3931920"/>
          </a:xfrm>
          <a:prstGeom prst="rect">
            <a:avLst/>
          </a:prstGeo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a:extLst>
              <a:ext uri="{FF2B5EF4-FFF2-40B4-BE49-F238E27FC236}">
                <a16:creationId xmlns:a16="http://schemas.microsoft.com/office/drawing/2014/main" id="{D508B60F-47F1-438B-BC3A-27FDB344657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0340" b="-1"/>
          <a:stretch/>
        </p:blipFill>
        <p:spPr bwMode="auto">
          <a:xfrm>
            <a:off x="8026588" y="640081"/>
            <a:ext cx="3525332" cy="3931920"/>
          </a:xfrm>
          <a:prstGeom prst="rect">
            <a:avLst/>
          </a:prstGeo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 name="Rectangle 85">
            <a:extLst>
              <a:ext uri="{FF2B5EF4-FFF2-40B4-BE49-F238E27FC236}">
                <a16:creationId xmlns:a16="http://schemas.microsoft.com/office/drawing/2014/main" id="{E1B23929-8F61-4F59-815D-0209D81386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E73E6D3-1935-49CA-BAEB-D4EBA2ADD42B}"/>
              </a:ext>
            </a:extLst>
          </p:cNvPr>
          <p:cNvSpPr>
            <a:spLocks noGrp="1"/>
          </p:cNvSpPr>
          <p:nvPr>
            <p:ph type="title"/>
          </p:nvPr>
        </p:nvSpPr>
        <p:spPr>
          <a:xfrm>
            <a:off x="492370" y="605896"/>
            <a:ext cx="3084844" cy="5646208"/>
          </a:xfrm>
        </p:spPr>
        <p:txBody>
          <a:bodyPr vert="horz" lIns="91440" tIns="45720" rIns="91440" bIns="45720" rtlCol="0" anchor="ctr">
            <a:normAutofit/>
          </a:bodyPr>
          <a:lstStyle/>
          <a:p>
            <a:r>
              <a:rPr lang="en-US" altLang="en-US" sz="3600">
                <a:solidFill>
                  <a:srgbClr val="FFFFFF"/>
                </a:solidFill>
              </a:rPr>
              <a:t>CUESTIONES ESTRATÉGICAS</a:t>
            </a:r>
          </a:p>
        </p:txBody>
      </p:sp>
      <p:sp>
        <p:nvSpPr>
          <p:cNvPr id="79" name="Rectangle 78">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940AA283-7233-4345-B48D-FB4C682422E1}"/>
              </a:ext>
            </a:extLst>
          </p:cNvPr>
          <p:cNvSpPr>
            <a:spLocks noGrp="1"/>
          </p:cNvSpPr>
          <p:nvPr>
            <p:ph idx="1"/>
          </p:nvPr>
        </p:nvSpPr>
        <p:spPr>
          <a:xfrm>
            <a:off x="4742016" y="605896"/>
            <a:ext cx="6413663" cy="5646208"/>
          </a:xfrm>
        </p:spPr>
        <p:txBody>
          <a:bodyPr vert="horz" lIns="0" tIns="45720" rIns="0" bIns="45720" rtlCol="0" anchor="ctr">
            <a:normAutofit/>
          </a:bodyPr>
          <a:lstStyle/>
          <a:p>
            <a:r>
              <a:rPr lang="en-US" altLang="en-US"/>
              <a:t>Actualmente, la agricultura supone un 69 por ciento del agua total extraída en el mundo y este porcentaje supera el 90 por ciento en algunos países áridos. </a:t>
            </a:r>
          </a:p>
          <a:p>
            <a:endParaRPr lang="en-US" altLang="en-US"/>
          </a:p>
          <a:p>
            <a:r>
              <a:rPr lang="en-US" altLang="en-US"/>
              <a:t>Como tal, la agricultura ha actuado como usuario residual de agua dulce. La situación está cambiando a medida que la población aumenta y cada vez más países se enfrentan a desabastecimientos de agua. </a:t>
            </a:r>
          </a:p>
          <a:p>
            <a:endParaRPr lang="en-US" altLang="en-US"/>
          </a:p>
          <a:p>
            <a:r>
              <a:rPr lang="en-US" altLang="en-US"/>
              <a:t>Para el año 2030, más de un 60 por ciento de la población vivirá en zonas urbanas que demandarán una proporción creciente del agua extraída.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38247643-37AB-47DE-B7BD-7A64FEB13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Rectangle 77">
            <a:extLst>
              <a:ext uri="{FF2B5EF4-FFF2-40B4-BE49-F238E27FC236}">
                <a16:creationId xmlns:a16="http://schemas.microsoft.com/office/drawing/2014/main" id="{AEBC3119-F8E7-4266-91B8-7A1E808B4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0" name="Straight Connector 79">
            <a:extLst>
              <a:ext uri="{FF2B5EF4-FFF2-40B4-BE49-F238E27FC236}">
                <a16:creationId xmlns:a16="http://schemas.microsoft.com/office/drawing/2014/main" id="{57D15890-6502-4FAA-AB03-AFAC88EE29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582" name="Text Box 5">
            <a:extLst>
              <a:ext uri="{FF2B5EF4-FFF2-40B4-BE49-F238E27FC236}">
                <a16:creationId xmlns:a16="http://schemas.microsoft.com/office/drawing/2014/main" id="{AB24E712-4629-4BFB-B9AB-1FA69B1A985A}"/>
              </a:ext>
            </a:extLst>
          </p:cNvPr>
          <p:cNvSpPr txBox="1">
            <a:spLocks noChangeArrowheads="1"/>
          </p:cNvSpPr>
          <p:nvPr/>
        </p:nvSpPr>
        <p:spPr bwMode="auto">
          <a:xfrm>
            <a:off x="1097280" y="286603"/>
            <a:ext cx="10058400" cy="145075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b">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r>
              <a:rPr lang="en-US" altLang="en-US" sz="4800" spc="-50">
                <a:solidFill>
                  <a:schemeClr val="tx1">
                    <a:lumMod val="75000"/>
                    <a:lumOff val="25000"/>
                  </a:schemeClr>
                </a:solidFill>
                <a:latin typeface="+mj-lt"/>
                <a:ea typeface="+mj-ea"/>
                <a:cs typeface="+mj-cs"/>
              </a:rPr>
              <a:t>CUESTIONES ESTRATÉGICAS</a:t>
            </a:r>
          </a:p>
        </p:txBody>
      </p:sp>
      <p:sp>
        <p:nvSpPr>
          <p:cNvPr id="24580" name="Text Box 3">
            <a:extLst>
              <a:ext uri="{FF2B5EF4-FFF2-40B4-BE49-F238E27FC236}">
                <a16:creationId xmlns:a16="http://schemas.microsoft.com/office/drawing/2014/main" id="{E65C5A81-C4C6-4964-8E80-E58BBDF87F92}"/>
              </a:ext>
            </a:extLst>
          </p:cNvPr>
          <p:cNvSpPr txBox="1">
            <a:spLocks noChangeArrowheads="1"/>
          </p:cNvSpPr>
          <p:nvPr/>
        </p:nvSpPr>
        <p:spPr bwMode="auto">
          <a:xfrm>
            <a:off x="1097279" y="1845734"/>
            <a:ext cx="6454987" cy="40233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0" tIns="45720" rIns="0" bIns="45720" rtlCol="0">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90000"/>
              </a:lnSpc>
              <a:spcAft>
                <a:spcPts val="600"/>
              </a:spcAft>
              <a:buClr>
                <a:schemeClr val="accent1"/>
              </a:buClr>
              <a:buFont typeface="Calibri" panose="020F0502020204030204" pitchFamily="34" charset="0"/>
            </a:pPr>
            <a:endParaRPr lang="en-US" altLang="en-US">
              <a:solidFill>
                <a:schemeClr val="tx1">
                  <a:lumMod val="75000"/>
                  <a:lumOff val="25000"/>
                </a:schemeClr>
              </a:solidFill>
              <a:latin typeface="+mn-lt"/>
            </a:endParaRPr>
          </a:p>
          <a:p>
            <a:pPr defTabSz="914400" eaLnBrk="1" hangingPunct="1">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latin typeface="+mn-lt"/>
              </a:rPr>
              <a:t>Existe una necesidad urgente de reconciliar las demandas de agua con el fin de mantener las funciones de los ecosistemas y para la producción de alimentos. </a:t>
            </a:r>
          </a:p>
          <a:p>
            <a:pPr defTabSz="914400" eaLnBrk="1" hangingPunct="1">
              <a:lnSpc>
                <a:spcPct val="90000"/>
              </a:lnSpc>
              <a:spcAft>
                <a:spcPts val="600"/>
              </a:spcAft>
              <a:buClr>
                <a:schemeClr val="accent1"/>
              </a:buClr>
              <a:buFont typeface="Calibri" panose="020F0502020204030204" pitchFamily="34" charset="0"/>
            </a:pPr>
            <a:endParaRPr lang="en-US" altLang="en-US">
              <a:solidFill>
                <a:schemeClr val="tx1">
                  <a:lumMod val="75000"/>
                  <a:lumOff val="25000"/>
                </a:schemeClr>
              </a:solidFill>
              <a:latin typeface="+mn-lt"/>
            </a:endParaRPr>
          </a:p>
          <a:p>
            <a:pPr defTabSz="914400" eaLnBrk="1" hangingPunct="1">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latin typeface="+mn-lt"/>
              </a:rPr>
              <a:t>Hallar dicho equilibrio es particularmente importante en los países en desarrollo, donde la agricultura y el entorno natural son con frecuencia los principales "motores de crecimiento" potenciales y constituyen la clave para mitigar la pobreza y reducir el hambre. </a:t>
            </a:r>
          </a:p>
        </p:txBody>
      </p:sp>
      <p:pic>
        <p:nvPicPr>
          <p:cNvPr id="24583" name="Picture 2" descr="http://www.fao.org/uploads/pics/AGE_img_1.jpg">
            <a:extLst>
              <a:ext uri="{FF2B5EF4-FFF2-40B4-BE49-F238E27FC236}">
                <a16:creationId xmlns:a16="http://schemas.microsoft.com/office/drawing/2014/main" id="{0060EEDC-05C2-4464-985E-10284592C9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62" r="36373" b="1"/>
          <a:stretch/>
        </p:blipFill>
        <p:spPr bwMode="auto">
          <a:xfrm>
            <a:off x="8020570" y="1916318"/>
            <a:ext cx="3135109" cy="34710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E78301B-0EF6-446C-800B-52A0128CFD18}"/>
              </a:ext>
            </a:extLst>
          </p:cNvPr>
          <p:cNvSpPr>
            <a:spLocks noGrp="1"/>
          </p:cNvSpPr>
          <p:nvPr>
            <p:ph type="title"/>
          </p:nvPr>
        </p:nvSpPr>
        <p:spPr>
          <a:xfrm>
            <a:off x="492370" y="605896"/>
            <a:ext cx="3084844" cy="5646208"/>
          </a:xfrm>
        </p:spPr>
        <p:txBody>
          <a:bodyPr vert="horz" lIns="91440" tIns="45720" rIns="91440" bIns="45720" rtlCol="0" anchor="ctr">
            <a:normAutofit/>
          </a:bodyPr>
          <a:lstStyle/>
          <a:p>
            <a:r>
              <a:rPr lang="en-US" altLang="en-US" sz="3600">
                <a:solidFill>
                  <a:srgbClr val="FFFFFF"/>
                </a:solidFill>
              </a:rPr>
              <a:t>CUESTIONES ESTRATÉGICAS</a:t>
            </a:r>
          </a:p>
        </p:txBody>
      </p:sp>
      <p:sp>
        <p:nvSpPr>
          <p:cNvPr id="79" name="Rectangle 78">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A714FF9B-5FD5-4725-A35B-91D1DD7E4DF6}"/>
              </a:ext>
            </a:extLst>
          </p:cNvPr>
          <p:cNvSpPr>
            <a:spLocks noGrp="1"/>
          </p:cNvSpPr>
          <p:nvPr>
            <p:ph idx="1"/>
          </p:nvPr>
        </p:nvSpPr>
        <p:spPr>
          <a:xfrm>
            <a:off x="4742016" y="605896"/>
            <a:ext cx="6413663" cy="5646208"/>
          </a:xfrm>
        </p:spPr>
        <p:txBody>
          <a:bodyPr vert="horz" lIns="0" tIns="45720" rIns="0" bIns="45720" rtlCol="0" anchor="ctr">
            <a:normAutofit/>
          </a:bodyPr>
          <a:lstStyle/>
          <a:p>
            <a:r>
              <a:rPr lang="en-US" altLang="en-US"/>
              <a:t>De todos los sectores usuarios de agua dulce, la agricultura pone de manifiesto, en la mayoría de casos, el menor aprovechamiento del agua en términos económicos. </a:t>
            </a:r>
          </a:p>
          <a:p>
            <a:r>
              <a:rPr lang="en-US" altLang="en-US"/>
              <a:t>A medida que aumenta la presión sobre los recursos hídricos, se incrementa la competencia entre una agricultura que lucha por mantener sus cuotas de agua y las ciudades que necesitan satisfacer las necesidades de sus poblaciones en rápido crecimiento. </a:t>
            </a:r>
          </a:p>
          <a:p>
            <a:r>
              <a:rPr lang="en-US" altLang="en-US"/>
              <a:t>La presión sobre el agua y la necesidad acuciante de renegociar las cuotas intersectoriales suelen constituir factores que fuerzan cambios en la forma de ordenar los recursos hídricos en la agricultura.</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DD70614-1941-47C2-8704-3825CAA2ED5A}"/>
              </a:ext>
            </a:extLst>
          </p:cNvPr>
          <p:cNvSpPr>
            <a:spLocks noGrp="1" noChangeArrowheads="1"/>
          </p:cNvSpPr>
          <p:nvPr>
            <p:ph type="title"/>
          </p:nvPr>
        </p:nvSpPr>
        <p:spPr>
          <a:xfrm>
            <a:off x="1723649" y="42002"/>
            <a:ext cx="8744705" cy="609861"/>
          </a:xfrm>
        </p:spPr>
        <p:txBody>
          <a:bodyPr/>
          <a:lstStyle/>
          <a:p>
            <a:pPr eaLnBrk="1" hangingPunct="1">
              <a:buFont typeface="Times New Roman" pitchFamily="16" charset="0"/>
              <a:buNone/>
              <a:defRPr/>
            </a:pPr>
            <a:r>
              <a:rPr lang="es-VE" sz="3387" b="1" dirty="0"/>
              <a:t>TERMINOLOGÍA BÁSICA</a:t>
            </a:r>
            <a:endParaRPr lang="es-ES" sz="3387" b="1" dirty="0"/>
          </a:p>
        </p:txBody>
      </p:sp>
      <p:sp>
        <p:nvSpPr>
          <p:cNvPr id="26627" name="Line 6">
            <a:extLst>
              <a:ext uri="{FF2B5EF4-FFF2-40B4-BE49-F238E27FC236}">
                <a16:creationId xmlns:a16="http://schemas.microsoft.com/office/drawing/2014/main" id="{16712EC4-3E51-4163-AC90-FF04C13DD4A1}"/>
              </a:ext>
            </a:extLst>
          </p:cNvPr>
          <p:cNvSpPr>
            <a:spLocks noChangeShapeType="1"/>
          </p:cNvSpPr>
          <p:nvPr/>
        </p:nvSpPr>
        <p:spPr bwMode="auto">
          <a:xfrm flipH="1">
            <a:off x="4374781" y="1816145"/>
            <a:ext cx="0" cy="2284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905"/>
          </a:p>
        </p:txBody>
      </p:sp>
      <p:sp>
        <p:nvSpPr>
          <p:cNvPr id="21509" name="Text Box 7">
            <a:extLst>
              <a:ext uri="{FF2B5EF4-FFF2-40B4-BE49-F238E27FC236}">
                <a16:creationId xmlns:a16="http://schemas.microsoft.com/office/drawing/2014/main" id="{FA826B93-A513-4860-8634-9E43091E40FF}"/>
              </a:ext>
            </a:extLst>
          </p:cNvPr>
          <p:cNvSpPr txBox="1">
            <a:spLocks noChangeArrowheads="1"/>
          </p:cNvSpPr>
          <p:nvPr/>
        </p:nvSpPr>
        <p:spPr bwMode="auto">
          <a:xfrm>
            <a:off x="4295818" y="1009717"/>
            <a:ext cx="3943099" cy="463696"/>
          </a:xfrm>
          <a:prstGeom prst="rect">
            <a:avLst/>
          </a:prstGeom>
          <a:solidFill>
            <a:srgbClr val="DFF0D8"/>
          </a:solidFill>
          <a:ln w="19050">
            <a:solidFill>
              <a:srgbClr val="000000"/>
            </a:solidFill>
            <a:miter lim="800000"/>
            <a:headEnd/>
            <a:tailEnd/>
          </a:ln>
        </p:spPr>
        <p:txBody>
          <a:bodyPr/>
          <a:lstStyle/>
          <a:p>
            <a:pPr algn="ctr" eaLnBrk="0" hangingPunct="0">
              <a:defRPr/>
            </a:pPr>
            <a:r>
              <a:rPr lang="es-ES" sz="2222" b="1" dirty="0">
                <a:latin typeface="+mj-lt"/>
              </a:rPr>
              <a:t>Valor Económico Total</a:t>
            </a:r>
            <a:endParaRPr lang="es-ES" sz="2222" dirty="0">
              <a:latin typeface="+mj-lt"/>
            </a:endParaRPr>
          </a:p>
          <a:p>
            <a:pPr algn="ctr" eaLnBrk="0" hangingPunct="0">
              <a:defRPr/>
            </a:pPr>
            <a:endParaRPr lang="es-ES" sz="2328" dirty="0">
              <a:latin typeface="Times New Roman" pitchFamily="18" charset="0"/>
            </a:endParaRPr>
          </a:p>
          <a:p>
            <a:pPr algn="ctr" eaLnBrk="0" hangingPunct="0">
              <a:defRPr/>
            </a:pPr>
            <a:endParaRPr lang="es-ES" sz="2328" dirty="0">
              <a:latin typeface="Times New Roman" pitchFamily="18" charset="0"/>
            </a:endParaRPr>
          </a:p>
        </p:txBody>
      </p:sp>
      <p:sp>
        <p:nvSpPr>
          <p:cNvPr id="26629" name="Text Box 8">
            <a:extLst>
              <a:ext uri="{FF2B5EF4-FFF2-40B4-BE49-F238E27FC236}">
                <a16:creationId xmlns:a16="http://schemas.microsoft.com/office/drawing/2014/main" id="{DA72C4AC-E9D3-41AE-80E3-7AC6A3DAE0D9}"/>
              </a:ext>
            </a:extLst>
          </p:cNvPr>
          <p:cNvSpPr txBox="1">
            <a:spLocks noChangeArrowheads="1"/>
          </p:cNvSpPr>
          <p:nvPr/>
        </p:nvSpPr>
        <p:spPr bwMode="auto">
          <a:xfrm>
            <a:off x="6565577" y="2093354"/>
            <a:ext cx="3158511" cy="453616"/>
          </a:xfrm>
          <a:prstGeom prst="rect">
            <a:avLst/>
          </a:prstGeom>
          <a:solidFill>
            <a:srgbClr val="DFF0D8"/>
          </a:solidFill>
          <a:ln w="19050">
            <a:solidFill>
              <a:srgbClr val="000000"/>
            </a:solidFill>
            <a:miter lim="800000"/>
            <a:headEnd/>
            <a:tailEnd/>
          </a:ln>
        </p:spPr>
        <p:txBody>
          <a:bodyPr/>
          <a:lstStyle/>
          <a:p>
            <a:pPr algn="ctr" eaLnBrk="0" hangingPunct="0"/>
            <a:r>
              <a:rPr lang="es-ES" altLang="en-US" sz="2222" b="1">
                <a:latin typeface="Tahoma" panose="020B0604030504040204" pitchFamily="34" charset="0"/>
                <a:cs typeface="Tahoma" panose="020B0604030504040204" pitchFamily="34" charset="0"/>
              </a:rPr>
              <a:t>Valores de No Uso</a:t>
            </a:r>
          </a:p>
          <a:p>
            <a:pPr algn="ctr" eaLnBrk="0" hangingPunct="0"/>
            <a:endParaRPr lang="es-ES" altLang="en-US" sz="2328" b="1">
              <a:latin typeface="Times New Roman" panose="02020603050405020304" pitchFamily="18" charset="0"/>
            </a:endParaRPr>
          </a:p>
          <a:p>
            <a:pPr algn="ctr" eaLnBrk="0" hangingPunct="0"/>
            <a:endParaRPr lang="es-ES" altLang="en-US" sz="2328" b="1">
              <a:latin typeface="Times New Roman" panose="02020603050405020304" pitchFamily="18" charset="0"/>
            </a:endParaRPr>
          </a:p>
          <a:p>
            <a:pPr algn="ctr" eaLnBrk="0" hangingPunct="0"/>
            <a:endParaRPr lang="es-ES" altLang="en-US" sz="2328" b="1">
              <a:latin typeface="Times New Roman" panose="02020603050405020304" pitchFamily="18" charset="0"/>
            </a:endParaRPr>
          </a:p>
        </p:txBody>
      </p:sp>
      <p:sp>
        <p:nvSpPr>
          <p:cNvPr id="26630" name="Text Box 9">
            <a:extLst>
              <a:ext uri="{FF2B5EF4-FFF2-40B4-BE49-F238E27FC236}">
                <a16:creationId xmlns:a16="http://schemas.microsoft.com/office/drawing/2014/main" id="{8296D85F-257B-4BD4-9292-3AF445503124}"/>
              </a:ext>
            </a:extLst>
          </p:cNvPr>
          <p:cNvSpPr txBox="1">
            <a:spLocks noChangeArrowheads="1"/>
          </p:cNvSpPr>
          <p:nvPr/>
        </p:nvSpPr>
        <p:spPr bwMode="auto">
          <a:xfrm>
            <a:off x="3092895" y="2088314"/>
            <a:ext cx="2426005" cy="488897"/>
          </a:xfrm>
          <a:prstGeom prst="rect">
            <a:avLst/>
          </a:prstGeom>
          <a:solidFill>
            <a:srgbClr val="DFF0D8"/>
          </a:solidFill>
          <a:ln w="19050">
            <a:solidFill>
              <a:srgbClr val="000000"/>
            </a:solidFill>
            <a:miter lim="800000"/>
            <a:headEnd/>
            <a:tailEnd/>
          </a:ln>
        </p:spPr>
        <p:txBody>
          <a:bodyPr/>
          <a:lstStyle/>
          <a:p>
            <a:pPr algn="ctr" eaLnBrk="0" hangingPunct="0"/>
            <a:r>
              <a:rPr lang="es-ES" altLang="en-US" sz="2222" b="1">
                <a:latin typeface="Tahoma" panose="020B0604030504040204" pitchFamily="34" charset="0"/>
                <a:cs typeface="Tahoma" panose="020B0604030504040204" pitchFamily="34" charset="0"/>
              </a:rPr>
              <a:t>Valores de Uso</a:t>
            </a:r>
          </a:p>
          <a:p>
            <a:pPr algn="ctr" eaLnBrk="0" hangingPunct="0"/>
            <a:endParaRPr lang="es-ES" altLang="en-US" sz="2328" b="1">
              <a:latin typeface="Times New Roman" panose="02020603050405020304" pitchFamily="18" charset="0"/>
            </a:endParaRPr>
          </a:p>
          <a:p>
            <a:pPr algn="ctr" eaLnBrk="0" hangingPunct="0"/>
            <a:endParaRPr lang="es-ES" altLang="en-US" sz="2328" b="1">
              <a:latin typeface="Times New Roman" panose="02020603050405020304" pitchFamily="18" charset="0"/>
            </a:endParaRPr>
          </a:p>
          <a:p>
            <a:pPr algn="ctr" eaLnBrk="0" hangingPunct="0"/>
            <a:endParaRPr lang="es-ES" altLang="en-US" sz="2328" b="1">
              <a:latin typeface="Times New Roman" panose="02020603050405020304" pitchFamily="18" charset="0"/>
            </a:endParaRPr>
          </a:p>
        </p:txBody>
      </p:sp>
      <p:sp>
        <p:nvSpPr>
          <p:cNvPr id="26631" name="Text Box 10">
            <a:extLst>
              <a:ext uri="{FF2B5EF4-FFF2-40B4-BE49-F238E27FC236}">
                <a16:creationId xmlns:a16="http://schemas.microsoft.com/office/drawing/2014/main" id="{22E2430D-DAFB-4089-8EA6-55CA696602BC}"/>
              </a:ext>
            </a:extLst>
          </p:cNvPr>
          <p:cNvSpPr txBox="1">
            <a:spLocks noChangeArrowheads="1"/>
          </p:cNvSpPr>
          <p:nvPr/>
        </p:nvSpPr>
        <p:spPr bwMode="auto">
          <a:xfrm>
            <a:off x="3659075" y="3331558"/>
            <a:ext cx="1451571" cy="1065157"/>
          </a:xfrm>
          <a:prstGeom prst="rect">
            <a:avLst/>
          </a:prstGeom>
          <a:solidFill>
            <a:srgbClr val="DFF0D8"/>
          </a:solidFill>
          <a:ln w="19050">
            <a:solidFill>
              <a:srgbClr val="000000"/>
            </a:solidFill>
            <a:miter lim="800000"/>
            <a:headEnd/>
            <a:tailEnd/>
          </a:ln>
        </p:spPr>
        <p:txBody>
          <a:bodyPr/>
          <a:lstStyle/>
          <a:p>
            <a:pPr algn="ctr" eaLnBrk="0" hangingPunct="0"/>
            <a:r>
              <a:rPr lang="es-ES" altLang="en-US" sz="2117">
                <a:latin typeface="Tahoma" panose="020B0604030504040204" pitchFamily="34" charset="0"/>
                <a:cs typeface="Tahoma" panose="020B0604030504040204" pitchFamily="34" charset="0"/>
              </a:rPr>
              <a:t>Valores de Uso Indirecto </a:t>
            </a:r>
          </a:p>
          <a:p>
            <a:pPr algn="ctr" eaLnBrk="0" hangingPunct="0"/>
            <a:endParaRPr lang="es-ES" altLang="en-US" sz="2328" b="1">
              <a:latin typeface="Times New Roman" panose="02020603050405020304" pitchFamily="18" charset="0"/>
            </a:endParaRPr>
          </a:p>
          <a:p>
            <a:pPr algn="ctr" eaLnBrk="0" hangingPunct="0"/>
            <a:endParaRPr lang="es-ES" altLang="en-US" sz="2328" b="1">
              <a:latin typeface="Times New Roman" panose="02020603050405020304" pitchFamily="18" charset="0"/>
            </a:endParaRPr>
          </a:p>
        </p:txBody>
      </p:sp>
      <p:sp>
        <p:nvSpPr>
          <p:cNvPr id="26632" name="Text Box 11">
            <a:extLst>
              <a:ext uri="{FF2B5EF4-FFF2-40B4-BE49-F238E27FC236}">
                <a16:creationId xmlns:a16="http://schemas.microsoft.com/office/drawing/2014/main" id="{74703AA0-F59F-419E-9E33-6ACF9F666E76}"/>
              </a:ext>
            </a:extLst>
          </p:cNvPr>
          <p:cNvSpPr txBox="1">
            <a:spLocks noChangeArrowheads="1"/>
          </p:cNvSpPr>
          <p:nvPr/>
        </p:nvSpPr>
        <p:spPr bwMode="auto">
          <a:xfrm>
            <a:off x="1900053" y="3331558"/>
            <a:ext cx="1451571" cy="1065157"/>
          </a:xfrm>
          <a:prstGeom prst="rect">
            <a:avLst/>
          </a:prstGeom>
          <a:solidFill>
            <a:srgbClr val="DFF0D8"/>
          </a:solidFill>
          <a:ln w="19050">
            <a:solidFill>
              <a:srgbClr val="000000"/>
            </a:solidFill>
            <a:miter lim="800000"/>
            <a:headEnd/>
            <a:tailEnd/>
          </a:ln>
        </p:spPr>
        <p:txBody>
          <a:bodyPr/>
          <a:lstStyle/>
          <a:p>
            <a:pPr algn="ctr" eaLnBrk="0" hangingPunct="0"/>
            <a:r>
              <a:rPr lang="es-ES" altLang="en-US" sz="2117">
                <a:latin typeface="Tahoma" panose="020B0604030504040204" pitchFamily="34" charset="0"/>
                <a:cs typeface="Tahoma" panose="020B0604030504040204" pitchFamily="34" charset="0"/>
              </a:rPr>
              <a:t>Valores de Uso Directo</a:t>
            </a:r>
          </a:p>
          <a:p>
            <a:pPr algn="ctr" eaLnBrk="0" hangingPunct="0"/>
            <a:endParaRPr lang="es-ES" altLang="en-US" sz="2328" b="1">
              <a:latin typeface="Times New Roman" panose="02020603050405020304" pitchFamily="18" charset="0"/>
            </a:endParaRPr>
          </a:p>
          <a:p>
            <a:pPr algn="ctr" eaLnBrk="0" hangingPunct="0"/>
            <a:endParaRPr lang="es-ES" altLang="en-US" sz="2328" b="1">
              <a:latin typeface="Times New Roman" panose="02020603050405020304" pitchFamily="18" charset="0"/>
            </a:endParaRPr>
          </a:p>
          <a:p>
            <a:pPr algn="ctr" eaLnBrk="0" hangingPunct="0"/>
            <a:endParaRPr lang="es-ES" altLang="en-US" sz="2328" b="1">
              <a:latin typeface="Times New Roman" panose="02020603050405020304" pitchFamily="18" charset="0"/>
            </a:endParaRPr>
          </a:p>
        </p:txBody>
      </p:sp>
      <p:sp>
        <p:nvSpPr>
          <p:cNvPr id="26633" name="Text Box 12">
            <a:extLst>
              <a:ext uri="{FF2B5EF4-FFF2-40B4-BE49-F238E27FC236}">
                <a16:creationId xmlns:a16="http://schemas.microsoft.com/office/drawing/2014/main" id="{5640EFB6-E39E-4E9B-A858-2E7824C10A21}"/>
              </a:ext>
            </a:extLst>
          </p:cNvPr>
          <p:cNvSpPr txBox="1">
            <a:spLocks noChangeArrowheads="1"/>
          </p:cNvSpPr>
          <p:nvPr/>
        </p:nvSpPr>
        <p:spPr bwMode="auto">
          <a:xfrm>
            <a:off x="5611304" y="3348359"/>
            <a:ext cx="1451571" cy="1065157"/>
          </a:xfrm>
          <a:prstGeom prst="rect">
            <a:avLst/>
          </a:prstGeom>
          <a:solidFill>
            <a:srgbClr val="DFF0D8"/>
          </a:solidFill>
          <a:ln w="19050">
            <a:solidFill>
              <a:srgbClr val="000000"/>
            </a:solidFill>
            <a:miter lim="800000"/>
            <a:headEnd/>
            <a:tailEnd/>
          </a:ln>
        </p:spPr>
        <p:txBody>
          <a:bodyPr/>
          <a:lstStyle/>
          <a:p>
            <a:pPr algn="ctr" eaLnBrk="0" hangingPunct="0"/>
            <a:r>
              <a:rPr lang="es-ES" altLang="en-US" sz="2117">
                <a:latin typeface="Tahoma" panose="020B0604030504040204" pitchFamily="34" charset="0"/>
                <a:cs typeface="Tahoma" panose="020B0604030504040204" pitchFamily="34" charset="0"/>
              </a:rPr>
              <a:t>Valores de Opción</a:t>
            </a:r>
          </a:p>
        </p:txBody>
      </p:sp>
      <p:sp>
        <p:nvSpPr>
          <p:cNvPr id="26634" name="Text Box 13">
            <a:extLst>
              <a:ext uri="{FF2B5EF4-FFF2-40B4-BE49-F238E27FC236}">
                <a16:creationId xmlns:a16="http://schemas.microsoft.com/office/drawing/2014/main" id="{9A183409-255E-4DBE-BD55-2B8D45A2EA3B}"/>
              </a:ext>
            </a:extLst>
          </p:cNvPr>
          <p:cNvSpPr txBox="1">
            <a:spLocks noChangeArrowheads="1"/>
          </p:cNvSpPr>
          <p:nvPr/>
        </p:nvSpPr>
        <p:spPr bwMode="auto">
          <a:xfrm>
            <a:off x="9240231" y="3323157"/>
            <a:ext cx="1451571" cy="1063478"/>
          </a:xfrm>
          <a:prstGeom prst="rect">
            <a:avLst/>
          </a:prstGeom>
          <a:solidFill>
            <a:srgbClr val="DFF0D8"/>
          </a:solidFill>
          <a:ln w="19050">
            <a:solidFill>
              <a:srgbClr val="000000"/>
            </a:solidFill>
            <a:miter lim="800000"/>
            <a:headEnd/>
            <a:tailEnd/>
          </a:ln>
        </p:spPr>
        <p:txBody>
          <a:bodyPr/>
          <a:lstStyle/>
          <a:p>
            <a:pPr algn="ctr" eaLnBrk="0" hangingPunct="0"/>
            <a:r>
              <a:rPr lang="es-ES" altLang="en-US" sz="2117">
                <a:latin typeface="Tahoma" panose="020B0604030504040204" pitchFamily="34" charset="0"/>
                <a:cs typeface="Tahoma" panose="020B0604030504040204" pitchFamily="34" charset="0"/>
              </a:rPr>
              <a:t>Valores de Legado</a:t>
            </a:r>
          </a:p>
        </p:txBody>
      </p:sp>
      <p:sp>
        <p:nvSpPr>
          <p:cNvPr id="26635" name="Text Box 14">
            <a:extLst>
              <a:ext uri="{FF2B5EF4-FFF2-40B4-BE49-F238E27FC236}">
                <a16:creationId xmlns:a16="http://schemas.microsoft.com/office/drawing/2014/main" id="{84580A5F-C96C-4CA4-BB26-1A24348D29D0}"/>
              </a:ext>
            </a:extLst>
          </p:cNvPr>
          <p:cNvSpPr txBox="1">
            <a:spLocks noChangeArrowheads="1"/>
          </p:cNvSpPr>
          <p:nvPr/>
        </p:nvSpPr>
        <p:spPr bwMode="auto">
          <a:xfrm>
            <a:off x="7382086" y="3331558"/>
            <a:ext cx="1451571" cy="1065157"/>
          </a:xfrm>
          <a:prstGeom prst="rect">
            <a:avLst/>
          </a:prstGeom>
          <a:solidFill>
            <a:srgbClr val="DFF0D8"/>
          </a:solidFill>
          <a:ln w="19050">
            <a:solidFill>
              <a:srgbClr val="000000"/>
            </a:solidFill>
            <a:miter lim="800000"/>
            <a:headEnd/>
            <a:tailEnd/>
          </a:ln>
        </p:spPr>
        <p:txBody>
          <a:bodyPr/>
          <a:lstStyle/>
          <a:p>
            <a:pPr algn="ctr" eaLnBrk="0" hangingPunct="0"/>
            <a:r>
              <a:rPr lang="es-ES" altLang="en-US" sz="2117">
                <a:latin typeface="Tahoma" panose="020B0604030504040204" pitchFamily="34" charset="0"/>
                <a:cs typeface="Tahoma" panose="020B0604030504040204" pitchFamily="34" charset="0"/>
              </a:rPr>
              <a:t>Valores de Existencia</a:t>
            </a:r>
          </a:p>
        </p:txBody>
      </p:sp>
      <p:sp>
        <p:nvSpPr>
          <p:cNvPr id="26636" name="Text Box 15">
            <a:extLst>
              <a:ext uri="{FF2B5EF4-FFF2-40B4-BE49-F238E27FC236}">
                <a16:creationId xmlns:a16="http://schemas.microsoft.com/office/drawing/2014/main" id="{7D587ADB-1372-433B-8D2C-57752030A20F}"/>
              </a:ext>
            </a:extLst>
          </p:cNvPr>
          <p:cNvSpPr txBox="1">
            <a:spLocks noChangeArrowheads="1"/>
          </p:cNvSpPr>
          <p:nvPr/>
        </p:nvSpPr>
        <p:spPr bwMode="auto">
          <a:xfrm>
            <a:off x="1693407" y="5147701"/>
            <a:ext cx="1740541" cy="1451571"/>
          </a:xfrm>
          <a:prstGeom prst="rect">
            <a:avLst/>
          </a:prstGeom>
          <a:solidFill>
            <a:srgbClr val="DFF0D8"/>
          </a:solidFill>
          <a:ln w="9525">
            <a:solidFill>
              <a:srgbClr val="000000"/>
            </a:solidFill>
            <a:prstDash val="sysDot"/>
            <a:miter lim="800000"/>
            <a:headEnd/>
            <a:tailEnd/>
          </a:ln>
        </p:spPr>
        <p:txBody>
          <a:bodyPr/>
          <a:lstStyle>
            <a:lvl1pPr marL="90488" eaLnBrk="0" hangingPunct="0">
              <a:defRPr>
                <a:solidFill>
                  <a:schemeClr val="bg1"/>
                </a:solidFill>
                <a:latin typeface="Arial" panose="020B0604020202020204" pitchFamily="34" charset="0"/>
              </a:defRPr>
            </a:lvl1pPr>
            <a:lvl2pPr eaLnBrk="0" hangingPunct="0">
              <a:defRPr>
                <a:solidFill>
                  <a:schemeClr val="bg1"/>
                </a:solidFill>
                <a:latin typeface="Arial" panose="020B0604020202020204" pitchFamily="34" charset="0"/>
              </a:defRPr>
            </a:lvl2pPr>
            <a:lvl3pPr eaLnBrk="0" hangingPunct="0">
              <a:defRPr>
                <a:solidFill>
                  <a:schemeClr val="bg1"/>
                </a:solidFill>
                <a:latin typeface="Arial" panose="020B0604020202020204" pitchFamily="34" charset="0"/>
              </a:defRPr>
            </a:lvl3pPr>
            <a:lvl4pPr eaLnBrk="0" hangingPunct="0">
              <a:defRPr>
                <a:solidFill>
                  <a:schemeClr val="bg1"/>
                </a:solidFill>
                <a:latin typeface="Arial" panose="020B0604020202020204" pitchFamily="34" charset="0"/>
              </a:defRPr>
            </a:lvl4pPr>
            <a:lvl5pPr eaLnBrk="0" hangingPunct="0">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defRPr>
            </a:lvl9pPr>
          </a:lstStyle>
          <a:p>
            <a:pPr algn="ctr"/>
            <a:r>
              <a:rPr lang="en-US" altLang="en-US" sz="1587">
                <a:solidFill>
                  <a:schemeClr val="tx1"/>
                </a:solidFill>
                <a:latin typeface="Tahoma" panose="020B0604030504040204" pitchFamily="34" charset="0"/>
                <a:cs typeface="Tahoma" panose="020B0604030504040204" pitchFamily="34" charset="0"/>
              </a:rPr>
              <a:t>Consumo, agricultura, recreación, pesquería, hidroelectric</a:t>
            </a:r>
            <a:r>
              <a:rPr lang="en-US" altLang="en-US" sz="1693">
                <a:latin typeface="Times New Roman" panose="02020603050405020304" pitchFamily="18" charset="0"/>
              </a:rPr>
              <a:t>.</a:t>
            </a:r>
          </a:p>
        </p:txBody>
      </p:sp>
      <p:sp>
        <p:nvSpPr>
          <p:cNvPr id="26637" name="Text Box 16">
            <a:extLst>
              <a:ext uri="{FF2B5EF4-FFF2-40B4-BE49-F238E27FC236}">
                <a16:creationId xmlns:a16="http://schemas.microsoft.com/office/drawing/2014/main" id="{4F67ABC3-EB53-44E7-B401-D1B169445049}"/>
              </a:ext>
            </a:extLst>
          </p:cNvPr>
          <p:cNvSpPr txBox="1">
            <a:spLocks noChangeArrowheads="1"/>
          </p:cNvSpPr>
          <p:nvPr/>
        </p:nvSpPr>
        <p:spPr bwMode="auto">
          <a:xfrm>
            <a:off x="3595234" y="5137620"/>
            <a:ext cx="1742220" cy="1451571"/>
          </a:xfrm>
          <a:prstGeom prst="rect">
            <a:avLst/>
          </a:prstGeom>
          <a:solidFill>
            <a:srgbClr val="DFF0D8"/>
          </a:solidFill>
          <a:ln w="9525">
            <a:solidFill>
              <a:srgbClr val="000000"/>
            </a:solidFill>
            <a:prstDash val="sysDot"/>
            <a:miter lim="800000"/>
            <a:headEnd/>
            <a:tailEnd/>
          </a:ln>
        </p:spPr>
        <p:txBody>
          <a:bodyPr/>
          <a:lstStyle/>
          <a:p>
            <a:pPr algn="ctr" eaLnBrk="0" hangingPunct="0"/>
            <a:r>
              <a:rPr lang="en-US" altLang="en-US" sz="1587">
                <a:latin typeface="Tahoma" panose="020B0604030504040204" pitchFamily="34" charset="0"/>
                <a:cs typeface="Tahoma" panose="020B0604030504040204" pitchFamily="34" charset="0"/>
              </a:rPr>
              <a:t>Dilución, habitat acuático, caudal ecológico</a:t>
            </a:r>
          </a:p>
        </p:txBody>
      </p:sp>
      <p:sp>
        <p:nvSpPr>
          <p:cNvPr id="26638" name="Text Box 17">
            <a:extLst>
              <a:ext uri="{FF2B5EF4-FFF2-40B4-BE49-F238E27FC236}">
                <a16:creationId xmlns:a16="http://schemas.microsoft.com/office/drawing/2014/main" id="{60BAC1F1-DE81-4A62-8F0D-BAF010402611}"/>
              </a:ext>
            </a:extLst>
          </p:cNvPr>
          <p:cNvSpPr txBox="1">
            <a:spLocks noChangeArrowheads="1"/>
          </p:cNvSpPr>
          <p:nvPr/>
        </p:nvSpPr>
        <p:spPr bwMode="auto">
          <a:xfrm>
            <a:off x="5481939" y="5105700"/>
            <a:ext cx="1661579" cy="1523813"/>
          </a:xfrm>
          <a:prstGeom prst="rect">
            <a:avLst/>
          </a:prstGeom>
          <a:solidFill>
            <a:srgbClr val="DFF0D8"/>
          </a:solidFill>
          <a:ln w="9525">
            <a:solidFill>
              <a:srgbClr val="000000"/>
            </a:solidFill>
            <a:prstDash val="sysDot"/>
            <a:miter lim="800000"/>
            <a:headEnd/>
            <a:tailEnd/>
          </a:ln>
        </p:spPr>
        <p:txBody>
          <a:bodyPr/>
          <a:lstStyle/>
          <a:p>
            <a:pPr algn="ctr" eaLnBrk="0" hangingPunct="0"/>
            <a:r>
              <a:rPr lang="es-ES" altLang="en-US" sz="1587">
                <a:latin typeface="Tahoma" panose="020B0604030504040204" pitchFamily="34" charset="0"/>
                <a:cs typeface="Tahoma" panose="020B0604030504040204" pitchFamily="34" charset="0"/>
              </a:rPr>
              <a:t>Opciones de uso potencial como habitat, opciones de recreación </a:t>
            </a:r>
          </a:p>
        </p:txBody>
      </p:sp>
      <p:sp>
        <p:nvSpPr>
          <p:cNvPr id="26639" name="Text Box 18">
            <a:extLst>
              <a:ext uri="{FF2B5EF4-FFF2-40B4-BE49-F238E27FC236}">
                <a16:creationId xmlns:a16="http://schemas.microsoft.com/office/drawing/2014/main" id="{93A04DBB-BA4F-4298-9701-045356B76B2B}"/>
              </a:ext>
            </a:extLst>
          </p:cNvPr>
          <p:cNvSpPr txBox="1">
            <a:spLocks noChangeArrowheads="1"/>
          </p:cNvSpPr>
          <p:nvPr/>
        </p:nvSpPr>
        <p:spPr bwMode="auto">
          <a:xfrm>
            <a:off x="9238550" y="5107379"/>
            <a:ext cx="1742221" cy="1451571"/>
          </a:xfrm>
          <a:prstGeom prst="rect">
            <a:avLst/>
          </a:prstGeom>
          <a:solidFill>
            <a:srgbClr val="DFF0D8"/>
          </a:solidFill>
          <a:ln w="9525">
            <a:solidFill>
              <a:srgbClr val="000000"/>
            </a:solidFill>
            <a:prstDash val="sysDot"/>
            <a:miter lim="800000"/>
            <a:headEnd/>
            <a:tailEnd/>
          </a:ln>
        </p:spPr>
        <p:txBody>
          <a:bodyPr/>
          <a:lstStyle/>
          <a:p>
            <a:pPr algn="ctr" eaLnBrk="0" hangingPunct="0"/>
            <a:r>
              <a:rPr lang="es-VE" altLang="en-US" sz="1587">
                <a:latin typeface="Tahoma" panose="020B0604030504040204" pitchFamily="34" charset="0"/>
                <a:cs typeface="Tahoma" panose="020B0604030504040204" pitchFamily="34" charset="0"/>
              </a:rPr>
              <a:t>Trasp</a:t>
            </a:r>
            <a:r>
              <a:rPr lang="es-ES" altLang="en-US" sz="1587">
                <a:latin typeface="Tahoma" panose="020B0604030504040204" pitchFamily="34" charset="0"/>
                <a:cs typeface="Tahoma" panose="020B0604030504040204" pitchFamily="34" charset="0"/>
              </a:rPr>
              <a:t>aso de beneficios a futuras generaci</a:t>
            </a:r>
            <a:r>
              <a:rPr lang="es-VE" altLang="en-US" sz="1587">
                <a:latin typeface="Tahoma" panose="020B0604030504040204" pitchFamily="34" charset="0"/>
                <a:cs typeface="Tahoma" panose="020B0604030504040204" pitchFamily="34" charset="0"/>
              </a:rPr>
              <a:t>o</a:t>
            </a:r>
            <a:r>
              <a:rPr lang="es-ES" altLang="en-US" sz="1587">
                <a:latin typeface="Tahoma" panose="020B0604030504040204" pitchFamily="34" charset="0"/>
                <a:cs typeface="Tahoma" panose="020B0604030504040204" pitchFamily="34" charset="0"/>
              </a:rPr>
              <a:t>nes </a:t>
            </a:r>
          </a:p>
        </p:txBody>
      </p:sp>
      <p:sp>
        <p:nvSpPr>
          <p:cNvPr id="26640" name="Text Box 19">
            <a:extLst>
              <a:ext uri="{FF2B5EF4-FFF2-40B4-BE49-F238E27FC236}">
                <a16:creationId xmlns:a16="http://schemas.microsoft.com/office/drawing/2014/main" id="{535471AF-D17D-4276-866B-6B8500A85CC3}"/>
              </a:ext>
            </a:extLst>
          </p:cNvPr>
          <p:cNvSpPr txBox="1">
            <a:spLocks noChangeArrowheads="1"/>
          </p:cNvSpPr>
          <p:nvPr/>
        </p:nvSpPr>
        <p:spPr bwMode="auto">
          <a:xfrm>
            <a:off x="7309843" y="5107379"/>
            <a:ext cx="1742221" cy="1451571"/>
          </a:xfrm>
          <a:prstGeom prst="rect">
            <a:avLst/>
          </a:prstGeom>
          <a:solidFill>
            <a:srgbClr val="DFF0D8"/>
          </a:solidFill>
          <a:ln w="9525">
            <a:solidFill>
              <a:srgbClr val="000000"/>
            </a:solidFill>
            <a:prstDash val="sysDot"/>
            <a:miter lim="800000"/>
            <a:headEnd/>
            <a:tailEnd/>
          </a:ln>
        </p:spPr>
        <p:txBody>
          <a:bodyPr/>
          <a:lstStyle/>
          <a:p>
            <a:pPr algn="ctr" eaLnBrk="0" hangingPunct="0"/>
            <a:r>
              <a:rPr lang="es-ES" altLang="en-US" sz="1587">
                <a:latin typeface="Tahoma" panose="020B0604030504040204" pitchFamily="34" charset="0"/>
                <a:cs typeface="Tahoma" panose="020B0604030504040204" pitchFamily="34" charset="0"/>
              </a:rPr>
              <a:t>Satisfacción del conocimiento de existencia o calidad </a:t>
            </a:r>
          </a:p>
        </p:txBody>
      </p:sp>
      <p:sp>
        <p:nvSpPr>
          <p:cNvPr id="26641" name="Line 20">
            <a:extLst>
              <a:ext uri="{FF2B5EF4-FFF2-40B4-BE49-F238E27FC236}">
                <a16:creationId xmlns:a16="http://schemas.microsoft.com/office/drawing/2014/main" id="{31CE3E04-D756-4066-9A61-1337AC5D62C8}"/>
              </a:ext>
            </a:extLst>
          </p:cNvPr>
          <p:cNvSpPr>
            <a:spLocks noChangeShapeType="1"/>
          </p:cNvSpPr>
          <p:nvPr/>
        </p:nvSpPr>
        <p:spPr bwMode="auto">
          <a:xfrm>
            <a:off x="4374780" y="1816145"/>
            <a:ext cx="3781812"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905"/>
          </a:p>
        </p:txBody>
      </p:sp>
      <p:sp>
        <p:nvSpPr>
          <p:cNvPr id="26642" name="Line 22">
            <a:extLst>
              <a:ext uri="{FF2B5EF4-FFF2-40B4-BE49-F238E27FC236}">
                <a16:creationId xmlns:a16="http://schemas.microsoft.com/office/drawing/2014/main" id="{2ADCEE4B-B07A-44F9-8639-B9E50344144B}"/>
              </a:ext>
            </a:extLst>
          </p:cNvPr>
          <p:cNvSpPr>
            <a:spLocks noChangeShapeType="1"/>
          </p:cNvSpPr>
          <p:nvPr/>
        </p:nvSpPr>
        <p:spPr bwMode="auto">
          <a:xfrm flipH="1">
            <a:off x="6256447" y="1542295"/>
            <a:ext cx="10080" cy="27385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905"/>
          </a:p>
        </p:txBody>
      </p:sp>
      <p:sp>
        <p:nvSpPr>
          <p:cNvPr id="26643" name="Line 23">
            <a:extLst>
              <a:ext uri="{FF2B5EF4-FFF2-40B4-BE49-F238E27FC236}">
                <a16:creationId xmlns:a16="http://schemas.microsoft.com/office/drawing/2014/main" id="{8CC914C6-FDCF-4EF4-A8CC-4A8404674700}"/>
              </a:ext>
            </a:extLst>
          </p:cNvPr>
          <p:cNvSpPr>
            <a:spLocks noChangeShapeType="1"/>
          </p:cNvSpPr>
          <p:nvPr/>
        </p:nvSpPr>
        <p:spPr bwMode="auto">
          <a:xfrm flipV="1">
            <a:off x="2523356" y="2945144"/>
            <a:ext cx="3701169"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905"/>
          </a:p>
        </p:txBody>
      </p:sp>
      <p:sp>
        <p:nvSpPr>
          <p:cNvPr id="26644" name="Line 24">
            <a:extLst>
              <a:ext uri="{FF2B5EF4-FFF2-40B4-BE49-F238E27FC236}">
                <a16:creationId xmlns:a16="http://schemas.microsoft.com/office/drawing/2014/main" id="{3021FF32-394D-4878-AB54-4CC717242D28}"/>
              </a:ext>
            </a:extLst>
          </p:cNvPr>
          <p:cNvSpPr>
            <a:spLocks noChangeShapeType="1"/>
          </p:cNvSpPr>
          <p:nvPr/>
        </p:nvSpPr>
        <p:spPr bwMode="auto">
          <a:xfrm>
            <a:off x="4374781" y="2622573"/>
            <a:ext cx="0" cy="28225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905"/>
          </a:p>
        </p:txBody>
      </p:sp>
      <p:sp>
        <p:nvSpPr>
          <p:cNvPr id="26645" name="Line 25">
            <a:extLst>
              <a:ext uri="{FF2B5EF4-FFF2-40B4-BE49-F238E27FC236}">
                <a16:creationId xmlns:a16="http://schemas.microsoft.com/office/drawing/2014/main" id="{3A1527CE-14F7-4A91-A1B5-538F628D5823}"/>
              </a:ext>
            </a:extLst>
          </p:cNvPr>
          <p:cNvSpPr>
            <a:spLocks noChangeShapeType="1"/>
          </p:cNvSpPr>
          <p:nvPr/>
        </p:nvSpPr>
        <p:spPr bwMode="auto">
          <a:xfrm flipV="1">
            <a:off x="2523356" y="2945144"/>
            <a:ext cx="0" cy="30073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905"/>
          </a:p>
        </p:txBody>
      </p:sp>
      <p:sp>
        <p:nvSpPr>
          <p:cNvPr id="26646" name="Line 27">
            <a:extLst>
              <a:ext uri="{FF2B5EF4-FFF2-40B4-BE49-F238E27FC236}">
                <a16:creationId xmlns:a16="http://schemas.microsoft.com/office/drawing/2014/main" id="{429A7575-109D-4B54-8130-B8068C752DCB}"/>
              </a:ext>
            </a:extLst>
          </p:cNvPr>
          <p:cNvSpPr>
            <a:spLocks noChangeShapeType="1"/>
          </p:cNvSpPr>
          <p:nvPr/>
        </p:nvSpPr>
        <p:spPr bwMode="auto">
          <a:xfrm>
            <a:off x="6600859" y="2919943"/>
            <a:ext cx="3323156"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905"/>
          </a:p>
        </p:txBody>
      </p:sp>
      <p:sp>
        <p:nvSpPr>
          <p:cNvPr id="26647" name="Line 28">
            <a:extLst>
              <a:ext uri="{FF2B5EF4-FFF2-40B4-BE49-F238E27FC236}">
                <a16:creationId xmlns:a16="http://schemas.microsoft.com/office/drawing/2014/main" id="{AEB2C8CC-B794-4E14-A4DB-D5423AC5F1DE}"/>
              </a:ext>
            </a:extLst>
          </p:cNvPr>
          <p:cNvSpPr>
            <a:spLocks noChangeShapeType="1"/>
          </p:cNvSpPr>
          <p:nvPr/>
        </p:nvSpPr>
        <p:spPr bwMode="auto">
          <a:xfrm>
            <a:off x="8200274" y="2622573"/>
            <a:ext cx="0" cy="59138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905"/>
          </a:p>
        </p:txBody>
      </p:sp>
      <p:sp>
        <p:nvSpPr>
          <p:cNvPr id="26648" name="Line 29">
            <a:extLst>
              <a:ext uri="{FF2B5EF4-FFF2-40B4-BE49-F238E27FC236}">
                <a16:creationId xmlns:a16="http://schemas.microsoft.com/office/drawing/2014/main" id="{14E20FA0-4171-494F-BE79-E22732D0F061}"/>
              </a:ext>
            </a:extLst>
          </p:cNvPr>
          <p:cNvSpPr>
            <a:spLocks noChangeShapeType="1"/>
          </p:cNvSpPr>
          <p:nvPr/>
        </p:nvSpPr>
        <p:spPr bwMode="auto">
          <a:xfrm flipV="1">
            <a:off x="9924014" y="2919943"/>
            <a:ext cx="0" cy="29065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905"/>
          </a:p>
        </p:txBody>
      </p:sp>
      <p:sp>
        <p:nvSpPr>
          <p:cNvPr id="26649" name="Line 33">
            <a:extLst>
              <a:ext uri="{FF2B5EF4-FFF2-40B4-BE49-F238E27FC236}">
                <a16:creationId xmlns:a16="http://schemas.microsoft.com/office/drawing/2014/main" id="{4AB824A2-3230-43FE-A803-DA2A9BC11D17}"/>
              </a:ext>
            </a:extLst>
          </p:cNvPr>
          <p:cNvSpPr>
            <a:spLocks noChangeShapeType="1"/>
          </p:cNvSpPr>
          <p:nvPr/>
        </p:nvSpPr>
        <p:spPr bwMode="auto">
          <a:xfrm>
            <a:off x="8200274" y="4465597"/>
            <a:ext cx="0" cy="4536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905"/>
          </a:p>
        </p:txBody>
      </p:sp>
      <p:sp>
        <p:nvSpPr>
          <p:cNvPr id="26650" name="Line 6">
            <a:extLst>
              <a:ext uri="{FF2B5EF4-FFF2-40B4-BE49-F238E27FC236}">
                <a16:creationId xmlns:a16="http://schemas.microsoft.com/office/drawing/2014/main" id="{08B5FE7B-6451-486C-B3A5-2867B226191A}"/>
              </a:ext>
            </a:extLst>
          </p:cNvPr>
          <p:cNvSpPr>
            <a:spLocks noChangeShapeType="1"/>
          </p:cNvSpPr>
          <p:nvPr/>
        </p:nvSpPr>
        <p:spPr bwMode="auto">
          <a:xfrm flipH="1">
            <a:off x="8161633" y="1816145"/>
            <a:ext cx="0" cy="2284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905"/>
          </a:p>
        </p:txBody>
      </p:sp>
      <p:sp>
        <p:nvSpPr>
          <p:cNvPr id="26651" name="Line 25">
            <a:extLst>
              <a:ext uri="{FF2B5EF4-FFF2-40B4-BE49-F238E27FC236}">
                <a16:creationId xmlns:a16="http://schemas.microsoft.com/office/drawing/2014/main" id="{11721DC4-9290-4A98-9CA9-64D6C9096BE3}"/>
              </a:ext>
            </a:extLst>
          </p:cNvPr>
          <p:cNvSpPr>
            <a:spLocks noChangeShapeType="1"/>
          </p:cNvSpPr>
          <p:nvPr/>
        </p:nvSpPr>
        <p:spPr bwMode="auto">
          <a:xfrm flipV="1">
            <a:off x="4371420" y="2945144"/>
            <a:ext cx="0" cy="30073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905"/>
          </a:p>
        </p:txBody>
      </p:sp>
      <p:sp>
        <p:nvSpPr>
          <p:cNvPr id="26652" name="Line 25">
            <a:extLst>
              <a:ext uri="{FF2B5EF4-FFF2-40B4-BE49-F238E27FC236}">
                <a16:creationId xmlns:a16="http://schemas.microsoft.com/office/drawing/2014/main" id="{3CF51AB6-F7CA-4E1A-9DD5-D83182428473}"/>
              </a:ext>
            </a:extLst>
          </p:cNvPr>
          <p:cNvSpPr>
            <a:spLocks noChangeShapeType="1"/>
          </p:cNvSpPr>
          <p:nvPr/>
        </p:nvSpPr>
        <p:spPr bwMode="auto">
          <a:xfrm flipV="1">
            <a:off x="6222845" y="2945144"/>
            <a:ext cx="0" cy="30073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905"/>
          </a:p>
        </p:txBody>
      </p:sp>
      <p:sp>
        <p:nvSpPr>
          <p:cNvPr id="26653" name="Line 25">
            <a:extLst>
              <a:ext uri="{FF2B5EF4-FFF2-40B4-BE49-F238E27FC236}">
                <a16:creationId xmlns:a16="http://schemas.microsoft.com/office/drawing/2014/main" id="{85A331A1-4C90-4146-8092-C8648F8EEF52}"/>
              </a:ext>
            </a:extLst>
          </p:cNvPr>
          <p:cNvSpPr>
            <a:spLocks noChangeShapeType="1"/>
          </p:cNvSpPr>
          <p:nvPr/>
        </p:nvSpPr>
        <p:spPr bwMode="auto">
          <a:xfrm flipV="1">
            <a:off x="6595818" y="2936744"/>
            <a:ext cx="0" cy="30073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905"/>
          </a:p>
        </p:txBody>
      </p:sp>
      <p:sp>
        <p:nvSpPr>
          <p:cNvPr id="26654" name="Line 33">
            <a:extLst>
              <a:ext uri="{FF2B5EF4-FFF2-40B4-BE49-F238E27FC236}">
                <a16:creationId xmlns:a16="http://schemas.microsoft.com/office/drawing/2014/main" id="{7B4EF44F-5A04-4F8F-B38D-182FEDCE2A36}"/>
              </a:ext>
            </a:extLst>
          </p:cNvPr>
          <p:cNvSpPr>
            <a:spLocks noChangeShapeType="1"/>
          </p:cNvSpPr>
          <p:nvPr/>
        </p:nvSpPr>
        <p:spPr bwMode="auto">
          <a:xfrm>
            <a:off x="4401661" y="4477358"/>
            <a:ext cx="0" cy="4536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905"/>
          </a:p>
        </p:txBody>
      </p:sp>
      <p:sp>
        <p:nvSpPr>
          <p:cNvPr id="26655" name="Line 33">
            <a:extLst>
              <a:ext uri="{FF2B5EF4-FFF2-40B4-BE49-F238E27FC236}">
                <a16:creationId xmlns:a16="http://schemas.microsoft.com/office/drawing/2014/main" id="{4C253928-CA21-4912-AF7A-40DED21F099B}"/>
              </a:ext>
            </a:extLst>
          </p:cNvPr>
          <p:cNvSpPr>
            <a:spLocks noChangeShapeType="1"/>
          </p:cNvSpPr>
          <p:nvPr/>
        </p:nvSpPr>
        <p:spPr bwMode="auto">
          <a:xfrm>
            <a:off x="2546877" y="4477358"/>
            <a:ext cx="0" cy="4536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905"/>
          </a:p>
        </p:txBody>
      </p:sp>
      <p:sp>
        <p:nvSpPr>
          <p:cNvPr id="26656" name="Line 33">
            <a:extLst>
              <a:ext uri="{FF2B5EF4-FFF2-40B4-BE49-F238E27FC236}">
                <a16:creationId xmlns:a16="http://schemas.microsoft.com/office/drawing/2014/main" id="{4A63AFF5-A63D-4291-AAD6-31BC64CC9AD9}"/>
              </a:ext>
            </a:extLst>
          </p:cNvPr>
          <p:cNvSpPr>
            <a:spLocks noChangeShapeType="1"/>
          </p:cNvSpPr>
          <p:nvPr/>
        </p:nvSpPr>
        <p:spPr bwMode="auto">
          <a:xfrm>
            <a:off x="6337089" y="4477358"/>
            <a:ext cx="0" cy="4536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905"/>
          </a:p>
        </p:txBody>
      </p:sp>
      <p:sp>
        <p:nvSpPr>
          <p:cNvPr id="26657" name="Line 33">
            <a:extLst>
              <a:ext uri="{FF2B5EF4-FFF2-40B4-BE49-F238E27FC236}">
                <a16:creationId xmlns:a16="http://schemas.microsoft.com/office/drawing/2014/main" id="{F3DA1961-A539-4A94-A7F4-0C06E48E2F0F}"/>
              </a:ext>
            </a:extLst>
          </p:cNvPr>
          <p:cNvSpPr>
            <a:spLocks noChangeShapeType="1"/>
          </p:cNvSpPr>
          <p:nvPr/>
        </p:nvSpPr>
        <p:spPr bwMode="auto">
          <a:xfrm>
            <a:off x="9966016" y="4507599"/>
            <a:ext cx="0" cy="4536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905"/>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6953A92B-1F33-4235-BB36-0EA195E9D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3FA49F11-60E5-4C96-8909-026C86B4F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1" name="Straight Connector 80">
            <a:extLst>
              <a:ext uri="{FF2B5EF4-FFF2-40B4-BE49-F238E27FC236}">
                <a16:creationId xmlns:a16="http://schemas.microsoft.com/office/drawing/2014/main" id="{4B58670E-10F5-482E-9198-9852444E99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3" name="Rectangle 82">
            <a:extLst>
              <a:ext uri="{FF2B5EF4-FFF2-40B4-BE49-F238E27FC236}">
                <a16:creationId xmlns:a16="http://schemas.microsoft.com/office/drawing/2014/main" id="{35FE3738-CA8C-4192-8A60-5C6BF7B383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1CEC48A5-864A-4386-9760-CE40F4EB0D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652" name="Text Box 3">
            <a:extLst>
              <a:ext uri="{FF2B5EF4-FFF2-40B4-BE49-F238E27FC236}">
                <a16:creationId xmlns:a16="http://schemas.microsoft.com/office/drawing/2014/main" id="{5CD1828E-FBD5-403C-B6E1-A9D7F8B75599}"/>
              </a:ext>
            </a:extLst>
          </p:cNvPr>
          <p:cNvSpPr txBox="1">
            <a:spLocks noChangeArrowheads="1"/>
          </p:cNvSpPr>
          <p:nvPr/>
        </p:nvSpPr>
        <p:spPr bwMode="auto">
          <a:xfrm>
            <a:off x="457200" y="640080"/>
            <a:ext cx="3659246" cy="292608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b">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endParaRPr lang="en-US" altLang="en-US" sz="4400" spc="-50">
              <a:solidFill>
                <a:srgbClr val="FFFFFF"/>
              </a:solidFill>
              <a:latin typeface="+mj-lt"/>
              <a:ea typeface="+mj-ea"/>
              <a:cs typeface="+mj-cs"/>
            </a:endParaRPr>
          </a:p>
          <a:p>
            <a:pPr defTabSz="914400" eaLnBrk="1" hangingPunct="1">
              <a:lnSpc>
                <a:spcPct val="85000"/>
              </a:lnSpc>
              <a:spcBef>
                <a:spcPct val="0"/>
              </a:spcBef>
              <a:spcAft>
                <a:spcPts val="600"/>
              </a:spcAft>
            </a:pPr>
            <a:r>
              <a:rPr lang="en-US" altLang="en-US" sz="4400" spc="-50">
                <a:solidFill>
                  <a:srgbClr val="FFFFFF"/>
                </a:solidFill>
                <a:latin typeface="+mj-lt"/>
                <a:ea typeface="+mj-ea"/>
                <a:cs typeface="+mj-cs"/>
              </a:rPr>
              <a:t>EL PRECIO DEL AGUA DE RIEGO</a:t>
            </a:r>
          </a:p>
          <a:p>
            <a:pPr defTabSz="914400" eaLnBrk="1" hangingPunct="1">
              <a:lnSpc>
                <a:spcPct val="85000"/>
              </a:lnSpc>
              <a:spcBef>
                <a:spcPct val="0"/>
              </a:spcBef>
              <a:spcAft>
                <a:spcPts val="600"/>
              </a:spcAft>
            </a:pPr>
            <a:endParaRPr lang="en-US" altLang="en-US" sz="4400" spc="-50">
              <a:solidFill>
                <a:srgbClr val="FFFFFF"/>
              </a:solidFill>
              <a:latin typeface="+mj-lt"/>
              <a:ea typeface="+mj-ea"/>
              <a:cs typeface="+mj-cs"/>
            </a:endParaRPr>
          </a:p>
          <a:p>
            <a:pPr defTabSz="914400" eaLnBrk="1" hangingPunct="1">
              <a:lnSpc>
                <a:spcPct val="85000"/>
              </a:lnSpc>
              <a:spcBef>
                <a:spcPct val="0"/>
              </a:spcBef>
              <a:spcAft>
                <a:spcPts val="600"/>
              </a:spcAft>
            </a:pPr>
            <a:endParaRPr lang="en-US" altLang="en-US" sz="4400" spc="-50">
              <a:solidFill>
                <a:srgbClr val="FFFFFF"/>
              </a:solidFill>
              <a:latin typeface="+mj-lt"/>
              <a:ea typeface="+mj-ea"/>
              <a:cs typeface="+mj-cs"/>
            </a:endParaRPr>
          </a:p>
        </p:txBody>
      </p:sp>
      <p:sp>
        <p:nvSpPr>
          <p:cNvPr id="87" name="Rectangle 86">
            <a:extLst>
              <a:ext uri="{FF2B5EF4-FFF2-40B4-BE49-F238E27FC236}">
                <a16:creationId xmlns:a16="http://schemas.microsoft.com/office/drawing/2014/main" id="{A6BDE375-57F4-445C-8AE4-B448749F0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7656" name="Picture 8">
            <a:extLst>
              <a:ext uri="{FF2B5EF4-FFF2-40B4-BE49-F238E27FC236}">
                <a16:creationId xmlns:a16="http://schemas.microsoft.com/office/drawing/2014/main" id="{59C1F97E-E132-410A-8C08-7DD5A2BB33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664" r="17657" b="1"/>
          <a:stretch/>
        </p:blipFill>
        <p:spPr bwMode="auto">
          <a:xfrm>
            <a:off x="4965290" y="321732"/>
            <a:ext cx="3645088" cy="3674848"/>
          </a:xfrm>
          <a:prstGeom prst="rect">
            <a:avLst/>
          </a:prstGeo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 name="Rectangle 88">
            <a:extLst>
              <a:ext uri="{FF2B5EF4-FFF2-40B4-BE49-F238E27FC236}">
                <a16:creationId xmlns:a16="http://schemas.microsoft.com/office/drawing/2014/main" id="{2954C135-A1D6-4629-BD9F-E948BF2EC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8534" y="321732"/>
            <a:ext cx="3088456" cy="2108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655" name="Picture 7">
            <a:extLst>
              <a:ext uri="{FF2B5EF4-FFF2-40B4-BE49-F238E27FC236}">
                <a16:creationId xmlns:a16="http://schemas.microsoft.com/office/drawing/2014/main" id="{827033F1-7111-4DAE-9759-AA5C530C293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649" r="27237" b="2"/>
          <a:stretch/>
        </p:blipFill>
        <p:spPr bwMode="auto">
          <a:xfrm>
            <a:off x="8788410" y="2590800"/>
            <a:ext cx="3078579" cy="3835895"/>
          </a:xfrm>
          <a:prstGeom prst="rect">
            <a:avLst/>
          </a:prstGeo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4" name="Picture 6">
            <a:extLst>
              <a:ext uri="{FF2B5EF4-FFF2-40B4-BE49-F238E27FC236}">
                <a16:creationId xmlns:a16="http://schemas.microsoft.com/office/drawing/2014/main" id="{91D114B6-2D24-431A-88D5-868C4ADC16C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 b="5084"/>
          <a:stretch/>
        </p:blipFill>
        <p:spPr bwMode="auto">
          <a:xfrm>
            <a:off x="4965290" y="4157448"/>
            <a:ext cx="3645088" cy="2302337"/>
          </a:xfrm>
          <a:prstGeom prst="rect">
            <a:avLst/>
          </a:prstGeo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3CFC9789-57F4-4B9C-ABAA-6F7C8BADC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Rectangle 77">
            <a:extLst>
              <a:ext uri="{FF2B5EF4-FFF2-40B4-BE49-F238E27FC236}">
                <a16:creationId xmlns:a16="http://schemas.microsoft.com/office/drawing/2014/main" id="{9B54F538-07DE-4652-B506-5D16E3EBB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0" name="Straight Connector 79">
            <a:extLst>
              <a:ext uri="{FF2B5EF4-FFF2-40B4-BE49-F238E27FC236}">
                <a16:creationId xmlns:a16="http://schemas.microsoft.com/office/drawing/2014/main" id="{03D56195-A6AC-4958-8B87-F7D009353E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2" name="Rectangle 81">
            <a:extLst>
              <a:ext uri="{FF2B5EF4-FFF2-40B4-BE49-F238E27FC236}">
                <a16:creationId xmlns:a16="http://schemas.microsoft.com/office/drawing/2014/main" id="{605A42EF-68E6-4808-81CD-E5ABD0ED9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8" name="Text Box 5">
            <a:extLst>
              <a:ext uri="{FF2B5EF4-FFF2-40B4-BE49-F238E27FC236}">
                <a16:creationId xmlns:a16="http://schemas.microsoft.com/office/drawing/2014/main" id="{6FD2D61B-31A6-464F-9DC7-EFECEC31BA07}"/>
              </a:ext>
            </a:extLst>
          </p:cNvPr>
          <p:cNvSpPr txBox="1">
            <a:spLocks noChangeArrowheads="1"/>
          </p:cNvSpPr>
          <p:nvPr/>
        </p:nvSpPr>
        <p:spPr bwMode="auto">
          <a:xfrm>
            <a:off x="6411685" y="634946"/>
            <a:ext cx="5127171" cy="145075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b">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r>
              <a:rPr lang="en-US" altLang="en-US" sz="4800" spc="-50">
                <a:solidFill>
                  <a:schemeClr val="tx1">
                    <a:lumMod val="75000"/>
                    <a:lumOff val="25000"/>
                  </a:schemeClr>
                </a:solidFill>
                <a:latin typeface="+mj-lt"/>
                <a:ea typeface="+mj-ea"/>
                <a:cs typeface="+mj-cs"/>
              </a:rPr>
              <a:t>El Precio del Agua de Riego</a:t>
            </a:r>
          </a:p>
        </p:txBody>
      </p:sp>
      <p:pic>
        <p:nvPicPr>
          <p:cNvPr id="28679" name="Picture 7">
            <a:extLst>
              <a:ext uri="{FF2B5EF4-FFF2-40B4-BE49-F238E27FC236}">
                <a16:creationId xmlns:a16="http://schemas.microsoft.com/office/drawing/2014/main" id="{39F87499-0638-401B-9E9F-80E3603BCFE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3192" y="1321970"/>
            <a:ext cx="5451627" cy="3894019"/>
          </a:xfrm>
          <a:prstGeom prst="rect">
            <a:avLst/>
          </a:prstGeo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4" name="Straight Connector 83">
            <a:extLst>
              <a:ext uri="{FF2B5EF4-FFF2-40B4-BE49-F238E27FC236}">
                <a16:creationId xmlns:a16="http://schemas.microsoft.com/office/drawing/2014/main" id="{3C4A154E-1950-4755-A5FC-5998EE0CC1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8676" name="Text Box 3">
            <a:extLst>
              <a:ext uri="{FF2B5EF4-FFF2-40B4-BE49-F238E27FC236}">
                <a16:creationId xmlns:a16="http://schemas.microsoft.com/office/drawing/2014/main" id="{39886DC0-085B-4A47-97DE-9EF4552AD5AA}"/>
              </a:ext>
            </a:extLst>
          </p:cNvPr>
          <p:cNvSpPr txBox="1">
            <a:spLocks noChangeArrowheads="1"/>
          </p:cNvSpPr>
          <p:nvPr/>
        </p:nvSpPr>
        <p:spPr bwMode="auto">
          <a:xfrm>
            <a:off x="6411684" y="2198914"/>
            <a:ext cx="5127172" cy="367018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0" tIns="45720" rIns="0" bIns="45720" rtlCol="0">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90000"/>
              </a:lnSpc>
              <a:spcAft>
                <a:spcPts val="600"/>
              </a:spcAft>
              <a:buClr>
                <a:schemeClr val="accent1"/>
              </a:buClr>
              <a:buFont typeface="Calibri" panose="020F0502020204030204" pitchFamily="34" charset="0"/>
            </a:pPr>
            <a:endParaRPr lang="en-US" altLang="en-US">
              <a:solidFill>
                <a:schemeClr val="tx1">
                  <a:lumMod val="75000"/>
                  <a:lumOff val="25000"/>
                </a:schemeClr>
              </a:solidFill>
              <a:latin typeface="+mn-lt"/>
            </a:endParaRPr>
          </a:p>
          <a:p>
            <a:pPr defTabSz="914400" eaLnBrk="1" hangingPunct="1">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latin typeface="+mn-lt"/>
              </a:rPr>
              <a:t>Su precio se puede estimar en función de:</a:t>
            </a:r>
          </a:p>
          <a:p>
            <a:pPr lvl="1" defTabSz="914400" eaLnBrk="1" hangingPunct="1">
              <a:lnSpc>
                <a:spcPct val="90000"/>
              </a:lnSpc>
              <a:spcAft>
                <a:spcPts val="600"/>
              </a:spcAft>
              <a:buClr>
                <a:schemeClr val="accent1"/>
              </a:buClr>
              <a:buFont typeface="Calibri" panose="020F0502020204030204" pitchFamily="34" charset="0"/>
              <a:buChar char="ü"/>
            </a:pPr>
            <a:r>
              <a:rPr lang="en-US" altLang="en-US">
                <a:solidFill>
                  <a:schemeClr val="tx1">
                    <a:lumMod val="75000"/>
                    <a:lumOff val="25000"/>
                  </a:schemeClr>
                </a:solidFill>
                <a:latin typeface="+mn-lt"/>
              </a:rPr>
              <a:t>Coste de Obtención</a:t>
            </a:r>
          </a:p>
          <a:p>
            <a:pPr lvl="1" defTabSz="914400" eaLnBrk="1" hangingPunct="1">
              <a:lnSpc>
                <a:spcPct val="90000"/>
              </a:lnSpc>
              <a:spcAft>
                <a:spcPts val="600"/>
              </a:spcAft>
              <a:buClr>
                <a:schemeClr val="accent1"/>
              </a:buClr>
              <a:buFont typeface="Calibri" panose="020F0502020204030204" pitchFamily="34" charset="0"/>
              <a:buChar char="ü"/>
            </a:pPr>
            <a:r>
              <a:rPr lang="en-US" altLang="en-US">
                <a:solidFill>
                  <a:schemeClr val="tx1">
                    <a:lumMod val="75000"/>
                    <a:lumOff val="25000"/>
                  </a:schemeClr>
                </a:solidFill>
                <a:latin typeface="+mn-lt"/>
              </a:rPr>
              <a:t>La Productividad</a:t>
            </a:r>
          </a:p>
          <a:p>
            <a:pPr lvl="1" defTabSz="914400" eaLnBrk="1" hangingPunct="1">
              <a:lnSpc>
                <a:spcPct val="90000"/>
              </a:lnSpc>
              <a:spcAft>
                <a:spcPts val="600"/>
              </a:spcAft>
              <a:buClr>
                <a:schemeClr val="accent1"/>
              </a:buClr>
              <a:buFont typeface="Calibri" panose="020F0502020204030204" pitchFamily="34" charset="0"/>
              <a:buChar char="ü"/>
            </a:pPr>
            <a:r>
              <a:rPr lang="en-US" altLang="en-US">
                <a:solidFill>
                  <a:schemeClr val="tx1">
                    <a:lumMod val="75000"/>
                    <a:lumOff val="25000"/>
                  </a:schemeClr>
                </a:solidFill>
                <a:latin typeface="+mn-lt"/>
              </a:rPr>
              <a:t>La Inversión para el Ahorro</a:t>
            </a:r>
          </a:p>
          <a:p>
            <a:pPr lvl="1" defTabSz="914400" eaLnBrk="1" hangingPunct="1">
              <a:lnSpc>
                <a:spcPct val="90000"/>
              </a:lnSpc>
              <a:spcAft>
                <a:spcPts val="600"/>
              </a:spcAft>
              <a:buClr>
                <a:schemeClr val="accent1"/>
              </a:buClr>
              <a:buFont typeface="Calibri" panose="020F0502020204030204" pitchFamily="34" charset="0"/>
              <a:buChar char="ü"/>
            </a:pPr>
            <a:r>
              <a:rPr lang="en-US" altLang="en-US">
                <a:solidFill>
                  <a:schemeClr val="tx1">
                    <a:lumMod val="75000"/>
                    <a:lumOff val="25000"/>
                  </a:schemeClr>
                </a:solidFill>
                <a:latin typeface="+mn-lt"/>
              </a:rPr>
              <a:t>Coste de Oportunidad Medioambiental</a:t>
            </a:r>
          </a:p>
          <a:p>
            <a:pPr defTabSz="914400" eaLnBrk="1" hangingPunct="1">
              <a:lnSpc>
                <a:spcPct val="90000"/>
              </a:lnSpc>
              <a:spcAft>
                <a:spcPts val="600"/>
              </a:spcAft>
              <a:buClr>
                <a:schemeClr val="accent1"/>
              </a:buClr>
              <a:buFont typeface="Calibri" panose="020F0502020204030204" pitchFamily="34" charset="0"/>
            </a:pPr>
            <a:endParaRPr lang="en-US" altLang="en-US">
              <a:solidFill>
                <a:schemeClr val="tx1">
                  <a:lumMod val="75000"/>
                  <a:lumOff val="25000"/>
                </a:schemeClr>
              </a:solidFill>
              <a:latin typeface="+mn-lt"/>
            </a:endParaRPr>
          </a:p>
          <a:p>
            <a:pPr defTabSz="914400" eaLnBrk="1" hangingPunct="1">
              <a:lnSpc>
                <a:spcPct val="90000"/>
              </a:lnSpc>
              <a:spcAft>
                <a:spcPts val="600"/>
              </a:spcAft>
              <a:buClr>
                <a:schemeClr val="accent1"/>
              </a:buClr>
              <a:buFont typeface="Calibri" panose="020F0502020204030204" pitchFamily="34" charset="0"/>
            </a:pPr>
            <a:endParaRPr lang="en-US" altLang="en-US">
              <a:solidFill>
                <a:schemeClr val="tx1">
                  <a:lumMod val="75000"/>
                  <a:lumOff val="25000"/>
                </a:schemeClr>
              </a:solidFill>
              <a:latin typeface="+mn-lt"/>
            </a:endParaRPr>
          </a:p>
          <a:p>
            <a:pPr defTabSz="914400" eaLnBrk="1" hangingPunct="1">
              <a:lnSpc>
                <a:spcPct val="90000"/>
              </a:lnSpc>
              <a:spcAft>
                <a:spcPts val="600"/>
              </a:spcAft>
              <a:buClr>
                <a:schemeClr val="accent1"/>
              </a:buClr>
              <a:buFont typeface="Calibri" panose="020F0502020204030204" pitchFamily="34" charset="0"/>
            </a:pPr>
            <a:endParaRPr lang="en-US" altLang="en-US">
              <a:solidFill>
                <a:schemeClr val="tx1">
                  <a:lumMod val="75000"/>
                  <a:lumOff val="25000"/>
                </a:schemeClr>
              </a:solidFill>
              <a:latin typeface="+mn-lt"/>
            </a:endParaRPr>
          </a:p>
        </p:txBody>
      </p:sp>
      <p:sp>
        <p:nvSpPr>
          <p:cNvPr id="86" name="Rectangle 85">
            <a:extLst>
              <a:ext uri="{FF2B5EF4-FFF2-40B4-BE49-F238E27FC236}">
                <a16:creationId xmlns:a16="http://schemas.microsoft.com/office/drawing/2014/main" id="{3FE9C285-56FB-4B36-8ECA-C2D6596AA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a:extLst>
              <a:ext uri="{FF2B5EF4-FFF2-40B4-BE49-F238E27FC236}">
                <a16:creationId xmlns:a16="http://schemas.microsoft.com/office/drawing/2014/main" id="{937C076B-00B1-4629-B27F-A86F9885F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6953A92B-1F33-4235-BB36-0EA195E9D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Rectangle 77">
            <a:extLst>
              <a:ext uri="{FF2B5EF4-FFF2-40B4-BE49-F238E27FC236}">
                <a16:creationId xmlns:a16="http://schemas.microsoft.com/office/drawing/2014/main" id="{3FA49F11-60E5-4C96-8909-026C86B4F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0" name="Straight Connector 79">
            <a:extLst>
              <a:ext uri="{FF2B5EF4-FFF2-40B4-BE49-F238E27FC236}">
                <a16:creationId xmlns:a16="http://schemas.microsoft.com/office/drawing/2014/main" id="{4B58670E-10F5-482E-9198-9852444E99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2" name="Rectangle 81">
            <a:extLst>
              <a:ext uri="{FF2B5EF4-FFF2-40B4-BE49-F238E27FC236}">
                <a16:creationId xmlns:a16="http://schemas.microsoft.com/office/drawing/2014/main" id="{74AA454F-8020-44D2-8AA1-12BEF4BC4E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1"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BADA6DAA-CFB6-40A2-A8E2-8AF55C4C7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700" name="Text Box 3">
            <a:extLst>
              <a:ext uri="{FF2B5EF4-FFF2-40B4-BE49-F238E27FC236}">
                <a16:creationId xmlns:a16="http://schemas.microsoft.com/office/drawing/2014/main" id="{49994DDA-58BB-4426-9C44-AD7C1DB276E2}"/>
              </a:ext>
            </a:extLst>
          </p:cNvPr>
          <p:cNvSpPr txBox="1">
            <a:spLocks noChangeArrowheads="1"/>
          </p:cNvSpPr>
          <p:nvPr/>
        </p:nvSpPr>
        <p:spPr bwMode="auto">
          <a:xfrm>
            <a:off x="1065197" y="5120640"/>
            <a:ext cx="10058400" cy="8229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b">
            <a:normAutofit fontScale="85000" lnSpcReduction="20000"/>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endParaRPr lang="en-US" altLang="en-US" sz="900" spc="-50" dirty="0">
              <a:solidFill>
                <a:srgbClr val="FFFFFF"/>
              </a:solidFill>
              <a:latin typeface="+mj-lt"/>
              <a:ea typeface="+mj-ea"/>
              <a:cs typeface="+mj-cs"/>
            </a:endParaRPr>
          </a:p>
          <a:p>
            <a:pPr defTabSz="914400" eaLnBrk="1" hangingPunct="1">
              <a:lnSpc>
                <a:spcPct val="85000"/>
              </a:lnSpc>
              <a:spcBef>
                <a:spcPct val="0"/>
              </a:spcBef>
              <a:spcAft>
                <a:spcPts val="600"/>
              </a:spcAft>
            </a:pPr>
            <a:r>
              <a:rPr lang="en-US" altLang="en-US" sz="2400" spc="-50" dirty="0">
                <a:solidFill>
                  <a:srgbClr val="FFFFFF"/>
                </a:solidFill>
                <a:latin typeface="+mj-lt"/>
                <a:ea typeface="+mj-ea"/>
                <a:cs typeface="+mj-cs"/>
              </a:rPr>
              <a:t>EL CÁLCULO DEL VALOR DEL AGUA COMO COSTE LOS RECURSOS HÍDRICOS SUPERFICIALES</a:t>
            </a:r>
          </a:p>
          <a:p>
            <a:pPr defTabSz="914400" eaLnBrk="1" hangingPunct="1">
              <a:lnSpc>
                <a:spcPct val="85000"/>
              </a:lnSpc>
              <a:spcBef>
                <a:spcPct val="0"/>
              </a:spcBef>
              <a:spcAft>
                <a:spcPts val="600"/>
              </a:spcAft>
            </a:pPr>
            <a:r>
              <a:rPr lang="en-US" altLang="en-US" sz="2400" spc="-50" dirty="0">
                <a:solidFill>
                  <a:srgbClr val="FFFFFF"/>
                </a:solidFill>
                <a:latin typeface="+mj-lt"/>
                <a:ea typeface="+mj-ea"/>
                <a:cs typeface="+mj-cs"/>
              </a:rPr>
              <a:t>CAPITULO 2</a:t>
            </a:r>
          </a:p>
          <a:p>
            <a:pPr defTabSz="914400" eaLnBrk="1" hangingPunct="1">
              <a:lnSpc>
                <a:spcPct val="85000"/>
              </a:lnSpc>
              <a:spcBef>
                <a:spcPct val="0"/>
              </a:spcBef>
              <a:spcAft>
                <a:spcPts val="600"/>
              </a:spcAft>
            </a:pPr>
            <a:endParaRPr lang="en-US" altLang="en-US" sz="900" spc="-50" dirty="0">
              <a:solidFill>
                <a:srgbClr val="FFFFFF"/>
              </a:solidFill>
              <a:latin typeface="+mj-lt"/>
              <a:ea typeface="+mj-ea"/>
              <a:cs typeface="+mj-cs"/>
            </a:endParaRPr>
          </a:p>
          <a:p>
            <a:pPr defTabSz="914400" eaLnBrk="1" hangingPunct="1">
              <a:lnSpc>
                <a:spcPct val="85000"/>
              </a:lnSpc>
              <a:spcBef>
                <a:spcPct val="0"/>
              </a:spcBef>
              <a:spcAft>
                <a:spcPts val="600"/>
              </a:spcAft>
            </a:pPr>
            <a:endParaRPr lang="en-US" altLang="en-US" sz="900" spc="-50" dirty="0">
              <a:solidFill>
                <a:srgbClr val="FFFFFF"/>
              </a:solidFill>
              <a:latin typeface="+mj-lt"/>
              <a:ea typeface="+mj-ea"/>
              <a:cs typeface="+mj-cs"/>
            </a:endParaRPr>
          </a:p>
        </p:txBody>
      </p:sp>
      <p:pic>
        <p:nvPicPr>
          <p:cNvPr id="29702" name="Picture 6">
            <a:extLst>
              <a:ext uri="{FF2B5EF4-FFF2-40B4-BE49-F238E27FC236}">
                <a16:creationId xmlns:a16="http://schemas.microsoft.com/office/drawing/2014/main" id="{F50F126C-6A0D-488F-804C-528F540DB4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182" r="13282" b="2"/>
          <a:stretch/>
        </p:blipFill>
        <p:spPr bwMode="auto">
          <a:xfrm>
            <a:off x="634275" y="640080"/>
            <a:ext cx="3545243" cy="3931920"/>
          </a:xfrm>
          <a:prstGeom prst="rect">
            <a:avLst/>
          </a:prstGeo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3" name="Picture 7">
            <a:extLst>
              <a:ext uri="{FF2B5EF4-FFF2-40B4-BE49-F238E27FC236}">
                <a16:creationId xmlns:a16="http://schemas.microsoft.com/office/drawing/2014/main" id="{9A2223C1-F231-4D7D-866A-7DBE601C646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642" r="27149" b="-1"/>
          <a:stretch/>
        </p:blipFill>
        <p:spPr bwMode="auto">
          <a:xfrm>
            <a:off x="4340386" y="640080"/>
            <a:ext cx="3525332" cy="3931920"/>
          </a:xfrm>
          <a:prstGeom prst="rect">
            <a:avLst/>
          </a:prstGeo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388D8A6C-67F5-42E1-A10E-B46BCB6C512C}"/>
              </a:ext>
            </a:extLst>
          </p:cNvPr>
          <p:cNvPicPr>
            <a:picLocks noChangeAspect="1"/>
          </p:cNvPicPr>
          <p:nvPr/>
        </p:nvPicPr>
        <p:blipFill rotWithShape="1">
          <a:blip r:embed="rId5"/>
          <a:srcRect l="30906" r="14851" b="2"/>
          <a:stretch/>
        </p:blipFill>
        <p:spPr>
          <a:xfrm>
            <a:off x="8026588" y="640081"/>
            <a:ext cx="3525332" cy="3931920"/>
          </a:xfrm>
          <a:prstGeom prst="rect">
            <a:avLst/>
          </a:prstGeom>
        </p:spPr>
      </p:pic>
      <p:sp>
        <p:nvSpPr>
          <p:cNvPr id="86" name="Rectangle 85">
            <a:extLst>
              <a:ext uri="{FF2B5EF4-FFF2-40B4-BE49-F238E27FC236}">
                <a16:creationId xmlns:a16="http://schemas.microsoft.com/office/drawing/2014/main" id="{E1B23929-8F61-4F59-815D-0209D81386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3CFC9789-57F4-4B9C-ABAA-6F7C8BADC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Rectangle 77">
            <a:extLst>
              <a:ext uri="{FF2B5EF4-FFF2-40B4-BE49-F238E27FC236}">
                <a16:creationId xmlns:a16="http://schemas.microsoft.com/office/drawing/2014/main" id="{9B54F538-07DE-4652-B506-5D16E3EBB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0" name="Straight Connector 79">
            <a:extLst>
              <a:ext uri="{FF2B5EF4-FFF2-40B4-BE49-F238E27FC236}">
                <a16:creationId xmlns:a16="http://schemas.microsoft.com/office/drawing/2014/main" id="{03D56195-A6AC-4958-8B87-F7D009353E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2" name="Rectangle 81">
            <a:extLst>
              <a:ext uri="{FF2B5EF4-FFF2-40B4-BE49-F238E27FC236}">
                <a16:creationId xmlns:a16="http://schemas.microsoft.com/office/drawing/2014/main" id="{605A42EF-68E6-4808-81CD-E5ABD0ED9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6" name="Text Box 5">
            <a:extLst>
              <a:ext uri="{FF2B5EF4-FFF2-40B4-BE49-F238E27FC236}">
                <a16:creationId xmlns:a16="http://schemas.microsoft.com/office/drawing/2014/main" id="{ED5A3798-2D8E-4C61-95C3-FF8C78F82D0D}"/>
              </a:ext>
            </a:extLst>
          </p:cNvPr>
          <p:cNvSpPr txBox="1">
            <a:spLocks noChangeArrowheads="1"/>
          </p:cNvSpPr>
          <p:nvPr/>
        </p:nvSpPr>
        <p:spPr bwMode="auto">
          <a:xfrm>
            <a:off x="6411685" y="634946"/>
            <a:ext cx="5127171" cy="145075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b">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r>
              <a:rPr lang="en-US" altLang="en-US" sz="4800" spc="-50">
                <a:solidFill>
                  <a:schemeClr val="tx1">
                    <a:lumMod val="75000"/>
                    <a:lumOff val="25000"/>
                  </a:schemeClr>
                </a:solidFill>
                <a:latin typeface="+mj-lt"/>
                <a:ea typeface="+mj-ea"/>
                <a:cs typeface="+mj-cs"/>
              </a:rPr>
              <a:t>El Precio como Coste</a:t>
            </a:r>
          </a:p>
        </p:txBody>
      </p:sp>
      <p:pic>
        <p:nvPicPr>
          <p:cNvPr id="30727" name="Picture 7">
            <a:extLst>
              <a:ext uri="{FF2B5EF4-FFF2-40B4-BE49-F238E27FC236}">
                <a16:creationId xmlns:a16="http://schemas.microsoft.com/office/drawing/2014/main" id="{FF13A360-EFAB-4ACA-9986-EEE860D3771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3192" y="1363950"/>
            <a:ext cx="5451627" cy="3810059"/>
          </a:xfrm>
          <a:prstGeom prst="rect">
            <a:avLst/>
          </a:prstGeo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4" name="Straight Connector 83">
            <a:extLst>
              <a:ext uri="{FF2B5EF4-FFF2-40B4-BE49-F238E27FC236}">
                <a16:creationId xmlns:a16="http://schemas.microsoft.com/office/drawing/2014/main" id="{3C4A154E-1950-4755-A5FC-5998EE0CC1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0724" name="Text Box 3">
            <a:extLst>
              <a:ext uri="{FF2B5EF4-FFF2-40B4-BE49-F238E27FC236}">
                <a16:creationId xmlns:a16="http://schemas.microsoft.com/office/drawing/2014/main" id="{468097C7-81F9-4186-90E0-ACDE0BD7E731}"/>
              </a:ext>
            </a:extLst>
          </p:cNvPr>
          <p:cNvSpPr txBox="1">
            <a:spLocks noChangeArrowheads="1"/>
          </p:cNvSpPr>
          <p:nvPr/>
        </p:nvSpPr>
        <p:spPr bwMode="auto">
          <a:xfrm>
            <a:off x="6411684" y="2198914"/>
            <a:ext cx="5127172" cy="367018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0" tIns="45720" rIns="0" bIns="45720" rtlCol="0">
            <a:normAutofit/>
          </a:bodyPr>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lvl="1" defTabSz="914400" eaLnBrk="1" hangingPunct="1">
              <a:lnSpc>
                <a:spcPct val="90000"/>
              </a:lnSpc>
              <a:spcAft>
                <a:spcPts val="600"/>
              </a:spcAft>
              <a:buClr>
                <a:schemeClr val="accent1"/>
              </a:buClr>
              <a:buFont typeface="Calibri" panose="020F0502020204030204" pitchFamily="34" charset="0"/>
            </a:pPr>
            <a:r>
              <a:rPr lang="en-US" altLang="en-US" dirty="0" err="1">
                <a:solidFill>
                  <a:schemeClr val="tx1">
                    <a:lumMod val="75000"/>
                    <a:lumOff val="25000"/>
                  </a:schemeClr>
                </a:solidFill>
                <a:latin typeface="+mn-lt"/>
              </a:rPr>
              <a:t>Depende</a:t>
            </a:r>
            <a:r>
              <a:rPr lang="en-US" altLang="en-US" dirty="0">
                <a:solidFill>
                  <a:schemeClr val="tx1">
                    <a:lumMod val="75000"/>
                    <a:lumOff val="25000"/>
                  </a:schemeClr>
                </a:solidFill>
                <a:latin typeface="+mn-lt"/>
              </a:rPr>
              <a:t> de la </a:t>
            </a:r>
            <a:r>
              <a:rPr lang="en-US" altLang="en-US" dirty="0" err="1">
                <a:solidFill>
                  <a:schemeClr val="tx1">
                    <a:lumMod val="75000"/>
                    <a:lumOff val="25000"/>
                  </a:schemeClr>
                </a:solidFill>
                <a:latin typeface="+mn-lt"/>
              </a:rPr>
              <a:t>fuente</a:t>
            </a:r>
            <a:r>
              <a:rPr lang="en-US" altLang="en-US" dirty="0">
                <a:solidFill>
                  <a:schemeClr val="tx1">
                    <a:lumMod val="75000"/>
                    <a:lumOff val="25000"/>
                  </a:schemeClr>
                </a:solidFill>
                <a:latin typeface="+mn-lt"/>
              </a:rPr>
              <a:t> de </a:t>
            </a:r>
            <a:r>
              <a:rPr lang="en-US" altLang="en-US" dirty="0" err="1">
                <a:solidFill>
                  <a:schemeClr val="tx1">
                    <a:lumMod val="75000"/>
                    <a:lumOff val="25000"/>
                  </a:schemeClr>
                </a:solidFill>
                <a:latin typeface="+mn-lt"/>
              </a:rPr>
              <a:t>obtención</a:t>
            </a:r>
            <a:r>
              <a:rPr lang="en-US" altLang="en-US" dirty="0">
                <a:solidFill>
                  <a:schemeClr val="tx1">
                    <a:lumMod val="75000"/>
                    <a:lumOff val="25000"/>
                  </a:schemeClr>
                </a:solidFill>
                <a:latin typeface="+mn-lt"/>
              </a:rPr>
              <a:t>:</a:t>
            </a:r>
          </a:p>
          <a:p>
            <a:pPr lvl="1" defTabSz="914400" eaLnBrk="1" hangingPunct="1">
              <a:lnSpc>
                <a:spcPct val="90000"/>
              </a:lnSpc>
              <a:spcAft>
                <a:spcPts val="600"/>
              </a:spcAft>
              <a:buClr>
                <a:schemeClr val="accent1"/>
              </a:buClr>
              <a:buFont typeface="Calibri" panose="020F0502020204030204" pitchFamily="34" charset="0"/>
              <a:buChar char="ü"/>
            </a:pPr>
            <a:r>
              <a:rPr lang="en-US" altLang="en-US" u="sng" dirty="0">
                <a:solidFill>
                  <a:schemeClr val="tx1">
                    <a:lumMod val="75000"/>
                    <a:lumOff val="25000"/>
                  </a:schemeClr>
                </a:solidFill>
                <a:latin typeface="+mn-lt"/>
              </a:rPr>
              <a:t>Fuente de Agua Superficial</a:t>
            </a:r>
            <a:r>
              <a:rPr lang="en-US" altLang="en-US" dirty="0">
                <a:solidFill>
                  <a:schemeClr val="tx1">
                    <a:lumMod val="75000"/>
                    <a:lumOff val="25000"/>
                  </a:schemeClr>
                </a:solidFill>
                <a:latin typeface="+mn-lt"/>
              </a:rPr>
              <a:t>: </a:t>
            </a:r>
            <a:r>
              <a:rPr lang="en-US" altLang="en-US" dirty="0" err="1">
                <a:solidFill>
                  <a:schemeClr val="tx1">
                    <a:lumMod val="75000"/>
                    <a:lumOff val="25000"/>
                  </a:schemeClr>
                </a:solidFill>
                <a:latin typeface="+mn-lt"/>
              </a:rPr>
              <a:t>coste</a:t>
            </a:r>
            <a:r>
              <a:rPr lang="en-US" altLang="en-US" dirty="0">
                <a:solidFill>
                  <a:schemeClr val="tx1">
                    <a:lumMod val="75000"/>
                    <a:lumOff val="25000"/>
                  </a:schemeClr>
                </a:solidFill>
                <a:latin typeface="+mn-lt"/>
              </a:rPr>
              <a:t> de </a:t>
            </a:r>
            <a:r>
              <a:rPr lang="en-US" altLang="en-US" dirty="0" err="1">
                <a:solidFill>
                  <a:schemeClr val="tx1">
                    <a:lumMod val="75000"/>
                    <a:lumOff val="25000"/>
                  </a:schemeClr>
                </a:solidFill>
                <a:latin typeface="+mn-lt"/>
              </a:rPr>
              <a:t>obtención</a:t>
            </a:r>
            <a:r>
              <a:rPr lang="en-US" altLang="en-US" dirty="0">
                <a:solidFill>
                  <a:schemeClr val="tx1">
                    <a:lumMod val="75000"/>
                    <a:lumOff val="25000"/>
                  </a:schemeClr>
                </a:solidFill>
                <a:latin typeface="+mn-lt"/>
              </a:rPr>
              <a:t> </a:t>
            </a:r>
            <a:r>
              <a:rPr lang="en-US" altLang="en-US" dirty="0" err="1">
                <a:solidFill>
                  <a:schemeClr val="tx1">
                    <a:lumMod val="75000"/>
                    <a:lumOff val="25000"/>
                  </a:schemeClr>
                </a:solidFill>
                <a:latin typeface="+mn-lt"/>
              </a:rPr>
              <a:t>relativamente</a:t>
            </a:r>
            <a:r>
              <a:rPr lang="en-US" altLang="en-US" dirty="0">
                <a:solidFill>
                  <a:schemeClr val="tx1">
                    <a:lumMod val="75000"/>
                    <a:lumOff val="25000"/>
                  </a:schemeClr>
                </a:solidFill>
                <a:latin typeface="+mn-lt"/>
              </a:rPr>
              <a:t> </a:t>
            </a:r>
            <a:r>
              <a:rPr lang="en-US" altLang="en-US" dirty="0" err="1">
                <a:solidFill>
                  <a:schemeClr val="tx1">
                    <a:lumMod val="75000"/>
                    <a:lumOff val="25000"/>
                  </a:schemeClr>
                </a:solidFill>
                <a:latin typeface="+mn-lt"/>
              </a:rPr>
              <a:t>bajos</a:t>
            </a:r>
            <a:endParaRPr lang="en-US" altLang="en-US" dirty="0">
              <a:solidFill>
                <a:schemeClr val="tx1">
                  <a:lumMod val="75000"/>
                  <a:lumOff val="25000"/>
                </a:schemeClr>
              </a:solidFill>
              <a:latin typeface="+mn-lt"/>
            </a:endParaRPr>
          </a:p>
          <a:p>
            <a:pPr lvl="1" defTabSz="914400" eaLnBrk="1" hangingPunct="1">
              <a:lnSpc>
                <a:spcPct val="90000"/>
              </a:lnSpc>
              <a:spcAft>
                <a:spcPts val="600"/>
              </a:spcAft>
              <a:buClr>
                <a:schemeClr val="accent1"/>
              </a:buClr>
              <a:buFont typeface="Calibri" panose="020F0502020204030204" pitchFamily="34" charset="0"/>
              <a:buChar char="ü"/>
            </a:pPr>
            <a:r>
              <a:rPr lang="en-US" altLang="en-US" u="sng" dirty="0">
                <a:solidFill>
                  <a:schemeClr val="tx1">
                    <a:lumMod val="75000"/>
                    <a:lumOff val="25000"/>
                  </a:schemeClr>
                </a:solidFill>
                <a:latin typeface="+mn-lt"/>
              </a:rPr>
              <a:t>Fuente de Agua </a:t>
            </a:r>
            <a:r>
              <a:rPr lang="en-US" altLang="en-US" u="sng" dirty="0" err="1">
                <a:solidFill>
                  <a:schemeClr val="tx1">
                    <a:lumMod val="75000"/>
                    <a:lumOff val="25000"/>
                  </a:schemeClr>
                </a:solidFill>
                <a:latin typeface="+mn-lt"/>
              </a:rPr>
              <a:t>Subterránea</a:t>
            </a:r>
            <a:r>
              <a:rPr lang="en-US" altLang="en-US" dirty="0">
                <a:solidFill>
                  <a:schemeClr val="tx1">
                    <a:lumMod val="75000"/>
                    <a:lumOff val="25000"/>
                  </a:schemeClr>
                </a:solidFill>
                <a:latin typeface="+mn-lt"/>
              </a:rPr>
              <a:t>: </a:t>
            </a:r>
            <a:r>
              <a:rPr lang="en-US" altLang="en-US" dirty="0" err="1">
                <a:solidFill>
                  <a:schemeClr val="tx1">
                    <a:lumMod val="75000"/>
                    <a:lumOff val="25000"/>
                  </a:schemeClr>
                </a:solidFill>
                <a:latin typeface="+mn-lt"/>
              </a:rPr>
              <a:t>costes</a:t>
            </a:r>
            <a:r>
              <a:rPr lang="en-US" altLang="en-US" dirty="0">
                <a:solidFill>
                  <a:schemeClr val="tx1">
                    <a:lumMod val="75000"/>
                    <a:lumOff val="25000"/>
                  </a:schemeClr>
                </a:solidFill>
                <a:latin typeface="+mn-lt"/>
              </a:rPr>
              <a:t> </a:t>
            </a:r>
            <a:r>
              <a:rPr lang="en-US" altLang="en-US" dirty="0" err="1">
                <a:solidFill>
                  <a:schemeClr val="tx1">
                    <a:lumMod val="75000"/>
                    <a:lumOff val="25000"/>
                  </a:schemeClr>
                </a:solidFill>
                <a:latin typeface="+mn-lt"/>
              </a:rPr>
              <a:t>más</a:t>
            </a:r>
            <a:r>
              <a:rPr lang="en-US" altLang="en-US" dirty="0">
                <a:solidFill>
                  <a:schemeClr val="tx1">
                    <a:lumMod val="75000"/>
                    <a:lumOff val="25000"/>
                  </a:schemeClr>
                </a:solidFill>
                <a:latin typeface="+mn-lt"/>
              </a:rPr>
              <a:t> </a:t>
            </a:r>
            <a:r>
              <a:rPr lang="en-US" altLang="en-US" dirty="0" err="1">
                <a:solidFill>
                  <a:schemeClr val="tx1">
                    <a:lumMod val="75000"/>
                    <a:lumOff val="25000"/>
                  </a:schemeClr>
                </a:solidFill>
                <a:latin typeface="+mn-lt"/>
              </a:rPr>
              <a:t>elevados</a:t>
            </a:r>
            <a:r>
              <a:rPr lang="en-US" altLang="en-US" dirty="0">
                <a:solidFill>
                  <a:schemeClr val="tx1">
                    <a:lumMod val="75000"/>
                    <a:lumOff val="25000"/>
                  </a:schemeClr>
                </a:solidFill>
                <a:latin typeface="+mn-lt"/>
              </a:rPr>
              <a:t> </a:t>
            </a:r>
            <a:r>
              <a:rPr lang="en-US" altLang="en-US" dirty="0" err="1">
                <a:solidFill>
                  <a:schemeClr val="tx1">
                    <a:lumMod val="75000"/>
                    <a:lumOff val="25000"/>
                  </a:schemeClr>
                </a:solidFill>
                <a:latin typeface="+mn-lt"/>
              </a:rPr>
              <a:t>vinculados</a:t>
            </a:r>
            <a:r>
              <a:rPr lang="en-US" altLang="en-US" dirty="0">
                <a:solidFill>
                  <a:schemeClr val="tx1">
                    <a:lumMod val="75000"/>
                    <a:lumOff val="25000"/>
                  </a:schemeClr>
                </a:solidFill>
                <a:latin typeface="+mn-lt"/>
              </a:rPr>
              <a:t> al </a:t>
            </a:r>
            <a:r>
              <a:rPr lang="en-US" altLang="en-US" dirty="0" err="1">
                <a:solidFill>
                  <a:schemeClr val="tx1">
                    <a:lumMod val="75000"/>
                    <a:lumOff val="25000"/>
                  </a:schemeClr>
                </a:solidFill>
                <a:latin typeface="+mn-lt"/>
              </a:rPr>
              <a:t>coste</a:t>
            </a:r>
            <a:r>
              <a:rPr lang="en-US" altLang="en-US" dirty="0">
                <a:solidFill>
                  <a:schemeClr val="tx1">
                    <a:lumMod val="75000"/>
                    <a:lumOff val="25000"/>
                  </a:schemeClr>
                </a:solidFill>
                <a:latin typeface="+mn-lt"/>
              </a:rPr>
              <a:t> de la </a:t>
            </a:r>
            <a:r>
              <a:rPr lang="en-US" altLang="en-US" dirty="0" err="1">
                <a:solidFill>
                  <a:schemeClr val="tx1">
                    <a:lumMod val="75000"/>
                    <a:lumOff val="25000"/>
                  </a:schemeClr>
                </a:solidFill>
                <a:latin typeface="+mn-lt"/>
              </a:rPr>
              <a:t>energía</a:t>
            </a:r>
            <a:r>
              <a:rPr lang="en-US" altLang="en-US" dirty="0">
                <a:solidFill>
                  <a:schemeClr val="tx1">
                    <a:lumMod val="75000"/>
                    <a:lumOff val="25000"/>
                  </a:schemeClr>
                </a:solidFill>
                <a:latin typeface="+mn-lt"/>
              </a:rPr>
              <a:t> </a:t>
            </a:r>
            <a:r>
              <a:rPr lang="en-US" altLang="en-US" dirty="0" err="1">
                <a:solidFill>
                  <a:schemeClr val="tx1">
                    <a:lumMod val="75000"/>
                    <a:lumOff val="25000"/>
                  </a:schemeClr>
                </a:solidFill>
                <a:latin typeface="+mn-lt"/>
              </a:rPr>
              <a:t>eléctrica</a:t>
            </a:r>
            <a:r>
              <a:rPr lang="en-US" altLang="en-US" dirty="0">
                <a:solidFill>
                  <a:schemeClr val="tx1">
                    <a:lumMod val="75000"/>
                    <a:lumOff val="25000"/>
                  </a:schemeClr>
                </a:solidFill>
                <a:latin typeface="+mn-lt"/>
              </a:rPr>
              <a:t> y mano de </a:t>
            </a:r>
            <a:r>
              <a:rPr lang="en-US" altLang="en-US" dirty="0" err="1">
                <a:solidFill>
                  <a:schemeClr val="tx1">
                    <a:lumMod val="75000"/>
                    <a:lumOff val="25000"/>
                  </a:schemeClr>
                </a:solidFill>
                <a:latin typeface="+mn-lt"/>
              </a:rPr>
              <a:t>obra</a:t>
            </a:r>
            <a:r>
              <a:rPr lang="en-US" altLang="en-US" dirty="0">
                <a:solidFill>
                  <a:schemeClr val="tx1">
                    <a:lumMod val="75000"/>
                    <a:lumOff val="25000"/>
                  </a:schemeClr>
                </a:solidFill>
                <a:latin typeface="+mn-lt"/>
              </a:rPr>
              <a:t> entre </a:t>
            </a:r>
            <a:r>
              <a:rPr lang="en-US" altLang="en-US" dirty="0" err="1">
                <a:solidFill>
                  <a:schemeClr val="tx1">
                    <a:lumMod val="75000"/>
                    <a:lumOff val="25000"/>
                  </a:schemeClr>
                </a:solidFill>
                <a:latin typeface="+mn-lt"/>
              </a:rPr>
              <a:t>otros</a:t>
            </a:r>
            <a:r>
              <a:rPr lang="en-US" altLang="en-US" dirty="0">
                <a:solidFill>
                  <a:schemeClr val="tx1">
                    <a:lumMod val="75000"/>
                    <a:lumOff val="25000"/>
                  </a:schemeClr>
                </a:solidFill>
                <a:latin typeface="+mn-lt"/>
              </a:rPr>
              <a:t>.</a:t>
            </a:r>
          </a:p>
          <a:p>
            <a:pPr lvl="1" defTabSz="914400" eaLnBrk="1" hangingPunct="1">
              <a:lnSpc>
                <a:spcPct val="90000"/>
              </a:lnSpc>
              <a:spcAft>
                <a:spcPts val="600"/>
              </a:spcAft>
              <a:buClr>
                <a:schemeClr val="accent1"/>
              </a:buClr>
              <a:buFont typeface="Calibri" panose="020F0502020204030204" pitchFamily="34" charset="0"/>
              <a:buChar char="ü"/>
            </a:pPr>
            <a:r>
              <a:rPr lang="en-US" altLang="en-US" u="sng" dirty="0">
                <a:solidFill>
                  <a:schemeClr val="tx1">
                    <a:lumMod val="75000"/>
                    <a:lumOff val="25000"/>
                  </a:schemeClr>
                </a:solidFill>
                <a:latin typeface="+mn-lt"/>
              </a:rPr>
              <a:t>Fuente de Agua de </a:t>
            </a:r>
            <a:r>
              <a:rPr lang="en-US" altLang="en-US" u="sng" dirty="0" err="1">
                <a:solidFill>
                  <a:schemeClr val="tx1">
                    <a:lumMod val="75000"/>
                    <a:lumOff val="25000"/>
                  </a:schemeClr>
                </a:solidFill>
                <a:latin typeface="+mn-lt"/>
              </a:rPr>
              <a:t>Reúso</a:t>
            </a:r>
            <a:endParaRPr lang="en-US" altLang="en-US" u="sng" dirty="0">
              <a:solidFill>
                <a:schemeClr val="tx1">
                  <a:lumMod val="75000"/>
                  <a:lumOff val="25000"/>
                </a:schemeClr>
              </a:solidFill>
              <a:latin typeface="+mn-lt"/>
            </a:endParaRPr>
          </a:p>
          <a:p>
            <a:pPr lvl="1" defTabSz="914400" eaLnBrk="1" hangingPunct="1">
              <a:lnSpc>
                <a:spcPct val="90000"/>
              </a:lnSpc>
              <a:spcAft>
                <a:spcPts val="600"/>
              </a:spcAft>
              <a:buClr>
                <a:schemeClr val="accent1"/>
              </a:buClr>
              <a:buFont typeface="Calibri" panose="020F0502020204030204" pitchFamily="34" charset="0"/>
              <a:buChar char="ü"/>
            </a:pPr>
            <a:r>
              <a:rPr lang="en-US" altLang="en-US" u="sng" dirty="0">
                <a:solidFill>
                  <a:schemeClr val="tx1">
                    <a:lumMod val="75000"/>
                    <a:lumOff val="25000"/>
                  </a:schemeClr>
                </a:solidFill>
                <a:latin typeface="+mn-lt"/>
              </a:rPr>
              <a:t>Fuente de Agua </a:t>
            </a:r>
            <a:r>
              <a:rPr lang="en-US" altLang="en-US" u="sng" dirty="0" err="1">
                <a:solidFill>
                  <a:schemeClr val="tx1">
                    <a:lumMod val="75000"/>
                    <a:lumOff val="25000"/>
                  </a:schemeClr>
                </a:solidFill>
                <a:latin typeface="+mn-lt"/>
              </a:rPr>
              <a:t>Desalada</a:t>
            </a:r>
            <a:endParaRPr lang="en-US" altLang="en-US" u="sng" dirty="0">
              <a:solidFill>
                <a:schemeClr val="tx1">
                  <a:lumMod val="75000"/>
                  <a:lumOff val="25000"/>
                </a:schemeClr>
              </a:solidFill>
              <a:latin typeface="+mn-lt"/>
            </a:endParaRPr>
          </a:p>
        </p:txBody>
      </p:sp>
      <p:sp>
        <p:nvSpPr>
          <p:cNvPr id="86" name="Rectangle 85">
            <a:extLst>
              <a:ext uri="{FF2B5EF4-FFF2-40B4-BE49-F238E27FC236}">
                <a16:creationId xmlns:a16="http://schemas.microsoft.com/office/drawing/2014/main" id="{3FE9C285-56FB-4B36-8ECA-C2D6596AA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a:extLst>
              <a:ext uri="{FF2B5EF4-FFF2-40B4-BE49-F238E27FC236}">
                <a16:creationId xmlns:a16="http://schemas.microsoft.com/office/drawing/2014/main" id="{937C076B-00B1-4629-B27F-A86F9885F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1B95C55F-4286-4A2A-A05E-2D274D82F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EE2561D9-068B-4BC7-85F6-AE6A7C34B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id="{D61BACF2-0F18-493C-99AB-363E614710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1" name="Rectangle 80">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750" name="Text Box 5">
            <a:extLst>
              <a:ext uri="{FF2B5EF4-FFF2-40B4-BE49-F238E27FC236}">
                <a16:creationId xmlns:a16="http://schemas.microsoft.com/office/drawing/2014/main" id="{C4903A50-DCE8-4EA6-AB3A-DF5A0F89A5FF}"/>
              </a:ext>
            </a:extLst>
          </p:cNvPr>
          <p:cNvSpPr txBox="1">
            <a:spLocks noChangeArrowheads="1"/>
          </p:cNvSpPr>
          <p:nvPr/>
        </p:nvSpPr>
        <p:spPr bwMode="auto">
          <a:xfrm>
            <a:off x="492370" y="605896"/>
            <a:ext cx="3084844"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r>
              <a:rPr lang="en-US" altLang="en-US" sz="3600" spc="-50">
                <a:solidFill>
                  <a:srgbClr val="FFFFFF"/>
                </a:solidFill>
                <a:latin typeface="+mj-lt"/>
                <a:ea typeface="+mj-ea"/>
                <a:cs typeface="+mj-cs"/>
              </a:rPr>
              <a:t>Coste del Agua Superficial</a:t>
            </a:r>
          </a:p>
        </p:txBody>
      </p:sp>
      <p:sp>
        <p:nvSpPr>
          <p:cNvPr id="85" name="Rectangle 84">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748" name="Text Box 3">
            <a:extLst>
              <a:ext uri="{FF2B5EF4-FFF2-40B4-BE49-F238E27FC236}">
                <a16:creationId xmlns:a16="http://schemas.microsoft.com/office/drawing/2014/main" id="{8C60024D-8595-4663-A496-5FE45FCC3E3B}"/>
              </a:ext>
            </a:extLst>
          </p:cNvPr>
          <p:cNvSpPr txBox="1">
            <a:spLocks noChangeArrowheads="1"/>
          </p:cNvSpPr>
          <p:nvPr/>
        </p:nvSpPr>
        <p:spPr bwMode="auto">
          <a:xfrm>
            <a:off x="4742016" y="605896"/>
            <a:ext cx="6413663"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0" tIns="45720" rIns="0" bIns="45720" rtlCol="0" anchor="ctr">
            <a:normAutofit/>
          </a:bodyPr>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lvl="1" defTabSz="914400" eaLnBrk="1" hangingPunct="1">
              <a:lnSpc>
                <a:spcPct val="90000"/>
              </a:lnSpc>
              <a:spcAft>
                <a:spcPts val="600"/>
              </a:spcAft>
              <a:buClr>
                <a:schemeClr val="accent1"/>
              </a:buClr>
              <a:buFont typeface="Calibri" panose="020F0502020204030204" pitchFamily="34" charset="0"/>
            </a:pPr>
            <a:r>
              <a:rPr lang="en-US" altLang="en-US" sz="2000" dirty="0">
                <a:solidFill>
                  <a:schemeClr val="tx1">
                    <a:lumMod val="75000"/>
                    <a:lumOff val="25000"/>
                  </a:schemeClr>
                </a:solidFill>
                <a:latin typeface="+mn-lt"/>
              </a:rPr>
              <a:t>Se </a:t>
            </a:r>
            <a:r>
              <a:rPr lang="en-US" altLang="en-US" sz="2000" dirty="0" err="1">
                <a:solidFill>
                  <a:schemeClr val="tx1">
                    <a:lumMod val="75000"/>
                    <a:lumOff val="25000"/>
                  </a:schemeClr>
                </a:solidFill>
                <a:latin typeface="+mn-lt"/>
              </a:rPr>
              <a:t>puede</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agrupar</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en</a:t>
            </a:r>
            <a:r>
              <a:rPr lang="en-US" altLang="en-US" sz="2000" dirty="0">
                <a:solidFill>
                  <a:schemeClr val="tx1">
                    <a:lumMod val="75000"/>
                    <a:lumOff val="25000"/>
                  </a:schemeClr>
                </a:solidFill>
                <a:latin typeface="+mn-lt"/>
              </a:rPr>
              <a:t> los </a:t>
            </a:r>
            <a:r>
              <a:rPr lang="en-US" altLang="en-US" sz="2000" dirty="0" err="1">
                <a:solidFill>
                  <a:schemeClr val="tx1">
                    <a:lumMod val="75000"/>
                    <a:lumOff val="25000"/>
                  </a:schemeClr>
                </a:solidFill>
                <a:latin typeface="+mn-lt"/>
              </a:rPr>
              <a:t>siguientes</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conceptos</a:t>
            </a:r>
            <a:r>
              <a:rPr lang="en-US" altLang="en-US" sz="2000" dirty="0">
                <a:solidFill>
                  <a:schemeClr val="tx1">
                    <a:lumMod val="75000"/>
                    <a:lumOff val="25000"/>
                  </a:schemeClr>
                </a:solidFill>
                <a:latin typeface="+mn-lt"/>
              </a:rPr>
              <a:t>:</a:t>
            </a:r>
          </a:p>
          <a:p>
            <a:pPr marL="1200150" lvl="2" indent="-285750" defTabSz="914400" eaLnBrk="1" hangingPunct="1">
              <a:lnSpc>
                <a:spcPct val="90000"/>
              </a:lnSpc>
              <a:spcAft>
                <a:spcPts val="600"/>
              </a:spcAft>
              <a:buClr>
                <a:schemeClr val="accent1"/>
              </a:buClr>
              <a:buFont typeface="Arial" panose="020B0604020202020204" pitchFamily="34" charset="0"/>
              <a:buChar char="•"/>
            </a:pP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Amortización</a:t>
            </a:r>
            <a:r>
              <a:rPr lang="en-US" altLang="en-US" sz="2000" dirty="0">
                <a:solidFill>
                  <a:schemeClr val="tx1">
                    <a:lumMod val="75000"/>
                    <a:lumOff val="25000"/>
                  </a:schemeClr>
                </a:solidFill>
                <a:latin typeface="+mn-lt"/>
              </a:rPr>
              <a:t> de la </a:t>
            </a:r>
            <a:r>
              <a:rPr lang="en-US" altLang="en-US" sz="2000" dirty="0" err="1">
                <a:solidFill>
                  <a:schemeClr val="tx1">
                    <a:lumMod val="75000"/>
                    <a:lumOff val="25000"/>
                  </a:schemeClr>
                </a:solidFill>
                <a:latin typeface="+mn-lt"/>
              </a:rPr>
              <a:t>obra</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hidráulica</a:t>
            </a:r>
            <a:endParaRPr lang="en-US" altLang="en-US" sz="2000" dirty="0">
              <a:solidFill>
                <a:schemeClr val="tx1">
                  <a:lumMod val="75000"/>
                  <a:lumOff val="25000"/>
                </a:schemeClr>
              </a:solidFill>
              <a:latin typeface="+mn-lt"/>
            </a:endParaRPr>
          </a:p>
          <a:p>
            <a:pPr marL="1200150" lvl="2" indent="-285750" defTabSz="914400" eaLnBrk="1" hangingPunct="1">
              <a:lnSpc>
                <a:spcPct val="90000"/>
              </a:lnSpc>
              <a:spcAft>
                <a:spcPts val="600"/>
              </a:spcAft>
              <a:buClr>
                <a:schemeClr val="accent1"/>
              </a:buClr>
              <a:buFont typeface="Arial" panose="020B0604020202020204" pitchFamily="34" charset="0"/>
              <a:buChar char="•"/>
            </a:pP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Amortización</a:t>
            </a:r>
            <a:r>
              <a:rPr lang="en-US" altLang="en-US" sz="2000" dirty="0">
                <a:solidFill>
                  <a:schemeClr val="tx1">
                    <a:lumMod val="75000"/>
                    <a:lumOff val="25000"/>
                  </a:schemeClr>
                </a:solidFill>
                <a:latin typeface="+mn-lt"/>
              </a:rPr>
              <a:t> de los </a:t>
            </a:r>
            <a:r>
              <a:rPr lang="en-US" altLang="en-US" sz="2000" dirty="0" err="1">
                <a:solidFill>
                  <a:schemeClr val="tx1">
                    <a:lumMod val="75000"/>
                    <a:lumOff val="25000"/>
                  </a:schemeClr>
                </a:solidFill>
                <a:latin typeface="+mn-lt"/>
              </a:rPr>
              <a:t>canales</a:t>
            </a:r>
            <a:r>
              <a:rPr lang="en-US" altLang="en-US" sz="2000" dirty="0">
                <a:solidFill>
                  <a:schemeClr val="tx1">
                    <a:lumMod val="75000"/>
                    <a:lumOff val="25000"/>
                  </a:schemeClr>
                </a:solidFill>
                <a:latin typeface="+mn-lt"/>
              </a:rPr>
              <a:t> de </a:t>
            </a:r>
            <a:r>
              <a:rPr lang="en-US" altLang="en-US" sz="2000" dirty="0" err="1">
                <a:solidFill>
                  <a:schemeClr val="tx1">
                    <a:lumMod val="75000"/>
                    <a:lumOff val="25000"/>
                  </a:schemeClr>
                </a:solidFill>
                <a:latin typeface="+mn-lt"/>
              </a:rPr>
              <a:t>riego</a:t>
            </a:r>
            <a:endParaRPr lang="en-US" altLang="en-US" sz="2000" dirty="0">
              <a:solidFill>
                <a:schemeClr val="tx1">
                  <a:lumMod val="75000"/>
                  <a:lumOff val="25000"/>
                </a:schemeClr>
              </a:solidFill>
              <a:latin typeface="+mn-lt"/>
            </a:endParaRPr>
          </a:p>
          <a:p>
            <a:pPr marL="1200150" lvl="2" indent="-285750" defTabSz="914400" eaLnBrk="1" hangingPunct="1">
              <a:lnSpc>
                <a:spcPct val="90000"/>
              </a:lnSpc>
              <a:spcAft>
                <a:spcPts val="600"/>
              </a:spcAft>
              <a:buClr>
                <a:schemeClr val="accent1"/>
              </a:buClr>
              <a:buFont typeface="Arial" panose="020B0604020202020204" pitchFamily="34" charset="0"/>
              <a:buChar char="•"/>
            </a:pP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Mantenimiento</a:t>
            </a:r>
            <a:r>
              <a:rPr lang="en-US" altLang="en-US" sz="2000" dirty="0">
                <a:solidFill>
                  <a:schemeClr val="tx1">
                    <a:lumMod val="75000"/>
                    <a:lumOff val="25000"/>
                  </a:schemeClr>
                </a:solidFill>
                <a:latin typeface="+mn-lt"/>
              </a:rPr>
              <a:t> de las </a:t>
            </a:r>
            <a:r>
              <a:rPr lang="en-US" altLang="en-US" sz="2000" dirty="0" err="1">
                <a:solidFill>
                  <a:schemeClr val="tx1">
                    <a:lumMod val="75000"/>
                    <a:lumOff val="25000"/>
                  </a:schemeClr>
                </a:solidFill>
                <a:latin typeface="+mn-lt"/>
              </a:rPr>
              <a:t>instalaciones</a:t>
            </a:r>
            <a:endParaRPr lang="en-US" altLang="en-US" sz="2000" dirty="0">
              <a:solidFill>
                <a:schemeClr val="tx1">
                  <a:lumMod val="75000"/>
                  <a:lumOff val="25000"/>
                </a:schemeClr>
              </a:solidFill>
              <a:latin typeface="+mn-lt"/>
            </a:endParaRPr>
          </a:p>
          <a:p>
            <a:pPr marL="1200150" lvl="2" indent="-285750" defTabSz="914400" eaLnBrk="1" hangingPunct="1">
              <a:lnSpc>
                <a:spcPct val="90000"/>
              </a:lnSpc>
              <a:spcAft>
                <a:spcPts val="600"/>
              </a:spcAft>
              <a:buClr>
                <a:schemeClr val="accent1"/>
              </a:buClr>
              <a:buFont typeface="Arial" panose="020B0604020202020204" pitchFamily="34" charset="0"/>
              <a:buChar char="•"/>
            </a:pPr>
            <a:r>
              <a:rPr lang="en-US" altLang="en-US" sz="2000" dirty="0">
                <a:solidFill>
                  <a:schemeClr val="tx1">
                    <a:lumMod val="75000"/>
                    <a:lumOff val="25000"/>
                  </a:schemeClr>
                </a:solidFill>
                <a:latin typeface="+mn-lt"/>
              </a:rPr>
              <a:t> Mano de </a:t>
            </a:r>
            <a:r>
              <a:rPr lang="en-US" altLang="en-US" sz="2000" dirty="0" err="1">
                <a:solidFill>
                  <a:schemeClr val="tx1">
                    <a:lumMod val="75000"/>
                    <a:lumOff val="25000"/>
                  </a:schemeClr>
                </a:solidFill>
                <a:latin typeface="+mn-lt"/>
              </a:rPr>
              <a:t>obra</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vigilancia</a:t>
            </a:r>
            <a:r>
              <a:rPr lang="en-US" altLang="en-US" sz="2000" dirty="0">
                <a:solidFill>
                  <a:schemeClr val="tx1">
                    <a:lumMod val="75000"/>
                    <a:lumOff val="25000"/>
                  </a:schemeClr>
                </a:solidFill>
                <a:latin typeface="+mn-lt"/>
              </a:rPr>
              <a:t> y </a:t>
            </a:r>
            <a:r>
              <a:rPr lang="en-US" altLang="en-US" sz="2000" dirty="0" err="1">
                <a:solidFill>
                  <a:schemeClr val="tx1">
                    <a:lumMod val="75000"/>
                    <a:lumOff val="25000"/>
                  </a:schemeClr>
                </a:solidFill>
                <a:latin typeface="+mn-lt"/>
              </a:rPr>
              <a:t>gestión</a:t>
            </a:r>
            <a:r>
              <a:rPr lang="en-US" altLang="en-US" sz="2000" dirty="0">
                <a:solidFill>
                  <a:schemeClr val="tx1">
                    <a:lumMod val="75000"/>
                    <a:lumOff val="25000"/>
                  </a:schemeClr>
                </a:solidFill>
                <a:latin typeface="+mn-lt"/>
              </a:rPr>
              <a:t>)</a:t>
            </a:r>
          </a:p>
          <a:p>
            <a:pPr marL="1200150" lvl="2" indent="-285750" defTabSz="914400" eaLnBrk="1" hangingPunct="1">
              <a:lnSpc>
                <a:spcPct val="90000"/>
              </a:lnSpc>
              <a:spcAft>
                <a:spcPts val="600"/>
              </a:spcAft>
              <a:buClr>
                <a:schemeClr val="accent1"/>
              </a:buClr>
              <a:buFont typeface="Arial" panose="020B0604020202020204" pitchFamily="34" charset="0"/>
              <a:buChar char="•"/>
            </a:pP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Administración</a:t>
            </a:r>
            <a:endParaRPr lang="en-US" altLang="en-US" sz="2000" dirty="0">
              <a:solidFill>
                <a:schemeClr val="tx1">
                  <a:lumMod val="75000"/>
                  <a:lumOff val="25000"/>
                </a:schemeClr>
              </a:solidFill>
              <a:latin typeface="+mn-lt"/>
            </a:endParaRPr>
          </a:p>
          <a:p>
            <a:pPr marL="1200150" lvl="2" indent="-285750" defTabSz="914400" eaLnBrk="1" hangingPunct="1">
              <a:lnSpc>
                <a:spcPct val="90000"/>
              </a:lnSpc>
              <a:spcAft>
                <a:spcPts val="600"/>
              </a:spcAft>
              <a:buClr>
                <a:schemeClr val="accent1"/>
              </a:buClr>
              <a:buFont typeface="Arial" panose="020B0604020202020204" pitchFamily="34" charset="0"/>
              <a:buChar char="•"/>
            </a:pP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Energía</a:t>
            </a:r>
            <a:endParaRPr lang="en-US" altLang="en-US" sz="2000" dirty="0">
              <a:solidFill>
                <a:schemeClr val="tx1">
                  <a:lumMod val="75000"/>
                  <a:lumOff val="25000"/>
                </a:schemeClr>
              </a:solidFill>
              <a:latin typeface="+mn-lt"/>
            </a:endParaRPr>
          </a:p>
          <a:p>
            <a:pPr marL="1200150" lvl="2" indent="-285750" defTabSz="914400" eaLnBrk="1" hangingPunct="1">
              <a:lnSpc>
                <a:spcPct val="90000"/>
              </a:lnSpc>
              <a:spcAft>
                <a:spcPts val="600"/>
              </a:spcAft>
              <a:buClr>
                <a:schemeClr val="accent1"/>
              </a:buClr>
              <a:buFont typeface="Arial" panose="020B0604020202020204" pitchFamily="34" charset="0"/>
              <a:buChar char="•"/>
            </a:pP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Varios</a:t>
            </a:r>
            <a:r>
              <a:rPr lang="en-US" altLang="en-US" sz="2000" dirty="0">
                <a:solidFill>
                  <a:schemeClr val="tx1">
                    <a:lumMod val="75000"/>
                    <a:lumOff val="25000"/>
                  </a:schemeClr>
                </a:solidFill>
                <a:latin typeface="+mn-lt"/>
              </a:rPr>
              <a:t> e </a:t>
            </a:r>
            <a:r>
              <a:rPr lang="en-US" altLang="en-US" sz="2000" dirty="0" err="1">
                <a:solidFill>
                  <a:schemeClr val="tx1">
                    <a:lumMod val="75000"/>
                    <a:lumOff val="25000"/>
                  </a:schemeClr>
                </a:solidFill>
                <a:latin typeface="+mn-lt"/>
              </a:rPr>
              <a:t>imprevistos</a:t>
            </a:r>
            <a:endParaRPr lang="en-US" altLang="en-US" sz="2000" dirty="0">
              <a:solidFill>
                <a:schemeClr val="tx1">
                  <a:lumMod val="75000"/>
                  <a:lumOff val="25000"/>
                </a:schemeClr>
              </a:solidFill>
              <a:latin typeface="+mn-lt"/>
            </a:endParaRPr>
          </a:p>
          <a:p>
            <a:pPr lvl="2" defTabSz="914400" eaLnBrk="1" hangingPunct="1">
              <a:lnSpc>
                <a:spcPct val="90000"/>
              </a:lnSpc>
              <a:spcAft>
                <a:spcPts val="600"/>
              </a:spcAft>
              <a:buClr>
                <a:schemeClr val="accent1"/>
              </a:buClr>
              <a:buFont typeface="Calibri" panose="020F0502020204030204" pitchFamily="34" charset="0"/>
            </a:pPr>
            <a:r>
              <a:rPr lang="en-US" altLang="en-US" sz="2000" dirty="0" err="1">
                <a:solidFill>
                  <a:schemeClr val="tx1">
                    <a:lumMod val="75000"/>
                    <a:lumOff val="25000"/>
                  </a:schemeClr>
                </a:solidFill>
                <a:latin typeface="+mn-lt"/>
              </a:rPr>
              <a:t>En</a:t>
            </a:r>
            <a:r>
              <a:rPr lang="en-US" altLang="en-US" sz="2000" dirty="0">
                <a:solidFill>
                  <a:schemeClr val="tx1">
                    <a:lumMod val="75000"/>
                    <a:lumOff val="25000"/>
                  </a:schemeClr>
                </a:solidFill>
                <a:latin typeface="+mn-lt"/>
              </a:rPr>
              <a:t> general se </a:t>
            </a:r>
            <a:r>
              <a:rPr lang="en-US" altLang="en-US" sz="2000" dirty="0" err="1">
                <a:solidFill>
                  <a:schemeClr val="tx1">
                    <a:lumMod val="75000"/>
                    <a:lumOff val="25000"/>
                  </a:schemeClr>
                </a:solidFill>
                <a:latin typeface="+mn-lt"/>
              </a:rPr>
              <a:t>contabilizan</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en</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períodos</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anuales</a:t>
            </a:r>
            <a:r>
              <a:rPr lang="en-US" altLang="en-US" sz="2000" dirty="0">
                <a:solidFill>
                  <a:schemeClr val="tx1">
                    <a:lumMod val="75000"/>
                    <a:lumOff val="25000"/>
                  </a:schemeClr>
                </a:solidFill>
                <a:latin typeface="+mn-lt"/>
              </a:rPr>
              <a:t>.</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F53311A5-99DE-4393-9A6A-668B1A50F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Rectangle 77">
            <a:extLst>
              <a:ext uri="{FF2B5EF4-FFF2-40B4-BE49-F238E27FC236}">
                <a16:creationId xmlns:a16="http://schemas.microsoft.com/office/drawing/2014/main" id="{A4927983-BFBD-4CAA-A34E-2D3486ACF1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193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0" name="Straight Connector 79">
            <a:extLst>
              <a:ext uri="{FF2B5EF4-FFF2-40B4-BE49-F238E27FC236}">
                <a16:creationId xmlns:a16="http://schemas.microsoft.com/office/drawing/2014/main" id="{B40DF401-E6F0-4EFD-8C5C-6847352084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2" name="Rectangle 81">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774" name="Text Box 5">
            <a:extLst>
              <a:ext uri="{FF2B5EF4-FFF2-40B4-BE49-F238E27FC236}">
                <a16:creationId xmlns:a16="http://schemas.microsoft.com/office/drawing/2014/main" id="{6225581A-D3DC-41A9-BB0B-B09744130F4E}"/>
              </a:ext>
            </a:extLst>
          </p:cNvPr>
          <p:cNvSpPr txBox="1">
            <a:spLocks noChangeArrowheads="1"/>
          </p:cNvSpPr>
          <p:nvPr/>
        </p:nvSpPr>
        <p:spPr bwMode="auto">
          <a:xfrm>
            <a:off x="492370" y="516835"/>
            <a:ext cx="3084844" cy="57728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r>
              <a:rPr lang="en-US" altLang="en-US" sz="3600" spc="-50">
                <a:solidFill>
                  <a:srgbClr val="FFFFFF"/>
                </a:solidFill>
                <a:latin typeface="+mj-lt"/>
                <a:ea typeface="+mj-ea"/>
                <a:cs typeface="+mj-cs"/>
              </a:rPr>
              <a:t>Coste del Agua Superficial</a:t>
            </a:r>
          </a:p>
        </p:txBody>
      </p:sp>
      <p:sp>
        <p:nvSpPr>
          <p:cNvPr id="86" name="Rectangle 85">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32776" name="Text Box 3">
            <a:extLst>
              <a:ext uri="{FF2B5EF4-FFF2-40B4-BE49-F238E27FC236}">
                <a16:creationId xmlns:a16="http://schemas.microsoft.com/office/drawing/2014/main" id="{FB53AD35-1AB9-410C-8E26-222EA5DCD96E}"/>
              </a:ext>
            </a:extLst>
          </p:cNvPr>
          <p:cNvGraphicFramePr/>
          <p:nvPr>
            <p:extLst>
              <p:ext uri="{D42A27DB-BD31-4B8C-83A1-F6EECF244321}">
                <p14:modId xmlns:p14="http://schemas.microsoft.com/office/powerpoint/2010/main" val="3125357975"/>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2" name="Rectangle 138">
            <a:extLst>
              <a:ext uri="{FF2B5EF4-FFF2-40B4-BE49-F238E27FC236}">
                <a16:creationId xmlns:a16="http://schemas.microsoft.com/office/drawing/2014/main" id="{38247643-37AB-47DE-B7BD-7A64FEB13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3" name="Rectangle 140">
            <a:extLst>
              <a:ext uri="{FF2B5EF4-FFF2-40B4-BE49-F238E27FC236}">
                <a16:creationId xmlns:a16="http://schemas.microsoft.com/office/drawing/2014/main" id="{AEBC3119-F8E7-4266-91B8-7A1E808B4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154" name="Straight Connector 142">
            <a:extLst>
              <a:ext uri="{FF2B5EF4-FFF2-40B4-BE49-F238E27FC236}">
                <a16:creationId xmlns:a16="http://schemas.microsoft.com/office/drawing/2014/main" id="{57D15890-6502-4FAA-AB03-AFAC88EE29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149" name="Text Box 4">
            <a:extLst>
              <a:ext uri="{FF2B5EF4-FFF2-40B4-BE49-F238E27FC236}">
                <a16:creationId xmlns:a16="http://schemas.microsoft.com/office/drawing/2014/main" id="{651A4346-FA98-416D-81B0-9E9544C27ACC}"/>
              </a:ext>
            </a:extLst>
          </p:cNvPr>
          <p:cNvSpPr txBox="1">
            <a:spLocks noChangeArrowheads="1"/>
          </p:cNvSpPr>
          <p:nvPr/>
        </p:nvSpPr>
        <p:spPr bwMode="auto">
          <a:xfrm>
            <a:off x="1097280" y="286603"/>
            <a:ext cx="10058400" cy="145075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b">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r>
              <a:rPr lang="en-US" altLang="en-US" sz="4800" spc="-50">
                <a:solidFill>
                  <a:schemeClr val="tx1">
                    <a:lumMod val="75000"/>
                    <a:lumOff val="25000"/>
                  </a:schemeClr>
                </a:solidFill>
                <a:latin typeface="+mj-lt"/>
                <a:ea typeface="+mj-ea"/>
                <a:cs typeface="+mj-cs"/>
              </a:rPr>
              <a:t>INTRODUCCIÓN</a:t>
            </a:r>
          </a:p>
        </p:txBody>
      </p:sp>
      <p:sp>
        <p:nvSpPr>
          <p:cNvPr id="6150" name="Text Box 5">
            <a:extLst>
              <a:ext uri="{FF2B5EF4-FFF2-40B4-BE49-F238E27FC236}">
                <a16:creationId xmlns:a16="http://schemas.microsoft.com/office/drawing/2014/main" id="{09B533C2-BB0D-49F4-B45B-900E5D568D10}"/>
              </a:ext>
            </a:extLst>
          </p:cNvPr>
          <p:cNvSpPr txBox="1">
            <a:spLocks noChangeArrowheads="1"/>
          </p:cNvSpPr>
          <p:nvPr/>
        </p:nvSpPr>
        <p:spPr bwMode="auto">
          <a:xfrm>
            <a:off x="1097279" y="1845734"/>
            <a:ext cx="6454987" cy="40233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0" tIns="45720" rIns="0" bIns="45720" rtlCol="0">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90000"/>
              </a:lnSpc>
              <a:spcAft>
                <a:spcPts val="600"/>
              </a:spcAft>
              <a:buClr>
                <a:schemeClr val="accent1"/>
              </a:buClr>
              <a:buFont typeface="Calibri" panose="020F0502020204030204" pitchFamily="34" charset="0"/>
            </a:pPr>
            <a:r>
              <a:rPr lang="en-US" altLang="en-US" sz="2000" dirty="0" err="1">
                <a:solidFill>
                  <a:schemeClr val="tx1">
                    <a:lumMod val="75000"/>
                    <a:lumOff val="25000"/>
                  </a:schemeClr>
                </a:solidFill>
                <a:latin typeface="+mn-lt"/>
              </a:rPr>
              <a:t>En</a:t>
            </a:r>
            <a:r>
              <a:rPr lang="en-US" altLang="en-US" sz="2000" dirty="0">
                <a:solidFill>
                  <a:schemeClr val="tx1">
                    <a:lumMod val="75000"/>
                    <a:lumOff val="25000"/>
                  </a:schemeClr>
                </a:solidFill>
                <a:latin typeface="+mn-lt"/>
              </a:rPr>
              <a:t> la </a:t>
            </a:r>
            <a:r>
              <a:rPr lang="en-US" altLang="en-US" sz="2000" dirty="0" err="1">
                <a:solidFill>
                  <a:schemeClr val="tx1">
                    <a:lumMod val="75000"/>
                    <a:lumOff val="25000"/>
                  </a:schemeClr>
                </a:solidFill>
                <a:latin typeface="+mn-lt"/>
              </a:rPr>
              <a:t>actualidad</a:t>
            </a:r>
            <a:r>
              <a:rPr lang="en-US" altLang="en-US" sz="2000" dirty="0">
                <a:solidFill>
                  <a:schemeClr val="tx1">
                    <a:lumMod val="75000"/>
                    <a:lumOff val="25000"/>
                  </a:schemeClr>
                </a:solidFill>
                <a:latin typeface="+mn-lt"/>
              </a:rPr>
              <a:t> es </a:t>
            </a:r>
            <a:r>
              <a:rPr lang="en-US" altLang="en-US" sz="2000" dirty="0" err="1">
                <a:solidFill>
                  <a:schemeClr val="tx1">
                    <a:lumMod val="75000"/>
                    <a:lumOff val="25000"/>
                  </a:schemeClr>
                </a:solidFill>
                <a:latin typeface="+mn-lt"/>
              </a:rPr>
              <a:t>bastante</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generalizada</a:t>
            </a:r>
            <a:r>
              <a:rPr lang="en-US" altLang="en-US" sz="2000" dirty="0">
                <a:solidFill>
                  <a:schemeClr val="tx1">
                    <a:lumMod val="75000"/>
                    <a:lumOff val="25000"/>
                  </a:schemeClr>
                </a:solidFill>
                <a:latin typeface="+mn-lt"/>
              </a:rPr>
              <a:t> la </a:t>
            </a:r>
            <a:r>
              <a:rPr lang="en-US" altLang="en-US" sz="2000" dirty="0" err="1">
                <a:solidFill>
                  <a:schemeClr val="tx1">
                    <a:lumMod val="75000"/>
                    <a:lumOff val="25000"/>
                  </a:schemeClr>
                </a:solidFill>
                <a:latin typeface="+mn-lt"/>
              </a:rPr>
              <a:t>visión</a:t>
            </a:r>
            <a:r>
              <a:rPr lang="en-US" altLang="en-US" sz="2000" dirty="0">
                <a:solidFill>
                  <a:schemeClr val="tx1">
                    <a:lumMod val="75000"/>
                    <a:lumOff val="25000"/>
                  </a:schemeClr>
                </a:solidFill>
                <a:latin typeface="+mn-lt"/>
              </a:rPr>
              <a:t> que los mercados son las </a:t>
            </a:r>
            <a:r>
              <a:rPr lang="en-US" altLang="en-US" sz="2000" dirty="0" err="1">
                <a:solidFill>
                  <a:schemeClr val="tx1">
                    <a:lumMod val="75000"/>
                    <a:lumOff val="25000"/>
                  </a:schemeClr>
                </a:solidFill>
                <a:latin typeface="+mn-lt"/>
              </a:rPr>
              <a:t>instituciones</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más</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efectivas</a:t>
            </a:r>
            <a:r>
              <a:rPr lang="en-US" altLang="en-US" sz="2000" dirty="0">
                <a:solidFill>
                  <a:schemeClr val="tx1">
                    <a:lumMod val="75000"/>
                    <a:lumOff val="25000"/>
                  </a:schemeClr>
                </a:solidFill>
                <a:latin typeface="+mn-lt"/>
              </a:rPr>
              <a:t> y </a:t>
            </a:r>
            <a:r>
              <a:rPr lang="en-US" altLang="en-US" sz="2000" dirty="0" err="1">
                <a:solidFill>
                  <a:schemeClr val="tx1">
                    <a:lumMod val="75000"/>
                    <a:lumOff val="25000"/>
                  </a:schemeClr>
                </a:solidFill>
                <a:latin typeface="+mn-lt"/>
              </a:rPr>
              <a:t>eficientes</a:t>
            </a:r>
            <a:r>
              <a:rPr lang="en-US" altLang="en-US" sz="2000" dirty="0">
                <a:solidFill>
                  <a:schemeClr val="tx1">
                    <a:lumMod val="75000"/>
                    <a:lumOff val="25000"/>
                  </a:schemeClr>
                </a:solidFill>
                <a:latin typeface="+mn-lt"/>
              </a:rPr>
              <a:t> para </a:t>
            </a:r>
            <a:r>
              <a:rPr lang="en-US" altLang="en-US" sz="2000" dirty="0" err="1">
                <a:solidFill>
                  <a:schemeClr val="tx1">
                    <a:lumMod val="75000"/>
                    <a:lumOff val="25000"/>
                  </a:schemeClr>
                </a:solidFill>
                <a:latin typeface="+mn-lt"/>
              </a:rPr>
              <a:t>asignar</a:t>
            </a:r>
            <a:r>
              <a:rPr lang="en-US" altLang="en-US" sz="2000" dirty="0">
                <a:solidFill>
                  <a:schemeClr val="tx1">
                    <a:lumMod val="75000"/>
                    <a:lumOff val="25000"/>
                  </a:schemeClr>
                </a:solidFill>
                <a:latin typeface="+mn-lt"/>
              </a:rPr>
              <a:t> los </a:t>
            </a:r>
            <a:r>
              <a:rPr lang="en-US" altLang="en-US" sz="2000" dirty="0" err="1">
                <a:solidFill>
                  <a:schemeClr val="tx1">
                    <a:lumMod val="75000"/>
                    <a:lumOff val="25000"/>
                  </a:schemeClr>
                </a:solidFill>
                <a:latin typeface="+mn-lt"/>
              </a:rPr>
              <a:t>recursos</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escasos</a:t>
            </a:r>
            <a:r>
              <a:rPr lang="en-US" altLang="en-US" sz="2000" dirty="0">
                <a:solidFill>
                  <a:schemeClr val="tx1">
                    <a:lumMod val="75000"/>
                    <a:lumOff val="25000"/>
                  </a:schemeClr>
                </a:solidFill>
                <a:latin typeface="+mn-lt"/>
              </a:rPr>
              <a:t>, sin embargo, </a:t>
            </a:r>
            <a:r>
              <a:rPr lang="en-US" altLang="en-US" sz="2000" dirty="0" err="1">
                <a:solidFill>
                  <a:schemeClr val="tx1">
                    <a:lumMod val="75000"/>
                    <a:lumOff val="25000"/>
                  </a:schemeClr>
                </a:solidFill>
                <a:latin typeface="+mn-lt"/>
              </a:rPr>
              <a:t>sabemos</a:t>
            </a:r>
            <a:r>
              <a:rPr lang="en-US" altLang="en-US" sz="2000" dirty="0">
                <a:solidFill>
                  <a:schemeClr val="tx1">
                    <a:lumMod val="75000"/>
                    <a:lumOff val="25000"/>
                  </a:schemeClr>
                </a:solidFill>
                <a:latin typeface="+mn-lt"/>
              </a:rPr>
              <a:t> que </a:t>
            </a:r>
            <a:r>
              <a:rPr lang="en-US" altLang="en-US" sz="2000" dirty="0" err="1">
                <a:solidFill>
                  <a:schemeClr val="tx1">
                    <a:lumMod val="75000"/>
                    <a:lumOff val="25000"/>
                  </a:schemeClr>
                </a:solidFill>
                <a:latin typeface="+mn-lt"/>
              </a:rPr>
              <a:t>en</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presencia</a:t>
            </a:r>
            <a:r>
              <a:rPr lang="en-US" altLang="en-US" sz="2000" dirty="0">
                <a:solidFill>
                  <a:schemeClr val="tx1">
                    <a:lumMod val="75000"/>
                    <a:lumOff val="25000"/>
                  </a:schemeClr>
                </a:solidFill>
                <a:latin typeface="+mn-lt"/>
              </a:rPr>
              <a:t> de </a:t>
            </a:r>
            <a:r>
              <a:rPr lang="en-US" altLang="en-US" sz="2000" dirty="0" err="1">
                <a:solidFill>
                  <a:schemeClr val="tx1">
                    <a:lumMod val="75000"/>
                    <a:lumOff val="25000"/>
                  </a:schemeClr>
                </a:solidFill>
                <a:latin typeface="+mn-lt"/>
              </a:rPr>
              <a:t>externalidades</a:t>
            </a:r>
            <a:r>
              <a:rPr lang="en-US" altLang="en-US" sz="2000" dirty="0">
                <a:solidFill>
                  <a:schemeClr val="tx1">
                    <a:lumMod val="75000"/>
                    <a:lumOff val="25000"/>
                  </a:schemeClr>
                </a:solidFill>
                <a:latin typeface="+mn-lt"/>
              </a:rPr>
              <a:t>, los mercados no </a:t>
            </a:r>
            <a:r>
              <a:rPr lang="en-US" altLang="en-US" sz="2000" dirty="0" err="1">
                <a:solidFill>
                  <a:schemeClr val="tx1">
                    <a:lumMod val="75000"/>
                    <a:lumOff val="25000"/>
                  </a:schemeClr>
                </a:solidFill>
                <a:latin typeface="+mn-lt"/>
              </a:rPr>
              <a:t>producen</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asignaciones</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socialmente</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eficientes</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ejemplos</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contaminación</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congestión</a:t>
            </a:r>
            <a:r>
              <a:rPr lang="en-US" altLang="en-US" sz="2000" dirty="0">
                <a:solidFill>
                  <a:schemeClr val="tx1">
                    <a:lumMod val="75000"/>
                    <a:lumOff val="25000"/>
                  </a:schemeClr>
                </a:solidFill>
                <a:latin typeface="+mn-lt"/>
              </a:rPr>
              <a:t>, etc.).</a:t>
            </a:r>
          </a:p>
          <a:p>
            <a:pPr defTabSz="914400" eaLnBrk="1" hangingPunct="1">
              <a:lnSpc>
                <a:spcPct val="90000"/>
              </a:lnSpc>
              <a:spcAft>
                <a:spcPts val="600"/>
              </a:spcAft>
              <a:buClr>
                <a:schemeClr val="accent1"/>
              </a:buClr>
              <a:buFont typeface="Calibri" panose="020F0502020204030204" pitchFamily="34" charset="0"/>
            </a:pPr>
            <a:endParaRPr lang="en-US" altLang="en-US" sz="2000" dirty="0">
              <a:solidFill>
                <a:schemeClr val="tx1">
                  <a:lumMod val="75000"/>
                  <a:lumOff val="25000"/>
                </a:schemeClr>
              </a:solidFill>
              <a:latin typeface="+mn-lt"/>
            </a:endParaRPr>
          </a:p>
          <a:p>
            <a:pPr defTabSz="914400" eaLnBrk="1" hangingPunct="1">
              <a:lnSpc>
                <a:spcPct val="90000"/>
              </a:lnSpc>
              <a:spcAft>
                <a:spcPts val="600"/>
              </a:spcAft>
              <a:buClr>
                <a:schemeClr val="accent1"/>
              </a:buClr>
              <a:buFont typeface="Calibri" panose="020F0502020204030204" pitchFamily="34" charset="0"/>
            </a:pPr>
            <a:r>
              <a:rPr lang="en-US" altLang="en-US" sz="2000" dirty="0">
                <a:solidFill>
                  <a:schemeClr val="tx1">
                    <a:lumMod val="75000"/>
                    <a:lumOff val="25000"/>
                  </a:schemeClr>
                </a:solidFill>
                <a:latin typeface="+mn-lt"/>
              </a:rPr>
              <a:t>Para la </a:t>
            </a:r>
            <a:r>
              <a:rPr lang="en-US" altLang="en-US" sz="2000" dirty="0" err="1">
                <a:solidFill>
                  <a:schemeClr val="tx1">
                    <a:lumMod val="75000"/>
                    <a:lumOff val="25000"/>
                  </a:schemeClr>
                </a:solidFill>
                <a:latin typeface="+mn-lt"/>
              </a:rPr>
              <a:t>sociedad</a:t>
            </a:r>
            <a:r>
              <a:rPr lang="en-US" altLang="en-US" sz="2000" dirty="0">
                <a:solidFill>
                  <a:schemeClr val="tx1">
                    <a:lumMod val="75000"/>
                    <a:lumOff val="25000"/>
                  </a:schemeClr>
                </a:solidFill>
                <a:latin typeface="+mn-lt"/>
              </a:rPr>
              <a:t>, el </a:t>
            </a:r>
            <a:r>
              <a:rPr lang="en-US" altLang="en-US" sz="2000" dirty="0" err="1">
                <a:solidFill>
                  <a:schemeClr val="tx1">
                    <a:lumMod val="75000"/>
                    <a:lumOff val="25000"/>
                  </a:schemeClr>
                </a:solidFill>
                <a:latin typeface="+mn-lt"/>
              </a:rPr>
              <a:t>desafío</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medioambiental</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consiste</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en</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encontrar</a:t>
            </a:r>
            <a:r>
              <a:rPr lang="en-US" altLang="en-US" sz="2000" dirty="0">
                <a:solidFill>
                  <a:schemeClr val="tx1">
                    <a:lumMod val="75000"/>
                    <a:lumOff val="25000"/>
                  </a:schemeClr>
                </a:solidFill>
                <a:latin typeface="+mn-lt"/>
              </a:rPr>
              <a:t> los </a:t>
            </a:r>
            <a:r>
              <a:rPr lang="en-US" altLang="en-US" sz="2000" dirty="0" err="1">
                <a:solidFill>
                  <a:schemeClr val="tx1">
                    <a:lumMod val="75000"/>
                    <a:lumOff val="25000"/>
                  </a:schemeClr>
                </a:solidFill>
                <a:latin typeface="+mn-lt"/>
              </a:rPr>
              <a:t>niveles</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óptimos</a:t>
            </a:r>
            <a:r>
              <a:rPr lang="en-US" altLang="en-US" sz="2000" dirty="0">
                <a:solidFill>
                  <a:schemeClr val="tx1">
                    <a:lumMod val="75000"/>
                    <a:lumOff val="25000"/>
                  </a:schemeClr>
                </a:solidFill>
                <a:latin typeface="+mn-lt"/>
              </a:rPr>
              <a:t> de </a:t>
            </a:r>
            <a:r>
              <a:rPr lang="en-US" altLang="en-US" sz="2000" dirty="0" err="1">
                <a:solidFill>
                  <a:schemeClr val="tx1">
                    <a:lumMod val="75000"/>
                    <a:lumOff val="25000"/>
                  </a:schemeClr>
                </a:solidFill>
                <a:latin typeface="+mn-lt"/>
              </a:rPr>
              <a:t>contaminación</a:t>
            </a:r>
            <a:r>
              <a:rPr lang="en-US" altLang="en-US" sz="2000" dirty="0">
                <a:solidFill>
                  <a:schemeClr val="tx1">
                    <a:lumMod val="75000"/>
                    <a:lumOff val="25000"/>
                  </a:schemeClr>
                </a:solidFill>
                <a:latin typeface="+mn-lt"/>
              </a:rPr>
              <a:t>, que </a:t>
            </a:r>
            <a:r>
              <a:rPr lang="en-US" altLang="en-US" sz="2000" dirty="0" err="1">
                <a:solidFill>
                  <a:schemeClr val="tx1">
                    <a:lumMod val="75000"/>
                    <a:lumOff val="25000"/>
                  </a:schemeClr>
                </a:solidFill>
                <a:latin typeface="+mn-lt"/>
              </a:rPr>
              <a:t>surgen</a:t>
            </a:r>
            <a:r>
              <a:rPr lang="en-US" altLang="en-US" sz="2000" dirty="0">
                <a:solidFill>
                  <a:schemeClr val="tx1">
                    <a:lumMod val="75000"/>
                    <a:lumOff val="25000"/>
                  </a:schemeClr>
                </a:solidFill>
                <a:latin typeface="+mn-lt"/>
              </a:rPr>
              <a:t> de </a:t>
            </a:r>
            <a:r>
              <a:rPr lang="en-US" altLang="en-US" sz="2000" dirty="0" err="1">
                <a:solidFill>
                  <a:schemeClr val="tx1">
                    <a:lumMod val="75000"/>
                    <a:lumOff val="25000"/>
                  </a:schemeClr>
                </a:solidFill>
                <a:latin typeface="+mn-lt"/>
              </a:rPr>
              <a:t>comparar</a:t>
            </a:r>
            <a:r>
              <a:rPr lang="en-US" altLang="en-US" sz="2000" dirty="0">
                <a:solidFill>
                  <a:schemeClr val="tx1">
                    <a:lumMod val="75000"/>
                    <a:lumOff val="25000"/>
                  </a:schemeClr>
                </a:solidFill>
                <a:latin typeface="+mn-lt"/>
              </a:rPr>
              <a:t> los </a:t>
            </a:r>
            <a:r>
              <a:rPr lang="en-US" altLang="en-US" sz="2000" dirty="0" err="1">
                <a:solidFill>
                  <a:schemeClr val="tx1">
                    <a:lumMod val="75000"/>
                    <a:lumOff val="25000"/>
                  </a:schemeClr>
                </a:solidFill>
                <a:latin typeface="+mn-lt"/>
              </a:rPr>
              <a:t>beneficios</a:t>
            </a:r>
            <a:r>
              <a:rPr lang="en-US" altLang="en-US" sz="2000" dirty="0">
                <a:solidFill>
                  <a:schemeClr val="tx1">
                    <a:lumMod val="75000"/>
                    <a:lumOff val="25000"/>
                  </a:schemeClr>
                </a:solidFill>
                <a:latin typeface="+mn-lt"/>
              </a:rPr>
              <a:t> que </a:t>
            </a:r>
            <a:r>
              <a:rPr lang="en-US" altLang="en-US" sz="2000" dirty="0" err="1">
                <a:solidFill>
                  <a:schemeClr val="tx1">
                    <a:lumMod val="75000"/>
                    <a:lumOff val="25000"/>
                  </a:schemeClr>
                </a:solidFill>
                <a:latin typeface="+mn-lt"/>
              </a:rPr>
              <a:t>deriva</a:t>
            </a:r>
            <a:r>
              <a:rPr lang="en-US" altLang="en-US" sz="2000" dirty="0">
                <a:solidFill>
                  <a:schemeClr val="tx1">
                    <a:lumMod val="75000"/>
                    <a:lumOff val="25000"/>
                  </a:schemeClr>
                </a:solidFill>
                <a:latin typeface="+mn-lt"/>
              </a:rPr>
              <a:t> la </a:t>
            </a:r>
            <a:r>
              <a:rPr lang="en-US" altLang="en-US" sz="2000" dirty="0" err="1">
                <a:solidFill>
                  <a:schemeClr val="tx1">
                    <a:lumMod val="75000"/>
                    <a:lumOff val="25000"/>
                  </a:schemeClr>
                </a:solidFill>
                <a:latin typeface="+mn-lt"/>
              </a:rPr>
              <a:t>sociedad</a:t>
            </a:r>
            <a:r>
              <a:rPr lang="en-US" altLang="en-US" sz="2000" dirty="0">
                <a:solidFill>
                  <a:schemeClr val="tx1">
                    <a:lumMod val="75000"/>
                    <a:lumOff val="25000"/>
                  </a:schemeClr>
                </a:solidFill>
                <a:latin typeface="+mn-lt"/>
              </a:rPr>
              <a:t> de las </a:t>
            </a:r>
            <a:r>
              <a:rPr lang="en-US" altLang="en-US" sz="2000" dirty="0" err="1">
                <a:solidFill>
                  <a:schemeClr val="tx1">
                    <a:lumMod val="75000"/>
                    <a:lumOff val="25000"/>
                  </a:schemeClr>
                </a:solidFill>
                <a:latin typeface="+mn-lt"/>
              </a:rPr>
              <a:t>actividades</a:t>
            </a:r>
            <a:r>
              <a:rPr lang="en-US" altLang="en-US" sz="2000" dirty="0">
                <a:solidFill>
                  <a:schemeClr val="tx1">
                    <a:lumMod val="75000"/>
                    <a:lumOff val="25000"/>
                  </a:schemeClr>
                </a:solidFill>
                <a:latin typeface="+mn-lt"/>
              </a:rPr>
              <a:t> que </a:t>
            </a:r>
            <a:r>
              <a:rPr lang="en-US" altLang="en-US" sz="2000" dirty="0" err="1">
                <a:solidFill>
                  <a:schemeClr val="tx1">
                    <a:lumMod val="75000"/>
                    <a:lumOff val="25000"/>
                  </a:schemeClr>
                </a:solidFill>
                <a:latin typeface="+mn-lt"/>
              </a:rPr>
              <a:t>generan</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contaminación</a:t>
            </a:r>
            <a:r>
              <a:rPr lang="en-US" altLang="en-US" sz="2000" dirty="0">
                <a:solidFill>
                  <a:schemeClr val="tx1">
                    <a:lumMod val="75000"/>
                    <a:lumOff val="25000"/>
                  </a:schemeClr>
                </a:solidFill>
                <a:latin typeface="+mn-lt"/>
              </a:rPr>
              <a:t> con los </a:t>
            </a:r>
            <a:r>
              <a:rPr lang="en-US" altLang="en-US" sz="2000" dirty="0" err="1">
                <a:solidFill>
                  <a:schemeClr val="tx1">
                    <a:lumMod val="75000"/>
                    <a:lumOff val="25000"/>
                  </a:schemeClr>
                </a:solidFill>
                <a:latin typeface="+mn-lt"/>
              </a:rPr>
              <a:t>costos</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sociales</a:t>
            </a:r>
            <a:r>
              <a:rPr lang="en-US" altLang="en-US" sz="2000" dirty="0">
                <a:solidFill>
                  <a:schemeClr val="tx1">
                    <a:lumMod val="75000"/>
                    <a:lumOff val="25000"/>
                  </a:schemeClr>
                </a:solidFill>
                <a:latin typeface="+mn-lt"/>
              </a:rPr>
              <a:t> que la </a:t>
            </a:r>
            <a:r>
              <a:rPr lang="en-US" altLang="en-US" sz="2000" dirty="0" err="1">
                <a:solidFill>
                  <a:schemeClr val="tx1">
                    <a:lumMod val="75000"/>
                    <a:lumOff val="25000"/>
                  </a:schemeClr>
                </a:solidFill>
                <a:latin typeface="+mn-lt"/>
              </a:rPr>
              <a:t>contaminación</a:t>
            </a:r>
            <a:r>
              <a:rPr lang="en-US" altLang="en-US" sz="2000" dirty="0">
                <a:solidFill>
                  <a:schemeClr val="tx1">
                    <a:lumMod val="75000"/>
                    <a:lumOff val="25000"/>
                  </a:schemeClr>
                </a:solidFill>
                <a:latin typeface="+mn-lt"/>
              </a:rPr>
              <a:t> genera.</a:t>
            </a:r>
          </a:p>
        </p:txBody>
      </p:sp>
      <p:pic>
        <p:nvPicPr>
          <p:cNvPr id="2" name="Picture 1">
            <a:extLst>
              <a:ext uri="{FF2B5EF4-FFF2-40B4-BE49-F238E27FC236}">
                <a16:creationId xmlns:a16="http://schemas.microsoft.com/office/drawing/2014/main" id="{68AE9F1F-E8AD-4F22-9C83-96D30CBD20E2}"/>
              </a:ext>
            </a:extLst>
          </p:cNvPr>
          <p:cNvPicPr>
            <a:picLocks noChangeAspect="1"/>
          </p:cNvPicPr>
          <p:nvPr/>
        </p:nvPicPr>
        <p:blipFill rotWithShape="1">
          <a:blip r:embed="rId3"/>
          <a:srcRect l="24375" r="10864" b="-3"/>
          <a:stretch/>
        </p:blipFill>
        <p:spPr>
          <a:xfrm>
            <a:off x="8020570" y="1916318"/>
            <a:ext cx="3135109" cy="3471012"/>
          </a:xfrm>
          <a:prstGeom prst="rect">
            <a:avLst/>
          </a:prstGeom>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a:extLst>
              <a:ext uri="{FF2B5EF4-FFF2-40B4-BE49-F238E27FC236}">
                <a16:creationId xmlns:a16="http://schemas.microsoft.com/office/drawing/2014/main" id="{5696356B-DE34-4FCC-8C51-417A9BF111CD}"/>
              </a:ext>
            </a:extLst>
          </p:cNvPr>
          <p:cNvSpPr>
            <a:spLocks noChangeArrowheads="1"/>
          </p:cNvSpPr>
          <p:nvPr/>
        </p:nvSpPr>
        <p:spPr bwMode="auto">
          <a:xfrm>
            <a:off x="952501" y="215048"/>
            <a:ext cx="10287001" cy="794668"/>
          </a:xfrm>
          <a:prstGeom prst="rect">
            <a:avLst/>
          </a:prstGeom>
          <a:gradFill rotWithShape="0">
            <a:gsLst>
              <a:gs pos="0">
                <a:srgbClr val="006666"/>
              </a:gs>
              <a:gs pos="100000">
                <a:srgbClr val="FFFFFF"/>
              </a:gs>
            </a:gsLst>
            <a:lin ang="108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AR" altLang="en-US" sz="1905"/>
          </a:p>
        </p:txBody>
      </p:sp>
      <p:sp>
        <p:nvSpPr>
          <p:cNvPr id="33796" name="Text Box 3">
            <a:extLst>
              <a:ext uri="{FF2B5EF4-FFF2-40B4-BE49-F238E27FC236}">
                <a16:creationId xmlns:a16="http://schemas.microsoft.com/office/drawing/2014/main" id="{86358137-2F6D-4F8B-A51B-EED06F3D21D9}"/>
              </a:ext>
            </a:extLst>
          </p:cNvPr>
          <p:cNvSpPr txBox="1">
            <a:spLocks noChangeArrowheads="1"/>
          </p:cNvSpPr>
          <p:nvPr/>
        </p:nvSpPr>
        <p:spPr bwMode="auto">
          <a:xfrm>
            <a:off x="1337235" y="1090359"/>
            <a:ext cx="9310886" cy="499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1335" rIns="0" bIns="0"/>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lvl="1" eaLnBrk="1" hangingPunct="1">
              <a:buClr>
                <a:srgbClr val="FF0000"/>
              </a:buClr>
            </a:pPr>
            <a:r>
              <a:rPr lang="es-ES" altLang="en-US" sz="2540">
                <a:solidFill>
                  <a:schemeClr val="tx1"/>
                </a:solidFill>
                <a:cs typeface="Lucida Sans Unicode" panose="020B0602030504020204" pitchFamily="34" charset="0"/>
              </a:rPr>
              <a:t>Amortización y Mantenimiento de las instalaciones</a:t>
            </a:r>
          </a:p>
          <a:p>
            <a:pPr lvl="1" eaLnBrk="1" hangingPunct="1">
              <a:buClr>
                <a:srgbClr val="FF0000"/>
              </a:buClr>
            </a:pPr>
            <a:endParaRPr lang="es-ES" altLang="en-US" sz="2540">
              <a:solidFill>
                <a:schemeClr val="tx1"/>
              </a:solidFill>
              <a:cs typeface="Lucida Sans Unicode" panose="020B0602030504020204" pitchFamily="34" charset="0"/>
            </a:endParaRPr>
          </a:p>
          <a:p>
            <a:pPr lvl="1" algn="ctr" eaLnBrk="1" hangingPunct="1">
              <a:buClr>
                <a:srgbClr val="FF0000"/>
              </a:buClr>
            </a:pPr>
            <a:r>
              <a:rPr lang="es-ES" altLang="en-US" sz="2540">
                <a:solidFill>
                  <a:schemeClr val="tx1"/>
                </a:solidFill>
                <a:latin typeface="Times New Roman" panose="02020603050405020304" pitchFamily="18" charset="0"/>
                <a:ea typeface="Lucida Sans Unicode" panose="020B0602030504020204" pitchFamily="34" charset="0"/>
                <a:cs typeface="Times New Roman" panose="02020603050405020304" pitchFamily="18" charset="0"/>
              </a:rPr>
              <a:t> a = V [ i(1+i)</a:t>
            </a:r>
            <a:r>
              <a:rPr lang="es-ES" altLang="en-US" sz="2540" baseline="30000">
                <a:solidFill>
                  <a:schemeClr val="tx1"/>
                </a:solidFill>
                <a:latin typeface="Times New Roman" panose="02020603050405020304" pitchFamily="18" charset="0"/>
                <a:ea typeface="Lucida Sans Unicode" panose="020B0602030504020204" pitchFamily="34" charset="0"/>
                <a:cs typeface="Times New Roman" panose="02020603050405020304" pitchFamily="18" charset="0"/>
              </a:rPr>
              <a:t>n</a:t>
            </a:r>
            <a:r>
              <a:rPr lang="es-ES" altLang="en-US" sz="2540">
                <a:solidFill>
                  <a:schemeClr val="tx1"/>
                </a:solidFill>
                <a:latin typeface="Times New Roman" panose="02020603050405020304" pitchFamily="18" charset="0"/>
                <a:ea typeface="Lucida Sans Unicode" panose="020B0602030504020204" pitchFamily="34" charset="0"/>
                <a:cs typeface="Times New Roman" panose="02020603050405020304" pitchFamily="18" charset="0"/>
              </a:rPr>
              <a:t> ] / [(1+i)</a:t>
            </a:r>
            <a:r>
              <a:rPr lang="es-ES" altLang="en-US" sz="2540" baseline="30000">
                <a:solidFill>
                  <a:schemeClr val="tx1"/>
                </a:solidFill>
                <a:latin typeface="Times New Roman" panose="02020603050405020304" pitchFamily="18" charset="0"/>
                <a:ea typeface="Lucida Sans Unicode" panose="020B0602030504020204" pitchFamily="34" charset="0"/>
                <a:cs typeface="Times New Roman" panose="02020603050405020304" pitchFamily="18" charset="0"/>
              </a:rPr>
              <a:t>n</a:t>
            </a:r>
            <a:r>
              <a:rPr lang="es-ES" altLang="en-US" sz="2540">
                <a:solidFill>
                  <a:schemeClr val="tx1"/>
                </a:solidFill>
                <a:latin typeface="Times New Roman" panose="02020603050405020304" pitchFamily="18" charset="0"/>
                <a:ea typeface="Lucida Sans Unicode" panose="020B0602030504020204" pitchFamily="34" charset="0"/>
                <a:cs typeface="Times New Roman" panose="02020603050405020304" pitchFamily="18" charset="0"/>
              </a:rPr>
              <a:t> – 1]</a:t>
            </a:r>
          </a:p>
          <a:p>
            <a:pPr lvl="1" algn="just" eaLnBrk="1" hangingPunct="1">
              <a:buClr>
                <a:srgbClr val="FF0000"/>
              </a:buClr>
            </a:pPr>
            <a:endParaRPr lang="es-ES" altLang="en-US" sz="2540">
              <a:solidFill>
                <a:schemeClr val="tx1"/>
              </a:solidFill>
              <a:ea typeface="Lucida Sans Unicode" panose="020B0602030504020204" pitchFamily="34" charset="0"/>
              <a:cs typeface="Arial" panose="020B0604020202020204" pitchFamily="34" charset="0"/>
            </a:endParaRPr>
          </a:p>
          <a:p>
            <a:pPr lvl="1" algn="just" eaLnBrk="1" hangingPunct="1">
              <a:buClr>
                <a:srgbClr val="FF0000"/>
              </a:buClr>
            </a:pPr>
            <a:r>
              <a:rPr lang="es-ES" altLang="en-US" sz="2540">
                <a:solidFill>
                  <a:schemeClr val="tx1"/>
                </a:solidFill>
                <a:ea typeface="Lucida Sans Unicode" panose="020B0602030504020204" pitchFamily="34" charset="0"/>
                <a:cs typeface="Arial" panose="020B0604020202020204" pitchFamily="34" charset="0"/>
              </a:rPr>
              <a:t>Supuestos: </a:t>
            </a:r>
          </a:p>
          <a:p>
            <a:pPr lvl="1" algn="just" eaLnBrk="1" hangingPunct="1">
              <a:buClr>
                <a:srgbClr val="FF0000"/>
              </a:buClr>
              <a:buFont typeface="Wingdings" panose="05000000000000000000" pitchFamily="2" charset="2"/>
              <a:buChar char="ü"/>
            </a:pPr>
            <a:r>
              <a:rPr lang="es-ES" altLang="en-US" sz="2540">
                <a:solidFill>
                  <a:schemeClr val="tx1"/>
                </a:solidFill>
                <a:ea typeface="Lucida Sans Unicode" panose="020B0602030504020204" pitchFamily="34" charset="0"/>
                <a:cs typeface="Arial" panose="020B0604020202020204" pitchFamily="34" charset="0"/>
              </a:rPr>
              <a:t>Los intereses de la inversión están incluidos en la amortización</a:t>
            </a:r>
          </a:p>
          <a:p>
            <a:pPr lvl="1" algn="just" eaLnBrk="1" hangingPunct="1">
              <a:buClr>
                <a:srgbClr val="FF0000"/>
              </a:buClr>
              <a:buFont typeface="Wingdings" panose="05000000000000000000" pitchFamily="2" charset="2"/>
              <a:buChar char="ü"/>
            </a:pPr>
            <a:r>
              <a:rPr lang="es-ES" altLang="en-US" sz="2540">
                <a:solidFill>
                  <a:schemeClr val="tx1"/>
                </a:solidFill>
                <a:ea typeface="Lucida Sans Unicode" panose="020B0602030504020204" pitchFamily="34" charset="0"/>
                <a:cs typeface="Arial" panose="020B0604020202020204" pitchFamily="34" charset="0"/>
              </a:rPr>
              <a:t>La duración de la inversión es la misma que la duración del préstamo</a:t>
            </a:r>
          </a:p>
          <a:p>
            <a:pPr lvl="1" algn="just" eaLnBrk="1" hangingPunct="1">
              <a:buClr>
                <a:srgbClr val="FF0000"/>
              </a:buClr>
              <a:buFont typeface="Wingdings" panose="05000000000000000000" pitchFamily="2" charset="2"/>
              <a:buChar char="ü"/>
            </a:pPr>
            <a:r>
              <a:rPr lang="es-ES" altLang="en-US" sz="2540">
                <a:solidFill>
                  <a:schemeClr val="tx1"/>
                </a:solidFill>
                <a:ea typeface="Lucida Sans Unicode" panose="020B0602030504020204" pitchFamily="34" charset="0"/>
                <a:cs typeface="Arial" panose="020B0604020202020204" pitchFamily="34" charset="0"/>
              </a:rPr>
              <a:t>El coste de oportunidad del capital propio equivale a este tipo de interés.</a:t>
            </a:r>
          </a:p>
          <a:p>
            <a:pPr lvl="1" algn="just" eaLnBrk="1" hangingPunct="1">
              <a:buClr>
                <a:srgbClr val="FF0000"/>
              </a:buClr>
              <a:buFont typeface="Wingdings" panose="05000000000000000000" pitchFamily="2" charset="2"/>
              <a:buChar char="ü"/>
            </a:pPr>
            <a:r>
              <a:rPr lang="es-ES" altLang="en-US" sz="2540">
                <a:solidFill>
                  <a:schemeClr val="tx1"/>
                </a:solidFill>
                <a:ea typeface="Lucida Sans Unicode" panose="020B0602030504020204" pitchFamily="34" charset="0"/>
                <a:cs typeface="Arial" panose="020B0604020202020204" pitchFamily="34" charset="0"/>
              </a:rPr>
              <a:t>El valor residual es cero.</a:t>
            </a:r>
          </a:p>
          <a:p>
            <a:pPr lvl="1" eaLnBrk="1" hangingPunct="1">
              <a:lnSpc>
                <a:spcPts val="4762"/>
              </a:lnSpc>
              <a:buClr>
                <a:srgbClr val="FF0000"/>
              </a:buClr>
            </a:pPr>
            <a:endParaRPr lang="es-ES" altLang="en-US" sz="2540">
              <a:solidFill>
                <a:schemeClr val="tx1"/>
              </a:solidFill>
              <a:cs typeface="Lucida Sans Unicode" panose="020B0602030504020204" pitchFamily="34" charset="0"/>
            </a:endParaRPr>
          </a:p>
          <a:p>
            <a:pPr lvl="1" eaLnBrk="1" hangingPunct="1">
              <a:lnSpc>
                <a:spcPts val="4762"/>
              </a:lnSpc>
              <a:buClr>
                <a:srgbClr val="FF0000"/>
              </a:buClr>
            </a:pPr>
            <a:endParaRPr lang="es-ES" altLang="en-US" sz="2540">
              <a:solidFill>
                <a:schemeClr val="tx1"/>
              </a:solidFill>
              <a:cs typeface="Lucida Sans Unicode" panose="020B0602030504020204" pitchFamily="34" charset="0"/>
            </a:endParaRPr>
          </a:p>
        </p:txBody>
      </p:sp>
      <p:sp>
        <p:nvSpPr>
          <p:cNvPr id="33798" name="Text Box 5">
            <a:extLst>
              <a:ext uri="{FF2B5EF4-FFF2-40B4-BE49-F238E27FC236}">
                <a16:creationId xmlns:a16="http://schemas.microsoft.com/office/drawing/2014/main" id="{CA08D058-25E7-44A4-847C-C190C7E4B4ED}"/>
              </a:ext>
            </a:extLst>
          </p:cNvPr>
          <p:cNvSpPr txBox="1">
            <a:spLocks noChangeArrowheads="1"/>
          </p:cNvSpPr>
          <p:nvPr/>
        </p:nvSpPr>
        <p:spPr bwMode="auto">
          <a:xfrm>
            <a:off x="7062875" y="408256"/>
            <a:ext cx="4112784" cy="50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8668"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eaLnBrk="1" hangingPunct="1">
              <a:lnSpc>
                <a:spcPct val="95000"/>
              </a:lnSpc>
            </a:pPr>
            <a:r>
              <a:rPr lang="es-ES" altLang="en-US" sz="2540">
                <a:solidFill>
                  <a:srgbClr val="FFFFFF"/>
                </a:solidFill>
                <a:cs typeface="Lucida Sans Unicode" panose="020B0602030504020204" pitchFamily="34" charset="0"/>
              </a:rPr>
              <a:t>Coste del Agua Superficial</a:t>
            </a:r>
          </a:p>
        </p:txBody>
      </p:sp>
      <p:sp>
        <p:nvSpPr>
          <p:cNvPr id="33799" name="Rectangle 2">
            <a:extLst>
              <a:ext uri="{FF2B5EF4-FFF2-40B4-BE49-F238E27FC236}">
                <a16:creationId xmlns:a16="http://schemas.microsoft.com/office/drawing/2014/main" id="{270A8CD1-87FD-4E3E-A3DB-CC2FEE89A34C}"/>
              </a:ext>
            </a:extLst>
          </p:cNvPr>
          <p:cNvSpPr>
            <a:spLocks noChangeArrowheads="1"/>
          </p:cNvSpPr>
          <p:nvPr/>
        </p:nvSpPr>
        <p:spPr bwMode="auto">
          <a:xfrm>
            <a:off x="952501" y="49184"/>
            <a:ext cx="184731" cy="38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AR" altLang="en-US" sz="1905"/>
          </a:p>
        </p:txBody>
      </p:sp>
      <p:sp>
        <p:nvSpPr>
          <p:cNvPr id="33800" name="Rectangle 3">
            <a:extLst>
              <a:ext uri="{FF2B5EF4-FFF2-40B4-BE49-F238E27FC236}">
                <a16:creationId xmlns:a16="http://schemas.microsoft.com/office/drawing/2014/main" id="{D9EE780D-54CD-440D-B902-31D34237419F}"/>
              </a:ext>
            </a:extLst>
          </p:cNvPr>
          <p:cNvSpPr>
            <a:spLocks noChangeArrowheads="1"/>
          </p:cNvSpPr>
          <p:nvPr/>
        </p:nvSpPr>
        <p:spPr bwMode="auto">
          <a:xfrm>
            <a:off x="952501" y="452398"/>
            <a:ext cx="184731" cy="38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s-AR" altLang="en-US" sz="1905"/>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a:extLst>
              <a:ext uri="{FF2B5EF4-FFF2-40B4-BE49-F238E27FC236}">
                <a16:creationId xmlns:a16="http://schemas.microsoft.com/office/drawing/2014/main" id="{E4C7784E-9262-4648-91E6-A08D6777D0C6}"/>
              </a:ext>
            </a:extLst>
          </p:cNvPr>
          <p:cNvSpPr>
            <a:spLocks noChangeArrowheads="1"/>
          </p:cNvSpPr>
          <p:nvPr/>
        </p:nvSpPr>
        <p:spPr bwMode="auto">
          <a:xfrm>
            <a:off x="952501" y="215048"/>
            <a:ext cx="10287001" cy="794668"/>
          </a:xfrm>
          <a:prstGeom prst="rect">
            <a:avLst/>
          </a:prstGeom>
          <a:gradFill rotWithShape="0">
            <a:gsLst>
              <a:gs pos="0">
                <a:srgbClr val="006666"/>
              </a:gs>
              <a:gs pos="100000">
                <a:srgbClr val="FFFFFF"/>
              </a:gs>
            </a:gsLst>
            <a:lin ang="108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AR" altLang="en-US" sz="1905"/>
          </a:p>
        </p:txBody>
      </p:sp>
      <p:sp>
        <p:nvSpPr>
          <p:cNvPr id="34820" name="Text Box 3">
            <a:extLst>
              <a:ext uri="{FF2B5EF4-FFF2-40B4-BE49-F238E27FC236}">
                <a16:creationId xmlns:a16="http://schemas.microsoft.com/office/drawing/2014/main" id="{4E25A6EC-B0FC-452E-BEFB-70869FB9424B}"/>
              </a:ext>
            </a:extLst>
          </p:cNvPr>
          <p:cNvSpPr txBox="1">
            <a:spLocks noChangeArrowheads="1"/>
          </p:cNvSpPr>
          <p:nvPr/>
        </p:nvSpPr>
        <p:spPr bwMode="auto">
          <a:xfrm>
            <a:off x="1337235" y="1090359"/>
            <a:ext cx="9310886" cy="499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1335" rIns="0" bIns="0"/>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lvl="1" eaLnBrk="1" hangingPunct="1">
              <a:buClr>
                <a:srgbClr val="FF0000"/>
              </a:buClr>
            </a:pPr>
            <a:r>
              <a:rPr lang="es-ES" altLang="en-US" sz="2540" dirty="0">
                <a:solidFill>
                  <a:schemeClr val="tx1"/>
                </a:solidFill>
                <a:cs typeface="Lucida Sans Unicode" panose="020B0602030504020204" pitchFamily="34" charset="0"/>
              </a:rPr>
              <a:t>Costes Variables</a:t>
            </a:r>
          </a:p>
          <a:p>
            <a:pPr lvl="1" eaLnBrk="1" hangingPunct="1">
              <a:buClr>
                <a:srgbClr val="FF0000"/>
              </a:buClr>
            </a:pPr>
            <a:endParaRPr lang="es-ES" altLang="en-US" sz="2540" dirty="0">
              <a:solidFill>
                <a:schemeClr val="tx1"/>
              </a:solidFill>
              <a:cs typeface="Lucida Sans Unicode" panose="020B0602030504020204" pitchFamily="34" charset="0"/>
            </a:endParaRPr>
          </a:p>
          <a:p>
            <a:pPr lvl="1" algn="just" eaLnBrk="1" hangingPunct="1">
              <a:lnSpc>
                <a:spcPct val="150000"/>
              </a:lnSpc>
              <a:buClr>
                <a:srgbClr val="FF0000"/>
              </a:buClr>
              <a:buFont typeface="Wingdings" panose="05000000000000000000" pitchFamily="2" charset="2"/>
              <a:buChar char="ü"/>
            </a:pPr>
            <a:r>
              <a:rPr lang="es-ES" altLang="en-US" sz="2540" dirty="0">
                <a:solidFill>
                  <a:schemeClr val="tx1"/>
                </a:solidFill>
                <a:ea typeface="Lucida Sans Unicode" panose="020B0602030504020204" pitchFamily="34" charset="0"/>
                <a:cs typeface="Arial" panose="020B0604020202020204" pitchFamily="34" charset="0"/>
              </a:rPr>
              <a:t> </a:t>
            </a:r>
            <a:r>
              <a:rPr lang="es-ES" altLang="en-US" sz="2540" i="1" dirty="0">
                <a:solidFill>
                  <a:schemeClr val="tx1"/>
                </a:solidFill>
                <a:ea typeface="Lucida Sans Unicode" panose="020B0602030504020204" pitchFamily="34" charset="0"/>
                <a:cs typeface="Arial" panose="020B0604020202020204" pitchFamily="34" charset="0"/>
              </a:rPr>
              <a:t>La energía eléctrica</a:t>
            </a:r>
            <a:r>
              <a:rPr lang="es-ES" altLang="en-US" sz="2540" dirty="0">
                <a:solidFill>
                  <a:schemeClr val="tx1"/>
                </a:solidFill>
                <a:ea typeface="Lucida Sans Unicode" panose="020B0602030504020204" pitchFamily="34" charset="0"/>
                <a:cs typeface="Arial" panose="020B0604020202020204" pitchFamily="34" charset="0"/>
              </a:rPr>
              <a:t>: es el más importante. Depende de el precio de la energía.</a:t>
            </a:r>
          </a:p>
          <a:p>
            <a:pPr lvl="1" algn="just" eaLnBrk="1" hangingPunct="1">
              <a:lnSpc>
                <a:spcPct val="200000"/>
              </a:lnSpc>
              <a:buClr>
                <a:srgbClr val="FF0000"/>
              </a:buClr>
              <a:buFont typeface="Wingdings" panose="05000000000000000000" pitchFamily="2" charset="2"/>
              <a:buChar char="ü"/>
            </a:pPr>
            <a:r>
              <a:rPr lang="es-ES" altLang="en-US" sz="2540" i="1" dirty="0">
                <a:solidFill>
                  <a:schemeClr val="tx1"/>
                </a:solidFill>
                <a:ea typeface="Lucida Sans Unicode" panose="020B0602030504020204" pitchFamily="34" charset="0"/>
                <a:cs typeface="Arial" panose="020B0604020202020204" pitchFamily="34" charset="0"/>
              </a:rPr>
              <a:t>Coste de mano de obra</a:t>
            </a:r>
          </a:p>
          <a:p>
            <a:pPr lvl="1" algn="just" eaLnBrk="1" hangingPunct="1">
              <a:lnSpc>
                <a:spcPct val="200000"/>
              </a:lnSpc>
              <a:buClr>
                <a:srgbClr val="FF0000"/>
              </a:buClr>
              <a:buFont typeface="Wingdings" panose="05000000000000000000" pitchFamily="2" charset="2"/>
              <a:buChar char="ü"/>
            </a:pPr>
            <a:r>
              <a:rPr lang="es-ES" altLang="en-US" sz="2540" i="1" dirty="0">
                <a:solidFill>
                  <a:schemeClr val="tx1"/>
                </a:solidFill>
                <a:ea typeface="Lucida Sans Unicode" panose="020B0602030504020204" pitchFamily="34" charset="0"/>
                <a:cs typeface="Arial" panose="020B0604020202020204" pitchFamily="34" charset="0"/>
              </a:rPr>
              <a:t>Coste de administración </a:t>
            </a:r>
          </a:p>
          <a:p>
            <a:pPr lvl="1" algn="just" eaLnBrk="1" hangingPunct="1">
              <a:lnSpc>
                <a:spcPct val="200000"/>
              </a:lnSpc>
              <a:buClr>
                <a:srgbClr val="FF0000"/>
              </a:buClr>
              <a:buFont typeface="Wingdings" panose="05000000000000000000" pitchFamily="2" charset="2"/>
              <a:buChar char="ü"/>
            </a:pPr>
            <a:r>
              <a:rPr lang="es-ES" altLang="en-US" sz="2540" i="1" dirty="0">
                <a:solidFill>
                  <a:schemeClr val="tx1"/>
                </a:solidFill>
                <a:ea typeface="Lucida Sans Unicode" panose="020B0602030504020204" pitchFamily="34" charset="0"/>
                <a:cs typeface="Arial" panose="020B0604020202020204" pitchFamily="34" charset="0"/>
              </a:rPr>
              <a:t>Etc</a:t>
            </a:r>
            <a:r>
              <a:rPr lang="es-ES" altLang="en-US" sz="2540" dirty="0">
                <a:solidFill>
                  <a:schemeClr val="tx1"/>
                </a:solidFill>
                <a:ea typeface="Lucida Sans Unicode" panose="020B0602030504020204" pitchFamily="34" charset="0"/>
                <a:cs typeface="Arial" panose="020B0604020202020204" pitchFamily="34" charset="0"/>
              </a:rPr>
              <a:t>.</a:t>
            </a:r>
          </a:p>
          <a:p>
            <a:pPr lvl="1" algn="just" eaLnBrk="1" hangingPunct="1">
              <a:buClr>
                <a:srgbClr val="FF0000"/>
              </a:buClr>
              <a:buFont typeface="Wingdings" panose="05000000000000000000" pitchFamily="2" charset="2"/>
              <a:buChar char="ü"/>
            </a:pPr>
            <a:endParaRPr lang="es-ES" altLang="en-US" sz="2540" dirty="0">
              <a:solidFill>
                <a:schemeClr val="tx1"/>
              </a:solidFill>
              <a:cs typeface="Lucida Sans Unicode" panose="020B0602030504020204" pitchFamily="34" charset="0"/>
            </a:endParaRPr>
          </a:p>
          <a:p>
            <a:pPr lvl="1" eaLnBrk="1" hangingPunct="1">
              <a:lnSpc>
                <a:spcPts val="4762"/>
              </a:lnSpc>
              <a:buClr>
                <a:srgbClr val="FF0000"/>
              </a:buClr>
            </a:pPr>
            <a:endParaRPr lang="es-ES" altLang="en-US" sz="2540" dirty="0">
              <a:solidFill>
                <a:schemeClr val="tx1"/>
              </a:solidFill>
              <a:cs typeface="Lucida Sans Unicode" panose="020B0602030504020204" pitchFamily="34" charset="0"/>
            </a:endParaRPr>
          </a:p>
        </p:txBody>
      </p:sp>
      <p:sp>
        <p:nvSpPr>
          <p:cNvPr id="34822" name="Text Box 5">
            <a:extLst>
              <a:ext uri="{FF2B5EF4-FFF2-40B4-BE49-F238E27FC236}">
                <a16:creationId xmlns:a16="http://schemas.microsoft.com/office/drawing/2014/main" id="{B82624C7-F785-4E6C-A871-2D14D4E544D0}"/>
              </a:ext>
            </a:extLst>
          </p:cNvPr>
          <p:cNvSpPr txBox="1">
            <a:spLocks noChangeArrowheads="1"/>
          </p:cNvSpPr>
          <p:nvPr/>
        </p:nvSpPr>
        <p:spPr bwMode="auto">
          <a:xfrm>
            <a:off x="7062875" y="408256"/>
            <a:ext cx="4112784" cy="50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8668"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eaLnBrk="1" hangingPunct="1">
              <a:lnSpc>
                <a:spcPct val="95000"/>
              </a:lnSpc>
            </a:pPr>
            <a:r>
              <a:rPr lang="es-ES" altLang="en-US" sz="2540">
                <a:solidFill>
                  <a:srgbClr val="FFFFFF"/>
                </a:solidFill>
                <a:cs typeface="Lucida Sans Unicode" panose="020B0602030504020204" pitchFamily="34" charset="0"/>
              </a:rPr>
              <a:t>Coste del Agua Superficial</a:t>
            </a:r>
          </a:p>
        </p:txBody>
      </p:sp>
      <p:sp>
        <p:nvSpPr>
          <p:cNvPr id="34823" name="Rectangle 2">
            <a:extLst>
              <a:ext uri="{FF2B5EF4-FFF2-40B4-BE49-F238E27FC236}">
                <a16:creationId xmlns:a16="http://schemas.microsoft.com/office/drawing/2014/main" id="{C44F2E1C-5323-4684-803F-D2259E33C3F4}"/>
              </a:ext>
            </a:extLst>
          </p:cNvPr>
          <p:cNvSpPr>
            <a:spLocks noChangeArrowheads="1"/>
          </p:cNvSpPr>
          <p:nvPr/>
        </p:nvSpPr>
        <p:spPr bwMode="auto">
          <a:xfrm>
            <a:off x="952501" y="49184"/>
            <a:ext cx="184731" cy="38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AR" altLang="en-US" sz="1905"/>
          </a:p>
        </p:txBody>
      </p:sp>
      <p:sp>
        <p:nvSpPr>
          <p:cNvPr id="34824" name="Rectangle 3">
            <a:extLst>
              <a:ext uri="{FF2B5EF4-FFF2-40B4-BE49-F238E27FC236}">
                <a16:creationId xmlns:a16="http://schemas.microsoft.com/office/drawing/2014/main" id="{1F29B1A3-EDA4-4B6B-A34F-6D84DCEE6037}"/>
              </a:ext>
            </a:extLst>
          </p:cNvPr>
          <p:cNvSpPr>
            <a:spLocks noChangeArrowheads="1"/>
          </p:cNvSpPr>
          <p:nvPr/>
        </p:nvSpPr>
        <p:spPr bwMode="auto">
          <a:xfrm>
            <a:off x="952501" y="452398"/>
            <a:ext cx="184731" cy="38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s-AR" altLang="en-US" sz="1905"/>
          </a:p>
        </p:txBody>
      </p:sp>
      <p:pic>
        <p:nvPicPr>
          <p:cNvPr id="34825" name="Picture 9">
            <a:extLst>
              <a:ext uri="{FF2B5EF4-FFF2-40B4-BE49-F238E27FC236}">
                <a16:creationId xmlns:a16="http://schemas.microsoft.com/office/drawing/2014/main" id="{29B09C1E-426E-4B0C-ABC2-76135B0856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7309" y="3993501"/>
            <a:ext cx="2610811" cy="19555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1B95C55F-4286-4A2A-A05E-2D274D82F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Rectangle 79">
            <a:extLst>
              <a:ext uri="{FF2B5EF4-FFF2-40B4-BE49-F238E27FC236}">
                <a16:creationId xmlns:a16="http://schemas.microsoft.com/office/drawing/2014/main" id="{EE2561D9-068B-4BC7-85F6-AE6A7C34B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2" name="Straight Connector 81">
            <a:extLst>
              <a:ext uri="{FF2B5EF4-FFF2-40B4-BE49-F238E27FC236}">
                <a16:creationId xmlns:a16="http://schemas.microsoft.com/office/drawing/2014/main" id="{D61BACF2-0F18-493C-99AB-363E614710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4" name="Rectangle 83">
            <a:extLst>
              <a:ext uri="{FF2B5EF4-FFF2-40B4-BE49-F238E27FC236}">
                <a16:creationId xmlns:a16="http://schemas.microsoft.com/office/drawing/2014/main" id="{C843AFC8-D8D0-4784-B08C-6324FA88E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854B1A56-8AFB-4D4F-8D98-1E832D6FF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6" name="Text Box 5">
            <a:extLst>
              <a:ext uri="{FF2B5EF4-FFF2-40B4-BE49-F238E27FC236}">
                <a16:creationId xmlns:a16="http://schemas.microsoft.com/office/drawing/2014/main" id="{A747CFA1-11BF-42C4-8547-F81C82A406C6}"/>
              </a:ext>
            </a:extLst>
          </p:cNvPr>
          <p:cNvSpPr txBox="1">
            <a:spLocks noChangeArrowheads="1"/>
          </p:cNvSpPr>
          <p:nvPr/>
        </p:nvSpPr>
        <p:spPr bwMode="auto">
          <a:xfrm>
            <a:off x="1901163" y="1111753"/>
            <a:ext cx="3720353" cy="4634494"/>
          </a:xfrm>
          <a:prstGeom prst="rect">
            <a:avLst/>
          </a:prstGeom>
          <a:ln w="25400" cap="sq">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algn="ctr" defTabSz="914400" eaLnBrk="1" hangingPunct="1">
              <a:lnSpc>
                <a:spcPct val="85000"/>
              </a:lnSpc>
              <a:spcBef>
                <a:spcPct val="0"/>
              </a:spcBef>
              <a:spcAft>
                <a:spcPts val="600"/>
              </a:spcAft>
            </a:pPr>
            <a:r>
              <a:rPr lang="en-US" altLang="en-US" sz="3200" spc="-50">
                <a:solidFill>
                  <a:srgbClr val="FFFFFF"/>
                </a:solidFill>
                <a:latin typeface="+mj-lt"/>
                <a:ea typeface="+mj-ea"/>
                <a:cs typeface="+mj-cs"/>
              </a:rPr>
              <a:t>Coste del Agua Superficial</a:t>
            </a:r>
          </a:p>
        </p:txBody>
      </p:sp>
      <p:sp>
        <p:nvSpPr>
          <p:cNvPr id="88" name="Rectangle 87">
            <a:extLst>
              <a:ext uri="{FF2B5EF4-FFF2-40B4-BE49-F238E27FC236}">
                <a16:creationId xmlns:a16="http://schemas.microsoft.com/office/drawing/2014/main" id="{F8E828FC-05B4-4BA4-92D3-3DF79D42D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4" name="Text Box 3">
            <a:extLst>
              <a:ext uri="{FF2B5EF4-FFF2-40B4-BE49-F238E27FC236}">
                <a16:creationId xmlns:a16="http://schemas.microsoft.com/office/drawing/2014/main" id="{ADD82544-4682-4674-8397-EFD387CEE426}"/>
              </a:ext>
            </a:extLst>
          </p:cNvPr>
          <p:cNvSpPr txBox="1">
            <a:spLocks noChangeArrowheads="1"/>
          </p:cNvSpPr>
          <p:nvPr/>
        </p:nvSpPr>
        <p:spPr bwMode="auto">
          <a:xfrm>
            <a:off x="6570206" y="1111753"/>
            <a:ext cx="5057396" cy="4628275"/>
          </a:xfrm>
          <a:prstGeom prst="rect">
            <a:avLst/>
          </a:prstGeom>
        </p:spPr>
        <p:txBody>
          <a:bodyPr vert="horz" lIns="0" tIns="45720" rIns="0" bIns="45720" rtlCol="0" anchor="ctr">
            <a:normAutofit/>
          </a:bodyPr>
          <a:lstStyle/>
          <a:p>
            <a:pPr lvl="1" defTabSz="914400">
              <a:lnSpc>
                <a:spcPct val="90000"/>
              </a:lnSpc>
              <a:spcAft>
                <a:spcPts val="600"/>
              </a:spcAft>
              <a:buClr>
                <a:schemeClr val="accent1"/>
              </a:buClr>
              <a:buFont typeface="Calibri" panose="020F0502020204030204" pitchFamily="34" charset="0"/>
              <a:tabLst>
                <a:tab pos="0" algn="l"/>
                <a:tab pos="473774" algn="l"/>
                <a:tab pos="949229" algn="l"/>
                <a:tab pos="1424683" algn="l"/>
                <a:tab pos="1900138" algn="l"/>
                <a:tab pos="2375592" algn="l"/>
                <a:tab pos="2851048" algn="l"/>
                <a:tab pos="3326501" algn="l"/>
                <a:tab pos="3801957" algn="l"/>
                <a:tab pos="4277410" algn="l"/>
                <a:tab pos="4752866" algn="l"/>
                <a:tab pos="5228319" algn="l"/>
                <a:tab pos="5703775" algn="l"/>
                <a:tab pos="6179228" algn="l"/>
                <a:tab pos="6654684" algn="l"/>
                <a:tab pos="7130138" algn="l"/>
                <a:tab pos="7605593" algn="l"/>
                <a:tab pos="8081047" algn="l"/>
                <a:tab pos="8556502" algn="l"/>
                <a:tab pos="9031956" algn="l"/>
                <a:tab pos="9507411" algn="l"/>
              </a:tabLst>
              <a:defRPr/>
            </a:pPr>
            <a:r>
              <a:rPr lang="en-US">
                <a:solidFill>
                  <a:schemeClr val="tx1">
                    <a:lumMod val="85000"/>
                    <a:lumOff val="15000"/>
                  </a:schemeClr>
                </a:solidFill>
              </a:rPr>
              <a:t>Formas de Pago</a:t>
            </a:r>
          </a:p>
          <a:p>
            <a:pPr lvl="1" defTabSz="914400">
              <a:lnSpc>
                <a:spcPct val="90000"/>
              </a:lnSpc>
              <a:spcAft>
                <a:spcPts val="600"/>
              </a:spcAft>
              <a:buClr>
                <a:schemeClr val="accent1"/>
              </a:buClr>
              <a:buFont typeface="Calibri" panose="020F0502020204030204" pitchFamily="34" charset="0"/>
              <a:tabLst>
                <a:tab pos="0" algn="l"/>
                <a:tab pos="473774" algn="l"/>
                <a:tab pos="949229" algn="l"/>
                <a:tab pos="1424683" algn="l"/>
                <a:tab pos="1900138" algn="l"/>
                <a:tab pos="2375592" algn="l"/>
                <a:tab pos="2851048" algn="l"/>
                <a:tab pos="3326501" algn="l"/>
                <a:tab pos="3801957" algn="l"/>
                <a:tab pos="4277410" algn="l"/>
                <a:tab pos="4752866" algn="l"/>
                <a:tab pos="5228319" algn="l"/>
                <a:tab pos="5703775" algn="l"/>
                <a:tab pos="6179228" algn="l"/>
                <a:tab pos="6654684" algn="l"/>
                <a:tab pos="7130138" algn="l"/>
                <a:tab pos="7605593" algn="l"/>
                <a:tab pos="8081047" algn="l"/>
                <a:tab pos="8556502" algn="l"/>
                <a:tab pos="9031956" algn="l"/>
                <a:tab pos="9507411" algn="l"/>
              </a:tabLst>
              <a:defRPr/>
            </a:pPr>
            <a:endParaRPr lang="en-US">
              <a:solidFill>
                <a:schemeClr val="tx1">
                  <a:lumMod val="85000"/>
                  <a:lumOff val="15000"/>
                </a:schemeClr>
              </a:solidFill>
            </a:endParaRPr>
          </a:p>
          <a:p>
            <a:pPr marL="967710" lvl="1" indent="-483855" defTabSz="914400">
              <a:lnSpc>
                <a:spcPct val="90000"/>
              </a:lnSpc>
              <a:spcAft>
                <a:spcPts val="600"/>
              </a:spcAft>
              <a:buClr>
                <a:schemeClr val="accent1"/>
              </a:buClr>
              <a:buFont typeface="Calibri" panose="020F0502020204030204" pitchFamily="34" charset="0"/>
              <a:buAutoNum type="alphaLcParenR"/>
              <a:tabLst>
                <a:tab pos="0" algn="l"/>
                <a:tab pos="473774" algn="l"/>
                <a:tab pos="949229" algn="l"/>
                <a:tab pos="1424683" algn="l"/>
                <a:tab pos="1900138" algn="l"/>
                <a:tab pos="2375592" algn="l"/>
                <a:tab pos="2851048" algn="l"/>
                <a:tab pos="3326501" algn="l"/>
                <a:tab pos="3801957" algn="l"/>
                <a:tab pos="4277410" algn="l"/>
                <a:tab pos="4752866" algn="l"/>
                <a:tab pos="5228319" algn="l"/>
                <a:tab pos="5703775" algn="l"/>
                <a:tab pos="6179228" algn="l"/>
                <a:tab pos="6654684" algn="l"/>
                <a:tab pos="7130138" algn="l"/>
                <a:tab pos="7605593" algn="l"/>
                <a:tab pos="8081047" algn="l"/>
                <a:tab pos="8556502" algn="l"/>
                <a:tab pos="9031956" algn="l"/>
                <a:tab pos="9507411" algn="l"/>
              </a:tabLst>
              <a:defRPr/>
            </a:pPr>
            <a:r>
              <a:rPr lang="en-US">
                <a:solidFill>
                  <a:schemeClr val="tx1">
                    <a:lumMod val="85000"/>
                    <a:lumOff val="15000"/>
                  </a:schemeClr>
                </a:solidFill>
              </a:rPr>
              <a:t> </a:t>
            </a:r>
            <a:r>
              <a:rPr lang="en-US" i="1">
                <a:solidFill>
                  <a:schemeClr val="tx1">
                    <a:lumMod val="85000"/>
                    <a:lumOff val="15000"/>
                  </a:schemeClr>
                </a:solidFill>
              </a:rPr>
              <a:t>Por hectárea</a:t>
            </a:r>
            <a:r>
              <a:rPr lang="en-US">
                <a:solidFill>
                  <a:schemeClr val="tx1">
                    <a:lumMod val="85000"/>
                    <a:lumOff val="15000"/>
                  </a:schemeClr>
                </a:solidFill>
              </a:rPr>
              <a:t>: no genera incentivos para el ahorro.</a:t>
            </a:r>
          </a:p>
          <a:p>
            <a:pPr marL="967710" lvl="1" indent="-483855" defTabSz="914400">
              <a:lnSpc>
                <a:spcPct val="90000"/>
              </a:lnSpc>
              <a:spcAft>
                <a:spcPts val="600"/>
              </a:spcAft>
              <a:buClr>
                <a:schemeClr val="accent1"/>
              </a:buClr>
              <a:buFont typeface="Calibri" panose="020F0502020204030204" pitchFamily="34" charset="0"/>
              <a:buAutoNum type="alphaLcParenR"/>
              <a:tabLst>
                <a:tab pos="0" algn="l"/>
                <a:tab pos="473774" algn="l"/>
                <a:tab pos="949229" algn="l"/>
                <a:tab pos="1424683" algn="l"/>
                <a:tab pos="1900138" algn="l"/>
                <a:tab pos="2375592" algn="l"/>
                <a:tab pos="2851048" algn="l"/>
                <a:tab pos="3326501" algn="l"/>
                <a:tab pos="3801957" algn="l"/>
                <a:tab pos="4277410" algn="l"/>
                <a:tab pos="4752866" algn="l"/>
                <a:tab pos="5228319" algn="l"/>
                <a:tab pos="5703775" algn="l"/>
                <a:tab pos="6179228" algn="l"/>
                <a:tab pos="6654684" algn="l"/>
                <a:tab pos="7130138" algn="l"/>
                <a:tab pos="7605593" algn="l"/>
                <a:tab pos="8081047" algn="l"/>
                <a:tab pos="8556502" algn="l"/>
                <a:tab pos="9031956" algn="l"/>
                <a:tab pos="9507411" algn="l"/>
              </a:tabLst>
              <a:defRPr/>
            </a:pPr>
            <a:r>
              <a:rPr lang="en-US" i="1">
                <a:solidFill>
                  <a:schemeClr val="tx1">
                    <a:lumMod val="85000"/>
                    <a:lumOff val="15000"/>
                  </a:schemeClr>
                </a:solidFill>
              </a:rPr>
              <a:t>Por metro cúbico suministrado: </a:t>
            </a:r>
            <a:r>
              <a:rPr lang="en-US">
                <a:solidFill>
                  <a:schemeClr val="tx1">
                    <a:lumMod val="85000"/>
                    <a:lumOff val="15000"/>
                  </a:schemeClr>
                </a:solidFill>
              </a:rPr>
              <a:t>favorece el uso racional</a:t>
            </a:r>
            <a:r>
              <a:rPr lang="en-US" i="1">
                <a:solidFill>
                  <a:schemeClr val="tx1">
                    <a:lumMod val="85000"/>
                    <a:lumOff val="15000"/>
                  </a:schemeClr>
                </a:solidFill>
              </a:rPr>
              <a:t>. </a:t>
            </a:r>
          </a:p>
          <a:p>
            <a:pPr marL="967710" lvl="1" indent="-483855" defTabSz="914400">
              <a:lnSpc>
                <a:spcPct val="90000"/>
              </a:lnSpc>
              <a:spcAft>
                <a:spcPts val="600"/>
              </a:spcAft>
              <a:buClr>
                <a:schemeClr val="accent1"/>
              </a:buClr>
              <a:buFont typeface="Calibri" panose="020F0502020204030204" pitchFamily="34" charset="0"/>
              <a:buAutoNum type="alphaLcParenR"/>
              <a:tabLst>
                <a:tab pos="0" algn="l"/>
                <a:tab pos="473774" algn="l"/>
                <a:tab pos="949229" algn="l"/>
                <a:tab pos="1424683" algn="l"/>
                <a:tab pos="1900138" algn="l"/>
                <a:tab pos="2375592" algn="l"/>
                <a:tab pos="2851048" algn="l"/>
                <a:tab pos="3326501" algn="l"/>
                <a:tab pos="3801957" algn="l"/>
                <a:tab pos="4277410" algn="l"/>
                <a:tab pos="4752866" algn="l"/>
                <a:tab pos="5228319" algn="l"/>
                <a:tab pos="5703775" algn="l"/>
                <a:tab pos="6179228" algn="l"/>
                <a:tab pos="6654684" algn="l"/>
                <a:tab pos="7130138" algn="l"/>
                <a:tab pos="7605593" algn="l"/>
                <a:tab pos="8081047" algn="l"/>
                <a:tab pos="8556502" algn="l"/>
                <a:tab pos="9031956" algn="l"/>
                <a:tab pos="9507411" algn="l"/>
              </a:tabLst>
              <a:defRPr/>
            </a:pPr>
            <a:r>
              <a:rPr lang="en-US" i="1">
                <a:solidFill>
                  <a:schemeClr val="tx1">
                    <a:lumMod val="85000"/>
                    <a:lumOff val="15000"/>
                  </a:schemeClr>
                </a:solidFill>
              </a:rPr>
              <a:t>De forma binómica: </a:t>
            </a:r>
            <a:r>
              <a:rPr lang="en-US">
                <a:solidFill>
                  <a:schemeClr val="tx1">
                    <a:lumMod val="85000"/>
                    <a:lumOff val="15000"/>
                  </a:schemeClr>
                </a:solidFill>
              </a:rPr>
              <a:t>el pago está formado en parte por los gastos generales de conservación de las obras correspondientes a cada hectárea; y el resto en función de los metros cúbicos consumidos.</a:t>
            </a:r>
          </a:p>
          <a:p>
            <a:pPr lvl="1" defTabSz="914400">
              <a:lnSpc>
                <a:spcPct val="90000"/>
              </a:lnSpc>
              <a:spcAft>
                <a:spcPts val="600"/>
              </a:spcAft>
              <a:buClr>
                <a:schemeClr val="accent1"/>
              </a:buClr>
              <a:buFont typeface="Calibri" panose="020F0502020204030204" pitchFamily="34" charset="0"/>
              <a:tabLst>
                <a:tab pos="0" algn="l"/>
                <a:tab pos="473774" algn="l"/>
                <a:tab pos="949229" algn="l"/>
                <a:tab pos="1424683" algn="l"/>
                <a:tab pos="1900138" algn="l"/>
                <a:tab pos="2375592" algn="l"/>
                <a:tab pos="2851048" algn="l"/>
                <a:tab pos="3326501" algn="l"/>
                <a:tab pos="3801957" algn="l"/>
                <a:tab pos="4277410" algn="l"/>
                <a:tab pos="4752866" algn="l"/>
                <a:tab pos="5228319" algn="l"/>
                <a:tab pos="5703775" algn="l"/>
                <a:tab pos="6179228" algn="l"/>
                <a:tab pos="6654684" algn="l"/>
                <a:tab pos="7130138" algn="l"/>
                <a:tab pos="7605593" algn="l"/>
                <a:tab pos="8081047" algn="l"/>
                <a:tab pos="8556502" algn="l"/>
                <a:tab pos="9031956" algn="l"/>
                <a:tab pos="9507411" algn="l"/>
              </a:tabLst>
              <a:defRPr/>
            </a:pPr>
            <a:endParaRPr lang="en-US">
              <a:solidFill>
                <a:schemeClr val="tx1">
                  <a:lumMod val="85000"/>
                  <a:lumOff val="15000"/>
                </a:schemeClr>
              </a:solidFill>
            </a:endParaRPr>
          </a:p>
        </p:txBody>
      </p:sp>
      <p:sp>
        <p:nvSpPr>
          <p:cNvPr id="35847" name="Rectangle 2">
            <a:extLst>
              <a:ext uri="{FF2B5EF4-FFF2-40B4-BE49-F238E27FC236}">
                <a16:creationId xmlns:a16="http://schemas.microsoft.com/office/drawing/2014/main" id="{5A4F9CE7-7ADC-4239-9BB4-9926AFB7D1A7}"/>
              </a:ext>
            </a:extLst>
          </p:cNvPr>
          <p:cNvSpPr>
            <a:spLocks noChangeArrowheads="1"/>
          </p:cNvSpPr>
          <p:nvPr/>
        </p:nvSpPr>
        <p:spPr bwMode="auto">
          <a:xfrm>
            <a:off x="952501" y="49184"/>
            <a:ext cx="184731" cy="38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AR" altLang="en-US" sz="1905"/>
          </a:p>
        </p:txBody>
      </p:sp>
      <p:sp>
        <p:nvSpPr>
          <p:cNvPr id="35848" name="Rectangle 3">
            <a:extLst>
              <a:ext uri="{FF2B5EF4-FFF2-40B4-BE49-F238E27FC236}">
                <a16:creationId xmlns:a16="http://schemas.microsoft.com/office/drawing/2014/main" id="{89E25551-5FF6-4E60-8BB0-CB174036C509}"/>
              </a:ext>
            </a:extLst>
          </p:cNvPr>
          <p:cNvSpPr>
            <a:spLocks noChangeArrowheads="1"/>
          </p:cNvSpPr>
          <p:nvPr/>
        </p:nvSpPr>
        <p:spPr bwMode="auto">
          <a:xfrm>
            <a:off x="952501" y="452398"/>
            <a:ext cx="184731" cy="38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s-AR" altLang="en-US" sz="1905"/>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74" name="Rectangle 77">
            <a:extLst>
              <a:ext uri="{FF2B5EF4-FFF2-40B4-BE49-F238E27FC236}">
                <a16:creationId xmlns:a16="http://schemas.microsoft.com/office/drawing/2014/main" id="{1B95C55F-4286-4A2A-A05E-2D274D82F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875" name="Rectangle 79">
            <a:extLst>
              <a:ext uri="{FF2B5EF4-FFF2-40B4-BE49-F238E27FC236}">
                <a16:creationId xmlns:a16="http://schemas.microsoft.com/office/drawing/2014/main" id="{EE2561D9-068B-4BC7-85F6-AE6A7C34B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6876" name="Straight Connector 81">
            <a:extLst>
              <a:ext uri="{FF2B5EF4-FFF2-40B4-BE49-F238E27FC236}">
                <a16:creationId xmlns:a16="http://schemas.microsoft.com/office/drawing/2014/main" id="{D61BACF2-0F18-493C-99AB-363E614710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6877" name="Rectangle 83">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6870" name="Text Box 5">
            <a:extLst>
              <a:ext uri="{FF2B5EF4-FFF2-40B4-BE49-F238E27FC236}">
                <a16:creationId xmlns:a16="http://schemas.microsoft.com/office/drawing/2014/main" id="{077E72ED-6CC1-4A19-8183-9385D88661CB}"/>
              </a:ext>
            </a:extLst>
          </p:cNvPr>
          <p:cNvSpPr txBox="1">
            <a:spLocks noChangeArrowheads="1"/>
          </p:cNvSpPr>
          <p:nvPr/>
        </p:nvSpPr>
        <p:spPr bwMode="auto">
          <a:xfrm>
            <a:off x="990932" y="286603"/>
            <a:ext cx="6750987" cy="145075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b">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r>
              <a:rPr lang="en-US" altLang="en-US" sz="4800" spc="-50">
                <a:solidFill>
                  <a:schemeClr val="accent2"/>
                </a:solidFill>
                <a:latin typeface="+mj-lt"/>
                <a:ea typeface="+mj-ea"/>
                <a:cs typeface="+mj-cs"/>
              </a:rPr>
              <a:t>Coste del Agua Superficial</a:t>
            </a:r>
          </a:p>
        </p:txBody>
      </p:sp>
      <p:sp>
        <p:nvSpPr>
          <p:cNvPr id="20484" name="Text Box 3">
            <a:extLst>
              <a:ext uri="{FF2B5EF4-FFF2-40B4-BE49-F238E27FC236}">
                <a16:creationId xmlns:a16="http://schemas.microsoft.com/office/drawing/2014/main" id="{84C021E9-0BFE-4C57-97E5-EF5CAC6F7614}"/>
              </a:ext>
            </a:extLst>
          </p:cNvPr>
          <p:cNvSpPr txBox="1">
            <a:spLocks noChangeArrowheads="1"/>
          </p:cNvSpPr>
          <p:nvPr/>
        </p:nvSpPr>
        <p:spPr bwMode="auto">
          <a:xfrm>
            <a:off x="1044204" y="2023962"/>
            <a:ext cx="6697715" cy="3845131"/>
          </a:xfrm>
          <a:prstGeom prst="rect">
            <a:avLst/>
          </a:prstGeom>
        </p:spPr>
        <p:txBody>
          <a:bodyPr vert="horz" lIns="0" tIns="45720" rIns="0" bIns="45720" rtlCol="0">
            <a:normAutofit/>
          </a:bodyPr>
          <a:lstStyle/>
          <a:p>
            <a:pPr lvl="1" defTabSz="914400">
              <a:lnSpc>
                <a:spcPct val="90000"/>
              </a:lnSpc>
              <a:spcAft>
                <a:spcPts val="600"/>
              </a:spcAft>
              <a:buClr>
                <a:schemeClr val="accent1"/>
              </a:buClr>
              <a:buFont typeface="Calibri" panose="020F0502020204030204" pitchFamily="34" charset="0"/>
              <a:tabLst>
                <a:tab pos="0" algn="l"/>
                <a:tab pos="473774" algn="l"/>
                <a:tab pos="949229" algn="l"/>
                <a:tab pos="1424683" algn="l"/>
                <a:tab pos="1900138" algn="l"/>
                <a:tab pos="2375592" algn="l"/>
                <a:tab pos="2851048" algn="l"/>
                <a:tab pos="3326501" algn="l"/>
                <a:tab pos="3801957" algn="l"/>
                <a:tab pos="4277410" algn="l"/>
                <a:tab pos="4752866" algn="l"/>
                <a:tab pos="5228319" algn="l"/>
                <a:tab pos="5703775" algn="l"/>
                <a:tab pos="6179228" algn="l"/>
                <a:tab pos="6654684" algn="l"/>
                <a:tab pos="7130138" algn="l"/>
                <a:tab pos="7605593" algn="l"/>
                <a:tab pos="8081047" algn="l"/>
                <a:tab pos="8556502" algn="l"/>
                <a:tab pos="9031956" algn="l"/>
                <a:tab pos="9507411" algn="l"/>
              </a:tabLst>
              <a:defRPr/>
            </a:pPr>
            <a:r>
              <a:rPr lang="en-US">
                <a:solidFill>
                  <a:schemeClr val="tx1">
                    <a:lumMod val="75000"/>
                    <a:lumOff val="25000"/>
                  </a:schemeClr>
                </a:solidFill>
              </a:rPr>
              <a:t>El valor del agua a partir procedente de una obra pública puede calcularse empleando el análisis de inversiones.</a:t>
            </a:r>
          </a:p>
          <a:p>
            <a:pPr lvl="1" indent="-483855" defTabSz="914400">
              <a:lnSpc>
                <a:spcPct val="90000"/>
              </a:lnSpc>
              <a:spcAft>
                <a:spcPts val="600"/>
              </a:spcAft>
              <a:buClr>
                <a:schemeClr val="accent1"/>
              </a:buClr>
              <a:buFont typeface="Calibri" panose="020F0502020204030204" pitchFamily="34" charset="0"/>
              <a:tabLst>
                <a:tab pos="0" algn="l"/>
                <a:tab pos="473774" algn="l"/>
                <a:tab pos="949229" algn="l"/>
                <a:tab pos="1424683" algn="l"/>
                <a:tab pos="1900138" algn="l"/>
                <a:tab pos="2375592" algn="l"/>
                <a:tab pos="2851048" algn="l"/>
                <a:tab pos="3326501" algn="l"/>
                <a:tab pos="3801957" algn="l"/>
                <a:tab pos="4277410" algn="l"/>
                <a:tab pos="4752866" algn="l"/>
                <a:tab pos="5228319" algn="l"/>
                <a:tab pos="5703775" algn="l"/>
                <a:tab pos="6179228" algn="l"/>
                <a:tab pos="6654684" algn="l"/>
                <a:tab pos="7130138" algn="l"/>
                <a:tab pos="7605593" algn="l"/>
                <a:tab pos="8081047" algn="l"/>
                <a:tab pos="8556502" algn="l"/>
                <a:tab pos="9031956" algn="l"/>
                <a:tab pos="9507411" algn="l"/>
              </a:tabLst>
              <a:defRPr/>
            </a:pPr>
            <a:r>
              <a:rPr lang="en-US">
                <a:solidFill>
                  <a:schemeClr val="tx1">
                    <a:lumMod val="75000"/>
                    <a:lumOff val="25000"/>
                  </a:schemeClr>
                </a:solidFill>
              </a:rPr>
              <a:t>Los criterios de viabilidad de inversiones permite calcular el coste por metro cúbico. </a:t>
            </a:r>
          </a:p>
          <a:p>
            <a:pPr lvl="1" defTabSz="914400">
              <a:lnSpc>
                <a:spcPct val="90000"/>
              </a:lnSpc>
              <a:spcAft>
                <a:spcPts val="600"/>
              </a:spcAft>
              <a:buClr>
                <a:schemeClr val="accent1"/>
              </a:buClr>
              <a:buFont typeface="Calibri" panose="020F0502020204030204" pitchFamily="34" charset="0"/>
              <a:tabLst>
                <a:tab pos="0" algn="l"/>
                <a:tab pos="473774" algn="l"/>
                <a:tab pos="949229" algn="l"/>
                <a:tab pos="1424683" algn="l"/>
                <a:tab pos="1900138" algn="l"/>
                <a:tab pos="2375592" algn="l"/>
                <a:tab pos="2851048" algn="l"/>
                <a:tab pos="3326501" algn="l"/>
                <a:tab pos="3801957" algn="l"/>
                <a:tab pos="4277410" algn="l"/>
                <a:tab pos="4752866" algn="l"/>
                <a:tab pos="5228319" algn="l"/>
                <a:tab pos="5703775" algn="l"/>
                <a:tab pos="6179228" algn="l"/>
                <a:tab pos="6654684" algn="l"/>
                <a:tab pos="7130138" algn="l"/>
                <a:tab pos="7605593" algn="l"/>
                <a:tab pos="8081047" algn="l"/>
                <a:tab pos="8556502" algn="l"/>
                <a:tab pos="9031956" algn="l"/>
                <a:tab pos="9507411" algn="l"/>
              </a:tabLst>
              <a:defRPr/>
            </a:pPr>
            <a:r>
              <a:rPr lang="en-US">
                <a:solidFill>
                  <a:schemeClr val="tx1">
                    <a:lumMod val="75000"/>
                    <a:lumOff val="25000"/>
                  </a:schemeClr>
                </a:solidFill>
              </a:rPr>
              <a:t>Estos criterios son:</a:t>
            </a:r>
          </a:p>
          <a:p>
            <a:pPr lvl="1" defTabSz="914400">
              <a:lnSpc>
                <a:spcPct val="90000"/>
              </a:lnSpc>
              <a:spcAft>
                <a:spcPts val="600"/>
              </a:spcAft>
              <a:buClr>
                <a:schemeClr val="accent1"/>
              </a:buClr>
              <a:buFont typeface="Calibri" panose="020F0502020204030204" pitchFamily="34" charset="0"/>
              <a:buChar char="ü"/>
              <a:tabLst>
                <a:tab pos="0" algn="l"/>
                <a:tab pos="473774" algn="l"/>
                <a:tab pos="949229" algn="l"/>
                <a:tab pos="1424683" algn="l"/>
                <a:tab pos="1900138" algn="l"/>
                <a:tab pos="2375592" algn="l"/>
                <a:tab pos="2851048" algn="l"/>
                <a:tab pos="3326501" algn="l"/>
                <a:tab pos="3801957" algn="l"/>
                <a:tab pos="4277410" algn="l"/>
                <a:tab pos="4752866" algn="l"/>
                <a:tab pos="5228319" algn="l"/>
                <a:tab pos="5703775" algn="l"/>
                <a:tab pos="6179228" algn="l"/>
                <a:tab pos="6654684" algn="l"/>
                <a:tab pos="7130138" algn="l"/>
                <a:tab pos="7605593" algn="l"/>
                <a:tab pos="8081047" algn="l"/>
                <a:tab pos="8556502" algn="l"/>
                <a:tab pos="9031956" algn="l"/>
                <a:tab pos="9507411" algn="l"/>
              </a:tabLst>
              <a:defRPr/>
            </a:pPr>
            <a:r>
              <a:rPr lang="en-US" u="sng">
                <a:solidFill>
                  <a:schemeClr val="tx1">
                    <a:lumMod val="75000"/>
                    <a:lumOff val="25000"/>
                  </a:schemeClr>
                </a:solidFill>
              </a:rPr>
              <a:t>Valor Actual Neto (VAN)</a:t>
            </a:r>
            <a:r>
              <a:rPr lang="en-US">
                <a:solidFill>
                  <a:schemeClr val="tx1">
                    <a:lumMod val="75000"/>
                    <a:lumOff val="25000"/>
                  </a:schemeClr>
                </a:solidFill>
              </a:rPr>
              <a:t>: calcula el valor presente de un determinado número de flujos de caja futuros, originados por una inversión.</a:t>
            </a:r>
          </a:p>
          <a:p>
            <a:pPr lvl="1" defTabSz="914400">
              <a:lnSpc>
                <a:spcPct val="90000"/>
              </a:lnSpc>
              <a:spcAft>
                <a:spcPts val="600"/>
              </a:spcAft>
              <a:buClr>
                <a:schemeClr val="accent1"/>
              </a:buClr>
              <a:buFont typeface="Calibri" panose="020F0502020204030204" pitchFamily="34" charset="0"/>
              <a:buChar char="ü"/>
              <a:tabLst>
                <a:tab pos="0" algn="l"/>
                <a:tab pos="473774" algn="l"/>
                <a:tab pos="949229" algn="l"/>
                <a:tab pos="1424683" algn="l"/>
                <a:tab pos="1900138" algn="l"/>
                <a:tab pos="2375592" algn="l"/>
                <a:tab pos="2851048" algn="l"/>
                <a:tab pos="3326501" algn="l"/>
                <a:tab pos="3801957" algn="l"/>
                <a:tab pos="4277410" algn="l"/>
                <a:tab pos="4752866" algn="l"/>
                <a:tab pos="5228319" algn="l"/>
                <a:tab pos="5703775" algn="l"/>
                <a:tab pos="6179228" algn="l"/>
                <a:tab pos="6654684" algn="l"/>
                <a:tab pos="7130138" algn="l"/>
                <a:tab pos="7605593" algn="l"/>
                <a:tab pos="8081047" algn="l"/>
                <a:tab pos="8556502" algn="l"/>
                <a:tab pos="9031956" algn="l"/>
                <a:tab pos="9507411" algn="l"/>
              </a:tabLst>
              <a:defRPr/>
            </a:pPr>
            <a:r>
              <a:rPr lang="en-US" u="sng">
                <a:solidFill>
                  <a:schemeClr val="tx1">
                    <a:lumMod val="75000"/>
                    <a:lumOff val="25000"/>
                  </a:schemeClr>
                </a:solidFill>
              </a:rPr>
              <a:t>Tasa Interna de Retorno (TIR)</a:t>
            </a:r>
            <a:r>
              <a:rPr lang="en-US">
                <a:solidFill>
                  <a:schemeClr val="tx1">
                    <a:lumMod val="75000"/>
                    <a:lumOff val="25000"/>
                  </a:schemeClr>
                </a:solidFill>
              </a:rPr>
              <a:t>: la tasa de interés con la cual el valor actual neto o valor presente neto (VAN o VPN) es igual a cero.  </a:t>
            </a:r>
          </a:p>
          <a:p>
            <a:pPr lvl="1" defTabSz="914400">
              <a:lnSpc>
                <a:spcPct val="90000"/>
              </a:lnSpc>
              <a:spcAft>
                <a:spcPts val="600"/>
              </a:spcAft>
              <a:buClr>
                <a:schemeClr val="accent1"/>
              </a:buClr>
              <a:buFont typeface="Calibri" panose="020F0502020204030204" pitchFamily="34" charset="0"/>
              <a:buChar char="ü"/>
              <a:tabLst>
                <a:tab pos="0" algn="l"/>
                <a:tab pos="473774" algn="l"/>
                <a:tab pos="949229" algn="l"/>
                <a:tab pos="1424683" algn="l"/>
                <a:tab pos="1900138" algn="l"/>
                <a:tab pos="2375592" algn="l"/>
                <a:tab pos="2851048" algn="l"/>
                <a:tab pos="3326501" algn="l"/>
                <a:tab pos="3801957" algn="l"/>
                <a:tab pos="4277410" algn="l"/>
                <a:tab pos="4752866" algn="l"/>
                <a:tab pos="5228319" algn="l"/>
                <a:tab pos="5703775" algn="l"/>
                <a:tab pos="6179228" algn="l"/>
                <a:tab pos="6654684" algn="l"/>
                <a:tab pos="7130138" algn="l"/>
                <a:tab pos="7605593" algn="l"/>
                <a:tab pos="8081047" algn="l"/>
                <a:tab pos="8556502" algn="l"/>
                <a:tab pos="9031956" algn="l"/>
                <a:tab pos="9507411" algn="l"/>
              </a:tabLst>
              <a:defRPr/>
            </a:pPr>
            <a:r>
              <a:rPr lang="en-US" u="sng">
                <a:solidFill>
                  <a:schemeClr val="tx1">
                    <a:lumMod val="75000"/>
                    <a:lumOff val="25000"/>
                  </a:schemeClr>
                </a:solidFill>
              </a:rPr>
              <a:t>Tasa de Recuperación </a:t>
            </a:r>
          </a:p>
        </p:txBody>
      </p:sp>
      <p:sp>
        <p:nvSpPr>
          <p:cNvPr id="36878" name="Rectangle 85">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879" name="Rectangle 87">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871" name="Rectangle 2">
            <a:extLst>
              <a:ext uri="{FF2B5EF4-FFF2-40B4-BE49-F238E27FC236}">
                <a16:creationId xmlns:a16="http://schemas.microsoft.com/office/drawing/2014/main" id="{0EA49450-5E31-47AC-B105-EF0ED64A412D}"/>
              </a:ext>
            </a:extLst>
          </p:cNvPr>
          <p:cNvSpPr>
            <a:spLocks noChangeArrowheads="1"/>
          </p:cNvSpPr>
          <p:nvPr/>
        </p:nvSpPr>
        <p:spPr bwMode="auto">
          <a:xfrm>
            <a:off x="952501" y="49184"/>
            <a:ext cx="184731" cy="38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AR" altLang="en-US" sz="1905"/>
          </a:p>
        </p:txBody>
      </p:sp>
      <p:sp>
        <p:nvSpPr>
          <p:cNvPr id="36872" name="Rectangle 3">
            <a:extLst>
              <a:ext uri="{FF2B5EF4-FFF2-40B4-BE49-F238E27FC236}">
                <a16:creationId xmlns:a16="http://schemas.microsoft.com/office/drawing/2014/main" id="{66E336BA-1F86-4F09-8CD6-D2CC15E13EE2}"/>
              </a:ext>
            </a:extLst>
          </p:cNvPr>
          <p:cNvSpPr>
            <a:spLocks noChangeArrowheads="1"/>
          </p:cNvSpPr>
          <p:nvPr/>
        </p:nvSpPr>
        <p:spPr bwMode="auto">
          <a:xfrm>
            <a:off x="952501" y="452398"/>
            <a:ext cx="184731" cy="38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s-AR" altLang="en-US" sz="1905"/>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900" name="Rectangle 142">
            <a:extLst>
              <a:ext uri="{FF2B5EF4-FFF2-40B4-BE49-F238E27FC236}">
                <a16:creationId xmlns:a16="http://schemas.microsoft.com/office/drawing/2014/main" id="{F53311A5-99DE-4393-9A6A-668B1A50F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901" name="Rectangle 144">
            <a:extLst>
              <a:ext uri="{FF2B5EF4-FFF2-40B4-BE49-F238E27FC236}">
                <a16:creationId xmlns:a16="http://schemas.microsoft.com/office/drawing/2014/main" id="{A4927983-BFBD-4CAA-A34E-2D3486ACF1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193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7902" name="Straight Connector 146">
            <a:extLst>
              <a:ext uri="{FF2B5EF4-FFF2-40B4-BE49-F238E27FC236}">
                <a16:creationId xmlns:a16="http://schemas.microsoft.com/office/drawing/2014/main" id="{B40DF401-E6F0-4EFD-8C5C-6847352084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7903" name="Rectangle 148">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7904" name="Rectangle 150">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894" name="Text Box 5">
            <a:extLst>
              <a:ext uri="{FF2B5EF4-FFF2-40B4-BE49-F238E27FC236}">
                <a16:creationId xmlns:a16="http://schemas.microsoft.com/office/drawing/2014/main" id="{CBD640D1-B240-4FF8-BE96-B9ED2B32E638}"/>
              </a:ext>
            </a:extLst>
          </p:cNvPr>
          <p:cNvSpPr txBox="1">
            <a:spLocks noChangeArrowheads="1"/>
          </p:cNvSpPr>
          <p:nvPr/>
        </p:nvSpPr>
        <p:spPr bwMode="auto">
          <a:xfrm>
            <a:off x="492370" y="516835"/>
            <a:ext cx="3084844" cy="57728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r>
              <a:rPr lang="en-US" altLang="en-US" sz="3600" spc="-50">
                <a:solidFill>
                  <a:srgbClr val="FFFFFF"/>
                </a:solidFill>
                <a:latin typeface="+mj-lt"/>
                <a:ea typeface="+mj-ea"/>
                <a:cs typeface="+mj-cs"/>
              </a:rPr>
              <a:t>Coste del Agua Superficial</a:t>
            </a:r>
          </a:p>
        </p:txBody>
      </p:sp>
      <p:sp>
        <p:nvSpPr>
          <p:cNvPr id="37905" name="Rectangle 152">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895" name="Rectangle 2">
            <a:extLst>
              <a:ext uri="{FF2B5EF4-FFF2-40B4-BE49-F238E27FC236}">
                <a16:creationId xmlns:a16="http://schemas.microsoft.com/office/drawing/2014/main" id="{3721E074-A850-476D-BC41-821A454F7F54}"/>
              </a:ext>
            </a:extLst>
          </p:cNvPr>
          <p:cNvSpPr>
            <a:spLocks noChangeArrowheads="1"/>
          </p:cNvSpPr>
          <p:nvPr/>
        </p:nvSpPr>
        <p:spPr bwMode="auto">
          <a:xfrm>
            <a:off x="952501" y="49184"/>
            <a:ext cx="184731" cy="38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AR" altLang="en-US" sz="1905"/>
          </a:p>
        </p:txBody>
      </p:sp>
      <p:sp>
        <p:nvSpPr>
          <p:cNvPr id="37896" name="Rectangle 3">
            <a:extLst>
              <a:ext uri="{FF2B5EF4-FFF2-40B4-BE49-F238E27FC236}">
                <a16:creationId xmlns:a16="http://schemas.microsoft.com/office/drawing/2014/main" id="{DCF95170-9C12-4124-838C-428F565D2BA1}"/>
              </a:ext>
            </a:extLst>
          </p:cNvPr>
          <p:cNvSpPr>
            <a:spLocks noChangeArrowheads="1"/>
          </p:cNvSpPr>
          <p:nvPr/>
        </p:nvSpPr>
        <p:spPr bwMode="auto">
          <a:xfrm>
            <a:off x="952501" y="452398"/>
            <a:ext cx="184731" cy="38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s-AR" altLang="en-US" sz="1905"/>
          </a:p>
        </p:txBody>
      </p:sp>
      <p:graphicFrame>
        <p:nvGraphicFramePr>
          <p:cNvPr id="37906" name="Text Box 3">
            <a:extLst>
              <a:ext uri="{FF2B5EF4-FFF2-40B4-BE49-F238E27FC236}">
                <a16:creationId xmlns:a16="http://schemas.microsoft.com/office/drawing/2014/main" id="{B9147041-561C-4F87-B45B-D2DA4E28003E}"/>
              </a:ext>
            </a:extLst>
          </p:cNvPr>
          <p:cNvGraphicFramePr/>
          <p:nvPr>
            <p:extLst>
              <p:ext uri="{D42A27DB-BD31-4B8C-83A1-F6EECF244321}">
                <p14:modId xmlns:p14="http://schemas.microsoft.com/office/powerpoint/2010/main" val="4193771016"/>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 name="Rectangle 139">
            <a:extLst>
              <a:ext uri="{FF2B5EF4-FFF2-40B4-BE49-F238E27FC236}">
                <a16:creationId xmlns:a16="http://schemas.microsoft.com/office/drawing/2014/main" id="{401F3FC2-0CA7-44E2-B365-0C1C192844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2" name="Rectangle 141">
            <a:extLst>
              <a:ext uri="{FF2B5EF4-FFF2-40B4-BE49-F238E27FC236}">
                <a16:creationId xmlns:a16="http://schemas.microsoft.com/office/drawing/2014/main" id="{AA28FB93-95A7-4FDC-8465-018F5B4D69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4" name="Straight Connector 143">
            <a:extLst>
              <a:ext uri="{FF2B5EF4-FFF2-40B4-BE49-F238E27FC236}">
                <a16:creationId xmlns:a16="http://schemas.microsoft.com/office/drawing/2014/main" id="{EE040581-5351-4206-8622-1AB9B6F1B8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6" name="Rectangle 145">
            <a:extLst>
              <a:ext uri="{FF2B5EF4-FFF2-40B4-BE49-F238E27FC236}">
                <a16:creationId xmlns:a16="http://schemas.microsoft.com/office/drawing/2014/main" id="{BF0ACC34-F2DC-469C-BB3A-6E41266E9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F9C1C857-3110-41F2-B6DA-F33C7C658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339824" y="0"/>
            <a:ext cx="68583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916" name="Text Box 3">
            <a:extLst>
              <a:ext uri="{FF2B5EF4-FFF2-40B4-BE49-F238E27FC236}">
                <a16:creationId xmlns:a16="http://schemas.microsoft.com/office/drawing/2014/main" id="{6575B371-425C-4AEF-8A1D-74DA5BC48BFA}"/>
              </a:ext>
            </a:extLst>
          </p:cNvPr>
          <p:cNvSpPr txBox="1">
            <a:spLocks noChangeArrowheads="1"/>
          </p:cNvSpPr>
          <p:nvPr/>
        </p:nvSpPr>
        <p:spPr bwMode="auto">
          <a:xfrm>
            <a:off x="5961344" y="758952"/>
            <a:ext cx="5542398" cy="35661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b">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endParaRPr lang="en-US" altLang="en-US" sz="3800" spc="-50">
              <a:solidFill>
                <a:srgbClr val="FFFFFF"/>
              </a:solidFill>
              <a:latin typeface="+mj-lt"/>
              <a:ea typeface="+mj-ea"/>
              <a:cs typeface="+mj-cs"/>
            </a:endParaRPr>
          </a:p>
          <a:p>
            <a:pPr defTabSz="914400" eaLnBrk="1" hangingPunct="1">
              <a:lnSpc>
                <a:spcPct val="85000"/>
              </a:lnSpc>
              <a:spcBef>
                <a:spcPct val="0"/>
              </a:spcBef>
              <a:spcAft>
                <a:spcPts val="600"/>
              </a:spcAft>
            </a:pPr>
            <a:r>
              <a:rPr lang="en-US" altLang="en-US" sz="3800" spc="-50">
                <a:solidFill>
                  <a:srgbClr val="FFFFFF"/>
                </a:solidFill>
                <a:latin typeface="+mj-lt"/>
                <a:ea typeface="+mj-ea"/>
                <a:cs typeface="+mj-cs"/>
              </a:rPr>
              <a:t>EL CÁLCULO DEL VALOR DEL AGUA COMO COSTE</a:t>
            </a:r>
          </a:p>
          <a:p>
            <a:pPr defTabSz="914400" eaLnBrk="1" hangingPunct="1">
              <a:lnSpc>
                <a:spcPct val="85000"/>
              </a:lnSpc>
              <a:spcBef>
                <a:spcPct val="0"/>
              </a:spcBef>
              <a:spcAft>
                <a:spcPts val="600"/>
              </a:spcAft>
            </a:pPr>
            <a:r>
              <a:rPr lang="en-US" altLang="en-US" sz="3800" spc="-50">
                <a:solidFill>
                  <a:srgbClr val="FFFFFF"/>
                </a:solidFill>
                <a:latin typeface="+mj-lt"/>
                <a:ea typeface="+mj-ea"/>
                <a:cs typeface="+mj-cs"/>
              </a:rPr>
              <a:t>LOS RECURSOS HÍDRICOS SUBTERRÁNEOS</a:t>
            </a:r>
          </a:p>
          <a:p>
            <a:pPr defTabSz="914400" eaLnBrk="1" hangingPunct="1">
              <a:lnSpc>
                <a:spcPct val="85000"/>
              </a:lnSpc>
              <a:spcBef>
                <a:spcPct val="0"/>
              </a:spcBef>
              <a:spcAft>
                <a:spcPts val="600"/>
              </a:spcAft>
            </a:pPr>
            <a:r>
              <a:rPr lang="en-US" altLang="en-US" sz="3800" spc="-50">
                <a:solidFill>
                  <a:srgbClr val="FFFFFF"/>
                </a:solidFill>
                <a:latin typeface="+mj-lt"/>
                <a:ea typeface="+mj-ea"/>
                <a:cs typeface="+mj-cs"/>
              </a:rPr>
              <a:t>CAPITULO 3</a:t>
            </a:r>
          </a:p>
          <a:p>
            <a:pPr defTabSz="914400" eaLnBrk="1" hangingPunct="1">
              <a:lnSpc>
                <a:spcPct val="85000"/>
              </a:lnSpc>
              <a:spcBef>
                <a:spcPct val="0"/>
              </a:spcBef>
              <a:spcAft>
                <a:spcPts val="600"/>
              </a:spcAft>
            </a:pPr>
            <a:endParaRPr lang="en-US" altLang="en-US" sz="3800" spc="-50">
              <a:solidFill>
                <a:srgbClr val="FFFFFF"/>
              </a:solidFill>
              <a:latin typeface="+mj-lt"/>
              <a:ea typeface="+mj-ea"/>
              <a:cs typeface="+mj-cs"/>
            </a:endParaRPr>
          </a:p>
          <a:p>
            <a:pPr defTabSz="914400" eaLnBrk="1" hangingPunct="1">
              <a:lnSpc>
                <a:spcPct val="85000"/>
              </a:lnSpc>
              <a:spcBef>
                <a:spcPct val="0"/>
              </a:spcBef>
              <a:spcAft>
                <a:spcPts val="600"/>
              </a:spcAft>
            </a:pPr>
            <a:endParaRPr lang="en-US" altLang="en-US" sz="3800" spc="-50">
              <a:solidFill>
                <a:srgbClr val="FFFFFF"/>
              </a:solidFill>
              <a:latin typeface="+mj-lt"/>
              <a:ea typeface="+mj-ea"/>
              <a:cs typeface="+mj-cs"/>
            </a:endParaRPr>
          </a:p>
        </p:txBody>
      </p:sp>
      <p:pic>
        <p:nvPicPr>
          <p:cNvPr id="38919" name="Picture 7">
            <a:extLst>
              <a:ext uri="{FF2B5EF4-FFF2-40B4-BE49-F238E27FC236}">
                <a16:creationId xmlns:a16="http://schemas.microsoft.com/office/drawing/2014/main" id="{BD9BEB44-E1ED-4FB6-848E-48E3F4C60E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218" r="8713" b="2"/>
          <a:stretch/>
        </p:blipFill>
        <p:spPr bwMode="auto">
          <a:xfrm>
            <a:off x="-1" y="-1"/>
            <a:ext cx="5294376" cy="4292485"/>
          </a:xfrm>
          <a:prstGeom prst="rect">
            <a:avLst/>
          </a:prstGeo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8" name="Picture 6">
            <a:extLst>
              <a:ext uri="{FF2B5EF4-FFF2-40B4-BE49-F238E27FC236}">
                <a16:creationId xmlns:a16="http://schemas.microsoft.com/office/drawing/2014/main" id="{DCE3F448-C224-455A-9C6E-A27FDA2AEBD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079" r="-2" b="13835"/>
          <a:stretch/>
        </p:blipFill>
        <p:spPr bwMode="auto">
          <a:xfrm>
            <a:off x="20" y="4292485"/>
            <a:ext cx="5294356" cy="2565516"/>
          </a:xfrm>
          <a:prstGeom prst="rect">
            <a:avLst/>
          </a:prstGeo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0" name="Straight Connector 149">
            <a:extLst>
              <a:ext uri="{FF2B5EF4-FFF2-40B4-BE49-F238E27FC236}">
                <a16:creationId xmlns:a16="http://schemas.microsoft.com/office/drawing/2014/main" id="{C1E620F4-BA6B-48D9-81EC-996F5D1A79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61343" y="4343400"/>
            <a:ext cx="5202616" cy="0"/>
          </a:xfrm>
          <a:prstGeom prst="line">
            <a:avLst/>
          </a:prstGeom>
          <a:ln w="6350">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152" name="Rectangle 151">
            <a:extLst>
              <a:ext uri="{FF2B5EF4-FFF2-40B4-BE49-F238E27FC236}">
                <a16:creationId xmlns:a16="http://schemas.microsoft.com/office/drawing/2014/main" id="{C0A5AA34-5ED2-4F30-8FFA-3F71EF4ACF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81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F53311A5-99DE-4393-9A6A-668B1A50F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A4927983-BFBD-4CAA-A34E-2D3486ACF1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193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1" name="Straight Connector 80">
            <a:extLst>
              <a:ext uri="{FF2B5EF4-FFF2-40B4-BE49-F238E27FC236}">
                <a16:creationId xmlns:a16="http://schemas.microsoft.com/office/drawing/2014/main" id="{B40DF401-E6F0-4EFD-8C5C-6847352084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3" name="Rectangle 82">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942" name="Text Box 5">
            <a:extLst>
              <a:ext uri="{FF2B5EF4-FFF2-40B4-BE49-F238E27FC236}">
                <a16:creationId xmlns:a16="http://schemas.microsoft.com/office/drawing/2014/main" id="{4D5DA4DF-85F1-4447-A0A4-1B924693E542}"/>
              </a:ext>
            </a:extLst>
          </p:cNvPr>
          <p:cNvSpPr txBox="1">
            <a:spLocks noChangeArrowheads="1"/>
          </p:cNvSpPr>
          <p:nvPr/>
        </p:nvSpPr>
        <p:spPr bwMode="auto">
          <a:xfrm>
            <a:off x="492370" y="516835"/>
            <a:ext cx="3084844" cy="57728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r>
              <a:rPr lang="en-US" altLang="en-US" sz="3600" spc="-50">
                <a:solidFill>
                  <a:srgbClr val="FFFFFF"/>
                </a:solidFill>
                <a:latin typeface="+mj-lt"/>
                <a:ea typeface="+mj-ea"/>
                <a:cs typeface="+mj-cs"/>
              </a:rPr>
              <a:t>Coste del Agua Subterránea</a:t>
            </a:r>
          </a:p>
        </p:txBody>
      </p:sp>
      <p:sp>
        <p:nvSpPr>
          <p:cNvPr id="87" name="Rectangle 86">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943" name="Rectangle 3">
            <a:extLst>
              <a:ext uri="{FF2B5EF4-FFF2-40B4-BE49-F238E27FC236}">
                <a16:creationId xmlns:a16="http://schemas.microsoft.com/office/drawing/2014/main" id="{4DD9C019-1C8B-444A-9481-CE00C84C420D}"/>
              </a:ext>
            </a:extLst>
          </p:cNvPr>
          <p:cNvSpPr>
            <a:spLocks noChangeArrowheads="1"/>
          </p:cNvSpPr>
          <p:nvPr/>
        </p:nvSpPr>
        <p:spPr bwMode="auto">
          <a:xfrm>
            <a:off x="952501" y="452398"/>
            <a:ext cx="184731" cy="38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s-AR" altLang="en-US" sz="1905"/>
          </a:p>
        </p:txBody>
      </p:sp>
      <p:graphicFrame>
        <p:nvGraphicFramePr>
          <p:cNvPr id="39945" name="Text Box 3">
            <a:extLst>
              <a:ext uri="{FF2B5EF4-FFF2-40B4-BE49-F238E27FC236}">
                <a16:creationId xmlns:a16="http://schemas.microsoft.com/office/drawing/2014/main" id="{F8358EE8-8499-46D9-9A72-1509B8464C82}"/>
              </a:ext>
            </a:extLst>
          </p:cNvPr>
          <p:cNvGraphicFramePr/>
          <p:nvPr>
            <p:extLst>
              <p:ext uri="{D42A27DB-BD31-4B8C-83A1-F6EECF244321}">
                <p14:modId xmlns:p14="http://schemas.microsoft.com/office/powerpoint/2010/main" val="1350493164"/>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a:extLst>
              <a:ext uri="{FF2B5EF4-FFF2-40B4-BE49-F238E27FC236}">
                <a16:creationId xmlns:a16="http://schemas.microsoft.com/office/drawing/2014/main" id="{CBC2F518-9ED7-4E28-8FB2-43C0C7180CEB}"/>
              </a:ext>
            </a:extLst>
          </p:cNvPr>
          <p:cNvSpPr>
            <a:spLocks noChangeArrowheads="1"/>
          </p:cNvSpPr>
          <p:nvPr/>
        </p:nvSpPr>
        <p:spPr bwMode="auto">
          <a:xfrm>
            <a:off x="952501" y="42003"/>
            <a:ext cx="10287001" cy="794667"/>
          </a:xfrm>
          <a:prstGeom prst="rect">
            <a:avLst/>
          </a:prstGeom>
          <a:gradFill rotWithShape="0">
            <a:gsLst>
              <a:gs pos="0">
                <a:srgbClr val="006666"/>
              </a:gs>
              <a:gs pos="100000">
                <a:srgbClr val="FFFFFF"/>
              </a:gs>
            </a:gsLst>
            <a:lin ang="108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AR" altLang="en-US" sz="1905"/>
          </a:p>
        </p:txBody>
      </p:sp>
      <p:sp>
        <p:nvSpPr>
          <p:cNvPr id="20484" name="Text Box 3">
            <a:extLst>
              <a:ext uri="{FF2B5EF4-FFF2-40B4-BE49-F238E27FC236}">
                <a16:creationId xmlns:a16="http://schemas.microsoft.com/office/drawing/2014/main" id="{F1DD72A6-4701-4B19-BE60-D567A8D5AC17}"/>
              </a:ext>
            </a:extLst>
          </p:cNvPr>
          <p:cNvSpPr txBox="1">
            <a:spLocks noChangeArrowheads="1"/>
          </p:cNvSpPr>
          <p:nvPr/>
        </p:nvSpPr>
        <p:spPr bwMode="auto">
          <a:xfrm>
            <a:off x="894102" y="860924"/>
            <a:ext cx="10403795" cy="5713144"/>
          </a:xfrm>
          <a:prstGeom prst="rect">
            <a:avLst/>
          </a:prstGeom>
          <a:noFill/>
          <a:ln w="9525">
            <a:noFill/>
            <a:round/>
            <a:headEnd/>
            <a:tailEnd/>
          </a:ln>
        </p:spPr>
        <p:txBody>
          <a:bodyPr lIns="0" tIns="21335" rIns="0" bIns="0"/>
          <a:lstStyle/>
          <a:p>
            <a:pPr lvl="1">
              <a:lnSpc>
                <a:spcPct val="200000"/>
              </a:lnSpc>
              <a:buClr>
                <a:srgbClr val="FF0000"/>
              </a:buClr>
              <a:tabLst>
                <a:tab pos="0" algn="l"/>
                <a:tab pos="473774" algn="l"/>
                <a:tab pos="949229" algn="l"/>
                <a:tab pos="1424683" algn="l"/>
                <a:tab pos="1900138" algn="l"/>
                <a:tab pos="2375592" algn="l"/>
                <a:tab pos="2851048" algn="l"/>
                <a:tab pos="3326501" algn="l"/>
                <a:tab pos="3801957" algn="l"/>
                <a:tab pos="4277410" algn="l"/>
                <a:tab pos="4752866" algn="l"/>
                <a:tab pos="5228319" algn="l"/>
                <a:tab pos="5703775" algn="l"/>
                <a:tab pos="6179228" algn="l"/>
                <a:tab pos="6654684" algn="l"/>
                <a:tab pos="7130138" algn="l"/>
                <a:tab pos="7605593" algn="l"/>
                <a:tab pos="8081047" algn="l"/>
                <a:tab pos="8556502" algn="l"/>
                <a:tab pos="9031956" algn="l"/>
                <a:tab pos="9507411" algn="l"/>
              </a:tabLst>
              <a:defRPr/>
            </a:pPr>
            <a:r>
              <a:rPr lang="es-ES" sz="2200" dirty="0">
                <a:latin typeface="Arial" charset="0"/>
                <a:ea typeface="Lucida Sans Unicode" pitchFamily="34" charset="0"/>
                <a:cs typeface="Lucida Sans Unicode" pitchFamily="34" charset="0"/>
              </a:rPr>
              <a:t>En general, son función de:</a:t>
            </a:r>
          </a:p>
          <a:p>
            <a:pPr lvl="1">
              <a:buClr>
                <a:srgbClr val="FF0000"/>
              </a:buClr>
              <a:tabLst>
                <a:tab pos="0" algn="l"/>
                <a:tab pos="473774" algn="l"/>
                <a:tab pos="949229" algn="l"/>
                <a:tab pos="1424683" algn="l"/>
                <a:tab pos="1900138" algn="l"/>
                <a:tab pos="2375592" algn="l"/>
                <a:tab pos="2851048" algn="l"/>
                <a:tab pos="3326501" algn="l"/>
                <a:tab pos="3801957" algn="l"/>
                <a:tab pos="4277410" algn="l"/>
                <a:tab pos="4752866" algn="l"/>
                <a:tab pos="5228319" algn="l"/>
                <a:tab pos="5703775" algn="l"/>
                <a:tab pos="6179228" algn="l"/>
                <a:tab pos="6654684" algn="l"/>
                <a:tab pos="7130138" algn="l"/>
                <a:tab pos="7605593" algn="l"/>
                <a:tab pos="8081047" algn="l"/>
                <a:tab pos="8556502" algn="l"/>
                <a:tab pos="9031956" algn="l"/>
                <a:tab pos="9507411" algn="l"/>
              </a:tabLst>
              <a:defRPr/>
            </a:pPr>
            <a:r>
              <a:rPr lang="es-ES" sz="2200" i="1" dirty="0">
                <a:latin typeface="Arial" charset="0"/>
                <a:ea typeface="Lucida Sans Unicode" pitchFamily="34" charset="0"/>
                <a:cs typeface="Lucida Sans Unicode" pitchFamily="34" charset="0"/>
              </a:rPr>
              <a:t>Gastos de establecimiento:	</a:t>
            </a:r>
            <a:r>
              <a:rPr lang="es-ES" sz="2200" dirty="0">
                <a:latin typeface="Arial" charset="0"/>
                <a:ea typeface="Lucida Sans Unicode" pitchFamily="34" charset="0"/>
                <a:cs typeface="Lucida Sans Unicode" pitchFamily="34" charset="0"/>
              </a:rPr>
              <a:t>Estudios hidrogeológicos previos</a:t>
            </a:r>
          </a:p>
          <a:p>
            <a:pPr lvl="1">
              <a:buClr>
                <a:srgbClr val="FF0000"/>
              </a:buClr>
              <a:tabLst>
                <a:tab pos="0" algn="l"/>
                <a:tab pos="473774" algn="l"/>
                <a:tab pos="949229" algn="l"/>
                <a:tab pos="1424683" algn="l"/>
                <a:tab pos="1900138" algn="l"/>
                <a:tab pos="2375592" algn="l"/>
                <a:tab pos="2851048" algn="l"/>
                <a:tab pos="3326501" algn="l"/>
                <a:tab pos="3801957" algn="l"/>
                <a:tab pos="4277410" algn="l"/>
                <a:tab pos="4752866" algn="l"/>
                <a:tab pos="5228319" algn="l"/>
                <a:tab pos="5703775" algn="l"/>
                <a:tab pos="6179228" algn="l"/>
                <a:tab pos="6654684" algn="l"/>
                <a:tab pos="7130138" algn="l"/>
                <a:tab pos="7605593" algn="l"/>
                <a:tab pos="8081047" algn="l"/>
                <a:tab pos="8556502" algn="l"/>
                <a:tab pos="9031956" algn="l"/>
                <a:tab pos="9507411" algn="l"/>
              </a:tabLst>
              <a:defRPr/>
            </a:pPr>
            <a:r>
              <a:rPr lang="es-ES" sz="2200" dirty="0">
                <a:latin typeface="Arial" charset="0"/>
                <a:ea typeface="Lucida Sans Unicode" pitchFamily="34" charset="0"/>
                <a:cs typeface="Lucida Sans Unicode" pitchFamily="34" charset="0"/>
              </a:rPr>
              <a:t>									Prospección</a:t>
            </a:r>
          </a:p>
          <a:p>
            <a:pPr lvl="1">
              <a:buClr>
                <a:srgbClr val="FF0000"/>
              </a:buClr>
              <a:tabLst>
                <a:tab pos="0" algn="l"/>
                <a:tab pos="473774" algn="l"/>
                <a:tab pos="949229" algn="l"/>
                <a:tab pos="1424683" algn="l"/>
                <a:tab pos="1900138" algn="l"/>
                <a:tab pos="2375592" algn="l"/>
                <a:tab pos="2851048" algn="l"/>
                <a:tab pos="3326501" algn="l"/>
                <a:tab pos="3801957" algn="l"/>
                <a:tab pos="4277410" algn="l"/>
                <a:tab pos="4752866" algn="l"/>
                <a:tab pos="5228319" algn="l"/>
                <a:tab pos="5703775" algn="l"/>
                <a:tab pos="6179228" algn="l"/>
                <a:tab pos="6654684" algn="l"/>
                <a:tab pos="7130138" algn="l"/>
                <a:tab pos="7605593" algn="l"/>
                <a:tab pos="8081047" algn="l"/>
                <a:tab pos="8556502" algn="l"/>
                <a:tab pos="9031956" algn="l"/>
                <a:tab pos="9507411" algn="l"/>
              </a:tabLst>
              <a:defRPr/>
            </a:pPr>
            <a:r>
              <a:rPr lang="es-ES" sz="2200" dirty="0">
                <a:latin typeface="Arial" charset="0"/>
                <a:ea typeface="Lucida Sans Unicode" pitchFamily="34" charset="0"/>
                <a:cs typeface="Lucida Sans Unicode" pitchFamily="34" charset="0"/>
              </a:rPr>
              <a:t>									Perforación</a:t>
            </a:r>
          </a:p>
          <a:p>
            <a:pPr marL="4233729" lvl="7">
              <a:buClr>
                <a:srgbClr val="FF0000"/>
              </a:buClr>
              <a:tabLst>
                <a:tab pos="0" algn="l"/>
                <a:tab pos="473774" algn="l"/>
                <a:tab pos="949229" algn="l"/>
                <a:tab pos="1424683" algn="l"/>
                <a:tab pos="1900138" algn="l"/>
                <a:tab pos="2375592" algn="l"/>
                <a:tab pos="2851048" algn="l"/>
                <a:tab pos="3326501" algn="l"/>
                <a:tab pos="4277410" algn="l"/>
                <a:tab pos="4717584" algn="l"/>
                <a:tab pos="4752866" algn="l"/>
                <a:tab pos="5228319" algn="l"/>
                <a:tab pos="5703775" algn="l"/>
                <a:tab pos="6179228" algn="l"/>
                <a:tab pos="6654684" algn="l"/>
                <a:tab pos="7130138" algn="l"/>
                <a:tab pos="7605593" algn="l"/>
                <a:tab pos="8081047" algn="l"/>
                <a:tab pos="8556502" algn="l"/>
                <a:tab pos="9031956" algn="l"/>
                <a:tab pos="9507411" algn="l"/>
              </a:tabLst>
              <a:defRPr/>
            </a:pPr>
            <a:r>
              <a:rPr lang="es-ES" sz="2200" dirty="0">
                <a:latin typeface="Arial" charset="0"/>
                <a:ea typeface="Lucida Sans Unicode" pitchFamily="34" charset="0"/>
                <a:cs typeface="Lucida Sans Unicode" pitchFamily="34" charset="0"/>
              </a:rPr>
              <a:t>Entubado</a:t>
            </a:r>
          </a:p>
          <a:p>
            <a:pPr marL="4233729" lvl="7">
              <a:buClr>
                <a:srgbClr val="FF0000"/>
              </a:buClr>
              <a:tabLst>
                <a:tab pos="0" algn="l"/>
                <a:tab pos="473774" algn="l"/>
                <a:tab pos="949229" algn="l"/>
                <a:tab pos="1424683" algn="l"/>
                <a:tab pos="1900138" algn="l"/>
                <a:tab pos="2375592" algn="l"/>
                <a:tab pos="2851048" algn="l"/>
                <a:tab pos="3326501" algn="l"/>
                <a:tab pos="4277410" algn="l"/>
                <a:tab pos="4717584" algn="l"/>
                <a:tab pos="4752866" algn="l"/>
                <a:tab pos="5228319" algn="l"/>
                <a:tab pos="5703775" algn="l"/>
                <a:tab pos="6179228" algn="l"/>
                <a:tab pos="6654684" algn="l"/>
                <a:tab pos="7130138" algn="l"/>
                <a:tab pos="7605593" algn="l"/>
                <a:tab pos="8081047" algn="l"/>
                <a:tab pos="8556502" algn="l"/>
                <a:tab pos="9031956" algn="l"/>
                <a:tab pos="9507411" algn="l"/>
              </a:tabLst>
              <a:defRPr/>
            </a:pPr>
            <a:r>
              <a:rPr lang="es-ES" sz="2200" dirty="0">
                <a:latin typeface="Arial" charset="0"/>
                <a:ea typeface="Lucida Sans Unicode" pitchFamily="34" charset="0"/>
                <a:cs typeface="Lucida Sans Unicode" pitchFamily="34" charset="0"/>
              </a:rPr>
              <a:t>Desarrollo y aforo</a:t>
            </a:r>
          </a:p>
          <a:p>
            <a:pPr marL="4233729" lvl="7">
              <a:buClr>
                <a:srgbClr val="FF0000"/>
              </a:buClr>
              <a:tabLst>
                <a:tab pos="0" algn="l"/>
                <a:tab pos="473774" algn="l"/>
                <a:tab pos="949229" algn="l"/>
                <a:tab pos="1424683" algn="l"/>
                <a:tab pos="1900138" algn="l"/>
                <a:tab pos="2375592" algn="l"/>
                <a:tab pos="2851048" algn="l"/>
                <a:tab pos="3326501" algn="l"/>
                <a:tab pos="4277410" algn="l"/>
                <a:tab pos="4717584" algn="l"/>
                <a:tab pos="4752866" algn="l"/>
                <a:tab pos="5228319" algn="l"/>
                <a:tab pos="5703775" algn="l"/>
                <a:tab pos="6179228" algn="l"/>
                <a:tab pos="6654684" algn="l"/>
                <a:tab pos="7130138" algn="l"/>
                <a:tab pos="7605593" algn="l"/>
                <a:tab pos="8081047" algn="l"/>
                <a:tab pos="8556502" algn="l"/>
                <a:tab pos="9031956" algn="l"/>
                <a:tab pos="9507411" algn="l"/>
              </a:tabLst>
              <a:defRPr/>
            </a:pPr>
            <a:r>
              <a:rPr lang="es-ES" sz="2200" dirty="0">
                <a:latin typeface="Arial" charset="0"/>
                <a:ea typeface="Lucida Sans Unicode" pitchFamily="34" charset="0"/>
                <a:cs typeface="Lucida Sans Unicode" pitchFamily="34" charset="0"/>
              </a:rPr>
              <a:t>Instalación del grupo de elevación y redes eléctricas</a:t>
            </a:r>
          </a:p>
          <a:p>
            <a:pPr marL="4233729" lvl="7">
              <a:buClr>
                <a:srgbClr val="FF0000"/>
              </a:buClr>
              <a:tabLst>
                <a:tab pos="0" algn="l"/>
                <a:tab pos="473774" algn="l"/>
                <a:tab pos="949229" algn="l"/>
                <a:tab pos="1424683" algn="l"/>
                <a:tab pos="1900138" algn="l"/>
                <a:tab pos="2375592" algn="l"/>
                <a:tab pos="2851048" algn="l"/>
                <a:tab pos="3326501" algn="l"/>
                <a:tab pos="4277410" algn="l"/>
                <a:tab pos="4717584" algn="l"/>
                <a:tab pos="4752866" algn="l"/>
                <a:tab pos="5228319" algn="l"/>
                <a:tab pos="5703775" algn="l"/>
                <a:tab pos="6179228" algn="l"/>
                <a:tab pos="6654684" algn="l"/>
                <a:tab pos="7130138" algn="l"/>
                <a:tab pos="7605593" algn="l"/>
                <a:tab pos="8081047" algn="l"/>
                <a:tab pos="8556502" algn="l"/>
                <a:tab pos="9031956" algn="l"/>
                <a:tab pos="9507411" algn="l"/>
              </a:tabLst>
              <a:defRPr/>
            </a:pPr>
            <a:r>
              <a:rPr lang="es-ES" sz="2200" dirty="0">
                <a:latin typeface="Arial" charset="0"/>
                <a:ea typeface="Lucida Sans Unicode" pitchFamily="34" charset="0"/>
                <a:cs typeface="Lucida Sans Unicode" pitchFamily="34" charset="0"/>
              </a:rPr>
              <a:t>Otros gastos</a:t>
            </a:r>
          </a:p>
          <a:p>
            <a:pPr marL="4233729" lvl="7">
              <a:buClr>
                <a:srgbClr val="FF0000"/>
              </a:buClr>
              <a:tabLst>
                <a:tab pos="0" algn="l"/>
                <a:tab pos="473774" algn="l"/>
                <a:tab pos="949229" algn="l"/>
                <a:tab pos="1424683" algn="l"/>
                <a:tab pos="1900138" algn="l"/>
                <a:tab pos="2375592" algn="l"/>
                <a:tab pos="2851048" algn="l"/>
                <a:tab pos="3326501" algn="l"/>
                <a:tab pos="4277410" algn="l"/>
                <a:tab pos="4717584" algn="l"/>
                <a:tab pos="4752866" algn="l"/>
                <a:tab pos="5228319" algn="l"/>
                <a:tab pos="5703775" algn="l"/>
                <a:tab pos="6179228" algn="l"/>
                <a:tab pos="6654684" algn="l"/>
                <a:tab pos="7130138" algn="l"/>
                <a:tab pos="7605593" algn="l"/>
                <a:tab pos="8081047" algn="l"/>
                <a:tab pos="8556502" algn="l"/>
                <a:tab pos="9031956" algn="l"/>
                <a:tab pos="9507411" algn="l"/>
              </a:tabLst>
              <a:defRPr/>
            </a:pPr>
            <a:endParaRPr lang="es-ES" sz="2200" dirty="0">
              <a:latin typeface="Arial" charset="0"/>
              <a:ea typeface="Lucida Sans Unicode" pitchFamily="34" charset="0"/>
              <a:cs typeface="Lucida Sans Unicode" pitchFamily="34" charset="0"/>
            </a:endParaRPr>
          </a:p>
          <a:p>
            <a:pPr marL="483855" lvl="8">
              <a:buClr>
                <a:srgbClr val="FF0000"/>
              </a:buClr>
              <a:tabLst>
                <a:tab pos="0" algn="l"/>
                <a:tab pos="473774" algn="l"/>
                <a:tab pos="949229" algn="l"/>
                <a:tab pos="1424683" algn="l"/>
                <a:tab pos="1900138" algn="l"/>
                <a:tab pos="2375592" algn="l"/>
                <a:tab pos="2851048" algn="l"/>
                <a:tab pos="3326501" algn="l"/>
                <a:tab pos="4277410" algn="l"/>
                <a:tab pos="4717584" algn="l"/>
                <a:tab pos="4752866" algn="l"/>
                <a:tab pos="5228319" algn="l"/>
                <a:tab pos="5703775" algn="l"/>
                <a:tab pos="6179228" algn="l"/>
                <a:tab pos="6654684" algn="l"/>
                <a:tab pos="7130138" algn="l"/>
                <a:tab pos="7605593" algn="l"/>
                <a:tab pos="8081047" algn="l"/>
                <a:tab pos="8556502" algn="l"/>
                <a:tab pos="9031956" algn="l"/>
                <a:tab pos="9507411" algn="l"/>
              </a:tabLst>
              <a:defRPr/>
            </a:pPr>
            <a:r>
              <a:rPr lang="es-ES" sz="2200" i="1" dirty="0">
                <a:latin typeface="Arial" charset="0"/>
                <a:ea typeface="Lucida Sans Unicode" pitchFamily="34" charset="0"/>
                <a:cs typeface="Lucida Sans Unicode" pitchFamily="34" charset="0"/>
              </a:rPr>
              <a:t>Gastos de funcionamiento:</a:t>
            </a:r>
            <a:r>
              <a:rPr lang="es-ES" sz="2200" dirty="0">
                <a:latin typeface="Arial" charset="0"/>
                <a:ea typeface="Lucida Sans Unicode" pitchFamily="34" charset="0"/>
                <a:cs typeface="Lucida Sans Unicode" pitchFamily="34" charset="0"/>
              </a:rPr>
              <a:t>	Amortizaciones</a:t>
            </a:r>
          </a:p>
          <a:p>
            <a:pPr marL="483855" lvl="8" indent="3810356">
              <a:buClr>
                <a:srgbClr val="FF0000"/>
              </a:buClr>
              <a:tabLst>
                <a:tab pos="0" algn="l"/>
                <a:tab pos="473774" algn="l"/>
                <a:tab pos="949229" algn="l"/>
                <a:tab pos="1424683" algn="l"/>
                <a:tab pos="1900138" algn="l"/>
                <a:tab pos="2375592" algn="l"/>
                <a:tab pos="2851048" algn="l"/>
                <a:tab pos="3326501" algn="l"/>
                <a:tab pos="4277410" algn="l"/>
                <a:tab pos="4717584" algn="l"/>
                <a:tab pos="4752866" algn="l"/>
                <a:tab pos="5228319" algn="l"/>
                <a:tab pos="5703775" algn="l"/>
                <a:tab pos="6179228" algn="l"/>
                <a:tab pos="6654684" algn="l"/>
                <a:tab pos="7130138" algn="l"/>
                <a:tab pos="7605593" algn="l"/>
                <a:tab pos="8081047" algn="l"/>
                <a:tab pos="8556502" algn="l"/>
                <a:tab pos="9031956" algn="l"/>
                <a:tab pos="9507411" algn="l"/>
              </a:tabLst>
              <a:defRPr/>
            </a:pPr>
            <a:r>
              <a:rPr lang="es-ES" sz="2200" dirty="0">
                <a:latin typeface="Arial" charset="0"/>
                <a:ea typeface="Lucida Sans Unicode" pitchFamily="34" charset="0"/>
                <a:cs typeface="Lucida Sans Unicode" pitchFamily="34" charset="0"/>
              </a:rPr>
              <a:t>Energía eléctrica</a:t>
            </a:r>
          </a:p>
          <a:p>
            <a:pPr marL="483855" lvl="8" indent="3810356">
              <a:buClr>
                <a:srgbClr val="FF0000"/>
              </a:buClr>
              <a:tabLst>
                <a:tab pos="0" algn="l"/>
                <a:tab pos="473774" algn="l"/>
                <a:tab pos="949229" algn="l"/>
                <a:tab pos="1424683" algn="l"/>
                <a:tab pos="1900138" algn="l"/>
                <a:tab pos="2375592" algn="l"/>
                <a:tab pos="2851048" algn="l"/>
                <a:tab pos="3326501" algn="l"/>
                <a:tab pos="4277410" algn="l"/>
                <a:tab pos="4717584" algn="l"/>
                <a:tab pos="4752866" algn="l"/>
                <a:tab pos="5228319" algn="l"/>
                <a:tab pos="5703775" algn="l"/>
                <a:tab pos="6179228" algn="l"/>
                <a:tab pos="6654684" algn="l"/>
                <a:tab pos="7130138" algn="l"/>
                <a:tab pos="7605593" algn="l"/>
                <a:tab pos="8081047" algn="l"/>
                <a:tab pos="8556502" algn="l"/>
                <a:tab pos="9031956" algn="l"/>
                <a:tab pos="9507411" algn="l"/>
              </a:tabLst>
              <a:defRPr/>
            </a:pPr>
            <a:r>
              <a:rPr lang="es-ES" sz="2200" dirty="0">
                <a:latin typeface="Arial" charset="0"/>
                <a:ea typeface="Lucida Sans Unicode" pitchFamily="34" charset="0"/>
                <a:cs typeface="Lucida Sans Unicode" pitchFamily="34" charset="0"/>
              </a:rPr>
              <a:t>Mano de obra</a:t>
            </a:r>
          </a:p>
          <a:p>
            <a:pPr marL="483855" lvl="8" indent="3810356">
              <a:buClr>
                <a:srgbClr val="FF0000"/>
              </a:buClr>
              <a:tabLst>
                <a:tab pos="0" algn="l"/>
                <a:tab pos="473774" algn="l"/>
                <a:tab pos="949229" algn="l"/>
                <a:tab pos="1424683" algn="l"/>
                <a:tab pos="1900138" algn="l"/>
                <a:tab pos="2375592" algn="l"/>
                <a:tab pos="2851048" algn="l"/>
                <a:tab pos="3326501" algn="l"/>
                <a:tab pos="4277410" algn="l"/>
                <a:tab pos="4717584" algn="l"/>
                <a:tab pos="4752866" algn="l"/>
                <a:tab pos="5228319" algn="l"/>
                <a:tab pos="5703775" algn="l"/>
                <a:tab pos="6179228" algn="l"/>
                <a:tab pos="6654684" algn="l"/>
                <a:tab pos="7130138" algn="l"/>
                <a:tab pos="7605593" algn="l"/>
                <a:tab pos="8081047" algn="l"/>
                <a:tab pos="8556502" algn="l"/>
                <a:tab pos="9031956" algn="l"/>
                <a:tab pos="9507411" algn="l"/>
              </a:tabLst>
              <a:defRPr/>
            </a:pPr>
            <a:r>
              <a:rPr lang="es-ES" sz="2200" dirty="0">
                <a:latin typeface="Arial" charset="0"/>
                <a:ea typeface="Lucida Sans Unicode" pitchFamily="34" charset="0"/>
                <a:cs typeface="Lucida Sans Unicode" pitchFamily="34" charset="0"/>
              </a:rPr>
              <a:t>Gastos Generales</a:t>
            </a:r>
          </a:p>
          <a:p>
            <a:pPr marL="483855" lvl="8" indent="3810356">
              <a:buClr>
                <a:srgbClr val="FF0000"/>
              </a:buClr>
              <a:tabLst>
                <a:tab pos="0" algn="l"/>
                <a:tab pos="473774" algn="l"/>
                <a:tab pos="949229" algn="l"/>
                <a:tab pos="1424683" algn="l"/>
                <a:tab pos="1900138" algn="l"/>
                <a:tab pos="2375592" algn="l"/>
                <a:tab pos="2851048" algn="l"/>
                <a:tab pos="3326501" algn="l"/>
                <a:tab pos="4277410" algn="l"/>
                <a:tab pos="4717584" algn="l"/>
                <a:tab pos="4752866" algn="l"/>
                <a:tab pos="5228319" algn="l"/>
                <a:tab pos="5703775" algn="l"/>
                <a:tab pos="6179228" algn="l"/>
                <a:tab pos="6654684" algn="l"/>
                <a:tab pos="7130138" algn="l"/>
                <a:tab pos="7605593" algn="l"/>
                <a:tab pos="8081047" algn="l"/>
                <a:tab pos="8556502" algn="l"/>
                <a:tab pos="9031956" algn="l"/>
                <a:tab pos="9507411" algn="l"/>
              </a:tabLst>
              <a:defRPr/>
            </a:pPr>
            <a:r>
              <a:rPr lang="es-ES" sz="2200" dirty="0">
                <a:latin typeface="Arial" charset="0"/>
                <a:ea typeface="Lucida Sans Unicode" pitchFamily="34" charset="0"/>
                <a:cs typeface="Lucida Sans Unicode" pitchFamily="34" charset="0"/>
              </a:rPr>
              <a:t>Reparaciones y mantenimiento</a:t>
            </a:r>
          </a:p>
        </p:txBody>
      </p:sp>
      <p:sp>
        <p:nvSpPr>
          <p:cNvPr id="40966" name="Text Box 5">
            <a:extLst>
              <a:ext uri="{FF2B5EF4-FFF2-40B4-BE49-F238E27FC236}">
                <a16:creationId xmlns:a16="http://schemas.microsoft.com/office/drawing/2014/main" id="{37002930-6E82-4787-B011-940AF6A783E0}"/>
              </a:ext>
            </a:extLst>
          </p:cNvPr>
          <p:cNvSpPr txBox="1">
            <a:spLocks noChangeArrowheads="1"/>
          </p:cNvSpPr>
          <p:nvPr/>
        </p:nvSpPr>
        <p:spPr bwMode="auto">
          <a:xfrm>
            <a:off x="7062875" y="283932"/>
            <a:ext cx="4112784" cy="50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8668"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eaLnBrk="1" hangingPunct="1">
              <a:lnSpc>
                <a:spcPct val="95000"/>
              </a:lnSpc>
            </a:pPr>
            <a:r>
              <a:rPr lang="es-ES" altLang="en-US" sz="2540">
                <a:solidFill>
                  <a:srgbClr val="FFFFFF"/>
                </a:solidFill>
                <a:cs typeface="Lucida Sans Unicode" panose="020B0602030504020204" pitchFamily="34" charset="0"/>
              </a:rPr>
              <a:t>Coste del Agua Subterránea</a:t>
            </a:r>
          </a:p>
        </p:txBody>
      </p:sp>
      <p:sp>
        <p:nvSpPr>
          <p:cNvPr id="40967" name="Rectangle 3">
            <a:extLst>
              <a:ext uri="{FF2B5EF4-FFF2-40B4-BE49-F238E27FC236}">
                <a16:creationId xmlns:a16="http://schemas.microsoft.com/office/drawing/2014/main" id="{08042B70-9E99-4D80-93A7-20D0AC48193E}"/>
              </a:ext>
            </a:extLst>
          </p:cNvPr>
          <p:cNvSpPr>
            <a:spLocks noChangeArrowheads="1"/>
          </p:cNvSpPr>
          <p:nvPr/>
        </p:nvSpPr>
        <p:spPr bwMode="auto">
          <a:xfrm>
            <a:off x="952501" y="452398"/>
            <a:ext cx="184731" cy="38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s-AR" altLang="en-US" sz="1905"/>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3">
            <a:extLst>
              <a:ext uri="{FF2B5EF4-FFF2-40B4-BE49-F238E27FC236}">
                <a16:creationId xmlns:a16="http://schemas.microsoft.com/office/drawing/2014/main" id="{41950CF8-239C-40CC-9A85-788A57B48E6D}"/>
              </a:ext>
            </a:extLst>
          </p:cNvPr>
          <p:cNvSpPr txBox="1">
            <a:spLocks noChangeArrowheads="1"/>
          </p:cNvSpPr>
          <p:nvPr/>
        </p:nvSpPr>
        <p:spPr bwMode="auto">
          <a:xfrm>
            <a:off x="952502" y="1623527"/>
            <a:ext cx="9981230" cy="4224759"/>
          </a:xfrm>
          <a:prstGeom prst="rect">
            <a:avLst/>
          </a:prstGeom>
          <a:noFill/>
          <a:ln w="9525">
            <a:noFill/>
            <a:round/>
            <a:headEnd/>
            <a:tailEnd/>
          </a:ln>
        </p:spPr>
        <p:txBody>
          <a:bodyPr lIns="0" tIns="21335" rIns="0" bIns="0"/>
          <a:lstStyle/>
          <a:p>
            <a:pPr lvl="1">
              <a:lnSpc>
                <a:spcPct val="200000"/>
              </a:lnSpc>
              <a:buClr>
                <a:srgbClr val="FF0000"/>
              </a:buClr>
              <a:tabLst>
                <a:tab pos="0" algn="l"/>
                <a:tab pos="473774" algn="l"/>
                <a:tab pos="949229" algn="l"/>
                <a:tab pos="1424683" algn="l"/>
                <a:tab pos="1900138" algn="l"/>
                <a:tab pos="2375592" algn="l"/>
                <a:tab pos="2851048" algn="l"/>
                <a:tab pos="3326501" algn="l"/>
                <a:tab pos="3801957" algn="l"/>
                <a:tab pos="4277410" algn="l"/>
                <a:tab pos="4752866" algn="l"/>
                <a:tab pos="5228319" algn="l"/>
                <a:tab pos="5703775" algn="l"/>
                <a:tab pos="6179228" algn="l"/>
                <a:tab pos="6654684" algn="l"/>
                <a:tab pos="7130138" algn="l"/>
                <a:tab pos="7605593" algn="l"/>
                <a:tab pos="8081047" algn="l"/>
                <a:tab pos="8556502" algn="l"/>
                <a:tab pos="9031956" algn="l"/>
                <a:tab pos="9507411" algn="l"/>
              </a:tabLst>
              <a:defRPr/>
            </a:pPr>
            <a:r>
              <a:rPr lang="es-ES" sz="2328" dirty="0">
                <a:latin typeface="Arial" charset="0"/>
                <a:ea typeface="Lucida Sans Unicode" pitchFamily="34" charset="0"/>
                <a:cs typeface="Lucida Sans Unicode" pitchFamily="34" charset="0"/>
              </a:rPr>
              <a:t>Tipos de Captación</a:t>
            </a:r>
          </a:p>
          <a:p>
            <a:pPr lvl="1">
              <a:buClr>
                <a:srgbClr val="FF0000"/>
              </a:buClr>
              <a:tabLst>
                <a:tab pos="0" algn="l"/>
                <a:tab pos="473774" algn="l"/>
                <a:tab pos="949229" algn="l"/>
                <a:tab pos="1424683" algn="l"/>
                <a:tab pos="1900138" algn="l"/>
                <a:tab pos="2375592" algn="l"/>
                <a:tab pos="2851048" algn="l"/>
                <a:tab pos="3326501" algn="l"/>
                <a:tab pos="3801957" algn="l"/>
                <a:tab pos="4277410" algn="l"/>
                <a:tab pos="4752866" algn="l"/>
                <a:tab pos="5228319" algn="l"/>
                <a:tab pos="5703775" algn="l"/>
                <a:tab pos="6179228" algn="l"/>
                <a:tab pos="6654684" algn="l"/>
                <a:tab pos="7130138" algn="l"/>
                <a:tab pos="7605593" algn="l"/>
                <a:tab pos="8081047" algn="l"/>
                <a:tab pos="8556502" algn="l"/>
                <a:tab pos="9031956" algn="l"/>
                <a:tab pos="9507411" algn="l"/>
              </a:tabLst>
              <a:defRPr/>
            </a:pPr>
            <a:r>
              <a:rPr lang="es-ES" sz="2328" i="1" dirty="0">
                <a:latin typeface="Arial" charset="0"/>
                <a:ea typeface="Lucida Sans Unicode" pitchFamily="34" charset="0"/>
                <a:cs typeface="Lucida Sans Unicode" pitchFamily="34" charset="0"/>
              </a:rPr>
              <a:t>Pozos de captación vertical: 		</a:t>
            </a:r>
            <a:r>
              <a:rPr lang="es-ES" sz="2328" dirty="0">
                <a:latin typeface="Arial" charset="0"/>
                <a:ea typeface="Lucida Sans Unicode" pitchFamily="34" charset="0"/>
                <a:cs typeface="Lucida Sans Unicode" pitchFamily="34" charset="0"/>
              </a:rPr>
              <a:t>Pozos manuales</a:t>
            </a:r>
          </a:p>
          <a:p>
            <a:pPr marL="4778066" lvl="1" indent="-60482">
              <a:buClr>
                <a:srgbClr val="FF0000"/>
              </a:buClr>
              <a:tabLst>
                <a:tab pos="0" algn="l"/>
                <a:tab pos="473774" algn="l"/>
                <a:tab pos="949229" algn="l"/>
                <a:tab pos="1424683" algn="l"/>
                <a:tab pos="1900138" algn="l"/>
                <a:tab pos="2375592" algn="l"/>
                <a:tab pos="2851048" algn="l"/>
                <a:tab pos="3326501" algn="l"/>
                <a:tab pos="3801957" algn="l"/>
                <a:tab pos="4277410" algn="l"/>
                <a:tab pos="4752866" algn="l"/>
                <a:tab pos="5228319" algn="l"/>
                <a:tab pos="5703775" algn="l"/>
                <a:tab pos="6179228" algn="l"/>
                <a:tab pos="6654684" algn="l"/>
                <a:tab pos="7130138" algn="l"/>
                <a:tab pos="7605593" algn="l"/>
                <a:tab pos="8081047" algn="l"/>
                <a:tab pos="8556502" algn="l"/>
                <a:tab pos="9031956" algn="l"/>
                <a:tab pos="9507411" algn="l"/>
              </a:tabLst>
              <a:defRPr/>
            </a:pPr>
            <a:r>
              <a:rPr lang="es-ES" sz="2328" dirty="0">
                <a:latin typeface="Arial" charset="0"/>
                <a:ea typeface="Lucida Sans Unicode" pitchFamily="34" charset="0"/>
                <a:cs typeface="Lucida Sans Unicode" pitchFamily="34" charset="0"/>
              </a:rPr>
              <a:t>Pozos verticales con medios mecanizados</a:t>
            </a:r>
          </a:p>
          <a:p>
            <a:pPr marL="4778066" lvl="1" indent="-4294211">
              <a:buClr>
                <a:srgbClr val="FF0000"/>
              </a:buClr>
              <a:tabLst>
                <a:tab pos="0" algn="l"/>
                <a:tab pos="473774" algn="l"/>
                <a:tab pos="949229" algn="l"/>
                <a:tab pos="1424683" algn="l"/>
                <a:tab pos="1900138" algn="l"/>
                <a:tab pos="2375592" algn="l"/>
                <a:tab pos="2851048" algn="l"/>
                <a:tab pos="3326501" algn="l"/>
                <a:tab pos="3801957" algn="l"/>
                <a:tab pos="4277410" algn="l"/>
                <a:tab pos="4752866" algn="l"/>
                <a:tab pos="5228319" algn="l"/>
                <a:tab pos="5703775" algn="l"/>
                <a:tab pos="6179228" algn="l"/>
                <a:tab pos="6654684" algn="l"/>
                <a:tab pos="7130138" algn="l"/>
                <a:tab pos="7605593" algn="l"/>
                <a:tab pos="8081047" algn="l"/>
                <a:tab pos="8556502" algn="l"/>
                <a:tab pos="9031956" algn="l"/>
                <a:tab pos="9507411" algn="l"/>
              </a:tabLst>
              <a:defRPr/>
            </a:pPr>
            <a:r>
              <a:rPr lang="es-ES" sz="2328" i="1" dirty="0">
                <a:latin typeface="Arial" charset="0"/>
                <a:ea typeface="Lucida Sans Unicode" pitchFamily="34" charset="0"/>
                <a:cs typeface="Lucida Sans Unicode" pitchFamily="34" charset="0"/>
              </a:rPr>
              <a:t>Pozos de captación horizontal:</a:t>
            </a:r>
            <a:r>
              <a:rPr lang="es-ES" sz="2328" dirty="0">
                <a:latin typeface="Arial" charset="0"/>
                <a:ea typeface="Lucida Sans Unicode" pitchFamily="34" charset="0"/>
                <a:cs typeface="Lucida Sans Unicode" pitchFamily="34" charset="0"/>
              </a:rPr>
              <a:t>	Pozos con galerías</a:t>
            </a:r>
          </a:p>
          <a:p>
            <a:pPr marL="4778066" lvl="1" indent="-60482">
              <a:buClr>
                <a:srgbClr val="FF0000"/>
              </a:buClr>
              <a:tabLst>
                <a:tab pos="0" algn="l"/>
                <a:tab pos="473774" algn="l"/>
                <a:tab pos="949229" algn="l"/>
                <a:tab pos="1424683" algn="l"/>
                <a:tab pos="1900138" algn="l"/>
                <a:tab pos="2375592" algn="l"/>
                <a:tab pos="2851048" algn="l"/>
                <a:tab pos="3326501" algn="l"/>
                <a:tab pos="3801957" algn="l"/>
                <a:tab pos="4277410" algn="l"/>
                <a:tab pos="4752866" algn="l"/>
                <a:tab pos="5228319" algn="l"/>
                <a:tab pos="5703775" algn="l"/>
                <a:tab pos="6179228" algn="l"/>
                <a:tab pos="6654684" algn="l"/>
                <a:tab pos="7130138" algn="l"/>
                <a:tab pos="7605593" algn="l"/>
                <a:tab pos="8081047" algn="l"/>
                <a:tab pos="8556502" algn="l"/>
                <a:tab pos="9031956" algn="l"/>
                <a:tab pos="9507411" algn="l"/>
              </a:tabLst>
              <a:defRPr/>
            </a:pPr>
            <a:r>
              <a:rPr lang="es-ES" sz="2328" dirty="0">
                <a:latin typeface="Arial" charset="0"/>
                <a:ea typeface="Lucida Sans Unicode" pitchFamily="34" charset="0"/>
                <a:cs typeface="Lucida Sans Unicode" pitchFamily="34" charset="0"/>
              </a:rPr>
              <a:t>Pozo colector central y drenes radiales</a:t>
            </a:r>
          </a:p>
          <a:p>
            <a:pPr marL="4778066" lvl="1" indent="-4294211">
              <a:buClr>
                <a:srgbClr val="FF0000"/>
              </a:buClr>
              <a:tabLst>
                <a:tab pos="0" algn="l"/>
                <a:tab pos="473774" algn="l"/>
                <a:tab pos="949229" algn="l"/>
                <a:tab pos="1424683" algn="l"/>
                <a:tab pos="1900138" algn="l"/>
                <a:tab pos="2375592" algn="l"/>
                <a:tab pos="2851048" algn="l"/>
                <a:tab pos="3326501" algn="l"/>
                <a:tab pos="3801957" algn="l"/>
                <a:tab pos="4277410" algn="l"/>
                <a:tab pos="4752866" algn="l"/>
                <a:tab pos="5228319" algn="l"/>
                <a:tab pos="5703775" algn="l"/>
                <a:tab pos="6179228" algn="l"/>
                <a:tab pos="6654684" algn="l"/>
                <a:tab pos="7130138" algn="l"/>
                <a:tab pos="7605593" algn="l"/>
                <a:tab pos="8081047" algn="l"/>
                <a:tab pos="8556502" algn="l"/>
                <a:tab pos="9031956" algn="l"/>
                <a:tab pos="9507411" algn="l"/>
              </a:tabLst>
              <a:defRPr/>
            </a:pPr>
            <a:r>
              <a:rPr lang="es-ES" sz="2328" i="1" dirty="0">
                <a:latin typeface="Arial" charset="0"/>
                <a:ea typeface="Lucida Sans Unicode" pitchFamily="34" charset="0"/>
                <a:cs typeface="Lucida Sans Unicode" pitchFamily="34" charset="0"/>
              </a:rPr>
              <a:t>Captaciones longitudinales:</a:t>
            </a:r>
            <a:r>
              <a:rPr lang="es-ES" sz="2328" dirty="0">
                <a:latin typeface="Arial" charset="0"/>
                <a:ea typeface="Lucida Sans Unicode" pitchFamily="34" charset="0"/>
                <a:cs typeface="Lucida Sans Unicode" pitchFamily="34" charset="0"/>
              </a:rPr>
              <a:t>		Zanjas de drenaje</a:t>
            </a:r>
          </a:p>
          <a:p>
            <a:pPr marL="4778066" lvl="1" indent="-4294211">
              <a:buClr>
                <a:srgbClr val="FF0000"/>
              </a:buClr>
              <a:tabLst>
                <a:tab pos="0" algn="l"/>
                <a:tab pos="473774" algn="l"/>
                <a:tab pos="949229" algn="l"/>
                <a:tab pos="1424683" algn="l"/>
                <a:tab pos="1900138" algn="l"/>
                <a:tab pos="2375592" algn="l"/>
                <a:tab pos="2851048" algn="l"/>
                <a:tab pos="3326501" algn="l"/>
                <a:tab pos="3801957" algn="l"/>
                <a:tab pos="4277410" algn="l"/>
                <a:tab pos="4752866" algn="l"/>
                <a:tab pos="5228319" algn="l"/>
                <a:tab pos="5703775" algn="l"/>
                <a:tab pos="6179228" algn="l"/>
                <a:tab pos="6654684" algn="l"/>
                <a:tab pos="7130138" algn="l"/>
                <a:tab pos="7605593" algn="l"/>
                <a:tab pos="8081047" algn="l"/>
                <a:tab pos="8556502" algn="l"/>
                <a:tab pos="9031956" algn="l"/>
                <a:tab pos="9507411" algn="l"/>
              </a:tabLst>
              <a:defRPr/>
            </a:pPr>
            <a:r>
              <a:rPr lang="es-ES" sz="2328" dirty="0">
                <a:latin typeface="Arial" charset="0"/>
                <a:ea typeface="Lucida Sans Unicode" pitchFamily="34" charset="0"/>
                <a:cs typeface="Lucida Sans Unicode" pitchFamily="34" charset="0"/>
              </a:rPr>
              <a:t> 									Drenes horizontales</a:t>
            </a:r>
          </a:p>
        </p:txBody>
      </p:sp>
      <p:sp>
        <p:nvSpPr>
          <p:cNvPr id="41990" name="Text Box 5">
            <a:extLst>
              <a:ext uri="{FF2B5EF4-FFF2-40B4-BE49-F238E27FC236}">
                <a16:creationId xmlns:a16="http://schemas.microsoft.com/office/drawing/2014/main" id="{6BC1D3B3-0BDF-49A6-8463-3A7A91EC4427}"/>
              </a:ext>
            </a:extLst>
          </p:cNvPr>
          <p:cNvSpPr txBox="1">
            <a:spLocks noChangeArrowheads="1"/>
          </p:cNvSpPr>
          <p:nvPr/>
        </p:nvSpPr>
        <p:spPr bwMode="auto">
          <a:xfrm>
            <a:off x="1315268" y="725010"/>
            <a:ext cx="9561463" cy="50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8668"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eaLnBrk="1" hangingPunct="1">
              <a:lnSpc>
                <a:spcPct val="95000"/>
              </a:lnSpc>
            </a:pPr>
            <a:r>
              <a:rPr lang="es-ES" altLang="en-US" sz="2540" dirty="0">
                <a:solidFill>
                  <a:schemeClr val="tx1"/>
                </a:solidFill>
                <a:cs typeface="Lucida Sans Unicode" panose="020B0602030504020204" pitchFamily="34" charset="0"/>
              </a:rPr>
              <a:t>Coste del Agua Subterránea</a:t>
            </a:r>
          </a:p>
        </p:txBody>
      </p:sp>
      <p:sp>
        <p:nvSpPr>
          <p:cNvPr id="41991" name="Rectangle 3">
            <a:extLst>
              <a:ext uri="{FF2B5EF4-FFF2-40B4-BE49-F238E27FC236}">
                <a16:creationId xmlns:a16="http://schemas.microsoft.com/office/drawing/2014/main" id="{C7D10545-A777-4210-B0BD-7A5BBB4950CD}"/>
              </a:ext>
            </a:extLst>
          </p:cNvPr>
          <p:cNvSpPr>
            <a:spLocks noChangeArrowheads="1"/>
          </p:cNvSpPr>
          <p:nvPr/>
        </p:nvSpPr>
        <p:spPr bwMode="auto">
          <a:xfrm>
            <a:off x="952501" y="452398"/>
            <a:ext cx="184731" cy="38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s-AR" altLang="en-US" sz="1905"/>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ext Box 3">
            <a:extLst>
              <a:ext uri="{FF2B5EF4-FFF2-40B4-BE49-F238E27FC236}">
                <a16:creationId xmlns:a16="http://schemas.microsoft.com/office/drawing/2014/main" id="{A7356745-10A3-4F3D-99DE-A9C3B0B883C9}"/>
              </a:ext>
            </a:extLst>
          </p:cNvPr>
          <p:cNvSpPr txBox="1">
            <a:spLocks noChangeArrowheads="1"/>
          </p:cNvSpPr>
          <p:nvPr/>
        </p:nvSpPr>
        <p:spPr bwMode="auto">
          <a:xfrm>
            <a:off x="1031464" y="687145"/>
            <a:ext cx="9902267" cy="516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1335" rIns="0" bIns="0"/>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lvl="1" eaLnBrk="1" hangingPunct="1">
              <a:lnSpc>
                <a:spcPct val="200000"/>
              </a:lnSpc>
              <a:buClr>
                <a:srgbClr val="FF0000"/>
              </a:buClr>
            </a:pPr>
            <a:r>
              <a:rPr lang="es-ES" altLang="en-US" sz="2328" dirty="0">
                <a:solidFill>
                  <a:schemeClr val="tx1"/>
                </a:solidFill>
                <a:cs typeface="Lucida Sans Unicode" panose="020B0602030504020204" pitchFamily="34" charset="0"/>
              </a:rPr>
              <a:t>Sistemas de Perforación</a:t>
            </a:r>
          </a:p>
          <a:p>
            <a:pPr lvl="1" eaLnBrk="1" hangingPunct="1">
              <a:lnSpc>
                <a:spcPct val="200000"/>
              </a:lnSpc>
              <a:buClr>
                <a:srgbClr val="FF0000"/>
              </a:buClr>
            </a:pPr>
            <a:endParaRPr lang="es-ES" altLang="en-US" sz="2328" dirty="0">
              <a:solidFill>
                <a:schemeClr val="tx1"/>
              </a:solidFill>
              <a:cs typeface="Lucida Sans Unicode" panose="020B0602030504020204" pitchFamily="34" charset="0"/>
            </a:endParaRPr>
          </a:p>
          <a:p>
            <a:pPr lvl="1" eaLnBrk="1" hangingPunct="1">
              <a:buClr>
                <a:srgbClr val="FF0000"/>
              </a:buClr>
            </a:pPr>
            <a:r>
              <a:rPr lang="es-ES" altLang="en-US" sz="2328" i="1" dirty="0">
                <a:solidFill>
                  <a:schemeClr val="tx1"/>
                </a:solidFill>
                <a:cs typeface="Lucida Sans Unicode" panose="020B0602030504020204" pitchFamily="34" charset="0"/>
              </a:rPr>
              <a:t>Manual: 		</a:t>
            </a:r>
            <a:r>
              <a:rPr lang="es-ES" altLang="en-US" sz="2328" dirty="0">
                <a:solidFill>
                  <a:schemeClr val="tx1"/>
                </a:solidFill>
                <a:cs typeface="Lucida Sans Unicode" panose="020B0602030504020204" pitchFamily="34" charset="0"/>
              </a:rPr>
              <a:t>Medios mecánicos simples</a:t>
            </a:r>
          </a:p>
          <a:p>
            <a:pPr lvl="1" eaLnBrk="1" hangingPunct="1">
              <a:buClr>
                <a:srgbClr val="FF0000"/>
              </a:buClr>
            </a:pPr>
            <a:r>
              <a:rPr lang="es-ES" altLang="en-US" sz="2328" dirty="0">
                <a:solidFill>
                  <a:schemeClr val="tx1"/>
                </a:solidFill>
                <a:cs typeface="Lucida Sans Unicode" panose="020B0602030504020204" pitchFamily="34" charset="0"/>
              </a:rPr>
              <a:t>					Explosivos</a:t>
            </a:r>
          </a:p>
          <a:p>
            <a:pPr lvl="1" eaLnBrk="1" hangingPunct="1">
              <a:buClr>
                <a:srgbClr val="FF0000"/>
              </a:buClr>
            </a:pPr>
            <a:endParaRPr lang="es-ES" altLang="en-US" sz="2328" dirty="0">
              <a:solidFill>
                <a:schemeClr val="tx1"/>
              </a:solidFill>
              <a:cs typeface="Lucida Sans Unicode" panose="020B0602030504020204" pitchFamily="34" charset="0"/>
            </a:endParaRPr>
          </a:p>
          <a:p>
            <a:pPr lvl="1" eaLnBrk="1" hangingPunct="1">
              <a:buClr>
                <a:srgbClr val="FF0000"/>
              </a:buClr>
            </a:pPr>
            <a:r>
              <a:rPr lang="es-ES" altLang="en-US" sz="2328" i="1" dirty="0">
                <a:solidFill>
                  <a:schemeClr val="tx1"/>
                </a:solidFill>
                <a:cs typeface="Lucida Sans Unicode" panose="020B0602030504020204" pitchFamily="34" charset="0"/>
              </a:rPr>
              <a:t>Mecanizada:</a:t>
            </a:r>
            <a:r>
              <a:rPr lang="es-ES" altLang="en-US" sz="2328" dirty="0">
                <a:solidFill>
                  <a:schemeClr val="tx1"/>
                </a:solidFill>
                <a:cs typeface="Lucida Sans Unicode" panose="020B0602030504020204" pitchFamily="34" charset="0"/>
              </a:rPr>
              <a:t>	Percusión con cable</a:t>
            </a:r>
          </a:p>
          <a:p>
            <a:pPr lvl="1" eaLnBrk="1" hangingPunct="1">
              <a:buClr>
                <a:srgbClr val="FF0000"/>
              </a:buClr>
            </a:pPr>
            <a:r>
              <a:rPr lang="es-ES" altLang="en-US" sz="2328" dirty="0">
                <a:solidFill>
                  <a:schemeClr val="tx1"/>
                </a:solidFill>
                <a:cs typeface="Lucida Sans Unicode" panose="020B0602030504020204" pitchFamily="34" charset="0"/>
              </a:rPr>
              <a:t>					Rotación con circulación directa</a:t>
            </a:r>
          </a:p>
          <a:p>
            <a:pPr lvl="1" eaLnBrk="1" hangingPunct="1">
              <a:buClr>
                <a:srgbClr val="FF0000"/>
              </a:buClr>
            </a:pPr>
            <a:r>
              <a:rPr lang="es-ES" altLang="en-US" sz="2328" dirty="0">
                <a:solidFill>
                  <a:schemeClr val="tx1"/>
                </a:solidFill>
                <a:cs typeface="Lucida Sans Unicode" panose="020B0602030504020204" pitchFamily="34" charset="0"/>
              </a:rPr>
              <a:t>					Rotación con circulación inversa</a:t>
            </a:r>
          </a:p>
          <a:p>
            <a:pPr lvl="1" eaLnBrk="1" hangingPunct="1">
              <a:buClr>
                <a:srgbClr val="FF0000"/>
              </a:buClr>
            </a:pPr>
            <a:r>
              <a:rPr lang="es-ES" altLang="en-US" sz="2328" dirty="0">
                <a:solidFill>
                  <a:schemeClr val="tx1"/>
                </a:solidFill>
                <a:cs typeface="Lucida Sans Unicode" panose="020B0602030504020204" pitchFamily="34" charset="0"/>
              </a:rPr>
              <a:t>					Rotopercusión directa</a:t>
            </a:r>
          </a:p>
          <a:p>
            <a:pPr lvl="1" eaLnBrk="1" hangingPunct="1">
              <a:buClr>
                <a:srgbClr val="FF0000"/>
              </a:buClr>
            </a:pPr>
            <a:r>
              <a:rPr lang="es-ES" altLang="en-US" sz="2328" dirty="0">
                <a:solidFill>
                  <a:schemeClr val="tx1"/>
                </a:solidFill>
                <a:cs typeface="Lucida Sans Unicode" panose="020B0602030504020204" pitchFamily="34" charset="0"/>
              </a:rPr>
              <a:t>					Rotopercusión inversa</a:t>
            </a:r>
          </a:p>
          <a:p>
            <a:pPr lvl="1" eaLnBrk="1" hangingPunct="1">
              <a:buClr>
                <a:srgbClr val="FF0000"/>
              </a:buClr>
            </a:pPr>
            <a:r>
              <a:rPr lang="es-ES" altLang="en-US" sz="2328" dirty="0">
                <a:solidFill>
                  <a:schemeClr val="tx1"/>
                </a:solidFill>
                <a:cs typeface="Lucida Sans Unicode" panose="020B0602030504020204" pitchFamily="34" charset="0"/>
              </a:rPr>
              <a:t>					Percusión con circulación inversa</a:t>
            </a:r>
          </a:p>
        </p:txBody>
      </p:sp>
      <p:sp>
        <p:nvSpPr>
          <p:cNvPr id="43014" name="Text Box 5">
            <a:extLst>
              <a:ext uri="{FF2B5EF4-FFF2-40B4-BE49-F238E27FC236}">
                <a16:creationId xmlns:a16="http://schemas.microsoft.com/office/drawing/2014/main" id="{5DDC7A4F-6C1A-4D08-9B06-BA1F1C53E734}"/>
              </a:ext>
            </a:extLst>
          </p:cNvPr>
          <p:cNvSpPr txBox="1">
            <a:spLocks noChangeArrowheads="1"/>
          </p:cNvSpPr>
          <p:nvPr/>
        </p:nvSpPr>
        <p:spPr bwMode="auto">
          <a:xfrm>
            <a:off x="1514168" y="283932"/>
            <a:ext cx="9661491" cy="50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8668"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eaLnBrk="1" hangingPunct="1">
              <a:lnSpc>
                <a:spcPct val="95000"/>
              </a:lnSpc>
            </a:pPr>
            <a:r>
              <a:rPr lang="es-ES" altLang="en-US" sz="2540" dirty="0">
                <a:solidFill>
                  <a:schemeClr val="tx1"/>
                </a:solidFill>
                <a:cs typeface="Lucida Sans Unicode" panose="020B0602030504020204" pitchFamily="34" charset="0"/>
              </a:rPr>
              <a:t>Coste del Agua Subterránea</a:t>
            </a:r>
          </a:p>
        </p:txBody>
      </p:sp>
      <p:sp>
        <p:nvSpPr>
          <p:cNvPr id="43015" name="Rectangle 3">
            <a:extLst>
              <a:ext uri="{FF2B5EF4-FFF2-40B4-BE49-F238E27FC236}">
                <a16:creationId xmlns:a16="http://schemas.microsoft.com/office/drawing/2014/main" id="{0B886915-D7B3-4918-B643-8891E8101131}"/>
              </a:ext>
            </a:extLst>
          </p:cNvPr>
          <p:cNvSpPr>
            <a:spLocks noChangeArrowheads="1"/>
          </p:cNvSpPr>
          <p:nvPr/>
        </p:nvSpPr>
        <p:spPr bwMode="auto">
          <a:xfrm>
            <a:off x="952501" y="452398"/>
            <a:ext cx="184731" cy="38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s-AR" altLang="en-US" sz="1905"/>
          </a:p>
        </p:txBody>
      </p:sp>
      <p:pic>
        <p:nvPicPr>
          <p:cNvPr id="43016" name="Picture 2" descr="f9d">
            <a:extLst>
              <a:ext uri="{FF2B5EF4-FFF2-40B4-BE49-F238E27FC236}">
                <a16:creationId xmlns:a16="http://schemas.microsoft.com/office/drawing/2014/main" id="{796E8083-29F1-4E61-91D1-4BFFF70990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4862" y="1251645"/>
            <a:ext cx="2254639" cy="169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Picture 3" descr="f9g">
            <a:extLst>
              <a:ext uri="{FF2B5EF4-FFF2-40B4-BE49-F238E27FC236}">
                <a16:creationId xmlns:a16="http://schemas.microsoft.com/office/drawing/2014/main" id="{F035A4AA-E2C2-4211-AB50-5E9EBC6C66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5446" y="848431"/>
            <a:ext cx="2168955" cy="1779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8" name="Picture 2">
            <a:extLst>
              <a:ext uri="{FF2B5EF4-FFF2-40B4-BE49-F238E27FC236}">
                <a16:creationId xmlns:a16="http://schemas.microsoft.com/office/drawing/2014/main" id="{692B325C-D649-45C6-BACE-4928D9C222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1616" t="37149" r="28993" b="15196"/>
          <a:stretch>
            <a:fillRect/>
          </a:stretch>
        </p:blipFill>
        <p:spPr bwMode="auto">
          <a:xfrm>
            <a:off x="9293993" y="5357709"/>
            <a:ext cx="1945508" cy="1297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9" name="Picture 5">
            <a:extLst>
              <a:ext uri="{FF2B5EF4-FFF2-40B4-BE49-F238E27FC236}">
                <a16:creationId xmlns:a16="http://schemas.microsoft.com/office/drawing/2014/main" id="{AD410E33-243A-459C-9CA0-BC29C24FD8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3152"/>
          <a:stretch>
            <a:fillRect/>
          </a:stretch>
        </p:blipFill>
        <p:spPr bwMode="auto">
          <a:xfrm>
            <a:off x="7783620" y="2864501"/>
            <a:ext cx="2504968" cy="2580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0" name="Picture 4">
            <a:extLst>
              <a:ext uri="{FF2B5EF4-FFF2-40B4-BE49-F238E27FC236}">
                <a16:creationId xmlns:a16="http://schemas.microsoft.com/office/drawing/2014/main" id="{4A364374-3336-4341-B15E-9D9A51BA8F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6483" t="16034" r="54349" b="13297"/>
          <a:stretch>
            <a:fillRect/>
          </a:stretch>
        </p:blipFill>
        <p:spPr bwMode="auto">
          <a:xfrm>
            <a:off x="1095306" y="3912859"/>
            <a:ext cx="1266764" cy="1723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1" name="Picture 4">
            <a:extLst>
              <a:ext uri="{FF2B5EF4-FFF2-40B4-BE49-F238E27FC236}">
                <a16:creationId xmlns:a16="http://schemas.microsoft.com/office/drawing/2014/main" id="{58A0750D-C725-4401-A221-77B98F4266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49818" t="16034" r="14349" b="16609"/>
          <a:stretch>
            <a:fillRect/>
          </a:stretch>
        </p:blipFill>
        <p:spPr bwMode="auto">
          <a:xfrm>
            <a:off x="2224305" y="4961215"/>
            <a:ext cx="1129000" cy="160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1B95C55F-4286-4A2A-A05E-2D274D82F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EE2561D9-068B-4BC7-85F6-AE6A7C34B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id="{D61BACF2-0F18-493C-99AB-363E614710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1" name="Rectangle 80">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3" name="Text Box 4">
            <a:extLst>
              <a:ext uri="{FF2B5EF4-FFF2-40B4-BE49-F238E27FC236}">
                <a16:creationId xmlns:a16="http://schemas.microsoft.com/office/drawing/2014/main" id="{9C24AC35-C091-47F7-A982-1822F8463265}"/>
              </a:ext>
            </a:extLst>
          </p:cNvPr>
          <p:cNvSpPr txBox="1">
            <a:spLocks noChangeArrowheads="1"/>
          </p:cNvSpPr>
          <p:nvPr/>
        </p:nvSpPr>
        <p:spPr bwMode="auto">
          <a:xfrm>
            <a:off x="492370" y="605896"/>
            <a:ext cx="3084844"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r>
              <a:rPr lang="en-US" altLang="en-US" sz="3600" spc="-50">
                <a:solidFill>
                  <a:srgbClr val="FFFFFF"/>
                </a:solidFill>
                <a:latin typeface="+mj-lt"/>
                <a:ea typeface="+mj-ea"/>
                <a:cs typeface="+mj-cs"/>
              </a:rPr>
              <a:t>Valoración económica</a:t>
            </a:r>
          </a:p>
        </p:txBody>
      </p:sp>
      <p:sp>
        <p:nvSpPr>
          <p:cNvPr id="85" name="Rectangle 84">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4" name="Text Box 5">
            <a:extLst>
              <a:ext uri="{FF2B5EF4-FFF2-40B4-BE49-F238E27FC236}">
                <a16:creationId xmlns:a16="http://schemas.microsoft.com/office/drawing/2014/main" id="{4DAF47CB-AF60-4AB0-9735-71C5B984FC5E}"/>
              </a:ext>
            </a:extLst>
          </p:cNvPr>
          <p:cNvSpPr txBox="1">
            <a:spLocks noChangeArrowheads="1"/>
          </p:cNvSpPr>
          <p:nvPr/>
        </p:nvSpPr>
        <p:spPr bwMode="auto">
          <a:xfrm>
            <a:off x="4742016" y="605896"/>
            <a:ext cx="6413663"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0" tIns="45720" rIns="0" bIns="45720" rtlCol="0" anchor="ctr">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latin typeface="+mn-lt"/>
              </a:rPr>
              <a:t>La valoración económica arroja información sobre el valor monetario que los miembros de un determinado colectivo le otorgan a las distintas alternativas medioambientales con las que se les confronta, definiéndose esta, como un conjunto de técnicas y métodos que permiten medir las expectativas de beneficios y costos derivados de algunas de acciones tales como: uso de un activo ambiental, realización de una mejora ambiental, generación de un daño ambiental, entre otros.</a:t>
            </a:r>
          </a:p>
          <a:p>
            <a:pPr defTabSz="914400" eaLnBrk="1" hangingPunct="1">
              <a:lnSpc>
                <a:spcPct val="90000"/>
              </a:lnSpc>
              <a:spcAft>
                <a:spcPts val="600"/>
              </a:spcAft>
              <a:buClr>
                <a:schemeClr val="accent1"/>
              </a:buClr>
              <a:buFont typeface="Calibri" panose="020F0502020204030204" pitchFamily="34" charset="0"/>
            </a:pPr>
            <a:endParaRPr lang="en-US" altLang="en-US">
              <a:solidFill>
                <a:schemeClr val="tx1">
                  <a:lumMod val="75000"/>
                  <a:lumOff val="25000"/>
                </a:schemeClr>
              </a:solidFill>
              <a:latin typeface="+mn-lt"/>
            </a:endParaRPr>
          </a:p>
          <a:p>
            <a:pPr defTabSz="914400" eaLnBrk="1" hangingPunct="1">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latin typeface="+mn-lt"/>
              </a:rPr>
              <a:t>Kriström (1995) señaló que la razón principal por la cual se valoran los bienes que carecen de mercado es la misma por la que se valoran los bienes privados, es decir, probablemente se hará un uso más eficiente de los mismos si dichos bienes muestran un precio.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 name="Rectangle 13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3909" name="Rectangle 5">
            <a:extLst>
              <a:ext uri="{FF2B5EF4-FFF2-40B4-BE49-F238E27FC236}">
                <a16:creationId xmlns:a16="http://schemas.microsoft.com/office/drawing/2014/main" id="{0E96F8ED-1F11-48B3-A140-15E3442946AC}"/>
              </a:ext>
            </a:extLst>
          </p:cNvPr>
          <p:cNvSpPr>
            <a:spLocks noGrp="1" noChangeArrowheads="1"/>
          </p:cNvSpPr>
          <p:nvPr>
            <p:ph type="title"/>
          </p:nvPr>
        </p:nvSpPr>
        <p:spPr>
          <a:xfrm>
            <a:off x="492370" y="605896"/>
            <a:ext cx="3084844" cy="5646208"/>
          </a:xfrm>
        </p:spPr>
        <p:txBody>
          <a:bodyPr vert="horz" lIns="91440" tIns="45720" rIns="91440" bIns="45720" rtlCol="0" anchor="ctr">
            <a:normAutofit/>
          </a:bodyPr>
          <a:lstStyle/>
          <a:p>
            <a:pPr>
              <a:defRPr/>
            </a:pPr>
            <a:r>
              <a:rPr lang="en-US" sz="3600" b="1">
                <a:solidFill>
                  <a:srgbClr val="FFFFFF"/>
                </a:solidFill>
              </a:rPr>
              <a:t>Construcción de una Perforación</a:t>
            </a:r>
          </a:p>
        </p:txBody>
      </p:sp>
      <p:sp>
        <p:nvSpPr>
          <p:cNvPr id="142" name="Rectangle 14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035" name="Text Box 6">
            <a:extLst>
              <a:ext uri="{FF2B5EF4-FFF2-40B4-BE49-F238E27FC236}">
                <a16:creationId xmlns:a16="http://schemas.microsoft.com/office/drawing/2014/main" id="{360A1B4C-19D5-4B2A-86A6-29D8F1C9D6D0}"/>
              </a:ext>
            </a:extLst>
          </p:cNvPr>
          <p:cNvSpPr txBox="1">
            <a:spLocks noChangeArrowheads="1"/>
          </p:cNvSpPr>
          <p:nvPr/>
        </p:nvSpPr>
        <p:spPr bwMode="auto">
          <a:xfrm>
            <a:off x="4742016" y="605896"/>
            <a:ext cx="6413663"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45720" rIns="0" bIns="45720" rtlCol="0" anchor="ctr">
            <a:normAutofit/>
          </a:bodyPr>
          <a:lstStyle/>
          <a:p>
            <a:pPr defTabSz="914400">
              <a:lnSpc>
                <a:spcPct val="90000"/>
              </a:lnSpc>
              <a:spcBef>
                <a:spcPct val="50000"/>
              </a:spcBef>
              <a:buClr>
                <a:schemeClr val="accent1"/>
              </a:buClr>
              <a:buFont typeface="Calibri" panose="020F0502020204030204" pitchFamily="34" charset="0"/>
            </a:pPr>
            <a:r>
              <a:rPr lang="en-US" altLang="en-US" sz="2000" dirty="0">
                <a:solidFill>
                  <a:schemeClr val="tx1">
                    <a:lumMod val="75000"/>
                    <a:lumOff val="25000"/>
                  </a:schemeClr>
                </a:solidFill>
              </a:rPr>
              <a:t>La </a:t>
            </a:r>
            <a:r>
              <a:rPr lang="en-US" altLang="en-US" sz="2000" dirty="0" err="1">
                <a:solidFill>
                  <a:schemeClr val="tx1">
                    <a:lumMod val="75000"/>
                    <a:lumOff val="25000"/>
                  </a:schemeClr>
                </a:solidFill>
              </a:rPr>
              <a:t>perforación</a:t>
            </a:r>
            <a:r>
              <a:rPr lang="en-US" altLang="en-US" sz="2000" dirty="0">
                <a:solidFill>
                  <a:schemeClr val="tx1">
                    <a:lumMod val="75000"/>
                    <a:lumOff val="25000"/>
                  </a:schemeClr>
                </a:solidFill>
              </a:rPr>
              <a:t> de </a:t>
            </a:r>
            <a:r>
              <a:rPr lang="en-US" altLang="en-US" sz="2000" dirty="0" err="1">
                <a:solidFill>
                  <a:schemeClr val="tx1">
                    <a:lumMod val="75000"/>
                    <a:lumOff val="25000"/>
                  </a:schemeClr>
                </a:solidFill>
              </a:rPr>
              <a:t>pozos</a:t>
            </a:r>
            <a:r>
              <a:rPr lang="en-US" altLang="en-US" sz="2000" dirty="0">
                <a:solidFill>
                  <a:schemeClr val="tx1">
                    <a:lumMod val="75000"/>
                    <a:lumOff val="25000"/>
                  </a:schemeClr>
                </a:solidFill>
              </a:rPr>
              <a:t> </a:t>
            </a:r>
            <a:r>
              <a:rPr lang="en-US" altLang="en-US" sz="2000" dirty="0" err="1">
                <a:solidFill>
                  <a:schemeClr val="tx1">
                    <a:lumMod val="75000"/>
                    <a:lumOff val="25000"/>
                  </a:schemeClr>
                </a:solidFill>
              </a:rPr>
              <a:t>tubulares</a:t>
            </a:r>
            <a:r>
              <a:rPr lang="en-US" altLang="en-US" sz="2000" dirty="0">
                <a:solidFill>
                  <a:schemeClr val="tx1">
                    <a:lumMod val="75000"/>
                    <a:lumOff val="25000"/>
                  </a:schemeClr>
                </a:solidFill>
              </a:rPr>
              <a:t> </a:t>
            </a:r>
            <a:r>
              <a:rPr lang="en-US" altLang="en-US" sz="2000" dirty="0" err="1">
                <a:solidFill>
                  <a:schemeClr val="tx1">
                    <a:lumMod val="75000"/>
                    <a:lumOff val="25000"/>
                  </a:schemeClr>
                </a:solidFill>
              </a:rPr>
              <a:t>profundos</a:t>
            </a:r>
            <a:r>
              <a:rPr lang="en-US" altLang="en-US" sz="2000" dirty="0">
                <a:solidFill>
                  <a:schemeClr val="tx1">
                    <a:lumMod val="75000"/>
                    <a:lumOff val="25000"/>
                  </a:schemeClr>
                </a:solidFill>
              </a:rPr>
              <a:t> </a:t>
            </a:r>
            <a:r>
              <a:rPr lang="en-US" altLang="en-US" sz="2000" dirty="0" err="1">
                <a:solidFill>
                  <a:schemeClr val="tx1">
                    <a:lumMod val="75000"/>
                    <a:lumOff val="25000"/>
                  </a:schemeClr>
                </a:solidFill>
              </a:rPr>
              <a:t>requiere</a:t>
            </a:r>
            <a:r>
              <a:rPr lang="en-US" altLang="en-US" sz="2000" dirty="0">
                <a:solidFill>
                  <a:schemeClr val="tx1">
                    <a:lumMod val="75000"/>
                    <a:lumOff val="25000"/>
                  </a:schemeClr>
                </a:solidFill>
              </a:rPr>
              <a:t> </a:t>
            </a:r>
            <a:r>
              <a:rPr lang="en-US" altLang="en-US" sz="2000" dirty="0" err="1">
                <a:solidFill>
                  <a:schemeClr val="tx1">
                    <a:lumMod val="75000"/>
                    <a:lumOff val="25000"/>
                  </a:schemeClr>
                </a:solidFill>
              </a:rPr>
              <a:t>métodos</a:t>
            </a:r>
            <a:r>
              <a:rPr lang="en-US" altLang="en-US" sz="2000" dirty="0">
                <a:solidFill>
                  <a:schemeClr val="tx1">
                    <a:lumMod val="75000"/>
                    <a:lumOff val="25000"/>
                  </a:schemeClr>
                </a:solidFill>
              </a:rPr>
              <a:t> y </a:t>
            </a:r>
            <a:r>
              <a:rPr lang="en-US" altLang="en-US" sz="2000" dirty="0" err="1">
                <a:solidFill>
                  <a:schemeClr val="tx1">
                    <a:lumMod val="75000"/>
                    <a:lumOff val="25000"/>
                  </a:schemeClr>
                </a:solidFill>
              </a:rPr>
              <a:t>tecnologías</a:t>
            </a:r>
            <a:r>
              <a:rPr lang="en-US" altLang="en-US" sz="2000" dirty="0">
                <a:solidFill>
                  <a:schemeClr val="tx1">
                    <a:lumMod val="75000"/>
                    <a:lumOff val="25000"/>
                  </a:schemeClr>
                </a:solidFill>
              </a:rPr>
              <a:t> </a:t>
            </a:r>
            <a:r>
              <a:rPr lang="en-US" altLang="en-US" sz="2000" dirty="0" err="1">
                <a:solidFill>
                  <a:schemeClr val="tx1">
                    <a:lumMod val="75000"/>
                    <a:lumOff val="25000"/>
                  </a:schemeClr>
                </a:solidFill>
              </a:rPr>
              <a:t>apropiadas</a:t>
            </a:r>
            <a:r>
              <a:rPr lang="en-US" altLang="en-US" sz="2000" dirty="0">
                <a:solidFill>
                  <a:schemeClr val="tx1">
                    <a:lumMod val="75000"/>
                    <a:lumOff val="25000"/>
                  </a:schemeClr>
                </a:solidFill>
              </a:rPr>
              <a:t>, personal </a:t>
            </a:r>
            <a:r>
              <a:rPr lang="en-US" altLang="en-US" sz="2000" dirty="0" err="1">
                <a:solidFill>
                  <a:schemeClr val="tx1">
                    <a:lumMod val="75000"/>
                    <a:lumOff val="25000"/>
                  </a:schemeClr>
                </a:solidFill>
              </a:rPr>
              <a:t>habilitado</a:t>
            </a:r>
            <a:r>
              <a:rPr lang="en-US" altLang="en-US" sz="2000" dirty="0">
                <a:solidFill>
                  <a:schemeClr val="tx1">
                    <a:lumMod val="75000"/>
                    <a:lumOff val="25000"/>
                  </a:schemeClr>
                </a:solidFill>
              </a:rPr>
              <a:t> y </a:t>
            </a:r>
            <a:r>
              <a:rPr lang="en-US" altLang="en-US" sz="2000" dirty="0" err="1">
                <a:solidFill>
                  <a:schemeClr val="tx1">
                    <a:lumMod val="75000"/>
                    <a:lumOff val="25000"/>
                  </a:schemeClr>
                </a:solidFill>
              </a:rPr>
              <a:t>equipamiento</a:t>
            </a:r>
            <a:r>
              <a:rPr lang="en-US" altLang="en-US" sz="2000" dirty="0">
                <a:solidFill>
                  <a:schemeClr val="tx1">
                    <a:lumMod val="75000"/>
                    <a:lumOff val="25000"/>
                  </a:schemeClr>
                </a:solidFill>
              </a:rPr>
              <a:t> </a:t>
            </a:r>
            <a:r>
              <a:rPr lang="en-US" altLang="en-US" sz="2000" dirty="0" err="1">
                <a:solidFill>
                  <a:schemeClr val="tx1">
                    <a:lumMod val="75000"/>
                    <a:lumOff val="25000"/>
                  </a:schemeClr>
                </a:solidFill>
              </a:rPr>
              <a:t>adecuado</a:t>
            </a:r>
            <a:r>
              <a:rPr lang="en-US" altLang="en-US" sz="2000" dirty="0">
                <a:solidFill>
                  <a:schemeClr val="tx1">
                    <a:lumMod val="75000"/>
                    <a:lumOff val="25000"/>
                  </a:schemeClr>
                </a:solidFill>
              </a:rPr>
              <a:t>.</a:t>
            </a:r>
          </a:p>
          <a:p>
            <a:pPr defTabSz="914400">
              <a:lnSpc>
                <a:spcPct val="90000"/>
              </a:lnSpc>
              <a:spcBef>
                <a:spcPct val="50000"/>
              </a:spcBef>
              <a:buClr>
                <a:schemeClr val="accent1"/>
              </a:buClr>
              <a:buFont typeface="Calibri" panose="020F0502020204030204" pitchFamily="34" charset="0"/>
            </a:pPr>
            <a:r>
              <a:rPr lang="en-US" altLang="en-US" sz="2000" dirty="0">
                <a:solidFill>
                  <a:schemeClr val="tx1">
                    <a:lumMod val="75000"/>
                    <a:lumOff val="25000"/>
                  </a:schemeClr>
                </a:solidFill>
              </a:rPr>
              <a:t>Como </a:t>
            </a:r>
            <a:r>
              <a:rPr lang="en-US" altLang="en-US" sz="2000" dirty="0" err="1">
                <a:solidFill>
                  <a:schemeClr val="tx1">
                    <a:lumMod val="75000"/>
                    <a:lumOff val="25000"/>
                  </a:schemeClr>
                </a:solidFill>
              </a:rPr>
              <a:t>consecuencia</a:t>
            </a:r>
            <a:r>
              <a:rPr lang="en-US" altLang="en-US" sz="2000" dirty="0">
                <a:solidFill>
                  <a:schemeClr val="tx1">
                    <a:lumMod val="75000"/>
                    <a:lumOff val="25000"/>
                  </a:schemeClr>
                </a:solidFill>
              </a:rPr>
              <a:t> de la </a:t>
            </a:r>
            <a:r>
              <a:rPr lang="en-US" altLang="en-US" sz="2000" dirty="0" err="1">
                <a:solidFill>
                  <a:schemeClr val="tx1">
                    <a:lumMod val="75000"/>
                    <a:lumOff val="25000"/>
                  </a:schemeClr>
                </a:solidFill>
              </a:rPr>
              <a:t>propia</a:t>
            </a:r>
            <a:r>
              <a:rPr lang="en-US" altLang="en-US" sz="2000" dirty="0">
                <a:solidFill>
                  <a:schemeClr val="tx1">
                    <a:lumMod val="75000"/>
                    <a:lumOff val="25000"/>
                  </a:schemeClr>
                </a:solidFill>
              </a:rPr>
              <a:t> </a:t>
            </a:r>
            <a:r>
              <a:rPr lang="en-US" altLang="en-US" sz="2000" dirty="0" err="1">
                <a:solidFill>
                  <a:schemeClr val="tx1">
                    <a:lumMod val="75000"/>
                    <a:lumOff val="25000"/>
                  </a:schemeClr>
                </a:solidFill>
              </a:rPr>
              <a:t>naturaleza</a:t>
            </a:r>
            <a:r>
              <a:rPr lang="en-US" altLang="en-US" sz="2000" dirty="0">
                <a:solidFill>
                  <a:schemeClr val="tx1">
                    <a:lumMod val="75000"/>
                    <a:lumOff val="25000"/>
                  </a:schemeClr>
                </a:solidFill>
              </a:rPr>
              <a:t> de los </a:t>
            </a:r>
            <a:r>
              <a:rPr lang="en-US" altLang="en-US" sz="2000" dirty="0" err="1">
                <a:solidFill>
                  <a:schemeClr val="tx1">
                    <a:lumMod val="75000"/>
                    <a:lumOff val="25000"/>
                  </a:schemeClr>
                </a:solidFill>
              </a:rPr>
              <a:t>trabajos</a:t>
            </a:r>
            <a:r>
              <a:rPr lang="en-US" altLang="en-US" sz="2000" dirty="0">
                <a:solidFill>
                  <a:schemeClr val="tx1">
                    <a:lumMod val="75000"/>
                    <a:lumOff val="25000"/>
                  </a:schemeClr>
                </a:solidFill>
              </a:rPr>
              <a:t>, las </a:t>
            </a:r>
            <a:r>
              <a:rPr lang="en-US" altLang="en-US" sz="2000" dirty="0" err="1">
                <a:solidFill>
                  <a:schemeClr val="tx1">
                    <a:lumMod val="75000"/>
                    <a:lumOff val="25000"/>
                  </a:schemeClr>
                </a:solidFill>
              </a:rPr>
              <a:t>inversiones</a:t>
            </a:r>
            <a:r>
              <a:rPr lang="en-US" altLang="en-US" sz="2000" dirty="0">
                <a:solidFill>
                  <a:schemeClr val="tx1">
                    <a:lumMod val="75000"/>
                    <a:lumOff val="25000"/>
                  </a:schemeClr>
                </a:solidFill>
              </a:rPr>
              <a:t> y </a:t>
            </a:r>
            <a:r>
              <a:rPr lang="en-US" altLang="en-US" sz="2000" dirty="0" err="1">
                <a:solidFill>
                  <a:schemeClr val="tx1">
                    <a:lumMod val="75000"/>
                    <a:lumOff val="25000"/>
                  </a:schemeClr>
                </a:solidFill>
              </a:rPr>
              <a:t>riesgos</a:t>
            </a:r>
            <a:r>
              <a:rPr lang="en-US" altLang="en-US" sz="2000" dirty="0">
                <a:solidFill>
                  <a:schemeClr val="tx1">
                    <a:lumMod val="75000"/>
                    <a:lumOff val="25000"/>
                  </a:schemeClr>
                </a:solidFill>
              </a:rPr>
              <a:t> tanto </a:t>
            </a:r>
            <a:r>
              <a:rPr lang="en-US" altLang="en-US" sz="2000" dirty="0" err="1">
                <a:solidFill>
                  <a:schemeClr val="tx1">
                    <a:lumMod val="75000"/>
                    <a:lumOff val="25000"/>
                  </a:schemeClr>
                </a:solidFill>
              </a:rPr>
              <a:t>operacionales</a:t>
            </a:r>
            <a:r>
              <a:rPr lang="en-US" altLang="en-US" sz="2000" dirty="0">
                <a:solidFill>
                  <a:schemeClr val="tx1">
                    <a:lumMod val="75000"/>
                    <a:lumOff val="25000"/>
                  </a:schemeClr>
                </a:solidFill>
              </a:rPr>
              <a:t> </a:t>
            </a:r>
            <a:r>
              <a:rPr lang="en-US" altLang="en-US" sz="2000" dirty="0" err="1">
                <a:solidFill>
                  <a:schemeClr val="tx1">
                    <a:lumMod val="75000"/>
                    <a:lumOff val="25000"/>
                  </a:schemeClr>
                </a:solidFill>
              </a:rPr>
              <a:t>como</a:t>
            </a:r>
            <a:r>
              <a:rPr lang="en-US" altLang="en-US" sz="2000" dirty="0">
                <a:solidFill>
                  <a:schemeClr val="tx1">
                    <a:lumMod val="75000"/>
                    <a:lumOff val="25000"/>
                  </a:schemeClr>
                </a:solidFill>
              </a:rPr>
              <a:t> </a:t>
            </a:r>
            <a:r>
              <a:rPr lang="en-US" altLang="en-US" sz="2000" dirty="0" err="1">
                <a:solidFill>
                  <a:schemeClr val="tx1">
                    <a:lumMod val="75000"/>
                    <a:lumOff val="25000"/>
                  </a:schemeClr>
                </a:solidFill>
              </a:rPr>
              <a:t>financieros</a:t>
            </a:r>
            <a:r>
              <a:rPr lang="en-US" altLang="en-US" sz="2000" dirty="0">
                <a:solidFill>
                  <a:schemeClr val="tx1">
                    <a:lumMod val="75000"/>
                    <a:lumOff val="25000"/>
                  </a:schemeClr>
                </a:solidFill>
              </a:rPr>
              <a:t>, son </a:t>
            </a:r>
            <a:r>
              <a:rPr lang="en-US" altLang="en-US" sz="2000" dirty="0" err="1">
                <a:solidFill>
                  <a:schemeClr val="tx1">
                    <a:lumMod val="75000"/>
                    <a:lumOff val="25000"/>
                  </a:schemeClr>
                </a:solidFill>
              </a:rPr>
              <a:t>mayores</a:t>
            </a:r>
            <a:r>
              <a:rPr lang="en-US" altLang="en-US" sz="2000" dirty="0">
                <a:solidFill>
                  <a:schemeClr val="tx1">
                    <a:lumMod val="75000"/>
                    <a:lumOff val="25000"/>
                  </a:schemeClr>
                </a:solidFill>
              </a:rPr>
              <a:t>. </a:t>
            </a:r>
            <a:r>
              <a:rPr lang="en-US" altLang="en-US" sz="2000" dirty="0" err="1">
                <a:solidFill>
                  <a:schemeClr val="tx1">
                    <a:lumMod val="75000"/>
                    <a:lumOff val="25000"/>
                  </a:schemeClr>
                </a:solidFill>
              </a:rPr>
              <a:t>En</a:t>
            </a:r>
            <a:r>
              <a:rPr lang="en-US" altLang="en-US" sz="2000" dirty="0">
                <a:solidFill>
                  <a:schemeClr val="tx1">
                    <a:lumMod val="75000"/>
                    <a:lumOff val="25000"/>
                  </a:schemeClr>
                </a:solidFill>
              </a:rPr>
              <a:t> la </a:t>
            </a:r>
            <a:r>
              <a:rPr lang="en-US" altLang="en-US" sz="2000" dirty="0" err="1">
                <a:solidFill>
                  <a:schemeClr val="tx1">
                    <a:lumMod val="75000"/>
                    <a:lumOff val="25000"/>
                  </a:schemeClr>
                </a:solidFill>
              </a:rPr>
              <a:t>perforación</a:t>
            </a:r>
            <a:r>
              <a:rPr lang="en-US" altLang="en-US" sz="2000" dirty="0">
                <a:solidFill>
                  <a:schemeClr val="tx1">
                    <a:lumMod val="75000"/>
                    <a:lumOff val="25000"/>
                  </a:schemeClr>
                </a:solidFill>
              </a:rPr>
              <a:t> de los </a:t>
            </a:r>
            <a:r>
              <a:rPr lang="en-US" altLang="en-US" sz="2000" dirty="0" err="1">
                <a:solidFill>
                  <a:schemeClr val="tx1">
                    <a:lumMod val="75000"/>
                    <a:lumOff val="25000"/>
                  </a:schemeClr>
                </a:solidFill>
              </a:rPr>
              <a:t>pozos</a:t>
            </a:r>
            <a:r>
              <a:rPr lang="en-US" altLang="en-US" sz="2000" dirty="0">
                <a:solidFill>
                  <a:schemeClr val="tx1">
                    <a:lumMod val="75000"/>
                    <a:lumOff val="25000"/>
                  </a:schemeClr>
                </a:solidFill>
              </a:rPr>
              <a:t> el </a:t>
            </a:r>
            <a:r>
              <a:rPr lang="en-US" altLang="en-US" sz="2000" dirty="0" err="1">
                <a:solidFill>
                  <a:schemeClr val="tx1">
                    <a:lumMod val="75000"/>
                    <a:lumOff val="25000"/>
                  </a:schemeClr>
                </a:solidFill>
              </a:rPr>
              <a:t>éxito</a:t>
            </a:r>
            <a:r>
              <a:rPr lang="en-US" altLang="en-US" sz="2000" dirty="0">
                <a:solidFill>
                  <a:schemeClr val="tx1">
                    <a:lumMod val="75000"/>
                    <a:lumOff val="25000"/>
                  </a:schemeClr>
                </a:solidFill>
              </a:rPr>
              <a:t> de los </a:t>
            </a:r>
            <a:r>
              <a:rPr lang="en-US" altLang="en-US" sz="2000" dirty="0" err="1">
                <a:solidFill>
                  <a:schemeClr val="tx1">
                    <a:lumMod val="75000"/>
                    <a:lumOff val="25000"/>
                  </a:schemeClr>
                </a:solidFill>
              </a:rPr>
              <a:t>trabajos</a:t>
            </a:r>
            <a:r>
              <a:rPr lang="en-US" altLang="en-US" sz="2000" dirty="0">
                <a:solidFill>
                  <a:schemeClr val="tx1">
                    <a:lumMod val="75000"/>
                    <a:lumOff val="25000"/>
                  </a:schemeClr>
                </a:solidFill>
              </a:rPr>
              <a:t> </a:t>
            </a:r>
            <a:r>
              <a:rPr lang="en-US" altLang="en-US" sz="2000" dirty="0" err="1">
                <a:solidFill>
                  <a:schemeClr val="tx1">
                    <a:lumMod val="75000"/>
                    <a:lumOff val="25000"/>
                  </a:schemeClr>
                </a:solidFill>
              </a:rPr>
              <a:t>depende</a:t>
            </a:r>
            <a:r>
              <a:rPr lang="en-US" altLang="en-US" sz="2000" dirty="0">
                <a:solidFill>
                  <a:schemeClr val="tx1">
                    <a:lumMod val="75000"/>
                    <a:lumOff val="25000"/>
                  </a:schemeClr>
                </a:solidFill>
              </a:rPr>
              <a:t> de una </a:t>
            </a:r>
            <a:r>
              <a:rPr lang="en-US" altLang="en-US" sz="2000" dirty="0" err="1">
                <a:solidFill>
                  <a:schemeClr val="tx1">
                    <a:lumMod val="75000"/>
                    <a:lumOff val="25000"/>
                  </a:schemeClr>
                </a:solidFill>
              </a:rPr>
              <a:t>serie</a:t>
            </a:r>
            <a:r>
              <a:rPr lang="en-US" altLang="en-US" sz="2000" dirty="0">
                <a:solidFill>
                  <a:schemeClr val="tx1">
                    <a:lumMod val="75000"/>
                    <a:lumOff val="25000"/>
                  </a:schemeClr>
                </a:solidFill>
              </a:rPr>
              <a:t> de </a:t>
            </a:r>
            <a:r>
              <a:rPr lang="en-US" altLang="en-US" sz="2000" dirty="0" err="1">
                <a:solidFill>
                  <a:schemeClr val="tx1">
                    <a:lumMod val="75000"/>
                    <a:lumOff val="25000"/>
                  </a:schemeClr>
                </a:solidFill>
              </a:rPr>
              <a:t>factores</a:t>
            </a:r>
            <a:r>
              <a:rPr lang="en-US" altLang="en-US" sz="2000" dirty="0">
                <a:solidFill>
                  <a:schemeClr val="tx1">
                    <a:lumMod val="75000"/>
                    <a:lumOff val="25000"/>
                  </a:schemeClr>
                </a:solidFill>
              </a:rPr>
              <a:t> de </a:t>
            </a:r>
            <a:r>
              <a:rPr lang="en-US" altLang="en-US" sz="2000" dirty="0" err="1">
                <a:solidFill>
                  <a:schemeClr val="tx1">
                    <a:lumMod val="75000"/>
                    <a:lumOff val="25000"/>
                  </a:schemeClr>
                </a:solidFill>
              </a:rPr>
              <a:t>orden</a:t>
            </a:r>
            <a:r>
              <a:rPr lang="en-US" altLang="en-US" sz="2000" dirty="0">
                <a:solidFill>
                  <a:schemeClr val="tx1">
                    <a:lumMod val="75000"/>
                    <a:lumOff val="25000"/>
                  </a:schemeClr>
                </a:solidFill>
              </a:rPr>
              <a:t> </a:t>
            </a:r>
            <a:r>
              <a:rPr lang="en-US" altLang="en-US" sz="2000" dirty="0" err="1">
                <a:solidFill>
                  <a:schemeClr val="tx1">
                    <a:lumMod val="75000"/>
                    <a:lumOff val="25000"/>
                  </a:schemeClr>
                </a:solidFill>
              </a:rPr>
              <a:t>técnico</a:t>
            </a:r>
            <a:r>
              <a:rPr lang="en-US" altLang="en-US" sz="2000" dirty="0">
                <a:solidFill>
                  <a:schemeClr val="tx1">
                    <a:lumMod val="75000"/>
                    <a:lumOff val="25000"/>
                  </a:schemeClr>
                </a:solidFill>
              </a:rPr>
              <a:t> y </a:t>
            </a:r>
            <a:r>
              <a:rPr lang="en-US" altLang="en-US" sz="2000" dirty="0" err="1">
                <a:solidFill>
                  <a:schemeClr val="tx1">
                    <a:lumMod val="75000"/>
                    <a:lumOff val="25000"/>
                  </a:schemeClr>
                </a:solidFill>
              </a:rPr>
              <a:t>geológico</a:t>
            </a:r>
            <a:r>
              <a:rPr lang="en-US" altLang="en-US" sz="2000" dirty="0">
                <a:solidFill>
                  <a:schemeClr val="tx1">
                    <a:lumMod val="75000"/>
                    <a:lumOff val="25000"/>
                  </a:schemeClr>
                </a:solidFill>
              </a:rPr>
              <a:t>, </a:t>
            </a:r>
            <a:r>
              <a:rPr lang="en-US" altLang="en-US" sz="2000" dirty="0" err="1">
                <a:solidFill>
                  <a:schemeClr val="tx1">
                    <a:lumMod val="75000"/>
                    <a:lumOff val="25000"/>
                  </a:schemeClr>
                </a:solidFill>
              </a:rPr>
              <a:t>encabezados</a:t>
            </a:r>
            <a:r>
              <a:rPr lang="en-US" altLang="en-US" sz="2000" dirty="0">
                <a:solidFill>
                  <a:schemeClr val="tx1">
                    <a:lumMod val="75000"/>
                    <a:lumOff val="25000"/>
                  </a:schemeClr>
                </a:solidFill>
              </a:rPr>
              <a:t> por la </a:t>
            </a:r>
            <a:r>
              <a:rPr lang="en-US" altLang="en-US" sz="2000" dirty="0" err="1">
                <a:solidFill>
                  <a:schemeClr val="tx1">
                    <a:lumMod val="75000"/>
                    <a:lumOff val="25000"/>
                  </a:schemeClr>
                </a:solidFill>
              </a:rPr>
              <a:t>elección</a:t>
            </a:r>
            <a:r>
              <a:rPr lang="en-US" altLang="en-US" sz="2000" dirty="0">
                <a:solidFill>
                  <a:schemeClr val="tx1">
                    <a:lumMod val="75000"/>
                    <a:lumOff val="25000"/>
                  </a:schemeClr>
                </a:solidFill>
              </a:rPr>
              <a:t> del </a:t>
            </a:r>
            <a:r>
              <a:rPr lang="en-US" altLang="en-US" sz="2000" dirty="0" err="1">
                <a:solidFill>
                  <a:schemeClr val="tx1">
                    <a:lumMod val="75000"/>
                    <a:lumOff val="25000"/>
                  </a:schemeClr>
                </a:solidFill>
              </a:rPr>
              <a:t>método</a:t>
            </a:r>
            <a:r>
              <a:rPr lang="en-US" altLang="en-US" sz="2000" dirty="0">
                <a:solidFill>
                  <a:schemeClr val="tx1">
                    <a:lumMod val="75000"/>
                    <a:lumOff val="25000"/>
                  </a:schemeClr>
                </a:solidFill>
              </a:rPr>
              <a:t> de </a:t>
            </a:r>
            <a:r>
              <a:rPr lang="en-US" altLang="en-US" sz="2000" dirty="0" err="1">
                <a:solidFill>
                  <a:schemeClr val="tx1">
                    <a:lumMod val="75000"/>
                    <a:lumOff val="25000"/>
                  </a:schemeClr>
                </a:solidFill>
              </a:rPr>
              <a:t>perforación</a:t>
            </a:r>
            <a:r>
              <a:rPr lang="en-US" altLang="en-US" sz="2000" dirty="0">
                <a:solidFill>
                  <a:schemeClr val="tx1">
                    <a:lumMod val="75000"/>
                    <a:lumOff val="25000"/>
                  </a:schemeClr>
                </a:solidFill>
              </a:rPr>
              <a:t> </a:t>
            </a:r>
            <a:r>
              <a:rPr lang="en-US" altLang="en-US" sz="2000" dirty="0" err="1">
                <a:solidFill>
                  <a:schemeClr val="tx1">
                    <a:lumMod val="75000"/>
                    <a:lumOff val="25000"/>
                  </a:schemeClr>
                </a:solidFill>
              </a:rPr>
              <a:t>adoptado</a:t>
            </a:r>
            <a:r>
              <a:rPr lang="en-US" altLang="en-US" sz="2000" dirty="0">
                <a:solidFill>
                  <a:schemeClr val="tx1">
                    <a:lumMod val="75000"/>
                    <a:lumOff val="25000"/>
                  </a:schemeClr>
                </a:solidFill>
              </a:rPr>
              <a:t>. </a:t>
            </a:r>
          </a:p>
          <a:p>
            <a:pPr defTabSz="914400">
              <a:lnSpc>
                <a:spcPct val="90000"/>
              </a:lnSpc>
              <a:spcBef>
                <a:spcPct val="50000"/>
              </a:spcBef>
              <a:buClr>
                <a:schemeClr val="accent1"/>
              </a:buClr>
              <a:buFont typeface="Calibri" panose="020F0502020204030204" pitchFamily="34" charset="0"/>
            </a:pPr>
            <a:r>
              <a:rPr lang="en-US" altLang="en-US" sz="2000" dirty="0">
                <a:solidFill>
                  <a:schemeClr val="tx1">
                    <a:lumMod val="75000"/>
                    <a:lumOff val="25000"/>
                  </a:schemeClr>
                </a:solidFill>
              </a:rPr>
              <a:t>No debe </a:t>
            </a:r>
            <a:r>
              <a:rPr lang="en-US" altLang="en-US" sz="2000" dirty="0" err="1">
                <a:solidFill>
                  <a:schemeClr val="tx1">
                    <a:lumMod val="75000"/>
                    <a:lumOff val="25000"/>
                  </a:schemeClr>
                </a:solidFill>
              </a:rPr>
              <a:t>olvidarse</a:t>
            </a:r>
            <a:r>
              <a:rPr lang="en-US" altLang="en-US" sz="2000" dirty="0">
                <a:solidFill>
                  <a:schemeClr val="tx1">
                    <a:lumMod val="75000"/>
                    <a:lumOff val="25000"/>
                  </a:schemeClr>
                </a:solidFill>
              </a:rPr>
              <a:t> que un </a:t>
            </a:r>
            <a:r>
              <a:rPr lang="en-US" altLang="en-US" sz="2000" dirty="0" err="1">
                <a:solidFill>
                  <a:schemeClr val="tx1">
                    <a:lumMod val="75000"/>
                    <a:lumOff val="25000"/>
                  </a:schemeClr>
                </a:solidFill>
              </a:rPr>
              <a:t>pozo</a:t>
            </a:r>
            <a:r>
              <a:rPr lang="en-US" altLang="en-US" sz="2000" dirty="0">
                <a:solidFill>
                  <a:schemeClr val="tx1">
                    <a:lumMod val="75000"/>
                    <a:lumOff val="25000"/>
                  </a:schemeClr>
                </a:solidFill>
              </a:rPr>
              <a:t> es una </a:t>
            </a:r>
            <a:r>
              <a:rPr lang="en-US" altLang="en-US" sz="2000" dirty="0" err="1">
                <a:solidFill>
                  <a:schemeClr val="tx1">
                    <a:lumMod val="75000"/>
                    <a:lumOff val="25000"/>
                  </a:schemeClr>
                </a:solidFill>
              </a:rPr>
              <a:t>obra</a:t>
            </a:r>
            <a:r>
              <a:rPr lang="en-US" altLang="en-US" sz="2000" dirty="0">
                <a:solidFill>
                  <a:schemeClr val="tx1">
                    <a:lumMod val="75000"/>
                    <a:lumOff val="25000"/>
                  </a:schemeClr>
                </a:solidFill>
              </a:rPr>
              <a:t> de </a:t>
            </a:r>
            <a:r>
              <a:rPr lang="en-US" altLang="en-US" sz="2000" dirty="0" err="1">
                <a:solidFill>
                  <a:schemeClr val="tx1">
                    <a:lumMod val="75000"/>
                    <a:lumOff val="25000"/>
                  </a:schemeClr>
                </a:solidFill>
              </a:rPr>
              <a:t>ingeniería</a:t>
            </a:r>
            <a:r>
              <a:rPr lang="en-US" altLang="en-US" sz="2000" dirty="0">
                <a:solidFill>
                  <a:schemeClr val="tx1">
                    <a:lumMod val="75000"/>
                    <a:lumOff val="25000"/>
                  </a:schemeClr>
                </a:solidFill>
              </a:rPr>
              <a:t> </a:t>
            </a:r>
            <a:r>
              <a:rPr lang="en-US" altLang="en-US" sz="2000" dirty="0" err="1">
                <a:solidFill>
                  <a:schemeClr val="tx1">
                    <a:lumMod val="75000"/>
                    <a:lumOff val="25000"/>
                  </a:schemeClr>
                </a:solidFill>
              </a:rPr>
              <a:t>hidrogeológica</a:t>
            </a:r>
            <a:r>
              <a:rPr lang="en-US" altLang="en-US" sz="2000" dirty="0">
                <a:solidFill>
                  <a:schemeClr val="tx1">
                    <a:lumMod val="75000"/>
                    <a:lumOff val="25000"/>
                  </a:schemeClr>
                </a:solidFill>
              </a:rPr>
              <a:t> y no un </a:t>
            </a:r>
            <a:r>
              <a:rPr lang="en-US" altLang="en-US" sz="2000" dirty="0" err="1">
                <a:solidFill>
                  <a:schemeClr val="tx1">
                    <a:lumMod val="75000"/>
                    <a:lumOff val="25000"/>
                  </a:schemeClr>
                </a:solidFill>
              </a:rPr>
              <a:t>hueco</a:t>
            </a:r>
            <a:r>
              <a:rPr lang="en-US" altLang="en-US" sz="2000" dirty="0">
                <a:solidFill>
                  <a:schemeClr val="tx1">
                    <a:lumMod val="75000"/>
                    <a:lumOff val="25000"/>
                  </a:schemeClr>
                </a:solidFill>
              </a:rPr>
              <a:t> a </a:t>
            </a:r>
            <a:r>
              <a:rPr lang="en-US" altLang="en-US" sz="2000" dirty="0" err="1">
                <a:solidFill>
                  <a:schemeClr val="tx1">
                    <a:lumMod val="75000"/>
                    <a:lumOff val="25000"/>
                  </a:schemeClr>
                </a:solidFill>
              </a:rPr>
              <a:t>través</a:t>
            </a:r>
            <a:r>
              <a:rPr lang="en-US" altLang="en-US" sz="2000" dirty="0">
                <a:solidFill>
                  <a:schemeClr val="tx1">
                    <a:lumMod val="75000"/>
                    <a:lumOff val="25000"/>
                  </a:schemeClr>
                </a:solidFill>
              </a:rPr>
              <a:t> del </a:t>
            </a:r>
            <a:r>
              <a:rPr lang="en-US" altLang="en-US" sz="2000" dirty="0" err="1">
                <a:solidFill>
                  <a:schemeClr val="tx1">
                    <a:lumMod val="75000"/>
                    <a:lumOff val="25000"/>
                  </a:schemeClr>
                </a:solidFill>
              </a:rPr>
              <a:t>cual</a:t>
            </a:r>
            <a:r>
              <a:rPr lang="en-US" altLang="en-US" sz="2000" dirty="0">
                <a:solidFill>
                  <a:schemeClr val="tx1">
                    <a:lumMod val="75000"/>
                    <a:lumOff val="25000"/>
                  </a:schemeClr>
                </a:solidFill>
              </a:rPr>
              <a:t> se </a:t>
            </a:r>
            <a:r>
              <a:rPr lang="en-US" altLang="en-US" sz="2000" dirty="0" err="1">
                <a:solidFill>
                  <a:schemeClr val="tx1">
                    <a:lumMod val="75000"/>
                    <a:lumOff val="25000"/>
                  </a:schemeClr>
                </a:solidFill>
              </a:rPr>
              <a:t>capta</a:t>
            </a:r>
            <a:r>
              <a:rPr lang="en-US" altLang="en-US" sz="2000" dirty="0">
                <a:solidFill>
                  <a:schemeClr val="tx1">
                    <a:lumMod val="75000"/>
                    <a:lumOff val="25000"/>
                  </a:schemeClr>
                </a:solidFill>
              </a:rPr>
              <a:t> </a:t>
            </a:r>
            <a:r>
              <a:rPr lang="en-US" altLang="en-US" sz="2000" dirty="0" err="1">
                <a:solidFill>
                  <a:schemeClr val="tx1">
                    <a:lumMod val="75000"/>
                    <a:lumOff val="25000"/>
                  </a:schemeClr>
                </a:solidFill>
              </a:rPr>
              <a:t>aguas</a:t>
            </a:r>
            <a:r>
              <a:rPr lang="en-US" altLang="en-US" sz="2000" dirty="0">
                <a:solidFill>
                  <a:schemeClr val="tx1">
                    <a:lumMod val="75000"/>
                    <a:lumOff val="25000"/>
                  </a:schemeClr>
                </a:solidFill>
              </a:rPr>
              <a:t> </a:t>
            </a:r>
            <a:r>
              <a:rPr lang="en-US" altLang="en-US" sz="2000" dirty="0" err="1">
                <a:solidFill>
                  <a:schemeClr val="tx1">
                    <a:lumMod val="75000"/>
                    <a:lumOff val="25000"/>
                  </a:schemeClr>
                </a:solidFill>
              </a:rPr>
              <a:t>subterráneas</a:t>
            </a:r>
            <a:r>
              <a:rPr lang="en-US" altLang="en-US" sz="2000" dirty="0">
                <a:solidFill>
                  <a:schemeClr val="tx1">
                    <a:lumMod val="75000"/>
                    <a:lumOff val="25000"/>
                  </a:schemeClr>
                </a:solidFill>
              </a:rPr>
              <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5410" name="Rectangle 2">
            <a:extLst>
              <a:ext uri="{FF2B5EF4-FFF2-40B4-BE49-F238E27FC236}">
                <a16:creationId xmlns:a16="http://schemas.microsoft.com/office/drawing/2014/main" id="{3147A48C-684A-4D43-8686-8103723FD5DC}"/>
              </a:ext>
            </a:extLst>
          </p:cNvPr>
          <p:cNvSpPr>
            <a:spLocks noGrp="1" noChangeArrowheads="1"/>
          </p:cNvSpPr>
          <p:nvPr>
            <p:ph type="title"/>
          </p:nvPr>
        </p:nvSpPr>
        <p:spPr>
          <a:xfrm>
            <a:off x="492370" y="605896"/>
            <a:ext cx="3084844" cy="5646208"/>
          </a:xfrm>
        </p:spPr>
        <p:txBody>
          <a:bodyPr vert="horz" lIns="91440" tIns="45720" rIns="91440" bIns="45720" rtlCol="0" anchor="ctr">
            <a:normAutofit/>
          </a:bodyPr>
          <a:lstStyle/>
          <a:p>
            <a:pPr>
              <a:defRPr/>
            </a:pPr>
            <a:r>
              <a:rPr lang="en-US" sz="3600" b="1">
                <a:solidFill>
                  <a:srgbClr val="FFFFFF"/>
                </a:solidFill>
              </a:rPr>
              <a:t>Construcción de una Perforación</a:t>
            </a:r>
          </a:p>
        </p:txBody>
      </p:sp>
      <p:sp>
        <p:nvSpPr>
          <p:cNvPr id="76" name="Rectangle 75">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059" name="Text Box 3">
            <a:extLst>
              <a:ext uri="{FF2B5EF4-FFF2-40B4-BE49-F238E27FC236}">
                <a16:creationId xmlns:a16="http://schemas.microsoft.com/office/drawing/2014/main" id="{BEA587BA-E9EB-4A46-A6D8-7A744E104FB9}"/>
              </a:ext>
            </a:extLst>
          </p:cNvPr>
          <p:cNvSpPr txBox="1">
            <a:spLocks noChangeArrowheads="1"/>
          </p:cNvSpPr>
          <p:nvPr/>
        </p:nvSpPr>
        <p:spPr bwMode="auto">
          <a:xfrm>
            <a:off x="4742016" y="605896"/>
            <a:ext cx="6413663"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45720" rIns="0" bIns="45720" rtlCol="0" anchor="ctr">
            <a:normAutofit/>
          </a:bodyPr>
          <a:lstStyle/>
          <a:p>
            <a:pPr defTabSz="914400">
              <a:lnSpc>
                <a:spcPct val="90000"/>
              </a:lnSpc>
              <a:spcBef>
                <a:spcPct val="50000"/>
              </a:spcBef>
              <a:buClr>
                <a:schemeClr val="accent1"/>
              </a:buClr>
              <a:buFont typeface="Calibri" panose="020F0502020204030204" pitchFamily="34" charset="0"/>
            </a:pPr>
            <a:r>
              <a:rPr lang="en-US" altLang="en-US">
                <a:solidFill>
                  <a:schemeClr val="tx1">
                    <a:lumMod val="75000"/>
                    <a:lumOff val="25000"/>
                  </a:schemeClr>
                </a:solidFill>
              </a:rPr>
              <a:t>Dentro de los diferentes requisitos para la construcción se destacan: la ubicación, el proyecto y la selección del método de perforación, a los cuales el proyectista debe estar atento y proveerse de todos los datos disponibles para definirlos con el mayor margen de seguridad posible.</a:t>
            </a:r>
          </a:p>
          <a:p>
            <a:pPr defTabSz="914400">
              <a:lnSpc>
                <a:spcPct val="90000"/>
              </a:lnSpc>
              <a:spcBef>
                <a:spcPct val="50000"/>
              </a:spcBef>
              <a:buClr>
                <a:schemeClr val="accent1"/>
              </a:buClr>
              <a:buFont typeface="Calibri" panose="020F0502020204030204" pitchFamily="34" charset="0"/>
            </a:pPr>
            <a:endParaRPr lang="en-US" altLang="en-US">
              <a:solidFill>
                <a:schemeClr val="tx1">
                  <a:lumMod val="75000"/>
                  <a:lumOff val="25000"/>
                </a:schemeClr>
              </a:solidFill>
            </a:endParaRPr>
          </a:p>
          <a:p>
            <a:pPr defTabSz="914400">
              <a:lnSpc>
                <a:spcPct val="90000"/>
              </a:lnSpc>
              <a:spcBef>
                <a:spcPct val="50000"/>
              </a:spcBef>
              <a:buClr>
                <a:schemeClr val="accent1"/>
              </a:buClr>
              <a:buFont typeface="Calibri" panose="020F0502020204030204" pitchFamily="34" charset="0"/>
            </a:pPr>
            <a:r>
              <a:rPr lang="en-US" altLang="en-US">
                <a:solidFill>
                  <a:schemeClr val="tx1">
                    <a:lumMod val="75000"/>
                    <a:lumOff val="25000"/>
                  </a:schemeClr>
                </a:solidFill>
              </a:rPr>
              <a:t>La elección del método envuelve factores de orden técnico y económico y depende también del tipo de pozo que se va a perforar y cuales son sus finalidades.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5410" name="Rectangle 2">
            <a:extLst>
              <a:ext uri="{FF2B5EF4-FFF2-40B4-BE49-F238E27FC236}">
                <a16:creationId xmlns:a16="http://schemas.microsoft.com/office/drawing/2014/main" id="{96062B1E-8283-45D5-8CF3-E78E2F753B2F}"/>
              </a:ext>
            </a:extLst>
          </p:cNvPr>
          <p:cNvSpPr>
            <a:spLocks noGrp="1" noChangeArrowheads="1"/>
          </p:cNvSpPr>
          <p:nvPr>
            <p:ph type="title"/>
          </p:nvPr>
        </p:nvSpPr>
        <p:spPr>
          <a:xfrm>
            <a:off x="492370" y="516835"/>
            <a:ext cx="3084844" cy="5772840"/>
          </a:xfrm>
        </p:spPr>
        <p:txBody>
          <a:bodyPr vert="horz" lIns="91440" tIns="45720" rIns="91440" bIns="45720" rtlCol="0" anchor="ctr">
            <a:normAutofit/>
          </a:bodyPr>
          <a:lstStyle/>
          <a:p>
            <a:pPr>
              <a:defRPr/>
            </a:pPr>
            <a:r>
              <a:rPr lang="en-US" sz="3600" b="1">
                <a:solidFill>
                  <a:srgbClr val="FFFFFF"/>
                </a:solidFill>
              </a:rPr>
              <a:t>Construcción de una Perforación</a:t>
            </a:r>
          </a:p>
        </p:txBody>
      </p:sp>
      <p:sp>
        <p:nvSpPr>
          <p:cNvPr id="141" name="Rectangle 140">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45412" name="Text Box 3">
            <a:extLst>
              <a:ext uri="{FF2B5EF4-FFF2-40B4-BE49-F238E27FC236}">
                <a16:creationId xmlns:a16="http://schemas.microsoft.com/office/drawing/2014/main" id="{9D54A5D7-0E55-4A68-A851-62B986E28CAD}"/>
              </a:ext>
            </a:extLst>
          </p:cNvPr>
          <p:cNvGraphicFramePr/>
          <p:nvPr>
            <p:extLst>
              <p:ext uri="{D42A27DB-BD31-4B8C-83A1-F6EECF244321}">
                <p14:modId xmlns:p14="http://schemas.microsoft.com/office/powerpoint/2010/main" val="3858729634"/>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Rectangle 3">
            <a:extLst>
              <a:ext uri="{FF2B5EF4-FFF2-40B4-BE49-F238E27FC236}">
                <a16:creationId xmlns:a16="http://schemas.microsoft.com/office/drawing/2014/main" id="{801E29B2-9301-4335-A85F-5990B6D842FA}"/>
              </a:ext>
            </a:extLst>
          </p:cNvPr>
          <p:cNvSpPr>
            <a:spLocks noGrp="1" noChangeArrowheads="1"/>
          </p:cNvSpPr>
          <p:nvPr>
            <p:ph type="title"/>
          </p:nvPr>
        </p:nvSpPr>
        <p:spPr>
          <a:xfrm>
            <a:off x="1480039" y="260410"/>
            <a:ext cx="9257124" cy="414974"/>
          </a:xfrm>
        </p:spPr>
        <p:txBody>
          <a:bodyPr>
            <a:normAutofit fontScale="90000"/>
          </a:bodyPr>
          <a:lstStyle/>
          <a:p>
            <a:pPr algn="r">
              <a:defRPr/>
            </a:pPr>
            <a:r>
              <a:rPr lang="es-ES_tradnl" sz="2540" b="1" dirty="0">
                <a:latin typeface="Arial" pitchFamily="34" charset="0"/>
                <a:cs typeface="Arial" pitchFamily="34" charset="0"/>
              </a:rPr>
              <a:t>Métodos de Perforación</a:t>
            </a:r>
            <a:endParaRPr lang="es-ES" sz="2540" b="1" dirty="0">
              <a:latin typeface="Arial" pitchFamily="34" charset="0"/>
              <a:cs typeface="Arial" pitchFamily="34" charset="0"/>
            </a:endParaRPr>
          </a:p>
        </p:txBody>
      </p:sp>
      <p:graphicFrame>
        <p:nvGraphicFramePr>
          <p:cNvPr id="47107" name="Object 2">
            <a:extLst>
              <a:ext uri="{FF2B5EF4-FFF2-40B4-BE49-F238E27FC236}">
                <a16:creationId xmlns:a16="http://schemas.microsoft.com/office/drawing/2014/main" id="{225E2997-A6AA-4D45-91C3-17790C2FA2B3}"/>
              </a:ext>
            </a:extLst>
          </p:cNvPr>
          <p:cNvGraphicFramePr>
            <a:graphicFrameLocks noGrp="1" noChangeAspect="1"/>
          </p:cNvGraphicFramePr>
          <p:nvPr>
            <p:ph idx="1"/>
          </p:nvPr>
        </p:nvGraphicFramePr>
        <p:xfrm>
          <a:off x="2530475" y="822325"/>
          <a:ext cx="7050088" cy="5843588"/>
        </p:xfrm>
        <a:graphic>
          <a:graphicData uri="http://schemas.openxmlformats.org/presentationml/2006/ole">
            <mc:AlternateContent xmlns:mc="http://schemas.openxmlformats.org/markup-compatibility/2006">
              <mc:Choice xmlns:v="urn:schemas-microsoft-com:vml" Requires="v">
                <p:oleObj spid="_x0000_s1045" name="Documento" r:id="rId4" imgW="6193890" imgH="5134754" progId="Word.Document.8">
                  <p:embed/>
                </p:oleObj>
              </mc:Choice>
              <mc:Fallback>
                <p:oleObj name="Documento" r:id="rId4" imgW="6193890" imgH="5134754" progId="Word.Document.8">
                  <p:embed/>
                  <p:pic>
                    <p:nvPicPr>
                      <p:cNvPr id="47107" name="Object 2">
                        <a:extLst>
                          <a:ext uri="{FF2B5EF4-FFF2-40B4-BE49-F238E27FC236}">
                            <a16:creationId xmlns:a16="http://schemas.microsoft.com/office/drawing/2014/main" id="{225E2997-A6AA-4D45-91C3-17790C2FA2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3027"/>
                      <a:stretch>
                        <a:fillRect/>
                      </a:stretch>
                    </p:blipFill>
                    <p:spPr bwMode="auto">
                      <a:xfrm>
                        <a:off x="2530475" y="822325"/>
                        <a:ext cx="7050088" cy="5843588"/>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 name="Rectangle 140">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3" name="Rectangle 142">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5" name="Straight Connector 144">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7" name="Rectangle 146">
            <a:extLst>
              <a:ext uri="{FF2B5EF4-FFF2-40B4-BE49-F238E27FC236}">
                <a16:creationId xmlns:a16="http://schemas.microsoft.com/office/drawing/2014/main" id="{E6AA15AE-DAFE-4E1E-B05F-F57962FD3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936" name="Rectangle 8">
            <a:extLst>
              <a:ext uri="{FF2B5EF4-FFF2-40B4-BE49-F238E27FC236}">
                <a16:creationId xmlns:a16="http://schemas.microsoft.com/office/drawing/2014/main" id="{8B76D067-524D-4397-89E8-F0CE56DF61E7}"/>
              </a:ext>
            </a:extLst>
          </p:cNvPr>
          <p:cNvSpPr>
            <a:spLocks noGrp="1" noChangeArrowheads="1"/>
          </p:cNvSpPr>
          <p:nvPr>
            <p:ph type="title"/>
          </p:nvPr>
        </p:nvSpPr>
        <p:spPr>
          <a:xfrm>
            <a:off x="8141110" y="639097"/>
            <a:ext cx="3401961" cy="3686015"/>
          </a:xfrm>
        </p:spPr>
        <p:txBody>
          <a:bodyPr vert="horz" lIns="91440" tIns="45720" rIns="91440" bIns="45720" rtlCol="0" anchor="b">
            <a:normAutofit/>
          </a:bodyPr>
          <a:lstStyle/>
          <a:p>
            <a:pPr>
              <a:defRPr/>
            </a:pPr>
            <a:r>
              <a:rPr lang="en-US" sz="5600" b="1">
                <a:solidFill>
                  <a:schemeClr val="tx1">
                    <a:lumMod val="85000"/>
                    <a:lumOff val="15000"/>
                  </a:schemeClr>
                </a:solidFill>
              </a:rPr>
              <a:t>Perforación</a:t>
            </a:r>
          </a:p>
        </p:txBody>
      </p:sp>
      <p:pic>
        <p:nvPicPr>
          <p:cNvPr id="48131" name="Picture 9">
            <a:extLst>
              <a:ext uri="{FF2B5EF4-FFF2-40B4-BE49-F238E27FC236}">
                <a16:creationId xmlns:a16="http://schemas.microsoft.com/office/drawing/2014/main" id="{4B251BC0-DF0F-4399-95D3-EF71631D04A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69072" y="640081"/>
            <a:ext cx="3242070" cy="50541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9" name="Straight Connector 148">
            <a:extLst>
              <a:ext uri="{FF2B5EF4-FFF2-40B4-BE49-F238E27FC236}">
                <a16:creationId xmlns:a16="http://schemas.microsoft.com/office/drawing/2014/main" id="{D07141D5-A57C-43F5-A655-5BA2D0D2AF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51" name="Rectangle 150">
            <a:extLst>
              <a:ext uri="{FF2B5EF4-FFF2-40B4-BE49-F238E27FC236}">
                <a16:creationId xmlns:a16="http://schemas.microsoft.com/office/drawing/2014/main" id="{D9DB1F97-BFF9-46CC-8EB4-BB63B98F13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3" name="Rectangle 152">
            <a:extLst>
              <a:ext uri="{FF2B5EF4-FFF2-40B4-BE49-F238E27FC236}">
                <a16:creationId xmlns:a16="http://schemas.microsoft.com/office/drawing/2014/main" id="{88CAE6E3-39B4-4A16-97BC-9C376B9B7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1B95C55F-4286-4A2A-A05E-2D274D82F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Rectangle 77">
            <a:extLst>
              <a:ext uri="{FF2B5EF4-FFF2-40B4-BE49-F238E27FC236}">
                <a16:creationId xmlns:a16="http://schemas.microsoft.com/office/drawing/2014/main" id="{EE2561D9-068B-4BC7-85F6-AE6A7C34B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0" name="Straight Connector 79">
            <a:extLst>
              <a:ext uri="{FF2B5EF4-FFF2-40B4-BE49-F238E27FC236}">
                <a16:creationId xmlns:a16="http://schemas.microsoft.com/office/drawing/2014/main" id="{D61BACF2-0F18-493C-99AB-363E614710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2" name="Rectangle 81">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158" name="Text Box 5">
            <a:extLst>
              <a:ext uri="{FF2B5EF4-FFF2-40B4-BE49-F238E27FC236}">
                <a16:creationId xmlns:a16="http://schemas.microsoft.com/office/drawing/2014/main" id="{53F5C27B-E934-4522-B98C-BF32E953E1E8}"/>
              </a:ext>
            </a:extLst>
          </p:cNvPr>
          <p:cNvSpPr txBox="1">
            <a:spLocks noChangeArrowheads="1"/>
          </p:cNvSpPr>
          <p:nvPr/>
        </p:nvSpPr>
        <p:spPr bwMode="auto">
          <a:xfrm>
            <a:off x="492370" y="605896"/>
            <a:ext cx="3084844"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r>
              <a:rPr lang="en-US" altLang="en-US" sz="3600" spc="-50" dirty="0" err="1">
                <a:solidFill>
                  <a:srgbClr val="FFFFFF"/>
                </a:solidFill>
                <a:latin typeface="+mj-lt"/>
                <a:ea typeface="+mj-ea"/>
                <a:cs typeface="+mj-cs"/>
              </a:rPr>
              <a:t>Coste</a:t>
            </a:r>
            <a:r>
              <a:rPr lang="en-US" altLang="en-US" sz="3600" spc="-50" dirty="0">
                <a:solidFill>
                  <a:srgbClr val="FFFFFF"/>
                </a:solidFill>
                <a:latin typeface="+mj-lt"/>
                <a:ea typeface="+mj-ea"/>
                <a:cs typeface="+mj-cs"/>
              </a:rPr>
              <a:t> del Agua </a:t>
            </a:r>
            <a:r>
              <a:rPr lang="en-US" altLang="en-US" sz="3600" spc="-50" dirty="0" err="1">
                <a:solidFill>
                  <a:srgbClr val="FFFFFF"/>
                </a:solidFill>
                <a:latin typeface="+mj-lt"/>
                <a:ea typeface="+mj-ea"/>
                <a:cs typeface="+mj-cs"/>
              </a:rPr>
              <a:t>Subterránea</a:t>
            </a:r>
            <a:endParaRPr lang="en-US" altLang="en-US" sz="3600" spc="-50" dirty="0">
              <a:solidFill>
                <a:srgbClr val="FFFFFF"/>
              </a:solidFill>
              <a:latin typeface="+mj-lt"/>
              <a:ea typeface="+mj-ea"/>
              <a:cs typeface="+mj-cs"/>
            </a:endParaRPr>
          </a:p>
        </p:txBody>
      </p:sp>
      <p:sp>
        <p:nvSpPr>
          <p:cNvPr id="86" name="Rectangle 85">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156" name="Text Box 3">
            <a:extLst>
              <a:ext uri="{FF2B5EF4-FFF2-40B4-BE49-F238E27FC236}">
                <a16:creationId xmlns:a16="http://schemas.microsoft.com/office/drawing/2014/main" id="{379AF3E2-A05D-46F4-9B6E-85902A2C14BD}"/>
              </a:ext>
            </a:extLst>
          </p:cNvPr>
          <p:cNvSpPr txBox="1">
            <a:spLocks noChangeArrowheads="1"/>
          </p:cNvSpPr>
          <p:nvPr/>
        </p:nvSpPr>
        <p:spPr bwMode="auto">
          <a:xfrm>
            <a:off x="4742016" y="605896"/>
            <a:ext cx="6413663"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0" tIns="45720" rIns="0" bIns="45720" rtlCol="0" anchor="ctr">
            <a:normAutofit/>
          </a:bodyPr>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lvl="1" defTabSz="914400" eaLnBrk="1" hangingPunct="1">
              <a:lnSpc>
                <a:spcPct val="90000"/>
              </a:lnSpc>
              <a:spcAft>
                <a:spcPts val="600"/>
              </a:spcAft>
              <a:buClr>
                <a:schemeClr val="accent1"/>
              </a:buClr>
              <a:buFont typeface="Calibri" panose="020F0502020204030204" pitchFamily="34" charset="0"/>
            </a:pPr>
            <a:r>
              <a:rPr lang="en-US" altLang="en-US" sz="2000" dirty="0">
                <a:solidFill>
                  <a:schemeClr val="tx1">
                    <a:lumMod val="75000"/>
                    <a:lumOff val="25000"/>
                  </a:schemeClr>
                </a:solidFill>
                <a:latin typeface="+mn-lt"/>
              </a:rPr>
              <a:t>La </a:t>
            </a:r>
            <a:r>
              <a:rPr lang="en-US" altLang="en-US" sz="2000" dirty="0" err="1">
                <a:solidFill>
                  <a:schemeClr val="tx1">
                    <a:lumMod val="75000"/>
                    <a:lumOff val="25000"/>
                  </a:schemeClr>
                </a:solidFill>
                <a:latin typeface="+mn-lt"/>
              </a:rPr>
              <a:t>Profundidad</a:t>
            </a:r>
            <a:r>
              <a:rPr lang="en-US" altLang="en-US" sz="2000" dirty="0">
                <a:solidFill>
                  <a:schemeClr val="tx1">
                    <a:lumMod val="75000"/>
                    <a:lumOff val="25000"/>
                  </a:schemeClr>
                </a:solidFill>
                <a:latin typeface="+mn-lt"/>
              </a:rPr>
              <a:t> del </a:t>
            </a:r>
            <a:r>
              <a:rPr lang="en-US" altLang="en-US" sz="2000" dirty="0" err="1">
                <a:solidFill>
                  <a:schemeClr val="tx1">
                    <a:lumMod val="75000"/>
                    <a:lumOff val="25000"/>
                  </a:schemeClr>
                </a:solidFill>
                <a:latin typeface="+mn-lt"/>
              </a:rPr>
              <a:t>nivel</a:t>
            </a:r>
            <a:r>
              <a:rPr lang="en-US" altLang="en-US" sz="2000" dirty="0">
                <a:solidFill>
                  <a:schemeClr val="tx1">
                    <a:lumMod val="75000"/>
                    <a:lumOff val="25000"/>
                  </a:schemeClr>
                </a:solidFill>
                <a:latin typeface="+mn-lt"/>
              </a:rPr>
              <a:t> de los </a:t>
            </a:r>
            <a:r>
              <a:rPr lang="en-US" altLang="en-US" sz="2000" dirty="0" err="1">
                <a:solidFill>
                  <a:schemeClr val="tx1">
                    <a:lumMod val="75000"/>
                    <a:lumOff val="25000"/>
                  </a:schemeClr>
                </a:solidFill>
                <a:latin typeface="+mn-lt"/>
              </a:rPr>
              <a:t>Acuíferos</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influye</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en</a:t>
            </a:r>
            <a:r>
              <a:rPr lang="en-US" altLang="en-US" sz="2000" dirty="0">
                <a:solidFill>
                  <a:schemeClr val="tx1">
                    <a:lumMod val="75000"/>
                    <a:lumOff val="25000"/>
                  </a:schemeClr>
                </a:solidFill>
                <a:latin typeface="+mn-lt"/>
              </a:rPr>
              <a:t> el </a:t>
            </a:r>
            <a:r>
              <a:rPr lang="en-US" altLang="en-US" sz="2000" dirty="0" err="1">
                <a:solidFill>
                  <a:schemeClr val="tx1">
                    <a:lumMod val="75000"/>
                    <a:lumOff val="25000"/>
                  </a:schemeClr>
                </a:solidFill>
                <a:latin typeface="+mn-lt"/>
              </a:rPr>
              <a:t>coste</a:t>
            </a:r>
            <a:r>
              <a:rPr lang="en-US" altLang="en-US" sz="2000" dirty="0">
                <a:solidFill>
                  <a:schemeClr val="tx1">
                    <a:lumMod val="75000"/>
                    <a:lumOff val="25000"/>
                  </a:schemeClr>
                </a:solidFill>
                <a:latin typeface="+mn-lt"/>
              </a:rPr>
              <a:t> de la </a:t>
            </a:r>
            <a:r>
              <a:rPr lang="en-US" altLang="en-US" sz="2000" dirty="0" err="1">
                <a:solidFill>
                  <a:schemeClr val="tx1">
                    <a:lumMod val="75000"/>
                    <a:lumOff val="25000"/>
                  </a:schemeClr>
                </a:solidFill>
                <a:latin typeface="+mn-lt"/>
              </a:rPr>
              <a:t>perforación</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entubado</a:t>
            </a:r>
            <a:r>
              <a:rPr lang="en-US" altLang="en-US" sz="2000" dirty="0">
                <a:solidFill>
                  <a:schemeClr val="tx1">
                    <a:lumMod val="75000"/>
                    <a:lumOff val="25000"/>
                  </a:schemeClr>
                </a:solidFill>
                <a:latin typeface="+mn-lt"/>
              </a:rPr>
              <a:t> , </a:t>
            </a:r>
            <a:r>
              <a:rPr lang="en-US" altLang="en-US" sz="2000" dirty="0" err="1">
                <a:solidFill>
                  <a:schemeClr val="tx1">
                    <a:lumMod val="75000"/>
                    <a:lumOff val="25000"/>
                  </a:schemeClr>
                </a:solidFill>
                <a:latin typeface="+mn-lt"/>
              </a:rPr>
              <a:t>energía</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eléctrica</a:t>
            </a:r>
            <a:r>
              <a:rPr lang="en-US" altLang="en-US" sz="2000" dirty="0">
                <a:solidFill>
                  <a:schemeClr val="tx1">
                    <a:lumMod val="75000"/>
                    <a:lumOff val="25000"/>
                  </a:schemeClr>
                </a:solidFill>
                <a:latin typeface="+mn-lt"/>
              </a:rPr>
              <a:t> e </a:t>
            </a:r>
            <a:r>
              <a:rPr lang="en-US" altLang="en-US" sz="2000" dirty="0" err="1">
                <a:solidFill>
                  <a:schemeClr val="tx1">
                    <a:lumMod val="75000"/>
                    <a:lumOff val="25000"/>
                  </a:schemeClr>
                </a:solidFill>
                <a:latin typeface="+mn-lt"/>
              </a:rPr>
              <a:t>instalaciones</a:t>
            </a:r>
            <a:r>
              <a:rPr lang="en-US" altLang="en-US" sz="2000" dirty="0">
                <a:solidFill>
                  <a:schemeClr val="tx1">
                    <a:lumMod val="75000"/>
                    <a:lumOff val="25000"/>
                  </a:schemeClr>
                </a:solidFill>
                <a:latin typeface="+mn-lt"/>
              </a:rPr>
              <a:t>.</a:t>
            </a:r>
          </a:p>
          <a:p>
            <a:pPr lvl="1" defTabSz="914400" eaLnBrk="1" hangingPunct="1">
              <a:lnSpc>
                <a:spcPct val="90000"/>
              </a:lnSpc>
              <a:spcAft>
                <a:spcPts val="600"/>
              </a:spcAft>
              <a:buClr>
                <a:schemeClr val="accent1"/>
              </a:buClr>
              <a:buFont typeface="Calibri" panose="020F0502020204030204" pitchFamily="34" charset="0"/>
            </a:pPr>
            <a:r>
              <a:rPr lang="en-US" altLang="en-US" sz="2000" dirty="0">
                <a:solidFill>
                  <a:schemeClr val="tx1">
                    <a:lumMod val="75000"/>
                    <a:lumOff val="25000"/>
                  </a:schemeClr>
                </a:solidFill>
                <a:latin typeface="+mn-lt"/>
              </a:rPr>
              <a:t>Una </a:t>
            </a:r>
            <a:r>
              <a:rPr lang="en-US" altLang="en-US" sz="2000" dirty="0" err="1">
                <a:solidFill>
                  <a:schemeClr val="tx1">
                    <a:lumMod val="75000"/>
                    <a:lumOff val="25000"/>
                  </a:schemeClr>
                </a:solidFill>
                <a:latin typeface="+mn-lt"/>
              </a:rPr>
              <a:t>intensificación</a:t>
            </a:r>
            <a:r>
              <a:rPr lang="en-US" altLang="en-US" sz="2000" dirty="0">
                <a:solidFill>
                  <a:schemeClr val="tx1">
                    <a:lumMod val="75000"/>
                    <a:lumOff val="25000"/>
                  </a:schemeClr>
                </a:solidFill>
                <a:latin typeface="+mn-lt"/>
              </a:rPr>
              <a:t> de los </a:t>
            </a:r>
            <a:r>
              <a:rPr lang="en-US" altLang="en-US" sz="2000" dirty="0" err="1">
                <a:solidFill>
                  <a:schemeClr val="tx1">
                    <a:lumMod val="75000"/>
                    <a:lumOff val="25000"/>
                  </a:schemeClr>
                </a:solidFill>
                <a:latin typeface="+mn-lt"/>
              </a:rPr>
              <a:t>regadíos</a:t>
            </a:r>
            <a:r>
              <a:rPr lang="en-US" altLang="en-US" sz="2000" dirty="0">
                <a:solidFill>
                  <a:schemeClr val="tx1">
                    <a:lumMod val="75000"/>
                    <a:lumOff val="25000"/>
                  </a:schemeClr>
                </a:solidFill>
                <a:latin typeface="+mn-lt"/>
              </a:rPr>
              <a:t> con </a:t>
            </a:r>
            <a:r>
              <a:rPr lang="en-US" altLang="en-US" sz="2000" dirty="0" err="1">
                <a:solidFill>
                  <a:schemeClr val="tx1">
                    <a:lumMod val="75000"/>
                    <a:lumOff val="25000"/>
                  </a:schemeClr>
                </a:solidFill>
                <a:latin typeface="+mn-lt"/>
              </a:rPr>
              <a:t>agua</a:t>
            </a:r>
            <a:r>
              <a:rPr lang="en-US" altLang="en-US" sz="2000" dirty="0">
                <a:solidFill>
                  <a:schemeClr val="tx1">
                    <a:lumMod val="75000"/>
                    <a:lumOff val="25000"/>
                  </a:schemeClr>
                </a:solidFill>
                <a:latin typeface="+mn-lt"/>
              </a:rPr>
              <a:t> de </a:t>
            </a:r>
            <a:r>
              <a:rPr lang="en-US" altLang="en-US" sz="2000" dirty="0" err="1">
                <a:solidFill>
                  <a:schemeClr val="tx1">
                    <a:lumMod val="75000"/>
                    <a:lumOff val="25000"/>
                  </a:schemeClr>
                </a:solidFill>
                <a:latin typeface="+mn-lt"/>
              </a:rPr>
              <a:t>procedencia</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subterránea</a:t>
            </a:r>
            <a:r>
              <a:rPr lang="en-US" altLang="en-US" sz="2000" dirty="0">
                <a:solidFill>
                  <a:schemeClr val="tx1">
                    <a:lumMod val="75000"/>
                    <a:lumOff val="25000"/>
                  </a:schemeClr>
                </a:solidFill>
                <a:latin typeface="+mn-lt"/>
              </a:rPr>
              <a:t> produce </a:t>
            </a:r>
            <a:r>
              <a:rPr lang="en-US" altLang="en-US" sz="2000" dirty="0" err="1">
                <a:solidFill>
                  <a:schemeClr val="tx1">
                    <a:lumMod val="75000"/>
                    <a:lumOff val="25000"/>
                  </a:schemeClr>
                </a:solidFill>
                <a:latin typeface="+mn-lt"/>
              </a:rPr>
              <a:t>sobreexplotación</a:t>
            </a:r>
            <a:r>
              <a:rPr lang="en-US" altLang="en-US" sz="2000" dirty="0">
                <a:solidFill>
                  <a:schemeClr val="tx1">
                    <a:lumMod val="75000"/>
                    <a:lumOff val="25000"/>
                  </a:schemeClr>
                </a:solidFill>
                <a:latin typeface="+mn-lt"/>
              </a:rPr>
              <a:t> del </a:t>
            </a:r>
            <a:r>
              <a:rPr lang="en-US" altLang="en-US" sz="2000" dirty="0" err="1">
                <a:solidFill>
                  <a:schemeClr val="tx1">
                    <a:lumMod val="75000"/>
                    <a:lumOff val="25000"/>
                  </a:schemeClr>
                </a:solidFill>
                <a:latin typeface="+mn-lt"/>
              </a:rPr>
              <a:t>recurso</a:t>
            </a:r>
            <a:r>
              <a:rPr lang="en-US" altLang="en-US" sz="2000" dirty="0">
                <a:solidFill>
                  <a:schemeClr val="tx1">
                    <a:lumMod val="75000"/>
                    <a:lumOff val="25000"/>
                  </a:schemeClr>
                </a:solidFill>
                <a:latin typeface="+mn-lt"/>
              </a:rPr>
              <a:t> y un </a:t>
            </a:r>
            <a:r>
              <a:rPr lang="en-US" altLang="en-US" sz="2000" dirty="0" err="1">
                <a:solidFill>
                  <a:schemeClr val="tx1">
                    <a:lumMod val="75000"/>
                    <a:lumOff val="25000"/>
                  </a:schemeClr>
                </a:solidFill>
                <a:latin typeface="+mn-lt"/>
              </a:rPr>
              <a:t>incremento</a:t>
            </a:r>
            <a:r>
              <a:rPr lang="en-US" altLang="en-US" sz="2000" dirty="0">
                <a:solidFill>
                  <a:schemeClr val="tx1">
                    <a:lumMod val="75000"/>
                    <a:lumOff val="25000"/>
                  </a:schemeClr>
                </a:solidFill>
                <a:latin typeface="+mn-lt"/>
              </a:rPr>
              <a:t> de la </a:t>
            </a:r>
            <a:r>
              <a:rPr lang="en-US" altLang="en-US" sz="2000" dirty="0" err="1">
                <a:solidFill>
                  <a:schemeClr val="tx1">
                    <a:lumMod val="75000"/>
                    <a:lumOff val="25000"/>
                  </a:schemeClr>
                </a:solidFill>
                <a:latin typeface="+mn-lt"/>
              </a:rPr>
              <a:t>profundidad</a:t>
            </a:r>
            <a:r>
              <a:rPr lang="en-US" altLang="en-US" sz="2000" dirty="0">
                <a:solidFill>
                  <a:schemeClr val="tx1">
                    <a:lumMod val="75000"/>
                    <a:lumOff val="25000"/>
                  </a:schemeClr>
                </a:solidFill>
                <a:latin typeface="+mn-lt"/>
              </a:rPr>
              <a:t> de las </a:t>
            </a:r>
            <a:r>
              <a:rPr lang="en-US" altLang="en-US" sz="2000" dirty="0" err="1">
                <a:solidFill>
                  <a:schemeClr val="tx1">
                    <a:lumMod val="75000"/>
                    <a:lumOff val="25000"/>
                  </a:schemeClr>
                </a:solidFill>
                <a:latin typeface="+mn-lt"/>
              </a:rPr>
              <a:t>perforaciones</a:t>
            </a:r>
            <a:r>
              <a:rPr lang="en-US" altLang="en-US" sz="2000" dirty="0">
                <a:solidFill>
                  <a:schemeClr val="tx1">
                    <a:lumMod val="75000"/>
                    <a:lumOff val="25000"/>
                  </a:schemeClr>
                </a:solidFill>
                <a:latin typeface="+mn-lt"/>
              </a:rPr>
              <a:t>, por lo que es </a:t>
            </a:r>
            <a:r>
              <a:rPr lang="en-US" altLang="en-US" sz="2000" dirty="0" err="1">
                <a:solidFill>
                  <a:schemeClr val="tx1">
                    <a:lumMod val="75000"/>
                    <a:lumOff val="25000"/>
                  </a:schemeClr>
                </a:solidFill>
                <a:latin typeface="+mn-lt"/>
              </a:rPr>
              <a:t>conveniente</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analizar</a:t>
            </a:r>
            <a:r>
              <a:rPr lang="en-US" altLang="en-US" sz="2000" dirty="0">
                <a:solidFill>
                  <a:schemeClr val="tx1">
                    <a:lumMod val="75000"/>
                    <a:lumOff val="25000"/>
                  </a:schemeClr>
                </a:solidFill>
                <a:latin typeface="+mn-lt"/>
              </a:rPr>
              <a:t> la </a:t>
            </a:r>
            <a:r>
              <a:rPr lang="en-US" altLang="en-US" sz="2000" dirty="0" err="1">
                <a:solidFill>
                  <a:schemeClr val="tx1">
                    <a:lumMod val="75000"/>
                    <a:lumOff val="25000"/>
                  </a:schemeClr>
                </a:solidFill>
                <a:latin typeface="+mn-lt"/>
              </a:rPr>
              <a:t>evolución</a:t>
            </a:r>
            <a:r>
              <a:rPr lang="en-US" altLang="en-US" sz="2000" dirty="0">
                <a:solidFill>
                  <a:schemeClr val="tx1">
                    <a:lumMod val="75000"/>
                    <a:lumOff val="25000"/>
                  </a:schemeClr>
                </a:solidFill>
                <a:latin typeface="+mn-lt"/>
              </a:rPr>
              <a:t> de </a:t>
            </a:r>
            <a:r>
              <a:rPr lang="en-US" altLang="en-US" sz="2000" dirty="0" err="1">
                <a:solidFill>
                  <a:schemeClr val="tx1">
                    <a:lumMod val="75000"/>
                    <a:lumOff val="25000"/>
                  </a:schemeClr>
                </a:solidFill>
                <a:latin typeface="+mn-lt"/>
              </a:rPr>
              <a:t>estos</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niveles</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en</a:t>
            </a:r>
            <a:r>
              <a:rPr lang="en-US" altLang="en-US" sz="2000" dirty="0">
                <a:solidFill>
                  <a:schemeClr val="tx1">
                    <a:lumMod val="75000"/>
                    <a:lumOff val="25000"/>
                  </a:schemeClr>
                </a:solidFill>
                <a:latin typeface="+mn-lt"/>
              </a:rPr>
              <a:t> los </a:t>
            </a:r>
            <a:r>
              <a:rPr lang="en-US" altLang="en-US" sz="2000" dirty="0" err="1">
                <a:solidFill>
                  <a:schemeClr val="tx1">
                    <a:lumMod val="75000"/>
                    <a:lumOff val="25000"/>
                  </a:schemeClr>
                </a:solidFill>
                <a:latin typeface="+mn-lt"/>
              </a:rPr>
              <a:t>últimos</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años</a:t>
            </a:r>
            <a:r>
              <a:rPr lang="en-US" altLang="en-US" sz="2000" dirty="0">
                <a:solidFill>
                  <a:schemeClr val="tx1">
                    <a:lumMod val="75000"/>
                    <a:lumOff val="25000"/>
                  </a:schemeClr>
                </a:solidFill>
                <a:latin typeface="+mn-lt"/>
              </a:rPr>
              <a:t> antes de </a:t>
            </a:r>
            <a:r>
              <a:rPr lang="en-US" altLang="en-US" sz="2000" dirty="0" err="1">
                <a:solidFill>
                  <a:schemeClr val="tx1">
                    <a:lumMod val="75000"/>
                    <a:lumOff val="25000"/>
                  </a:schemeClr>
                </a:solidFill>
                <a:latin typeface="+mn-lt"/>
              </a:rPr>
              <a:t>decidir</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su</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explotación</a:t>
            </a:r>
            <a:r>
              <a:rPr lang="en-US" altLang="en-US" sz="2000" dirty="0">
                <a:solidFill>
                  <a:schemeClr val="tx1">
                    <a:lumMod val="75000"/>
                    <a:lumOff val="25000"/>
                  </a:schemeClr>
                </a:solidFill>
                <a:latin typeface="+mn-lt"/>
              </a:rPr>
              <a:t>.</a:t>
            </a:r>
          </a:p>
        </p:txBody>
      </p:sp>
      <p:sp>
        <p:nvSpPr>
          <p:cNvPr id="49159" name="Rectangle 3">
            <a:extLst>
              <a:ext uri="{FF2B5EF4-FFF2-40B4-BE49-F238E27FC236}">
                <a16:creationId xmlns:a16="http://schemas.microsoft.com/office/drawing/2014/main" id="{0664AE98-31A6-42DD-B588-0B7E0CEE2866}"/>
              </a:ext>
            </a:extLst>
          </p:cNvPr>
          <p:cNvSpPr>
            <a:spLocks noChangeArrowheads="1"/>
          </p:cNvSpPr>
          <p:nvPr/>
        </p:nvSpPr>
        <p:spPr bwMode="auto">
          <a:xfrm>
            <a:off x="952501" y="452398"/>
            <a:ext cx="184731" cy="38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s-AR" altLang="en-US" sz="1905"/>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401F3FC2-0CA7-44E2-B365-0C1C192844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AA28FB93-95A7-4FDC-8465-018F5B4D69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id="{EE040581-5351-4206-8622-1AB9B6F1B8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1" name="Rectangle 80">
            <a:extLst>
              <a:ext uri="{FF2B5EF4-FFF2-40B4-BE49-F238E27FC236}">
                <a16:creationId xmlns:a16="http://schemas.microsoft.com/office/drawing/2014/main" id="{BF0ACC34-F2DC-469C-BB3A-6E41266E9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F9C1C857-3110-41F2-B6DA-F33C7C658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339824" y="0"/>
            <a:ext cx="68583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180" name="Text Box 3">
            <a:extLst>
              <a:ext uri="{FF2B5EF4-FFF2-40B4-BE49-F238E27FC236}">
                <a16:creationId xmlns:a16="http://schemas.microsoft.com/office/drawing/2014/main" id="{EA18D6E3-258A-4430-9C46-6FB1C2BB43F2}"/>
              </a:ext>
            </a:extLst>
          </p:cNvPr>
          <p:cNvSpPr txBox="1">
            <a:spLocks noChangeArrowheads="1"/>
          </p:cNvSpPr>
          <p:nvPr/>
        </p:nvSpPr>
        <p:spPr bwMode="auto">
          <a:xfrm>
            <a:off x="5961344" y="758952"/>
            <a:ext cx="5542398" cy="35661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b">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endParaRPr lang="en-US" altLang="en-US" sz="3200" spc="-50" dirty="0">
              <a:solidFill>
                <a:srgbClr val="FFFFFF"/>
              </a:solidFill>
              <a:latin typeface="+mj-lt"/>
              <a:ea typeface="+mj-ea"/>
              <a:cs typeface="+mj-cs"/>
            </a:endParaRPr>
          </a:p>
          <a:p>
            <a:pPr defTabSz="914400" eaLnBrk="1" hangingPunct="1">
              <a:lnSpc>
                <a:spcPct val="85000"/>
              </a:lnSpc>
              <a:spcBef>
                <a:spcPct val="0"/>
              </a:spcBef>
              <a:spcAft>
                <a:spcPts val="600"/>
              </a:spcAft>
            </a:pPr>
            <a:r>
              <a:rPr lang="en-US" altLang="en-US" sz="3200" spc="-50" dirty="0">
                <a:solidFill>
                  <a:srgbClr val="FFFFFF"/>
                </a:solidFill>
                <a:latin typeface="+mj-lt"/>
                <a:ea typeface="+mj-ea"/>
                <a:cs typeface="+mj-cs"/>
              </a:rPr>
              <a:t>EL CÁLCULO DEL VALOR DEL AGUA COMO COSTE</a:t>
            </a:r>
          </a:p>
          <a:p>
            <a:pPr defTabSz="914400" eaLnBrk="1" hangingPunct="1">
              <a:lnSpc>
                <a:spcPct val="85000"/>
              </a:lnSpc>
              <a:spcBef>
                <a:spcPct val="0"/>
              </a:spcBef>
              <a:spcAft>
                <a:spcPts val="600"/>
              </a:spcAft>
            </a:pPr>
            <a:r>
              <a:rPr lang="en-US" altLang="en-US" sz="3200" spc="-50" dirty="0">
                <a:solidFill>
                  <a:srgbClr val="FFFFFF"/>
                </a:solidFill>
                <a:latin typeface="+mj-lt"/>
                <a:ea typeface="+mj-ea"/>
                <a:cs typeface="+mj-cs"/>
              </a:rPr>
              <a:t>RECURSO: AGUA REGENERADA</a:t>
            </a:r>
          </a:p>
          <a:p>
            <a:pPr defTabSz="914400" eaLnBrk="1" hangingPunct="1">
              <a:lnSpc>
                <a:spcPct val="85000"/>
              </a:lnSpc>
              <a:spcBef>
                <a:spcPct val="0"/>
              </a:spcBef>
              <a:spcAft>
                <a:spcPts val="600"/>
              </a:spcAft>
            </a:pPr>
            <a:r>
              <a:rPr lang="en-US" altLang="en-US" sz="3200" spc="-50" dirty="0">
                <a:solidFill>
                  <a:srgbClr val="FFFFFF"/>
                </a:solidFill>
                <a:latin typeface="+mj-lt"/>
                <a:ea typeface="+mj-ea"/>
                <a:cs typeface="+mj-cs"/>
              </a:rPr>
              <a:t>REÚSO Y RECICLADO. CAPITULO 5</a:t>
            </a:r>
          </a:p>
          <a:p>
            <a:pPr defTabSz="914400" eaLnBrk="1" hangingPunct="1">
              <a:lnSpc>
                <a:spcPct val="85000"/>
              </a:lnSpc>
              <a:spcBef>
                <a:spcPct val="0"/>
              </a:spcBef>
              <a:spcAft>
                <a:spcPts val="600"/>
              </a:spcAft>
            </a:pPr>
            <a:endParaRPr lang="en-US" altLang="en-US" sz="3200" spc="-50" dirty="0">
              <a:solidFill>
                <a:srgbClr val="FFFFFF"/>
              </a:solidFill>
              <a:latin typeface="+mj-lt"/>
              <a:ea typeface="+mj-ea"/>
              <a:cs typeface="+mj-cs"/>
            </a:endParaRPr>
          </a:p>
          <a:p>
            <a:pPr defTabSz="914400" eaLnBrk="1" hangingPunct="1">
              <a:lnSpc>
                <a:spcPct val="85000"/>
              </a:lnSpc>
              <a:spcBef>
                <a:spcPct val="0"/>
              </a:spcBef>
              <a:spcAft>
                <a:spcPts val="600"/>
              </a:spcAft>
            </a:pPr>
            <a:endParaRPr lang="en-US" altLang="en-US" sz="3200" spc="-50" dirty="0">
              <a:solidFill>
                <a:srgbClr val="FFFFFF"/>
              </a:solidFill>
              <a:latin typeface="+mj-lt"/>
              <a:ea typeface="+mj-ea"/>
              <a:cs typeface="+mj-cs"/>
            </a:endParaRPr>
          </a:p>
        </p:txBody>
      </p:sp>
      <p:pic>
        <p:nvPicPr>
          <p:cNvPr id="50182" name="Picture 6">
            <a:extLst>
              <a:ext uri="{FF2B5EF4-FFF2-40B4-BE49-F238E27FC236}">
                <a16:creationId xmlns:a16="http://schemas.microsoft.com/office/drawing/2014/main" id="{7A00F996-330E-4BCF-9D36-61C8783770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478" r="-2" b="-2"/>
          <a:stretch/>
        </p:blipFill>
        <p:spPr bwMode="auto">
          <a:xfrm>
            <a:off x="-1" y="-1"/>
            <a:ext cx="5294376" cy="4292485"/>
          </a:xfrm>
          <a:prstGeom prst="rect">
            <a:avLst/>
          </a:prstGeo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B996B31F-56A3-4269-8C7E-18A2BA1FAB2F}"/>
              </a:ext>
            </a:extLst>
          </p:cNvPr>
          <p:cNvPicPr>
            <a:picLocks noChangeAspect="1"/>
          </p:cNvPicPr>
          <p:nvPr/>
        </p:nvPicPr>
        <p:blipFill rotWithShape="1">
          <a:blip r:embed="rId4"/>
          <a:srcRect r="4321"/>
          <a:stretch/>
        </p:blipFill>
        <p:spPr>
          <a:xfrm>
            <a:off x="20" y="4292485"/>
            <a:ext cx="5294356" cy="2565516"/>
          </a:xfrm>
          <a:prstGeom prst="rect">
            <a:avLst/>
          </a:prstGeom>
        </p:spPr>
      </p:pic>
      <p:cxnSp>
        <p:nvCxnSpPr>
          <p:cNvPr id="85" name="Straight Connector 84">
            <a:extLst>
              <a:ext uri="{FF2B5EF4-FFF2-40B4-BE49-F238E27FC236}">
                <a16:creationId xmlns:a16="http://schemas.microsoft.com/office/drawing/2014/main" id="{C1E620F4-BA6B-48D9-81EC-996F5D1A79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61343" y="4343400"/>
            <a:ext cx="5202616" cy="0"/>
          </a:xfrm>
          <a:prstGeom prst="line">
            <a:avLst/>
          </a:prstGeom>
          <a:ln w="6350">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C0A5AA34-5ED2-4F30-8FFA-3F71EF4ACF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81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F53311A5-99DE-4393-9A6A-668B1A50F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A4927983-BFBD-4CAA-A34E-2D3486ACF1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193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1" name="Straight Connector 80">
            <a:extLst>
              <a:ext uri="{FF2B5EF4-FFF2-40B4-BE49-F238E27FC236}">
                <a16:creationId xmlns:a16="http://schemas.microsoft.com/office/drawing/2014/main" id="{B40DF401-E6F0-4EFD-8C5C-6847352084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3" name="Rectangle 82">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206" name="Text Box 5">
            <a:extLst>
              <a:ext uri="{FF2B5EF4-FFF2-40B4-BE49-F238E27FC236}">
                <a16:creationId xmlns:a16="http://schemas.microsoft.com/office/drawing/2014/main" id="{D9687953-4CDA-484B-95A8-65CD4C0CD08B}"/>
              </a:ext>
            </a:extLst>
          </p:cNvPr>
          <p:cNvSpPr txBox="1">
            <a:spLocks noChangeArrowheads="1"/>
          </p:cNvSpPr>
          <p:nvPr/>
        </p:nvSpPr>
        <p:spPr bwMode="auto">
          <a:xfrm>
            <a:off x="492370" y="516835"/>
            <a:ext cx="3084844" cy="57728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r>
              <a:rPr lang="en-US" altLang="en-US" sz="3600" spc="-50">
                <a:solidFill>
                  <a:srgbClr val="FFFFFF"/>
                </a:solidFill>
                <a:latin typeface="+mj-lt"/>
                <a:ea typeface="+mj-ea"/>
                <a:cs typeface="+mj-cs"/>
              </a:rPr>
              <a:t>Coste del Agua Regenerada</a:t>
            </a:r>
          </a:p>
        </p:txBody>
      </p:sp>
      <p:sp>
        <p:nvSpPr>
          <p:cNvPr id="87" name="Rectangle 86">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207" name="Rectangle 3">
            <a:extLst>
              <a:ext uri="{FF2B5EF4-FFF2-40B4-BE49-F238E27FC236}">
                <a16:creationId xmlns:a16="http://schemas.microsoft.com/office/drawing/2014/main" id="{9EECD8FF-5070-4D20-86A2-8A810541D9D0}"/>
              </a:ext>
            </a:extLst>
          </p:cNvPr>
          <p:cNvSpPr>
            <a:spLocks noChangeArrowheads="1"/>
          </p:cNvSpPr>
          <p:nvPr/>
        </p:nvSpPr>
        <p:spPr bwMode="auto">
          <a:xfrm>
            <a:off x="952501" y="452398"/>
            <a:ext cx="184731" cy="38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s-AR" altLang="en-US" sz="1905"/>
          </a:p>
        </p:txBody>
      </p:sp>
      <p:graphicFrame>
        <p:nvGraphicFramePr>
          <p:cNvPr id="51209" name="Text Box 3">
            <a:extLst>
              <a:ext uri="{FF2B5EF4-FFF2-40B4-BE49-F238E27FC236}">
                <a16:creationId xmlns:a16="http://schemas.microsoft.com/office/drawing/2014/main" id="{B1D7CE34-D62E-4FC9-A1A2-CE741CCE40AB}"/>
              </a:ext>
            </a:extLst>
          </p:cNvPr>
          <p:cNvGraphicFramePr/>
          <p:nvPr>
            <p:extLst>
              <p:ext uri="{D42A27DB-BD31-4B8C-83A1-F6EECF244321}">
                <p14:modId xmlns:p14="http://schemas.microsoft.com/office/powerpoint/2010/main" val="930610872"/>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1B95C55F-4286-4A2A-A05E-2D274D82F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EE2561D9-068B-4BC7-85F6-AE6A7C34B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1" name="Straight Connector 80">
            <a:extLst>
              <a:ext uri="{FF2B5EF4-FFF2-40B4-BE49-F238E27FC236}">
                <a16:creationId xmlns:a16="http://schemas.microsoft.com/office/drawing/2014/main" id="{D61BACF2-0F18-493C-99AB-363E614710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3" name="Rectangle 82">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230" name="Text Box 5">
            <a:extLst>
              <a:ext uri="{FF2B5EF4-FFF2-40B4-BE49-F238E27FC236}">
                <a16:creationId xmlns:a16="http://schemas.microsoft.com/office/drawing/2014/main" id="{95B283E1-4E65-4227-8F20-22FB0A7ECECA}"/>
              </a:ext>
            </a:extLst>
          </p:cNvPr>
          <p:cNvSpPr txBox="1">
            <a:spLocks noChangeArrowheads="1"/>
          </p:cNvSpPr>
          <p:nvPr/>
        </p:nvSpPr>
        <p:spPr bwMode="auto">
          <a:xfrm>
            <a:off x="492370" y="605896"/>
            <a:ext cx="3084844"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r>
              <a:rPr lang="en-US" altLang="en-US" sz="3600" spc="-50">
                <a:solidFill>
                  <a:srgbClr val="FFFFFF"/>
                </a:solidFill>
                <a:latin typeface="+mj-lt"/>
                <a:ea typeface="+mj-ea"/>
                <a:cs typeface="+mj-cs"/>
              </a:rPr>
              <a:t>Coste del Agua Desalinizada</a:t>
            </a:r>
          </a:p>
        </p:txBody>
      </p:sp>
      <p:sp>
        <p:nvSpPr>
          <p:cNvPr id="87" name="Rectangle 86">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484" name="Text Box 3">
            <a:extLst>
              <a:ext uri="{FF2B5EF4-FFF2-40B4-BE49-F238E27FC236}">
                <a16:creationId xmlns:a16="http://schemas.microsoft.com/office/drawing/2014/main" id="{798E0AB3-4E05-47BB-946E-CE5809DCD3D9}"/>
              </a:ext>
            </a:extLst>
          </p:cNvPr>
          <p:cNvSpPr txBox="1">
            <a:spLocks noChangeArrowheads="1"/>
          </p:cNvSpPr>
          <p:nvPr/>
        </p:nvSpPr>
        <p:spPr bwMode="auto">
          <a:xfrm>
            <a:off x="4742016" y="605896"/>
            <a:ext cx="6413663" cy="5646208"/>
          </a:xfrm>
          <a:prstGeom prst="rect">
            <a:avLst/>
          </a:prstGeom>
        </p:spPr>
        <p:txBody>
          <a:bodyPr vert="horz" lIns="0" tIns="45720" rIns="0" bIns="45720" rtlCol="0" anchor="ctr">
            <a:normAutofit/>
          </a:bodyPr>
          <a:lstStyle/>
          <a:p>
            <a:pPr lvl="1" defTabSz="914400">
              <a:lnSpc>
                <a:spcPct val="90000"/>
              </a:lnSpc>
              <a:spcAft>
                <a:spcPts val="600"/>
              </a:spcAft>
              <a:buClr>
                <a:schemeClr val="accent1"/>
              </a:buClr>
              <a:buFont typeface="Calibri" panose="020F0502020204030204" pitchFamily="34" charset="0"/>
              <a:tabLst>
                <a:tab pos="0" algn="l"/>
                <a:tab pos="473774" algn="l"/>
                <a:tab pos="949229" algn="l"/>
                <a:tab pos="1424683" algn="l"/>
                <a:tab pos="1900138" algn="l"/>
                <a:tab pos="2375592" algn="l"/>
                <a:tab pos="2851048" algn="l"/>
                <a:tab pos="3326501" algn="l"/>
                <a:tab pos="3801957" algn="l"/>
                <a:tab pos="4277410" algn="l"/>
                <a:tab pos="4752866" algn="l"/>
                <a:tab pos="5228319" algn="l"/>
                <a:tab pos="5703775" algn="l"/>
                <a:tab pos="6179228" algn="l"/>
                <a:tab pos="6654684" algn="l"/>
                <a:tab pos="7130138" algn="l"/>
                <a:tab pos="7605593" algn="l"/>
                <a:tab pos="8081047" algn="l"/>
                <a:tab pos="8556502" algn="l"/>
                <a:tab pos="9031956" algn="l"/>
                <a:tab pos="9507411" algn="l"/>
              </a:tabLst>
              <a:defRPr/>
            </a:pPr>
            <a:r>
              <a:rPr lang="en-US">
                <a:solidFill>
                  <a:schemeClr val="tx1">
                    <a:lumMod val="75000"/>
                    <a:lumOff val="25000"/>
                  </a:schemeClr>
                </a:solidFill>
              </a:rPr>
              <a:t>Para el riego, es más barato reutilizar que desalar debido a:</a:t>
            </a:r>
          </a:p>
          <a:p>
            <a:pPr marL="967710" lvl="1" indent="-483855" defTabSz="914400">
              <a:lnSpc>
                <a:spcPct val="90000"/>
              </a:lnSpc>
              <a:spcAft>
                <a:spcPts val="600"/>
              </a:spcAft>
              <a:buClr>
                <a:schemeClr val="accent1"/>
              </a:buClr>
              <a:buFont typeface="Calibri" panose="020F0502020204030204" pitchFamily="34" charset="0"/>
              <a:buAutoNum type="arabicPeriod"/>
              <a:tabLst>
                <a:tab pos="0" algn="l"/>
                <a:tab pos="473774" algn="l"/>
                <a:tab pos="949229" algn="l"/>
                <a:tab pos="1424683" algn="l"/>
                <a:tab pos="1900138" algn="l"/>
                <a:tab pos="2375592" algn="l"/>
                <a:tab pos="2851048" algn="l"/>
                <a:tab pos="3326501" algn="l"/>
                <a:tab pos="3801957" algn="l"/>
                <a:tab pos="4277410" algn="l"/>
                <a:tab pos="4752866" algn="l"/>
                <a:tab pos="5228319" algn="l"/>
                <a:tab pos="5703775" algn="l"/>
                <a:tab pos="6179228" algn="l"/>
                <a:tab pos="6654684" algn="l"/>
                <a:tab pos="7130138" algn="l"/>
                <a:tab pos="7605593" algn="l"/>
                <a:tab pos="8081047" algn="l"/>
                <a:tab pos="8556502" algn="l"/>
                <a:tab pos="9031956" algn="l"/>
                <a:tab pos="9507411" algn="l"/>
              </a:tabLst>
              <a:defRPr/>
            </a:pPr>
            <a:r>
              <a:rPr lang="en-US">
                <a:solidFill>
                  <a:schemeClr val="tx1">
                    <a:lumMod val="75000"/>
                    <a:lumOff val="25000"/>
                  </a:schemeClr>
                </a:solidFill>
              </a:rPr>
              <a:t>La desalación supone importantes inversiones y costes de funcionamiento elevados (es mejor para  cubrir demanda urbana que agrícola).</a:t>
            </a:r>
          </a:p>
          <a:p>
            <a:pPr marL="967710" lvl="1" indent="-483855" defTabSz="914400">
              <a:lnSpc>
                <a:spcPct val="90000"/>
              </a:lnSpc>
              <a:spcAft>
                <a:spcPts val="600"/>
              </a:spcAft>
              <a:buClr>
                <a:schemeClr val="accent1"/>
              </a:buClr>
              <a:buFont typeface="Calibri" panose="020F0502020204030204" pitchFamily="34" charset="0"/>
              <a:buAutoNum type="arabicPeriod"/>
              <a:tabLst>
                <a:tab pos="0" algn="l"/>
                <a:tab pos="473774" algn="l"/>
                <a:tab pos="949229" algn="l"/>
                <a:tab pos="1424683" algn="l"/>
                <a:tab pos="1900138" algn="l"/>
                <a:tab pos="2375592" algn="l"/>
                <a:tab pos="2851048" algn="l"/>
                <a:tab pos="3326501" algn="l"/>
                <a:tab pos="3801957" algn="l"/>
                <a:tab pos="4277410" algn="l"/>
                <a:tab pos="4752866" algn="l"/>
                <a:tab pos="5228319" algn="l"/>
                <a:tab pos="5703775" algn="l"/>
                <a:tab pos="6179228" algn="l"/>
                <a:tab pos="6654684" algn="l"/>
                <a:tab pos="7130138" algn="l"/>
                <a:tab pos="7605593" algn="l"/>
                <a:tab pos="8081047" algn="l"/>
                <a:tab pos="8556502" algn="l"/>
                <a:tab pos="9031956" algn="l"/>
                <a:tab pos="9507411" algn="l"/>
              </a:tabLst>
              <a:defRPr/>
            </a:pPr>
            <a:r>
              <a:rPr lang="en-US">
                <a:solidFill>
                  <a:schemeClr val="tx1">
                    <a:lumMod val="75000"/>
                    <a:lumOff val="25000"/>
                  </a:schemeClr>
                </a:solidFill>
              </a:rPr>
              <a:t>El sector urbano no consume agua, sólo la usa y puede ser posteriormente utilizada.</a:t>
            </a:r>
          </a:p>
          <a:p>
            <a:pPr marL="967710" lvl="1" indent="-483855" defTabSz="914400">
              <a:lnSpc>
                <a:spcPct val="90000"/>
              </a:lnSpc>
              <a:spcAft>
                <a:spcPts val="600"/>
              </a:spcAft>
              <a:buClr>
                <a:schemeClr val="accent1"/>
              </a:buClr>
              <a:buFont typeface="Calibri" panose="020F0502020204030204" pitchFamily="34" charset="0"/>
              <a:buAutoNum type="arabicPeriod"/>
              <a:tabLst>
                <a:tab pos="0" algn="l"/>
                <a:tab pos="473774" algn="l"/>
                <a:tab pos="949229" algn="l"/>
                <a:tab pos="1424683" algn="l"/>
                <a:tab pos="1900138" algn="l"/>
                <a:tab pos="2375592" algn="l"/>
                <a:tab pos="2851048" algn="l"/>
                <a:tab pos="3326501" algn="l"/>
                <a:tab pos="3801957" algn="l"/>
                <a:tab pos="4277410" algn="l"/>
                <a:tab pos="4752866" algn="l"/>
                <a:tab pos="5228319" algn="l"/>
                <a:tab pos="5703775" algn="l"/>
                <a:tab pos="6179228" algn="l"/>
                <a:tab pos="6654684" algn="l"/>
                <a:tab pos="7130138" algn="l"/>
                <a:tab pos="7605593" algn="l"/>
                <a:tab pos="8081047" algn="l"/>
                <a:tab pos="8556502" algn="l"/>
                <a:tab pos="9031956" algn="l"/>
                <a:tab pos="9507411" algn="l"/>
              </a:tabLst>
              <a:defRPr/>
            </a:pPr>
            <a:r>
              <a:rPr lang="en-US">
                <a:solidFill>
                  <a:schemeClr val="tx1">
                    <a:lumMod val="75000"/>
                    <a:lumOff val="25000"/>
                  </a:schemeClr>
                </a:solidFill>
              </a:rPr>
              <a:t>El sector urbano tiene mayor poder adquisitivo y puede afrontar los costes elevados de la desalación</a:t>
            </a:r>
          </a:p>
        </p:txBody>
      </p:sp>
      <p:sp>
        <p:nvSpPr>
          <p:cNvPr id="52231" name="Rectangle 3">
            <a:extLst>
              <a:ext uri="{FF2B5EF4-FFF2-40B4-BE49-F238E27FC236}">
                <a16:creationId xmlns:a16="http://schemas.microsoft.com/office/drawing/2014/main" id="{122FA6F8-18D4-4DCF-9476-E65E9A8807E9}"/>
              </a:ext>
            </a:extLst>
          </p:cNvPr>
          <p:cNvSpPr>
            <a:spLocks noChangeArrowheads="1"/>
          </p:cNvSpPr>
          <p:nvPr/>
        </p:nvSpPr>
        <p:spPr bwMode="auto">
          <a:xfrm>
            <a:off x="952501" y="452398"/>
            <a:ext cx="184731" cy="38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s-AR" altLang="en-US" sz="1905"/>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 name="Rectangle 140">
            <a:extLst>
              <a:ext uri="{FF2B5EF4-FFF2-40B4-BE49-F238E27FC236}">
                <a16:creationId xmlns:a16="http://schemas.microsoft.com/office/drawing/2014/main" id="{F53311A5-99DE-4393-9A6A-668B1A50F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3" name="Rectangle 142">
            <a:extLst>
              <a:ext uri="{FF2B5EF4-FFF2-40B4-BE49-F238E27FC236}">
                <a16:creationId xmlns:a16="http://schemas.microsoft.com/office/drawing/2014/main" id="{A4927983-BFBD-4CAA-A34E-2D3486ACF1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193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5" name="Straight Connector 144">
            <a:extLst>
              <a:ext uri="{FF2B5EF4-FFF2-40B4-BE49-F238E27FC236}">
                <a16:creationId xmlns:a16="http://schemas.microsoft.com/office/drawing/2014/main" id="{B40DF401-E6F0-4EFD-8C5C-6847352084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7" name="Rectangle 146">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254" name="Text Box 5">
            <a:extLst>
              <a:ext uri="{FF2B5EF4-FFF2-40B4-BE49-F238E27FC236}">
                <a16:creationId xmlns:a16="http://schemas.microsoft.com/office/drawing/2014/main" id="{91694231-FAC0-401C-95D9-12E25809656A}"/>
              </a:ext>
            </a:extLst>
          </p:cNvPr>
          <p:cNvSpPr txBox="1">
            <a:spLocks noChangeArrowheads="1"/>
          </p:cNvSpPr>
          <p:nvPr/>
        </p:nvSpPr>
        <p:spPr bwMode="auto">
          <a:xfrm>
            <a:off x="492370" y="516835"/>
            <a:ext cx="3084844" cy="57728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r>
              <a:rPr lang="en-US" altLang="en-US" sz="3600" spc="-50">
                <a:solidFill>
                  <a:srgbClr val="FFFFFF"/>
                </a:solidFill>
                <a:latin typeface="+mj-lt"/>
                <a:ea typeface="+mj-ea"/>
                <a:cs typeface="+mj-cs"/>
              </a:rPr>
              <a:t>Coste del Agua Desalinizada</a:t>
            </a:r>
          </a:p>
        </p:txBody>
      </p:sp>
      <p:sp>
        <p:nvSpPr>
          <p:cNvPr id="151" name="Rectangle 150">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255" name="Rectangle 3">
            <a:extLst>
              <a:ext uri="{FF2B5EF4-FFF2-40B4-BE49-F238E27FC236}">
                <a16:creationId xmlns:a16="http://schemas.microsoft.com/office/drawing/2014/main" id="{C158DEDB-C2E6-48AD-85F8-99D5B867C933}"/>
              </a:ext>
            </a:extLst>
          </p:cNvPr>
          <p:cNvSpPr>
            <a:spLocks noChangeArrowheads="1"/>
          </p:cNvSpPr>
          <p:nvPr/>
        </p:nvSpPr>
        <p:spPr bwMode="auto">
          <a:xfrm>
            <a:off x="952501" y="452398"/>
            <a:ext cx="184731" cy="38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s-AR" altLang="en-US" sz="1905"/>
          </a:p>
        </p:txBody>
      </p:sp>
      <p:graphicFrame>
        <p:nvGraphicFramePr>
          <p:cNvPr id="53257" name="Text Box 3">
            <a:extLst>
              <a:ext uri="{FF2B5EF4-FFF2-40B4-BE49-F238E27FC236}">
                <a16:creationId xmlns:a16="http://schemas.microsoft.com/office/drawing/2014/main" id="{54F35CAF-0E83-42CB-BD55-0DDB07A842C1}"/>
              </a:ext>
            </a:extLst>
          </p:cNvPr>
          <p:cNvGraphicFramePr/>
          <p:nvPr>
            <p:extLst>
              <p:ext uri="{D42A27DB-BD31-4B8C-83A1-F6EECF244321}">
                <p14:modId xmlns:p14="http://schemas.microsoft.com/office/powerpoint/2010/main" val="3716291079"/>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A2B7CDEB-5CB6-4CD7-A878-C8D41F72E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Rectangle 80">
            <a:extLst>
              <a:ext uri="{FF2B5EF4-FFF2-40B4-BE49-F238E27FC236}">
                <a16:creationId xmlns:a16="http://schemas.microsoft.com/office/drawing/2014/main" id="{F7E1CCD8-0D33-4ABA-932F-523A57336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3" name="Straight Connector 82">
            <a:extLst>
              <a:ext uri="{FF2B5EF4-FFF2-40B4-BE49-F238E27FC236}">
                <a16:creationId xmlns:a16="http://schemas.microsoft.com/office/drawing/2014/main" id="{C3CE3642-C95C-4498-82FE-58F4A5B74E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5" name="Rectangle 84">
            <a:extLst>
              <a:ext uri="{FF2B5EF4-FFF2-40B4-BE49-F238E27FC236}">
                <a16:creationId xmlns:a16="http://schemas.microsoft.com/office/drawing/2014/main" id="{DF871416-0696-46DD-A726-4A4E0D51E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884DBC57-A0DB-4EE8-9D61-355A7F26D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7" name="Text Box 4">
            <a:extLst>
              <a:ext uri="{FF2B5EF4-FFF2-40B4-BE49-F238E27FC236}">
                <a16:creationId xmlns:a16="http://schemas.microsoft.com/office/drawing/2014/main" id="{FF4E081F-E602-4CFC-8181-86C5D4DCB2C9}"/>
              </a:ext>
            </a:extLst>
          </p:cNvPr>
          <p:cNvSpPr txBox="1">
            <a:spLocks noChangeArrowheads="1"/>
          </p:cNvSpPr>
          <p:nvPr/>
        </p:nvSpPr>
        <p:spPr bwMode="auto">
          <a:xfrm>
            <a:off x="1097280" y="516835"/>
            <a:ext cx="5977937" cy="166650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b">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r>
              <a:rPr lang="en-US" altLang="en-US" sz="4000" spc="-50">
                <a:solidFill>
                  <a:srgbClr val="FFFFFF"/>
                </a:solidFill>
                <a:latin typeface="+mj-lt"/>
                <a:ea typeface="+mj-ea"/>
                <a:cs typeface="+mj-cs"/>
              </a:rPr>
              <a:t>INTRODUCCIÓN</a:t>
            </a:r>
          </a:p>
        </p:txBody>
      </p:sp>
      <p:sp>
        <p:nvSpPr>
          <p:cNvPr id="89" name="Rectangle 88">
            <a:extLst>
              <a:ext uri="{FF2B5EF4-FFF2-40B4-BE49-F238E27FC236}">
                <a16:creationId xmlns:a16="http://schemas.microsoft.com/office/drawing/2014/main" id="{91C2660A-D50A-49DB-8B75-13260303F5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199" name="Picture 7">
            <a:extLst>
              <a:ext uri="{FF2B5EF4-FFF2-40B4-BE49-F238E27FC236}">
                <a16:creationId xmlns:a16="http://schemas.microsoft.com/office/drawing/2014/main" id="{1764A80B-3D60-464F-A6DA-8782A7B332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486" r="1976" b="-3"/>
          <a:stretch/>
        </p:blipFill>
        <p:spPr bwMode="auto">
          <a:xfrm>
            <a:off x="8251982" y="630203"/>
            <a:ext cx="3294253" cy="2726208"/>
          </a:xfrm>
          <a:prstGeom prst="rect">
            <a:avLst/>
          </a:prstGeo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8">
            <a:extLst>
              <a:ext uri="{FF2B5EF4-FFF2-40B4-BE49-F238E27FC236}">
                <a16:creationId xmlns:a16="http://schemas.microsoft.com/office/drawing/2014/main" id="{D9D26A09-7910-40E2-A6D4-D98764D939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167" r="7442" b="-3"/>
          <a:stretch/>
        </p:blipFill>
        <p:spPr bwMode="auto">
          <a:xfrm>
            <a:off x="8239318" y="3517277"/>
            <a:ext cx="3306917" cy="2721674"/>
          </a:xfrm>
          <a:prstGeom prst="rect">
            <a:avLst/>
          </a:prstGeo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202" name="Text Box 5">
            <a:extLst>
              <a:ext uri="{FF2B5EF4-FFF2-40B4-BE49-F238E27FC236}">
                <a16:creationId xmlns:a16="http://schemas.microsoft.com/office/drawing/2014/main" id="{237EDA98-2CFC-4883-AE33-E0AA3DDEA965}"/>
              </a:ext>
            </a:extLst>
          </p:cNvPr>
          <p:cNvGraphicFramePr/>
          <p:nvPr>
            <p:extLst>
              <p:ext uri="{D42A27DB-BD31-4B8C-83A1-F6EECF244321}">
                <p14:modId xmlns:p14="http://schemas.microsoft.com/office/powerpoint/2010/main" val="1773820765"/>
              </p:ext>
            </p:extLst>
          </p:nvPr>
        </p:nvGraphicFramePr>
        <p:xfrm>
          <a:off x="1097279" y="2236304"/>
          <a:ext cx="5977938" cy="3652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1B95C55F-4286-4A2A-A05E-2D274D82F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Rectangle 77">
            <a:extLst>
              <a:ext uri="{FF2B5EF4-FFF2-40B4-BE49-F238E27FC236}">
                <a16:creationId xmlns:a16="http://schemas.microsoft.com/office/drawing/2014/main" id="{EE2561D9-068B-4BC7-85F6-AE6A7C34B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0" name="Straight Connector 79">
            <a:extLst>
              <a:ext uri="{FF2B5EF4-FFF2-40B4-BE49-F238E27FC236}">
                <a16:creationId xmlns:a16="http://schemas.microsoft.com/office/drawing/2014/main" id="{D61BACF2-0F18-493C-99AB-363E614710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2" name="Rectangle 81">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78" name="Text Box 5">
            <a:extLst>
              <a:ext uri="{FF2B5EF4-FFF2-40B4-BE49-F238E27FC236}">
                <a16:creationId xmlns:a16="http://schemas.microsoft.com/office/drawing/2014/main" id="{091F2AA3-D494-41AC-A67F-9645F5EE6252}"/>
              </a:ext>
            </a:extLst>
          </p:cNvPr>
          <p:cNvSpPr txBox="1">
            <a:spLocks noChangeArrowheads="1"/>
          </p:cNvSpPr>
          <p:nvPr/>
        </p:nvSpPr>
        <p:spPr bwMode="auto">
          <a:xfrm>
            <a:off x="492370" y="605896"/>
            <a:ext cx="3084844"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r>
              <a:rPr lang="en-US" altLang="en-US" sz="3600" spc="-50">
                <a:solidFill>
                  <a:srgbClr val="FFFFFF"/>
                </a:solidFill>
                <a:latin typeface="+mj-lt"/>
                <a:ea typeface="+mj-ea"/>
                <a:cs typeface="+mj-cs"/>
              </a:rPr>
              <a:t>Coste del Agua Desalinizada</a:t>
            </a:r>
          </a:p>
        </p:txBody>
      </p:sp>
      <p:sp>
        <p:nvSpPr>
          <p:cNvPr id="86" name="Rectangle 85">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76" name="Text Box 3">
            <a:extLst>
              <a:ext uri="{FF2B5EF4-FFF2-40B4-BE49-F238E27FC236}">
                <a16:creationId xmlns:a16="http://schemas.microsoft.com/office/drawing/2014/main" id="{C9536A39-7A4D-4817-B494-909C42D6A12F}"/>
              </a:ext>
            </a:extLst>
          </p:cNvPr>
          <p:cNvSpPr txBox="1">
            <a:spLocks noChangeArrowheads="1"/>
          </p:cNvSpPr>
          <p:nvPr/>
        </p:nvSpPr>
        <p:spPr bwMode="auto">
          <a:xfrm>
            <a:off x="4742016" y="605896"/>
            <a:ext cx="6957614"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0" tIns="45720" rIns="0" bIns="45720" rtlCol="0" anchor="ctr">
            <a:normAutofit/>
          </a:bodyPr>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lvl="1" defTabSz="914400" eaLnBrk="1" hangingPunct="1">
              <a:lnSpc>
                <a:spcPct val="90000"/>
              </a:lnSpc>
              <a:spcAft>
                <a:spcPts val="600"/>
              </a:spcAft>
              <a:buClr>
                <a:schemeClr val="accent1"/>
              </a:buClr>
              <a:buFont typeface="Calibri" panose="020F0502020204030204" pitchFamily="34" charset="0"/>
            </a:pPr>
            <a:r>
              <a:rPr lang="en-US" altLang="en-US" sz="2000" dirty="0" err="1">
                <a:solidFill>
                  <a:schemeClr val="tx1">
                    <a:lumMod val="75000"/>
                    <a:lumOff val="25000"/>
                  </a:schemeClr>
                </a:solidFill>
                <a:latin typeface="+mn-lt"/>
              </a:rPr>
              <a:t>Estructura</a:t>
            </a:r>
            <a:r>
              <a:rPr lang="en-US" altLang="en-US" sz="2000" dirty="0">
                <a:solidFill>
                  <a:schemeClr val="tx1">
                    <a:lumMod val="75000"/>
                    <a:lumOff val="25000"/>
                  </a:schemeClr>
                </a:solidFill>
                <a:latin typeface="+mn-lt"/>
              </a:rPr>
              <a:t> del </a:t>
            </a:r>
            <a:r>
              <a:rPr lang="en-US" altLang="en-US" sz="2000" dirty="0" err="1">
                <a:solidFill>
                  <a:schemeClr val="tx1">
                    <a:lumMod val="75000"/>
                    <a:lumOff val="25000"/>
                  </a:schemeClr>
                </a:solidFill>
                <a:latin typeface="+mn-lt"/>
              </a:rPr>
              <a:t>Coste</a:t>
            </a:r>
            <a:r>
              <a:rPr lang="en-US" altLang="en-US" sz="2000" dirty="0">
                <a:solidFill>
                  <a:schemeClr val="tx1">
                    <a:lumMod val="75000"/>
                    <a:lumOff val="25000"/>
                  </a:schemeClr>
                </a:solidFill>
                <a:latin typeface="+mn-lt"/>
              </a:rPr>
              <a:t> de </a:t>
            </a:r>
            <a:r>
              <a:rPr lang="en-US" altLang="en-US" sz="2000" dirty="0" err="1">
                <a:solidFill>
                  <a:schemeClr val="tx1">
                    <a:lumMod val="75000"/>
                    <a:lumOff val="25000"/>
                  </a:schemeClr>
                </a:solidFill>
                <a:latin typeface="+mn-lt"/>
              </a:rPr>
              <a:t>desalación</a:t>
            </a:r>
            <a:r>
              <a:rPr lang="en-US" altLang="en-US" sz="2000" dirty="0">
                <a:solidFill>
                  <a:schemeClr val="tx1">
                    <a:lumMod val="75000"/>
                    <a:lumOff val="25000"/>
                  </a:schemeClr>
                </a:solidFill>
                <a:latin typeface="+mn-lt"/>
              </a:rPr>
              <a:t>:</a:t>
            </a:r>
          </a:p>
          <a:p>
            <a:pPr lvl="1" defTabSz="914400" eaLnBrk="1" hangingPunct="1">
              <a:lnSpc>
                <a:spcPct val="90000"/>
              </a:lnSpc>
              <a:spcAft>
                <a:spcPts val="600"/>
              </a:spcAft>
              <a:buClr>
                <a:schemeClr val="accent1"/>
              </a:buClr>
              <a:buFont typeface="Calibri" panose="020F0502020204030204" pitchFamily="34" charset="0"/>
              <a:buChar char="ü"/>
            </a:pPr>
            <a:r>
              <a:rPr lang="en-US" altLang="en-US" sz="2000" dirty="0">
                <a:solidFill>
                  <a:schemeClr val="tx1">
                    <a:lumMod val="75000"/>
                    <a:lumOff val="25000"/>
                  </a:schemeClr>
                </a:solidFill>
                <a:latin typeface="+mn-lt"/>
              </a:rPr>
              <a:t> </a:t>
            </a:r>
            <a:r>
              <a:rPr lang="en-US" altLang="en-US" sz="2000" i="1" dirty="0" err="1">
                <a:solidFill>
                  <a:schemeClr val="tx1">
                    <a:lumMod val="75000"/>
                    <a:lumOff val="25000"/>
                  </a:schemeClr>
                </a:solidFill>
                <a:latin typeface="+mn-lt"/>
              </a:rPr>
              <a:t>Amortización</a:t>
            </a:r>
            <a:r>
              <a:rPr lang="en-US" altLang="en-US" sz="2000" i="1" dirty="0">
                <a:solidFill>
                  <a:schemeClr val="tx1">
                    <a:lumMod val="75000"/>
                    <a:lumOff val="25000"/>
                  </a:schemeClr>
                </a:solidFill>
                <a:latin typeface="+mn-lt"/>
              </a:rPr>
              <a:t> de las </a:t>
            </a:r>
            <a:r>
              <a:rPr lang="en-US" altLang="en-US" sz="2000" i="1" dirty="0" err="1">
                <a:solidFill>
                  <a:schemeClr val="tx1">
                    <a:lumMod val="75000"/>
                    <a:lumOff val="25000"/>
                  </a:schemeClr>
                </a:solidFill>
                <a:latin typeface="+mn-lt"/>
              </a:rPr>
              <a:t>instalaciones</a:t>
            </a:r>
            <a:r>
              <a:rPr lang="en-US" altLang="en-US" sz="2000" dirty="0">
                <a:solidFill>
                  <a:schemeClr val="tx1">
                    <a:lumMod val="75000"/>
                    <a:lumOff val="25000"/>
                  </a:schemeClr>
                </a:solidFill>
                <a:latin typeface="+mn-lt"/>
              </a:rPr>
              <a:t>: es </a:t>
            </a:r>
            <a:r>
              <a:rPr lang="en-US" altLang="en-US" sz="2000" dirty="0" err="1">
                <a:solidFill>
                  <a:schemeClr val="tx1">
                    <a:lumMod val="75000"/>
                    <a:lumOff val="25000"/>
                  </a:schemeClr>
                </a:solidFill>
                <a:latin typeface="+mn-lt"/>
              </a:rPr>
              <a:t>función</a:t>
            </a:r>
            <a:r>
              <a:rPr lang="en-US" altLang="en-US" sz="2000" dirty="0">
                <a:solidFill>
                  <a:schemeClr val="tx1">
                    <a:lumMod val="75000"/>
                    <a:lumOff val="25000"/>
                  </a:schemeClr>
                </a:solidFill>
                <a:latin typeface="+mn-lt"/>
              </a:rPr>
              <a:t> del </a:t>
            </a:r>
            <a:r>
              <a:rPr lang="en-US" altLang="en-US" sz="2000" dirty="0" err="1">
                <a:solidFill>
                  <a:schemeClr val="tx1">
                    <a:lumMod val="75000"/>
                    <a:lumOff val="25000"/>
                  </a:schemeClr>
                </a:solidFill>
                <a:latin typeface="+mn-lt"/>
              </a:rPr>
              <a:t>costo</a:t>
            </a:r>
            <a:r>
              <a:rPr lang="en-US" altLang="en-US" sz="2000" dirty="0">
                <a:solidFill>
                  <a:schemeClr val="tx1">
                    <a:lumMod val="75000"/>
                    <a:lumOff val="25000"/>
                  </a:schemeClr>
                </a:solidFill>
                <a:latin typeface="+mn-lt"/>
              </a:rPr>
              <a:t> de </a:t>
            </a:r>
            <a:r>
              <a:rPr lang="en-US" altLang="en-US" sz="2000" dirty="0" err="1">
                <a:solidFill>
                  <a:schemeClr val="tx1">
                    <a:lumMod val="75000"/>
                    <a:lumOff val="25000"/>
                  </a:schemeClr>
                </a:solidFill>
                <a:latin typeface="+mn-lt"/>
              </a:rPr>
              <a:t>instalación</a:t>
            </a:r>
            <a:r>
              <a:rPr lang="en-US" altLang="en-US" sz="2000" dirty="0">
                <a:solidFill>
                  <a:schemeClr val="tx1">
                    <a:lumMod val="75000"/>
                    <a:lumOff val="25000"/>
                  </a:schemeClr>
                </a:solidFill>
                <a:latin typeface="+mn-lt"/>
              </a:rPr>
              <a:t> el </a:t>
            </a:r>
            <a:r>
              <a:rPr lang="en-US" altLang="en-US" sz="2000" dirty="0" err="1">
                <a:solidFill>
                  <a:schemeClr val="tx1">
                    <a:lumMod val="75000"/>
                    <a:lumOff val="25000"/>
                  </a:schemeClr>
                </a:solidFill>
                <a:latin typeface="+mn-lt"/>
              </a:rPr>
              <a:t>cual</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aumenta</a:t>
            </a:r>
            <a:r>
              <a:rPr lang="en-US" altLang="en-US" sz="2000" dirty="0">
                <a:solidFill>
                  <a:schemeClr val="tx1">
                    <a:lumMod val="75000"/>
                    <a:lumOff val="25000"/>
                  </a:schemeClr>
                </a:solidFill>
                <a:latin typeface="+mn-lt"/>
              </a:rPr>
              <a:t> con la </a:t>
            </a:r>
            <a:r>
              <a:rPr lang="en-US" altLang="en-US" sz="2000" dirty="0" err="1">
                <a:solidFill>
                  <a:schemeClr val="tx1">
                    <a:lumMod val="75000"/>
                    <a:lumOff val="25000"/>
                  </a:schemeClr>
                </a:solidFill>
                <a:latin typeface="+mn-lt"/>
              </a:rPr>
              <a:t>salinidad</a:t>
            </a:r>
            <a:r>
              <a:rPr lang="en-US" altLang="en-US" sz="2000" dirty="0">
                <a:solidFill>
                  <a:schemeClr val="tx1">
                    <a:lumMod val="75000"/>
                    <a:lumOff val="25000"/>
                  </a:schemeClr>
                </a:solidFill>
                <a:latin typeface="+mn-lt"/>
              </a:rPr>
              <a:t> del </a:t>
            </a:r>
            <a:r>
              <a:rPr lang="en-US" altLang="en-US" sz="2000" dirty="0" err="1">
                <a:solidFill>
                  <a:schemeClr val="tx1">
                    <a:lumMod val="75000"/>
                    <a:lumOff val="25000"/>
                  </a:schemeClr>
                </a:solidFill>
                <a:latin typeface="+mn-lt"/>
              </a:rPr>
              <a:t>agua</a:t>
            </a:r>
            <a:r>
              <a:rPr lang="en-US" altLang="en-US" sz="2000" dirty="0">
                <a:solidFill>
                  <a:schemeClr val="tx1">
                    <a:lumMod val="75000"/>
                    <a:lumOff val="25000"/>
                  </a:schemeClr>
                </a:solidFill>
                <a:latin typeface="+mn-lt"/>
              </a:rPr>
              <a:t> y se reduce a </a:t>
            </a:r>
            <a:r>
              <a:rPr lang="en-US" altLang="en-US" sz="2000" dirty="0" err="1">
                <a:solidFill>
                  <a:schemeClr val="tx1">
                    <a:lumMod val="75000"/>
                    <a:lumOff val="25000"/>
                  </a:schemeClr>
                </a:solidFill>
                <a:latin typeface="+mn-lt"/>
              </a:rPr>
              <a:t>medida</a:t>
            </a:r>
            <a:r>
              <a:rPr lang="en-US" altLang="en-US" sz="2000" dirty="0">
                <a:solidFill>
                  <a:schemeClr val="tx1">
                    <a:lumMod val="75000"/>
                    <a:lumOff val="25000"/>
                  </a:schemeClr>
                </a:solidFill>
                <a:latin typeface="+mn-lt"/>
              </a:rPr>
              <a:t> que se </a:t>
            </a:r>
            <a:r>
              <a:rPr lang="en-US" altLang="en-US" sz="2000" dirty="0" err="1">
                <a:solidFill>
                  <a:schemeClr val="tx1">
                    <a:lumMod val="75000"/>
                    <a:lumOff val="25000"/>
                  </a:schemeClr>
                </a:solidFill>
                <a:latin typeface="+mn-lt"/>
              </a:rPr>
              <a:t>incrementa</a:t>
            </a:r>
            <a:r>
              <a:rPr lang="en-US" altLang="en-US" sz="2000" dirty="0">
                <a:solidFill>
                  <a:schemeClr val="tx1">
                    <a:lumMod val="75000"/>
                    <a:lumOff val="25000"/>
                  </a:schemeClr>
                </a:solidFill>
                <a:latin typeface="+mn-lt"/>
              </a:rPr>
              <a:t> la </a:t>
            </a:r>
            <a:r>
              <a:rPr lang="en-US" altLang="en-US" sz="2000" dirty="0" err="1">
                <a:solidFill>
                  <a:schemeClr val="tx1">
                    <a:lumMod val="75000"/>
                    <a:lumOff val="25000"/>
                  </a:schemeClr>
                </a:solidFill>
                <a:latin typeface="+mn-lt"/>
              </a:rPr>
              <a:t>capacidad</a:t>
            </a:r>
            <a:r>
              <a:rPr lang="en-US" altLang="en-US" sz="2000" dirty="0">
                <a:solidFill>
                  <a:schemeClr val="tx1">
                    <a:lumMod val="75000"/>
                    <a:lumOff val="25000"/>
                  </a:schemeClr>
                </a:solidFill>
                <a:latin typeface="+mn-lt"/>
              </a:rPr>
              <a:t> de las </a:t>
            </a:r>
            <a:r>
              <a:rPr lang="en-US" altLang="en-US" sz="2000" dirty="0" err="1">
                <a:solidFill>
                  <a:schemeClr val="tx1">
                    <a:lumMod val="75000"/>
                    <a:lumOff val="25000"/>
                  </a:schemeClr>
                </a:solidFill>
                <a:latin typeface="+mn-lt"/>
              </a:rPr>
              <a:t>instalaciones</a:t>
            </a:r>
            <a:r>
              <a:rPr lang="en-US" altLang="en-US" sz="2000" dirty="0">
                <a:solidFill>
                  <a:schemeClr val="tx1">
                    <a:lumMod val="75000"/>
                    <a:lumOff val="25000"/>
                  </a:schemeClr>
                </a:solidFill>
                <a:latin typeface="+mn-lt"/>
              </a:rPr>
              <a:t>. </a:t>
            </a:r>
          </a:p>
          <a:p>
            <a:pPr lvl="1" defTabSz="914400" eaLnBrk="1" hangingPunct="1">
              <a:lnSpc>
                <a:spcPct val="90000"/>
              </a:lnSpc>
              <a:spcAft>
                <a:spcPts val="600"/>
              </a:spcAft>
              <a:buClr>
                <a:schemeClr val="accent1"/>
              </a:buClr>
              <a:buFont typeface="Calibri" panose="020F0502020204030204" pitchFamily="34" charset="0"/>
              <a:buChar char="ü"/>
            </a:pPr>
            <a:r>
              <a:rPr lang="en-US" altLang="en-US" sz="2000" dirty="0">
                <a:solidFill>
                  <a:schemeClr val="tx1">
                    <a:lumMod val="75000"/>
                    <a:lumOff val="25000"/>
                  </a:schemeClr>
                </a:solidFill>
                <a:latin typeface="+mn-lt"/>
              </a:rPr>
              <a:t> </a:t>
            </a:r>
            <a:r>
              <a:rPr lang="en-US" altLang="en-US" sz="2000" i="1" dirty="0" err="1">
                <a:solidFill>
                  <a:schemeClr val="tx1">
                    <a:lumMod val="75000"/>
                    <a:lumOff val="25000"/>
                  </a:schemeClr>
                </a:solidFill>
                <a:latin typeface="+mn-lt"/>
              </a:rPr>
              <a:t>Energía</a:t>
            </a:r>
            <a:r>
              <a:rPr lang="en-US" altLang="en-US" sz="2000" i="1" dirty="0">
                <a:solidFill>
                  <a:schemeClr val="tx1">
                    <a:lumMod val="75000"/>
                    <a:lumOff val="25000"/>
                  </a:schemeClr>
                </a:solidFill>
                <a:latin typeface="+mn-lt"/>
              </a:rPr>
              <a:t> </a:t>
            </a:r>
            <a:r>
              <a:rPr lang="en-US" altLang="en-US" sz="2000" dirty="0">
                <a:solidFill>
                  <a:schemeClr val="tx1">
                    <a:lumMod val="75000"/>
                    <a:lumOff val="25000"/>
                  </a:schemeClr>
                </a:solidFill>
                <a:latin typeface="+mn-lt"/>
              </a:rPr>
              <a:t>: el </a:t>
            </a:r>
            <a:r>
              <a:rPr lang="en-US" altLang="en-US" sz="2000" dirty="0" err="1">
                <a:solidFill>
                  <a:schemeClr val="tx1">
                    <a:lumMod val="75000"/>
                    <a:lumOff val="25000"/>
                  </a:schemeClr>
                </a:solidFill>
                <a:latin typeface="+mn-lt"/>
              </a:rPr>
              <a:t>proceso</a:t>
            </a:r>
            <a:r>
              <a:rPr lang="en-US" altLang="en-US" sz="2000" dirty="0">
                <a:solidFill>
                  <a:schemeClr val="tx1">
                    <a:lumMod val="75000"/>
                    <a:lumOff val="25000"/>
                  </a:schemeClr>
                </a:solidFill>
                <a:latin typeface="+mn-lt"/>
              </a:rPr>
              <a:t> por </a:t>
            </a:r>
            <a:r>
              <a:rPr lang="en-US" altLang="en-US" sz="2000" dirty="0" err="1">
                <a:solidFill>
                  <a:schemeClr val="tx1">
                    <a:lumMod val="75000"/>
                    <a:lumOff val="25000"/>
                  </a:schemeClr>
                </a:solidFill>
                <a:latin typeface="+mn-lt"/>
              </a:rPr>
              <a:t>evaporación</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está</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descartado</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en</a:t>
            </a:r>
            <a:r>
              <a:rPr lang="en-US" altLang="en-US" sz="2000" dirty="0">
                <a:solidFill>
                  <a:schemeClr val="tx1">
                    <a:lumMod val="75000"/>
                    <a:lumOff val="25000"/>
                  </a:schemeClr>
                </a:solidFill>
                <a:latin typeface="+mn-lt"/>
              </a:rPr>
              <a:t> el sector </a:t>
            </a:r>
            <a:r>
              <a:rPr lang="en-US" altLang="en-US" sz="2000" dirty="0" err="1">
                <a:solidFill>
                  <a:schemeClr val="tx1">
                    <a:lumMod val="75000"/>
                    <a:lumOff val="25000"/>
                  </a:schemeClr>
                </a:solidFill>
                <a:latin typeface="+mn-lt"/>
              </a:rPr>
              <a:t>agrario</a:t>
            </a:r>
            <a:r>
              <a:rPr lang="en-US" altLang="en-US" sz="2000" dirty="0">
                <a:solidFill>
                  <a:schemeClr val="tx1">
                    <a:lumMod val="75000"/>
                    <a:lumOff val="25000"/>
                  </a:schemeClr>
                </a:solidFill>
                <a:latin typeface="+mn-lt"/>
              </a:rPr>
              <a:t> por el </a:t>
            </a:r>
            <a:r>
              <a:rPr lang="en-US" altLang="en-US" sz="2000" dirty="0" err="1">
                <a:solidFill>
                  <a:schemeClr val="tx1">
                    <a:lumMod val="75000"/>
                    <a:lumOff val="25000"/>
                  </a:schemeClr>
                </a:solidFill>
                <a:latin typeface="+mn-lt"/>
              </a:rPr>
              <a:t>coste</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energético</a:t>
            </a:r>
            <a:r>
              <a:rPr lang="en-US" altLang="en-US" sz="2000" dirty="0">
                <a:solidFill>
                  <a:schemeClr val="tx1">
                    <a:lumMod val="75000"/>
                    <a:lumOff val="25000"/>
                  </a:schemeClr>
                </a:solidFill>
                <a:latin typeface="+mn-lt"/>
              </a:rPr>
              <a:t>. El </a:t>
            </a:r>
            <a:r>
              <a:rPr lang="en-US" altLang="en-US" sz="2000" dirty="0" err="1">
                <a:solidFill>
                  <a:schemeClr val="tx1">
                    <a:lumMod val="75000"/>
                    <a:lumOff val="25000"/>
                  </a:schemeClr>
                </a:solidFill>
                <a:latin typeface="+mn-lt"/>
              </a:rPr>
              <a:t>proceso</a:t>
            </a:r>
            <a:r>
              <a:rPr lang="en-US" altLang="en-US" sz="2000" dirty="0">
                <a:solidFill>
                  <a:schemeClr val="tx1">
                    <a:lumMod val="75000"/>
                    <a:lumOff val="25000"/>
                  </a:schemeClr>
                </a:solidFill>
                <a:latin typeface="+mn-lt"/>
              </a:rPr>
              <a:t> por </a:t>
            </a:r>
            <a:r>
              <a:rPr lang="en-US" altLang="en-US" sz="2000" dirty="0" err="1">
                <a:solidFill>
                  <a:schemeClr val="tx1">
                    <a:lumMod val="75000"/>
                    <a:lumOff val="25000"/>
                  </a:schemeClr>
                </a:solidFill>
                <a:latin typeface="+mn-lt"/>
              </a:rPr>
              <a:t>membrana</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implica</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consumos</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energéticos</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mucho</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menores</a:t>
            </a:r>
            <a:r>
              <a:rPr lang="en-US" altLang="en-US" sz="2000" dirty="0">
                <a:solidFill>
                  <a:schemeClr val="tx1">
                    <a:lumMod val="75000"/>
                    <a:lumOff val="25000"/>
                  </a:schemeClr>
                </a:solidFill>
                <a:latin typeface="+mn-lt"/>
              </a:rPr>
              <a:t>.</a:t>
            </a:r>
          </a:p>
          <a:p>
            <a:pPr lvl="1" defTabSz="914400" eaLnBrk="1" hangingPunct="1">
              <a:lnSpc>
                <a:spcPct val="90000"/>
              </a:lnSpc>
              <a:spcAft>
                <a:spcPts val="600"/>
              </a:spcAft>
              <a:buClr>
                <a:schemeClr val="accent1"/>
              </a:buClr>
              <a:buFont typeface="Calibri" panose="020F0502020204030204" pitchFamily="34" charset="0"/>
              <a:buChar char="ü"/>
            </a:pPr>
            <a:r>
              <a:rPr lang="en-US" altLang="en-US" sz="2000" dirty="0">
                <a:solidFill>
                  <a:schemeClr val="tx1">
                    <a:lumMod val="75000"/>
                    <a:lumOff val="25000"/>
                  </a:schemeClr>
                </a:solidFill>
                <a:latin typeface="+mn-lt"/>
              </a:rPr>
              <a:t> </a:t>
            </a:r>
            <a:r>
              <a:rPr lang="en-US" altLang="en-US" sz="2000" i="1" dirty="0">
                <a:solidFill>
                  <a:schemeClr val="tx1">
                    <a:lumMod val="75000"/>
                    <a:lumOff val="25000"/>
                  </a:schemeClr>
                </a:solidFill>
                <a:latin typeface="+mn-lt"/>
              </a:rPr>
              <a:t>Mano de </a:t>
            </a:r>
            <a:r>
              <a:rPr lang="en-US" altLang="en-US" sz="2000" i="1" dirty="0" err="1">
                <a:solidFill>
                  <a:schemeClr val="tx1">
                    <a:lumMod val="75000"/>
                    <a:lumOff val="25000"/>
                  </a:schemeClr>
                </a:solidFill>
                <a:latin typeface="+mn-lt"/>
              </a:rPr>
              <a:t>Obra</a:t>
            </a:r>
            <a:r>
              <a:rPr lang="en-US" altLang="en-US" sz="2000" dirty="0">
                <a:solidFill>
                  <a:schemeClr val="tx1">
                    <a:lumMod val="75000"/>
                    <a:lumOff val="25000"/>
                  </a:schemeClr>
                </a:solidFill>
                <a:latin typeface="+mn-lt"/>
              </a:rPr>
              <a:t>: son </a:t>
            </a:r>
            <a:r>
              <a:rPr lang="en-US" altLang="en-US" sz="2000" dirty="0" err="1">
                <a:solidFill>
                  <a:schemeClr val="tx1">
                    <a:lumMod val="75000"/>
                    <a:lumOff val="25000"/>
                  </a:schemeClr>
                </a:solidFill>
                <a:latin typeface="+mn-lt"/>
              </a:rPr>
              <a:t>instalaciones</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complicadas</a:t>
            </a:r>
            <a:r>
              <a:rPr lang="en-US" altLang="en-US" sz="2000" dirty="0">
                <a:solidFill>
                  <a:schemeClr val="tx1">
                    <a:lumMod val="75000"/>
                    <a:lumOff val="25000"/>
                  </a:schemeClr>
                </a:solidFill>
                <a:latin typeface="+mn-lt"/>
              </a:rPr>
              <a:t> y </a:t>
            </a:r>
            <a:r>
              <a:rPr lang="en-US" altLang="en-US" sz="2000" dirty="0" err="1">
                <a:solidFill>
                  <a:schemeClr val="tx1">
                    <a:lumMod val="75000"/>
                    <a:lumOff val="25000"/>
                  </a:schemeClr>
                </a:solidFill>
                <a:latin typeface="+mn-lt"/>
              </a:rPr>
              <a:t>requieren</a:t>
            </a:r>
            <a:r>
              <a:rPr lang="en-US" altLang="en-US" sz="2000" dirty="0">
                <a:solidFill>
                  <a:schemeClr val="tx1">
                    <a:lumMod val="75000"/>
                    <a:lumOff val="25000"/>
                  </a:schemeClr>
                </a:solidFill>
                <a:latin typeface="+mn-lt"/>
              </a:rPr>
              <a:t> personal las 24 </a:t>
            </a:r>
            <a:r>
              <a:rPr lang="en-US" altLang="en-US" sz="2000" dirty="0" err="1">
                <a:solidFill>
                  <a:schemeClr val="tx1">
                    <a:lumMod val="75000"/>
                    <a:lumOff val="25000"/>
                  </a:schemeClr>
                </a:solidFill>
                <a:latin typeface="+mn-lt"/>
              </a:rPr>
              <a:t>hs</a:t>
            </a:r>
            <a:r>
              <a:rPr lang="en-US" altLang="en-US" sz="2000" dirty="0">
                <a:solidFill>
                  <a:schemeClr val="tx1">
                    <a:lumMod val="75000"/>
                    <a:lumOff val="25000"/>
                  </a:schemeClr>
                </a:solidFill>
                <a:latin typeface="+mn-lt"/>
              </a:rPr>
              <a:t>. </a:t>
            </a:r>
          </a:p>
          <a:p>
            <a:pPr lvl="1" defTabSz="914400" eaLnBrk="1" hangingPunct="1">
              <a:lnSpc>
                <a:spcPct val="90000"/>
              </a:lnSpc>
              <a:spcAft>
                <a:spcPts val="600"/>
              </a:spcAft>
              <a:buClr>
                <a:schemeClr val="accent1"/>
              </a:buClr>
              <a:buFont typeface="Calibri" panose="020F0502020204030204" pitchFamily="34" charset="0"/>
              <a:buChar char="ü"/>
            </a:pPr>
            <a:r>
              <a:rPr lang="en-US" altLang="en-US" sz="2000" dirty="0">
                <a:solidFill>
                  <a:schemeClr val="tx1">
                    <a:lumMod val="75000"/>
                    <a:lumOff val="25000"/>
                  </a:schemeClr>
                </a:solidFill>
                <a:latin typeface="+mn-lt"/>
              </a:rPr>
              <a:t> </a:t>
            </a:r>
            <a:r>
              <a:rPr lang="en-US" altLang="en-US" sz="2000" i="1" dirty="0" err="1">
                <a:solidFill>
                  <a:schemeClr val="tx1">
                    <a:lumMod val="75000"/>
                    <a:lumOff val="25000"/>
                  </a:schemeClr>
                </a:solidFill>
                <a:latin typeface="+mn-lt"/>
              </a:rPr>
              <a:t>Materiales</a:t>
            </a:r>
            <a:r>
              <a:rPr lang="en-US" altLang="en-US" sz="2000" dirty="0">
                <a:solidFill>
                  <a:schemeClr val="tx1">
                    <a:lumMod val="75000"/>
                    <a:lumOff val="25000"/>
                  </a:schemeClr>
                </a:solidFill>
                <a:latin typeface="+mn-lt"/>
              </a:rPr>
              <a:t>: se </a:t>
            </a:r>
            <a:r>
              <a:rPr lang="en-US" altLang="en-US" sz="2000" dirty="0" err="1">
                <a:solidFill>
                  <a:schemeClr val="tx1">
                    <a:lumMod val="75000"/>
                    <a:lumOff val="25000"/>
                  </a:schemeClr>
                </a:solidFill>
                <a:latin typeface="+mn-lt"/>
              </a:rPr>
              <a:t>consumen</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distintos</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reactivos</a:t>
            </a:r>
            <a:r>
              <a:rPr lang="en-US" altLang="en-US" sz="2000" dirty="0">
                <a:solidFill>
                  <a:schemeClr val="tx1">
                    <a:lumMod val="75000"/>
                    <a:lumOff val="25000"/>
                  </a:schemeClr>
                </a:solidFill>
                <a:latin typeface="+mn-lt"/>
              </a:rPr>
              <a:t> de </a:t>
            </a:r>
            <a:r>
              <a:rPr lang="en-US" altLang="en-US" sz="2000" dirty="0" err="1">
                <a:solidFill>
                  <a:schemeClr val="tx1">
                    <a:lumMod val="75000"/>
                    <a:lumOff val="25000"/>
                  </a:schemeClr>
                </a:solidFill>
                <a:latin typeface="+mn-lt"/>
              </a:rPr>
              <a:t>acuerdo</a:t>
            </a:r>
            <a:r>
              <a:rPr lang="en-US" altLang="en-US" sz="2000" dirty="0">
                <a:solidFill>
                  <a:schemeClr val="tx1">
                    <a:lumMod val="75000"/>
                    <a:lumOff val="25000"/>
                  </a:schemeClr>
                </a:solidFill>
                <a:latin typeface="+mn-lt"/>
              </a:rPr>
              <a:t> al </a:t>
            </a:r>
            <a:r>
              <a:rPr lang="en-US" altLang="en-US" sz="2000" dirty="0" err="1">
                <a:solidFill>
                  <a:schemeClr val="tx1">
                    <a:lumMod val="75000"/>
                    <a:lumOff val="25000"/>
                  </a:schemeClr>
                </a:solidFill>
                <a:latin typeface="+mn-lt"/>
              </a:rPr>
              <a:t>proceso</a:t>
            </a:r>
            <a:endParaRPr lang="en-US" altLang="en-US" sz="2000" dirty="0">
              <a:solidFill>
                <a:schemeClr val="tx1">
                  <a:lumMod val="75000"/>
                  <a:lumOff val="25000"/>
                </a:schemeClr>
              </a:solidFill>
              <a:latin typeface="+mn-lt"/>
            </a:endParaRPr>
          </a:p>
          <a:p>
            <a:pPr lvl="1" defTabSz="914400" eaLnBrk="1" hangingPunct="1">
              <a:lnSpc>
                <a:spcPct val="90000"/>
              </a:lnSpc>
              <a:spcAft>
                <a:spcPts val="600"/>
              </a:spcAft>
              <a:buClr>
                <a:schemeClr val="accent1"/>
              </a:buClr>
              <a:buFont typeface="Calibri" panose="020F0502020204030204" pitchFamily="34" charset="0"/>
              <a:buChar char="ü"/>
            </a:pP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Otros</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gastos</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mantenimiento</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reparaciones</a:t>
            </a:r>
            <a:r>
              <a:rPr lang="en-US" altLang="en-US" sz="2000" dirty="0">
                <a:solidFill>
                  <a:schemeClr val="tx1">
                    <a:lumMod val="75000"/>
                    <a:lumOff val="25000"/>
                  </a:schemeClr>
                </a:solidFill>
                <a:latin typeface="+mn-lt"/>
              </a:rPr>
              <a:t> y </a:t>
            </a:r>
            <a:r>
              <a:rPr lang="en-US" altLang="en-US" sz="2000" dirty="0" err="1">
                <a:solidFill>
                  <a:schemeClr val="tx1">
                    <a:lumMod val="75000"/>
                    <a:lumOff val="25000"/>
                  </a:schemeClr>
                </a:solidFill>
                <a:latin typeface="+mn-lt"/>
              </a:rPr>
              <a:t>lavado</a:t>
            </a:r>
            <a:r>
              <a:rPr lang="en-US" altLang="en-US" sz="2000" dirty="0">
                <a:solidFill>
                  <a:schemeClr val="tx1">
                    <a:lumMod val="75000"/>
                    <a:lumOff val="25000"/>
                  </a:schemeClr>
                </a:solidFill>
                <a:latin typeface="+mn-lt"/>
              </a:rPr>
              <a:t> de </a:t>
            </a:r>
            <a:r>
              <a:rPr lang="en-US" altLang="en-US" sz="2000" dirty="0" err="1">
                <a:solidFill>
                  <a:schemeClr val="tx1">
                    <a:lumMod val="75000"/>
                    <a:lumOff val="25000"/>
                  </a:schemeClr>
                </a:solidFill>
                <a:latin typeface="+mn-lt"/>
              </a:rPr>
              <a:t>membranas</a:t>
            </a:r>
            <a:r>
              <a:rPr lang="en-US" altLang="en-US" sz="2000" dirty="0">
                <a:solidFill>
                  <a:schemeClr val="tx1">
                    <a:lumMod val="75000"/>
                    <a:lumOff val="25000"/>
                  </a:schemeClr>
                </a:solidFill>
                <a:latin typeface="+mn-lt"/>
              </a:rPr>
              <a:t>. </a:t>
            </a:r>
          </a:p>
          <a:p>
            <a:pPr lvl="1" defTabSz="914400" eaLnBrk="1" hangingPunct="1">
              <a:lnSpc>
                <a:spcPct val="90000"/>
              </a:lnSpc>
              <a:spcAft>
                <a:spcPts val="600"/>
              </a:spcAft>
              <a:buClr>
                <a:schemeClr val="accent1"/>
              </a:buClr>
              <a:buFont typeface="Calibri" panose="020F0502020204030204" pitchFamily="34" charset="0"/>
            </a:pPr>
            <a:endParaRPr lang="en-US" altLang="en-US" sz="2000" dirty="0">
              <a:solidFill>
                <a:schemeClr val="tx1">
                  <a:lumMod val="75000"/>
                  <a:lumOff val="25000"/>
                </a:schemeClr>
              </a:solidFill>
              <a:latin typeface="+mn-lt"/>
            </a:endParaRPr>
          </a:p>
          <a:p>
            <a:pPr lvl="1" defTabSz="914400" eaLnBrk="1" hangingPunct="1">
              <a:lnSpc>
                <a:spcPct val="90000"/>
              </a:lnSpc>
              <a:spcAft>
                <a:spcPts val="600"/>
              </a:spcAft>
              <a:buClr>
                <a:schemeClr val="accent1"/>
              </a:buClr>
              <a:buFont typeface="Calibri" panose="020F0502020204030204" pitchFamily="34" charset="0"/>
            </a:pPr>
            <a:endParaRPr lang="en-US" altLang="en-US" sz="2000" dirty="0">
              <a:solidFill>
                <a:schemeClr val="tx1">
                  <a:lumMod val="75000"/>
                  <a:lumOff val="25000"/>
                </a:schemeClr>
              </a:solidFill>
              <a:latin typeface="+mn-lt"/>
            </a:endParaRPr>
          </a:p>
        </p:txBody>
      </p:sp>
      <p:sp>
        <p:nvSpPr>
          <p:cNvPr id="54279" name="Rectangle 3">
            <a:extLst>
              <a:ext uri="{FF2B5EF4-FFF2-40B4-BE49-F238E27FC236}">
                <a16:creationId xmlns:a16="http://schemas.microsoft.com/office/drawing/2014/main" id="{FF9AD1F3-25B6-464C-8250-C897BBCFD52B}"/>
              </a:ext>
            </a:extLst>
          </p:cNvPr>
          <p:cNvSpPr>
            <a:spLocks noChangeArrowheads="1"/>
          </p:cNvSpPr>
          <p:nvPr/>
        </p:nvSpPr>
        <p:spPr bwMode="auto">
          <a:xfrm>
            <a:off x="952501" y="452398"/>
            <a:ext cx="184731" cy="38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s-AR" altLang="en-US" sz="1905"/>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F53311A5-99DE-4393-9A6A-668B1A50F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A4927983-BFBD-4CAA-A34E-2D3486ACF1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193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1" name="Straight Connector 80">
            <a:extLst>
              <a:ext uri="{FF2B5EF4-FFF2-40B4-BE49-F238E27FC236}">
                <a16:creationId xmlns:a16="http://schemas.microsoft.com/office/drawing/2014/main" id="{B40DF401-E6F0-4EFD-8C5C-6847352084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3" name="Rectangle 82">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02" name="Text Box 5">
            <a:extLst>
              <a:ext uri="{FF2B5EF4-FFF2-40B4-BE49-F238E27FC236}">
                <a16:creationId xmlns:a16="http://schemas.microsoft.com/office/drawing/2014/main" id="{44F31FFF-1461-4B9F-9560-F9A217724C9A}"/>
              </a:ext>
            </a:extLst>
          </p:cNvPr>
          <p:cNvSpPr txBox="1">
            <a:spLocks noChangeArrowheads="1"/>
          </p:cNvSpPr>
          <p:nvPr/>
        </p:nvSpPr>
        <p:spPr bwMode="auto">
          <a:xfrm>
            <a:off x="492370" y="516835"/>
            <a:ext cx="3084844" cy="57728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r>
              <a:rPr lang="en-US" altLang="en-US" sz="3600" spc="-50">
                <a:solidFill>
                  <a:srgbClr val="FFFFFF"/>
                </a:solidFill>
                <a:latin typeface="+mj-lt"/>
                <a:ea typeface="+mj-ea"/>
                <a:cs typeface="+mj-cs"/>
              </a:rPr>
              <a:t>Coste del Agua Reutilizada</a:t>
            </a:r>
          </a:p>
        </p:txBody>
      </p:sp>
      <p:sp>
        <p:nvSpPr>
          <p:cNvPr id="87" name="Rectangle 86">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03" name="Rectangle 3">
            <a:extLst>
              <a:ext uri="{FF2B5EF4-FFF2-40B4-BE49-F238E27FC236}">
                <a16:creationId xmlns:a16="http://schemas.microsoft.com/office/drawing/2014/main" id="{7B704D81-5C9E-4909-8119-A3137FBD4E15}"/>
              </a:ext>
            </a:extLst>
          </p:cNvPr>
          <p:cNvSpPr>
            <a:spLocks noChangeArrowheads="1"/>
          </p:cNvSpPr>
          <p:nvPr/>
        </p:nvSpPr>
        <p:spPr bwMode="auto">
          <a:xfrm>
            <a:off x="952501" y="452398"/>
            <a:ext cx="184731" cy="38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s-AR" altLang="en-US" sz="1905"/>
          </a:p>
        </p:txBody>
      </p:sp>
      <p:graphicFrame>
        <p:nvGraphicFramePr>
          <p:cNvPr id="55305" name="Text Box 3">
            <a:extLst>
              <a:ext uri="{FF2B5EF4-FFF2-40B4-BE49-F238E27FC236}">
                <a16:creationId xmlns:a16="http://schemas.microsoft.com/office/drawing/2014/main" id="{02F9A181-FE2A-47A2-A2C7-BC0C5E529756}"/>
              </a:ext>
            </a:extLst>
          </p:cNvPr>
          <p:cNvGraphicFramePr/>
          <p:nvPr>
            <p:extLst>
              <p:ext uri="{D42A27DB-BD31-4B8C-83A1-F6EECF244321}">
                <p14:modId xmlns:p14="http://schemas.microsoft.com/office/powerpoint/2010/main" val="923304770"/>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ext Box 3">
            <a:extLst>
              <a:ext uri="{FF2B5EF4-FFF2-40B4-BE49-F238E27FC236}">
                <a16:creationId xmlns:a16="http://schemas.microsoft.com/office/drawing/2014/main" id="{626CFF33-81F8-4EB9-B7C7-B29A85AC612B}"/>
              </a:ext>
            </a:extLst>
          </p:cNvPr>
          <p:cNvSpPr txBox="1">
            <a:spLocks noChangeArrowheads="1"/>
          </p:cNvSpPr>
          <p:nvPr/>
        </p:nvSpPr>
        <p:spPr bwMode="auto">
          <a:xfrm>
            <a:off x="1031464" y="929074"/>
            <a:ext cx="9902267" cy="49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1335" rIns="0" bIns="0"/>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lvl="1" algn="just" eaLnBrk="1" hangingPunct="1">
              <a:lnSpc>
                <a:spcPct val="150000"/>
              </a:lnSpc>
              <a:buClr>
                <a:srgbClr val="FF9900"/>
              </a:buClr>
            </a:pPr>
            <a:r>
              <a:rPr lang="es-AR" altLang="en-US" sz="2200" dirty="0">
                <a:solidFill>
                  <a:schemeClr val="tx1"/>
                </a:solidFill>
                <a:cs typeface="Lucida Sans Unicode" panose="020B0602030504020204" pitchFamily="34" charset="0"/>
              </a:rPr>
              <a:t>Usos del agua regenerada:</a:t>
            </a:r>
          </a:p>
          <a:p>
            <a:pPr lvl="1" algn="just" eaLnBrk="1" hangingPunct="1">
              <a:buClr>
                <a:srgbClr val="FF9900"/>
              </a:buClr>
            </a:pPr>
            <a:endParaRPr lang="es-AR" altLang="en-US" sz="2200" dirty="0">
              <a:solidFill>
                <a:schemeClr val="tx1"/>
              </a:solidFill>
              <a:cs typeface="Lucida Sans Unicode" panose="020B0602030504020204" pitchFamily="34" charset="0"/>
            </a:endParaRPr>
          </a:p>
          <a:p>
            <a:pPr lvl="3" algn="just" eaLnBrk="1" hangingPunct="1">
              <a:buClr>
                <a:srgbClr val="FF9900"/>
              </a:buClr>
              <a:buFont typeface="Wingdings" panose="05000000000000000000" pitchFamily="2" charset="2"/>
              <a:buChar char="ü"/>
            </a:pPr>
            <a:r>
              <a:rPr lang="es-AR" altLang="en-US" sz="2200" dirty="0">
                <a:solidFill>
                  <a:schemeClr val="tx1"/>
                </a:solidFill>
                <a:cs typeface="Lucida Sans Unicode" panose="020B0602030504020204" pitchFamily="34" charset="0"/>
              </a:rPr>
              <a:t>Urbana: 		Jardinería</a:t>
            </a:r>
          </a:p>
          <a:p>
            <a:pPr lvl="3" algn="just" eaLnBrk="1" hangingPunct="1">
              <a:buClr>
                <a:srgbClr val="FF9900"/>
              </a:buClr>
            </a:pPr>
            <a:r>
              <a:rPr lang="es-AR" altLang="en-US" sz="2200" dirty="0">
                <a:solidFill>
                  <a:schemeClr val="tx1"/>
                </a:solidFill>
                <a:cs typeface="Lucida Sans Unicode" panose="020B0602030504020204" pitchFamily="34" charset="0"/>
              </a:rPr>
              <a:t>					Incendios</a:t>
            </a:r>
          </a:p>
          <a:p>
            <a:pPr lvl="3" algn="just" eaLnBrk="1" hangingPunct="1">
              <a:buClr>
                <a:srgbClr val="FF9900"/>
              </a:buClr>
            </a:pPr>
            <a:r>
              <a:rPr lang="es-AR" altLang="en-US" sz="2200" dirty="0">
                <a:solidFill>
                  <a:schemeClr val="tx1"/>
                </a:solidFill>
                <a:cs typeface="Lucida Sans Unicode" panose="020B0602030504020204" pitchFamily="34" charset="0"/>
              </a:rPr>
              <a:t>					Limpieza de calles</a:t>
            </a:r>
          </a:p>
          <a:p>
            <a:pPr lvl="3" algn="just" eaLnBrk="1" hangingPunct="1">
              <a:buClr>
                <a:srgbClr val="FF9900"/>
              </a:buClr>
            </a:pPr>
            <a:r>
              <a:rPr lang="es-AR" altLang="en-US" sz="2200" dirty="0">
                <a:solidFill>
                  <a:schemeClr val="tx1"/>
                </a:solidFill>
                <a:cs typeface="Lucida Sans Unicode" panose="020B0602030504020204" pitchFamily="34" charset="0"/>
              </a:rPr>
              <a:t>					Lavado de automóviles</a:t>
            </a:r>
          </a:p>
          <a:p>
            <a:pPr lvl="3" algn="just" eaLnBrk="1" hangingPunct="1">
              <a:lnSpc>
                <a:spcPct val="150000"/>
              </a:lnSpc>
              <a:buClr>
                <a:srgbClr val="FF9900"/>
              </a:buClr>
              <a:buFont typeface="Wingdings" panose="05000000000000000000" pitchFamily="2" charset="2"/>
              <a:buChar char="ü"/>
            </a:pPr>
            <a:r>
              <a:rPr lang="es-AR" altLang="en-US" sz="2200" dirty="0">
                <a:solidFill>
                  <a:schemeClr val="tx1"/>
                </a:solidFill>
                <a:cs typeface="Lucida Sans Unicode" panose="020B0602030504020204" pitchFamily="34" charset="0"/>
              </a:rPr>
              <a:t>Industrial</a:t>
            </a:r>
          </a:p>
          <a:p>
            <a:pPr lvl="3" algn="just" eaLnBrk="1" hangingPunct="1">
              <a:lnSpc>
                <a:spcPct val="150000"/>
              </a:lnSpc>
              <a:buClr>
                <a:srgbClr val="FF9900"/>
              </a:buClr>
              <a:buFont typeface="Wingdings" panose="05000000000000000000" pitchFamily="2" charset="2"/>
              <a:buChar char="ü"/>
            </a:pPr>
            <a:r>
              <a:rPr lang="es-AR" altLang="en-US" sz="2200" dirty="0">
                <a:solidFill>
                  <a:schemeClr val="tx1"/>
                </a:solidFill>
                <a:cs typeface="Lucida Sans Unicode" panose="020B0602030504020204" pitchFamily="34" charset="0"/>
              </a:rPr>
              <a:t>Agrícola y Forestal</a:t>
            </a:r>
          </a:p>
          <a:p>
            <a:pPr lvl="3" algn="just" eaLnBrk="1" hangingPunct="1">
              <a:lnSpc>
                <a:spcPct val="150000"/>
              </a:lnSpc>
              <a:buClr>
                <a:srgbClr val="FF9900"/>
              </a:buClr>
              <a:buFont typeface="Wingdings" panose="05000000000000000000" pitchFamily="2" charset="2"/>
              <a:buChar char="ü"/>
            </a:pPr>
            <a:r>
              <a:rPr lang="es-AR" altLang="en-US" sz="2200" dirty="0">
                <a:solidFill>
                  <a:schemeClr val="tx1"/>
                </a:solidFill>
                <a:cs typeface="Lucida Sans Unicode" panose="020B0602030504020204" pitchFamily="34" charset="0"/>
              </a:rPr>
              <a:t>Ornamental y recreativa</a:t>
            </a:r>
          </a:p>
          <a:p>
            <a:pPr lvl="3" algn="just" eaLnBrk="1" hangingPunct="1">
              <a:lnSpc>
                <a:spcPct val="150000"/>
              </a:lnSpc>
              <a:buClr>
                <a:srgbClr val="FF9900"/>
              </a:buClr>
              <a:buFont typeface="Wingdings" panose="05000000000000000000" pitchFamily="2" charset="2"/>
              <a:buChar char="ü"/>
            </a:pPr>
            <a:r>
              <a:rPr lang="es-AR" altLang="en-US" sz="2200" dirty="0">
                <a:solidFill>
                  <a:schemeClr val="tx1"/>
                </a:solidFill>
                <a:cs typeface="Lucida Sans Unicode" panose="020B0602030504020204" pitchFamily="34" charset="0"/>
              </a:rPr>
              <a:t>Preservación del medio Natural</a:t>
            </a:r>
          </a:p>
          <a:p>
            <a:pPr lvl="3" algn="just" eaLnBrk="1" hangingPunct="1">
              <a:lnSpc>
                <a:spcPct val="150000"/>
              </a:lnSpc>
              <a:buClr>
                <a:srgbClr val="FF9900"/>
              </a:buClr>
              <a:buFont typeface="Wingdings" panose="05000000000000000000" pitchFamily="2" charset="2"/>
              <a:buChar char="ü"/>
            </a:pPr>
            <a:r>
              <a:rPr lang="es-AR" altLang="en-US" sz="2200" dirty="0">
                <a:solidFill>
                  <a:schemeClr val="tx1"/>
                </a:solidFill>
                <a:cs typeface="Lucida Sans Unicode" panose="020B0602030504020204" pitchFamily="34" charset="0"/>
              </a:rPr>
              <a:t>Recarga de acuíferos</a:t>
            </a:r>
          </a:p>
          <a:p>
            <a:pPr lvl="1" algn="just" eaLnBrk="1" hangingPunct="1">
              <a:lnSpc>
                <a:spcPct val="150000"/>
              </a:lnSpc>
              <a:buClr>
                <a:srgbClr val="FF0000"/>
              </a:buClr>
            </a:pPr>
            <a:endParaRPr lang="es-ES" altLang="en-US" sz="2200" dirty="0">
              <a:solidFill>
                <a:schemeClr val="tx1"/>
              </a:solidFill>
              <a:cs typeface="Lucida Sans Unicode" panose="020B0602030504020204" pitchFamily="34" charset="0"/>
            </a:endParaRPr>
          </a:p>
          <a:p>
            <a:pPr lvl="1" algn="ctr" eaLnBrk="1" hangingPunct="1">
              <a:lnSpc>
                <a:spcPct val="200000"/>
              </a:lnSpc>
              <a:buClr>
                <a:srgbClr val="FF9900"/>
              </a:buClr>
            </a:pPr>
            <a:endParaRPr lang="es-AR" altLang="en-US" sz="2200" dirty="0">
              <a:solidFill>
                <a:schemeClr val="tx1"/>
              </a:solidFill>
              <a:cs typeface="Lucida Sans Unicode" panose="020B0602030504020204" pitchFamily="34" charset="0"/>
            </a:endParaRPr>
          </a:p>
        </p:txBody>
      </p:sp>
      <p:sp>
        <p:nvSpPr>
          <p:cNvPr id="56326" name="Text Box 5">
            <a:extLst>
              <a:ext uri="{FF2B5EF4-FFF2-40B4-BE49-F238E27FC236}">
                <a16:creationId xmlns:a16="http://schemas.microsoft.com/office/drawing/2014/main" id="{E496FA79-1E25-486B-9555-B9784675E9F9}"/>
              </a:ext>
            </a:extLst>
          </p:cNvPr>
          <p:cNvSpPr txBox="1">
            <a:spLocks noChangeArrowheads="1"/>
          </p:cNvSpPr>
          <p:nvPr/>
        </p:nvSpPr>
        <p:spPr bwMode="auto">
          <a:xfrm>
            <a:off x="1543665" y="283932"/>
            <a:ext cx="9631994" cy="50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8668"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eaLnBrk="1" hangingPunct="1">
              <a:lnSpc>
                <a:spcPct val="95000"/>
              </a:lnSpc>
            </a:pPr>
            <a:r>
              <a:rPr lang="es-ES" altLang="en-US" sz="2540" dirty="0">
                <a:solidFill>
                  <a:schemeClr val="tx1"/>
                </a:solidFill>
                <a:cs typeface="Lucida Sans Unicode" panose="020B0602030504020204" pitchFamily="34" charset="0"/>
              </a:rPr>
              <a:t>Coste del Agua Reutilizada</a:t>
            </a:r>
          </a:p>
        </p:txBody>
      </p:sp>
      <p:sp>
        <p:nvSpPr>
          <p:cNvPr id="56327" name="Rectangle 3">
            <a:extLst>
              <a:ext uri="{FF2B5EF4-FFF2-40B4-BE49-F238E27FC236}">
                <a16:creationId xmlns:a16="http://schemas.microsoft.com/office/drawing/2014/main" id="{336B3FE4-A103-4A82-B9E0-59EC47D66935}"/>
              </a:ext>
            </a:extLst>
          </p:cNvPr>
          <p:cNvSpPr>
            <a:spLocks noChangeArrowheads="1"/>
          </p:cNvSpPr>
          <p:nvPr/>
        </p:nvSpPr>
        <p:spPr bwMode="auto">
          <a:xfrm>
            <a:off x="952501" y="452398"/>
            <a:ext cx="184731" cy="38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s-AR" altLang="en-US" sz="1905"/>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F53311A5-99DE-4393-9A6A-668B1A50F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Rectangle 79">
            <a:extLst>
              <a:ext uri="{FF2B5EF4-FFF2-40B4-BE49-F238E27FC236}">
                <a16:creationId xmlns:a16="http://schemas.microsoft.com/office/drawing/2014/main" id="{A4927983-BFBD-4CAA-A34E-2D3486ACF1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193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2" name="Straight Connector 81">
            <a:extLst>
              <a:ext uri="{FF2B5EF4-FFF2-40B4-BE49-F238E27FC236}">
                <a16:creationId xmlns:a16="http://schemas.microsoft.com/office/drawing/2014/main" id="{B40DF401-E6F0-4EFD-8C5C-6847352084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4" name="Rectangle 83">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50" name="Text Box 5">
            <a:extLst>
              <a:ext uri="{FF2B5EF4-FFF2-40B4-BE49-F238E27FC236}">
                <a16:creationId xmlns:a16="http://schemas.microsoft.com/office/drawing/2014/main" id="{27C45EEE-EAE8-42A6-BC2A-4136D3A34630}"/>
              </a:ext>
            </a:extLst>
          </p:cNvPr>
          <p:cNvSpPr txBox="1">
            <a:spLocks noChangeArrowheads="1"/>
          </p:cNvSpPr>
          <p:nvPr/>
        </p:nvSpPr>
        <p:spPr bwMode="auto">
          <a:xfrm>
            <a:off x="492370" y="516835"/>
            <a:ext cx="3084844" cy="57728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r>
              <a:rPr lang="en-US" altLang="en-US" sz="3600" spc="-50">
                <a:solidFill>
                  <a:srgbClr val="FFFFFF"/>
                </a:solidFill>
                <a:latin typeface="+mj-lt"/>
                <a:ea typeface="+mj-ea"/>
                <a:cs typeface="+mj-cs"/>
              </a:rPr>
              <a:t>Coste del Agua Reutilizada</a:t>
            </a:r>
          </a:p>
        </p:txBody>
      </p:sp>
      <p:sp>
        <p:nvSpPr>
          <p:cNvPr id="88" name="Rectangle 87">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51" name="Rectangle 3">
            <a:extLst>
              <a:ext uri="{FF2B5EF4-FFF2-40B4-BE49-F238E27FC236}">
                <a16:creationId xmlns:a16="http://schemas.microsoft.com/office/drawing/2014/main" id="{9CB90E82-53CC-4309-86D1-7138F43DAF7F}"/>
              </a:ext>
            </a:extLst>
          </p:cNvPr>
          <p:cNvSpPr>
            <a:spLocks noChangeArrowheads="1"/>
          </p:cNvSpPr>
          <p:nvPr/>
        </p:nvSpPr>
        <p:spPr bwMode="auto">
          <a:xfrm>
            <a:off x="952501" y="452398"/>
            <a:ext cx="184731" cy="38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s-AR" altLang="en-US" sz="1905"/>
          </a:p>
        </p:txBody>
      </p:sp>
      <p:graphicFrame>
        <p:nvGraphicFramePr>
          <p:cNvPr id="57353" name="Text Box 3">
            <a:extLst>
              <a:ext uri="{FF2B5EF4-FFF2-40B4-BE49-F238E27FC236}">
                <a16:creationId xmlns:a16="http://schemas.microsoft.com/office/drawing/2014/main" id="{F1B20803-AF4F-417E-9B72-FCBF12358A11}"/>
              </a:ext>
            </a:extLst>
          </p:cNvPr>
          <p:cNvGraphicFramePr/>
          <p:nvPr>
            <p:extLst>
              <p:ext uri="{D42A27DB-BD31-4B8C-83A1-F6EECF244321}">
                <p14:modId xmlns:p14="http://schemas.microsoft.com/office/powerpoint/2010/main" val="1596592571"/>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1B95C55F-4286-4A2A-A05E-2D274D82F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EE2561D9-068B-4BC7-85F6-AE6A7C34B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1" name="Straight Connector 80">
            <a:extLst>
              <a:ext uri="{FF2B5EF4-FFF2-40B4-BE49-F238E27FC236}">
                <a16:creationId xmlns:a16="http://schemas.microsoft.com/office/drawing/2014/main" id="{D61BACF2-0F18-493C-99AB-363E614710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3" name="Rectangle 82">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74" name="Text Box 5">
            <a:extLst>
              <a:ext uri="{FF2B5EF4-FFF2-40B4-BE49-F238E27FC236}">
                <a16:creationId xmlns:a16="http://schemas.microsoft.com/office/drawing/2014/main" id="{5B8C0115-C9BA-422F-A23C-648A4BA50EAF}"/>
              </a:ext>
            </a:extLst>
          </p:cNvPr>
          <p:cNvSpPr txBox="1">
            <a:spLocks noChangeArrowheads="1"/>
          </p:cNvSpPr>
          <p:nvPr/>
        </p:nvSpPr>
        <p:spPr bwMode="auto">
          <a:xfrm>
            <a:off x="492370" y="605896"/>
            <a:ext cx="3084844"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r>
              <a:rPr lang="en-US" altLang="en-US" sz="3600" spc="-50">
                <a:solidFill>
                  <a:srgbClr val="FFFFFF"/>
                </a:solidFill>
                <a:latin typeface="+mj-lt"/>
                <a:ea typeface="+mj-ea"/>
                <a:cs typeface="+mj-cs"/>
              </a:rPr>
              <a:t>Coste del Agua Reutilizada</a:t>
            </a:r>
          </a:p>
        </p:txBody>
      </p:sp>
      <p:sp>
        <p:nvSpPr>
          <p:cNvPr id="87" name="Rectangle 86">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484" name="Text Box 3">
            <a:extLst>
              <a:ext uri="{FF2B5EF4-FFF2-40B4-BE49-F238E27FC236}">
                <a16:creationId xmlns:a16="http://schemas.microsoft.com/office/drawing/2014/main" id="{79F8F3FE-371C-4C81-8E9D-4D761522D84E}"/>
              </a:ext>
            </a:extLst>
          </p:cNvPr>
          <p:cNvSpPr txBox="1">
            <a:spLocks noChangeArrowheads="1"/>
          </p:cNvSpPr>
          <p:nvPr/>
        </p:nvSpPr>
        <p:spPr bwMode="auto">
          <a:xfrm>
            <a:off x="4742016" y="605896"/>
            <a:ext cx="6413663" cy="5646208"/>
          </a:xfrm>
          <a:prstGeom prst="rect">
            <a:avLst/>
          </a:prstGeom>
        </p:spPr>
        <p:txBody>
          <a:bodyPr vert="horz" lIns="0" tIns="45720" rIns="0" bIns="45720" rtlCol="0" anchor="ctr">
            <a:normAutofit/>
          </a:bodyPr>
          <a:lstStyle/>
          <a:p>
            <a:pPr lvl="1" defTabSz="914400">
              <a:lnSpc>
                <a:spcPct val="90000"/>
              </a:lnSpc>
              <a:spcAft>
                <a:spcPts val="600"/>
              </a:spcAft>
              <a:buClr>
                <a:schemeClr val="accent1"/>
              </a:buClr>
              <a:buFont typeface="Calibri" panose="020F0502020204030204" pitchFamily="34" charset="0"/>
              <a:tabLst>
                <a:tab pos="0" algn="l"/>
                <a:tab pos="473774" algn="l"/>
                <a:tab pos="949229" algn="l"/>
                <a:tab pos="1424683" algn="l"/>
                <a:tab pos="1900138" algn="l"/>
                <a:tab pos="2375592" algn="l"/>
                <a:tab pos="2851048" algn="l"/>
                <a:tab pos="3326501" algn="l"/>
                <a:tab pos="3801957" algn="l"/>
                <a:tab pos="4277410" algn="l"/>
                <a:tab pos="4752866" algn="l"/>
                <a:tab pos="5228319" algn="l"/>
                <a:tab pos="5703775" algn="l"/>
                <a:tab pos="6179228" algn="l"/>
                <a:tab pos="6654684" algn="l"/>
                <a:tab pos="7130138" algn="l"/>
                <a:tab pos="7605593" algn="l"/>
                <a:tab pos="8081047" algn="l"/>
                <a:tab pos="8556502" algn="l"/>
                <a:tab pos="9031956" algn="l"/>
                <a:tab pos="9507411" algn="l"/>
              </a:tabLst>
              <a:defRPr/>
            </a:pPr>
            <a:r>
              <a:rPr lang="en-US">
                <a:solidFill>
                  <a:schemeClr val="tx1">
                    <a:lumMod val="75000"/>
                    <a:lumOff val="25000"/>
                  </a:schemeClr>
                </a:solidFill>
              </a:rPr>
              <a:t>Hay que considerar:</a:t>
            </a:r>
          </a:p>
          <a:p>
            <a:pPr marL="967710" lvl="1" indent="-483855" defTabSz="914400">
              <a:lnSpc>
                <a:spcPct val="90000"/>
              </a:lnSpc>
              <a:spcAft>
                <a:spcPts val="600"/>
              </a:spcAft>
              <a:buClr>
                <a:schemeClr val="accent1"/>
              </a:buClr>
              <a:buFont typeface="Calibri" panose="020F0502020204030204" pitchFamily="34" charset="0"/>
              <a:buAutoNum type="arabicPeriod"/>
              <a:tabLst>
                <a:tab pos="0" algn="l"/>
                <a:tab pos="473774" algn="l"/>
                <a:tab pos="949229" algn="l"/>
                <a:tab pos="1424683" algn="l"/>
                <a:tab pos="1900138" algn="l"/>
                <a:tab pos="2375592" algn="l"/>
                <a:tab pos="2851048" algn="l"/>
                <a:tab pos="3326501" algn="l"/>
                <a:tab pos="3801957" algn="l"/>
                <a:tab pos="4277410" algn="l"/>
                <a:tab pos="4752866" algn="l"/>
                <a:tab pos="5228319" algn="l"/>
                <a:tab pos="5703775" algn="l"/>
                <a:tab pos="6179228" algn="l"/>
                <a:tab pos="6654684" algn="l"/>
                <a:tab pos="7130138" algn="l"/>
                <a:tab pos="7605593" algn="l"/>
                <a:tab pos="8081047" algn="l"/>
                <a:tab pos="8556502" algn="l"/>
                <a:tab pos="9031956" algn="l"/>
                <a:tab pos="9507411" algn="l"/>
              </a:tabLst>
              <a:defRPr/>
            </a:pPr>
            <a:r>
              <a:rPr lang="en-US">
                <a:solidFill>
                  <a:schemeClr val="tx1">
                    <a:lumMod val="75000"/>
                    <a:lumOff val="25000"/>
                  </a:schemeClr>
                </a:solidFill>
              </a:rPr>
              <a:t>Contenido de sólidos en suspensión.</a:t>
            </a:r>
          </a:p>
          <a:p>
            <a:pPr marL="967710" lvl="1" indent="-483855" defTabSz="914400">
              <a:lnSpc>
                <a:spcPct val="90000"/>
              </a:lnSpc>
              <a:spcAft>
                <a:spcPts val="600"/>
              </a:spcAft>
              <a:buClr>
                <a:schemeClr val="accent1"/>
              </a:buClr>
              <a:buFont typeface="Calibri" panose="020F0502020204030204" pitchFamily="34" charset="0"/>
              <a:buAutoNum type="arabicPeriod"/>
              <a:tabLst>
                <a:tab pos="0" algn="l"/>
                <a:tab pos="473774" algn="l"/>
                <a:tab pos="949229" algn="l"/>
                <a:tab pos="1424683" algn="l"/>
                <a:tab pos="1900138" algn="l"/>
                <a:tab pos="2375592" algn="l"/>
                <a:tab pos="2851048" algn="l"/>
                <a:tab pos="3326501" algn="l"/>
                <a:tab pos="3801957" algn="l"/>
                <a:tab pos="4277410" algn="l"/>
                <a:tab pos="4752866" algn="l"/>
                <a:tab pos="5228319" algn="l"/>
                <a:tab pos="5703775" algn="l"/>
                <a:tab pos="6179228" algn="l"/>
                <a:tab pos="6654684" algn="l"/>
                <a:tab pos="7130138" algn="l"/>
                <a:tab pos="7605593" algn="l"/>
                <a:tab pos="8081047" algn="l"/>
                <a:tab pos="8556502" algn="l"/>
                <a:tab pos="9031956" algn="l"/>
                <a:tab pos="9507411" algn="l"/>
              </a:tabLst>
              <a:defRPr/>
            </a:pPr>
            <a:r>
              <a:rPr lang="en-US">
                <a:solidFill>
                  <a:schemeClr val="tx1">
                    <a:lumMod val="75000"/>
                    <a:lumOff val="25000"/>
                  </a:schemeClr>
                </a:solidFill>
              </a:rPr>
              <a:t>Calidad (dependerá de la procedencia).</a:t>
            </a:r>
          </a:p>
          <a:p>
            <a:pPr marL="967710" lvl="1" indent="-483855" defTabSz="914400">
              <a:lnSpc>
                <a:spcPct val="90000"/>
              </a:lnSpc>
              <a:spcAft>
                <a:spcPts val="600"/>
              </a:spcAft>
              <a:buClr>
                <a:schemeClr val="accent1"/>
              </a:buClr>
              <a:buFont typeface="Calibri" panose="020F0502020204030204" pitchFamily="34" charset="0"/>
              <a:buAutoNum type="arabicPeriod"/>
              <a:tabLst>
                <a:tab pos="0" algn="l"/>
                <a:tab pos="473774" algn="l"/>
                <a:tab pos="949229" algn="l"/>
                <a:tab pos="1424683" algn="l"/>
                <a:tab pos="1900138" algn="l"/>
                <a:tab pos="2375592" algn="l"/>
                <a:tab pos="2851048" algn="l"/>
                <a:tab pos="3326501" algn="l"/>
                <a:tab pos="3801957" algn="l"/>
                <a:tab pos="4277410" algn="l"/>
                <a:tab pos="4752866" algn="l"/>
                <a:tab pos="5228319" algn="l"/>
                <a:tab pos="5703775" algn="l"/>
                <a:tab pos="6179228" algn="l"/>
                <a:tab pos="6654684" algn="l"/>
                <a:tab pos="7130138" algn="l"/>
                <a:tab pos="7605593" algn="l"/>
                <a:tab pos="8081047" algn="l"/>
                <a:tab pos="8556502" algn="l"/>
                <a:tab pos="9031956" algn="l"/>
                <a:tab pos="9507411" algn="l"/>
              </a:tabLst>
              <a:defRPr/>
            </a:pPr>
            <a:r>
              <a:rPr lang="en-US">
                <a:solidFill>
                  <a:schemeClr val="tx1">
                    <a:lumMod val="75000"/>
                    <a:lumOff val="25000"/>
                  </a:schemeClr>
                </a:solidFill>
              </a:rPr>
              <a:t>Presencia de microorganismos transmisores de enfermedades.</a:t>
            </a:r>
          </a:p>
          <a:p>
            <a:pPr marL="967710" lvl="1" indent="-483855" defTabSz="914400">
              <a:lnSpc>
                <a:spcPct val="90000"/>
              </a:lnSpc>
              <a:spcAft>
                <a:spcPts val="600"/>
              </a:spcAft>
              <a:buClr>
                <a:schemeClr val="accent1"/>
              </a:buClr>
              <a:buFont typeface="Calibri" panose="020F0502020204030204" pitchFamily="34" charset="0"/>
              <a:tabLst>
                <a:tab pos="0" algn="l"/>
                <a:tab pos="473774" algn="l"/>
                <a:tab pos="949229" algn="l"/>
                <a:tab pos="1424683" algn="l"/>
                <a:tab pos="1900138" algn="l"/>
                <a:tab pos="2375592" algn="l"/>
                <a:tab pos="2851048" algn="l"/>
                <a:tab pos="3326501" algn="l"/>
                <a:tab pos="3801957" algn="l"/>
                <a:tab pos="4277410" algn="l"/>
                <a:tab pos="4752866" algn="l"/>
                <a:tab pos="5228319" algn="l"/>
                <a:tab pos="5703775" algn="l"/>
                <a:tab pos="6179228" algn="l"/>
                <a:tab pos="6654684" algn="l"/>
                <a:tab pos="7130138" algn="l"/>
                <a:tab pos="7605593" algn="l"/>
                <a:tab pos="8081047" algn="l"/>
                <a:tab pos="8556502" algn="l"/>
                <a:tab pos="9031956" algn="l"/>
                <a:tab pos="9507411" algn="l"/>
              </a:tabLst>
              <a:defRPr/>
            </a:pPr>
            <a:r>
              <a:rPr lang="en-US">
                <a:solidFill>
                  <a:schemeClr val="tx1">
                    <a:lumMod val="75000"/>
                    <a:lumOff val="25000"/>
                  </a:schemeClr>
                </a:solidFill>
              </a:rPr>
              <a:t>Para adaptarse a las condiciones del agua existe la posibilidad de: </a:t>
            </a:r>
          </a:p>
          <a:p>
            <a:pPr marL="967710" lvl="1" indent="-483855" defTabSz="914400">
              <a:lnSpc>
                <a:spcPct val="90000"/>
              </a:lnSpc>
              <a:spcAft>
                <a:spcPts val="600"/>
              </a:spcAft>
              <a:buClr>
                <a:schemeClr val="accent1"/>
              </a:buClr>
              <a:buFont typeface="Calibri" panose="020F0502020204030204" pitchFamily="34" charset="0"/>
              <a:buAutoNum type="arabicPeriod"/>
              <a:tabLst>
                <a:tab pos="0" algn="l"/>
                <a:tab pos="473774" algn="l"/>
                <a:tab pos="949229" algn="l"/>
                <a:tab pos="1424683" algn="l"/>
                <a:tab pos="1900138" algn="l"/>
                <a:tab pos="2375592" algn="l"/>
                <a:tab pos="2851048" algn="l"/>
                <a:tab pos="3326501" algn="l"/>
                <a:tab pos="3801957" algn="l"/>
                <a:tab pos="4277410" algn="l"/>
                <a:tab pos="4752866" algn="l"/>
                <a:tab pos="5228319" algn="l"/>
                <a:tab pos="5703775" algn="l"/>
                <a:tab pos="6179228" algn="l"/>
                <a:tab pos="6654684" algn="l"/>
                <a:tab pos="7130138" algn="l"/>
                <a:tab pos="7605593" algn="l"/>
                <a:tab pos="8081047" algn="l"/>
                <a:tab pos="8556502" algn="l"/>
                <a:tab pos="9031956" algn="l"/>
                <a:tab pos="9507411" algn="l"/>
              </a:tabLst>
              <a:defRPr/>
            </a:pPr>
            <a:r>
              <a:rPr lang="en-US">
                <a:solidFill>
                  <a:schemeClr val="tx1">
                    <a:lumMod val="75000"/>
                    <a:lumOff val="25000"/>
                  </a:schemeClr>
                </a:solidFill>
              </a:rPr>
              <a:t>Cambio de las especies vegetales cultivadas.</a:t>
            </a:r>
          </a:p>
          <a:p>
            <a:pPr marL="967710" lvl="1" indent="-483855" defTabSz="914400">
              <a:lnSpc>
                <a:spcPct val="90000"/>
              </a:lnSpc>
              <a:spcAft>
                <a:spcPts val="600"/>
              </a:spcAft>
              <a:buClr>
                <a:schemeClr val="accent1"/>
              </a:buClr>
              <a:buFont typeface="Calibri" panose="020F0502020204030204" pitchFamily="34" charset="0"/>
              <a:buAutoNum type="arabicPeriod"/>
              <a:tabLst>
                <a:tab pos="0" algn="l"/>
                <a:tab pos="473774" algn="l"/>
                <a:tab pos="949229" algn="l"/>
                <a:tab pos="1424683" algn="l"/>
                <a:tab pos="1900138" algn="l"/>
                <a:tab pos="2375592" algn="l"/>
                <a:tab pos="2851048" algn="l"/>
                <a:tab pos="3326501" algn="l"/>
                <a:tab pos="3801957" algn="l"/>
                <a:tab pos="4277410" algn="l"/>
                <a:tab pos="4752866" algn="l"/>
                <a:tab pos="5228319" algn="l"/>
                <a:tab pos="5703775" algn="l"/>
                <a:tab pos="6179228" algn="l"/>
                <a:tab pos="6654684" algn="l"/>
                <a:tab pos="7130138" algn="l"/>
                <a:tab pos="7605593" algn="l"/>
                <a:tab pos="8081047" algn="l"/>
                <a:tab pos="8556502" algn="l"/>
                <a:tab pos="9031956" algn="l"/>
                <a:tab pos="9507411" algn="l"/>
              </a:tabLst>
              <a:defRPr/>
            </a:pPr>
            <a:r>
              <a:rPr lang="en-US">
                <a:solidFill>
                  <a:schemeClr val="tx1">
                    <a:lumMod val="75000"/>
                    <a:lumOff val="25000"/>
                  </a:schemeClr>
                </a:solidFill>
              </a:rPr>
              <a:t>Modificación de las dosis de fertilizantes utilizadas</a:t>
            </a:r>
          </a:p>
          <a:p>
            <a:pPr marL="967710" lvl="1" indent="-483855" defTabSz="914400">
              <a:lnSpc>
                <a:spcPct val="90000"/>
              </a:lnSpc>
              <a:spcAft>
                <a:spcPts val="600"/>
              </a:spcAft>
              <a:buClr>
                <a:schemeClr val="accent1"/>
              </a:buClr>
              <a:buFont typeface="Calibri" panose="020F0502020204030204" pitchFamily="34" charset="0"/>
              <a:buAutoNum type="arabicPeriod"/>
              <a:tabLst>
                <a:tab pos="0" algn="l"/>
                <a:tab pos="473774" algn="l"/>
                <a:tab pos="949229" algn="l"/>
                <a:tab pos="1424683" algn="l"/>
                <a:tab pos="1900138" algn="l"/>
                <a:tab pos="2375592" algn="l"/>
                <a:tab pos="2851048" algn="l"/>
                <a:tab pos="3326501" algn="l"/>
                <a:tab pos="3801957" algn="l"/>
                <a:tab pos="4277410" algn="l"/>
                <a:tab pos="4752866" algn="l"/>
                <a:tab pos="5228319" algn="l"/>
                <a:tab pos="5703775" algn="l"/>
                <a:tab pos="6179228" algn="l"/>
                <a:tab pos="6654684" algn="l"/>
                <a:tab pos="7130138" algn="l"/>
                <a:tab pos="7605593" algn="l"/>
                <a:tab pos="8081047" algn="l"/>
                <a:tab pos="8556502" algn="l"/>
                <a:tab pos="9031956" algn="l"/>
                <a:tab pos="9507411" algn="l"/>
              </a:tabLst>
              <a:defRPr/>
            </a:pPr>
            <a:r>
              <a:rPr lang="en-US">
                <a:solidFill>
                  <a:schemeClr val="tx1">
                    <a:lumMod val="75000"/>
                    <a:lumOff val="25000"/>
                  </a:schemeClr>
                </a:solidFill>
              </a:rPr>
              <a:t>Remodelación  del sistema de riego.</a:t>
            </a:r>
          </a:p>
          <a:p>
            <a:pPr marL="967710" lvl="1" indent="-483855" defTabSz="914400">
              <a:lnSpc>
                <a:spcPct val="90000"/>
              </a:lnSpc>
              <a:spcAft>
                <a:spcPts val="600"/>
              </a:spcAft>
              <a:buClr>
                <a:schemeClr val="accent1"/>
              </a:buClr>
              <a:buFont typeface="Calibri" panose="020F0502020204030204" pitchFamily="34" charset="0"/>
              <a:buAutoNum type="arabicPeriod"/>
              <a:tabLst>
                <a:tab pos="0" algn="l"/>
                <a:tab pos="473774" algn="l"/>
                <a:tab pos="949229" algn="l"/>
                <a:tab pos="1424683" algn="l"/>
                <a:tab pos="1900138" algn="l"/>
                <a:tab pos="2375592" algn="l"/>
                <a:tab pos="2851048" algn="l"/>
                <a:tab pos="3326501" algn="l"/>
                <a:tab pos="3801957" algn="l"/>
                <a:tab pos="4277410" algn="l"/>
                <a:tab pos="4752866" algn="l"/>
                <a:tab pos="5228319" algn="l"/>
                <a:tab pos="5703775" algn="l"/>
                <a:tab pos="6179228" algn="l"/>
                <a:tab pos="6654684" algn="l"/>
                <a:tab pos="7130138" algn="l"/>
                <a:tab pos="7605593" algn="l"/>
                <a:tab pos="8081047" algn="l"/>
                <a:tab pos="8556502" algn="l"/>
                <a:tab pos="9031956" algn="l"/>
                <a:tab pos="9507411" algn="l"/>
              </a:tabLst>
              <a:defRPr/>
            </a:pPr>
            <a:r>
              <a:rPr lang="en-US">
                <a:solidFill>
                  <a:schemeClr val="tx1">
                    <a:lumMod val="75000"/>
                    <a:lumOff val="25000"/>
                  </a:schemeClr>
                </a:solidFill>
              </a:rPr>
              <a:t>Adopción de precauciones para proteger a los trabajadores agrícolas y sus consumidores.</a:t>
            </a:r>
          </a:p>
          <a:p>
            <a:pPr marL="967710" lvl="1" indent="-483855" defTabSz="914400">
              <a:lnSpc>
                <a:spcPct val="90000"/>
              </a:lnSpc>
              <a:spcAft>
                <a:spcPts val="600"/>
              </a:spcAft>
              <a:buClr>
                <a:schemeClr val="accent1"/>
              </a:buClr>
              <a:buFont typeface="Calibri" panose="020F0502020204030204" pitchFamily="34" charset="0"/>
              <a:buAutoNum type="arabicPeriod"/>
              <a:tabLst>
                <a:tab pos="0" algn="l"/>
                <a:tab pos="473774" algn="l"/>
                <a:tab pos="949229" algn="l"/>
                <a:tab pos="1424683" algn="l"/>
                <a:tab pos="1900138" algn="l"/>
                <a:tab pos="2375592" algn="l"/>
                <a:tab pos="2851048" algn="l"/>
                <a:tab pos="3326501" algn="l"/>
                <a:tab pos="3801957" algn="l"/>
                <a:tab pos="4277410" algn="l"/>
                <a:tab pos="4752866" algn="l"/>
                <a:tab pos="5228319" algn="l"/>
                <a:tab pos="5703775" algn="l"/>
                <a:tab pos="6179228" algn="l"/>
                <a:tab pos="6654684" algn="l"/>
                <a:tab pos="7130138" algn="l"/>
                <a:tab pos="7605593" algn="l"/>
                <a:tab pos="8081047" algn="l"/>
                <a:tab pos="8556502" algn="l"/>
                <a:tab pos="9031956" algn="l"/>
                <a:tab pos="9507411" algn="l"/>
              </a:tabLst>
              <a:defRPr/>
            </a:pPr>
            <a:endParaRPr lang="en-US">
              <a:solidFill>
                <a:schemeClr val="tx1">
                  <a:lumMod val="75000"/>
                  <a:lumOff val="25000"/>
                </a:schemeClr>
              </a:solidFill>
            </a:endParaRPr>
          </a:p>
        </p:txBody>
      </p:sp>
      <p:sp>
        <p:nvSpPr>
          <p:cNvPr id="58375" name="Rectangle 3">
            <a:extLst>
              <a:ext uri="{FF2B5EF4-FFF2-40B4-BE49-F238E27FC236}">
                <a16:creationId xmlns:a16="http://schemas.microsoft.com/office/drawing/2014/main" id="{286F3071-7432-49FD-946D-1C06A26B4D3F}"/>
              </a:ext>
            </a:extLst>
          </p:cNvPr>
          <p:cNvSpPr>
            <a:spLocks noChangeArrowheads="1"/>
          </p:cNvSpPr>
          <p:nvPr/>
        </p:nvSpPr>
        <p:spPr bwMode="auto">
          <a:xfrm>
            <a:off x="952501" y="452398"/>
            <a:ext cx="184731" cy="38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s-AR" altLang="en-US" sz="1905"/>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1B95C55F-4286-4A2A-A05E-2D274D82F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EE2561D9-068B-4BC7-85F6-AE6A7C34B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1" name="Straight Connector 80">
            <a:extLst>
              <a:ext uri="{FF2B5EF4-FFF2-40B4-BE49-F238E27FC236}">
                <a16:creationId xmlns:a16="http://schemas.microsoft.com/office/drawing/2014/main" id="{D61BACF2-0F18-493C-99AB-363E614710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3" name="Rectangle 82">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98" name="Text Box 5">
            <a:extLst>
              <a:ext uri="{FF2B5EF4-FFF2-40B4-BE49-F238E27FC236}">
                <a16:creationId xmlns:a16="http://schemas.microsoft.com/office/drawing/2014/main" id="{6322AE09-4B85-4557-A7A3-4D7DCADC2C12}"/>
              </a:ext>
            </a:extLst>
          </p:cNvPr>
          <p:cNvSpPr txBox="1">
            <a:spLocks noChangeArrowheads="1"/>
          </p:cNvSpPr>
          <p:nvPr/>
        </p:nvSpPr>
        <p:spPr bwMode="auto">
          <a:xfrm>
            <a:off x="492370" y="605896"/>
            <a:ext cx="3084844"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r>
              <a:rPr lang="en-US" altLang="en-US" sz="3600" spc="-50">
                <a:solidFill>
                  <a:srgbClr val="FFFFFF"/>
                </a:solidFill>
                <a:latin typeface="+mj-lt"/>
                <a:ea typeface="+mj-ea"/>
                <a:cs typeface="+mj-cs"/>
              </a:rPr>
              <a:t>Coste del Agua Reutilizada</a:t>
            </a:r>
          </a:p>
        </p:txBody>
      </p:sp>
      <p:sp>
        <p:nvSpPr>
          <p:cNvPr id="87" name="Rectangle 86">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484" name="Text Box 3">
            <a:extLst>
              <a:ext uri="{FF2B5EF4-FFF2-40B4-BE49-F238E27FC236}">
                <a16:creationId xmlns:a16="http://schemas.microsoft.com/office/drawing/2014/main" id="{509E5458-B252-40B0-B975-F861E0A03AFB}"/>
              </a:ext>
            </a:extLst>
          </p:cNvPr>
          <p:cNvSpPr txBox="1">
            <a:spLocks noChangeArrowheads="1"/>
          </p:cNvSpPr>
          <p:nvPr/>
        </p:nvSpPr>
        <p:spPr bwMode="auto">
          <a:xfrm>
            <a:off x="4742016" y="605896"/>
            <a:ext cx="6413663" cy="5646208"/>
          </a:xfrm>
          <a:prstGeom prst="rect">
            <a:avLst/>
          </a:prstGeom>
        </p:spPr>
        <p:txBody>
          <a:bodyPr vert="horz" lIns="0" tIns="45720" rIns="0" bIns="45720" rtlCol="0" anchor="ctr">
            <a:normAutofit/>
          </a:bodyPr>
          <a:lstStyle/>
          <a:p>
            <a:pPr lvl="1" defTabSz="914400">
              <a:lnSpc>
                <a:spcPct val="90000"/>
              </a:lnSpc>
              <a:spcAft>
                <a:spcPts val="600"/>
              </a:spcAft>
              <a:buClr>
                <a:schemeClr val="accent1"/>
              </a:buClr>
              <a:buFont typeface="Calibri" panose="020F0502020204030204" pitchFamily="34" charset="0"/>
              <a:tabLst>
                <a:tab pos="0" algn="l"/>
                <a:tab pos="473774" algn="l"/>
                <a:tab pos="949229" algn="l"/>
                <a:tab pos="1424683" algn="l"/>
                <a:tab pos="1900138" algn="l"/>
                <a:tab pos="2375592" algn="l"/>
                <a:tab pos="2851048" algn="l"/>
                <a:tab pos="3326501" algn="l"/>
                <a:tab pos="3801957" algn="l"/>
                <a:tab pos="4277410" algn="l"/>
                <a:tab pos="4752866" algn="l"/>
                <a:tab pos="5228319" algn="l"/>
                <a:tab pos="5703775" algn="l"/>
                <a:tab pos="6179228" algn="l"/>
                <a:tab pos="6654684" algn="l"/>
                <a:tab pos="7130138" algn="l"/>
                <a:tab pos="7605593" algn="l"/>
                <a:tab pos="8081047" algn="l"/>
                <a:tab pos="8556502" algn="l"/>
                <a:tab pos="9031956" algn="l"/>
                <a:tab pos="9507411" algn="l"/>
              </a:tabLst>
              <a:defRPr/>
            </a:pPr>
            <a:r>
              <a:rPr lang="en-US">
                <a:solidFill>
                  <a:schemeClr val="tx1">
                    <a:lumMod val="75000"/>
                    <a:lumOff val="25000"/>
                  </a:schemeClr>
                </a:solidFill>
              </a:rPr>
              <a:t>Estructura del coste de agua reutilizada:</a:t>
            </a:r>
          </a:p>
          <a:p>
            <a:pPr marL="967710" lvl="1" indent="-483855" defTabSz="914400">
              <a:lnSpc>
                <a:spcPct val="90000"/>
              </a:lnSpc>
              <a:spcAft>
                <a:spcPts val="600"/>
              </a:spcAft>
              <a:buClr>
                <a:schemeClr val="accent1"/>
              </a:buClr>
              <a:buFont typeface="Calibri" panose="020F0502020204030204" pitchFamily="34" charset="0"/>
              <a:tabLst>
                <a:tab pos="0" algn="l"/>
                <a:tab pos="473774" algn="l"/>
                <a:tab pos="949229" algn="l"/>
                <a:tab pos="1424683" algn="l"/>
                <a:tab pos="1900138" algn="l"/>
                <a:tab pos="2375592" algn="l"/>
                <a:tab pos="2851048" algn="l"/>
                <a:tab pos="3326501" algn="l"/>
                <a:tab pos="3801957" algn="l"/>
                <a:tab pos="4277410" algn="l"/>
                <a:tab pos="4752866" algn="l"/>
                <a:tab pos="5228319" algn="l"/>
                <a:tab pos="5703775" algn="l"/>
                <a:tab pos="6179228" algn="l"/>
                <a:tab pos="6654684" algn="l"/>
                <a:tab pos="7130138" algn="l"/>
                <a:tab pos="7605593" algn="l"/>
                <a:tab pos="8081047" algn="l"/>
                <a:tab pos="8556502" algn="l"/>
                <a:tab pos="9031956" algn="l"/>
                <a:tab pos="9507411" algn="l"/>
              </a:tabLst>
              <a:defRPr/>
            </a:pPr>
            <a:r>
              <a:rPr lang="en-US">
                <a:solidFill>
                  <a:schemeClr val="tx1">
                    <a:lumMod val="75000"/>
                    <a:lumOff val="25000"/>
                  </a:schemeClr>
                </a:solidFill>
              </a:rPr>
              <a:t>Hay que tener en cuenta que si no es utilizada existe un costo para la eliminación del agua residual. Este costo en muchos casos es próximo al coste de obtención del agua reutilizada.</a:t>
            </a:r>
          </a:p>
          <a:p>
            <a:pPr marL="967710" lvl="1" indent="-483855" defTabSz="914400">
              <a:lnSpc>
                <a:spcPct val="90000"/>
              </a:lnSpc>
              <a:spcAft>
                <a:spcPts val="600"/>
              </a:spcAft>
              <a:buClr>
                <a:schemeClr val="accent1"/>
              </a:buClr>
              <a:buFont typeface="Calibri" panose="020F0502020204030204" pitchFamily="34" charset="0"/>
              <a:tabLst>
                <a:tab pos="0" algn="l"/>
                <a:tab pos="473774" algn="l"/>
                <a:tab pos="949229" algn="l"/>
                <a:tab pos="1424683" algn="l"/>
                <a:tab pos="1900138" algn="l"/>
                <a:tab pos="2375592" algn="l"/>
                <a:tab pos="2851048" algn="l"/>
                <a:tab pos="3326501" algn="l"/>
                <a:tab pos="3801957" algn="l"/>
                <a:tab pos="4277410" algn="l"/>
                <a:tab pos="4752866" algn="l"/>
                <a:tab pos="5228319" algn="l"/>
                <a:tab pos="5703775" algn="l"/>
                <a:tab pos="6179228" algn="l"/>
                <a:tab pos="6654684" algn="l"/>
                <a:tab pos="7130138" algn="l"/>
                <a:tab pos="7605593" algn="l"/>
                <a:tab pos="8081047" algn="l"/>
                <a:tab pos="8556502" algn="l"/>
                <a:tab pos="9031956" algn="l"/>
                <a:tab pos="9507411" algn="l"/>
              </a:tabLst>
              <a:defRPr/>
            </a:pPr>
            <a:r>
              <a:rPr lang="en-US">
                <a:solidFill>
                  <a:schemeClr val="tx1">
                    <a:lumMod val="75000"/>
                    <a:lumOff val="25000"/>
                  </a:schemeClr>
                </a:solidFill>
              </a:rPr>
              <a:t>La calidad del agua depurada puede reunir, o no, las condiciones exigidas para un determinado tipo de riego. </a:t>
            </a:r>
          </a:p>
          <a:p>
            <a:pPr marL="967710" lvl="1" indent="-483855" defTabSz="914400">
              <a:lnSpc>
                <a:spcPct val="90000"/>
              </a:lnSpc>
              <a:spcAft>
                <a:spcPts val="600"/>
              </a:spcAft>
              <a:buClr>
                <a:schemeClr val="accent1"/>
              </a:buClr>
              <a:buFont typeface="Calibri" panose="020F0502020204030204" pitchFamily="34" charset="0"/>
              <a:tabLst>
                <a:tab pos="0" algn="l"/>
                <a:tab pos="473774" algn="l"/>
                <a:tab pos="949229" algn="l"/>
                <a:tab pos="1424683" algn="l"/>
                <a:tab pos="1900138" algn="l"/>
                <a:tab pos="2375592" algn="l"/>
                <a:tab pos="2851048" algn="l"/>
                <a:tab pos="3326501" algn="l"/>
                <a:tab pos="3801957" algn="l"/>
                <a:tab pos="4277410" algn="l"/>
                <a:tab pos="4752866" algn="l"/>
                <a:tab pos="5228319" algn="l"/>
                <a:tab pos="5703775" algn="l"/>
                <a:tab pos="6179228" algn="l"/>
                <a:tab pos="6654684" algn="l"/>
                <a:tab pos="7130138" algn="l"/>
                <a:tab pos="7605593" algn="l"/>
                <a:tab pos="8081047" algn="l"/>
                <a:tab pos="8556502" algn="l"/>
                <a:tab pos="9031956" algn="l"/>
                <a:tab pos="9507411" algn="l"/>
              </a:tabLst>
              <a:defRPr/>
            </a:pPr>
            <a:r>
              <a:rPr lang="en-US">
                <a:solidFill>
                  <a:schemeClr val="tx1">
                    <a:lumMod val="75000"/>
                    <a:lumOff val="25000"/>
                  </a:schemeClr>
                </a:solidFill>
              </a:rPr>
              <a:t>Si no reúne las condiciones, entonces se añade el sobrecoste de mejorar la calidad como parte del coste de producción del agua reutilizada. Este coste dependerá de la calidad exigida.</a:t>
            </a:r>
          </a:p>
          <a:p>
            <a:pPr marL="967710" lvl="1" indent="-483855" defTabSz="914400">
              <a:lnSpc>
                <a:spcPct val="90000"/>
              </a:lnSpc>
              <a:spcAft>
                <a:spcPts val="600"/>
              </a:spcAft>
              <a:buClr>
                <a:schemeClr val="accent1"/>
              </a:buClr>
              <a:buFont typeface="Calibri" panose="020F0502020204030204" pitchFamily="34" charset="0"/>
              <a:buAutoNum type="arabicPeriod"/>
              <a:tabLst>
                <a:tab pos="0" algn="l"/>
                <a:tab pos="473774" algn="l"/>
                <a:tab pos="949229" algn="l"/>
                <a:tab pos="1424683" algn="l"/>
                <a:tab pos="1900138" algn="l"/>
                <a:tab pos="2375592" algn="l"/>
                <a:tab pos="2851048" algn="l"/>
                <a:tab pos="3326501" algn="l"/>
                <a:tab pos="3801957" algn="l"/>
                <a:tab pos="4277410" algn="l"/>
                <a:tab pos="4752866" algn="l"/>
                <a:tab pos="5228319" algn="l"/>
                <a:tab pos="5703775" algn="l"/>
                <a:tab pos="6179228" algn="l"/>
                <a:tab pos="6654684" algn="l"/>
                <a:tab pos="7130138" algn="l"/>
                <a:tab pos="7605593" algn="l"/>
                <a:tab pos="8081047" algn="l"/>
                <a:tab pos="8556502" algn="l"/>
                <a:tab pos="9031956" algn="l"/>
                <a:tab pos="9507411" algn="l"/>
              </a:tabLst>
              <a:defRPr/>
            </a:pPr>
            <a:endParaRPr lang="en-US">
              <a:solidFill>
                <a:schemeClr val="tx1">
                  <a:lumMod val="75000"/>
                  <a:lumOff val="25000"/>
                </a:schemeClr>
              </a:solidFill>
            </a:endParaRPr>
          </a:p>
        </p:txBody>
      </p:sp>
      <p:sp>
        <p:nvSpPr>
          <p:cNvPr id="59399" name="Rectangle 3">
            <a:extLst>
              <a:ext uri="{FF2B5EF4-FFF2-40B4-BE49-F238E27FC236}">
                <a16:creationId xmlns:a16="http://schemas.microsoft.com/office/drawing/2014/main" id="{CC0C47FF-526E-4170-A585-DFD1695C5C55}"/>
              </a:ext>
            </a:extLst>
          </p:cNvPr>
          <p:cNvSpPr>
            <a:spLocks noChangeArrowheads="1"/>
          </p:cNvSpPr>
          <p:nvPr/>
        </p:nvSpPr>
        <p:spPr bwMode="auto">
          <a:xfrm>
            <a:off x="952501" y="452398"/>
            <a:ext cx="184731" cy="38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s-AR" altLang="en-US" sz="1905"/>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9" name="Rectangle 138">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1" name="Straight Connector 140">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3" name="Rectangle 142">
            <a:extLst>
              <a:ext uri="{FF2B5EF4-FFF2-40B4-BE49-F238E27FC236}">
                <a16:creationId xmlns:a16="http://schemas.microsoft.com/office/drawing/2014/main" id="{8F652E9C-631C-4EA3-A245-0633DA762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5" name="Straight Connector 144">
            <a:extLst>
              <a:ext uri="{FF2B5EF4-FFF2-40B4-BE49-F238E27FC236}">
                <a16:creationId xmlns:a16="http://schemas.microsoft.com/office/drawing/2014/main" id="{9FA11F79-B78D-4A0E-8847-525316B22B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44603" y="4325112"/>
            <a:ext cx="71323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0420" name="Text Box 3">
            <a:extLst>
              <a:ext uri="{FF2B5EF4-FFF2-40B4-BE49-F238E27FC236}">
                <a16:creationId xmlns:a16="http://schemas.microsoft.com/office/drawing/2014/main" id="{F246FCBF-9BE3-4114-95C5-A1FE7C739E83}"/>
              </a:ext>
            </a:extLst>
          </p:cNvPr>
          <p:cNvSpPr txBox="1">
            <a:spLocks noChangeArrowheads="1"/>
          </p:cNvSpPr>
          <p:nvPr/>
        </p:nvSpPr>
        <p:spPr bwMode="auto">
          <a:xfrm>
            <a:off x="3836504" y="758952"/>
            <a:ext cx="7319175" cy="35661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b">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endParaRPr lang="en-US" altLang="en-US" sz="5000" spc="-50" dirty="0">
              <a:solidFill>
                <a:schemeClr val="tx1">
                  <a:lumMod val="85000"/>
                  <a:lumOff val="15000"/>
                </a:schemeClr>
              </a:solidFill>
              <a:latin typeface="+mj-lt"/>
              <a:ea typeface="+mj-ea"/>
              <a:cs typeface="+mj-cs"/>
            </a:endParaRPr>
          </a:p>
          <a:p>
            <a:pPr defTabSz="914400" eaLnBrk="1" hangingPunct="1">
              <a:lnSpc>
                <a:spcPct val="85000"/>
              </a:lnSpc>
              <a:spcBef>
                <a:spcPct val="0"/>
              </a:spcBef>
              <a:spcAft>
                <a:spcPts val="600"/>
              </a:spcAft>
            </a:pPr>
            <a:r>
              <a:rPr lang="en-US" altLang="en-US" sz="5000" spc="-50" dirty="0">
                <a:solidFill>
                  <a:schemeClr val="tx1">
                    <a:lumMod val="85000"/>
                    <a:lumOff val="15000"/>
                  </a:schemeClr>
                </a:solidFill>
                <a:latin typeface="+mj-lt"/>
                <a:ea typeface="+mj-ea"/>
                <a:cs typeface="+mj-cs"/>
              </a:rPr>
              <a:t>EL VALOR DEL AGUA EN FUNCIÓN DE LA PRODUCTIVIDAD</a:t>
            </a:r>
          </a:p>
          <a:p>
            <a:pPr defTabSz="914400" eaLnBrk="1" hangingPunct="1">
              <a:lnSpc>
                <a:spcPct val="85000"/>
              </a:lnSpc>
              <a:spcBef>
                <a:spcPct val="0"/>
              </a:spcBef>
              <a:spcAft>
                <a:spcPts val="600"/>
              </a:spcAft>
            </a:pPr>
            <a:r>
              <a:rPr lang="en-US" altLang="en-US" sz="5000" spc="-50" dirty="0">
                <a:solidFill>
                  <a:schemeClr val="tx1">
                    <a:lumMod val="85000"/>
                    <a:lumOff val="15000"/>
                  </a:schemeClr>
                </a:solidFill>
                <a:latin typeface="+mj-lt"/>
                <a:ea typeface="+mj-ea"/>
                <a:cs typeface="+mj-cs"/>
              </a:rPr>
              <a:t>CAPITULO 6</a:t>
            </a:r>
          </a:p>
        </p:txBody>
      </p:sp>
      <p:pic>
        <p:nvPicPr>
          <p:cNvPr id="2" name="Picture 1">
            <a:extLst>
              <a:ext uri="{FF2B5EF4-FFF2-40B4-BE49-F238E27FC236}">
                <a16:creationId xmlns:a16="http://schemas.microsoft.com/office/drawing/2014/main" id="{99687DD3-51D0-48EC-A5AB-FAB170584B75}"/>
              </a:ext>
            </a:extLst>
          </p:cNvPr>
          <p:cNvPicPr>
            <a:picLocks noChangeAspect="1"/>
          </p:cNvPicPr>
          <p:nvPr/>
        </p:nvPicPr>
        <p:blipFill rotWithShape="1">
          <a:blip r:embed="rId3"/>
          <a:srcRect l="26090" r="48377" b="1"/>
          <a:stretch/>
        </p:blipFill>
        <p:spPr>
          <a:xfrm>
            <a:off x="929818" y="945821"/>
            <a:ext cx="2449486" cy="4447659"/>
          </a:xfrm>
          <a:prstGeom prst="rect">
            <a:avLst/>
          </a:prstGeom>
        </p:spPr>
      </p:pic>
      <p:sp>
        <p:nvSpPr>
          <p:cNvPr id="147" name="Rectangle 146">
            <a:extLst>
              <a:ext uri="{FF2B5EF4-FFF2-40B4-BE49-F238E27FC236}">
                <a16:creationId xmlns:a16="http://schemas.microsoft.com/office/drawing/2014/main" id="{04D0B784-4306-4620-A278-1F5FFDE5A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9" name="Rectangle 148">
            <a:extLst>
              <a:ext uri="{FF2B5EF4-FFF2-40B4-BE49-F238E27FC236}">
                <a16:creationId xmlns:a16="http://schemas.microsoft.com/office/drawing/2014/main" id="{F2344334-CC5A-4E5A-929E-D7BC8EA8F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F53311A5-99DE-4393-9A6A-668B1A50F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Rectangle 79">
            <a:extLst>
              <a:ext uri="{FF2B5EF4-FFF2-40B4-BE49-F238E27FC236}">
                <a16:creationId xmlns:a16="http://schemas.microsoft.com/office/drawing/2014/main" id="{A4927983-BFBD-4CAA-A34E-2D3486ACF1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193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2" name="Straight Connector 81">
            <a:extLst>
              <a:ext uri="{FF2B5EF4-FFF2-40B4-BE49-F238E27FC236}">
                <a16:creationId xmlns:a16="http://schemas.microsoft.com/office/drawing/2014/main" id="{B40DF401-E6F0-4EFD-8C5C-6847352084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1446" name="Text Box 5">
            <a:extLst>
              <a:ext uri="{FF2B5EF4-FFF2-40B4-BE49-F238E27FC236}">
                <a16:creationId xmlns:a16="http://schemas.microsoft.com/office/drawing/2014/main" id="{D198564D-887B-4190-AF16-D4EA9676213B}"/>
              </a:ext>
            </a:extLst>
          </p:cNvPr>
          <p:cNvSpPr txBox="1">
            <a:spLocks noChangeArrowheads="1"/>
          </p:cNvSpPr>
          <p:nvPr/>
        </p:nvSpPr>
        <p:spPr bwMode="auto">
          <a:xfrm>
            <a:off x="1097280" y="286603"/>
            <a:ext cx="10058400" cy="145075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b">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r>
              <a:rPr lang="en-US" altLang="en-US" sz="4800" spc="-50">
                <a:solidFill>
                  <a:schemeClr val="tx1">
                    <a:lumMod val="75000"/>
                    <a:lumOff val="25000"/>
                  </a:schemeClr>
                </a:solidFill>
                <a:latin typeface="+mj-lt"/>
                <a:ea typeface="+mj-ea"/>
                <a:cs typeface="+mj-cs"/>
              </a:rPr>
              <a:t>El valor del agua como coste marginal</a:t>
            </a:r>
          </a:p>
        </p:txBody>
      </p:sp>
      <p:sp>
        <p:nvSpPr>
          <p:cNvPr id="61447" name="Rectangle 3">
            <a:extLst>
              <a:ext uri="{FF2B5EF4-FFF2-40B4-BE49-F238E27FC236}">
                <a16:creationId xmlns:a16="http://schemas.microsoft.com/office/drawing/2014/main" id="{2C7B4B32-79A2-4F86-994F-290B68457BBE}"/>
              </a:ext>
            </a:extLst>
          </p:cNvPr>
          <p:cNvSpPr>
            <a:spLocks noChangeArrowheads="1"/>
          </p:cNvSpPr>
          <p:nvPr/>
        </p:nvSpPr>
        <p:spPr bwMode="auto">
          <a:xfrm>
            <a:off x="952501" y="452398"/>
            <a:ext cx="184731" cy="38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s-AR" altLang="en-US" sz="1905"/>
          </a:p>
        </p:txBody>
      </p:sp>
      <p:graphicFrame>
        <p:nvGraphicFramePr>
          <p:cNvPr id="61449" name="Text Box 3">
            <a:extLst>
              <a:ext uri="{FF2B5EF4-FFF2-40B4-BE49-F238E27FC236}">
                <a16:creationId xmlns:a16="http://schemas.microsoft.com/office/drawing/2014/main" id="{889D16B1-AC05-4DDD-AE37-9EC55D4CBCCD}"/>
              </a:ext>
            </a:extLst>
          </p:cNvPr>
          <p:cNvGraphicFramePr/>
          <p:nvPr>
            <p:extLst>
              <p:ext uri="{D42A27DB-BD31-4B8C-83A1-F6EECF244321}">
                <p14:modId xmlns:p14="http://schemas.microsoft.com/office/powerpoint/2010/main" val="2105063868"/>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1B95C55F-4286-4A2A-A05E-2D274D82F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Rectangle 77">
            <a:extLst>
              <a:ext uri="{FF2B5EF4-FFF2-40B4-BE49-F238E27FC236}">
                <a16:creationId xmlns:a16="http://schemas.microsoft.com/office/drawing/2014/main" id="{EE2561D9-068B-4BC7-85F6-AE6A7C34B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0" name="Straight Connector 79">
            <a:extLst>
              <a:ext uri="{FF2B5EF4-FFF2-40B4-BE49-F238E27FC236}">
                <a16:creationId xmlns:a16="http://schemas.microsoft.com/office/drawing/2014/main" id="{D61BACF2-0F18-493C-99AB-363E614710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2" name="Rectangle 81">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70" name="Text Box 5">
            <a:extLst>
              <a:ext uri="{FF2B5EF4-FFF2-40B4-BE49-F238E27FC236}">
                <a16:creationId xmlns:a16="http://schemas.microsoft.com/office/drawing/2014/main" id="{58066088-D255-409D-A55E-D027860805A0}"/>
              </a:ext>
            </a:extLst>
          </p:cNvPr>
          <p:cNvSpPr txBox="1">
            <a:spLocks noChangeArrowheads="1"/>
          </p:cNvSpPr>
          <p:nvPr/>
        </p:nvSpPr>
        <p:spPr bwMode="auto">
          <a:xfrm>
            <a:off x="492370" y="605896"/>
            <a:ext cx="3084844"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r>
              <a:rPr lang="en-US" altLang="en-US" sz="3600" spc="-50">
                <a:solidFill>
                  <a:srgbClr val="FFFFFF"/>
                </a:solidFill>
                <a:latin typeface="+mj-lt"/>
                <a:ea typeface="+mj-ea"/>
                <a:cs typeface="+mj-cs"/>
              </a:rPr>
              <a:t>El valor del agua como coste marginal</a:t>
            </a:r>
          </a:p>
        </p:txBody>
      </p:sp>
      <p:sp>
        <p:nvSpPr>
          <p:cNvPr id="86" name="Rectangle 85">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68" name="Text Box 3">
            <a:extLst>
              <a:ext uri="{FF2B5EF4-FFF2-40B4-BE49-F238E27FC236}">
                <a16:creationId xmlns:a16="http://schemas.microsoft.com/office/drawing/2014/main" id="{06A1DA51-F7C8-4F06-B61F-2FEEE015AF7B}"/>
              </a:ext>
            </a:extLst>
          </p:cNvPr>
          <p:cNvSpPr txBox="1">
            <a:spLocks noChangeArrowheads="1"/>
          </p:cNvSpPr>
          <p:nvPr/>
        </p:nvSpPr>
        <p:spPr bwMode="auto">
          <a:xfrm>
            <a:off x="4742016" y="605896"/>
            <a:ext cx="7119638"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0" tIns="45720" rIns="0" bIns="45720" rtlCol="0" anchor="ctr">
            <a:normAutofit/>
          </a:bodyPr>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lvl="1" defTabSz="914400" eaLnBrk="1" hangingPunct="1">
              <a:lnSpc>
                <a:spcPct val="90000"/>
              </a:lnSpc>
              <a:spcAft>
                <a:spcPts val="600"/>
              </a:spcAft>
              <a:buClr>
                <a:schemeClr val="accent1"/>
              </a:buClr>
              <a:buFont typeface="Calibri" panose="020F0502020204030204" pitchFamily="34" charset="0"/>
            </a:pPr>
            <a:r>
              <a:rPr lang="en-US" altLang="en-US" sz="2200" dirty="0">
                <a:solidFill>
                  <a:schemeClr val="tx1">
                    <a:lumMod val="75000"/>
                    <a:lumOff val="25000"/>
                  </a:schemeClr>
                </a:solidFill>
                <a:latin typeface="+mn-lt"/>
              </a:rPr>
              <a:t>El </a:t>
            </a:r>
            <a:r>
              <a:rPr lang="en-US" altLang="en-US" sz="2200" dirty="0" err="1">
                <a:solidFill>
                  <a:schemeClr val="tx1">
                    <a:lumMod val="75000"/>
                    <a:lumOff val="25000"/>
                  </a:schemeClr>
                </a:solidFill>
                <a:latin typeface="+mn-lt"/>
              </a:rPr>
              <a:t>coste</a:t>
            </a:r>
            <a:r>
              <a:rPr lang="en-US" altLang="en-US" sz="2200" dirty="0">
                <a:solidFill>
                  <a:schemeClr val="tx1">
                    <a:lumMod val="75000"/>
                    <a:lumOff val="25000"/>
                  </a:schemeClr>
                </a:solidFill>
                <a:latin typeface="+mn-lt"/>
              </a:rPr>
              <a:t> marginal se </a:t>
            </a:r>
            <a:r>
              <a:rPr lang="en-US" altLang="en-US" sz="2200" dirty="0" err="1">
                <a:solidFill>
                  <a:schemeClr val="tx1">
                    <a:lumMod val="75000"/>
                    <a:lumOff val="25000"/>
                  </a:schemeClr>
                </a:solidFill>
                <a:latin typeface="+mn-lt"/>
              </a:rPr>
              <a:t>calcula</a:t>
            </a:r>
            <a:r>
              <a:rPr lang="en-US" altLang="en-US" sz="2200" dirty="0">
                <a:solidFill>
                  <a:schemeClr val="tx1">
                    <a:lumMod val="75000"/>
                    <a:lumOff val="25000"/>
                  </a:schemeClr>
                </a:solidFill>
                <a:latin typeface="+mn-lt"/>
              </a:rPr>
              <a:t> a </a:t>
            </a:r>
            <a:r>
              <a:rPr lang="en-US" altLang="en-US" sz="2200" dirty="0" err="1">
                <a:solidFill>
                  <a:schemeClr val="tx1">
                    <a:lumMod val="75000"/>
                    <a:lumOff val="25000"/>
                  </a:schemeClr>
                </a:solidFill>
                <a:latin typeface="+mn-lt"/>
              </a:rPr>
              <a:t>partir</a:t>
            </a:r>
            <a:r>
              <a:rPr lang="en-US" altLang="en-US" sz="2200" dirty="0">
                <a:solidFill>
                  <a:schemeClr val="tx1">
                    <a:lumMod val="75000"/>
                    <a:lumOff val="25000"/>
                  </a:schemeClr>
                </a:solidFill>
                <a:latin typeface="+mn-lt"/>
              </a:rPr>
              <a:t> de la </a:t>
            </a:r>
            <a:r>
              <a:rPr lang="en-US" altLang="en-US" sz="2200" dirty="0" err="1">
                <a:solidFill>
                  <a:schemeClr val="tx1">
                    <a:lumMod val="75000"/>
                    <a:lumOff val="25000"/>
                  </a:schemeClr>
                </a:solidFill>
                <a:latin typeface="+mn-lt"/>
              </a:rPr>
              <a:t>función</a:t>
            </a:r>
            <a:r>
              <a:rPr lang="en-US" altLang="en-US" sz="2200" dirty="0">
                <a:solidFill>
                  <a:schemeClr val="tx1">
                    <a:lumMod val="75000"/>
                    <a:lumOff val="25000"/>
                  </a:schemeClr>
                </a:solidFill>
                <a:latin typeface="+mn-lt"/>
              </a:rPr>
              <a:t> </a:t>
            </a:r>
            <a:r>
              <a:rPr lang="en-US" altLang="en-US" sz="2200" dirty="0" err="1">
                <a:solidFill>
                  <a:schemeClr val="tx1">
                    <a:lumMod val="75000"/>
                    <a:lumOff val="25000"/>
                  </a:schemeClr>
                </a:solidFill>
                <a:latin typeface="+mn-lt"/>
              </a:rPr>
              <a:t>beneficios</a:t>
            </a:r>
            <a:r>
              <a:rPr lang="en-US" altLang="en-US" sz="2200" dirty="0">
                <a:solidFill>
                  <a:schemeClr val="tx1">
                    <a:lumMod val="75000"/>
                    <a:lumOff val="25000"/>
                  </a:schemeClr>
                </a:solidFill>
                <a:latin typeface="+mn-lt"/>
              </a:rPr>
              <a:t>:</a:t>
            </a:r>
          </a:p>
          <a:p>
            <a:pPr lvl="1" defTabSz="914400" eaLnBrk="1" hangingPunct="1">
              <a:lnSpc>
                <a:spcPct val="90000"/>
              </a:lnSpc>
              <a:spcAft>
                <a:spcPts val="600"/>
              </a:spcAft>
              <a:buClr>
                <a:schemeClr val="accent1"/>
              </a:buClr>
              <a:buFont typeface="Calibri" panose="020F0502020204030204" pitchFamily="34" charset="0"/>
            </a:pPr>
            <a:r>
              <a:rPr lang="en-US" altLang="en-US" sz="2200" i="1" dirty="0" err="1">
                <a:solidFill>
                  <a:schemeClr val="tx1">
                    <a:lumMod val="75000"/>
                    <a:lumOff val="25000"/>
                  </a:schemeClr>
                </a:solidFill>
                <a:latin typeface="+mn-lt"/>
              </a:rPr>
              <a:t>Beneficio</a:t>
            </a:r>
            <a:r>
              <a:rPr lang="en-US" altLang="en-US" sz="2200" i="1" dirty="0">
                <a:solidFill>
                  <a:schemeClr val="tx1">
                    <a:lumMod val="75000"/>
                    <a:lumOff val="25000"/>
                  </a:schemeClr>
                </a:solidFill>
                <a:latin typeface="+mn-lt"/>
              </a:rPr>
              <a:t> (B)= </a:t>
            </a:r>
            <a:r>
              <a:rPr lang="en-US" altLang="en-US" sz="2200" i="1" dirty="0" err="1">
                <a:solidFill>
                  <a:schemeClr val="tx1">
                    <a:lumMod val="75000"/>
                    <a:lumOff val="25000"/>
                  </a:schemeClr>
                </a:solidFill>
                <a:latin typeface="+mn-lt"/>
              </a:rPr>
              <a:t>Ingreso</a:t>
            </a:r>
            <a:r>
              <a:rPr lang="en-US" altLang="en-US" sz="2200" i="1" dirty="0">
                <a:solidFill>
                  <a:schemeClr val="tx1">
                    <a:lumMod val="75000"/>
                    <a:lumOff val="25000"/>
                  </a:schemeClr>
                </a:solidFill>
                <a:latin typeface="+mn-lt"/>
              </a:rPr>
              <a:t> total  (I) – </a:t>
            </a:r>
            <a:r>
              <a:rPr lang="en-US" altLang="en-US" sz="2200" i="1" dirty="0" err="1">
                <a:solidFill>
                  <a:schemeClr val="tx1">
                    <a:lumMod val="75000"/>
                    <a:lumOff val="25000"/>
                  </a:schemeClr>
                </a:solidFill>
                <a:latin typeface="+mn-lt"/>
              </a:rPr>
              <a:t>Coste</a:t>
            </a:r>
            <a:r>
              <a:rPr lang="en-US" altLang="en-US" sz="2200" i="1" dirty="0">
                <a:solidFill>
                  <a:schemeClr val="tx1">
                    <a:lumMod val="75000"/>
                    <a:lumOff val="25000"/>
                  </a:schemeClr>
                </a:solidFill>
                <a:latin typeface="+mn-lt"/>
              </a:rPr>
              <a:t> Total (C)</a:t>
            </a:r>
          </a:p>
          <a:p>
            <a:pPr lvl="1" defTabSz="914400" eaLnBrk="1" hangingPunct="1">
              <a:lnSpc>
                <a:spcPct val="90000"/>
              </a:lnSpc>
              <a:spcAft>
                <a:spcPts val="600"/>
              </a:spcAft>
              <a:buClr>
                <a:schemeClr val="accent1"/>
              </a:buClr>
              <a:buFont typeface="Calibri" panose="020F0502020204030204" pitchFamily="34" charset="0"/>
            </a:pPr>
            <a:endParaRPr lang="en-US" altLang="en-US" sz="2200" i="1" dirty="0">
              <a:solidFill>
                <a:schemeClr val="tx1">
                  <a:lumMod val="75000"/>
                  <a:lumOff val="25000"/>
                </a:schemeClr>
              </a:solidFill>
              <a:latin typeface="+mn-lt"/>
            </a:endParaRPr>
          </a:p>
          <a:p>
            <a:pPr lvl="1" defTabSz="914400" eaLnBrk="1" hangingPunct="1">
              <a:lnSpc>
                <a:spcPct val="90000"/>
              </a:lnSpc>
              <a:spcAft>
                <a:spcPts val="600"/>
              </a:spcAft>
              <a:buClr>
                <a:schemeClr val="accent1"/>
              </a:buClr>
              <a:buFont typeface="Calibri" panose="020F0502020204030204" pitchFamily="34" charset="0"/>
            </a:pPr>
            <a:r>
              <a:rPr lang="en-US" altLang="en-US" sz="2200" i="1" dirty="0" err="1">
                <a:solidFill>
                  <a:schemeClr val="tx1">
                    <a:lumMod val="75000"/>
                    <a:lumOff val="25000"/>
                  </a:schemeClr>
                </a:solidFill>
                <a:latin typeface="+mn-lt"/>
              </a:rPr>
              <a:t>Ingreso</a:t>
            </a:r>
            <a:r>
              <a:rPr lang="en-US" altLang="en-US" sz="2200" i="1" dirty="0">
                <a:solidFill>
                  <a:schemeClr val="tx1">
                    <a:lumMod val="75000"/>
                    <a:lumOff val="25000"/>
                  </a:schemeClr>
                </a:solidFill>
                <a:latin typeface="+mn-lt"/>
              </a:rPr>
              <a:t> total = </a:t>
            </a:r>
            <a:r>
              <a:rPr lang="en-US" altLang="en-US" sz="2200" i="1" dirty="0" err="1">
                <a:solidFill>
                  <a:schemeClr val="tx1">
                    <a:lumMod val="75000"/>
                    <a:lumOff val="25000"/>
                  </a:schemeClr>
                </a:solidFill>
                <a:latin typeface="+mn-lt"/>
              </a:rPr>
              <a:t>Precio</a:t>
            </a:r>
            <a:r>
              <a:rPr lang="en-US" altLang="en-US" sz="2200" i="1" dirty="0">
                <a:solidFill>
                  <a:schemeClr val="tx1">
                    <a:lumMod val="75000"/>
                    <a:lumOff val="25000"/>
                  </a:schemeClr>
                </a:solidFill>
                <a:latin typeface="+mn-lt"/>
              </a:rPr>
              <a:t> de la </a:t>
            </a:r>
            <a:r>
              <a:rPr lang="en-US" altLang="en-US" sz="2200" i="1" dirty="0" err="1">
                <a:solidFill>
                  <a:schemeClr val="tx1">
                    <a:lumMod val="75000"/>
                    <a:lumOff val="25000"/>
                  </a:schemeClr>
                </a:solidFill>
                <a:latin typeface="+mn-lt"/>
              </a:rPr>
              <a:t>cosecha</a:t>
            </a:r>
            <a:r>
              <a:rPr lang="en-US" altLang="en-US" sz="2200" i="1" dirty="0">
                <a:solidFill>
                  <a:schemeClr val="tx1">
                    <a:lumMod val="75000"/>
                    <a:lumOff val="25000"/>
                  </a:schemeClr>
                </a:solidFill>
                <a:latin typeface="+mn-lt"/>
              </a:rPr>
              <a:t> </a:t>
            </a:r>
            <a:r>
              <a:rPr lang="en-US" altLang="en-US" sz="2200" i="1" dirty="0" err="1">
                <a:solidFill>
                  <a:schemeClr val="tx1">
                    <a:lumMod val="75000"/>
                    <a:lumOff val="25000"/>
                  </a:schemeClr>
                </a:solidFill>
                <a:latin typeface="+mn-lt"/>
              </a:rPr>
              <a:t>obtenida</a:t>
            </a:r>
            <a:r>
              <a:rPr lang="en-US" altLang="en-US" sz="2200" i="1" dirty="0">
                <a:solidFill>
                  <a:schemeClr val="tx1">
                    <a:lumMod val="75000"/>
                    <a:lumOff val="25000"/>
                  </a:schemeClr>
                </a:solidFill>
                <a:latin typeface="+mn-lt"/>
              </a:rPr>
              <a:t> x </a:t>
            </a:r>
            <a:r>
              <a:rPr lang="en-US" altLang="en-US" sz="2200" i="1" dirty="0" err="1">
                <a:solidFill>
                  <a:schemeClr val="tx1">
                    <a:lumMod val="75000"/>
                    <a:lumOff val="25000"/>
                  </a:schemeClr>
                </a:solidFill>
                <a:latin typeface="+mn-lt"/>
              </a:rPr>
              <a:t>Producción</a:t>
            </a:r>
            <a:r>
              <a:rPr lang="en-US" altLang="en-US" sz="2200" i="1" dirty="0">
                <a:solidFill>
                  <a:schemeClr val="tx1">
                    <a:lumMod val="75000"/>
                    <a:lumOff val="25000"/>
                  </a:schemeClr>
                </a:solidFill>
                <a:latin typeface="+mn-lt"/>
              </a:rPr>
              <a:t> (</a:t>
            </a:r>
            <a:r>
              <a:rPr lang="en-US" altLang="en-US" sz="2200" i="1" dirty="0" err="1">
                <a:solidFill>
                  <a:schemeClr val="tx1">
                    <a:lumMod val="75000"/>
                    <a:lumOff val="25000"/>
                  </a:schemeClr>
                </a:solidFill>
                <a:latin typeface="+mn-lt"/>
              </a:rPr>
              <a:t>cosecha</a:t>
            </a:r>
            <a:r>
              <a:rPr lang="en-US" altLang="en-US" sz="2200" i="1" dirty="0">
                <a:solidFill>
                  <a:schemeClr val="tx1">
                    <a:lumMod val="75000"/>
                    <a:lumOff val="25000"/>
                  </a:schemeClr>
                </a:solidFill>
                <a:latin typeface="+mn-lt"/>
              </a:rPr>
              <a:t>)</a:t>
            </a:r>
          </a:p>
          <a:p>
            <a:pPr lvl="1" defTabSz="914400" eaLnBrk="1" hangingPunct="1">
              <a:lnSpc>
                <a:spcPct val="90000"/>
              </a:lnSpc>
              <a:spcAft>
                <a:spcPts val="600"/>
              </a:spcAft>
              <a:buClr>
                <a:schemeClr val="accent1"/>
              </a:buClr>
              <a:buFont typeface="Calibri" panose="020F0502020204030204" pitchFamily="34" charset="0"/>
            </a:pPr>
            <a:r>
              <a:rPr lang="en-US" altLang="en-US" sz="2200" i="1" dirty="0" err="1">
                <a:solidFill>
                  <a:schemeClr val="tx1">
                    <a:lumMod val="75000"/>
                    <a:lumOff val="25000"/>
                  </a:schemeClr>
                </a:solidFill>
                <a:latin typeface="+mn-lt"/>
              </a:rPr>
              <a:t>Producción</a:t>
            </a:r>
            <a:r>
              <a:rPr lang="en-US" altLang="en-US" sz="2200" i="1" dirty="0">
                <a:solidFill>
                  <a:schemeClr val="tx1">
                    <a:lumMod val="75000"/>
                    <a:lumOff val="25000"/>
                  </a:schemeClr>
                </a:solidFill>
                <a:latin typeface="+mn-lt"/>
              </a:rPr>
              <a:t> = f ( </a:t>
            </a:r>
            <a:r>
              <a:rPr lang="en-US" altLang="en-US" sz="2200" i="1" dirty="0" err="1">
                <a:solidFill>
                  <a:schemeClr val="tx1">
                    <a:lumMod val="75000"/>
                    <a:lumOff val="25000"/>
                  </a:schemeClr>
                </a:solidFill>
                <a:latin typeface="+mn-lt"/>
              </a:rPr>
              <a:t>agua</a:t>
            </a:r>
            <a:r>
              <a:rPr lang="en-US" altLang="en-US" sz="2200" i="1" dirty="0">
                <a:solidFill>
                  <a:schemeClr val="tx1">
                    <a:lumMod val="75000"/>
                    <a:lumOff val="25000"/>
                  </a:schemeClr>
                </a:solidFill>
                <a:latin typeface="+mn-lt"/>
              </a:rPr>
              <a:t>, mano de </a:t>
            </a:r>
            <a:r>
              <a:rPr lang="en-US" altLang="en-US" sz="2200" i="1" dirty="0" err="1">
                <a:solidFill>
                  <a:schemeClr val="tx1">
                    <a:lumMod val="75000"/>
                    <a:lumOff val="25000"/>
                  </a:schemeClr>
                </a:solidFill>
                <a:latin typeface="+mn-lt"/>
              </a:rPr>
              <a:t>obra</a:t>
            </a:r>
            <a:r>
              <a:rPr lang="en-US" altLang="en-US" sz="2200" i="1" dirty="0">
                <a:solidFill>
                  <a:schemeClr val="tx1">
                    <a:lumMod val="75000"/>
                    <a:lumOff val="25000"/>
                  </a:schemeClr>
                </a:solidFill>
                <a:latin typeface="+mn-lt"/>
              </a:rPr>
              <a:t>, </a:t>
            </a:r>
            <a:r>
              <a:rPr lang="en-US" altLang="en-US" sz="2200" i="1" dirty="0" err="1">
                <a:solidFill>
                  <a:schemeClr val="tx1">
                    <a:lumMod val="75000"/>
                    <a:lumOff val="25000"/>
                  </a:schemeClr>
                </a:solidFill>
                <a:latin typeface="+mn-lt"/>
              </a:rPr>
              <a:t>abono</a:t>
            </a:r>
            <a:r>
              <a:rPr lang="en-US" altLang="en-US" sz="2200" i="1" dirty="0">
                <a:solidFill>
                  <a:schemeClr val="tx1">
                    <a:lumMod val="75000"/>
                    <a:lumOff val="25000"/>
                  </a:schemeClr>
                </a:solidFill>
                <a:latin typeface="+mn-lt"/>
              </a:rPr>
              <a:t>, </a:t>
            </a:r>
            <a:r>
              <a:rPr lang="en-US" altLang="en-US" sz="2200" i="1" dirty="0" err="1">
                <a:solidFill>
                  <a:schemeClr val="tx1">
                    <a:lumMod val="75000"/>
                    <a:lumOff val="25000"/>
                  </a:schemeClr>
                </a:solidFill>
                <a:latin typeface="+mn-lt"/>
              </a:rPr>
              <a:t>insecticida</a:t>
            </a:r>
            <a:r>
              <a:rPr lang="en-US" altLang="en-US" sz="2200" i="1" dirty="0">
                <a:solidFill>
                  <a:schemeClr val="tx1">
                    <a:lumMod val="75000"/>
                    <a:lumOff val="25000"/>
                  </a:schemeClr>
                </a:solidFill>
                <a:latin typeface="+mn-lt"/>
              </a:rPr>
              <a:t>, </a:t>
            </a:r>
            <a:r>
              <a:rPr lang="en-US" altLang="en-US" sz="2200" i="1" dirty="0" err="1">
                <a:solidFill>
                  <a:schemeClr val="tx1">
                    <a:lumMod val="75000"/>
                    <a:lumOff val="25000"/>
                  </a:schemeClr>
                </a:solidFill>
                <a:latin typeface="+mn-lt"/>
              </a:rPr>
              <a:t>maquinaria</a:t>
            </a:r>
            <a:r>
              <a:rPr lang="en-US" altLang="en-US" sz="2200" i="1" dirty="0">
                <a:solidFill>
                  <a:schemeClr val="tx1">
                    <a:lumMod val="75000"/>
                    <a:lumOff val="25000"/>
                  </a:schemeClr>
                </a:solidFill>
                <a:latin typeface="+mn-lt"/>
              </a:rPr>
              <a:t>, etc.)</a:t>
            </a:r>
          </a:p>
          <a:p>
            <a:pPr lvl="1" defTabSz="914400" eaLnBrk="1" hangingPunct="1">
              <a:lnSpc>
                <a:spcPct val="90000"/>
              </a:lnSpc>
              <a:spcAft>
                <a:spcPts val="600"/>
              </a:spcAft>
              <a:buClr>
                <a:schemeClr val="accent1"/>
              </a:buClr>
              <a:buFont typeface="Calibri" panose="020F0502020204030204" pitchFamily="34" charset="0"/>
            </a:pPr>
            <a:r>
              <a:rPr lang="en-US" altLang="en-US" sz="2200" i="1" dirty="0" err="1">
                <a:solidFill>
                  <a:schemeClr val="tx1">
                    <a:lumMod val="75000"/>
                    <a:lumOff val="25000"/>
                  </a:schemeClr>
                </a:solidFill>
                <a:latin typeface="+mn-lt"/>
              </a:rPr>
              <a:t>Coste</a:t>
            </a:r>
            <a:r>
              <a:rPr lang="en-US" altLang="en-US" sz="2200" i="1" dirty="0">
                <a:solidFill>
                  <a:schemeClr val="tx1">
                    <a:lumMod val="75000"/>
                    <a:lumOff val="25000"/>
                  </a:schemeClr>
                </a:solidFill>
                <a:latin typeface="+mn-lt"/>
              </a:rPr>
              <a:t> Total = </a:t>
            </a:r>
            <a:r>
              <a:rPr lang="en-US" altLang="en-US" sz="2200" i="1" dirty="0" err="1">
                <a:solidFill>
                  <a:schemeClr val="tx1">
                    <a:lumMod val="75000"/>
                    <a:lumOff val="25000"/>
                  </a:schemeClr>
                </a:solidFill>
                <a:latin typeface="+mn-lt"/>
              </a:rPr>
              <a:t>coste</a:t>
            </a:r>
            <a:r>
              <a:rPr lang="en-US" altLang="en-US" sz="2200" i="1" dirty="0">
                <a:solidFill>
                  <a:schemeClr val="tx1">
                    <a:lumMod val="75000"/>
                    <a:lumOff val="25000"/>
                  </a:schemeClr>
                </a:solidFill>
                <a:latin typeface="+mn-lt"/>
              </a:rPr>
              <a:t> variable + </a:t>
            </a:r>
            <a:r>
              <a:rPr lang="en-US" altLang="en-US" sz="2200" i="1" dirty="0" err="1">
                <a:solidFill>
                  <a:schemeClr val="tx1">
                    <a:lumMod val="75000"/>
                    <a:lumOff val="25000"/>
                  </a:schemeClr>
                </a:solidFill>
                <a:latin typeface="+mn-lt"/>
              </a:rPr>
              <a:t>coste</a:t>
            </a:r>
            <a:r>
              <a:rPr lang="en-US" altLang="en-US" sz="2200" i="1" dirty="0">
                <a:solidFill>
                  <a:schemeClr val="tx1">
                    <a:lumMod val="75000"/>
                    <a:lumOff val="25000"/>
                  </a:schemeClr>
                </a:solidFill>
                <a:latin typeface="+mn-lt"/>
              </a:rPr>
              <a:t> </a:t>
            </a:r>
            <a:r>
              <a:rPr lang="en-US" altLang="en-US" sz="2200" i="1" dirty="0" err="1">
                <a:solidFill>
                  <a:schemeClr val="tx1">
                    <a:lumMod val="75000"/>
                    <a:lumOff val="25000"/>
                  </a:schemeClr>
                </a:solidFill>
                <a:latin typeface="+mn-lt"/>
              </a:rPr>
              <a:t>fijo</a:t>
            </a:r>
            <a:endParaRPr lang="en-US" altLang="en-US" sz="2200" i="1" dirty="0">
              <a:solidFill>
                <a:schemeClr val="tx1">
                  <a:lumMod val="75000"/>
                  <a:lumOff val="25000"/>
                </a:schemeClr>
              </a:solidFill>
              <a:latin typeface="+mn-lt"/>
            </a:endParaRPr>
          </a:p>
          <a:p>
            <a:pPr lvl="1" defTabSz="914400" eaLnBrk="1" hangingPunct="1">
              <a:lnSpc>
                <a:spcPct val="90000"/>
              </a:lnSpc>
              <a:spcAft>
                <a:spcPts val="600"/>
              </a:spcAft>
              <a:buClr>
                <a:schemeClr val="accent1"/>
              </a:buClr>
              <a:buFont typeface="Calibri" panose="020F0502020204030204" pitchFamily="34" charset="0"/>
            </a:pPr>
            <a:r>
              <a:rPr lang="en-US" altLang="en-US" sz="2200" dirty="0">
                <a:solidFill>
                  <a:schemeClr val="tx1">
                    <a:lumMod val="75000"/>
                    <a:lumOff val="25000"/>
                  </a:schemeClr>
                </a:solidFill>
                <a:latin typeface="+mn-lt"/>
              </a:rPr>
              <a:t>El </a:t>
            </a:r>
            <a:r>
              <a:rPr lang="en-US" altLang="en-US" sz="2200" dirty="0" err="1">
                <a:solidFill>
                  <a:schemeClr val="tx1">
                    <a:lumMod val="75000"/>
                    <a:lumOff val="25000"/>
                  </a:schemeClr>
                </a:solidFill>
                <a:latin typeface="+mn-lt"/>
              </a:rPr>
              <a:t>beneficio</a:t>
            </a:r>
            <a:r>
              <a:rPr lang="en-US" altLang="en-US" sz="2200" dirty="0">
                <a:solidFill>
                  <a:schemeClr val="tx1">
                    <a:lumMod val="75000"/>
                    <a:lumOff val="25000"/>
                  </a:schemeClr>
                </a:solidFill>
                <a:latin typeface="+mn-lt"/>
              </a:rPr>
              <a:t> </a:t>
            </a:r>
            <a:r>
              <a:rPr lang="en-US" altLang="en-US" sz="2200" dirty="0" err="1">
                <a:solidFill>
                  <a:schemeClr val="tx1">
                    <a:lumMod val="75000"/>
                    <a:lumOff val="25000"/>
                  </a:schemeClr>
                </a:solidFill>
                <a:latin typeface="+mn-lt"/>
              </a:rPr>
              <a:t>máximo</a:t>
            </a:r>
            <a:r>
              <a:rPr lang="en-US" altLang="en-US" sz="2200" dirty="0">
                <a:solidFill>
                  <a:schemeClr val="tx1">
                    <a:lumMod val="75000"/>
                    <a:lumOff val="25000"/>
                  </a:schemeClr>
                </a:solidFill>
                <a:latin typeface="+mn-lt"/>
              </a:rPr>
              <a:t> se </a:t>
            </a:r>
            <a:r>
              <a:rPr lang="en-US" altLang="en-US" sz="2200" dirty="0" err="1">
                <a:solidFill>
                  <a:schemeClr val="tx1">
                    <a:lumMod val="75000"/>
                    <a:lumOff val="25000"/>
                  </a:schemeClr>
                </a:solidFill>
                <a:latin typeface="+mn-lt"/>
              </a:rPr>
              <a:t>obtienen</a:t>
            </a:r>
            <a:r>
              <a:rPr lang="en-US" altLang="en-US" sz="2200" dirty="0">
                <a:solidFill>
                  <a:schemeClr val="tx1">
                    <a:lumMod val="75000"/>
                    <a:lumOff val="25000"/>
                  </a:schemeClr>
                </a:solidFill>
                <a:latin typeface="+mn-lt"/>
              </a:rPr>
              <a:t> </a:t>
            </a:r>
            <a:r>
              <a:rPr lang="en-US" altLang="en-US" sz="2200" dirty="0" err="1">
                <a:solidFill>
                  <a:schemeClr val="tx1">
                    <a:lumMod val="75000"/>
                    <a:lumOff val="25000"/>
                  </a:schemeClr>
                </a:solidFill>
                <a:latin typeface="+mn-lt"/>
              </a:rPr>
              <a:t>cuando</a:t>
            </a:r>
            <a:endParaRPr lang="en-US" altLang="en-US" sz="2200" dirty="0">
              <a:solidFill>
                <a:schemeClr val="tx1">
                  <a:lumMod val="75000"/>
                  <a:lumOff val="25000"/>
                </a:schemeClr>
              </a:solidFill>
              <a:latin typeface="+mn-lt"/>
            </a:endParaRPr>
          </a:p>
          <a:p>
            <a:pPr lvl="1" defTabSz="914400" eaLnBrk="1" hangingPunct="1">
              <a:lnSpc>
                <a:spcPct val="90000"/>
              </a:lnSpc>
              <a:spcAft>
                <a:spcPts val="600"/>
              </a:spcAft>
              <a:buClr>
                <a:schemeClr val="accent1"/>
              </a:buClr>
              <a:buFont typeface="Calibri" panose="020F0502020204030204" pitchFamily="34" charset="0"/>
            </a:pPr>
            <a:r>
              <a:rPr lang="en-US" altLang="en-US" sz="2200" i="1" dirty="0">
                <a:solidFill>
                  <a:schemeClr val="tx1">
                    <a:lumMod val="75000"/>
                    <a:lumOff val="25000"/>
                  </a:schemeClr>
                </a:solidFill>
                <a:latin typeface="+mn-lt"/>
              </a:rPr>
              <a:t>dB = 0</a:t>
            </a:r>
          </a:p>
          <a:p>
            <a:pPr lvl="1" defTabSz="914400" eaLnBrk="1" hangingPunct="1">
              <a:lnSpc>
                <a:spcPct val="90000"/>
              </a:lnSpc>
              <a:spcAft>
                <a:spcPts val="600"/>
              </a:spcAft>
              <a:buClr>
                <a:schemeClr val="accent1"/>
              </a:buClr>
              <a:buFont typeface="Calibri" panose="020F0502020204030204" pitchFamily="34" charset="0"/>
            </a:pPr>
            <a:endParaRPr lang="en-US" altLang="en-US" sz="2200" dirty="0">
              <a:solidFill>
                <a:schemeClr val="tx1">
                  <a:lumMod val="75000"/>
                  <a:lumOff val="25000"/>
                </a:schemeClr>
              </a:solidFill>
              <a:latin typeface="+mn-lt"/>
            </a:endParaRPr>
          </a:p>
          <a:p>
            <a:pPr lvl="1" defTabSz="914400" eaLnBrk="1" hangingPunct="1">
              <a:lnSpc>
                <a:spcPct val="90000"/>
              </a:lnSpc>
              <a:spcAft>
                <a:spcPts val="600"/>
              </a:spcAft>
              <a:buClr>
                <a:schemeClr val="accent1"/>
              </a:buClr>
              <a:buFont typeface="Calibri" panose="020F0502020204030204" pitchFamily="34" charset="0"/>
            </a:pPr>
            <a:endParaRPr lang="en-US" altLang="en-US" sz="2200" dirty="0">
              <a:solidFill>
                <a:schemeClr val="tx1">
                  <a:lumMod val="75000"/>
                  <a:lumOff val="25000"/>
                </a:schemeClr>
              </a:solidFill>
              <a:latin typeface="+mn-lt"/>
            </a:endParaRPr>
          </a:p>
        </p:txBody>
      </p:sp>
      <p:sp>
        <p:nvSpPr>
          <p:cNvPr id="62471" name="Rectangle 3">
            <a:extLst>
              <a:ext uri="{FF2B5EF4-FFF2-40B4-BE49-F238E27FC236}">
                <a16:creationId xmlns:a16="http://schemas.microsoft.com/office/drawing/2014/main" id="{2B8EF537-4844-4B9F-92C0-FBC4BB366C17}"/>
              </a:ext>
            </a:extLst>
          </p:cNvPr>
          <p:cNvSpPr>
            <a:spLocks noChangeArrowheads="1"/>
          </p:cNvSpPr>
          <p:nvPr/>
        </p:nvSpPr>
        <p:spPr bwMode="auto">
          <a:xfrm>
            <a:off x="952501" y="452398"/>
            <a:ext cx="184731" cy="38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s-AR" altLang="en-US" sz="1905"/>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1B95C55F-4286-4A2A-A05E-2D274D82F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Rectangle 77">
            <a:extLst>
              <a:ext uri="{FF2B5EF4-FFF2-40B4-BE49-F238E27FC236}">
                <a16:creationId xmlns:a16="http://schemas.microsoft.com/office/drawing/2014/main" id="{EE2561D9-068B-4BC7-85F6-AE6A7C34B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0" name="Straight Connector 79">
            <a:extLst>
              <a:ext uri="{FF2B5EF4-FFF2-40B4-BE49-F238E27FC236}">
                <a16:creationId xmlns:a16="http://schemas.microsoft.com/office/drawing/2014/main" id="{D61BACF2-0F18-493C-99AB-363E614710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2" name="Rectangle 81">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94" name="Text Box 5">
            <a:extLst>
              <a:ext uri="{FF2B5EF4-FFF2-40B4-BE49-F238E27FC236}">
                <a16:creationId xmlns:a16="http://schemas.microsoft.com/office/drawing/2014/main" id="{0341BB37-C7C3-4814-A3E3-1ECBD144B045}"/>
              </a:ext>
            </a:extLst>
          </p:cNvPr>
          <p:cNvSpPr txBox="1">
            <a:spLocks noChangeArrowheads="1"/>
          </p:cNvSpPr>
          <p:nvPr/>
        </p:nvSpPr>
        <p:spPr bwMode="auto">
          <a:xfrm>
            <a:off x="492370" y="605896"/>
            <a:ext cx="3084844"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r>
              <a:rPr lang="en-US" altLang="en-US" sz="3600" spc="-50">
                <a:solidFill>
                  <a:srgbClr val="FFFFFF"/>
                </a:solidFill>
                <a:latin typeface="+mj-lt"/>
                <a:ea typeface="+mj-ea"/>
                <a:cs typeface="+mj-cs"/>
              </a:rPr>
              <a:t>El valor del agua como coste marginal</a:t>
            </a:r>
          </a:p>
        </p:txBody>
      </p:sp>
      <p:sp>
        <p:nvSpPr>
          <p:cNvPr id="86" name="Rectangle 85">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92" name="Text Box 3">
            <a:extLst>
              <a:ext uri="{FF2B5EF4-FFF2-40B4-BE49-F238E27FC236}">
                <a16:creationId xmlns:a16="http://schemas.microsoft.com/office/drawing/2014/main" id="{8C18133C-4D02-4518-9693-D817E8A1A893}"/>
              </a:ext>
            </a:extLst>
          </p:cNvPr>
          <p:cNvSpPr txBox="1">
            <a:spLocks noChangeArrowheads="1"/>
          </p:cNvSpPr>
          <p:nvPr/>
        </p:nvSpPr>
        <p:spPr bwMode="auto">
          <a:xfrm>
            <a:off x="4742016" y="605896"/>
            <a:ext cx="6413663"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0" tIns="45720" rIns="0" bIns="45720" rtlCol="0" anchor="ctr">
            <a:normAutofit/>
          </a:bodyPr>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lvl="1" defTabSz="914400" eaLnBrk="1" hangingPunct="1">
              <a:lnSpc>
                <a:spcPct val="90000"/>
              </a:lnSpc>
              <a:spcAft>
                <a:spcPts val="600"/>
              </a:spcAft>
              <a:buClr>
                <a:schemeClr val="accent1"/>
              </a:buClr>
              <a:buFont typeface="Calibri" panose="020F0502020204030204" pitchFamily="34" charset="0"/>
            </a:pPr>
            <a:endParaRPr lang="en-US" altLang="en-US" sz="2000" dirty="0">
              <a:solidFill>
                <a:schemeClr val="tx1">
                  <a:lumMod val="75000"/>
                  <a:lumOff val="25000"/>
                </a:schemeClr>
              </a:solidFill>
              <a:latin typeface="+mn-lt"/>
            </a:endParaRPr>
          </a:p>
          <a:p>
            <a:pPr lvl="1" defTabSz="914400" eaLnBrk="1" hangingPunct="1">
              <a:lnSpc>
                <a:spcPct val="90000"/>
              </a:lnSpc>
              <a:spcAft>
                <a:spcPts val="600"/>
              </a:spcAft>
              <a:buClr>
                <a:schemeClr val="accent1"/>
              </a:buClr>
              <a:buFont typeface="Calibri" panose="020F0502020204030204" pitchFamily="34" charset="0"/>
            </a:pPr>
            <a:r>
              <a:rPr lang="en-US" altLang="en-US" sz="2000" dirty="0">
                <a:solidFill>
                  <a:schemeClr val="tx1">
                    <a:lumMod val="75000"/>
                    <a:lumOff val="25000"/>
                  </a:schemeClr>
                </a:solidFill>
                <a:latin typeface="+mn-lt"/>
              </a:rPr>
              <a:t>Por lo tanto, el </a:t>
            </a:r>
            <a:r>
              <a:rPr lang="en-US" altLang="en-US" sz="2000" dirty="0" err="1">
                <a:solidFill>
                  <a:schemeClr val="tx1">
                    <a:lumMod val="75000"/>
                    <a:lumOff val="25000"/>
                  </a:schemeClr>
                </a:solidFill>
                <a:latin typeface="+mn-lt"/>
              </a:rPr>
              <a:t>ingreso</a:t>
            </a:r>
            <a:r>
              <a:rPr lang="en-US" altLang="en-US" sz="2000" dirty="0">
                <a:solidFill>
                  <a:schemeClr val="tx1">
                    <a:lumMod val="75000"/>
                    <a:lumOff val="25000"/>
                  </a:schemeClr>
                </a:solidFill>
                <a:latin typeface="+mn-lt"/>
              </a:rPr>
              <a:t> marginal </a:t>
            </a:r>
            <a:r>
              <a:rPr lang="en-US" altLang="en-US" sz="2000" dirty="0" err="1">
                <a:solidFill>
                  <a:schemeClr val="tx1">
                    <a:lumMod val="75000"/>
                    <a:lumOff val="25000"/>
                  </a:schemeClr>
                </a:solidFill>
                <a:latin typeface="+mn-lt"/>
              </a:rPr>
              <a:t>será</a:t>
            </a:r>
            <a:r>
              <a:rPr lang="en-US" altLang="en-US" sz="2000" dirty="0">
                <a:solidFill>
                  <a:schemeClr val="tx1">
                    <a:lumMod val="75000"/>
                    <a:lumOff val="25000"/>
                  </a:schemeClr>
                </a:solidFill>
                <a:latin typeface="+mn-lt"/>
              </a:rPr>
              <a:t> el tope </a:t>
            </a:r>
            <a:r>
              <a:rPr lang="en-US" altLang="en-US" sz="2000" dirty="0" err="1">
                <a:solidFill>
                  <a:schemeClr val="tx1">
                    <a:lumMod val="75000"/>
                    <a:lumOff val="25000"/>
                  </a:schemeClr>
                </a:solidFill>
                <a:latin typeface="+mn-lt"/>
              </a:rPr>
              <a:t>máximo</a:t>
            </a:r>
            <a:r>
              <a:rPr lang="en-US" altLang="en-US" sz="2000" dirty="0">
                <a:solidFill>
                  <a:schemeClr val="tx1">
                    <a:lumMod val="75000"/>
                    <a:lumOff val="25000"/>
                  </a:schemeClr>
                </a:solidFill>
                <a:latin typeface="+mn-lt"/>
              </a:rPr>
              <a:t> que </a:t>
            </a:r>
            <a:r>
              <a:rPr lang="en-US" altLang="en-US" sz="2000" dirty="0" err="1">
                <a:solidFill>
                  <a:schemeClr val="tx1">
                    <a:lumMod val="75000"/>
                    <a:lumOff val="25000"/>
                  </a:schemeClr>
                </a:solidFill>
                <a:latin typeface="+mn-lt"/>
              </a:rPr>
              <a:t>cualquier</a:t>
            </a:r>
            <a:r>
              <a:rPr lang="en-US" altLang="en-US" sz="2000" dirty="0">
                <a:solidFill>
                  <a:schemeClr val="tx1">
                    <a:lumMod val="75000"/>
                    <a:lumOff val="25000"/>
                  </a:schemeClr>
                </a:solidFill>
                <a:latin typeface="+mn-lt"/>
              </a:rPr>
              <a:t> empresario </a:t>
            </a:r>
            <a:r>
              <a:rPr lang="en-US" altLang="en-US" sz="2000" dirty="0" err="1">
                <a:solidFill>
                  <a:schemeClr val="tx1">
                    <a:lumMod val="75000"/>
                    <a:lumOff val="25000"/>
                  </a:schemeClr>
                </a:solidFill>
                <a:latin typeface="+mn-lt"/>
              </a:rPr>
              <a:t>agrario</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estará</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dispuesto</a:t>
            </a:r>
            <a:r>
              <a:rPr lang="en-US" altLang="en-US" sz="2000" dirty="0">
                <a:solidFill>
                  <a:schemeClr val="tx1">
                    <a:lumMod val="75000"/>
                    <a:lumOff val="25000"/>
                  </a:schemeClr>
                </a:solidFill>
                <a:latin typeface="+mn-lt"/>
              </a:rPr>
              <a:t> a </a:t>
            </a:r>
            <a:r>
              <a:rPr lang="en-US" altLang="en-US" sz="2000" dirty="0" err="1">
                <a:solidFill>
                  <a:schemeClr val="tx1">
                    <a:lumMod val="75000"/>
                    <a:lumOff val="25000"/>
                  </a:schemeClr>
                </a:solidFill>
                <a:latin typeface="+mn-lt"/>
              </a:rPr>
              <a:t>pagar</a:t>
            </a:r>
            <a:r>
              <a:rPr lang="en-US" altLang="en-US" sz="2000" dirty="0">
                <a:solidFill>
                  <a:schemeClr val="tx1">
                    <a:lumMod val="75000"/>
                    <a:lumOff val="25000"/>
                  </a:schemeClr>
                </a:solidFill>
                <a:latin typeface="+mn-lt"/>
              </a:rPr>
              <a:t> por la </a:t>
            </a:r>
            <a:r>
              <a:rPr lang="en-US" altLang="en-US" sz="2000" dirty="0" err="1">
                <a:solidFill>
                  <a:schemeClr val="tx1">
                    <a:lumMod val="75000"/>
                    <a:lumOff val="25000"/>
                  </a:schemeClr>
                </a:solidFill>
                <a:latin typeface="+mn-lt"/>
              </a:rPr>
              <a:t>utilización</a:t>
            </a:r>
            <a:r>
              <a:rPr lang="en-US" altLang="en-US" sz="2000" dirty="0">
                <a:solidFill>
                  <a:schemeClr val="tx1">
                    <a:lumMod val="75000"/>
                    <a:lumOff val="25000"/>
                  </a:schemeClr>
                </a:solidFill>
                <a:latin typeface="+mn-lt"/>
              </a:rPr>
              <a:t> del </a:t>
            </a:r>
            <a:r>
              <a:rPr lang="en-US" altLang="en-US" sz="2000" dirty="0" err="1">
                <a:solidFill>
                  <a:schemeClr val="tx1">
                    <a:lumMod val="75000"/>
                    <a:lumOff val="25000"/>
                  </a:schemeClr>
                </a:solidFill>
                <a:latin typeface="+mn-lt"/>
              </a:rPr>
              <a:t>agua</a:t>
            </a:r>
            <a:r>
              <a:rPr lang="en-US" altLang="en-US" sz="2000" dirty="0">
                <a:solidFill>
                  <a:schemeClr val="tx1">
                    <a:lumMod val="75000"/>
                    <a:lumOff val="25000"/>
                  </a:schemeClr>
                </a:solidFill>
                <a:latin typeface="+mn-lt"/>
              </a:rPr>
              <a:t> de </a:t>
            </a:r>
            <a:r>
              <a:rPr lang="en-US" altLang="en-US" sz="2000" dirty="0" err="1">
                <a:solidFill>
                  <a:schemeClr val="tx1">
                    <a:lumMod val="75000"/>
                    <a:lumOff val="25000"/>
                  </a:schemeClr>
                </a:solidFill>
                <a:latin typeface="+mn-lt"/>
              </a:rPr>
              <a:t>riego</a:t>
            </a:r>
            <a:r>
              <a:rPr lang="en-US" altLang="en-US" sz="2000" dirty="0">
                <a:solidFill>
                  <a:schemeClr val="tx1">
                    <a:lumMod val="75000"/>
                    <a:lumOff val="25000"/>
                  </a:schemeClr>
                </a:solidFill>
                <a:latin typeface="+mn-lt"/>
              </a:rPr>
              <a:t> y </a:t>
            </a:r>
            <a:r>
              <a:rPr lang="en-US" altLang="en-US" sz="2000" dirty="0" err="1">
                <a:solidFill>
                  <a:schemeClr val="tx1">
                    <a:lumMod val="75000"/>
                    <a:lumOff val="25000"/>
                  </a:schemeClr>
                </a:solidFill>
                <a:latin typeface="+mn-lt"/>
              </a:rPr>
              <a:t>dependerá</a:t>
            </a:r>
            <a:r>
              <a:rPr lang="en-US" altLang="en-US" sz="2000" dirty="0">
                <a:solidFill>
                  <a:schemeClr val="tx1">
                    <a:lumMod val="75000"/>
                    <a:lumOff val="25000"/>
                  </a:schemeClr>
                </a:solidFill>
                <a:latin typeface="+mn-lt"/>
              </a:rPr>
              <a:t> de la </a:t>
            </a:r>
            <a:r>
              <a:rPr lang="en-US" altLang="en-US" sz="2000" dirty="0" err="1">
                <a:solidFill>
                  <a:schemeClr val="tx1">
                    <a:lumMod val="75000"/>
                    <a:lumOff val="25000"/>
                  </a:schemeClr>
                </a:solidFill>
                <a:latin typeface="+mn-lt"/>
              </a:rPr>
              <a:t>dosis</a:t>
            </a:r>
            <a:r>
              <a:rPr lang="en-US" altLang="en-US" sz="2000" dirty="0">
                <a:solidFill>
                  <a:schemeClr val="tx1">
                    <a:lumMod val="75000"/>
                    <a:lumOff val="25000"/>
                  </a:schemeClr>
                </a:solidFill>
                <a:latin typeface="+mn-lt"/>
              </a:rPr>
              <a:t> de </a:t>
            </a:r>
            <a:r>
              <a:rPr lang="en-US" altLang="en-US" sz="2000" dirty="0" err="1">
                <a:solidFill>
                  <a:schemeClr val="tx1">
                    <a:lumMod val="75000"/>
                    <a:lumOff val="25000"/>
                  </a:schemeClr>
                </a:solidFill>
                <a:latin typeface="+mn-lt"/>
              </a:rPr>
              <a:t>riego</a:t>
            </a:r>
            <a:r>
              <a:rPr lang="en-US" altLang="en-US" sz="2000" dirty="0">
                <a:solidFill>
                  <a:schemeClr val="tx1">
                    <a:lumMod val="75000"/>
                    <a:lumOff val="25000"/>
                  </a:schemeClr>
                </a:solidFill>
                <a:latin typeface="+mn-lt"/>
              </a:rPr>
              <a:t>, del </a:t>
            </a:r>
            <a:r>
              <a:rPr lang="en-US" altLang="en-US" sz="2000" dirty="0" err="1">
                <a:solidFill>
                  <a:schemeClr val="tx1">
                    <a:lumMod val="75000"/>
                    <a:lumOff val="25000"/>
                  </a:schemeClr>
                </a:solidFill>
                <a:latin typeface="+mn-lt"/>
              </a:rPr>
              <a:t>tipo</a:t>
            </a:r>
            <a:r>
              <a:rPr lang="en-US" altLang="en-US" sz="2000" dirty="0">
                <a:solidFill>
                  <a:schemeClr val="tx1">
                    <a:lumMod val="75000"/>
                    <a:lumOff val="25000"/>
                  </a:schemeClr>
                </a:solidFill>
                <a:latin typeface="+mn-lt"/>
              </a:rPr>
              <a:t> de </a:t>
            </a:r>
            <a:r>
              <a:rPr lang="en-US" altLang="en-US" sz="2000" dirty="0" err="1">
                <a:solidFill>
                  <a:schemeClr val="tx1">
                    <a:lumMod val="75000"/>
                    <a:lumOff val="25000"/>
                  </a:schemeClr>
                </a:solidFill>
                <a:latin typeface="+mn-lt"/>
              </a:rPr>
              <a:t>cultivo</a:t>
            </a:r>
            <a:r>
              <a:rPr lang="en-US" altLang="en-US" sz="2000" dirty="0">
                <a:solidFill>
                  <a:schemeClr val="tx1">
                    <a:lumMod val="75000"/>
                    <a:lumOff val="25000"/>
                  </a:schemeClr>
                </a:solidFill>
                <a:latin typeface="+mn-lt"/>
              </a:rPr>
              <a:t>, de la </a:t>
            </a:r>
            <a:r>
              <a:rPr lang="en-US" altLang="en-US" sz="2000" dirty="0" err="1">
                <a:solidFill>
                  <a:schemeClr val="tx1">
                    <a:lumMod val="75000"/>
                    <a:lumOff val="25000"/>
                  </a:schemeClr>
                </a:solidFill>
                <a:latin typeface="+mn-lt"/>
              </a:rPr>
              <a:t>localización</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espacial</a:t>
            </a:r>
            <a:r>
              <a:rPr lang="en-US" altLang="en-US" sz="2000" dirty="0">
                <a:solidFill>
                  <a:schemeClr val="tx1">
                    <a:lumMod val="75000"/>
                    <a:lumOff val="25000"/>
                  </a:schemeClr>
                </a:solidFill>
                <a:latin typeface="+mn-lt"/>
              </a:rPr>
              <a:t>, etc.</a:t>
            </a:r>
          </a:p>
        </p:txBody>
      </p:sp>
      <p:sp>
        <p:nvSpPr>
          <p:cNvPr id="63495" name="Rectangle 3">
            <a:extLst>
              <a:ext uri="{FF2B5EF4-FFF2-40B4-BE49-F238E27FC236}">
                <a16:creationId xmlns:a16="http://schemas.microsoft.com/office/drawing/2014/main" id="{B0536CA7-7480-41F6-8F69-0455A5494133}"/>
              </a:ext>
            </a:extLst>
          </p:cNvPr>
          <p:cNvSpPr>
            <a:spLocks noChangeArrowheads="1"/>
          </p:cNvSpPr>
          <p:nvPr/>
        </p:nvSpPr>
        <p:spPr bwMode="auto">
          <a:xfrm>
            <a:off x="952501" y="452398"/>
            <a:ext cx="184731" cy="38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s-AR" altLang="en-US" sz="1905"/>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38247643-37AB-47DE-B7BD-7A64FEB13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1" name="Rectangle 140">
            <a:extLst>
              <a:ext uri="{FF2B5EF4-FFF2-40B4-BE49-F238E27FC236}">
                <a16:creationId xmlns:a16="http://schemas.microsoft.com/office/drawing/2014/main" id="{AEBC3119-F8E7-4266-91B8-7A1E808B4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3" name="Straight Connector 142">
            <a:extLst>
              <a:ext uri="{FF2B5EF4-FFF2-40B4-BE49-F238E27FC236}">
                <a16:creationId xmlns:a16="http://schemas.microsoft.com/office/drawing/2014/main" id="{57D15890-6502-4FAA-AB03-AFAC88EE29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221" name="Text Box 4">
            <a:extLst>
              <a:ext uri="{FF2B5EF4-FFF2-40B4-BE49-F238E27FC236}">
                <a16:creationId xmlns:a16="http://schemas.microsoft.com/office/drawing/2014/main" id="{FDD387AB-0C03-43D6-B623-CF5DF8DA7EE6}"/>
              </a:ext>
            </a:extLst>
          </p:cNvPr>
          <p:cNvSpPr txBox="1">
            <a:spLocks noChangeArrowheads="1"/>
          </p:cNvSpPr>
          <p:nvPr/>
        </p:nvSpPr>
        <p:spPr bwMode="auto">
          <a:xfrm>
            <a:off x="1097280" y="286603"/>
            <a:ext cx="10058400" cy="145075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b">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r>
              <a:rPr lang="en-US" altLang="en-US" sz="4800" spc="-50">
                <a:solidFill>
                  <a:schemeClr val="tx1">
                    <a:lumMod val="75000"/>
                    <a:lumOff val="25000"/>
                  </a:schemeClr>
                </a:solidFill>
                <a:latin typeface="+mj-lt"/>
                <a:ea typeface="+mj-ea"/>
                <a:cs typeface="+mj-cs"/>
              </a:rPr>
              <a:t>Agricultura y su uso del agua</a:t>
            </a:r>
          </a:p>
        </p:txBody>
      </p:sp>
      <p:sp>
        <p:nvSpPr>
          <p:cNvPr id="9222" name="Text Box 5">
            <a:extLst>
              <a:ext uri="{FF2B5EF4-FFF2-40B4-BE49-F238E27FC236}">
                <a16:creationId xmlns:a16="http://schemas.microsoft.com/office/drawing/2014/main" id="{F81EE2F2-4773-40A2-ADEC-A89BA6267D42}"/>
              </a:ext>
            </a:extLst>
          </p:cNvPr>
          <p:cNvSpPr txBox="1">
            <a:spLocks noChangeArrowheads="1"/>
          </p:cNvSpPr>
          <p:nvPr/>
        </p:nvSpPr>
        <p:spPr bwMode="auto">
          <a:xfrm>
            <a:off x="1097279" y="1845734"/>
            <a:ext cx="6454987" cy="40233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0" tIns="45720" rIns="0" bIns="45720" rtlCol="0">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latin typeface="+mn-lt"/>
              </a:rPr>
              <a:t>De todos los sectores que utilizan agua dulce, la agricultura -a la que corresponde el 70% de la extracción mundial de agua- es la menos rentable en general. </a:t>
            </a:r>
          </a:p>
          <a:p>
            <a:pPr defTabSz="914400" eaLnBrk="1" hangingPunct="1">
              <a:lnSpc>
                <a:spcPct val="90000"/>
              </a:lnSpc>
              <a:spcAft>
                <a:spcPts val="600"/>
              </a:spcAft>
              <a:buClr>
                <a:schemeClr val="accent1"/>
              </a:buClr>
              <a:buFont typeface="Calibri" panose="020F0502020204030204" pitchFamily="34" charset="0"/>
            </a:pPr>
            <a:endParaRPr lang="en-US" altLang="en-US">
              <a:solidFill>
                <a:schemeClr val="tx1">
                  <a:lumMod val="75000"/>
                  <a:lumOff val="25000"/>
                </a:schemeClr>
              </a:solidFill>
              <a:latin typeface="+mn-lt"/>
            </a:endParaRPr>
          </a:p>
          <a:p>
            <a:pPr defTabSz="914400" eaLnBrk="1" hangingPunct="1">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latin typeface="+mn-lt"/>
              </a:rPr>
              <a:t>Algunos defensores de la valoración del agua promuevan "mercados del agua" no reglamentados que, al tratarla como un bien con valor económico, redirigen el agua desde los usos de escaso valor hacia los de elevado valor, por lo común de la agricultura de riego a la horticultura de mayor valor, y de las zonas rurales en general a los sectores industriales y urbanos. </a:t>
            </a:r>
          </a:p>
          <a:p>
            <a:pPr defTabSz="914400" eaLnBrk="1" hangingPunct="1">
              <a:lnSpc>
                <a:spcPct val="90000"/>
              </a:lnSpc>
              <a:spcAft>
                <a:spcPts val="600"/>
              </a:spcAft>
              <a:buClr>
                <a:schemeClr val="accent1"/>
              </a:buClr>
              <a:buFont typeface="Calibri" panose="020F0502020204030204" pitchFamily="34" charset="0"/>
            </a:pPr>
            <a:endParaRPr lang="en-US" altLang="en-US">
              <a:solidFill>
                <a:schemeClr val="tx1">
                  <a:lumMod val="75000"/>
                  <a:lumOff val="25000"/>
                </a:schemeClr>
              </a:solidFill>
              <a:latin typeface="+mn-lt"/>
            </a:endParaRPr>
          </a:p>
          <a:p>
            <a:pPr defTabSz="914400" eaLnBrk="1" hangingPunct="1">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latin typeface="+mn-lt"/>
              </a:rPr>
              <a:t>La idea es que la demanda supera a la oferta y cuando el agua se trata como bien gratuito, el mercado "da equilibrio a la oferta y la demanda“.</a:t>
            </a:r>
          </a:p>
        </p:txBody>
      </p:sp>
      <p:pic>
        <p:nvPicPr>
          <p:cNvPr id="2" name="Picture 1">
            <a:extLst>
              <a:ext uri="{FF2B5EF4-FFF2-40B4-BE49-F238E27FC236}">
                <a16:creationId xmlns:a16="http://schemas.microsoft.com/office/drawing/2014/main" id="{98D041FF-47B1-4C73-8756-91D77341557D}"/>
              </a:ext>
            </a:extLst>
          </p:cNvPr>
          <p:cNvPicPr>
            <a:picLocks noChangeAspect="1"/>
          </p:cNvPicPr>
          <p:nvPr/>
        </p:nvPicPr>
        <p:blipFill rotWithShape="1">
          <a:blip r:embed="rId3"/>
          <a:srcRect l="36110" r="13310" b="1"/>
          <a:stretch/>
        </p:blipFill>
        <p:spPr>
          <a:xfrm>
            <a:off x="8020570" y="1916318"/>
            <a:ext cx="3135109" cy="3471012"/>
          </a:xfrm>
          <a:prstGeom prst="rect">
            <a:avLst/>
          </a:prstGeom>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F53311A5-99DE-4393-9A6A-668B1A50F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Rectangle 79">
            <a:extLst>
              <a:ext uri="{FF2B5EF4-FFF2-40B4-BE49-F238E27FC236}">
                <a16:creationId xmlns:a16="http://schemas.microsoft.com/office/drawing/2014/main" id="{A4927983-BFBD-4CAA-A34E-2D3486ACF1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193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2" name="Straight Connector 81">
            <a:extLst>
              <a:ext uri="{FF2B5EF4-FFF2-40B4-BE49-F238E27FC236}">
                <a16:creationId xmlns:a16="http://schemas.microsoft.com/office/drawing/2014/main" id="{B40DF401-E6F0-4EFD-8C5C-6847352084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4518" name="Text Box 5">
            <a:extLst>
              <a:ext uri="{FF2B5EF4-FFF2-40B4-BE49-F238E27FC236}">
                <a16:creationId xmlns:a16="http://schemas.microsoft.com/office/drawing/2014/main" id="{B5D061D7-323F-41A9-93CE-8ACE5BD60D1F}"/>
              </a:ext>
            </a:extLst>
          </p:cNvPr>
          <p:cNvSpPr txBox="1">
            <a:spLocks noChangeArrowheads="1"/>
          </p:cNvSpPr>
          <p:nvPr/>
        </p:nvSpPr>
        <p:spPr bwMode="auto">
          <a:xfrm>
            <a:off x="1097280" y="286603"/>
            <a:ext cx="10058400" cy="145075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b">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r>
              <a:rPr lang="en-US" altLang="en-US" sz="4800" spc="-50">
                <a:solidFill>
                  <a:schemeClr val="tx1">
                    <a:lumMod val="75000"/>
                    <a:lumOff val="25000"/>
                  </a:schemeClr>
                </a:solidFill>
                <a:latin typeface="+mj-lt"/>
                <a:ea typeface="+mj-ea"/>
                <a:cs typeface="+mj-cs"/>
              </a:rPr>
              <a:t>El valor del agua como coste marginal</a:t>
            </a:r>
          </a:p>
        </p:txBody>
      </p:sp>
      <p:sp>
        <p:nvSpPr>
          <p:cNvPr id="64519" name="Rectangle 3">
            <a:extLst>
              <a:ext uri="{FF2B5EF4-FFF2-40B4-BE49-F238E27FC236}">
                <a16:creationId xmlns:a16="http://schemas.microsoft.com/office/drawing/2014/main" id="{61A7DC29-569D-4D2C-9E80-8C53F14A306B}"/>
              </a:ext>
            </a:extLst>
          </p:cNvPr>
          <p:cNvSpPr>
            <a:spLocks noChangeArrowheads="1"/>
          </p:cNvSpPr>
          <p:nvPr/>
        </p:nvSpPr>
        <p:spPr bwMode="auto">
          <a:xfrm>
            <a:off x="952501" y="452398"/>
            <a:ext cx="184731" cy="38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s-AR" altLang="en-US" sz="1905"/>
          </a:p>
        </p:txBody>
      </p:sp>
      <p:graphicFrame>
        <p:nvGraphicFramePr>
          <p:cNvPr id="64521" name="Text Box 3">
            <a:extLst>
              <a:ext uri="{FF2B5EF4-FFF2-40B4-BE49-F238E27FC236}">
                <a16:creationId xmlns:a16="http://schemas.microsoft.com/office/drawing/2014/main" id="{05183C9B-E0FA-46B9-A458-EFBF716BBAE3}"/>
              </a:ext>
            </a:extLst>
          </p:cNvPr>
          <p:cNvGraphicFramePr/>
          <p:nvPr>
            <p:extLst>
              <p:ext uri="{D42A27DB-BD31-4B8C-83A1-F6EECF244321}">
                <p14:modId xmlns:p14="http://schemas.microsoft.com/office/powerpoint/2010/main" val="3317036199"/>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1B95C55F-4286-4A2A-A05E-2D274D82F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Rectangle 77">
            <a:extLst>
              <a:ext uri="{FF2B5EF4-FFF2-40B4-BE49-F238E27FC236}">
                <a16:creationId xmlns:a16="http://schemas.microsoft.com/office/drawing/2014/main" id="{EE2561D9-068B-4BC7-85F6-AE6A7C34B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0" name="Straight Connector 79">
            <a:extLst>
              <a:ext uri="{FF2B5EF4-FFF2-40B4-BE49-F238E27FC236}">
                <a16:creationId xmlns:a16="http://schemas.microsoft.com/office/drawing/2014/main" id="{D61BACF2-0F18-493C-99AB-363E614710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2" name="Rectangle 81">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42" name="Text Box 5">
            <a:extLst>
              <a:ext uri="{FF2B5EF4-FFF2-40B4-BE49-F238E27FC236}">
                <a16:creationId xmlns:a16="http://schemas.microsoft.com/office/drawing/2014/main" id="{B35D80E7-7005-45F8-A2FD-15D669F9B5F5}"/>
              </a:ext>
            </a:extLst>
          </p:cNvPr>
          <p:cNvSpPr txBox="1">
            <a:spLocks noChangeArrowheads="1"/>
          </p:cNvSpPr>
          <p:nvPr/>
        </p:nvSpPr>
        <p:spPr bwMode="auto">
          <a:xfrm>
            <a:off x="492370" y="605896"/>
            <a:ext cx="3084844"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r>
              <a:rPr lang="en-US" altLang="en-US" sz="3600" spc="-50">
                <a:solidFill>
                  <a:srgbClr val="FFFFFF"/>
                </a:solidFill>
                <a:latin typeface="+mj-lt"/>
                <a:ea typeface="+mj-ea"/>
                <a:cs typeface="+mj-cs"/>
              </a:rPr>
              <a:t>El valor del agua como coste marginal</a:t>
            </a:r>
          </a:p>
        </p:txBody>
      </p:sp>
      <p:sp>
        <p:nvSpPr>
          <p:cNvPr id="86" name="Rectangle 85">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40" name="Text Box 3">
            <a:extLst>
              <a:ext uri="{FF2B5EF4-FFF2-40B4-BE49-F238E27FC236}">
                <a16:creationId xmlns:a16="http://schemas.microsoft.com/office/drawing/2014/main" id="{81C79067-43EB-4BFB-82FA-9D57793A6FD2}"/>
              </a:ext>
            </a:extLst>
          </p:cNvPr>
          <p:cNvSpPr txBox="1">
            <a:spLocks noChangeArrowheads="1"/>
          </p:cNvSpPr>
          <p:nvPr/>
        </p:nvSpPr>
        <p:spPr bwMode="auto">
          <a:xfrm>
            <a:off x="4742016" y="605896"/>
            <a:ext cx="6413663"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0" tIns="45720" rIns="0" bIns="45720" rtlCol="0" anchor="ctr">
            <a:normAutofit/>
          </a:bodyPr>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lvl="1" defTabSz="914400" eaLnBrk="1" hangingPunct="1">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latin typeface="+mn-lt"/>
              </a:rPr>
              <a:t>El valor Subjetivo puede determinarse partiendo de Funciones de producción:</a:t>
            </a:r>
          </a:p>
          <a:p>
            <a:pPr lvl="1" defTabSz="914400" eaLnBrk="1" hangingPunct="1">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latin typeface="+mn-lt"/>
              </a:rPr>
              <a:t>El conocimiento de la función de producción permite calcular el valor máximo. Este factor es función (lineal, cuadrática o polinomial) de las siguientes variables:</a:t>
            </a:r>
          </a:p>
          <a:p>
            <a:pPr lvl="3" defTabSz="914400" eaLnBrk="1" hangingPunct="1">
              <a:lnSpc>
                <a:spcPct val="90000"/>
              </a:lnSpc>
              <a:spcAft>
                <a:spcPts val="600"/>
              </a:spcAft>
              <a:buClr>
                <a:schemeClr val="accent1"/>
              </a:buClr>
              <a:buFont typeface="Calibri" panose="020F0502020204030204" pitchFamily="34" charset="0"/>
              <a:buChar char="ü"/>
            </a:pPr>
            <a:r>
              <a:rPr lang="en-US" altLang="en-US" i="1">
                <a:solidFill>
                  <a:schemeClr val="tx1">
                    <a:lumMod val="75000"/>
                    <a:lumOff val="25000"/>
                  </a:schemeClr>
                </a:solidFill>
                <a:latin typeface="+mn-lt"/>
              </a:rPr>
              <a:t>Dosis de agua empleada</a:t>
            </a:r>
          </a:p>
          <a:p>
            <a:pPr lvl="3" defTabSz="914400" eaLnBrk="1" hangingPunct="1">
              <a:lnSpc>
                <a:spcPct val="90000"/>
              </a:lnSpc>
              <a:spcAft>
                <a:spcPts val="600"/>
              </a:spcAft>
              <a:buClr>
                <a:schemeClr val="accent1"/>
              </a:buClr>
              <a:buFont typeface="Calibri" panose="020F0502020204030204" pitchFamily="34" charset="0"/>
              <a:buChar char="ü"/>
            </a:pPr>
            <a:r>
              <a:rPr lang="en-US" altLang="en-US">
                <a:solidFill>
                  <a:schemeClr val="tx1">
                    <a:lumMod val="75000"/>
                    <a:lumOff val="25000"/>
                  </a:schemeClr>
                </a:solidFill>
                <a:latin typeface="+mn-lt"/>
              </a:rPr>
              <a:t> </a:t>
            </a:r>
            <a:r>
              <a:rPr lang="en-US" altLang="en-US" i="1">
                <a:solidFill>
                  <a:schemeClr val="tx1">
                    <a:lumMod val="75000"/>
                    <a:lumOff val="25000"/>
                  </a:schemeClr>
                </a:solidFill>
                <a:latin typeface="+mn-lt"/>
              </a:rPr>
              <a:t>Tipo de cultivo</a:t>
            </a:r>
          </a:p>
          <a:p>
            <a:pPr lvl="3" defTabSz="914400" eaLnBrk="1" hangingPunct="1">
              <a:lnSpc>
                <a:spcPct val="90000"/>
              </a:lnSpc>
              <a:spcAft>
                <a:spcPts val="600"/>
              </a:spcAft>
              <a:buClr>
                <a:schemeClr val="accent1"/>
              </a:buClr>
              <a:buFont typeface="Calibri" panose="020F0502020204030204" pitchFamily="34" charset="0"/>
              <a:buChar char="ü"/>
            </a:pPr>
            <a:r>
              <a:rPr lang="en-US" altLang="en-US" i="1">
                <a:solidFill>
                  <a:schemeClr val="tx1">
                    <a:lumMod val="75000"/>
                    <a:lumOff val="25000"/>
                  </a:schemeClr>
                </a:solidFill>
                <a:latin typeface="+mn-lt"/>
              </a:rPr>
              <a:t>Productividad media </a:t>
            </a:r>
            <a:r>
              <a:rPr lang="en-US" altLang="en-US">
                <a:solidFill>
                  <a:schemeClr val="tx1">
                    <a:lumMod val="75000"/>
                    <a:lumOff val="25000"/>
                  </a:schemeClr>
                </a:solidFill>
                <a:latin typeface="+mn-lt"/>
              </a:rPr>
              <a:t>(como el precio de venta del cultivo es variable, se puede trabajar con ingresos y costes medios).</a:t>
            </a:r>
          </a:p>
          <a:p>
            <a:pPr lvl="3" defTabSz="914400" eaLnBrk="1" hangingPunct="1">
              <a:lnSpc>
                <a:spcPct val="90000"/>
              </a:lnSpc>
              <a:spcAft>
                <a:spcPts val="600"/>
              </a:spcAft>
              <a:buClr>
                <a:schemeClr val="accent1"/>
              </a:buClr>
              <a:buFont typeface="Calibri" panose="020F0502020204030204" pitchFamily="34" charset="0"/>
              <a:buChar char="ü"/>
            </a:pPr>
            <a:r>
              <a:rPr lang="en-US" altLang="en-US" i="1">
                <a:solidFill>
                  <a:schemeClr val="tx1">
                    <a:lumMod val="75000"/>
                    <a:lumOff val="25000"/>
                  </a:schemeClr>
                </a:solidFill>
                <a:latin typeface="+mn-lt"/>
              </a:rPr>
              <a:t>Localización </a:t>
            </a:r>
            <a:r>
              <a:rPr lang="en-US" altLang="en-US">
                <a:solidFill>
                  <a:schemeClr val="tx1">
                    <a:lumMod val="75000"/>
                    <a:lumOff val="25000"/>
                  </a:schemeClr>
                </a:solidFill>
                <a:latin typeface="+mn-lt"/>
              </a:rPr>
              <a:t>(efecto de suelo y del clima)</a:t>
            </a:r>
          </a:p>
          <a:p>
            <a:pPr lvl="3" defTabSz="914400" eaLnBrk="1" hangingPunct="1">
              <a:lnSpc>
                <a:spcPct val="90000"/>
              </a:lnSpc>
              <a:spcAft>
                <a:spcPts val="600"/>
              </a:spcAft>
              <a:buClr>
                <a:schemeClr val="accent1"/>
              </a:buClr>
              <a:buFont typeface="Calibri" panose="020F0502020204030204" pitchFamily="34" charset="0"/>
              <a:buChar char="ü"/>
            </a:pPr>
            <a:r>
              <a:rPr lang="en-US" altLang="en-US" i="1">
                <a:solidFill>
                  <a:schemeClr val="tx1">
                    <a:lumMod val="75000"/>
                    <a:lumOff val="25000"/>
                  </a:schemeClr>
                </a:solidFill>
                <a:latin typeface="+mn-lt"/>
              </a:rPr>
              <a:t>Estacionalidad</a:t>
            </a:r>
          </a:p>
          <a:p>
            <a:pPr lvl="3" defTabSz="914400" eaLnBrk="1" hangingPunct="1">
              <a:lnSpc>
                <a:spcPct val="90000"/>
              </a:lnSpc>
              <a:spcAft>
                <a:spcPts val="600"/>
              </a:spcAft>
              <a:buClr>
                <a:schemeClr val="accent1"/>
              </a:buClr>
              <a:buFont typeface="Calibri" panose="020F0502020204030204" pitchFamily="34" charset="0"/>
              <a:buChar char="ü"/>
            </a:pPr>
            <a:r>
              <a:rPr lang="en-US" altLang="en-US" i="1">
                <a:solidFill>
                  <a:schemeClr val="tx1">
                    <a:lumMod val="75000"/>
                    <a:lumOff val="25000"/>
                  </a:schemeClr>
                </a:solidFill>
                <a:latin typeface="+mn-lt"/>
              </a:rPr>
              <a:t>Fertirrigación</a:t>
            </a:r>
          </a:p>
          <a:p>
            <a:pPr lvl="1" defTabSz="914400" eaLnBrk="1" hangingPunct="1">
              <a:lnSpc>
                <a:spcPct val="90000"/>
              </a:lnSpc>
              <a:spcAft>
                <a:spcPts val="600"/>
              </a:spcAft>
              <a:buClr>
                <a:schemeClr val="accent1"/>
              </a:buClr>
              <a:buFont typeface="Calibri" panose="020F0502020204030204" pitchFamily="34" charset="0"/>
            </a:pPr>
            <a:endParaRPr lang="en-US" altLang="en-US">
              <a:solidFill>
                <a:schemeClr val="tx1">
                  <a:lumMod val="75000"/>
                  <a:lumOff val="25000"/>
                </a:schemeClr>
              </a:solidFill>
              <a:latin typeface="+mn-lt"/>
            </a:endParaRPr>
          </a:p>
        </p:txBody>
      </p:sp>
      <p:sp>
        <p:nvSpPr>
          <p:cNvPr id="65543" name="Rectangle 3">
            <a:extLst>
              <a:ext uri="{FF2B5EF4-FFF2-40B4-BE49-F238E27FC236}">
                <a16:creationId xmlns:a16="http://schemas.microsoft.com/office/drawing/2014/main" id="{C392035B-6D6C-4D75-8924-9F94C1B1DB1A}"/>
              </a:ext>
            </a:extLst>
          </p:cNvPr>
          <p:cNvSpPr>
            <a:spLocks noChangeArrowheads="1"/>
          </p:cNvSpPr>
          <p:nvPr/>
        </p:nvSpPr>
        <p:spPr bwMode="auto">
          <a:xfrm>
            <a:off x="952501" y="452398"/>
            <a:ext cx="184731" cy="38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s-AR" altLang="en-US" sz="1905"/>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9" name="Rectangle 75">
            <a:extLst>
              <a:ext uri="{FF2B5EF4-FFF2-40B4-BE49-F238E27FC236}">
                <a16:creationId xmlns:a16="http://schemas.microsoft.com/office/drawing/2014/main" id="{1B95C55F-4286-4A2A-A05E-2D274D82F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70" name="Rectangle 77">
            <a:extLst>
              <a:ext uri="{FF2B5EF4-FFF2-40B4-BE49-F238E27FC236}">
                <a16:creationId xmlns:a16="http://schemas.microsoft.com/office/drawing/2014/main" id="{EE2561D9-068B-4BC7-85F6-AE6A7C34B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6571" name="Straight Connector 79">
            <a:extLst>
              <a:ext uri="{FF2B5EF4-FFF2-40B4-BE49-F238E27FC236}">
                <a16:creationId xmlns:a16="http://schemas.microsoft.com/office/drawing/2014/main" id="{D61BACF2-0F18-493C-99AB-363E614710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66572" name="Rectangle 81">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66573" name="Rectangle 83">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66" name="Text Box 5">
            <a:extLst>
              <a:ext uri="{FF2B5EF4-FFF2-40B4-BE49-F238E27FC236}">
                <a16:creationId xmlns:a16="http://schemas.microsoft.com/office/drawing/2014/main" id="{1B472454-F0A5-4582-958F-1E201C416956}"/>
              </a:ext>
            </a:extLst>
          </p:cNvPr>
          <p:cNvSpPr txBox="1">
            <a:spLocks noChangeArrowheads="1"/>
          </p:cNvSpPr>
          <p:nvPr/>
        </p:nvSpPr>
        <p:spPr bwMode="auto">
          <a:xfrm>
            <a:off x="492370" y="605896"/>
            <a:ext cx="3084844"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r>
              <a:rPr lang="en-US" altLang="en-US" sz="3600" spc="-50">
                <a:solidFill>
                  <a:srgbClr val="FFFFFF"/>
                </a:solidFill>
                <a:latin typeface="+mj-lt"/>
                <a:ea typeface="+mj-ea"/>
                <a:cs typeface="+mj-cs"/>
              </a:rPr>
              <a:t>El valor del agua como coste marginal</a:t>
            </a:r>
          </a:p>
        </p:txBody>
      </p:sp>
      <p:sp>
        <p:nvSpPr>
          <p:cNvPr id="66574" name="Rectangle 85">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64" name="Text Box 3">
            <a:extLst>
              <a:ext uri="{FF2B5EF4-FFF2-40B4-BE49-F238E27FC236}">
                <a16:creationId xmlns:a16="http://schemas.microsoft.com/office/drawing/2014/main" id="{3A7D148C-2B09-4ABD-94A5-FCD386748F6D}"/>
              </a:ext>
            </a:extLst>
          </p:cNvPr>
          <p:cNvSpPr txBox="1">
            <a:spLocks noChangeArrowheads="1"/>
          </p:cNvSpPr>
          <p:nvPr/>
        </p:nvSpPr>
        <p:spPr bwMode="auto">
          <a:xfrm>
            <a:off x="4742016" y="605896"/>
            <a:ext cx="6413663"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0" tIns="45720" rIns="0" bIns="45720" rtlCol="0" anchor="ctr">
            <a:normAutofit/>
          </a:bodyPr>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lvl="1" defTabSz="914400" eaLnBrk="1" hangingPunct="1">
              <a:lnSpc>
                <a:spcPct val="90000"/>
              </a:lnSpc>
              <a:spcAft>
                <a:spcPts val="600"/>
              </a:spcAft>
              <a:buClr>
                <a:schemeClr val="accent1"/>
              </a:buClr>
              <a:buFont typeface="Calibri" panose="020F0502020204030204" pitchFamily="34" charset="0"/>
            </a:pPr>
            <a:r>
              <a:rPr lang="en-US" altLang="en-US" b="1" u="sng">
                <a:solidFill>
                  <a:schemeClr val="tx1">
                    <a:lumMod val="75000"/>
                    <a:lumOff val="25000"/>
                  </a:schemeClr>
                </a:solidFill>
                <a:latin typeface="+mn-lt"/>
              </a:rPr>
              <a:t>El valor Subjetivo como variable estocástica</a:t>
            </a:r>
          </a:p>
          <a:p>
            <a:pPr lvl="1" defTabSz="914400" eaLnBrk="1" hangingPunct="1">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latin typeface="+mn-lt"/>
              </a:rPr>
              <a:t>Los rendimientos varían en función de la pluviometría y al aporte de agua por riego.</a:t>
            </a:r>
          </a:p>
          <a:p>
            <a:pPr lvl="1" defTabSz="914400" eaLnBrk="1" hangingPunct="1">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latin typeface="+mn-lt"/>
              </a:rPr>
              <a:t>Como los procesos meteorológicos son procesos estocásticos, el valor del agua de riego podrá calcularse como una función de probabilidad.</a:t>
            </a:r>
          </a:p>
          <a:p>
            <a:pPr lvl="1" defTabSz="914400" eaLnBrk="1" hangingPunct="1">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latin typeface="+mn-lt"/>
              </a:rPr>
              <a:t>El valor del agua de riego será mayor en los años d sequía, estará en valores medios en años normales y será menor en los años muy lluviosos.</a:t>
            </a:r>
          </a:p>
          <a:p>
            <a:pPr lvl="1" defTabSz="914400" eaLnBrk="1" hangingPunct="1">
              <a:lnSpc>
                <a:spcPct val="90000"/>
              </a:lnSpc>
              <a:spcAft>
                <a:spcPts val="600"/>
              </a:spcAft>
              <a:buClr>
                <a:schemeClr val="accent1"/>
              </a:buClr>
              <a:buFont typeface="Calibri" panose="020F0502020204030204" pitchFamily="34" charset="0"/>
            </a:pPr>
            <a:endParaRPr lang="en-US" altLang="en-US">
              <a:solidFill>
                <a:schemeClr val="tx1">
                  <a:lumMod val="75000"/>
                  <a:lumOff val="25000"/>
                </a:schemeClr>
              </a:solidFill>
              <a:latin typeface="+mn-lt"/>
            </a:endParaRPr>
          </a:p>
        </p:txBody>
      </p:sp>
      <p:sp>
        <p:nvSpPr>
          <p:cNvPr id="66567" name="Rectangle 3">
            <a:extLst>
              <a:ext uri="{FF2B5EF4-FFF2-40B4-BE49-F238E27FC236}">
                <a16:creationId xmlns:a16="http://schemas.microsoft.com/office/drawing/2014/main" id="{D2B4D526-7998-4F0C-A943-A418467650E2}"/>
              </a:ext>
            </a:extLst>
          </p:cNvPr>
          <p:cNvSpPr>
            <a:spLocks noChangeArrowheads="1"/>
          </p:cNvSpPr>
          <p:nvPr/>
        </p:nvSpPr>
        <p:spPr bwMode="auto">
          <a:xfrm>
            <a:off x="952501" y="452398"/>
            <a:ext cx="184731" cy="38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s-AR" altLang="en-US" sz="1905"/>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1DFE635C-C432-47DA-AEAB-A593345CB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79FBF3D3-2448-4FF3-B57B-852CB3B851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a:extLst>
              <a:ext uri="{FF2B5EF4-FFF2-40B4-BE49-F238E27FC236}">
                <a16:creationId xmlns:a16="http://schemas.microsoft.com/office/drawing/2014/main" id="{E040C66D-4F1C-4AC9-9214-C9E6DA54AA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9" name="Rectangle 78">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88" name="Text Box 3">
            <a:extLst>
              <a:ext uri="{FF2B5EF4-FFF2-40B4-BE49-F238E27FC236}">
                <a16:creationId xmlns:a16="http://schemas.microsoft.com/office/drawing/2014/main" id="{59293D85-CA83-4D10-9455-FA1654AD7F13}"/>
              </a:ext>
            </a:extLst>
          </p:cNvPr>
          <p:cNvSpPr txBox="1">
            <a:spLocks noChangeArrowheads="1"/>
          </p:cNvSpPr>
          <p:nvPr/>
        </p:nvSpPr>
        <p:spPr bwMode="auto">
          <a:xfrm>
            <a:off x="1097280" y="758952"/>
            <a:ext cx="5447663" cy="389216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b">
            <a:normAutofit fontScale="92500" lnSpcReduction="10000"/>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r>
              <a:rPr lang="en-US" altLang="en-US" sz="5600" spc="-50" dirty="0">
                <a:solidFill>
                  <a:schemeClr val="tx1">
                    <a:lumMod val="85000"/>
                    <a:lumOff val="15000"/>
                  </a:schemeClr>
                </a:solidFill>
                <a:latin typeface="+mj-lt"/>
                <a:ea typeface="+mj-ea"/>
                <a:cs typeface="+mj-cs"/>
              </a:rPr>
              <a:t>EL VALOR DEL AGUA MEDIANTE LA ESTIMACIÓN DE LA INVERSIÓN PARA EL AHORRO. </a:t>
            </a:r>
          </a:p>
          <a:p>
            <a:pPr defTabSz="914400" eaLnBrk="1" hangingPunct="1">
              <a:lnSpc>
                <a:spcPct val="85000"/>
              </a:lnSpc>
              <a:spcBef>
                <a:spcPct val="0"/>
              </a:spcBef>
              <a:spcAft>
                <a:spcPts val="600"/>
              </a:spcAft>
            </a:pPr>
            <a:r>
              <a:rPr lang="en-US" altLang="en-US" sz="5600" spc="-50" dirty="0">
                <a:solidFill>
                  <a:schemeClr val="tx1">
                    <a:lumMod val="85000"/>
                    <a:lumOff val="15000"/>
                  </a:schemeClr>
                </a:solidFill>
                <a:latin typeface="+mj-lt"/>
                <a:ea typeface="+mj-ea"/>
                <a:cs typeface="+mj-cs"/>
              </a:rPr>
              <a:t>CAPITULO 7</a:t>
            </a:r>
          </a:p>
        </p:txBody>
      </p:sp>
      <p:sp>
        <p:nvSpPr>
          <p:cNvPr id="81" name="Rectangle 80">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Rectangle 82">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 name="Picture 1">
            <a:extLst>
              <a:ext uri="{FF2B5EF4-FFF2-40B4-BE49-F238E27FC236}">
                <a16:creationId xmlns:a16="http://schemas.microsoft.com/office/drawing/2014/main" id="{3FCBF9F8-B4FD-4174-8CBA-DFF2286F6B0B}"/>
              </a:ext>
            </a:extLst>
          </p:cNvPr>
          <p:cNvPicPr>
            <a:picLocks noChangeAspect="1"/>
          </p:cNvPicPr>
          <p:nvPr/>
        </p:nvPicPr>
        <p:blipFill>
          <a:blip r:embed="rId3"/>
          <a:stretch>
            <a:fillRect/>
          </a:stretch>
        </p:blipFill>
        <p:spPr>
          <a:xfrm>
            <a:off x="7655272" y="1350492"/>
            <a:ext cx="3767923" cy="2191547"/>
          </a:xfrm>
          <a:prstGeom prst="rect">
            <a:avLst/>
          </a:prstGeom>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F53311A5-99DE-4393-9A6A-668B1A50F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A4927983-BFBD-4CAA-A34E-2D3486ACF1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193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1" name="Straight Connector 80">
            <a:extLst>
              <a:ext uri="{FF2B5EF4-FFF2-40B4-BE49-F238E27FC236}">
                <a16:creationId xmlns:a16="http://schemas.microsoft.com/office/drawing/2014/main" id="{B40DF401-E6F0-4EFD-8C5C-6847352084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8614" name="Text Box 5">
            <a:extLst>
              <a:ext uri="{FF2B5EF4-FFF2-40B4-BE49-F238E27FC236}">
                <a16:creationId xmlns:a16="http://schemas.microsoft.com/office/drawing/2014/main" id="{CEB00EAB-A599-4C29-ADBF-14571161431C}"/>
              </a:ext>
            </a:extLst>
          </p:cNvPr>
          <p:cNvSpPr txBox="1">
            <a:spLocks noChangeArrowheads="1"/>
          </p:cNvSpPr>
          <p:nvPr/>
        </p:nvSpPr>
        <p:spPr bwMode="auto">
          <a:xfrm>
            <a:off x="1097280" y="286603"/>
            <a:ext cx="10058400" cy="145075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b">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r>
              <a:rPr lang="en-US" altLang="en-US" sz="4800" spc="-50">
                <a:solidFill>
                  <a:schemeClr val="tx1">
                    <a:lumMod val="75000"/>
                    <a:lumOff val="25000"/>
                  </a:schemeClr>
                </a:solidFill>
                <a:latin typeface="+mj-lt"/>
                <a:ea typeface="+mj-ea"/>
                <a:cs typeface="+mj-cs"/>
              </a:rPr>
              <a:t>El valor del agua como coste marginal</a:t>
            </a:r>
          </a:p>
        </p:txBody>
      </p:sp>
      <p:sp>
        <p:nvSpPr>
          <p:cNvPr id="68615" name="Rectangle 3">
            <a:extLst>
              <a:ext uri="{FF2B5EF4-FFF2-40B4-BE49-F238E27FC236}">
                <a16:creationId xmlns:a16="http://schemas.microsoft.com/office/drawing/2014/main" id="{290146C7-8C62-47A5-8CE7-3CEFE5FD3E8E}"/>
              </a:ext>
            </a:extLst>
          </p:cNvPr>
          <p:cNvSpPr>
            <a:spLocks noChangeArrowheads="1"/>
          </p:cNvSpPr>
          <p:nvPr/>
        </p:nvSpPr>
        <p:spPr bwMode="auto">
          <a:xfrm>
            <a:off x="952501" y="452398"/>
            <a:ext cx="184731" cy="38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s-AR" altLang="en-US" sz="1905"/>
          </a:p>
        </p:txBody>
      </p:sp>
      <p:graphicFrame>
        <p:nvGraphicFramePr>
          <p:cNvPr id="68617" name="Text Box 3">
            <a:extLst>
              <a:ext uri="{FF2B5EF4-FFF2-40B4-BE49-F238E27FC236}">
                <a16:creationId xmlns:a16="http://schemas.microsoft.com/office/drawing/2014/main" id="{9A0EEB0A-20E2-4D8A-8641-490FDE52A2AB}"/>
              </a:ext>
            </a:extLst>
          </p:cNvPr>
          <p:cNvGraphicFramePr/>
          <p:nvPr>
            <p:extLst>
              <p:ext uri="{D42A27DB-BD31-4B8C-83A1-F6EECF244321}">
                <p14:modId xmlns:p14="http://schemas.microsoft.com/office/powerpoint/2010/main" val="1774787907"/>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F53311A5-99DE-4393-9A6A-668B1A50F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A4927983-BFBD-4CAA-A34E-2D3486ACF1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193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1" name="Straight Connector 80">
            <a:extLst>
              <a:ext uri="{FF2B5EF4-FFF2-40B4-BE49-F238E27FC236}">
                <a16:creationId xmlns:a16="http://schemas.microsoft.com/office/drawing/2014/main" id="{B40DF401-E6F0-4EFD-8C5C-6847352084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3" name="Rectangle 82">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38" name="Text Box 5">
            <a:extLst>
              <a:ext uri="{FF2B5EF4-FFF2-40B4-BE49-F238E27FC236}">
                <a16:creationId xmlns:a16="http://schemas.microsoft.com/office/drawing/2014/main" id="{BFCF40A1-FFFF-4BF1-B009-8FDC2A3A225A}"/>
              </a:ext>
            </a:extLst>
          </p:cNvPr>
          <p:cNvSpPr txBox="1">
            <a:spLocks noChangeArrowheads="1"/>
          </p:cNvSpPr>
          <p:nvPr/>
        </p:nvSpPr>
        <p:spPr bwMode="auto">
          <a:xfrm>
            <a:off x="492370" y="516835"/>
            <a:ext cx="3084844" cy="57728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r>
              <a:rPr lang="en-US" altLang="en-US" sz="3600" spc="-50">
                <a:solidFill>
                  <a:srgbClr val="FFFFFF"/>
                </a:solidFill>
                <a:latin typeface="+mj-lt"/>
                <a:ea typeface="+mj-ea"/>
                <a:cs typeface="+mj-cs"/>
              </a:rPr>
              <a:t>El valor del agua como coste marginal</a:t>
            </a:r>
          </a:p>
        </p:txBody>
      </p:sp>
      <p:sp>
        <p:nvSpPr>
          <p:cNvPr id="87" name="Rectangle 86">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39" name="Rectangle 3">
            <a:extLst>
              <a:ext uri="{FF2B5EF4-FFF2-40B4-BE49-F238E27FC236}">
                <a16:creationId xmlns:a16="http://schemas.microsoft.com/office/drawing/2014/main" id="{0E7A535C-51CC-444A-B442-A3BA6CAC5210}"/>
              </a:ext>
            </a:extLst>
          </p:cNvPr>
          <p:cNvSpPr>
            <a:spLocks noChangeArrowheads="1"/>
          </p:cNvSpPr>
          <p:nvPr/>
        </p:nvSpPr>
        <p:spPr bwMode="auto">
          <a:xfrm>
            <a:off x="952501" y="452398"/>
            <a:ext cx="184731" cy="38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s-AR" altLang="en-US" sz="1905"/>
          </a:p>
        </p:txBody>
      </p:sp>
      <p:graphicFrame>
        <p:nvGraphicFramePr>
          <p:cNvPr id="69641" name="Text Box 3">
            <a:extLst>
              <a:ext uri="{FF2B5EF4-FFF2-40B4-BE49-F238E27FC236}">
                <a16:creationId xmlns:a16="http://schemas.microsoft.com/office/drawing/2014/main" id="{39B25411-1A33-4A63-A1A0-7AECBA03C0BF}"/>
              </a:ext>
            </a:extLst>
          </p:cNvPr>
          <p:cNvGraphicFramePr/>
          <p:nvPr>
            <p:extLst>
              <p:ext uri="{D42A27DB-BD31-4B8C-83A1-F6EECF244321}">
                <p14:modId xmlns:p14="http://schemas.microsoft.com/office/powerpoint/2010/main" val="3856323295"/>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1B95C55F-4286-4A2A-A05E-2D274D82F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Rectangle 77">
            <a:extLst>
              <a:ext uri="{FF2B5EF4-FFF2-40B4-BE49-F238E27FC236}">
                <a16:creationId xmlns:a16="http://schemas.microsoft.com/office/drawing/2014/main" id="{EE2561D9-068B-4BC7-85F6-AE6A7C34B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0" name="Straight Connector 79">
            <a:extLst>
              <a:ext uri="{FF2B5EF4-FFF2-40B4-BE49-F238E27FC236}">
                <a16:creationId xmlns:a16="http://schemas.microsoft.com/office/drawing/2014/main" id="{D61BACF2-0F18-493C-99AB-363E614710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2" name="Rectangle 81">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662" name="Text Box 5">
            <a:extLst>
              <a:ext uri="{FF2B5EF4-FFF2-40B4-BE49-F238E27FC236}">
                <a16:creationId xmlns:a16="http://schemas.microsoft.com/office/drawing/2014/main" id="{1B10D41C-C089-47EC-B267-71928434C4FC}"/>
              </a:ext>
            </a:extLst>
          </p:cNvPr>
          <p:cNvSpPr txBox="1">
            <a:spLocks noChangeArrowheads="1"/>
          </p:cNvSpPr>
          <p:nvPr/>
        </p:nvSpPr>
        <p:spPr bwMode="auto">
          <a:xfrm>
            <a:off x="492370" y="605896"/>
            <a:ext cx="3084844"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r>
              <a:rPr lang="en-US" altLang="en-US" sz="3600" spc="-50">
                <a:solidFill>
                  <a:srgbClr val="FFFFFF"/>
                </a:solidFill>
                <a:latin typeface="+mj-lt"/>
                <a:ea typeface="+mj-ea"/>
                <a:cs typeface="+mj-cs"/>
              </a:rPr>
              <a:t>El valor del agua como coste marginal</a:t>
            </a:r>
          </a:p>
        </p:txBody>
      </p:sp>
      <p:sp>
        <p:nvSpPr>
          <p:cNvPr id="86" name="Rectangle 85">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660" name="Text Box 3">
            <a:extLst>
              <a:ext uri="{FF2B5EF4-FFF2-40B4-BE49-F238E27FC236}">
                <a16:creationId xmlns:a16="http://schemas.microsoft.com/office/drawing/2014/main" id="{61D09AB7-D8D3-4944-A19E-57C71EF8E3EF}"/>
              </a:ext>
            </a:extLst>
          </p:cNvPr>
          <p:cNvSpPr txBox="1">
            <a:spLocks noChangeArrowheads="1"/>
          </p:cNvSpPr>
          <p:nvPr/>
        </p:nvSpPr>
        <p:spPr bwMode="auto">
          <a:xfrm>
            <a:off x="4742016" y="605896"/>
            <a:ext cx="6413663"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0" tIns="45720" rIns="0" bIns="45720" rtlCol="0" anchor="ctr">
            <a:normAutofit/>
          </a:bodyPr>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lvl="1" defTabSz="914400" eaLnBrk="1" hangingPunct="1">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latin typeface="+mn-lt"/>
              </a:rPr>
              <a:t>Modalidad de la distribución:</a:t>
            </a:r>
          </a:p>
          <a:p>
            <a:pPr lvl="3" defTabSz="914400" eaLnBrk="1" hangingPunct="1">
              <a:lnSpc>
                <a:spcPct val="90000"/>
              </a:lnSpc>
              <a:spcAft>
                <a:spcPts val="600"/>
              </a:spcAft>
              <a:buClr>
                <a:schemeClr val="accent1"/>
              </a:buClr>
              <a:buFont typeface="Calibri" panose="020F0502020204030204" pitchFamily="34" charset="0"/>
              <a:buChar char="ü"/>
            </a:pPr>
            <a:r>
              <a:rPr lang="en-US" altLang="en-US">
                <a:solidFill>
                  <a:schemeClr val="tx1">
                    <a:lumMod val="75000"/>
                    <a:lumOff val="25000"/>
                  </a:schemeClr>
                </a:solidFill>
                <a:latin typeface="+mn-lt"/>
              </a:rPr>
              <a:t>Riego por inundación</a:t>
            </a:r>
          </a:p>
          <a:p>
            <a:pPr lvl="3" defTabSz="914400" eaLnBrk="1" hangingPunct="1">
              <a:lnSpc>
                <a:spcPct val="90000"/>
              </a:lnSpc>
              <a:spcAft>
                <a:spcPts val="600"/>
              </a:spcAft>
              <a:buClr>
                <a:schemeClr val="accent1"/>
              </a:buClr>
              <a:buFont typeface="Calibri" panose="020F0502020204030204" pitchFamily="34" charset="0"/>
              <a:buChar char="ü"/>
            </a:pPr>
            <a:r>
              <a:rPr lang="en-US" altLang="en-US">
                <a:solidFill>
                  <a:schemeClr val="tx1">
                    <a:lumMod val="75000"/>
                    <a:lumOff val="25000"/>
                  </a:schemeClr>
                </a:solidFill>
                <a:latin typeface="+mn-lt"/>
              </a:rPr>
              <a:t>Riego por surcos</a:t>
            </a:r>
          </a:p>
          <a:p>
            <a:pPr lvl="3" defTabSz="914400" eaLnBrk="1" hangingPunct="1">
              <a:lnSpc>
                <a:spcPct val="90000"/>
              </a:lnSpc>
              <a:spcAft>
                <a:spcPts val="600"/>
              </a:spcAft>
              <a:buClr>
                <a:schemeClr val="accent1"/>
              </a:buClr>
              <a:buFont typeface="Calibri" panose="020F0502020204030204" pitchFamily="34" charset="0"/>
              <a:buChar char="ü"/>
            </a:pPr>
            <a:r>
              <a:rPr lang="en-US" altLang="en-US">
                <a:solidFill>
                  <a:schemeClr val="tx1">
                    <a:lumMod val="75000"/>
                    <a:lumOff val="25000"/>
                  </a:schemeClr>
                </a:solidFill>
                <a:latin typeface="+mn-lt"/>
              </a:rPr>
              <a:t>Riego por aspersión</a:t>
            </a:r>
          </a:p>
          <a:p>
            <a:pPr lvl="3" defTabSz="914400" eaLnBrk="1" hangingPunct="1">
              <a:lnSpc>
                <a:spcPct val="90000"/>
              </a:lnSpc>
              <a:spcAft>
                <a:spcPts val="600"/>
              </a:spcAft>
              <a:buClr>
                <a:schemeClr val="accent1"/>
              </a:buClr>
              <a:buFont typeface="Calibri" panose="020F0502020204030204" pitchFamily="34" charset="0"/>
              <a:buChar char="ü"/>
            </a:pPr>
            <a:r>
              <a:rPr lang="en-US" altLang="en-US">
                <a:solidFill>
                  <a:schemeClr val="tx1">
                    <a:lumMod val="75000"/>
                    <a:lumOff val="25000"/>
                  </a:schemeClr>
                </a:solidFill>
                <a:latin typeface="+mn-lt"/>
              </a:rPr>
              <a:t>Riego por goteo</a:t>
            </a:r>
          </a:p>
          <a:p>
            <a:pPr lvl="3" defTabSz="914400" eaLnBrk="1" hangingPunct="1">
              <a:lnSpc>
                <a:spcPct val="90000"/>
              </a:lnSpc>
              <a:spcAft>
                <a:spcPts val="600"/>
              </a:spcAft>
              <a:buClr>
                <a:schemeClr val="accent1"/>
              </a:buClr>
              <a:buFont typeface="Calibri" panose="020F0502020204030204" pitchFamily="34" charset="0"/>
              <a:buChar char="ü"/>
            </a:pPr>
            <a:r>
              <a:rPr lang="en-US" altLang="en-US">
                <a:solidFill>
                  <a:schemeClr val="tx1">
                    <a:lumMod val="75000"/>
                    <a:lumOff val="25000"/>
                  </a:schemeClr>
                </a:solidFill>
                <a:latin typeface="+mn-lt"/>
              </a:rPr>
              <a:t>Riego subterráneo o subirrigación</a:t>
            </a:r>
          </a:p>
          <a:p>
            <a:pPr lvl="1" defTabSz="914400" eaLnBrk="1" hangingPunct="1">
              <a:lnSpc>
                <a:spcPct val="90000"/>
              </a:lnSpc>
              <a:spcAft>
                <a:spcPts val="600"/>
              </a:spcAft>
              <a:buClr>
                <a:schemeClr val="accent1"/>
              </a:buClr>
              <a:buFont typeface="Calibri" panose="020F0502020204030204" pitchFamily="34" charset="0"/>
            </a:pPr>
            <a:endParaRPr lang="en-US" altLang="en-US">
              <a:solidFill>
                <a:schemeClr val="tx1">
                  <a:lumMod val="75000"/>
                  <a:lumOff val="25000"/>
                </a:schemeClr>
              </a:solidFill>
              <a:latin typeface="+mn-lt"/>
            </a:endParaRPr>
          </a:p>
        </p:txBody>
      </p:sp>
      <p:sp>
        <p:nvSpPr>
          <p:cNvPr id="70663" name="Rectangle 3">
            <a:extLst>
              <a:ext uri="{FF2B5EF4-FFF2-40B4-BE49-F238E27FC236}">
                <a16:creationId xmlns:a16="http://schemas.microsoft.com/office/drawing/2014/main" id="{0DB82816-4B4E-467F-8A8E-26CA98107374}"/>
              </a:ext>
            </a:extLst>
          </p:cNvPr>
          <p:cNvSpPr>
            <a:spLocks noChangeArrowheads="1"/>
          </p:cNvSpPr>
          <p:nvPr/>
        </p:nvSpPr>
        <p:spPr bwMode="auto">
          <a:xfrm>
            <a:off x="952501" y="452398"/>
            <a:ext cx="184731" cy="38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s-AR" altLang="en-US" sz="1905"/>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F53311A5-99DE-4393-9A6A-668B1A50F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A4927983-BFBD-4CAA-A34E-2D3486ACF1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193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1" name="Straight Connector 80">
            <a:extLst>
              <a:ext uri="{FF2B5EF4-FFF2-40B4-BE49-F238E27FC236}">
                <a16:creationId xmlns:a16="http://schemas.microsoft.com/office/drawing/2014/main" id="{B40DF401-E6F0-4EFD-8C5C-6847352084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3" name="Rectangle 82">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686" name="Text Box 5">
            <a:extLst>
              <a:ext uri="{FF2B5EF4-FFF2-40B4-BE49-F238E27FC236}">
                <a16:creationId xmlns:a16="http://schemas.microsoft.com/office/drawing/2014/main" id="{D7DA0E9B-D2F7-4BE7-AEA6-961FC4D63908}"/>
              </a:ext>
            </a:extLst>
          </p:cNvPr>
          <p:cNvSpPr txBox="1">
            <a:spLocks noChangeArrowheads="1"/>
          </p:cNvSpPr>
          <p:nvPr/>
        </p:nvSpPr>
        <p:spPr bwMode="auto">
          <a:xfrm>
            <a:off x="492370" y="516835"/>
            <a:ext cx="3084844" cy="57728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r>
              <a:rPr lang="en-US" altLang="en-US" sz="3600" spc="-50">
                <a:solidFill>
                  <a:srgbClr val="FFFFFF"/>
                </a:solidFill>
                <a:latin typeface="+mj-lt"/>
                <a:ea typeface="+mj-ea"/>
                <a:cs typeface="+mj-cs"/>
              </a:rPr>
              <a:t>El valor del agua como coste marginal</a:t>
            </a:r>
          </a:p>
        </p:txBody>
      </p:sp>
      <p:sp>
        <p:nvSpPr>
          <p:cNvPr id="87" name="Rectangle 86">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687" name="Rectangle 3">
            <a:extLst>
              <a:ext uri="{FF2B5EF4-FFF2-40B4-BE49-F238E27FC236}">
                <a16:creationId xmlns:a16="http://schemas.microsoft.com/office/drawing/2014/main" id="{1CAB03ED-7310-48A8-838E-BF9BA8326E75}"/>
              </a:ext>
            </a:extLst>
          </p:cNvPr>
          <p:cNvSpPr>
            <a:spLocks noChangeArrowheads="1"/>
          </p:cNvSpPr>
          <p:nvPr/>
        </p:nvSpPr>
        <p:spPr bwMode="auto">
          <a:xfrm>
            <a:off x="952501" y="452398"/>
            <a:ext cx="184731" cy="38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s-AR" altLang="en-US" sz="1905"/>
          </a:p>
        </p:txBody>
      </p:sp>
      <p:graphicFrame>
        <p:nvGraphicFramePr>
          <p:cNvPr id="71689" name="Text Box 3">
            <a:extLst>
              <a:ext uri="{FF2B5EF4-FFF2-40B4-BE49-F238E27FC236}">
                <a16:creationId xmlns:a16="http://schemas.microsoft.com/office/drawing/2014/main" id="{A23EAA3C-219A-4DE1-8A63-3F288670C135}"/>
              </a:ext>
            </a:extLst>
          </p:cNvPr>
          <p:cNvGraphicFramePr/>
          <p:nvPr>
            <p:extLst>
              <p:ext uri="{D42A27DB-BD31-4B8C-83A1-F6EECF244321}">
                <p14:modId xmlns:p14="http://schemas.microsoft.com/office/powerpoint/2010/main" val="2444975654"/>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13" name="Rectangle 75">
            <a:extLst>
              <a:ext uri="{FF2B5EF4-FFF2-40B4-BE49-F238E27FC236}">
                <a16:creationId xmlns:a16="http://schemas.microsoft.com/office/drawing/2014/main" id="{1B95C55F-4286-4A2A-A05E-2D274D82F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714" name="Rectangle 77">
            <a:extLst>
              <a:ext uri="{FF2B5EF4-FFF2-40B4-BE49-F238E27FC236}">
                <a16:creationId xmlns:a16="http://schemas.microsoft.com/office/drawing/2014/main" id="{EE2561D9-068B-4BC7-85F6-AE6A7C34B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2715" name="Straight Connector 79">
            <a:extLst>
              <a:ext uri="{FF2B5EF4-FFF2-40B4-BE49-F238E27FC236}">
                <a16:creationId xmlns:a16="http://schemas.microsoft.com/office/drawing/2014/main" id="{D61BACF2-0F18-493C-99AB-363E614710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2716" name="Rectangle 81">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2717" name="Rectangle 83">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710" name="Text Box 5">
            <a:extLst>
              <a:ext uri="{FF2B5EF4-FFF2-40B4-BE49-F238E27FC236}">
                <a16:creationId xmlns:a16="http://schemas.microsoft.com/office/drawing/2014/main" id="{C1CEB5D2-F389-4FD4-A0D3-D313DFD7153F}"/>
              </a:ext>
            </a:extLst>
          </p:cNvPr>
          <p:cNvSpPr txBox="1">
            <a:spLocks noChangeArrowheads="1"/>
          </p:cNvSpPr>
          <p:nvPr/>
        </p:nvSpPr>
        <p:spPr bwMode="auto">
          <a:xfrm>
            <a:off x="492370" y="605896"/>
            <a:ext cx="3084844"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r>
              <a:rPr lang="en-US" altLang="en-US" sz="3600" spc="-50">
                <a:solidFill>
                  <a:srgbClr val="FFFFFF"/>
                </a:solidFill>
                <a:latin typeface="+mj-lt"/>
                <a:ea typeface="+mj-ea"/>
                <a:cs typeface="+mj-cs"/>
              </a:rPr>
              <a:t>El valor del agua como coste marginal</a:t>
            </a:r>
          </a:p>
        </p:txBody>
      </p:sp>
      <p:sp>
        <p:nvSpPr>
          <p:cNvPr id="72718" name="Rectangle 85">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708" name="Text Box 3">
            <a:extLst>
              <a:ext uri="{FF2B5EF4-FFF2-40B4-BE49-F238E27FC236}">
                <a16:creationId xmlns:a16="http://schemas.microsoft.com/office/drawing/2014/main" id="{88DFEC8C-F23F-401D-8876-82BC32090C02}"/>
              </a:ext>
            </a:extLst>
          </p:cNvPr>
          <p:cNvSpPr txBox="1">
            <a:spLocks noChangeArrowheads="1"/>
          </p:cNvSpPr>
          <p:nvPr/>
        </p:nvSpPr>
        <p:spPr bwMode="auto">
          <a:xfrm>
            <a:off x="4742016" y="605896"/>
            <a:ext cx="6413663"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0" tIns="45720" rIns="0" bIns="45720" rtlCol="0" anchor="ctr">
            <a:normAutofit/>
          </a:bodyPr>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lvl="1" defTabSz="914400" eaLnBrk="1" hangingPunct="1">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latin typeface="+mn-lt"/>
              </a:rPr>
              <a:t>Las nuevas tecnologías de riego suponen mayor eficiencia.</a:t>
            </a:r>
          </a:p>
          <a:p>
            <a:pPr lvl="1" defTabSz="914400" eaLnBrk="1" hangingPunct="1">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latin typeface="+mn-lt"/>
              </a:rPr>
              <a:t>Los motivos que impulsan estos cambios son:</a:t>
            </a:r>
          </a:p>
          <a:p>
            <a:pPr lvl="1" defTabSz="914400" eaLnBrk="1" hangingPunct="1">
              <a:lnSpc>
                <a:spcPct val="90000"/>
              </a:lnSpc>
              <a:spcAft>
                <a:spcPts val="600"/>
              </a:spcAft>
              <a:buClr>
                <a:schemeClr val="accent1"/>
              </a:buClr>
              <a:buFont typeface="Calibri" panose="020F0502020204030204" pitchFamily="34" charset="0"/>
              <a:buChar char="ü"/>
            </a:pPr>
            <a:r>
              <a:rPr lang="en-US" altLang="en-US">
                <a:solidFill>
                  <a:schemeClr val="tx1">
                    <a:lumMod val="75000"/>
                    <a:lumOff val="25000"/>
                  </a:schemeClr>
                </a:solidFill>
                <a:latin typeface="+mn-lt"/>
              </a:rPr>
              <a:t>Precios de agua altos y cultivos de alto valor</a:t>
            </a:r>
          </a:p>
          <a:p>
            <a:pPr lvl="1" defTabSz="914400" eaLnBrk="1" hangingPunct="1">
              <a:lnSpc>
                <a:spcPct val="90000"/>
              </a:lnSpc>
              <a:spcAft>
                <a:spcPts val="600"/>
              </a:spcAft>
              <a:buClr>
                <a:schemeClr val="accent1"/>
              </a:buClr>
              <a:buFont typeface="Calibri" panose="020F0502020204030204" pitchFamily="34" charset="0"/>
              <a:buChar char="ü"/>
            </a:pPr>
            <a:r>
              <a:rPr lang="en-US" altLang="en-US">
                <a:solidFill>
                  <a:schemeClr val="tx1">
                    <a:lumMod val="75000"/>
                    <a:lumOff val="25000"/>
                  </a:schemeClr>
                </a:solidFill>
                <a:latin typeface="+mn-lt"/>
              </a:rPr>
              <a:t>Suelos de mala calidad (a menor calidad de suelo mayor necesidad de agua para obtener la misma producción)</a:t>
            </a:r>
          </a:p>
          <a:p>
            <a:pPr lvl="1" defTabSz="914400" eaLnBrk="1" hangingPunct="1">
              <a:lnSpc>
                <a:spcPct val="90000"/>
              </a:lnSpc>
              <a:spcAft>
                <a:spcPts val="600"/>
              </a:spcAft>
              <a:buClr>
                <a:schemeClr val="accent1"/>
              </a:buClr>
              <a:buFont typeface="Calibri" panose="020F0502020204030204" pitchFamily="34" charset="0"/>
              <a:buChar char="ü"/>
            </a:pPr>
            <a:r>
              <a:rPr lang="en-US" altLang="en-US">
                <a:solidFill>
                  <a:schemeClr val="tx1">
                    <a:lumMod val="75000"/>
                    <a:lumOff val="25000"/>
                  </a:schemeClr>
                </a:solidFill>
                <a:latin typeface="+mn-lt"/>
              </a:rPr>
              <a:t>Salinidad del agua (las nuevas tecnologías mejoran la calidad del agua )</a:t>
            </a:r>
          </a:p>
          <a:p>
            <a:pPr lvl="1" defTabSz="914400" eaLnBrk="1" hangingPunct="1">
              <a:lnSpc>
                <a:spcPct val="90000"/>
              </a:lnSpc>
              <a:spcAft>
                <a:spcPts val="600"/>
              </a:spcAft>
              <a:buClr>
                <a:schemeClr val="accent1"/>
              </a:buClr>
              <a:buFont typeface="Calibri" panose="020F0502020204030204" pitchFamily="34" charset="0"/>
              <a:buChar char="ü"/>
            </a:pPr>
            <a:r>
              <a:rPr lang="en-US" altLang="en-US">
                <a:solidFill>
                  <a:schemeClr val="tx1">
                    <a:lumMod val="75000"/>
                    <a:lumOff val="25000"/>
                  </a:schemeClr>
                </a:solidFill>
                <a:latin typeface="+mn-lt"/>
              </a:rPr>
              <a:t>Posibilidad de graduar dosis de riego (también de añadir otras sustancias).</a:t>
            </a:r>
          </a:p>
          <a:p>
            <a:pPr lvl="1" defTabSz="914400" eaLnBrk="1" hangingPunct="1">
              <a:lnSpc>
                <a:spcPct val="90000"/>
              </a:lnSpc>
              <a:spcAft>
                <a:spcPts val="600"/>
              </a:spcAft>
              <a:buClr>
                <a:schemeClr val="accent1"/>
              </a:buClr>
              <a:buFont typeface="Calibri" panose="020F0502020204030204" pitchFamily="34" charset="0"/>
              <a:buChar char="ü"/>
            </a:pPr>
            <a:r>
              <a:rPr lang="en-US" altLang="en-US">
                <a:solidFill>
                  <a:schemeClr val="tx1">
                    <a:lumMod val="75000"/>
                    <a:lumOff val="25000"/>
                  </a:schemeClr>
                </a:solidFill>
                <a:latin typeface="+mn-lt"/>
              </a:rPr>
              <a:t>Disminución de la mano de obra y el coste de energía</a:t>
            </a:r>
          </a:p>
          <a:p>
            <a:pPr lvl="1" defTabSz="914400" eaLnBrk="1" hangingPunct="1">
              <a:lnSpc>
                <a:spcPct val="90000"/>
              </a:lnSpc>
              <a:spcAft>
                <a:spcPts val="600"/>
              </a:spcAft>
              <a:buClr>
                <a:schemeClr val="accent1"/>
              </a:buClr>
              <a:buFont typeface="Calibri" panose="020F0502020204030204" pitchFamily="34" charset="0"/>
              <a:buChar char="ü"/>
            </a:pPr>
            <a:r>
              <a:rPr lang="en-US" altLang="en-US">
                <a:solidFill>
                  <a:schemeClr val="tx1">
                    <a:lumMod val="75000"/>
                    <a:lumOff val="25000"/>
                  </a:schemeClr>
                </a:solidFill>
                <a:latin typeface="+mn-lt"/>
              </a:rPr>
              <a:t>Disminución de los efectos de escasez estacional</a:t>
            </a:r>
          </a:p>
          <a:p>
            <a:pPr lvl="1" defTabSz="914400" eaLnBrk="1" hangingPunct="1">
              <a:lnSpc>
                <a:spcPct val="90000"/>
              </a:lnSpc>
              <a:spcAft>
                <a:spcPts val="600"/>
              </a:spcAft>
              <a:buClr>
                <a:schemeClr val="accent1"/>
              </a:buClr>
              <a:buFont typeface="Calibri" panose="020F0502020204030204" pitchFamily="34" charset="0"/>
              <a:buChar char="ü"/>
            </a:pPr>
            <a:r>
              <a:rPr lang="en-US" altLang="en-US">
                <a:solidFill>
                  <a:schemeClr val="tx1">
                    <a:lumMod val="75000"/>
                    <a:lumOff val="25000"/>
                  </a:schemeClr>
                </a:solidFill>
                <a:latin typeface="+mn-lt"/>
              </a:rPr>
              <a:t>Disminución del impacto medioambiental (problemas de contaminación y salinidad).</a:t>
            </a:r>
          </a:p>
          <a:p>
            <a:pPr lvl="1" defTabSz="914400" eaLnBrk="1" hangingPunct="1">
              <a:lnSpc>
                <a:spcPct val="90000"/>
              </a:lnSpc>
              <a:spcAft>
                <a:spcPts val="600"/>
              </a:spcAft>
              <a:buClr>
                <a:schemeClr val="accent1"/>
              </a:buClr>
              <a:buFont typeface="Calibri" panose="020F0502020204030204" pitchFamily="34" charset="0"/>
            </a:pPr>
            <a:endParaRPr lang="en-US" altLang="en-US">
              <a:solidFill>
                <a:schemeClr val="tx1">
                  <a:lumMod val="75000"/>
                  <a:lumOff val="25000"/>
                </a:schemeClr>
              </a:solidFill>
              <a:latin typeface="+mn-lt"/>
            </a:endParaRPr>
          </a:p>
        </p:txBody>
      </p:sp>
      <p:sp>
        <p:nvSpPr>
          <p:cNvPr id="72711" name="Rectangle 3">
            <a:extLst>
              <a:ext uri="{FF2B5EF4-FFF2-40B4-BE49-F238E27FC236}">
                <a16:creationId xmlns:a16="http://schemas.microsoft.com/office/drawing/2014/main" id="{B9FB7730-89F4-4E70-A3B3-3956EF4C76D4}"/>
              </a:ext>
            </a:extLst>
          </p:cNvPr>
          <p:cNvSpPr>
            <a:spLocks noChangeArrowheads="1"/>
          </p:cNvSpPr>
          <p:nvPr/>
        </p:nvSpPr>
        <p:spPr bwMode="auto">
          <a:xfrm>
            <a:off x="952501" y="452398"/>
            <a:ext cx="184731" cy="38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s-AR" altLang="en-US" sz="1905"/>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F53311A5-99DE-4393-9A6A-668B1A50F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A4927983-BFBD-4CAA-A34E-2D3486ACF1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193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1" name="Straight Connector 80">
            <a:extLst>
              <a:ext uri="{FF2B5EF4-FFF2-40B4-BE49-F238E27FC236}">
                <a16:creationId xmlns:a16="http://schemas.microsoft.com/office/drawing/2014/main" id="{B40DF401-E6F0-4EFD-8C5C-6847352084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3" name="Rectangle 82">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734" name="Text Box 5">
            <a:extLst>
              <a:ext uri="{FF2B5EF4-FFF2-40B4-BE49-F238E27FC236}">
                <a16:creationId xmlns:a16="http://schemas.microsoft.com/office/drawing/2014/main" id="{3CCE78BA-95EE-4BFF-BF20-351A61F2B224}"/>
              </a:ext>
            </a:extLst>
          </p:cNvPr>
          <p:cNvSpPr txBox="1">
            <a:spLocks noChangeArrowheads="1"/>
          </p:cNvSpPr>
          <p:nvPr/>
        </p:nvSpPr>
        <p:spPr bwMode="auto">
          <a:xfrm>
            <a:off x="492370" y="516835"/>
            <a:ext cx="3084844" cy="57728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r>
              <a:rPr lang="en-US" altLang="en-US" sz="3600" spc="-50">
                <a:solidFill>
                  <a:srgbClr val="FFFFFF"/>
                </a:solidFill>
                <a:latin typeface="+mj-lt"/>
                <a:ea typeface="+mj-ea"/>
                <a:cs typeface="+mj-cs"/>
              </a:rPr>
              <a:t>El valor del agua como coste marginal</a:t>
            </a:r>
          </a:p>
        </p:txBody>
      </p:sp>
      <p:sp>
        <p:nvSpPr>
          <p:cNvPr id="87" name="Rectangle 86">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735" name="Rectangle 3">
            <a:extLst>
              <a:ext uri="{FF2B5EF4-FFF2-40B4-BE49-F238E27FC236}">
                <a16:creationId xmlns:a16="http://schemas.microsoft.com/office/drawing/2014/main" id="{90A743E5-FFBC-4BE3-99AE-2430C1A81372}"/>
              </a:ext>
            </a:extLst>
          </p:cNvPr>
          <p:cNvSpPr>
            <a:spLocks noChangeArrowheads="1"/>
          </p:cNvSpPr>
          <p:nvPr/>
        </p:nvSpPr>
        <p:spPr bwMode="auto">
          <a:xfrm>
            <a:off x="952501" y="452398"/>
            <a:ext cx="184731" cy="38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s-AR" altLang="en-US" sz="1905"/>
          </a:p>
        </p:txBody>
      </p:sp>
      <p:graphicFrame>
        <p:nvGraphicFramePr>
          <p:cNvPr id="73737" name="Text Box 3">
            <a:extLst>
              <a:ext uri="{FF2B5EF4-FFF2-40B4-BE49-F238E27FC236}">
                <a16:creationId xmlns:a16="http://schemas.microsoft.com/office/drawing/2014/main" id="{760C7099-A3F2-494F-A30B-61614574156B}"/>
              </a:ext>
            </a:extLst>
          </p:cNvPr>
          <p:cNvGraphicFramePr/>
          <p:nvPr>
            <p:extLst>
              <p:ext uri="{D42A27DB-BD31-4B8C-83A1-F6EECF244321}">
                <p14:modId xmlns:p14="http://schemas.microsoft.com/office/powerpoint/2010/main" val="1072899863"/>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F53311A5-99DE-4393-9A6A-668B1A50F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A4927983-BFBD-4CAA-A34E-2D3486ACF1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193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1" name="Straight Connector 80">
            <a:extLst>
              <a:ext uri="{FF2B5EF4-FFF2-40B4-BE49-F238E27FC236}">
                <a16:creationId xmlns:a16="http://schemas.microsoft.com/office/drawing/2014/main" id="{B40DF401-E6F0-4EFD-8C5C-6847352084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3" name="Rectangle 82">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45" name="Text Box 4">
            <a:extLst>
              <a:ext uri="{FF2B5EF4-FFF2-40B4-BE49-F238E27FC236}">
                <a16:creationId xmlns:a16="http://schemas.microsoft.com/office/drawing/2014/main" id="{AD3D0800-4B7F-48C8-A393-EEC1177548C9}"/>
              </a:ext>
            </a:extLst>
          </p:cNvPr>
          <p:cNvSpPr txBox="1">
            <a:spLocks noChangeArrowheads="1"/>
          </p:cNvSpPr>
          <p:nvPr/>
        </p:nvSpPr>
        <p:spPr bwMode="auto">
          <a:xfrm>
            <a:off x="492370" y="516835"/>
            <a:ext cx="3084844" cy="57728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r>
              <a:rPr lang="en-US" altLang="en-US" sz="3600" spc="-50">
                <a:solidFill>
                  <a:srgbClr val="FFFFFF"/>
                </a:solidFill>
                <a:latin typeface="+mj-lt"/>
                <a:ea typeface="+mj-ea"/>
                <a:cs typeface="+mj-cs"/>
              </a:rPr>
              <a:t>Criterios para valorar el agua</a:t>
            </a:r>
          </a:p>
        </p:txBody>
      </p:sp>
      <p:sp>
        <p:nvSpPr>
          <p:cNvPr id="87" name="Rectangle 86">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0248" name="Text Box 5">
            <a:extLst>
              <a:ext uri="{FF2B5EF4-FFF2-40B4-BE49-F238E27FC236}">
                <a16:creationId xmlns:a16="http://schemas.microsoft.com/office/drawing/2014/main" id="{20830A96-3C98-4BCA-AEE5-F76F6B4DFAAB}"/>
              </a:ext>
            </a:extLst>
          </p:cNvPr>
          <p:cNvGraphicFramePr/>
          <p:nvPr>
            <p:extLst>
              <p:ext uri="{D42A27DB-BD31-4B8C-83A1-F6EECF244321}">
                <p14:modId xmlns:p14="http://schemas.microsoft.com/office/powerpoint/2010/main" val="2595262252"/>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1" name="Rectangle 80">
            <a:extLst>
              <a:ext uri="{FF2B5EF4-FFF2-40B4-BE49-F238E27FC236}">
                <a16:creationId xmlns:a16="http://schemas.microsoft.com/office/drawing/2014/main" id="{E6AA15AE-DAFE-4E1E-B05F-F57962FD3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56" name="Text Box 3">
            <a:extLst>
              <a:ext uri="{FF2B5EF4-FFF2-40B4-BE49-F238E27FC236}">
                <a16:creationId xmlns:a16="http://schemas.microsoft.com/office/drawing/2014/main" id="{68830D76-4D77-4E17-A56F-135488D2E2B3}"/>
              </a:ext>
            </a:extLst>
          </p:cNvPr>
          <p:cNvSpPr txBox="1">
            <a:spLocks noChangeArrowheads="1"/>
          </p:cNvSpPr>
          <p:nvPr/>
        </p:nvSpPr>
        <p:spPr bwMode="auto">
          <a:xfrm>
            <a:off x="8141110" y="639097"/>
            <a:ext cx="3401961" cy="368601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b">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r>
              <a:rPr lang="en-US" altLang="en-US" sz="3600" spc="-50">
                <a:solidFill>
                  <a:schemeClr val="tx1">
                    <a:lumMod val="85000"/>
                    <a:lumOff val="15000"/>
                  </a:schemeClr>
                </a:solidFill>
                <a:latin typeface="+mj-lt"/>
                <a:ea typeface="+mj-ea"/>
                <a:cs typeface="+mj-cs"/>
              </a:rPr>
              <a:t>EL VALOR DEL AGUA COMO COSTE DE OPORTUNIDAD MEDIO AMBIENTAL</a:t>
            </a:r>
          </a:p>
          <a:p>
            <a:pPr defTabSz="914400" eaLnBrk="1" hangingPunct="1">
              <a:lnSpc>
                <a:spcPct val="85000"/>
              </a:lnSpc>
              <a:spcBef>
                <a:spcPct val="0"/>
              </a:spcBef>
              <a:spcAft>
                <a:spcPts val="600"/>
              </a:spcAft>
            </a:pPr>
            <a:r>
              <a:rPr lang="en-US" altLang="en-US" sz="3600" spc="-50">
                <a:solidFill>
                  <a:schemeClr val="tx1">
                    <a:lumMod val="85000"/>
                    <a:lumOff val="15000"/>
                  </a:schemeClr>
                </a:solidFill>
                <a:latin typeface="+mj-lt"/>
                <a:ea typeface="+mj-ea"/>
                <a:cs typeface="+mj-cs"/>
              </a:rPr>
              <a:t>CAPITULO 8</a:t>
            </a:r>
          </a:p>
        </p:txBody>
      </p:sp>
      <p:pic>
        <p:nvPicPr>
          <p:cNvPr id="74758" name="Picture 6">
            <a:extLst>
              <a:ext uri="{FF2B5EF4-FFF2-40B4-BE49-F238E27FC236}">
                <a16:creationId xmlns:a16="http://schemas.microsoft.com/office/drawing/2014/main" id="{4AD70D1A-84F7-4941-A970-AE6BFF08DA2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3999" y="1231738"/>
            <a:ext cx="6912217" cy="3870841"/>
          </a:xfrm>
          <a:prstGeom prst="rect">
            <a:avLst/>
          </a:prstGeo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3" name="Straight Connector 82">
            <a:extLst>
              <a:ext uri="{FF2B5EF4-FFF2-40B4-BE49-F238E27FC236}">
                <a16:creationId xmlns:a16="http://schemas.microsoft.com/office/drawing/2014/main" id="{D07141D5-A57C-43F5-A655-5BA2D0D2AF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D9DB1F97-BFF9-46CC-8EB4-BB63B98F13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Rectangle 86">
            <a:extLst>
              <a:ext uri="{FF2B5EF4-FFF2-40B4-BE49-F238E27FC236}">
                <a16:creationId xmlns:a16="http://schemas.microsoft.com/office/drawing/2014/main" id="{88CAE6E3-39B4-4A16-97BC-9C376B9B7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1B95C55F-4286-4A2A-A05E-2D274D82F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Rectangle 77">
            <a:extLst>
              <a:ext uri="{FF2B5EF4-FFF2-40B4-BE49-F238E27FC236}">
                <a16:creationId xmlns:a16="http://schemas.microsoft.com/office/drawing/2014/main" id="{EE2561D9-068B-4BC7-85F6-AE6A7C34B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0" name="Straight Connector 79">
            <a:extLst>
              <a:ext uri="{FF2B5EF4-FFF2-40B4-BE49-F238E27FC236}">
                <a16:creationId xmlns:a16="http://schemas.microsoft.com/office/drawing/2014/main" id="{D61BACF2-0F18-493C-99AB-363E614710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2" name="Rectangle 81">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782" name="Text Box 5">
            <a:extLst>
              <a:ext uri="{FF2B5EF4-FFF2-40B4-BE49-F238E27FC236}">
                <a16:creationId xmlns:a16="http://schemas.microsoft.com/office/drawing/2014/main" id="{620C7402-8087-4578-B6D2-83AE5F3F781D}"/>
              </a:ext>
            </a:extLst>
          </p:cNvPr>
          <p:cNvSpPr txBox="1">
            <a:spLocks noChangeArrowheads="1"/>
          </p:cNvSpPr>
          <p:nvPr/>
        </p:nvSpPr>
        <p:spPr bwMode="auto">
          <a:xfrm>
            <a:off x="492370" y="605896"/>
            <a:ext cx="3219010"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r>
              <a:rPr lang="en-US" altLang="en-US" sz="3600" spc="-50" dirty="0" err="1">
                <a:solidFill>
                  <a:srgbClr val="FFFFFF"/>
                </a:solidFill>
                <a:latin typeface="+mj-lt"/>
                <a:ea typeface="+mj-ea"/>
                <a:cs typeface="+mj-cs"/>
              </a:rPr>
              <a:t>Coste</a:t>
            </a:r>
            <a:r>
              <a:rPr lang="en-US" altLang="en-US" sz="3600" spc="-50" dirty="0">
                <a:solidFill>
                  <a:srgbClr val="FFFFFF"/>
                </a:solidFill>
                <a:latin typeface="+mj-lt"/>
                <a:ea typeface="+mj-ea"/>
                <a:cs typeface="+mj-cs"/>
              </a:rPr>
              <a:t> de </a:t>
            </a:r>
            <a:r>
              <a:rPr lang="en-US" altLang="en-US" sz="3600" spc="-50" dirty="0" err="1">
                <a:solidFill>
                  <a:srgbClr val="FFFFFF"/>
                </a:solidFill>
                <a:latin typeface="+mj-lt"/>
                <a:ea typeface="+mj-ea"/>
                <a:cs typeface="+mj-cs"/>
              </a:rPr>
              <a:t>oportunidad</a:t>
            </a:r>
            <a:r>
              <a:rPr lang="en-US" altLang="en-US" sz="3600" spc="-50" dirty="0">
                <a:solidFill>
                  <a:srgbClr val="FFFFFF"/>
                </a:solidFill>
                <a:latin typeface="+mj-lt"/>
                <a:ea typeface="+mj-ea"/>
                <a:cs typeface="+mj-cs"/>
              </a:rPr>
              <a:t> </a:t>
            </a:r>
            <a:r>
              <a:rPr lang="en-US" altLang="en-US" sz="3600" spc="-50" dirty="0" err="1">
                <a:solidFill>
                  <a:srgbClr val="FFFFFF"/>
                </a:solidFill>
                <a:latin typeface="+mj-lt"/>
                <a:ea typeface="+mj-ea"/>
                <a:cs typeface="+mj-cs"/>
              </a:rPr>
              <a:t>Medioambiental</a:t>
            </a:r>
            <a:endParaRPr lang="en-US" altLang="en-US" sz="3600" spc="-50" dirty="0">
              <a:solidFill>
                <a:srgbClr val="FFFFFF"/>
              </a:solidFill>
              <a:latin typeface="+mj-lt"/>
              <a:ea typeface="+mj-ea"/>
              <a:cs typeface="+mj-cs"/>
            </a:endParaRPr>
          </a:p>
        </p:txBody>
      </p:sp>
      <p:sp>
        <p:nvSpPr>
          <p:cNvPr id="86" name="Rectangle 85">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780" name="Text Box 3">
            <a:extLst>
              <a:ext uri="{FF2B5EF4-FFF2-40B4-BE49-F238E27FC236}">
                <a16:creationId xmlns:a16="http://schemas.microsoft.com/office/drawing/2014/main" id="{3CDFA86F-53D7-4FA8-B90A-4B9272A7739F}"/>
              </a:ext>
            </a:extLst>
          </p:cNvPr>
          <p:cNvSpPr txBox="1">
            <a:spLocks noChangeArrowheads="1"/>
          </p:cNvSpPr>
          <p:nvPr/>
        </p:nvSpPr>
        <p:spPr bwMode="auto">
          <a:xfrm>
            <a:off x="4742016" y="605896"/>
            <a:ext cx="6413663"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0" tIns="45720" rIns="0" bIns="45720" rtlCol="0" anchor="ctr">
            <a:normAutofit/>
          </a:bodyPr>
          <a:lstStyle>
            <a:lvl1pPr marL="342900" indent="-342900" eaLnBrk="0" hangingPunct="0">
              <a:tabLst>
                <a:tab pos="0" algn="l"/>
                <a:tab pos="896938" algn="l"/>
                <a:tab pos="914400"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marL="571500" indent="-342900" eaLnBrk="0" hangingPunct="0">
              <a:tabLst>
                <a:tab pos="0" algn="l"/>
                <a:tab pos="896938" algn="l"/>
                <a:tab pos="914400"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896938" algn="l"/>
                <a:tab pos="914400"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896938" algn="l"/>
                <a:tab pos="914400"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896938" algn="l"/>
                <a:tab pos="914400"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896938" algn="l"/>
                <a:tab pos="914400"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896938" algn="l"/>
                <a:tab pos="914400"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896938" algn="l"/>
                <a:tab pos="914400"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896938" algn="l"/>
                <a:tab pos="914400"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lvl="1" defTabSz="914400" eaLnBrk="1" hangingPunct="1">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latin typeface="+mn-lt"/>
              </a:rPr>
              <a:t>Otro método de Valoración es la estimación  de su coste de oportunidad (valor que tendría este recurso si se destinase a los distintos usos alternativos posibles).</a:t>
            </a:r>
          </a:p>
          <a:p>
            <a:pPr lvl="1" defTabSz="914400" eaLnBrk="1" hangingPunct="1">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latin typeface="+mn-lt"/>
              </a:rPr>
              <a:t>Usos posibles:</a:t>
            </a:r>
          </a:p>
          <a:p>
            <a:pPr lvl="1" defTabSz="914400" eaLnBrk="1" hangingPunct="1">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latin typeface="+mn-lt"/>
              </a:rPr>
              <a:t>Consuntivos: 	Abastecimiento de agua potable</a:t>
            </a:r>
          </a:p>
          <a:p>
            <a:pPr lvl="1" defTabSz="914400" eaLnBrk="1" hangingPunct="1">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latin typeface="+mn-lt"/>
              </a:rPr>
              <a:t>						Usos domésticos (higiene)</a:t>
            </a:r>
          </a:p>
          <a:p>
            <a:pPr lvl="1" defTabSz="914400" eaLnBrk="1" hangingPunct="1">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latin typeface="+mn-lt"/>
              </a:rPr>
              <a:t>						Uso industrial</a:t>
            </a:r>
          </a:p>
          <a:p>
            <a:pPr lvl="1" defTabSz="914400" eaLnBrk="1" hangingPunct="1">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latin typeface="+mn-lt"/>
              </a:rPr>
              <a:t>						Regadío</a:t>
            </a:r>
          </a:p>
          <a:p>
            <a:pPr lvl="1" defTabSz="914400" eaLnBrk="1" hangingPunct="1">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latin typeface="+mn-lt"/>
              </a:rPr>
              <a:t>No consuntivos:	Producción de energética</a:t>
            </a:r>
          </a:p>
          <a:p>
            <a:pPr lvl="1" defTabSz="914400" eaLnBrk="1" hangingPunct="1">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latin typeface="+mn-lt"/>
              </a:rPr>
              <a:t>						Transporte de desechos</a:t>
            </a:r>
          </a:p>
          <a:p>
            <a:pPr lvl="1" defTabSz="914400" eaLnBrk="1" hangingPunct="1">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latin typeface="+mn-lt"/>
              </a:rPr>
              <a:t>						Navegación.</a:t>
            </a:r>
          </a:p>
        </p:txBody>
      </p:sp>
      <p:sp>
        <p:nvSpPr>
          <p:cNvPr id="75783" name="Rectangle 3">
            <a:extLst>
              <a:ext uri="{FF2B5EF4-FFF2-40B4-BE49-F238E27FC236}">
                <a16:creationId xmlns:a16="http://schemas.microsoft.com/office/drawing/2014/main" id="{47A4E0A0-02E6-4A55-BD35-7D27A68E9F72}"/>
              </a:ext>
            </a:extLst>
          </p:cNvPr>
          <p:cNvSpPr>
            <a:spLocks noChangeArrowheads="1"/>
          </p:cNvSpPr>
          <p:nvPr/>
        </p:nvSpPr>
        <p:spPr bwMode="auto">
          <a:xfrm>
            <a:off x="952501" y="452398"/>
            <a:ext cx="184731" cy="38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s-AR" altLang="en-US" sz="1905"/>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F53311A5-99DE-4393-9A6A-668B1A50F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A4927983-BFBD-4CAA-A34E-2D3486ACF1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193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1" name="Straight Connector 80">
            <a:extLst>
              <a:ext uri="{FF2B5EF4-FFF2-40B4-BE49-F238E27FC236}">
                <a16:creationId xmlns:a16="http://schemas.microsoft.com/office/drawing/2014/main" id="{B40DF401-E6F0-4EFD-8C5C-6847352084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3" name="Rectangle 82">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806" name="Text Box 5">
            <a:extLst>
              <a:ext uri="{FF2B5EF4-FFF2-40B4-BE49-F238E27FC236}">
                <a16:creationId xmlns:a16="http://schemas.microsoft.com/office/drawing/2014/main" id="{47D99350-E68F-435B-A21A-8A1C7970E1C1}"/>
              </a:ext>
            </a:extLst>
          </p:cNvPr>
          <p:cNvSpPr txBox="1">
            <a:spLocks noChangeArrowheads="1"/>
          </p:cNvSpPr>
          <p:nvPr/>
        </p:nvSpPr>
        <p:spPr bwMode="auto">
          <a:xfrm>
            <a:off x="492370" y="516835"/>
            <a:ext cx="3322546" cy="57728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r>
              <a:rPr lang="en-US" altLang="en-US" sz="3600" spc="-50" dirty="0" err="1">
                <a:solidFill>
                  <a:srgbClr val="FFFFFF"/>
                </a:solidFill>
                <a:latin typeface="+mj-lt"/>
                <a:ea typeface="+mj-ea"/>
                <a:cs typeface="+mj-cs"/>
              </a:rPr>
              <a:t>Coste</a:t>
            </a:r>
            <a:r>
              <a:rPr lang="en-US" altLang="en-US" sz="3600" spc="-50" dirty="0">
                <a:solidFill>
                  <a:srgbClr val="FFFFFF"/>
                </a:solidFill>
                <a:latin typeface="+mj-lt"/>
                <a:ea typeface="+mj-ea"/>
                <a:cs typeface="+mj-cs"/>
              </a:rPr>
              <a:t> de </a:t>
            </a:r>
            <a:r>
              <a:rPr lang="en-US" altLang="en-US" sz="3600" spc="-50" dirty="0" err="1">
                <a:solidFill>
                  <a:srgbClr val="FFFFFF"/>
                </a:solidFill>
                <a:latin typeface="+mj-lt"/>
                <a:ea typeface="+mj-ea"/>
                <a:cs typeface="+mj-cs"/>
              </a:rPr>
              <a:t>oportunidad</a:t>
            </a:r>
            <a:r>
              <a:rPr lang="en-US" altLang="en-US" sz="3600" spc="-50" dirty="0">
                <a:solidFill>
                  <a:srgbClr val="FFFFFF"/>
                </a:solidFill>
                <a:latin typeface="+mj-lt"/>
                <a:ea typeface="+mj-ea"/>
                <a:cs typeface="+mj-cs"/>
              </a:rPr>
              <a:t> </a:t>
            </a:r>
            <a:r>
              <a:rPr lang="en-US" altLang="en-US" sz="3600" spc="-50" dirty="0" err="1">
                <a:solidFill>
                  <a:srgbClr val="FFFFFF"/>
                </a:solidFill>
                <a:latin typeface="+mj-lt"/>
                <a:ea typeface="+mj-ea"/>
                <a:cs typeface="+mj-cs"/>
              </a:rPr>
              <a:t>Medioambiental</a:t>
            </a:r>
            <a:endParaRPr lang="en-US" altLang="en-US" sz="3600" spc="-50" dirty="0">
              <a:solidFill>
                <a:srgbClr val="FFFFFF"/>
              </a:solidFill>
              <a:latin typeface="+mj-lt"/>
              <a:ea typeface="+mj-ea"/>
              <a:cs typeface="+mj-cs"/>
            </a:endParaRPr>
          </a:p>
        </p:txBody>
      </p:sp>
      <p:sp>
        <p:nvSpPr>
          <p:cNvPr id="87" name="Rectangle 86">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807" name="Rectangle 3">
            <a:extLst>
              <a:ext uri="{FF2B5EF4-FFF2-40B4-BE49-F238E27FC236}">
                <a16:creationId xmlns:a16="http://schemas.microsoft.com/office/drawing/2014/main" id="{19841B0D-2D64-4BA7-995A-F14962103FB6}"/>
              </a:ext>
            </a:extLst>
          </p:cNvPr>
          <p:cNvSpPr>
            <a:spLocks noChangeArrowheads="1"/>
          </p:cNvSpPr>
          <p:nvPr/>
        </p:nvSpPr>
        <p:spPr bwMode="auto">
          <a:xfrm>
            <a:off x="952501" y="452398"/>
            <a:ext cx="184731" cy="38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s-AR" altLang="en-US" sz="1905"/>
          </a:p>
        </p:txBody>
      </p:sp>
      <p:graphicFrame>
        <p:nvGraphicFramePr>
          <p:cNvPr id="76809" name="Text Box 3">
            <a:extLst>
              <a:ext uri="{FF2B5EF4-FFF2-40B4-BE49-F238E27FC236}">
                <a16:creationId xmlns:a16="http://schemas.microsoft.com/office/drawing/2014/main" id="{86802CAB-9064-41E4-9E82-E27B044C1CA7}"/>
              </a:ext>
            </a:extLst>
          </p:cNvPr>
          <p:cNvGraphicFramePr/>
          <p:nvPr>
            <p:extLst>
              <p:ext uri="{D42A27DB-BD31-4B8C-83A1-F6EECF244321}">
                <p14:modId xmlns:p14="http://schemas.microsoft.com/office/powerpoint/2010/main" val="225208495"/>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F53311A5-99DE-4393-9A6A-668B1A50F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A4927983-BFBD-4CAA-A34E-2D3486ACF1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193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1" name="Straight Connector 80">
            <a:extLst>
              <a:ext uri="{FF2B5EF4-FFF2-40B4-BE49-F238E27FC236}">
                <a16:creationId xmlns:a16="http://schemas.microsoft.com/office/drawing/2014/main" id="{B40DF401-E6F0-4EFD-8C5C-6847352084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3" name="Rectangle 82">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830" name="Text Box 5">
            <a:extLst>
              <a:ext uri="{FF2B5EF4-FFF2-40B4-BE49-F238E27FC236}">
                <a16:creationId xmlns:a16="http://schemas.microsoft.com/office/drawing/2014/main" id="{127785CF-3D89-4AB2-9C1D-896E81C47DD3}"/>
              </a:ext>
            </a:extLst>
          </p:cNvPr>
          <p:cNvSpPr txBox="1">
            <a:spLocks noChangeArrowheads="1"/>
          </p:cNvSpPr>
          <p:nvPr/>
        </p:nvSpPr>
        <p:spPr bwMode="auto">
          <a:xfrm>
            <a:off x="492369" y="516835"/>
            <a:ext cx="3361875" cy="57728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r>
              <a:rPr lang="en-US" altLang="en-US" sz="3600" spc="-50" dirty="0" err="1">
                <a:solidFill>
                  <a:srgbClr val="FFFFFF"/>
                </a:solidFill>
                <a:latin typeface="+mj-lt"/>
                <a:ea typeface="+mj-ea"/>
                <a:cs typeface="+mj-cs"/>
              </a:rPr>
              <a:t>Coste</a:t>
            </a:r>
            <a:r>
              <a:rPr lang="en-US" altLang="en-US" sz="3600" spc="-50" dirty="0">
                <a:solidFill>
                  <a:srgbClr val="FFFFFF"/>
                </a:solidFill>
                <a:latin typeface="+mj-lt"/>
                <a:ea typeface="+mj-ea"/>
                <a:cs typeface="+mj-cs"/>
              </a:rPr>
              <a:t> de </a:t>
            </a:r>
            <a:r>
              <a:rPr lang="en-US" altLang="en-US" sz="3600" spc="-50" dirty="0" err="1">
                <a:solidFill>
                  <a:srgbClr val="FFFFFF"/>
                </a:solidFill>
                <a:latin typeface="+mj-lt"/>
                <a:ea typeface="+mj-ea"/>
                <a:cs typeface="+mj-cs"/>
              </a:rPr>
              <a:t>oportunidad</a:t>
            </a:r>
            <a:r>
              <a:rPr lang="en-US" altLang="en-US" sz="3600" spc="-50" dirty="0">
                <a:solidFill>
                  <a:srgbClr val="FFFFFF"/>
                </a:solidFill>
                <a:latin typeface="+mj-lt"/>
                <a:ea typeface="+mj-ea"/>
                <a:cs typeface="+mj-cs"/>
              </a:rPr>
              <a:t> </a:t>
            </a:r>
            <a:r>
              <a:rPr lang="en-US" altLang="en-US" sz="3600" spc="-50" dirty="0" err="1">
                <a:solidFill>
                  <a:srgbClr val="FFFFFF"/>
                </a:solidFill>
                <a:latin typeface="+mj-lt"/>
                <a:ea typeface="+mj-ea"/>
                <a:cs typeface="+mj-cs"/>
              </a:rPr>
              <a:t>Medioambiental</a:t>
            </a:r>
            <a:endParaRPr lang="en-US" altLang="en-US" sz="3600" spc="-50" dirty="0">
              <a:solidFill>
                <a:srgbClr val="FFFFFF"/>
              </a:solidFill>
              <a:latin typeface="+mj-lt"/>
              <a:ea typeface="+mj-ea"/>
              <a:cs typeface="+mj-cs"/>
            </a:endParaRPr>
          </a:p>
        </p:txBody>
      </p:sp>
      <p:sp>
        <p:nvSpPr>
          <p:cNvPr id="87" name="Rectangle 86">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831" name="Rectangle 3">
            <a:extLst>
              <a:ext uri="{FF2B5EF4-FFF2-40B4-BE49-F238E27FC236}">
                <a16:creationId xmlns:a16="http://schemas.microsoft.com/office/drawing/2014/main" id="{1F22FB88-B1C0-493D-B892-665F7769702D}"/>
              </a:ext>
            </a:extLst>
          </p:cNvPr>
          <p:cNvSpPr>
            <a:spLocks noChangeArrowheads="1"/>
          </p:cNvSpPr>
          <p:nvPr/>
        </p:nvSpPr>
        <p:spPr bwMode="auto">
          <a:xfrm>
            <a:off x="952501" y="452398"/>
            <a:ext cx="184731" cy="38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s-AR" altLang="en-US" sz="1905"/>
          </a:p>
        </p:txBody>
      </p:sp>
      <p:graphicFrame>
        <p:nvGraphicFramePr>
          <p:cNvPr id="77833" name="Text Box 3">
            <a:extLst>
              <a:ext uri="{FF2B5EF4-FFF2-40B4-BE49-F238E27FC236}">
                <a16:creationId xmlns:a16="http://schemas.microsoft.com/office/drawing/2014/main" id="{7CDF160E-42CF-46D6-8278-6324CA7C6E1B}"/>
              </a:ext>
            </a:extLst>
          </p:cNvPr>
          <p:cNvGraphicFramePr/>
          <p:nvPr>
            <p:extLst>
              <p:ext uri="{D42A27DB-BD31-4B8C-83A1-F6EECF244321}">
                <p14:modId xmlns:p14="http://schemas.microsoft.com/office/powerpoint/2010/main" val="3140470155"/>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Text Box 3">
            <a:extLst>
              <a:ext uri="{FF2B5EF4-FFF2-40B4-BE49-F238E27FC236}">
                <a16:creationId xmlns:a16="http://schemas.microsoft.com/office/drawing/2014/main" id="{2A0D1E34-7EAD-4E3E-88BC-B39BD2C616D0}"/>
              </a:ext>
            </a:extLst>
          </p:cNvPr>
          <p:cNvSpPr txBox="1">
            <a:spLocks noChangeArrowheads="1"/>
          </p:cNvSpPr>
          <p:nvPr/>
        </p:nvSpPr>
        <p:spPr bwMode="auto">
          <a:xfrm>
            <a:off x="718457" y="929074"/>
            <a:ext cx="10954139" cy="541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1335" rIns="0" bIns="0"/>
          <a:lstStyle>
            <a:lvl1pPr marL="342900" indent="-342900" eaLnBrk="0" hangingPunct="0">
              <a:tabLst>
                <a:tab pos="0" algn="l"/>
                <a:tab pos="896938" algn="l"/>
                <a:tab pos="914400"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marL="571500" indent="-342900" eaLnBrk="0" hangingPunct="0">
              <a:tabLst>
                <a:tab pos="0" algn="l"/>
                <a:tab pos="896938" algn="l"/>
                <a:tab pos="914400"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896938" algn="l"/>
                <a:tab pos="914400"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896938" algn="l"/>
                <a:tab pos="914400"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896938" algn="l"/>
                <a:tab pos="914400"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896938" algn="l"/>
                <a:tab pos="914400"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896938" algn="l"/>
                <a:tab pos="914400"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896938" algn="l"/>
                <a:tab pos="914400"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896938" algn="l"/>
                <a:tab pos="914400"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lvl="1" algn="just" eaLnBrk="1" hangingPunct="1">
              <a:lnSpc>
                <a:spcPct val="150000"/>
              </a:lnSpc>
              <a:buClr>
                <a:srgbClr val="FF9900"/>
              </a:buClr>
            </a:pPr>
            <a:r>
              <a:rPr lang="es-AR" altLang="en-US" sz="2000" dirty="0">
                <a:solidFill>
                  <a:schemeClr val="tx1"/>
                </a:solidFill>
                <a:cs typeface="Lucida Sans Unicode" panose="020B0602030504020204" pitchFamily="34" charset="0"/>
              </a:rPr>
              <a:t>Métodos de valoración de los Recursos Ambientales</a:t>
            </a:r>
          </a:p>
          <a:p>
            <a:pPr lvl="1" algn="just" eaLnBrk="1" hangingPunct="1">
              <a:lnSpc>
                <a:spcPct val="150000"/>
              </a:lnSpc>
              <a:buClr>
                <a:srgbClr val="FF9900"/>
              </a:buClr>
            </a:pPr>
            <a:endParaRPr lang="es-AR" altLang="en-US" sz="2000" dirty="0">
              <a:solidFill>
                <a:schemeClr val="tx1"/>
              </a:solidFill>
              <a:cs typeface="Lucida Sans Unicode" panose="020B0602030504020204" pitchFamily="34" charset="0"/>
            </a:endParaRPr>
          </a:p>
          <a:p>
            <a:pPr lvl="1" algn="just" eaLnBrk="1" hangingPunct="1">
              <a:lnSpc>
                <a:spcPct val="150000"/>
              </a:lnSpc>
              <a:buClr>
                <a:srgbClr val="FF9900"/>
              </a:buClr>
            </a:pPr>
            <a:endParaRPr lang="es-AR" altLang="en-US" sz="2000" dirty="0">
              <a:solidFill>
                <a:schemeClr val="tx1"/>
              </a:solidFill>
              <a:cs typeface="Lucida Sans Unicode" panose="020B0602030504020204" pitchFamily="34" charset="0"/>
            </a:endParaRPr>
          </a:p>
          <a:p>
            <a:pPr lvl="1" algn="just" eaLnBrk="1" hangingPunct="1">
              <a:lnSpc>
                <a:spcPct val="150000"/>
              </a:lnSpc>
              <a:buClr>
                <a:srgbClr val="FF9900"/>
              </a:buClr>
            </a:pPr>
            <a:endParaRPr lang="es-AR" altLang="en-US" sz="2000" dirty="0">
              <a:solidFill>
                <a:schemeClr val="tx1"/>
              </a:solidFill>
              <a:cs typeface="Lucida Sans Unicode" panose="020B0602030504020204" pitchFamily="34" charset="0"/>
            </a:endParaRPr>
          </a:p>
          <a:p>
            <a:pPr lvl="1" algn="just" eaLnBrk="1" hangingPunct="1">
              <a:lnSpc>
                <a:spcPct val="150000"/>
              </a:lnSpc>
              <a:buClr>
                <a:srgbClr val="FF9900"/>
              </a:buClr>
            </a:pPr>
            <a:endParaRPr lang="es-AR" altLang="en-US" sz="2000" dirty="0">
              <a:solidFill>
                <a:schemeClr val="tx1"/>
              </a:solidFill>
              <a:cs typeface="Lucida Sans Unicode" panose="020B0602030504020204" pitchFamily="34" charset="0"/>
            </a:endParaRPr>
          </a:p>
          <a:p>
            <a:pPr lvl="1" algn="just" eaLnBrk="1" hangingPunct="1">
              <a:buClr>
                <a:srgbClr val="FF9900"/>
              </a:buClr>
            </a:pPr>
            <a:endParaRPr lang="es-AR" altLang="en-US" sz="2000" dirty="0">
              <a:solidFill>
                <a:schemeClr val="tx1"/>
              </a:solidFill>
              <a:cs typeface="Lucida Sans Unicode" panose="020B0602030504020204" pitchFamily="34" charset="0"/>
            </a:endParaRPr>
          </a:p>
          <a:p>
            <a:pPr lvl="1" algn="just" eaLnBrk="1" hangingPunct="1">
              <a:buClr>
                <a:srgbClr val="FF9900"/>
              </a:buClr>
            </a:pPr>
            <a:endParaRPr lang="es-AR" altLang="en-US" sz="2000" dirty="0">
              <a:solidFill>
                <a:schemeClr val="tx1"/>
              </a:solidFill>
              <a:cs typeface="Lucida Sans Unicode" panose="020B0602030504020204" pitchFamily="34" charset="0"/>
            </a:endParaRPr>
          </a:p>
          <a:p>
            <a:pPr lvl="1" algn="just" eaLnBrk="1" hangingPunct="1">
              <a:buClr>
                <a:srgbClr val="FF9900"/>
              </a:buClr>
            </a:pPr>
            <a:r>
              <a:rPr lang="es-AR" altLang="en-US" sz="2000" dirty="0">
                <a:solidFill>
                  <a:schemeClr val="tx1"/>
                </a:solidFill>
                <a:cs typeface="Lucida Sans Unicode" panose="020B0602030504020204" pitchFamily="34" charset="0"/>
              </a:rPr>
              <a:t>Valoración Contingente: es recoger información sobre lo que estarían dispuestos a pagar distintos grupos de individuos por el beneficio que supone el disfrute de un bien natural.</a:t>
            </a:r>
          </a:p>
          <a:p>
            <a:pPr lvl="1" algn="just" eaLnBrk="1" hangingPunct="1">
              <a:buClr>
                <a:srgbClr val="FF9900"/>
              </a:buClr>
            </a:pPr>
            <a:r>
              <a:rPr lang="es-AR" altLang="en-US" sz="2000" dirty="0">
                <a:solidFill>
                  <a:schemeClr val="tx1"/>
                </a:solidFill>
                <a:cs typeface="Lucida Sans Unicode" panose="020B0602030504020204" pitchFamily="34" charset="0"/>
              </a:rPr>
              <a:t>Costo del Viaje: atención al valor del tiempo y de dinero que una persona emplea en visitar un espacio natural.</a:t>
            </a:r>
          </a:p>
          <a:p>
            <a:pPr lvl="1" algn="just" eaLnBrk="1" hangingPunct="1">
              <a:buClr>
                <a:srgbClr val="FF9900"/>
              </a:buClr>
            </a:pPr>
            <a:r>
              <a:rPr lang="es-AR" altLang="en-US" sz="2000" dirty="0">
                <a:solidFill>
                  <a:schemeClr val="tx1"/>
                </a:solidFill>
                <a:cs typeface="Lucida Sans Unicode" panose="020B0602030504020204" pitchFamily="34" charset="0"/>
              </a:rPr>
              <a:t>Variables Hedónicas: determinar en qué manera el placer o el dolor de consumir el activo ambiental (agua) afecta al precio de una serie de vienes (Ej.: mercado de viviendas).</a:t>
            </a:r>
          </a:p>
          <a:p>
            <a:pPr lvl="1" algn="just" eaLnBrk="1" hangingPunct="1">
              <a:lnSpc>
                <a:spcPct val="150000"/>
              </a:lnSpc>
              <a:buClr>
                <a:srgbClr val="FF9900"/>
              </a:buClr>
            </a:pPr>
            <a:endParaRPr lang="es-AR" altLang="en-US" sz="2000" dirty="0">
              <a:solidFill>
                <a:schemeClr val="tx1"/>
              </a:solidFill>
              <a:cs typeface="Lucida Sans Unicode" panose="020B0602030504020204" pitchFamily="34" charset="0"/>
            </a:endParaRPr>
          </a:p>
        </p:txBody>
      </p:sp>
      <p:sp>
        <p:nvSpPr>
          <p:cNvPr id="78854" name="Text Box 5">
            <a:extLst>
              <a:ext uri="{FF2B5EF4-FFF2-40B4-BE49-F238E27FC236}">
                <a16:creationId xmlns:a16="http://schemas.microsoft.com/office/drawing/2014/main" id="{1244A617-F809-4381-A1B3-4ABCC3F96AA9}"/>
              </a:ext>
            </a:extLst>
          </p:cNvPr>
          <p:cNvSpPr txBox="1">
            <a:spLocks noChangeArrowheads="1"/>
          </p:cNvSpPr>
          <p:nvPr/>
        </p:nvSpPr>
        <p:spPr bwMode="auto">
          <a:xfrm>
            <a:off x="1166932" y="260335"/>
            <a:ext cx="9858136" cy="50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8668"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eaLnBrk="1" hangingPunct="1">
              <a:lnSpc>
                <a:spcPct val="95000"/>
              </a:lnSpc>
            </a:pPr>
            <a:r>
              <a:rPr lang="es-ES" altLang="en-US" sz="2540">
                <a:solidFill>
                  <a:schemeClr val="tx1"/>
                </a:solidFill>
                <a:cs typeface="Lucida Sans Unicode" panose="020B0602030504020204" pitchFamily="34" charset="0"/>
              </a:rPr>
              <a:t>Coste de oportunidad Medioambiental</a:t>
            </a:r>
          </a:p>
        </p:txBody>
      </p:sp>
      <p:graphicFrame>
        <p:nvGraphicFramePr>
          <p:cNvPr id="78856" name="Object 2">
            <a:extLst>
              <a:ext uri="{FF2B5EF4-FFF2-40B4-BE49-F238E27FC236}">
                <a16:creationId xmlns:a16="http://schemas.microsoft.com/office/drawing/2014/main" id="{F26DC4F1-6548-4395-8AF8-0C4D033A9A3E}"/>
              </a:ext>
            </a:extLst>
          </p:cNvPr>
          <p:cNvGraphicFramePr>
            <a:graphicFrameLocks noChangeAspect="1"/>
          </p:cNvGraphicFramePr>
          <p:nvPr/>
        </p:nvGraphicFramePr>
        <p:xfrm>
          <a:off x="2304948" y="1493573"/>
          <a:ext cx="6935283" cy="2049672"/>
        </p:xfrm>
        <a:graphic>
          <a:graphicData uri="http://schemas.openxmlformats.org/presentationml/2006/ole">
            <mc:AlternateContent xmlns:mc="http://schemas.openxmlformats.org/markup-compatibility/2006">
              <mc:Choice xmlns:v="urn:schemas-microsoft-com:vml" Requires="v">
                <p:oleObj spid="_x0000_s2071" name="Worksheet" r:id="rId4" imgW="4543394" imgH="1342920" progId="Excel.Sheet.8">
                  <p:embed/>
                </p:oleObj>
              </mc:Choice>
              <mc:Fallback>
                <p:oleObj name="Worksheet" r:id="rId4" imgW="4543394" imgH="1342920" progId="Excel.Sheet.8">
                  <p:embed/>
                  <p:pic>
                    <p:nvPicPr>
                      <p:cNvPr id="78856" name="Object 2">
                        <a:extLst>
                          <a:ext uri="{FF2B5EF4-FFF2-40B4-BE49-F238E27FC236}">
                            <a16:creationId xmlns:a16="http://schemas.microsoft.com/office/drawing/2014/main" id="{F26DC4F1-6548-4395-8AF8-0C4D033A9A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4948" y="1493573"/>
                        <a:ext cx="6935283" cy="204967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1B95C55F-4286-4A2A-A05E-2D274D82F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EE2561D9-068B-4BC7-85F6-AE6A7C34B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a:extLst>
              <a:ext uri="{FF2B5EF4-FFF2-40B4-BE49-F238E27FC236}">
                <a16:creationId xmlns:a16="http://schemas.microsoft.com/office/drawing/2014/main" id="{D61BACF2-0F18-493C-99AB-363E614710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9" name="Rectangle 7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876" name="2 Rectángulo">
            <a:extLst>
              <a:ext uri="{FF2B5EF4-FFF2-40B4-BE49-F238E27FC236}">
                <a16:creationId xmlns:a16="http://schemas.microsoft.com/office/drawing/2014/main" id="{FF1EF767-1DAF-42A4-81EA-5CAD508DC87D}"/>
              </a:ext>
            </a:extLst>
          </p:cNvPr>
          <p:cNvSpPr>
            <a:spLocks noChangeArrowheads="1"/>
          </p:cNvSpPr>
          <p:nvPr/>
        </p:nvSpPr>
        <p:spPr bwMode="auto">
          <a:xfrm>
            <a:off x="492370" y="605896"/>
            <a:ext cx="3084844"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defTabSz="914400">
              <a:lnSpc>
                <a:spcPct val="85000"/>
              </a:lnSpc>
              <a:spcBef>
                <a:spcPct val="0"/>
              </a:spcBef>
              <a:spcAft>
                <a:spcPts val="600"/>
              </a:spcAft>
            </a:pPr>
            <a:r>
              <a:rPr lang="en-US" altLang="en-US" sz="3600" spc="-50">
                <a:solidFill>
                  <a:srgbClr val="FFFFFF"/>
                </a:solidFill>
                <a:latin typeface="+mj-lt"/>
                <a:ea typeface="+mj-ea"/>
                <a:cs typeface="+mj-cs"/>
              </a:rPr>
              <a:t>Indicador de estrés hídrico Falkenmark</a:t>
            </a:r>
          </a:p>
        </p:txBody>
      </p:sp>
      <p:sp>
        <p:nvSpPr>
          <p:cNvPr id="83" name="Rectangle 8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875" name="Subtitle 2">
            <a:extLst>
              <a:ext uri="{FF2B5EF4-FFF2-40B4-BE49-F238E27FC236}">
                <a16:creationId xmlns:a16="http://schemas.microsoft.com/office/drawing/2014/main" id="{50D493CB-C302-4A9E-8F4B-4FAED5D60D09}"/>
              </a:ext>
            </a:extLst>
          </p:cNvPr>
          <p:cNvSpPr txBox="1">
            <a:spLocks/>
          </p:cNvSpPr>
          <p:nvPr/>
        </p:nvSpPr>
        <p:spPr bwMode="auto">
          <a:xfrm>
            <a:off x="4742016" y="605896"/>
            <a:ext cx="6413663"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45720" rIns="0" bIns="45720" rtlCol="0" anchor="ctr">
            <a:normAutofit/>
          </a:bodyPr>
          <a:lstStyle/>
          <a:p>
            <a:pPr defTabSz="914400">
              <a:lnSpc>
                <a:spcPct val="90000"/>
              </a:lnSpc>
              <a:spcBef>
                <a:spcPct val="20000"/>
              </a:spcBef>
              <a:buClr>
                <a:schemeClr val="accent1"/>
              </a:buClr>
              <a:buFont typeface="Calibri" panose="020F0502020204030204" pitchFamily="34" charset="0"/>
              <a:buNone/>
            </a:pPr>
            <a:r>
              <a:rPr lang="en-US" altLang="en-US">
                <a:solidFill>
                  <a:schemeClr val="tx1">
                    <a:lumMod val="75000"/>
                    <a:lumOff val="25000"/>
                  </a:schemeClr>
                </a:solidFill>
              </a:rPr>
              <a:t>El indicador de estrés hídrico Falkenmark Gleick (2002) proporciona una útil visión ampliada de la historia, los antecedentes y las limitaciones de los indicadores de agua y los índices como medidas de agua - bienestar. </a:t>
            </a:r>
          </a:p>
          <a:p>
            <a:pPr defTabSz="914400">
              <a:lnSpc>
                <a:spcPct val="90000"/>
              </a:lnSpc>
              <a:spcBef>
                <a:spcPct val="20000"/>
              </a:spcBef>
              <a:buClr>
                <a:schemeClr val="accent1"/>
              </a:buClr>
              <a:buFont typeface="Calibri" panose="020F0502020204030204" pitchFamily="34" charset="0"/>
              <a:buNone/>
            </a:pPr>
            <a:endParaRPr lang="en-US" altLang="en-US">
              <a:solidFill>
                <a:schemeClr val="tx1">
                  <a:lumMod val="75000"/>
                  <a:lumOff val="25000"/>
                </a:schemeClr>
              </a:solidFill>
            </a:endParaRPr>
          </a:p>
          <a:p>
            <a:pPr defTabSz="914400">
              <a:lnSpc>
                <a:spcPct val="90000"/>
              </a:lnSpc>
              <a:spcBef>
                <a:spcPct val="20000"/>
              </a:spcBef>
              <a:buClr>
                <a:schemeClr val="accent1"/>
              </a:buClr>
              <a:buFont typeface="Calibri" panose="020F0502020204030204" pitchFamily="34" charset="0"/>
              <a:buNone/>
            </a:pPr>
            <a:r>
              <a:rPr lang="en-US" altLang="en-US">
                <a:solidFill>
                  <a:schemeClr val="tx1">
                    <a:lumMod val="75000"/>
                    <a:lumOff val="25000"/>
                  </a:schemeClr>
                </a:solidFill>
              </a:rPr>
              <a:t>Los valores representan la escasez como una relación entre la disponibilidad de agua y la población humana, es decir, la disponibilidad de agua per cápita al año, por lo general en una escala nacional. </a:t>
            </a:r>
          </a:p>
          <a:p>
            <a:pPr defTabSz="914400">
              <a:lnSpc>
                <a:spcPct val="90000"/>
              </a:lnSpc>
              <a:spcBef>
                <a:spcPct val="20000"/>
              </a:spcBef>
              <a:buClr>
                <a:schemeClr val="accent1"/>
              </a:buClr>
              <a:buFont typeface="Calibri" panose="020F0502020204030204" pitchFamily="34" charset="0"/>
              <a:buNone/>
            </a:pPr>
            <a:endParaRPr lang="en-US" altLang="en-US">
              <a:solidFill>
                <a:schemeClr val="tx1">
                  <a:lumMod val="75000"/>
                  <a:lumOff val="25000"/>
                </a:schemeClr>
              </a:solidFill>
            </a:endParaRPr>
          </a:p>
          <a:p>
            <a:pPr defTabSz="914400">
              <a:lnSpc>
                <a:spcPct val="90000"/>
              </a:lnSpc>
              <a:spcBef>
                <a:spcPct val="20000"/>
              </a:spcBef>
              <a:buClr>
                <a:schemeClr val="accent1"/>
              </a:buClr>
              <a:buFont typeface="Calibri" panose="020F0502020204030204" pitchFamily="34" charset="0"/>
              <a:buNone/>
            </a:pPr>
            <a:r>
              <a:rPr lang="en-US" altLang="en-US">
                <a:solidFill>
                  <a:schemeClr val="tx1">
                    <a:lumMod val="75000"/>
                    <a:lumOff val="25000"/>
                  </a:schemeClr>
                </a:solidFill>
              </a:rPr>
              <a:t>La lógica que sustenta esta elección es sencilla: si se conoce la cantidad de agua que se necesita para satisfacer las necesidades de una persona entonces la disponibilidad de agua por persona puede servir como una medida de la escasez. </a:t>
            </a:r>
          </a:p>
        </p:txBody>
      </p:sp>
      <p:sp>
        <p:nvSpPr>
          <p:cNvPr id="79874" name="Subtitle 2">
            <a:extLst>
              <a:ext uri="{FF2B5EF4-FFF2-40B4-BE49-F238E27FC236}">
                <a16:creationId xmlns:a16="http://schemas.microsoft.com/office/drawing/2014/main" id="{CEF992CA-591E-41B8-8FD7-DD44F310A1AB}"/>
              </a:ext>
            </a:extLst>
          </p:cNvPr>
          <p:cNvSpPr txBox="1">
            <a:spLocks/>
          </p:cNvSpPr>
          <p:nvPr/>
        </p:nvSpPr>
        <p:spPr bwMode="auto">
          <a:xfrm>
            <a:off x="1750529" y="1268446"/>
            <a:ext cx="8766547" cy="436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Font typeface="Arial" panose="020B0604020202020204" pitchFamily="34" charset="0"/>
              <a:buNone/>
            </a:pPr>
            <a:endParaRPr lang="en-US" altLang="en-US" sz="2540">
              <a:latin typeface="Cambria" panose="02040503050406030204" pitchFamily="18" charset="0"/>
              <a:ea typeface="Cambria" panose="02040503050406030204" pitchFamily="18" charset="0"/>
              <a:cs typeface="Cambria" panose="02040503050406030204"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1B95C55F-4286-4A2A-A05E-2D274D82F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9" name="Rectangle 138">
            <a:extLst>
              <a:ext uri="{FF2B5EF4-FFF2-40B4-BE49-F238E27FC236}">
                <a16:creationId xmlns:a16="http://schemas.microsoft.com/office/drawing/2014/main" id="{EE2561D9-068B-4BC7-85F6-AE6A7C34B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1" name="Straight Connector 140">
            <a:extLst>
              <a:ext uri="{FF2B5EF4-FFF2-40B4-BE49-F238E27FC236}">
                <a16:creationId xmlns:a16="http://schemas.microsoft.com/office/drawing/2014/main" id="{D61BACF2-0F18-493C-99AB-363E614710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3" name="Rectangle 142">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900" name="2 Rectángulo">
            <a:extLst>
              <a:ext uri="{FF2B5EF4-FFF2-40B4-BE49-F238E27FC236}">
                <a16:creationId xmlns:a16="http://schemas.microsoft.com/office/drawing/2014/main" id="{E6EF57EB-6DE0-4491-9689-59C5C6EC2413}"/>
              </a:ext>
            </a:extLst>
          </p:cNvPr>
          <p:cNvSpPr>
            <a:spLocks noChangeArrowheads="1"/>
          </p:cNvSpPr>
          <p:nvPr/>
        </p:nvSpPr>
        <p:spPr bwMode="auto">
          <a:xfrm>
            <a:off x="492370" y="605896"/>
            <a:ext cx="3084844"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defTabSz="914400">
              <a:lnSpc>
                <a:spcPct val="85000"/>
              </a:lnSpc>
              <a:spcBef>
                <a:spcPct val="0"/>
              </a:spcBef>
              <a:spcAft>
                <a:spcPts val="600"/>
              </a:spcAft>
            </a:pPr>
            <a:r>
              <a:rPr lang="en-US" altLang="en-US" sz="3600" spc="-50">
                <a:solidFill>
                  <a:srgbClr val="FFFFFF"/>
                </a:solidFill>
                <a:latin typeface="+mj-lt"/>
                <a:ea typeface="+mj-ea"/>
                <a:cs typeface="+mj-cs"/>
              </a:rPr>
              <a:t>Indicador de estrés hídrico Falkenmark</a:t>
            </a:r>
          </a:p>
        </p:txBody>
      </p:sp>
      <p:sp>
        <p:nvSpPr>
          <p:cNvPr id="147" name="Rectangle 146">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899" name="Subtitle 2">
            <a:extLst>
              <a:ext uri="{FF2B5EF4-FFF2-40B4-BE49-F238E27FC236}">
                <a16:creationId xmlns:a16="http://schemas.microsoft.com/office/drawing/2014/main" id="{E1E22618-F697-40FB-9820-57CBCFEF79B1}"/>
              </a:ext>
            </a:extLst>
          </p:cNvPr>
          <p:cNvSpPr txBox="1">
            <a:spLocks/>
          </p:cNvSpPr>
          <p:nvPr/>
        </p:nvSpPr>
        <p:spPr bwMode="auto">
          <a:xfrm>
            <a:off x="4742016" y="605896"/>
            <a:ext cx="6413663"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45720" rIns="0" bIns="45720" rtlCol="0" anchor="ctr">
            <a:normAutofit/>
          </a:bodyPr>
          <a:lstStyle/>
          <a:p>
            <a:pPr defTabSz="914400">
              <a:lnSpc>
                <a:spcPct val="90000"/>
              </a:lnSpc>
              <a:spcBef>
                <a:spcPct val="20000"/>
              </a:spcBef>
              <a:buClr>
                <a:schemeClr val="accent1"/>
              </a:buClr>
              <a:buFont typeface="Calibri" panose="020F0502020204030204" pitchFamily="34" charset="0"/>
              <a:buNone/>
            </a:pPr>
            <a:r>
              <a:rPr lang="en-US" altLang="en-US">
                <a:solidFill>
                  <a:schemeClr val="tx1">
                    <a:lumMod val="75000"/>
                    <a:lumOff val="25000"/>
                  </a:schemeClr>
                </a:solidFill>
              </a:rPr>
              <a:t>El indicador Falkenmark o "índice de estrés hídrico"(Falkenmark et al., 1989). </a:t>
            </a:r>
          </a:p>
          <a:p>
            <a:pPr defTabSz="914400">
              <a:lnSpc>
                <a:spcPct val="90000"/>
              </a:lnSpc>
              <a:spcBef>
                <a:spcPct val="20000"/>
              </a:spcBef>
              <a:buClr>
                <a:schemeClr val="accent1"/>
              </a:buClr>
              <a:buFont typeface="Calibri" panose="020F0502020204030204" pitchFamily="34" charset="0"/>
              <a:buNone/>
            </a:pPr>
            <a:r>
              <a:rPr lang="en-US" altLang="en-US">
                <a:solidFill>
                  <a:schemeClr val="tx1">
                    <a:lumMod val="75000"/>
                    <a:lumOff val="25000"/>
                  </a:schemeClr>
                </a:solidFill>
              </a:rPr>
              <a:t>Propone 1.700 m3 de recursos hídricos renovables per cápita por año como el umbral, con base en las estimaciones de las necesidades de agua en los sectores doméstico, agrícola, industrial y de energía, y las necesidades del entorno. </a:t>
            </a:r>
          </a:p>
          <a:p>
            <a:pPr defTabSz="914400">
              <a:lnSpc>
                <a:spcPct val="90000"/>
              </a:lnSpc>
              <a:spcBef>
                <a:spcPct val="20000"/>
              </a:spcBef>
              <a:buClr>
                <a:schemeClr val="accent1"/>
              </a:buClr>
              <a:buFont typeface="Calibri" panose="020F0502020204030204" pitchFamily="34" charset="0"/>
              <a:buNone/>
            </a:pPr>
            <a:r>
              <a:rPr lang="en-US" altLang="en-US">
                <a:solidFill>
                  <a:schemeClr val="tx1">
                    <a:lumMod val="75000"/>
                    <a:lumOff val="25000"/>
                  </a:schemeClr>
                </a:solidFill>
              </a:rPr>
              <a:t>Las regiones cuyos suministros de agua renovables no puede sostener esta cifrase experimentan estrés hídrico. </a:t>
            </a:r>
          </a:p>
          <a:p>
            <a:pPr defTabSz="914400">
              <a:lnSpc>
                <a:spcPct val="90000"/>
              </a:lnSpc>
              <a:spcBef>
                <a:spcPct val="20000"/>
              </a:spcBef>
              <a:buClr>
                <a:schemeClr val="accent1"/>
              </a:buClr>
              <a:buFont typeface="Calibri" panose="020F0502020204030204" pitchFamily="34" charset="0"/>
              <a:buNone/>
            </a:pPr>
            <a:endParaRPr lang="en-US" altLang="en-US">
              <a:solidFill>
                <a:schemeClr val="tx1">
                  <a:lumMod val="75000"/>
                  <a:lumOff val="25000"/>
                </a:schemeClr>
              </a:solidFill>
            </a:endParaRPr>
          </a:p>
          <a:p>
            <a:pPr defTabSz="914400">
              <a:lnSpc>
                <a:spcPct val="90000"/>
              </a:lnSpc>
              <a:spcBef>
                <a:spcPct val="20000"/>
              </a:spcBef>
              <a:buClr>
                <a:schemeClr val="accent1"/>
              </a:buClr>
              <a:buFont typeface="Calibri" panose="020F0502020204030204" pitchFamily="34" charset="0"/>
              <a:buNone/>
            </a:pPr>
            <a:r>
              <a:rPr lang="en-US" altLang="en-US">
                <a:solidFill>
                  <a:schemeClr val="tx1">
                    <a:lumMod val="75000"/>
                    <a:lumOff val="25000"/>
                  </a:schemeClr>
                </a:solidFill>
              </a:rPr>
              <a:t>Cuando la oferta sea menor de 1.000 m3 un país o región experimenta escasez de agua,</a:t>
            </a:r>
          </a:p>
          <a:p>
            <a:pPr defTabSz="914400">
              <a:lnSpc>
                <a:spcPct val="90000"/>
              </a:lnSpc>
              <a:spcBef>
                <a:spcPct val="20000"/>
              </a:spcBef>
              <a:buClr>
                <a:schemeClr val="accent1"/>
              </a:buClr>
              <a:buFont typeface="Calibri" panose="020F0502020204030204" pitchFamily="34" charset="0"/>
              <a:buNone/>
            </a:pPr>
            <a:endParaRPr lang="en-US" altLang="en-US">
              <a:solidFill>
                <a:schemeClr val="tx1">
                  <a:lumMod val="75000"/>
                  <a:lumOff val="25000"/>
                </a:schemeClr>
              </a:solidFill>
            </a:endParaRPr>
          </a:p>
          <a:p>
            <a:pPr defTabSz="914400">
              <a:lnSpc>
                <a:spcPct val="90000"/>
              </a:lnSpc>
              <a:spcBef>
                <a:spcPct val="20000"/>
              </a:spcBef>
              <a:buClr>
                <a:schemeClr val="accent1"/>
              </a:buClr>
              <a:buFont typeface="Calibri" panose="020F0502020204030204" pitchFamily="34" charset="0"/>
              <a:buNone/>
            </a:pPr>
            <a:r>
              <a:rPr lang="en-US" altLang="en-US">
                <a:solidFill>
                  <a:schemeClr val="tx1">
                    <a:lumMod val="75000"/>
                    <a:lumOff val="25000"/>
                  </a:schemeClr>
                </a:solidFill>
              </a:rPr>
              <a:t> Por debajo de 500 m3, la escasez absoluta.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1B95C55F-4286-4A2A-A05E-2D274D82F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 name="Rectangle 81">
            <a:extLst>
              <a:ext uri="{FF2B5EF4-FFF2-40B4-BE49-F238E27FC236}">
                <a16:creationId xmlns:a16="http://schemas.microsoft.com/office/drawing/2014/main" id="{EE2561D9-068B-4BC7-85F6-AE6A7C34B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4" name="Straight Connector 83">
            <a:extLst>
              <a:ext uri="{FF2B5EF4-FFF2-40B4-BE49-F238E27FC236}">
                <a16:creationId xmlns:a16="http://schemas.microsoft.com/office/drawing/2014/main" id="{D61BACF2-0F18-493C-99AB-363E614710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6" name="Rectangle 85">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24" name="2 Rectángulo">
            <a:extLst>
              <a:ext uri="{FF2B5EF4-FFF2-40B4-BE49-F238E27FC236}">
                <a16:creationId xmlns:a16="http://schemas.microsoft.com/office/drawing/2014/main" id="{40BDFE73-14CB-426D-8635-ADB1C76AE1B4}"/>
              </a:ext>
            </a:extLst>
          </p:cNvPr>
          <p:cNvSpPr>
            <a:spLocks noChangeArrowheads="1"/>
          </p:cNvSpPr>
          <p:nvPr/>
        </p:nvSpPr>
        <p:spPr bwMode="auto">
          <a:xfrm>
            <a:off x="492369" y="605896"/>
            <a:ext cx="3494429"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defTabSz="914400">
              <a:lnSpc>
                <a:spcPct val="85000"/>
              </a:lnSpc>
              <a:spcBef>
                <a:spcPct val="0"/>
              </a:spcBef>
              <a:spcAft>
                <a:spcPts val="600"/>
              </a:spcAft>
            </a:pPr>
            <a:r>
              <a:rPr lang="en-US" altLang="en-US" sz="3600" spc="-50" dirty="0" err="1">
                <a:solidFill>
                  <a:srgbClr val="FFFFFF"/>
                </a:solidFill>
                <a:latin typeface="+mj-lt"/>
                <a:ea typeface="+mj-ea"/>
                <a:cs typeface="+mj-cs"/>
              </a:rPr>
              <a:t>Indicador</a:t>
            </a:r>
            <a:r>
              <a:rPr lang="en-US" altLang="en-US" sz="3600" spc="-50" dirty="0">
                <a:solidFill>
                  <a:srgbClr val="FFFFFF"/>
                </a:solidFill>
                <a:latin typeface="+mj-lt"/>
                <a:ea typeface="+mj-ea"/>
                <a:cs typeface="+mj-cs"/>
              </a:rPr>
              <a:t> de </a:t>
            </a:r>
            <a:r>
              <a:rPr lang="en-US" altLang="en-US" sz="3600" spc="-50" dirty="0" err="1">
                <a:solidFill>
                  <a:srgbClr val="FFFFFF"/>
                </a:solidFill>
                <a:latin typeface="+mj-lt"/>
                <a:ea typeface="+mj-ea"/>
                <a:cs typeface="+mj-cs"/>
              </a:rPr>
              <a:t>estrés</a:t>
            </a:r>
            <a:r>
              <a:rPr lang="en-US" altLang="en-US" sz="3600" spc="-50" dirty="0">
                <a:solidFill>
                  <a:srgbClr val="FFFFFF"/>
                </a:solidFill>
                <a:latin typeface="+mj-lt"/>
                <a:ea typeface="+mj-ea"/>
                <a:cs typeface="+mj-cs"/>
              </a:rPr>
              <a:t> </a:t>
            </a:r>
            <a:r>
              <a:rPr lang="en-US" altLang="en-US" sz="3600" spc="-50" dirty="0" err="1">
                <a:solidFill>
                  <a:srgbClr val="FFFFFF"/>
                </a:solidFill>
                <a:latin typeface="+mj-lt"/>
                <a:ea typeface="+mj-ea"/>
                <a:cs typeface="+mj-cs"/>
              </a:rPr>
              <a:t>hídrico</a:t>
            </a:r>
            <a:r>
              <a:rPr lang="en-US" altLang="en-US" sz="3600" spc="-50" dirty="0">
                <a:solidFill>
                  <a:srgbClr val="FFFFFF"/>
                </a:solidFill>
                <a:latin typeface="+mj-lt"/>
                <a:ea typeface="+mj-ea"/>
                <a:cs typeface="+mj-cs"/>
              </a:rPr>
              <a:t> </a:t>
            </a:r>
            <a:r>
              <a:rPr lang="en-US" altLang="en-US" sz="3600" spc="-50" dirty="0" err="1">
                <a:solidFill>
                  <a:srgbClr val="FFFFFF"/>
                </a:solidFill>
                <a:latin typeface="+mj-lt"/>
                <a:ea typeface="+mj-ea"/>
                <a:cs typeface="+mj-cs"/>
              </a:rPr>
              <a:t>Falkenmark</a:t>
            </a:r>
            <a:r>
              <a:rPr lang="en-US" altLang="en-US" sz="3600" spc="-50" dirty="0">
                <a:solidFill>
                  <a:srgbClr val="FFFFFF"/>
                </a:solidFill>
                <a:latin typeface="+mj-lt"/>
                <a:ea typeface="+mj-ea"/>
                <a:cs typeface="+mj-cs"/>
              </a:rPr>
              <a:t> </a:t>
            </a:r>
            <a:r>
              <a:rPr lang="en-US" altLang="en-US" sz="3600" spc="-50" dirty="0" err="1">
                <a:solidFill>
                  <a:srgbClr val="FFFFFF"/>
                </a:solidFill>
                <a:latin typeface="+mj-lt"/>
                <a:ea typeface="+mj-ea"/>
                <a:cs typeface="+mj-cs"/>
              </a:rPr>
              <a:t>Gleick</a:t>
            </a:r>
            <a:r>
              <a:rPr lang="en-US" altLang="en-US" sz="3600" spc="-50" dirty="0">
                <a:solidFill>
                  <a:srgbClr val="FFFFFF"/>
                </a:solidFill>
                <a:latin typeface="+mj-lt"/>
                <a:ea typeface="+mj-ea"/>
                <a:cs typeface="+mj-cs"/>
              </a:rPr>
              <a:t> (2002) </a:t>
            </a:r>
          </a:p>
        </p:txBody>
      </p:sp>
      <p:sp>
        <p:nvSpPr>
          <p:cNvPr id="90" name="Rectangle 89">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23" name="Subtitle 2">
            <a:extLst>
              <a:ext uri="{FF2B5EF4-FFF2-40B4-BE49-F238E27FC236}">
                <a16:creationId xmlns:a16="http://schemas.microsoft.com/office/drawing/2014/main" id="{002AEDCB-0DB5-4367-BAE2-3EADAA4B55B1}"/>
              </a:ext>
            </a:extLst>
          </p:cNvPr>
          <p:cNvSpPr txBox="1">
            <a:spLocks/>
          </p:cNvSpPr>
          <p:nvPr/>
        </p:nvSpPr>
        <p:spPr bwMode="auto">
          <a:xfrm>
            <a:off x="4742016" y="605896"/>
            <a:ext cx="6413663"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45720" rIns="0" bIns="45720" rtlCol="0" anchor="ctr">
            <a:normAutofit/>
          </a:bodyPr>
          <a:lstStyle/>
          <a:p>
            <a:pPr defTabSz="914400">
              <a:lnSpc>
                <a:spcPct val="90000"/>
              </a:lnSpc>
              <a:spcBef>
                <a:spcPct val="20000"/>
              </a:spcBef>
              <a:buClr>
                <a:schemeClr val="accent1"/>
              </a:buClr>
              <a:buFont typeface="Calibri" panose="020F0502020204030204" pitchFamily="34" charset="0"/>
              <a:buNone/>
            </a:pPr>
            <a:r>
              <a:rPr lang="en-US" altLang="en-US">
                <a:solidFill>
                  <a:schemeClr val="tx1">
                    <a:lumMod val="75000"/>
                    <a:lumOff val="25000"/>
                  </a:schemeClr>
                </a:solidFill>
              </a:rPr>
              <a:t>Ventajas</a:t>
            </a:r>
          </a:p>
          <a:p>
            <a:pPr defTabSz="914400">
              <a:lnSpc>
                <a:spcPct val="90000"/>
              </a:lnSpc>
              <a:spcBef>
                <a:spcPct val="20000"/>
              </a:spcBef>
              <a:buClr>
                <a:schemeClr val="accent1"/>
              </a:buClr>
              <a:buFont typeface="Calibri" panose="020F0502020204030204" pitchFamily="34" charset="0"/>
              <a:buNone/>
            </a:pPr>
            <a:r>
              <a:rPr lang="en-US" altLang="en-US">
                <a:solidFill>
                  <a:schemeClr val="tx1">
                    <a:lumMod val="75000"/>
                    <a:lumOff val="25000"/>
                  </a:schemeClr>
                </a:solidFill>
              </a:rPr>
              <a:t>Las principales ventajas que hacen de este indicador simple casi imbatible son las siguientes: </a:t>
            </a:r>
          </a:p>
          <a:p>
            <a:pPr defTabSz="914400">
              <a:lnSpc>
                <a:spcPct val="90000"/>
              </a:lnSpc>
              <a:spcBef>
                <a:spcPct val="20000"/>
              </a:spcBef>
              <a:buClr>
                <a:schemeClr val="accent1"/>
              </a:buClr>
              <a:buFont typeface="Calibri" panose="020F0502020204030204" pitchFamily="34" charset="0"/>
              <a:buNone/>
            </a:pPr>
            <a:r>
              <a:rPr lang="en-US" altLang="en-US">
                <a:solidFill>
                  <a:schemeClr val="tx1">
                    <a:lumMod val="75000"/>
                    <a:lumOff val="25000"/>
                  </a:schemeClr>
                </a:solidFill>
              </a:rPr>
              <a:t>(a) están disponibles los datos, y (b) su significado es intuitivo y fácil de entender. </a:t>
            </a:r>
          </a:p>
          <a:p>
            <a:pPr defTabSz="914400">
              <a:lnSpc>
                <a:spcPct val="90000"/>
              </a:lnSpc>
              <a:spcBef>
                <a:spcPct val="20000"/>
              </a:spcBef>
              <a:buClr>
                <a:schemeClr val="accent1"/>
              </a:buClr>
              <a:buFont typeface="Calibri" panose="020F0502020204030204" pitchFamily="34" charset="0"/>
              <a:buNone/>
            </a:pPr>
            <a:r>
              <a:rPr lang="en-US" altLang="en-US">
                <a:solidFill>
                  <a:schemeClr val="tx1">
                    <a:lumMod val="75000"/>
                    <a:lumOff val="25000"/>
                  </a:schemeClr>
                </a:solidFill>
              </a:rPr>
              <a:t>Como resultado, el indicador domina la discusión popular de la escasez de agua.</a:t>
            </a:r>
          </a:p>
          <a:p>
            <a:pPr defTabSz="914400">
              <a:lnSpc>
                <a:spcPct val="90000"/>
              </a:lnSpc>
              <a:spcBef>
                <a:spcPct val="20000"/>
              </a:spcBef>
              <a:buClr>
                <a:schemeClr val="accent1"/>
              </a:buClr>
              <a:buFont typeface="Calibri" panose="020F0502020204030204" pitchFamily="34" charset="0"/>
              <a:buNone/>
            </a:pPr>
            <a:r>
              <a:rPr lang="en-US" altLang="en-US">
                <a:solidFill>
                  <a:schemeClr val="tx1">
                    <a:lumMod val="75000"/>
                    <a:lumOff val="25000"/>
                  </a:schemeClr>
                </a:solidFill>
              </a:rPr>
              <a:t>Limitaciones</a:t>
            </a:r>
          </a:p>
          <a:p>
            <a:pPr defTabSz="914400">
              <a:lnSpc>
                <a:spcPct val="90000"/>
              </a:lnSpc>
              <a:spcBef>
                <a:spcPct val="20000"/>
              </a:spcBef>
              <a:buClr>
                <a:schemeClr val="accent1"/>
              </a:buClr>
              <a:buFont typeface="Calibri" panose="020F0502020204030204" pitchFamily="34" charset="0"/>
              <a:buNone/>
            </a:pPr>
            <a:r>
              <a:rPr lang="en-US" altLang="en-US">
                <a:solidFill>
                  <a:schemeClr val="tx1">
                    <a:lumMod val="75000"/>
                    <a:lumOff val="25000"/>
                  </a:schemeClr>
                </a:solidFill>
              </a:rPr>
              <a:t> (a) los promedios anuales, nacionales ocultan la escasez importante a escalas más pequeñas,(b) el indicador no tiene en cuenta la disponibilidad de la infraestructura que modifica la disponibilidad de agua a los usuarios, y (c) los umbrales simples hacen no reflejan importantes variaciones en la demanda entre los países debido a, por ejemplo, el estilo de vida, el clima, etc.</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1B95C55F-4286-4A2A-A05E-2D274D82F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EE2561D9-068B-4BC7-85F6-AE6A7C34B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a:extLst>
              <a:ext uri="{FF2B5EF4-FFF2-40B4-BE49-F238E27FC236}">
                <a16:creationId xmlns:a16="http://schemas.microsoft.com/office/drawing/2014/main" id="{D61BACF2-0F18-493C-99AB-363E614710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9" name="Rectangle 7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948" name="2 Rectángulo">
            <a:extLst>
              <a:ext uri="{FF2B5EF4-FFF2-40B4-BE49-F238E27FC236}">
                <a16:creationId xmlns:a16="http://schemas.microsoft.com/office/drawing/2014/main" id="{137843DC-9C1D-431A-8EEA-5A659BD332C2}"/>
              </a:ext>
            </a:extLst>
          </p:cNvPr>
          <p:cNvSpPr>
            <a:spLocks noChangeArrowheads="1"/>
          </p:cNvSpPr>
          <p:nvPr/>
        </p:nvSpPr>
        <p:spPr bwMode="auto">
          <a:xfrm>
            <a:off x="492370" y="605896"/>
            <a:ext cx="3084844"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defTabSz="914400">
              <a:lnSpc>
                <a:spcPct val="85000"/>
              </a:lnSpc>
              <a:spcBef>
                <a:spcPct val="0"/>
              </a:spcBef>
              <a:spcAft>
                <a:spcPts val="600"/>
              </a:spcAft>
            </a:pPr>
            <a:r>
              <a:rPr lang="en-US" altLang="en-US" sz="3600" spc="-50">
                <a:solidFill>
                  <a:srgbClr val="FFFFFF"/>
                </a:solidFill>
                <a:latin typeface="+mj-lt"/>
                <a:ea typeface="+mj-ea"/>
                <a:cs typeface="+mj-cs"/>
              </a:rPr>
              <a:t>WEI – Índice de explotación hídrica </a:t>
            </a:r>
          </a:p>
        </p:txBody>
      </p:sp>
      <p:sp>
        <p:nvSpPr>
          <p:cNvPr id="83" name="Rectangle 8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947" name="Subtitle 2">
            <a:extLst>
              <a:ext uri="{FF2B5EF4-FFF2-40B4-BE49-F238E27FC236}">
                <a16:creationId xmlns:a16="http://schemas.microsoft.com/office/drawing/2014/main" id="{D9CB5320-7D54-4003-A5EC-C4ADB28EAF4A}"/>
              </a:ext>
            </a:extLst>
          </p:cNvPr>
          <p:cNvSpPr txBox="1">
            <a:spLocks/>
          </p:cNvSpPr>
          <p:nvPr/>
        </p:nvSpPr>
        <p:spPr bwMode="auto">
          <a:xfrm>
            <a:off x="4742016" y="605896"/>
            <a:ext cx="6413663"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45720" rIns="0" bIns="45720" rtlCol="0" anchor="ctr">
            <a:normAutofit/>
          </a:bodyPr>
          <a:lstStyle/>
          <a:p>
            <a:pPr defTabSz="914400">
              <a:lnSpc>
                <a:spcPct val="90000"/>
              </a:lnSpc>
              <a:spcBef>
                <a:spcPct val="20000"/>
              </a:spcBef>
              <a:buClr>
                <a:schemeClr val="accent1"/>
              </a:buClr>
              <a:buFont typeface="Calibri" panose="020F0502020204030204" pitchFamily="34" charset="0"/>
              <a:buNone/>
            </a:pPr>
            <a:r>
              <a:rPr lang="en-US" altLang="en-US">
                <a:solidFill>
                  <a:schemeClr val="tx1">
                    <a:lumMod val="75000"/>
                    <a:lumOff val="25000"/>
                  </a:schemeClr>
                </a:solidFill>
              </a:rPr>
              <a:t>El índice de explotación hídrica mide la relación entre la demanda de agua y los recursos hídricos en régimen natural y se define como la media anual total de las captaciones de agua </a:t>
            </a:r>
          </a:p>
          <a:p>
            <a:pPr defTabSz="914400">
              <a:lnSpc>
                <a:spcPct val="90000"/>
              </a:lnSpc>
              <a:spcBef>
                <a:spcPct val="20000"/>
              </a:spcBef>
              <a:buClr>
                <a:schemeClr val="accent1"/>
              </a:buClr>
              <a:buFont typeface="Calibri" panose="020F0502020204030204" pitchFamily="34" charset="0"/>
              <a:buNone/>
            </a:pPr>
            <a:r>
              <a:rPr lang="en-US" altLang="en-US">
                <a:solidFill>
                  <a:schemeClr val="tx1">
                    <a:lumMod val="75000"/>
                    <a:lumOff val="25000"/>
                  </a:schemeClr>
                </a:solidFill>
              </a:rPr>
              <a:t>dulce, dividido por la media anual de los recursos de agua dulce. </a:t>
            </a:r>
          </a:p>
          <a:p>
            <a:pPr defTabSz="914400">
              <a:lnSpc>
                <a:spcPct val="90000"/>
              </a:lnSpc>
              <a:spcBef>
                <a:spcPct val="20000"/>
              </a:spcBef>
              <a:buClr>
                <a:schemeClr val="accent1"/>
              </a:buClr>
              <a:buFont typeface="Calibri" panose="020F0502020204030204" pitchFamily="34" charset="0"/>
              <a:buNone/>
            </a:pPr>
            <a:endParaRPr lang="en-US" altLang="en-US">
              <a:solidFill>
                <a:schemeClr val="tx1">
                  <a:lumMod val="75000"/>
                  <a:lumOff val="25000"/>
                </a:schemeClr>
              </a:solidFill>
            </a:endParaRPr>
          </a:p>
          <a:p>
            <a:pPr defTabSz="914400">
              <a:lnSpc>
                <a:spcPct val="90000"/>
              </a:lnSpc>
              <a:spcBef>
                <a:spcPct val="20000"/>
              </a:spcBef>
              <a:buClr>
                <a:schemeClr val="accent1"/>
              </a:buClr>
              <a:buFont typeface="Calibri" panose="020F0502020204030204" pitchFamily="34" charset="0"/>
              <a:buNone/>
            </a:pPr>
            <a:r>
              <a:rPr lang="en-US" altLang="en-US">
                <a:solidFill>
                  <a:schemeClr val="tx1">
                    <a:lumMod val="75000"/>
                    <a:lumOff val="25000"/>
                  </a:schemeClr>
                </a:solidFill>
              </a:rPr>
              <a:t>WEI &lt; 20%: región sin estrés hídrico. </a:t>
            </a:r>
          </a:p>
          <a:p>
            <a:pPr defTabSz="914400">
              <a:lnSpc>
                <a:spcPct val="90000"/>
              </a:lnSpc>
              <a:spcBef>
                <a:spcPct val="20000"/>
              </a:spcBef>
              <a:buClr>
                <a:schemeClr val="accent1"/>
              </a:buClr>
              <a:buFont typeface="Calibri" panose="020F0502020204030204" pitchFamily="34" charset="0"/>
              <a:buNone/>
            </a:pPr>
            <a:r>
              <a:rPr lang="en-US" altLang="en-US">
                <a:solidFill>
                  <a:schemeClr val="tx1">
                    <a:lumMod val="75000"/>
                    <a:lumOff val="25000"/>
                  </a:schemeClr>
                </a:solidFill>
              </a:rPr>
              <a:t>20% &lt; WEI &lt; 40%: región con estrés hídrico. Umbral de alerta. </a:t>
            </a:r>
          </a:p>
          <a:p>
            <a:pPr defTabSz="914400">
              <a:lnSpc>
                <a:spcPct val="90000"/>
              </a:lnSpc>
              <a:spcBef>
                <a:spcPct val="20000"/>
              </a:spcBef>
              <a:buClr>
                <a:schemeClr val="accent1"/>
              </a:buClr>
              <a:buFont typeface="Calibri" panose="020F0502020204030204" pitchFamily="34" charset="0"/>
              <a:buNone/>
            </a:pPr>
            <a:r>
              <a:rPr lang="en-US" altLang="en-US">
                <a:solidFill>
                  <a:schemeClr val="tx1">
                    <a:lumMod val="75000"/>
                    <a:lumOff val="25000"/>
                  </a:schemeClr>
                </a:solidFill>
              </a:rPr>
              <a:t>WEI &gt; 40%: región con fuerte competencia. </a:t>
            </a:r>
          </a:p>
          <a:p>
            <a:pPr defTabSz="914400">
              <a:lnSpc>
                <a:spcPct val="90000"/>
              </a:lnSpc>
              <a:spcBef>
                <a:spcPct val="20000"/>
              </a:spcBef>
              <a:buClr>
                <a:schemeClr val="accent1"/>
              </a:buClr>
              <a:buFont typeface="Calibri" panose="020F0502020204030204" pitchFamily="34" charset="0"/>
              <a:buNone/>
            </a:pPr>
            <a:endParaRPr lang="en-US" altLang="en-US">
              <a:solidFill>
                <a:schemeClr val="tx1">
                  <a:lumMod val="75000"/>
                  <a:lumOff val="25000"/>
                </a:schemeClr>
              </a:solidFill>
            </a:endParaRPr>
          </a:p>
        </p:txBody>
      </p:sp>
      <p:sp>
        <p:nvSpPr>
          <p:cNvPr id="82946" name="Subtitle 2">
            <a:extLst>
              <a:ext uri="{FF2B5EF4-FFF2-40B4-BE49-F238E27FC236}">
                <a16:creationId xmlns:a16="http://schemas.microsoft.com/office/drawing/2014/main" id="{1FCA2E52-BC76-41F4-A9FC-4C8AAAEC4077}"/>
              </a:ext>
            </a:extLst>
          </p:cNvPr>
          <p:cNvSpPr txBox="1">
            <a:spLocks/>
          </p:cNvSpPr>
          <p:nvPr/>
        </p:nvSpPr>
        <p:spPr bwMode="auto">
          <a:xfrm>
            <a:off x="4596549" y="1268446"/>
            <a:ext cx="8766547" cy="436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Font typeface="Arial" panose="020B0604020202020204" pitchFamily="34" charset="0"/>
              <a:buNone/>
            </a:pPr>
            <a:endParaRPr lang="en-US" altLang="en-US" sz="2540">
              <a:latin typeface="Cambria" panose="02040503050406030204" pitchFamily="18" charset="0"/>
              <a:ea typeface="Cambria" panose="02040503050406030204" pitchFamily="18" charset="0"/>
              <a:cs typeface="Cambria" panose="02040503050406030204"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FA6E9-A4AB-4BFF-ADF9-D52AA06B5A41}"/>
              </a:ext>
            </a:extLst>
          </p:cNvPr>
          <p:cNvSpPr>
            <a:spLocks noGrp="1"/>
          </p:cNvSpPr>
          <p:nvPr>
            <p:ph type="ctrTitle" idx="4294967295"/>
          </p:nvPr>
        </p:nvSpPr>
        <p:spPr>
          <a:xfrm>
            <a:off x="1670179" y="296052"/>
            <a:ext cx="7734300" cy="503238"/>
          </a:xfrm>
        </p:spPr>
        <p:txBody>
          <a:bodyPr>
            <a:normAutofit fontScale="90000"/>
          </a:bodyPr>
          <a:lstStyle/>
          <a:p>
            <a:pPr>
              <a:defRPr/>
            </a:pPr>
            <a:r>
              <a:rPr lang="pt-BR" sz="3387">
                <a:latin typeface="Cambria" pitchFamily="18" charset="0"/>
              </a:rPr>
              <a:t>Elección de la Tecnología</a:t>
            </a:r>
            <a:endParaRPr lang="pt-BR" sz="3387" dirty="0">
              <a:latin typeface="Cambria" pitchFamily="18" charset="0"/>
            </a:endParaRPr>
          </a:p>
        </p:txBody>
      </p:sp>
      <p:pic>
        <p:nvPicPr>
          <p:cNvPr id="83971" name="Picture 2">
            <a:extLst>
              <a:ext uri="{FF2B5EF4-FFF2-40B4-BE49-F238E27FC236}">
                <a16:creationId xmlns:a16="http://schemas.microsoft.com/office/drawing/2014/main" id="{57AEDDF1-4397-441A-86DF-0578DF2C7A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286" t="28275" r="25047" b="41418"/>
          <a:stretch>
            <a:fillRect/>
          </a:stretch>
        </p:blipFill>
        <p:spPr bwMode="auto">
          <a:xfrm>
            <a:off x="1222991" y="1023157"/>
            <a:ext cx="9754421" cy="3343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3972" name="Rectangle 6">
            <a:extLst>
              <a:ext uri="{FF2B5EF4-FFF2-40B4-BE49-F238E27FC236}">
                <a16:creationId xmlns:a16="http://schemas.microsoft.com/office/drawing/2014/main" id="{61AD4334-4A45-4EAD-86DF-3DEF7AFDE70F}"/>
              </a:ext>
            </a:extLst>
          </p:cNvPr>
          <p:cNvSpPr>
            <a:spLocks noChangeArrowheads="1"/>
          </p:cNvSpPr>
          <p:nvPr/>
        </p:nvSpPr>
        <p:spPr bwMode="auto">
          <a:xfrm>
            <a:off x="2052940" y="4267350"/>
            <a:ext cx="7971878" cy="21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bg1"/>
                </a:solidFill>
                <a:latin typeface="Arial" panose="020B0604020202020204" pitchFamily="34" charset="0"/>
              </a:defRPr>
            </a:lvl1pPr>
            <a:lvl2pPr eaLnBrk="0" hangingPunct="0">
              <a:defRPr>
                <a:solidFill>
                  <a:schemeClr val="bg1"/>
                </a:solidFill>
                <a:latin typeface="Arial" panose="020B0604020202020204" pitchFamily="34" charset="0"/>
              </a:defRPr>
            </a:lvl2pPr>
            <a:lvl3pPr eaLnBrk="0" hangingPunct="0">
              <a:defRPr>
                <a:solidFill>
                  <a:schemeClr val="bg1"/>
                </a:solidFill>
                <a:latin typeface="Arial" panose="020B0604020202020204" pitchFamily="34" charset="0"/>
              </a:defRPr>
            </a:lvl3pPr>
            <a:lvl4pPr eaLnBrk="0" hangingPunct="0">
              <a:defRPr>
                <a:solidFill>
                  <a:schemeClr val="bg1"/>
                </a:solidFill>
                <a:latin typeface="Arial" panose="020B0604020202020204" pitchFamily="34" charset="0"/>
              </a:defRPr>
            </a:lvl4pPr>
            <a:lvl5pPr eaLnBrk="0" hangingPunct="0">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defRPr>
            </a:lvl9pPr>
          </a:lstStyle>
          <a:p>
            <a:pPr eaLnBrk="1" hangingPunct="1">
              <a:spcAft>
                <a:spcPts val="1270"/>
              </a:spcAft>
              <a:buFont typeface="Arial" panose="020B0604020202020204" pitchFamily="34" charset="0"/>
              <a:buChar char="•"/>
            </a:pPr>
            <a:r>
              <a:rPr lang="es-AR" altLang="en-US" sz="2540" dirty="0">
                <a:solidFill>
                  <a:schemeClr val="tx1"/>
                </a:solidFill>
                <a:latin typeface="Cambria" panose="02040503050406030204" pitchFamily="18" charset="0"/>
              </a:rPr>
              <a:t>Comparación entre los sistemas de tratamiento </a:t>
            </a:r>
          </a:p>
          <a:p>
            <a:pPr eaLnBrk="1" hangingPunct="1">
              <a:spcAft>
                <a:spcPts val="1270"/>
              </a:spcAft>
              <a:buFont typeface="Arial" panose="020B0604020202020204" pitchFamily="34" charset="0"/>
              <a:buChar char="•"/>
            </a:pPr>
            <a:r>
              <a:rPr lang="es-AR" altLang="en-US" sz="2540" dirty="0">
                <a:solidFill>
                  <a:schemeClr val="tx1"/>
                </a:solidFill>
                <a:latin typeface="Cambria" panose="02040503050406030204" pitchFamily="18" charset="0"/>
              </a:rPr>
              <a:t>Eficiencia del tratamiento </a:t>
            </a:r>
          </a:p>
          <a:p>
            <a:pPr eaLnBrk="1" hangingPunct="1">
              <a:spcAft>
                <a:spcPts val="1270"/>
              </a:spcAft>
              <a:buFont typeface="Arial" panose="020B0604020202020204" pitchFamily="34" charset="0"/>
              <a:buChar char="•"/>
            </a:pPr>
            <a:r>
              <a:rPr lang="es-AR" altLang="en-US" sz="2540" dirty="0">
                <a:solidFill>
                  <a:schemeClr val="tx1"/>
                </a:solidFill>
                <a:latin typeface="Cambria" panose="02040503050406030204" pitchFamily="18" charset="0"/>
              </a:rPr>
              <a:t>Criterios de Evaluación </a:t>
            </a:r>
          </a:p>
          <a:p>
            <a:pPr eaLnBrk="1" hangingPunct="1">
              <a:spcAft>
                <a:spcPts val="1270"/>
              </a:spcAft>
              <a:buFont typeface="Arial" panose="020B0604020202020204" pitchFamily="34" charset="0"/>
              <a:buChar char="•"/>
            </a:pPr>
            <a:r>
              <a:rPr lang="es-AR" altLang="en-US" sz="2540" dirty="0">
                <a:solidFill>
                  <a:schemeClr val="tx1"/>
                </a:solidFill>
                <a:latin typeface="Cambria" panose="02040503050406030204" pitchFamily="18" charset="0"/>
              </a:rPr>
              <a:t>Costos</a:t>
            </a:r>
            <a:endParaRPr lang="en-US" altLang="en-US" sz="2540" dirty="0">
              <a:solidFill>
                <a:schemeClr val="tx1"/>
              </a:solidFill>
              <a:latin typeface="Cambria" panose="020405030504060302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38247643-37AB-47DE-B7BD-7A64FEB13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Rectangle 77">
            <a:extLst>
              <a:ext uri="{FF2B5EF4-FFF2-40B4-BE49-F238E27FC236}">
                <a16:creationId xmlns:a16="http://schemas.microsoft.com/office/drawing/2014/main" id="{AEBC3119-F8E7-4266-91B8-7A1E808B4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0" name="Straight Connector 79">
            <a:extLst>
              <a:ext uri="{FF2B5EF4-FFF2-40B4-BE49-F238E27FC236}">
                <a16:creationId xmlns:a16="http://schemas.microsoft.com/office/drawing/2014/main" id="{57D15890-6502-4FAA-AB03-AFAC88EE29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270" name="Text Box 5">
            <a:extLst>
              <a:ext uri="{FF2B5EF4-FFF2-40B4-BE49-F238E27FC236}">
                <a16:creationId xmlns:a16="http://schemas.microsoft.com/office/drawing/2014/main" id="{F6196FCA-F964-4627-9CF8-F939F8DE932A}"/>
              </a:ext>
            </a:extLst>
          </p:cNvPr>
          <p:cNvSpPr txBox="1">
            <a:spLocks noChangeArrowheads="1"/>
          </p:cNvSpPr>
          <p:nvPr/>
        </p:nvSpPr>
        <p:spPr bwMode="auto">
          <a:xfrm>
            <a:off x="1097280" y="286603"/>
            <a:ext cx="10058400" cy="145075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b">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r>
              <a:rPr lang="en-US" altLang="en-US" sz="4400" spc="-50">
                <a:solidFill>
                  <a:schemeClr val="tx1">
                    <a:lumMod val="75000"/>
                    <a:lumOff val="25000"/>
                  </a:schemeClr>
                </a:solidFill>
                <a:latin typeface="+mj-lt"/>
                <a:ea typeface="+mj-ea"/>
                <a:cs typeface="+mj-cs"/>
              </a:rPr>
              <a:t>EVOLUCIÓN DEL CONCEPTO ECONÓMICO </a:t>
            </a:r>
          </a:p>
          <a:p>
            <a:pPr defTabSz="914400" eaLnBrk="1" hangingPunct="1">
              <a:lnSpc>
                <a:spcPct val="85000"/>
              </a:lnSpc>
              <a:spcBef>
                <a:spcPct val="0"/>
              </a:spcBef>
              <a:spcAft>
                <a:spcPts val="600"/>
              </a:spcAft>
            </a:pPr>
            <a:r>
              <a:rPr lang="en-US" altLang="en-US" sz="4400" spc="-50">
                <a:solidFill>
                  <a:schemeClr val="tx1">
                    <a:lumMod val="75000"/>
                    <a:lumOff val="25000"/>
                  </a:schemeClr>
                </a:solidFill>
                <a:latin typeface="+mj-lt"/>
                <a:ea typeface="+mj-ea"/>
                <a:cs typeface="+mj-cs"/>
              </a:rPr>
              <a:t>DEL AGUA DE RIEGO</a:t>
            </a:r>
          </a:p>
        </p:txBody>
      </p:sp>
      <p:sp>
        <p:nvSpPr>
          <p:cNvPr id="11268" name="Text Box 3">
            <a:extLst>
              <a:ext uri="{FF2B5EF4-FFF2-40B4-BE49-F238E27FC236}">
                <a16:creationId xmlns:a16="http://schemas.microsoft.com/office/drawing/2014/main" id="{FBFA59D4-8F70-4858-AEF7-8B66659E4F54}"/>
              </a:ext>
            </a:extLst>
          </p:cNvPr>
          <p:cNvSpPr txBox="1">
            <a:spLocks noChangeArrowheads="1"/>
          </p:cNvSpPr>
          <p:nvPr/>
        </p:nvSpPr>
        <p:spPr bwMode="auto">
          <a:xfrm>
            <a:off x="1097279" y="1845734"/>
            <a:ext cx="6454987" cy="40233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0" tIns="45720" rIns="0" bIns="45720" rtlCol="0">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latin typeface="+mn-lt"/>
              </a:rPr>
              <a:t>El aire y el agua se consideran bienes sin valor económico por su teórica abundancia. </a:t>
            </a:r>
          </a:p>
          <a:p>
            <a:pPr defTabSz="914400" eaLnBrk="1" hangingPunct="1">
              <a:lnSpc>
                <a:spcPct val="90000"/>
              </a:lnSpc>
              <a:spcAft>
                <a:spcPts val="600"/>
              </a:spcAft>
              <a:buClr>
                <a:schemeClr val="accent1"/>
              </a:buClr>
              <a:buFont typeface="Calibri" panose="020F0502020204030204" pitchFamily="34" charset="0"/>
            </a:pPr>
            <a:endParaRPr lang="en-US" altLang="en-US">
              <a:solidFill>
                <a:schemeClr val="tx1">
                  <a:lumMod val="75000"/>
                  <a:lumOff val="25000"/>
                </a:schemeClr>
              </a:solidFill>
              <a:latin typeface="+mn-lt"/>
            </a:endParaRPr>
          </a:p>
          <a:p>
            <a:pPr defTabSz="914400" eaLnBrk="1" hangingPunct="1">
              <a:lnSpc>
                <a:spcPct val="90000"/>
              </a:lnSpc>
              <a:spcAft>
                <a:spcPts val="600"/>
              </a:spcAft>
              <a:buClr>
                <a:schemeClr val="accent1"/>
              </a:buClr>
              <a:buFont typeface="Calibri" panose="020F0502020204030204" pitchFamily="34" charset="0"/>
            </a:pPr>
            <a:endParaRPr lang="en-US" altLang="en-US">
              <a:solidFill>
                <a:schemeClr val="tx1">
                  <a:lumMod val="75000"/>
                  <a:lumOff val="25000"/>
                </a:schemeClr>
              </a:solidFill>
              <a:latin typeface="+mn-lt"/>
            </a:endParaRPr>
          </a:p>
          <a:p>
            <a:pPr defTabSz="914400" eaLnBrk="1" hangingPunct="1">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latin typeface="+mn-lt"/>
              </a:rPr>
              <a:t>A medida que dichos bienes se emplean con mayor intensidad, disminuye su disponibilidad y se convierten en bienes susceptibles de asignarles un valor económico y proceder a su tasación. </a:t>
            </a:r>
          </a:p>
          <a:p>
            <a:pPr defTabSz="914400" eaLnBrk="1" hangingPunct="1">
              <a:lnSpc>
                <a:spcPct val="90000"/>
              </a:lnSpc>
              <a:spcAft>
                <a:spcPts val="600"/>
              </a:spcAft>
              <a:buClr>
                <a:schemeClr val="accent1"/>
              </a:buClr>
              <a:buFont typeface="Calibri" panose="020F0502020204030204" pitchFamily="34" charset="0"/>
            </a:pPr>
            <a:endParaRPr lang="en-US" altLang="en-US">
              <a:solidFill>
                <a:schemeClr val="tx1">
                  <a:lumMod val="75000"/>
                  <a:lumOff val="25000"/>
                </a:schemeClr>
              </a:solidFill>
              <a:latin typeface="+mn-lt"/>
            </a:endParaRPr>
          </a:p>
        </p:txBody>
      </p:sp>
      <p:pic>
        <p:nvPicPr>
          <p:cNvPr id="11271" name="Picture 7">
            <a:extLst>
              <a:ext uri="{FF2B5EF4-FFF2-40B4-BE49-F238E27FC236}">
                <a16:creationId xmlns:a16="http://schemas.microsoft.com/office/drawing/2014/main" id="{87CE3F30-9ED0-4145-9E39-64A520C975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106" r="26937" b="1"/>
          <a:stretch/>
        </p:blipFill>
        <p:spPr bwMode="auto">
          <a:xfrm>
            <a:off x="8020570" y="1916318"/>
            <a:ext cx="3135109" cy="3471012"/>
          </a:xfrm>
          <a:prstGeom prst="rect">
            <a:avLst/>
          </a:prstGeo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1B95C55F-4286-4A2A-A05E-2D274D82F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EE2561D9-068B-4BC7-85F6-AE6A7C34B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a:extLst>
              <a:ext uri="{FF2B5EF4-FFF2-40B4-BE49-F238E27FC236}">
                <a16:creationId xmlns:a16="http://schemas.microsoft.com/office/drawing/2014/main" id="{D61BACF2-0F18-493C-99AB-363E614710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9" name="Rectangle 7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995" name="1 Rectángulo">
            <a:extLst>
              <a:ext uri="{FF2B5EF4-FFF2-40B4-BE49-F238E27FC236}">
                <a16:creationId xmlns:a16="http://schemas.microsoft.com/office/drawing/2014/main" id="{6C04C749-0D98-4C7E-9088-91FEED1B372F}"/>
              </a:ext>
            </a:extLst>
          </p:cNvPr>
          <p:cNvSpPr>
            <a:spLocks noChangeArrowheads="1"/>
          </p:cNvSpPr>
          <p:nvPr/>
        </p:nvSpPr>
        <p:spPr bwMode="auto">
          <a:xfrm>
            <a:off x="492370" y="605896"/>
            <a:ext cx="3084844"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defTabSz="914400">
              <a:lnSpc>
                <a:spcPct val="85000"/>
              </a:lnSpc>
              <a:spcBef>
                <a:spcPct val="0"/>
              </a:spcBef>
              <a:spcAft>
                <a:spcPts val="600"/>
              </a:spcAft>
            </a:pPr>
            <a:r>
              <a:rPr lang="en-US" altLang="en-US" sz="3600" spc="-50">
                <a:solidFill>
                  <a:srgbClr val="FFFFFF"/>
                </a:solidFill>
                <a:latin typeface="+mj-lt"/>
                <a:ea typeface="+mj-ea"/>
                <a:cs typeface="+mj-cs"/>
              </a:rPr>
              <a:t>Reúso de Aguas Residuales en la Agricultura</a:t>
            </a:r>
          </a:p>
        </p:txBody>
      </p:sp>
      <p:sp>
        <p:nvSpPr>
          <p:cNvPr id="83" name="Rectangle 8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659" name="2 Rectángulo">
            <a:extLst>
              <a:ext uri="{FF2B5EF4-FFF2-40B4-BE49-F238E27FC236}">
                <a16:creationId xmlns:a16="http://schemas.microsoft.com/office/drawing/2014/main" id="{E1CBCB29-A484-494A-938A-0681E5BC6D4C}"/>
              </a:ext>
            </a:extLst>
          </p:cNvPr>
          <p:cNvSpPr>
            <a:spLocks noChangeArrowheads="1"/>
          </p:cNvSpPr>
          <p:nvPr/>
        </p:nvSpPr>
        <p:spPr bwMode="auto">
          <a:xfrm>
            <a:off x="4742016" y="605896"/>
            <a:ext cx="6413663" cy="5646208"/>
          </a:xfrm>
          <a:prstGeom prst="rect">
            <a:avLst/>
          </a:prstGeom>
        </p:spPr>
        <p:txBody>
          <a:bodyPr vert="horz" lIns="0" tIns="45720" rIns="0" bIns="45720" rtlCol="0" anchor="ctr">
            <a:normAutofit/>
          </a:bodyPr>
          <a:lstStyle/>
          <a:p>
            <a:pPr defTabSz="914400">
              <a:lnSpc>
                <a:spcPct val="90000"/>
              </a:lnSpc>
              <a:spcAft>
                <a:spcPts val="600"/>
              </a:spcAft>
              <a:buClr>
                <a:schemeClr val="accent1"/>
              </a:buClr>
              <a:buFont typeface="Calibri" panose="020F0502020204030204" pitchFamily="34" charset="0"/>
              <a:defRPr/>
            </a:pPr>
            <a:r>
              <a:rPr lang="en-US">
                <a:solidFill>
                  <a:schemeClr val="tx1">
                    <a:lumMod val="75000"/>
                    <a:lumOff val="25000"/>
                  </a:schemeClr>
                </a:solidFill>
              </a:rPr>
              <a:t>Los criterios de tratamiento de aguas residuales destinadas al riego (varían del enfoque de seguido para otros usos)</a:t>
            </a:r>
          </a:p>
          <a:p>
            <a:pPr defTabSz="914400">
              <a:lnSpc>
                <a:spcPct val="90000"/>
              </a:lnSpc>
              <a:spcAft>
                <a:spcPts val="600"/>
              </a:spcAft>
              <a:buClr>
                <a:schemeClr val="accent1"/>
              </a:buClr>
              <a:buFont typeface="Calibri" panose="020F0502020204030204" pitchFamily="34" charset="0"/>
              <a:defRPr/>
            </a:pPr>
            <a:endParaRPr lang="en-US">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defRPr/>
            </a:pPr>
            <a:r>
              <a:rPr lang="en-US">
                <a:solidFill>
                  <a:schemeClr val="tx1">
                    <a:lumMod val="75000"/>
                    <a:lumOff val="25000"/>
                  </a:schemeClr>
                </a:solidFill>
              </a:rPr>
              <a:t>Buscan conservar algunas sustancias orgánicas biodegradables y la mayoría de los nutrientes disponibles en las aguas residuales.</a:t>
            </a:r>
          </a:p>
          <a:p>
            <a:pPr defTabSz="914400">
              <a:lnSpc>
                <a:spcPct val="90000"/>
              </a:lnSpc>
              <a:spcAft>
                <a:spcPts val="600"/>
              </a:spcAft>
              <a:buClr>
                <a:schemeClr val="accent1"/>
              </a:buClr>
              <a:buFont typeface="Calibri" panose="020F0502020204030204" pitchFamily="34" charset="0"/>
              <a:defRPr/>
            </a:pPr>
            <a:endParaRPr lang="en-US">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defRPr/>
            </a:pPr>
            <a:r>
              <a:rPr lang="en-US" u="sng">
                <a:solidFill>
                  <a:schemeClr val="tx1">
                    <a:lumMod val="75000"/>
                    <a:lumOff val="25000"/>
                  </a:schemeClr>
                </a:solidFill>
              </a:rPr>
              <a:t>Sistemas  convencionales</a:t>
            </a:r>
            <a:r>
              <a:rPr lang="en-US">
                <a:solidFill>
                  <a:schemeClr val="tx1">
                    <a:lumMod val="75000"/>
                    <a:lumOff val="25000"/>
                  </a:schemeClr>
                </a:solidFill>
              </a:rPr>
              <a:t>: sedimentación simple, biofiltración, lagunas de aireación y lodos activados</a:t>
            </a:r>
          </a:p>
          <a:p>
            <a:pPr defTabSz="914400">
              <a:lnSpc>
                <a:spcPct val="90000"/>
              </a:lnSpc>
              <a:spcAft>
                <a:spcPts val="600"/>
              </a:spcAft>
              <a:buClr>
                <a:schemeClr val="accent1"/>
              </a:buClr>
              <a:buFont typeface="Calibri" panose="020F0502020204030204" pitchFamily="34" charset="0"/>
              <a:defRPr/>
            </a:pPr>
            <a:r>
              <a:rPr lang="en-US">
                <a:solidFill>
                  <a:schemeClr val="tx1">
                    <a:lumMod val="75000"/>
                    <a:lumOff val="25000"/>
                  </a:schemeClr>
                </a:solidFill>
              </a:rPr>
              <a:t>Lagunas de aireación, ventajas:</a:t>
            </a:r>
          </a:p>
          <a:p>
            <a:pPr marL="362891" indent="-362891" defTabSz="914400">
              <a:lnSpc>
                <a:spcPct val="90000"/>
              </a:lnSpc>
              <a:spcAft>
                <a:spcPts val="600"/>
              </a:spcAft>
              <a:buClr>
                <a:schemeClr val="accent1"/>
              </a:buClr>
              <a:buFont typeface="Calibri" panose="020F0502020204030204" pitchFamily="34" charset="0"/>
              <a:buChar char="ü"/>
              <a:defRPr/>
            </a:pPr>
            <a:r>
              <a:rPr lang="en-US">
                <a:solidFill>
                  <a:schemeClr val="tx1">
                    <a:lumMod val="75000"/>
                    <a:lumOff val="25000"/>
                  </a:schemeClr>
                </a:solidFill>
              </a:rPr>
              <a:t>Bajo costo de construcción, operación y mantenimiento</a:t>
            </a:r>
          </a:p>
          <a:p>
            <a:pPr marL="362891" indent="-362891" defTabSz="914400">
              <a:lnSpc>
                <a:spcPct val="90000"/>
              </a:lnSpc>
              <a:spcAft>
                <a:spcPts val="600"/>
              </a:spcAft>
              <a:buClr>
                <a:schemeClr val="accent1"/>
              </a:buClr>
              <a:buFont typeface="Calibri" panose="020F0502020204030204" pitchFamily="34" charset="0"/>
              <a:buChar char="ü"/>
              <a:defRPr/>
            </a:pPr>
            <a:r>
              <a:rPr lang="en-US">
                <a:solidFill>
                  <a:schemeClr val="tx1">
                    <a:lumMod val="75000"/>
                    <a:lumOff val="25000"/>
                  </a:schemeClr>
                </a:solidFill>
              </a:rPr>
              <a:t>No requieren energía</a:t>
            </a:r>
          </a:p>
          <a:p>
            <a:pPr marL="362891" indent="-362891" defTabSz="914400">
              <a:lnSpc>
                <a:spcPct val="90000"/>
              </a:lnSpc>
              <a:spcAft>
                <a:spcPts val="600"/>
              </a:spcAft>
              <a:buClr>
                <a:schemeClr val="accent1"/>
              </a:buClr>
              <a:buFont typeface="Calibri" panose="020F0502020204030204" pitchFamily="34" charset="0"/>
              <a:buChar char="ü"/>
              <a:defRPr/>
            </a:pPr>
            <a:r>
              <a:rPr lang="en-US">
                <a:solidFill>
                  <a:schemeClr val="tx1">
                    <a:lumMod val="75000"/>
                    <a:lumOff val="25000"/>
                  </a:schemeClr>
                </a:solidFill>
              </a:rPr>
              <a:t>Absorben grandes cargas hidráulicas y orgánicas</a:t>
            </a:r>
          </a:p>
          <a:p>
            <a:pPr marL="362891" indent="-362891" defTabSz="914400">
              <a:lnSpc>
                <a:spcPct val="90000"/>
              </a:lnSpc>
              <a:spcAft>
                <a:spcPts val="600"/>
              </a:spcAft>
              <a:buClr>
                <a:schemeClr val="accent1"/>
              </a:buClr>
              <a:buFont typeface="Calibri" panose="020F0502020204030204" pitchFamily="34" charset="0"/>
              <a:buChar char="ü"/>
              <a:defRPr/>
            </a:pPr>
            <a:r>
              <a:rPr lang="en-US">
                <a:solidFill>
                  <a:schemeClr val="tx1">
                    <a:lumMod val="75000"/>
                    <a:lumOff val="25000"/>
                  </a:schemeClr>
                </a:solidFill>
              </a:rPr>
              <a:t>Tratan una gran variedad de residuos  industriales y agrícolas</a:t>
            </a:r>
          </a:p>
        </p:txBody>
      </p:sp>
    </p:spTree>
  </p:cSld>
  <p:clrMapOvr>
    <a:masterClrMapping/>
  </p:clrMapOvr>
  <p:transition>
    <p:pull dir="rd"/>
  </p:transition>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1B95C55F-4286-4A2A-A05E-2D274D82F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EE2561D9-068B-4BC7-85F6-AE6A7C34B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a:extLst>
              <a:ext uri="{FF2B5EF4-FFF2-40B4-BE49-F238E27FC236}">
                <a16:creationId xmlns:a16="http://schemas.microsoft.com/office/drawing/2014/main" id="{D61BACF2-0F18-493C-99AB-363E614710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9" name="Rectangle 7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019" name="1 Rectángulo">
            <a:extLst>
              <a:ext uri="{FF2B5EF4-FFF2-40B4-BE49-F238E27FC236}">
                <a16:creationId xmlns:a16="http://schemas.microsoft.com/office/drawing/2014/main" id="{96C39BB0-D4A8-441D-9AA2-8B26639500E7}"/>
              </a:ext>
            </a:extLst>
          </p:cNvPr>
          <p:cNvSpPr>
            <a:spLocks noChangeArrowheads="1"/>
          </p:cNvSpPr>
          <p:nvPr/>
        </p:nvSpPr>
        <p:spPr bwMode="auto">
          <a:xfrm>
            <a:off x="492370" y="605896"/>
            <a:ext cx="3084844"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defTabSz="914400">
              <a:lnSpc>
                <a:spcPct val="85000"/>
              </a:lnSpc>
              <a:spcBef>
                <a:spcPct val="0"/>
              </a:spcBef>
              <a:spcAft>
                <a:spcPts val="600"/>
              </a:spcAft>
            </a:pPr>
            <a:r>
              <a:rPr lang="en-US" altLang="en-US" sz="3600" spc="-50">
                <a:solidFill>
                  <a:srgbClr val="FFFFFF"/>
                </a:solidFill>
                <a:latin typeface="+mj-lt"/>
                <a:ea typeface="+mj-ea"/>
                <a:cs typeface="+mj-cs"/>
              </a:rPr>
              <a:t>Reúso de Aguas Residuales en la Agricultura</a:t>
            </a:r>
          </a:p>
        </p:txBody>
      </p:sp>
      <p:sp>
        <p:nvSpPr>
          <p:cNvPr id="83" name="Rectangle 8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659" name="2 Rectángulo">
            <a:extLst>
              <a:ext uri="{FF2B5EF4-FFF2-40B4-BE49-F238E27FC236}">
                <a16:creationId xmlns:a16="http://schemas.microsoft.com/office/drawing/2014/main" id="{A19D18B4-5391-4A3D-9E9F-ACBF7A755D84}"/>
              </a:ext>
            </a:extLst>
          </p:cNvPr>
          <p:cNvSpPr>
            <a:spLocks noChangeArrowheads="1"/>
          </p:cNvSpPr>
          <p:nvPr/>
        </p:nvSpPr>
        <p:spPr bwMode="auto">
          <a:xfrm>
            <a:off x="4742016" y="605896"/>
            <a:ext cx="6683068" cy="5646208"/>
          </a:xfrm>
          <a:prstGeom prst="rect">
            <a:avLst/>
          </a:prstGeom>
        </p:spPr>
        <p:txBody>
          <a:bodyPr vert="horz" lIns="0" tIns="45720" rIns="0" bIns="45720" rtlCol="0" anchor="ctr">
            <a:normAutofit/>
          </a:bodyPr>
          <a:lstStyle/>
          <a:p>
            <a:pPr defTabSz="914400">
              <a:lnSpc>
                <a:spcPct val="90000"/>
              </a:lnSpc>
              <a:spcAft>
                <a:spcPts val="600"/>
              </a:spcAft>
              <a:buClr>
                <a:schemeClr val="accent1"/>
              </a:buClr>
              <a:buFont typeface="Calibri" panose="020F0502020204030204" pitchFamily="34" charset="0"/>
              <a:defRPr/>
            </a:pPr>
            <a:r>
              <a:rPr lang="en-US" sz="2000" dirty="0">
                <a:solidFill>
                  <a:schemeClr val="tx1">
                    <a:lumMod val="75000"/>
                    <a:lumOff val="25000"/>
                  </a:schemeClr>
                </a:solidFill>
              </a:rPr>
              <a:t>Las </a:t>
            </a:r>
            <a:r>
              <a:rPr lang="en-US" sz="2000" dirty="0" err="1">
                <a:solidFill>
                  <a:schemeClr val="tx1">
                    <a:lumMod val="75000"/>
                    <a:lumOff val="25000"/>
                  </a:schemeClr>
                </a:solidFill>
              </a:rPr>
              <a:t>guías</a:t>
            </a:r>
            <a:r>
              <a:rPr lang="en-US" sz="2000" dirty="0">
                <a:solidFill>
                  <a:schemeClr val="tx1">
                    <a:lumMod val="75000"/>
                    <a:lumOff val="25000"/>
                  </a:schemeClr>
                </a:solidFill>
              </a:rPr>
              <a:t> de la </a:t>
            </a:r>
            <a:r>
              <a:rPr lang="en-US" sz="2000" dirty="0" err="1">
                <a:solidFill>
                  <a:schemeClr val="tx1">
                    <a:lumMod val="75000"/>
                    <a:lumOff val="25000"/>
                  </a:schemeClr>
                </a:solidFill>
              </a:rPr>
              <a:t>Organización</a:t>
            </a:r>
            <a:r>
              <a:rPr lang="en-US" sz="2000" dirty="0">
                <a:solidFill>
                  <a:schemeClr val="tx1">
                    <a:lumMod val="75000"/>
                    <a:lumOff val="25000"/>
                  </a:schemeClr>
                </a:solidFill>
              </a:rPr>
              <a:t> Mundial de la </a:t>
            </a:r>
            <a:r>
              <a:rPr lang="en-US" sz="2000" dirty="0" err="1">
                <a:solidFill>
                  <a:schemeClr val="tx1">
                    <a:lumMod val="75000"/>
                    <a:lumOff val="25000"/>
                  </a:schemeClr>
                </a:solidFill>
              </a:rPr>
              <a:t>Salud</a:t>
            </a:r>
            <a:r>
              <a:rPr lang="en-US" sz="2000" dirty="0">
                <a:solidFill>
                  <a:schemeClr val="tx1">
                    <a:lumMod val="75000"/>
                    <a:lumOff val="25000"/>
                  </a:schemeClr>
                </a:solidFill>
              </a:rPr>
              <a:t> (OMS) para el </a:t>
            </a:r>
            <a:r>
              <a:rPr lang="en-US" sz="2000" dirty="0" err="1">
                <a:solidFill>
                  <a:schemeClr val="tx1">
                    <a:lumMod val="75000"/>
                    <a:lumOff val="25000"/>
                  </a:schemeClr>
                </a:solidFill>
              </a:rPr>
              <a:t>uso</a:t>
            </a:r>
            <a:r>
              <a:rPr lang="en-US" sz="2000" dirty="0">
                <a:solidFill>
                  <a:schemeClr val="tx1">
                    <a:lumMod val="75000"/>
                    <a:lumOff val="25000"/>
                  </a:schemeClr>
                </a:solidFill>
              </a:rPr>
              <a:t> </a:t>
            </a:r>
            <a:r>
              <a:rPr lang="en-US" sz="2000" dirty="0" err="1">
                <a:solidFill>
                  <a:schemeClr val="tx1">
                    <a:lumMod val="75000"/>
                    <a:lumOff val="25000"/>
                  </a:schemeClr>
                </a:solidFill>
              </a:rPr>
              <a:t>seguro</a:t>
            </a:r>
            <a:r>
              <a:rPr lang="en-US" sz="2000" dirty="0">
                <a:solidFill>
                  <a:schemeClr val="tx1">
                    <a:lumMod val="75000"/>
                    <a:lumOff val="25000"/>
                  </a:schemeClr>
                </a:solidFill>
              </a:rPr>
              <a:t> de las </a:t>
            </a:r>
            <a:r>
              <a:rPr lang="en-US" sz="2000" dirty="0" err="1">
                <a:solidFill>
                  <a:schemeClr val="tx1">
                    <a:lumMod val="75000"/>
                    <a:lumOff val="25000"/>
                  </a:schemeClr>
                </a:solidFill>
              </a:rPr>
              <a:t>aguas</a:t>
            </a:r>
            <a:r>
              <a:rPr lang="en-US" sz="2000" dirty="0">
                <a:solidFill>
                  <a:schemeClr val="tx1">
                    <a:lumMod val="75000"/>
                    <a:lumOff val="25000"/>
                  </a:schemeClr>
                </a:solidFill>
              </a:rPr>
              <a:t> </a:t>
            </a:r>
            <a:r>
              <a:rPr lang="en-US" sz="2000" dirty="0" err="1">
                <a:solidFill>
                  <a:schemeClr val="tx1">
                    <a:lumMod val="75000"/>
                    <a:lumOff val="25000"/>
                  </a:schemeClr>
                </a:solidFill>
              </a:rPr>
              <a:t>residuales</a:t>
            </a:r>
            <a:r>
              <a:rPr lang="en-US" sz="2000" dirty="0">
                <a:solidFill>
                  <a:schemeClr val="tx1">
                    <a:lumMod val="75000"/>
                    <a:lumOff val="25000"/>
                  </a:schemeClr>
                </a:solidFill>
              </a:rPr>
              <a:t>, excreta y </a:t>
            </a:r>
            <a:r>
              <a:rPr lang="en-US" sz="2000" dirty="0" err="1">
                <a:solidFill>
                  <a:schemeClr val="tx1">
                    <a:lumMod val="75000"/>
                    <a:lumOff val="25000"/>
                  </a:schemeClr>
                </a:solidFill>
              </a:rPr>
              <a:t>aguas</a:t>
            </a:r>
            <a:r>
              <a:rPr lang="en-US" sz="2000" dirty="0">
                <a:solidFill>
                  <a:schemeClr val="tx1">
                    <a:lumMod val="75000"/>
                    <a:lumOff val="25000"/>
                  </a:schemeClr>
                </a:solidFill>
              </a:rPr>
              <a:t> </a:t>
            </a:r>
            <a:r>
              <a:rPr lang="en-US" sz="2000" dirty="0" err="1">
                <a:solidFill>
                  <a:schemeClr val="tx1">
                    <a:lumMod val="75000"/>
                    <a:lumOff val="25000"/>
                  </a:schemeClr>
                </a:solidFill>
              </a:rPr>
              <a:t>grises</a:t>
            </a:r>
            <a:r>
              <a:rPr lang="en-US" sz="2000" dirty="0">
                <a:solidFill>
                  <a:schemeClr val="tx1">
                    <a:lumMod val="75000"/>
                    <a:lumOff val="25000"/>
                  </a:schemeClr>
                </a:solidFill>
              </a:rPr>
              <a:t> </a:t>
            </a:r>
            <a:r>
              <a:rPr lang="en-US" sz="2000" dirty="0" err="1">
                <a:solidFill>
                  <a:schemeClr val="tx1">
                    <a:lumMod val="75000"/>
                    <a:lumOff val="25000"/>
                  </a:schemeClr>
                </a:solidFill>
              </a:rPr>
              <a:t>en</a:t>
            </a:r>
            <a:r>
              <a:rPr lang="en-US" sz="2000" dirty="0">
                <a:solidFill>
                  <a:schemeClr val="tx1">
                    <a:lumMod val="75000"/>
                    <a:lumOff val="25000"/>
                  </a:schemeClr>
                </a:solidFill>
              </a:rPr>
              <a:t> la </a:t>
            </a:r>
            <a:r>
              <a:rPr lang="en-US" sz="2000" dirty="0" err="1">
                <a:solidFill>
                  <a:schemeClr val="tx1">
                    <a:lumMod val="75000"/>
                    <a:lumOff val="25000"/>
                  </a:schemeClr>
                </a:solidFill>
              </a:rPr>
              <a:t>agricultura</a:t>
            </a:r>
            <a:r>
              <a:rPr lang="en-US" sz="2000" dirty="0">
                <a:solidFill>
                  <a:schemeClr val="tx1">
                    <a:lumMod val="75000"/>
                    <a:lumOff val="25000"/>
                  </a:schemeClr>
                </a:solidFill>
              </a:rPr>
              <a:t> y la </a:t>
            </a:r>
            <a:r>
              <a:rPr lang="en-US" sz="2000" dirty="0" err="1">
                <a:solidFill>
                  <a:schemeClr val="tx1">
                    <a:lumMod val="75000"/>
                    <a:lumOff val="25000"/>
                  </a:schemeClr>
                </a:solidFill>
              </a:rPr>
              <a:t>acuicultura</a:t>
            </a:r>
            <a:r>
              <a:rPr lang="en-US" sz="2000" dirty="0">
                <a:solidFill>
                  <a:schemeClr val="tx1">
                    <a:lumMod val="75000"/>
                    <a:lumOff val="25000"/>
                  </a:schemeClr>
                </a:solidFill>
              </a:rPr>
              <a:t>, </a:t>
            </a:r>
            <a:r>
              <a:rPr lang="en-US" sz="2000" dirty="0" err="1">
                <a:solidFill>
                  <a:schemeClr val="tx1">
                    <a:lumMod val="75000"/>
                    <a:lumOff val="25000"/>
                  </a:schemeClr>
                </a:solidFill>
              </a:rPr>
              <a:t>constan</a:t>
            </a:r>
            <a:r>
              <a:rPr lang="en-US" sz="2000" dirty="0">
                <a:solidFill>
                  <a:schemeClr val="tx1">
                    <a:lumMod val="75000"/>
                    <a:lumOff val="25000"/>
                  </a:schemeClr>
                </a:solidFill>
              </a:rPr>
              <a:t> con una </a:t>
            </a:r>
            <a:r>
              <a:rPr lang="en-US" sz="2000" dirty="0" err="1">
                <a:solidFill>
                  <a:schemeClr val="tx1">
                    <a:lumMod val="75000"/>
                    <a:lumOff val="25000"/>
                  </a:schemeClr>
                </a:solidFill>
              </a:rPr>
              <a:t>apropiada</a:t>
            </a:r>
            <a:r>
              <a:rPr lang="en-US" sz="2000" dirty="0">
                <a:solidFill>
                  <a:schemeClr val="tx1">
                    <a:lumMod val="75000"/>
                    <a:lumOff val="25000"/>
                  </a:schemeClr>
                </a:solidFill>
              </a:rPr>
              <a:t> </a:t>
            </a:r>
            <a:r>
              <a:rPr lang="en-US" sz="2000" dirty="0" err="1">
                <a:solidFill>
                  <a:schemeClr val="tx1">
                    <a:lumMod val="75000"/>
                    <a:lumOff val="25000"/>
                  </a:schemeClr>
                </a:solidFill>
              </a:rPr>
              <a:t>información</a:t>
            </a:r>
            <a:r>
              <a:rPr lang="en-US" sz="2000" dirty="0">
                <a:solidFill>
                  <a:schemeClr val="tx1">
                    <a:lumMod val="75000"/>
                    <a:lumOff val="25000"/>
                  </a:schemeClr>
                </a:solidFill>
              </a:rPr>
              <a:t>, con vistas a </a:t>
            </a:r>
            <a:r>
              <a:rPr lang="en-US" sz="2000" dirty="0" err="1">
                <a:solidFill>
                  <a:schemeClr val="tx1">
                    <a:lumMod val="75000"/>
                    <a:lumOff val="25000"/>
                  </a:schemeClr>
                </a:solidFill>
              </a:rPr>
              <a:t>su</a:t>
            </a:r>
            <a:r>
              <a:rPr lang="en-US" sz="2000" dirty="0">
                <a:solidFill>
                  <a:schemeClr val="tx1">
                    <a:lumMod val="75000"/>
                    <a:lumOff val="25000"/>
                  </a:schemeClr>
                </a:solidFill>
              </a:rPr>
              <a:t> </a:t>
            </a:r>
            <a:r>
              <a:rPr lang="en-US" sz="2000" dirty="0" err="1">
                <a:solidFill>
                  <a:schemeClr val="tx1">
                    <a:lumMod val="75000"/>
                    <a:lumOff val="25000"/>
                  </a:schemeClr>
                </a:solidFill>
              </a:rPr>
              <a:t>posible</a:t>
            </a:r>
            <a:r>
              <a:rPr lang="en-US" sz="2000" dirty="0">
                <a:solidFill>
                  <a:schemeClr val="tx1">
                    <a:lumMod val="75000"/>
                    <a:lumOff val="25000"/>
                  </a:schemeClr>
                </a:solidFill>
              </a:rPr>
              <a:t> </a:t>
            </a:r>
            <a:r>
              <a:rPr lang="en-US" sz="2000" dirty="0" err="1">
                <a:solidFill>
                  <a:schemeClr val="tx1">
                    <a:lumMod val="75000"/>
                    <a:lumOff val="25000"/>
                  </a:schemeClr>
                </a:solidFill>
              </a:rPr>
              <a:t>adecuación</a:t>
            </a:r>
            <a:r>
              <a:rPr lang="en-US" sz="2000" dirty="0">
                <a:solidFill>
                  <a:schemeClr val="tx1">
                    <a:lumMod val="75000"/>
                    <a:lumOff val="25000"/>
                  </a:schemeClr>
                </a:solidFill>
              </a:rPr>
              <a:t> e </a:t>
            </a:r>
            <a:r>
              <a:rPr lang="en-US" sz="2000" dirty="0" err="1">
                <a:solidFill>
                  <a:schemeClr val="tx1">
                    <a:lumMod val="75000"/>
                    <a:lumOff val="25000"/>
                  </a:schemeClr>
                </a:solidFill>
              </a:rPr>
              <a:t>implantación</a:t>
            </a:r>
            <a:r>
              <a:rPr lang="en-US" sz="2000" dirty="0">
                <a:solidFill>
                  <a:schemeClr val="tx1">
                    <a:lumMod val="75000"/>
                    <a:lumOff val="25000"/>
                  </a:schemeClr>
                </a:solidFill>
              </a:rPr>
              <a:t> </a:t>
            </a:r>
            <a:r>
              <a:rPr lang="en-US" sz="2000" dirty="0" err="1">
                <a:solidFill>
                  <a:schemeClr val="tx1">
                    <a:lumMod val="75000"/>
                    <a:lumOff val="25000"/>
                  </a:schemeClr>
                </a:solidFill>
              </a:rPr>
              <a:t>en</a:t>
            </a:r>
            <a:r>
              <a:rPr lang="en-US" sz="2000" dirty="0">
                <a:solidFill>
                  <a:schemeClr val="tx1">
                    <a:lumMod val="75000"/>
                    <a:lumOff val="25000"/>
                  </a:schemeClr>
                </a:solidFill>
              </a:rPr>
              <a:t> los </a:t>
            </a:r>
            <a:r>
              <a:rPr lang="en-US" sz="2000" dirty="0" err="1">
                <a:solidFill>
                  <a:schemeClr val="tx1">
                    <a:lumMod val="75000"/>
                    <a:lumOff val="25000"/>
                  </a:schemeClr>
                </a:solidFill>
              </a:rPr>
              <a:t>países</a:t>
            </a:r>
            <a:r>
              <a:rPr lang="en-US" sz="2000" dirty="0">
                <a:solidFill>
                  <a:schemeClr val="tx1">
                    <a:lumMod val="75000"/>
                    <a:lumOff val="25000"/>
                  </a:schemeClr>
                </a:solidFill>
              </a:rPr>
              <a:t>, con especial </a:t>
            </a:r>
            <a:r>
              <a:rPr lang="en-US" sz="2000" dirty="0" err="1">
                <a:solidFill>
                  <a:schemeClr val="tx1">
                    <a:lumMod val="75000"/>
                    <a:lumOff val="25000"/>
                  </a:schemeClr>
                </a:solidFill>
              </a:rPr>
              <a:t>énfasis</a:t>
            </a:r>
            <a:r>
              <a:rPr lang="en-US" sz="2000" dirty="0">
                <a:solidFill>
                  <a:schemeClr val="tx1">
                    <a:lumMod val="75000"/>
                    <a:lumOff val="25000"/>
                  </a:schemeClr>
                </a:solidFill>
              </a:rPr>
              <a:t> </a:t>
            </a:r>
            <a:r>
              <a:rPr lang="en-US" sz="2000" dirty="0" err="1">
                <a:solidFill>
                  <a:schemeClr val="tx1">
                    <a:lumMod val="75000"/>
                    <a:lumOff val="25000"/>
                  </a:schemeClr>
                </a:solidFill>
              </a:rPr>
              <a:t>en</a:t>
            </a:r>
            <a:r>
              <a:rPr lang="en-US" sz="2000" dirty="0">
                <a:solidFill>
                  <a:schemeClr val="tx1">
                    <a:lumMod val="75000"/>
                    <a:lumOff val="25000"/>
                  </a:schemeClr>
                </a:solidFill>
              </a:rPr>
              <a:t> los </a:t>
            </a:r>
            <a:r>
              <a:rPr lang="en-US" sz="2000" dirty="0" err="1">
                <a:solidFill>
                  <a:schemeClr val="tx1">
                    <a:lumMod val="75000"/>
                    <a:lumOff val="25000"/>
                  </a:schemeClr>
                </a:solidFill>
              </a:rPr>
              <a:t>aspectos</a:t>
            </a:r>
            <a:r>
              <a:rPr lang="en-US" sz="2000" dirty="0">
                <a:solidFill>
                  <a:schemeClr val="tx1">
                    <a:lumMod val="75000"/>
                    <a:lumOff val="25000"/>
                  </a:schemeClr>
                </a:solidFill>
              </a:rPr>
              <a:t> </a:t>
            </a:r>
            <a:r>
              <a:rPr lang="en-US" sz="2000" dirty="0" err="1">
                <a:solidFill>
                  <a:schemeClr val="tx1">
                    <a:lumMod val="75000"/>
                    <a:lumOff val="25000"/>
                  </a:schemeClr>
                </a:solidFill>
              </a:rPr>
              <a:t>microbiológicos</a:t>
            </a:r>
            <a:r>
              <a:rPr lang="en-US" sz="2000" dirty="0">
                <a:solidFill>
                  <a:schemeClr val="tx1">
                    <a:lumMod val="75000"/>
                    <a:lumOff val="25000"/>
                  </a:schemeClr>
                </a:solidFill>
              </a:rPr>
              <a:t>.</a:t>
            </a:r>
          </a:p>
          <a:p>
            <a:pPr defTabSz="914400">
              <a:lnSpc>
                <a:spcPct val="90000"/>
              </a:lnSpc>
              <a:spcAft>
                <a:spcPts val="600"/>
              </a:spcAft>
              <a:buClr>
                <a:schemeClr val="accent1"/>
              </a:buClr>
              <a:buFont typeface="Calibri" panose="020F0502020204030204" pitchFamily="34" charset="0"/>
              <a:defRPr/>
            </a:pPr>
            <a:endParaRPr lang="en-US" sz="2000"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defRPr/>
            </a:pPr>
            <a:r>
              <a:rPr lang="en-US" sz="2000" dirty="0">
                <a:solidFill>
                  <a:schemeClr val="tx1">
                    <a:lumMod val="75000"/>
                    <a:lumOff val="25000"/>
                  </a:schemeClr>
                </a:solidFill>
              </a:rPr>
              <a:t>La </a:t>
            </a:r>
            <a:r>
              <a:rPr lang="en-US" sz="2000" dirty="0" err="1">
                <a:solidFill>
                  <a:schemeClr val="tx1">
                    <a:lumMod val="75000"/>
                    <a:lumOff val="25000"/>
                  </a:schemeClr>
                </a:solidFill>
              </a:rPr>
              <a:t>Guía</a:t>
            </a:r>
            <a:r>
              <a:rPr lang="en-US" sz="2000" dirty="0">
                <a:solidFill>
                  <a:schemeClr val="tx1">
                    <a:lumMod val="75000"/>
                    <a:lumOff val="25000"/>
                  </a:schemeClr>
                </a:solidFill>
              </a:rPr>
              <a:t> distingue </a:t>
            </a:r>
            <a:r>
              <a:rPr lang="en-US" sz="2000" dirty="0" err="1">
                <a:solidFill>
                  <a:schemeClr val="tx1">
                    <a:lumMod val="75000"/>
                    <a:lumOff val="25000"/>
                  </a:schemeClr>
                </a:solidFill>
              </a:rPr>
              <a:t>tres</a:t>
            </a:r>
            <a:r>
              <a:rPr lang="en-US" sz="2000" dirty="0">
                <a:solidFill>
                  <a:schemeClr val="tx1">
                    <a:lumMod val="75000"/>
                    <a:lumOff val="25000"/>
                  </a:schemeClr>
                </a:solidFill>
              </a:rPr>
              <a:t> </a:t>
            </a:r>
            <a:r>
              <a:rPr lang="en-US" sz="2000" dirty="0" err="1">
                <a:solidFill>
                  <a:schemeClr val="tx1">
                    <a:lumMod val="75000"/>
                    <a:lumOff val="25000"/>
                  </a:schemeClr>
                </a:solidFill>
              </a:rPr>
              <a:t>grupos</a:t>
            </a:r>
            <a:r>
              <a:rPr lang="en-US" sz="2000" dirty="0">
                <a:solidFill>
                  <a:schemeClr val="tx1">
                    <a:lumMod val="75000"/>
                    <a:lumOff val="25000"/>
                  </a:schemeClr>
                </a:solidFill>
              </a:rPr>
              <a:t> </a:t>
            </a:r>
            <a:r>
              <a:rPr lang="en-US" sz="2000" dirty="0" err="1">
                <a:solidFill>
                  <a:schemeClr val="tx1">
                    <a:lumMod val="75000"/>
                    <a:lumOff val="25000"/>
                  </a:schemeClr>
                </a:solidFill>
              </a:rPr>
              <a:t>vulnerables</a:t>
            </a:r>
            <a:r>
              <a:rPr lang="en-US" sz="2000" dirty="0">
                <a:solidFill>
                  <a:schemeClr val="tx1">
                    <a:lumMod val="75000"/>
                    <a:lumOff val="25000"/>
                  </a:schemeClr>
                </a:solidFill>
              </a:rPr>
              <a:t>: </a:t>
            </a:r>
          </a:p>
          <a:p>
            <a:pPr defTabSz="914400">
              <a:lnSpc>
                <a:spcPct val="90000"/>
              </a:lnSpc>
              <a:spcAft>
                <a:spcPts val="600"/>
              </a:spcAft>
              <a:buClr>
                <a:schemeClr val="accent1"/>
              </a:buClr>
              <a:buFont typeface="Calibri" panose="020F0502020204030204" pitchFamily="34" charset="0"/>
              <a:defRPr/>
            </a:pPr>
            <a:endParaRPr lang="en-US" sz="2000" dirty="0">
              <a:solidFill>
                <a:schemeClr val="tx1">
                  <a:lumMod val="75000"/>
                  <a:lumOff val="25000"/>
                </a:schemeClr>
              </a:solidFill>
            </a:endParaRPr>
          </a:p>
          <a:p>
            <a:pPr marL="285750" indent="-285750" defTabSz="914400">
              <a:lnSpc>
                <a:spcPct val="90000"/>
              </a:lnSpc>
              <a:spcAft>
                <a:spcPts val="600"/>
              </a:spcAft>
              <a:buClr>
                <a:schemeClr val="accent1"/>
              </a:buClr>
              <a:buFont typeface="Arial" panose="020B0604020202020204" pitchFamily="34" charset="0"/>
              <a:buChar char="•"/>
              <a:defRPr/>
            </a:pPr>
            <a:r>
              <a:rPr lang="en-US" sz="2000" dirty="0">
                <a:solidFill>
                  <a:schemeClr val="tx1">
                    <a:lumMod val="75000"/>
                    <a:lumOff val="25000"/>
                  </a:schemeClr>
                </a:solidFill>
              </a:rPr>
              <a:t> los </a:t>
            </a:r>
            <a:r>
              <a:rPr lang="en-US" sz="2000" dirty="0" err="1">
                <a:solidFill>
                  <a:schemeClr val="tx1">
                    <a:lumMod val="75000"/>
                    <a:lumOff val="25000"/>
                  </a:schemeClr>
                </a:solidFill>
              </a:rPr>
              <a:t>trabajadores</a:t>
            </a:r>
            <a:r>
              <a:rPr lang="en-US" sz="2000" dirty="0">
                <a:solidFill>
                  <a:schemeClr val="tx1">
                    <a:lumMod val="75000"/>
                    <a:lumOff val="25000"/>
                  </a:schemeClr>
                </a:solidFill>
              </a:rPr>
              <a:t> </a:t>
            </a:r>
            <a:r>
              <a:rPr lang="en-US" sz="2000" dirty="0" err="1">
                <a:solidFill>
                  <a:schemeClr val="tx1">
                    <a:lumMod val="75000"/>
                    <a:lumOff val="25000"/>
                  </a:schemeClr>
                </a:solidFill>
              </a:rPr>
              <a:t>agrícolas</a:t>
            </a:r>
            <a:r>
              <a:rPr lang="en-US" sz="2000" dirty="0">
                <a:solidFill>
                  <a:schemeClr val="tx1">
                    <a:lumMod val="75000"/>
                    <a:lumOff val="25000"/>
                  </a:schemeClr>
                </a:solidFill>
              </a:rPr>
              <a:t>, </a:t>
            </a:r>
          </a:p>
          <a:p>
            <a:pPr marL="285750" indent="-285750" defTabSz="914400">
              <a:lnSpc>
                <a:spcPct val="90000"/>
              </a:lnSpc>
              <a:spcAft>
                <a:spcPts val="600"/>
              </a:spcAft>
              <a:buClr>
                <a:schemeClr val="accent1"/>
              </a:buClr>
              <a:buFont typeface="Arial" panose="020B0604020202020204" pitchFamily="34" charset="0"/>
              <a:buChar char="•"/>
              <a:defRPr/>
            </a:pPr>
            <a:r>
              <a:rPr lang="en-US" sz="2000" dirty="0">
                <a:solidFill>
                  <a:schemeClr val="tx1">
                    <a:lumMod val="75000"/>
                    <a:lumOff val="25000"/>
                  </a:schemeClr>
                </a:solidFill>
              </a:rPr>
              <a:t> los </a:t>
            </a:r>
            <a:r>
              <a:rPr lang="en-US" sz="2000" dirty="0" err="1">
                <a:solidFill>
                  <a:schemeClr val="tx1">
                    <a:lumMod val="75000"/>
                    <a:lumOff val="25000"/>
                  </a:schemeClr>
                </a:solidFill>
              </a:rPr>
              <a:t>miembros</a:t>
            </a:r>
            <a:r>
              <a:rPr lang="en-US" sz="2000" dirty="0">
                <a:solidFill>
                  <a:schemeClr val="tx1">
                    <a:lumMod val="75000"/>
                    <a:lumOff val="25000"/>
                  </a:schemeClr>
                </a:solidFill>
              </a:rPr>
              <a:t> de la </a:t>
            </a:r>
            <a:r>
              <a:rPr lang="en-US" sz="2000" dirty="0" err="1">
                <a:solidFill>
                  <a:schemeClr val="tx1">
                    <a:lumMod val="75000"/>
                    <a:lumOff val="25000"/>
                  </a:schemeClr>
                </a:solidFill>
              </a:rPr>
              <a:t>comunidad</a:t>
            </a:r>
            <a:r>
              <a:rPr lang="en-US" sz="2000" dirty="0">
                <a:solidFill>
                  <a:schemeClr val="tx1">
                    <a:lumMod val="75000"/>
                    <a:lumOff val="25000"/>
                  </a:schemeClr>
                </a:solidFill>
              </a:rPr>
              <a:t> </a:t>
            </a:r>
            <a:r>
              <a:rPr lang="en-US" sz="2000" dirty="0" err="1">
                <a:solidFill>
                  <a:schemeClr val="tx1">
                    <a:lumMod val="75000"/>
                    <a:lumOff val="25000"/>
                  </a:schemeClr>
                </a:solidFill>
              </a:rPr>
              <a:t>donde</a:t>
            </a:r>
            <a:r>
              <a:rPr lang="en-US" sz="2000" dirty="0">
                <a:solidFill>
                  <a:schemeClr val="tx1">
                    <a:lumMod val="75000"/>
                    <a:lumOff val="25000"/>
                  </a:schemeClr>
                </a:solidFill>
              </a:rPr>
              <a:t> se </a:t>
            </a:r>
            <a:r>
              <a:rPr lang="en-US" sz="2000" dirty="0" err="1">
                <a:solidFill>
                  <a:schemeClr val="tx1">
                    <a:lumMod val="75000"/>
                    <a:lumOff val="25000"/>
                  </a:schemeClr>
                </a:solidFill>
              </a:rPr>
              <a:t>encuentra</a:t>
            </a:r>
            <a:r>
              <a:rPr lang="en-US" sz="2000" dirty="0">
                <a:solidFill>
                  <a:schemeClr val="tx1">
                    <a:lumMod val="75000"/>
                    <a:lumOff val="25000"/>
                  </a:schemeClr>
                </a:solidFill>
              </a:rPr>
              <a:t> la </a:t>
            </a:r>
            <a:r>
              <a:rPr lang="en-US" sz="2000" dirty="0" err="1">
                <a:solidFill>
                  <a:schemeClr val="tx1">
                    <a:lumMod val="75000"/>
                    <a:lumOff val="25000"/>
                  </a:schemeClr>
                </a:solidFill>
              </a:rPr>
              <a:t>producción</a:t>
            </a:r>
            <a:r>
              <a:rPr lang="en-US" sz="2000" dirty="0">
                <a:solidFill>
                  <a:schemeClr val="tx1">
                    <a:lumMod val="75000"/>
                    <a:lumOff val="25000"/>
                  </a:schemeClr>
                </a:solidFill>
              </a:rPr>
              <a:t> </a:t>
            </a:r>
          </a:p>
          <a:p>
            <a:pPr marL="285750" indent="-285750" defTabSz="914400">
              <a:lnSpc>
                <a:spcPct val="90000"/>
              </a:lnSpc>
              <a:spcAft>
                <a:spcPts val="600"/>
              </a:spcAft>
              <a:buClr>
                <a:schemeClr val="accent1"/>
              </a:buClr>
              <a:buFont typeface="Arial" panose="020B0604020202020204" pitchFamily="34" charset="0"/>
              <a:buChar char="•"/>
              <a:defRPr/>
            </a:pPr>
            <a:r>
              <a:rPr lang="en-US" sz="2000" dirty="0">
                <a:solidFill>
                  <a:schemeClr val="tx1">
                    <a:lumMod val="75000"/>
                    <a:lumOff val="25000"/>
                  </a:schemeClr>
                </a:solidFill>
              </a:rPr>
              <a:t> y el </a:t>
            </a:r>
            <a:r>
              <a:rPr lang="en-US" sz="2000" dirty="0" err="1">
                <a:solidFill>
                  <a:schemeClr val="tx1">
                    <a:lumMod val="75000"/>
                    <a:lumOff val="25000"/>
                  </a:schemeClr>
                </a:solidFill>
              </a:rPr>
              <a:t>consumidor</a:t>
            </a:r>
            <a:r>
              <a:rPr lang="en-US" sz="2000" dirty="0">
                <a:solidFill>
                  <a:schemeClr val="tx1">
                    <a:lumMod val="75000"/>
                    <a:lumOff val="25000"/>
                  </a:schemeClr>
                </a:solidFill>
              </a:rPr>
              <a:t> </a:t>
            </a:r>
            <a:r>
              <a:rPr lang="en-US" sz="2000" dirty="0" err="1">
                <a:solidFill>
                  <a:schemeClr val="tx1">
                    <a:lumMod val="75000"/>
                    <a:lumOff val="25000"/>
                  </a:schemeClr>
                </a:solidFill>
              </a:rPr>
              <a:t>agrícola</a:t>
            </a:r>
            <a:r>
              <a:rPr lang="en-US" sz="2000" dirty="0">
                <a:solidFill>
                  <a:schemeClr val="tx1">
                    <a:lumMod val="75000"/>
                    <a:lumOff val="25000"/>
                  </a:schemeClr>
                </a:solidFill>
              </a:rPr>
              <a:t> y </a:t>
            </a:r>
            <a:r>
              <a:rPr lang="en-US" sz="2000" dirty="0" err="1">
                <a:solidFill>
                  <a:schemeClr val="tx1">
                    <a:lumMod val="75000"/>
                    <a:lumOff val="25000"/>
                  </a:schemeClr>
                </a:solidFill>
              </a:rPr>
              <a:t>otros</a:t>
            </a:r>
            <a:r>
              <a:rPr lang="en-US" sz="2000" dirty="0">
                <a:solidFill>
                  <a:schemeClr val="tx1">
                    <a:lumMod val="75000"/>
                    <a:lumOff val="25000"/>
                  </a:schemeClr>
                </a:solidFill>
              </a:rPr>
              <a:t> </a:t>
            </a:r>
            <a:r>
              <a:rPr lang="en-US" sz="2000" dirty="0" err="1">
                <a:solidFill>
                  <a:schemeClr val="tx1">
                    <a:lumMod val="75000"/>
                    <a:lumOff val="25000"/>
                  </a:schemeClr>
                </a:solidFill>
              </a:rPr>
              <a:t>consumidores</a:t>
            </a:r>
            <a:r>
              <a:rPr lang="en-US" sz="2000" dirty="0">
                <a:solidFill>
                  <a:schemeClr val="tx1">
                    <a:lumMod val="75000"/>
                    <a:lumOff val="25000"/>
                  </a:schemeClr>
                </a:solidFill>
              </a:rPr>
              <a:t>. </a:t>
            </a:r>
          </a:p>
          <a:p>
            <a:pPr marL="285750" indent="-285750" defTabSz="914400">
              <a:lnSpc>
                <a:spcPct val="90000"/>
              </a:lnSpc>
              <a:spcAft>
                <a:spcPts val="600"/>
              </a:spcAft>
              <a:buClr>
                <a:schemeClr val="accent1"/>
              </a:buClr>
              <a:buFont typeface="Arial" panose="020B0604020202020204" pitchFamily="34" charset="0"/>
              <a:buChar char="•"/>
              <a:defRPr/>
            </a:pPr>
            <a:endParaRPr lang="en-US" sz="2000" dirty="0">
              <a:solidFill>
                <a:schemeClr val="tx1">
                  <a:lumMod val="75000"/>
                  <a:lumOff val="25000"/>
                </a:schemeClr>
              </a:solidFill>
            </a:endParaRPr>
          </a:p>
          <a:p>
            <a:pPr marL="362891" indent="-362891" defTabSz="914400">
              <a:lnSpc>
                <a:spcPct val="90000"/>
              </a:lnSpc>
              <a:spcAft>
                <a:spcPts val="600"/>
              </a:spcAft>
              <a:buClr>
                <a:schemeClr val="accent1"/>
              </a:buClr>
              <a:buFont typeface="Calibri" panose="020F0502020204030204" pitchFamily="34" charset="0"/>
              <a:buChar char="ü"/>
              <a:defRPr/>
            </a:pPr>
            <a:endParaRPr lang="en-US" sz="2000" dirty="0">
              <a:solidFill>
                <a:schemeClr val="tx1">
                  <a:lumMod val="75000"/>
                  <a:lumOff val="25000"/>
                </a:schemeClr>
              </a:solidFill>
            </a:endParaRPr>
          </a:p>
        </p:txBody>
      </p:sp>
    </p:spTree>
  </p:cSld>
  <p:clrMapOvr>
    <a:masterClrMapping/>
  </p:clrMapOvr>
  <p:transition>
    <p:pull dir="rd"/>
  </p:transition>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B95C55F-4286-4A2A-A05E-2D274D82F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73">
            <a:extLst>
              <a:ext uri="{FF2B5EF4-FFF2-40B4-BE49-F238E27FC236}">
                <a16:creationId xmlns:a16="http://schemas.microsoft.com/office/drawing/2014/main" id="{EE2561D9-068B-4BC7-85F6-AE6A7C34B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6" name="Straight Connector 75">
            <a:extLst>
              <a:ext uri="{FF2B5EF4-FFF2-40B4-BE49-F238E27FC236}">
                <a16:creationId xmlns:a16="http://schemas.microsoft.com/office/drawing/2014/main" id="{D61BACF2-0F18-493C-99AB-363E614710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8" name="Rectangle 7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042" name="1 Rectángulo">
            <a:extLst>
              <a:ext uri="{FF2B5EF4-FFF2-40B4-BE49-F238E27FC236}">
                <a16:creationId xmlns:a16="http://schemas.microsoft.com/office/drawing/2014/main" id="{C8DBD176-EBCB-48FD-8BFA-56215C37377A}"/>
              </a:ext>
            </a:extLst>
          </p:cNvPr>
          <p:cNvSpPr>
            <a:spLocks noChangeArrowheads="1"/>
          </p:cNvSpPr>
          <p:nvPr/>
        </p:nvSpPr>
        <p:spPr bwMode="auto">
          <a:xfrm>
            <a:off x="492370" y="605896"/>
            <a:ext cx="3084844"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defTabSz="914400">
              <a:lnSpc>
                <a:spcPct val="85000"/>
              </a:lnSpc>
              <a:spcBef>
                <a:spcPct val="0"/>
              </a:spcBef>
              <a:spcAft>
                <a:spcPts val="600"/>
              </a:spcAft>
            </a:pPr>
            <a:r>
              <a:rPr lang="en-US" altLang="en-US" sz="3600" spc="-50">
                <a:solidFill>
                  <a:srgbClr val="FFFFFF"/>
                </a:solidFill>
                <a:latin typeface="+mj-lt"/>
                <a:ea typeface="+mj-ea"/>
                <a:cs typeface="+mj-cs"/>
              </a:rPr>
              <a:t>Reúso de Aguas Residuales</a:t>
            </a:r>
          </a:p>
        </p:txBody>
      </p:sp>
      <p:sp>
        <p:nvSpPr>
          <p:cNvPr id="82" name="Rectangle 8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043" name="2 Rectángulo">
            <a:extLst>
              <a:ext uri="{FF2B5EF4-FFF2-40B4-BE49-F238E27FC236}">
                <a16:creationId xmlns:a16="http://schemas.microsoft.com/office/drawing/2014/main" id="{76B93DFE-99EC-40A8-97AE-9F2E6C3C13D3}"/>
              </a:ext>
            </a:extLst>
          </p:cNvPr>
          <p:cNvSpPr>
            <a:spLocks noChangeArrowheads="1"/>
          </p:cNvSpPr>
          <p:nvPr/>
        </p:nvSpPr>
        <p:spPr bwMode="auto">
          <a:xfrm>
            <a:off x="4742016" y="605896"/>
            <a:ext cx="6413663"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45720" rIns="0" bIns="45720" rtlCol="0" anchor="ctr">
            <a:normAutofit/>
          </a:bodyPr>
          <a:lstStyle/>
          <a:p>
            <a:pPr defTabSz="914400">
              <a:lnSpc>
                <a:spcPct val="90000"/>
              </a:lnSpc>
              <a:spcAft>
                <a:spcPts val="600"/>
              </a:spcAft>
              <a:buClr>
                <a:schemeClr val="accent1"/>
              </a:buClr>
              <a:buFont typeface="Calibri" panose="020F0502020204030204" pitchFamily="34" charset="0"/>
            </a:pPr>
            <a:r>
              <a:rPr lang="en-US" altLang="en-US" b="1">
                <a:solidFill>
                  <a:schemeClr val="tx1">
                    <a:lumMod val="75000"/>
                    <a:lumOff val="25000"/>
                  </a:schemeClr>
                </a:solidFill>
              </a:rPr>
              <a:t>Métodos de riego</a:t>
            </a:r>
            <a:endParaRPr lang="en-US" altLang="en-US">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rPr>
              <a:t>El tratamiento recomendado de las aguas residuales domésticas puede variar según el tipo de riego a utilizar.  </a:t>
            </a:r>
          </a:p>
          <a:p>
            <a:pPr defTabSz="914400">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rPr>
              <a:t>Los criterios de calidad para la irrigación con aguas residuales en la agricultura dependen del tipo de reúso agrícola a utilizar de acuerdo al cultivo.</a:t>
            </a:r>
          </a:p>
          <a:p>
            <a:pPr defTabSz="914400">
              <a:lnSpc>
                <a:spcPct val="90000"/>
              </a:lnSpc>
              <a:spcAft>
                <a:spcPts val="600"/>
              </a:spcAft>
              <a:buClr>
                <a:schemeClr val="accent1"/>
              </a:buClr>
              <a:buFont typeface="Calibri" panose="020F0502020204030204" pitchFamily="34" charset="0"/>
            </a:pPr>
            <a:endParaRPr lang="en-US" altLang="en-US">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altLang="en-US" u="sng">
                <a:solidFill>
                  <a:schemeClr val="tx1">
                    <a:lumMod val="75000"/>
                    <a:lumOff val="25000"/>
                  </a:schemeClr>
                </a:solidFill>
              </a:rPr>
              <a:t>El riego restringido</a:t>
            </a:r>
            <a:r>
              <a:rPr lang="en-US" altLang="en-US">
                <a:solidFill>
                  <a:schemeClr val="tx1">
                    <a:lumMod val="75000"/>
                    <a:lumOff val="25000"/>
                  </a:schemeClr>
                </a:solidFill>
              </a:rPr>
              <a:t>: se define como el uso de aguas residuales en la agricultura en cultivos que no se comerán crudos por los humanos.</a:t>
            </a:r>
          </a:p>
          <a:p>
            <a:pPr defTabSz="914400">
              <a:lnSpc>
                <a:spcPct val="90000"/>
              </a:lnSpc>
              <a:spcAft>
                <a:spcPts val="600"/>
              </a:spcAft>
              <a:buClr>
                <a:schemeClr val="accent1"/>
              </a:buClr>
              <a:buFont typeface="Calibri" panose="020F0502020204030204" pitchFamily="34" charset="0"/>
            </a:pPr>
            <a:endParaRPr lang="en-US" altLang="en-US">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rPr>
              <a:t> </a:t>
            </a:r>
            <a:r>
              <a:rPr lang="en-US" altLang="en-US" u="sng">
                <a:solidFill>
                  <a:schemeClr val="tx1">
                    <a:lumMod val="75000"/>
                    <a:lumOff val="25000"/>
                  </a:schemeClr>
                </a:solidFill>
              </a:rPr>
              <a:t>El riego no restringido</a:t>
            </a:r>
            <a:r>
              <a:rPr lang="en-US" altLang="en-US">
                <a:solidFill>
                  <a:schemeClr val="tx1">
                    <a:lumMod val="75000"/>
                    <a:lumOff val="25000"/>
                  </a:schemeClr>
                </a:solidFill>
              </a:rPr>
              <a:t>: se define como el uso de aguas residuales tratadas en la agricultura en cultivos que normalmente se comerán crudos por los humanos.</a:t>
            </a:r>
          </a:p>
          <a:p>
            <a:pPr defTabSz="914400">
              <a:lnSpc>
                <a:spcPct val="90000"/>
              </a:lnSpc>
              <a:spcAft>
                <a:spcPts val="600"/>
              </a:spcAft>
              <a:buClr>
                <a:schemeClr val="accent1"/>
              </a:buClr>
              <a:buFont typeface="Calibri" panose="020F0502020204030204" pitchFamily="34" charset="0"/>
              <a:buChar char="•"/>
            </a:pPr>
            <a:endParaRPr lang="en-US" altLang="en-US">
              <a:solidFill>
                <a:schemeClr val="tx1">
                  <a:lumMod val="75000"/>
                  <a:lumOff val="25000"/>
                </a:schemeClr>
              </a:solidFill>
            </a:endParaRPr>
          </a:p>
        </p:txBody>
      </p:sp>
    </p:spTree>
  </p:cSld>
  <p:clrMapOvr>
    <a:masterClrMapping/>
  </p:clrMapOvr>
  <p:transition>
    <p:pull dir="rd"/>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Rectángulo">
            <a:extLst>
              <a:ext uri="{FF2B5EF4-FFF2-40B4-BE49-F238E27FC236}">
                <a16:creationId xmlns:a16="http://schemas.microsoft.com/office/drawing/2014/main" id="{20A0E7C2-5D45-49A5-B066-F2543F612E55}"/>
              </a:ext>
            </a:extLst>
          </p:cNvPr>
          <p:cNvSpPr>
            <a:spLocks noChangeArrowheads="1"/>
          </p:cNvSpPr>
          <p:nvPr/>
        </p:nvSpPr>
        <p:spPr bwMode="auto">
          <a:xfrm>
            <a:off x="1721967" y="257051"/>
            <a:ext cx="8798468" cy="532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AR" altLang="en-US" sz="2857">
                <a:latin typeface="Tahoma" panose="020B0604030504040204" pitchFamily="34" charset="0"/>
                <a:cs typeface="Tahoma" panose="020B0604030504040204" pitchFamily="34" charset="0"/>
              </a:rPr>
              <a:t>Reúso de Aguas Residuales</a:t>
            </a:r>
          </a:p>
        </p:txBody>
      </p:sp>
      <p:pic>
        <p:nvPicPr>
          <p:cNvPr id="88067" name="Picture 2">
            <a:extLst>
              <a:ext uri="{FF2B5EF4-FFF2-40B4-BE49-F238E27FC236}">
                <a16:creationId xmlns:a16="http://schemas.microsoft.com/office/drawing/2014/main" id="{35BFFD9F-8812-4D88-8027-AE226513EA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100" b="24562"/>
          <a:stretch>
            <a:fillRect/>
          </a:stretch>
        </p:blipFill>
        <p:spPr bwMode="auto">
          <a:xfrm>
            <a:off x="1393130" y="865230"/>
            <a:ext cx="9405739" cy="5530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Rectangle 3">
            <a:extLst>
              <a:ext uri="{FF2B5EF4-FFF2-40B4-BE49-F238E27FC236}">
                <a16:creationId xmlns:a16="http://schemas.microsoft.com/office/drawing/2014/main" id="{8C330EF7-4B0F-4934-9F47-6BD7EFBDF2D1}"/>
              </a:ext>
            </a:extLst>
          </p:cNvPr>
          <p:cNvSpPr>
            <a:spLocks noChangeArrowheads="1"/>
          </p:cNvSpPr>
          <p:nvPr/>
        </p:nvSpPr>
        <p:spPr bwMode="auto">
          <a:xfrm>
            <a:off x="1194429" y="285611"/>
            <a:ext cx="9720820" cy="551059"/>
          </a:xfrm>
          <a:prstGeom prst="rect">
            <a:avLst/>
          </a:prstGeom>
          <a:solidFill>
            <a:srgbClr val="FFFFFF">
              <a:alpha val="2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z="1905"/>
          </a:p>
        </p:txBody>
      </p:sp>
    </p:spTree>
  </p:cSld>
  <p:clrMapOvr>
    <a:masterClrMapping/>
  </p:clrMapOvr>
  <p:transition>
    <p:pull dir="rd"/>
  </p:transition>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606B1619-89ED-4B5F-BA3F-9C3EDB45523F}"/>
              </a:ext>
            </a:extLst>
          </p:cNvPr>
          <p:cNvSpPr>
            <a:spLocks noGrp="1"/>
          </p:cNvSpPr>
          <p:nvPr>
            <p:ph type="title"/>
          </p:nvPr>
        </p:nvSpPr>
        <p:spPr>
          <a:xfrm>
            <a:off x="492370" y="605896"/>
            <a:ext cx="3084844" cy="5646208"/>
          </a:xfrm>
        </p:spPr>
        <p:txBody>
          <a:bodyPr vert="horz" lIns="91440" tIns="45720" rIns="91440" bIns="45720" rtlCol="0" anchor="ctr">
            <a:normAutofit/>
          </a:bodyPr>
          <a:lstStyle/>
          <a:p>
            <a:r>
              <a:rPr lang="es-ES" sz="3600" dirty="0">
                <a:solidFill>
                  <a:srgbClr val="FFFFFF"/>
                </a:solidFill>
              </a:rPr>
              <a:t>Proyecto de decisión de uso de agua de reúso - Vulnerabilidad</a:t>
            </a:r>
            <a:endParaRPr lang="en-US" sz="3600" dirty="0">
              <a:solidFill>
                <a:srgbClr val="FFFFFF"/>
              </a:solidFill>
            </a:endParaRPr>
          </a:p>
        </p:txBody>
      </p:sp>
      <p:sp>
        <p:nvSpPr>
          <p:cNvPr id="14" name="Rectangle 13">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Content Placeholder 4">
            <a:extLst>
              <a:ext uri="{FF2B5EF4-FFF2-40B4-BE49-F238E27FC236}">
                <a16:creationId xmlns:a16="http://schemas.microsoft.com/office/drawing/2014/main" id="{69DD5AF5-7500-4965-903C-C91090DDA40E}"/>
              </a:ext>
            </a:extLst>
          </p:cNvPr>
          <p:cNvSpPr>
            <a:spLocks noGrp="1"/>
          </p:cNvSpPr>
          <p:nvPr>
            <p:ph idx="1"/>
          </p:nvPr>
        </p:nvSpPr>
        <p:spPr>
          <a:xfrm>
            <a:off x="4742016" y="605896"/>
            <a:ext cx="6413663" cy="5646208"/>
          </a:xfrm>
        </p:spPr>
        <p:txBody>
          <a:bodyPr vert="horz" lIns="0" tIns="45720" rIns="0" bIns="45720" rtlCol="0" anchor="ctr">
            <a:normAutofit/>
          </a:bodyPr>
          <a:lstStyle/>
          <a:p>
            <a:r>
              <a:rPr lang="en-US" dirty="0"/>
              <a:t>http://www.coroado-project.eu/dissemination/?lang=es</a:t>
            </a:r>
          </a:p>
        </p:txBody>
      </p:sp>
      <p:sp>
        <p:nvSpPr>
          <p:cNvPr id="8" name="TextBox 7">
            <a:extLst>
              <a:ext uri="{FF2B5EF4-FFF2-40B4-BE49-F238E27FC236}">
                <a16:creationId xmlns:a16="http://schemas.microsoft.com/office/drawing/2014/main" id="{CB13566E-688A-4AE1-A71B-985F3ED8DF62}"/>
              </a:ext>
            </a:extLst>
          </p:cNvPr>
          <p:cNvSpPr txBox="1"/>
          <p:nvPr/>
        </p:nvSpPr>
        <p:spPr>
          <a:xfrm>
            <a:off x="5097000" y="4324989"/>
            <a:ext cx="6094268" cy="369332"/>
          </a:xfrm>
          <a:prstGeom prst="rect">
            <a:avLst/>
          </a:prstGeom>
          <a:noFill/>
        </p:spPr>
        <p:txBody>
          <a:bodyPr wrap="square">
            <a:spAutoFit/>
          </a:bodyPr>
          <a:lstStyle/>
          <a:p>
            <a:r>
              <a:rPr lang="en-US" dirty="0"/>
              <a:t>https://paginas.fe.up.pt/~coroado/DSS/</a:t>
            </a:r>
          </a:p>
        </p:txBody>
      </p:sp>
    </p:spTree>
    <p:extLst>
      <p:ext uri="{BB962C8B-B14F-4D97-AF65-F5344CB8AC3E}">
        <p14:creationId xmlns:p14="http://schemas.microsoft.com/office/powerpoint/2010/main" val="37725371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4" name="Rectangle 72">
            <a:extLst>
              <a:ext uri="{FF2B5EF4-FFF2-40B4-BE49-F238E27FC236}">
                <a16:creationId xmlns:a16="http://schemas.microsoft.com/office/drawing/2014/main" id="{3CFC9789-57F4-4B9C-ABAA-6F7C8BADC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095" name="Rectangle 74">
            <a:extLst>
              <a:ext uri="{FF2B5EF4-FFF2-40B4-BE49-F238E27FC236}">
                <a16:creationId xmlns:a16="http://schemas.microsoft.com/office/drawing/2014/main" id="{9B54F538-07DE-4652-B506-5D16E3EBB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9096" name="Straight Connector 76">
            <a:extLst>
              <a:ext uri="{FF2B5EF4-FFF2-40B4-BE49-F238E27FC236}">
                <a16:creationId xmlns:a16="http://schemas.microsoft.com/office/drawing/2014/main" id="{03D56195-A6AC-4958-8B87-F7D009353E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9097" name="Rectangle 78">
            <a:extLst>
              <a:ext uri="{FF2B5EF4-FFF2-40B4-BE49-F238E27FC236}">
                <a16:creationId xmlns:a16="http://schemas.microsoft.com/office/drawing/2014/main" id="{F83BAE65-D215-4292-9498-D9610AC2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D4514F-3C80-41F0-9D39-179447B51BA5}"/>
              </a:ext>
            </a:extLst>
          </p:cNvPr>
          <p:cNvSpPr>
            <a:spLocks noGrp="1"/>
          </p:cNvSpPr>
          <p:nvPr>
            <p:ph type="ctrTitle" idx="4294967295"/>
          </p:nvPr>
        </p:nvSpPr>
        <p:spPr>
          <a:xfrm>
            <a:off x="7859485" y="634946"/>
            <a:ext cx="3690257" cy="1450757"/>
          </a:xfrm>
        </p:spPr>
        <p:txBody>
          <a:bodyPr vert="horz" lIns="91440" tIns="45720" rIns="91440" bIns="45720" rtlCol="0" anchor="b">
            <a:normAutofit/>
          </a:bodyPr>
          <a:lstStyle/>
          <a:p>
            <a:pPr>
              <a:defRPr/>
            </a:pPr>
            <a:r>
              <a:rPr lang="en-US"/>
              <a:t>Elección de la Tecnología</a:t>
            </a:r>
          </a:p>
        </p:txBody>
      </p:sp>
      <p:pic>
        <p:nvPicPr>
          <p:cNvPr id="89092" name="2 Imagen" descr="coroado.tk - Google Chrome">
            <a:extLst>
              <a:ext uri="{FF2B5EF4-FFF2-40B4-BE49-F238E27FC236}">
                <a16:creationId xmlns:a16="http://schemas.microsoft.com/office/drawing/2014/main" id="{31A61658-86AD-45A9-B9A1-BCB2C57C6813}"/>
              </a:ext>
            </a:extLst>
          </p:cNvPr>
          <p:cNvPicPr>
            <a:picLocks noChangeAspect="1"/>
          </p:cNvPicPr>
          <p:nvPr/>
        </p:nvPicPr>
        <p:blipFill>
          <a:blip r:embed="rId2">
            <a:extLst>
              <a:ext uri="{28A0092B-C50C-407E-A947-70E740481C1C}">
                <a14:useLocalDpi xmlns:a14="http://schemas.microsoft.com/office/drawing/2010/main" val="0"/>
              </a:ext>
            </a:extLst>
          </a:blip>
          <a:srcRect l="20140" t="8073" r="16618" b="6636"/>
          <a:stretch>
            <a:fillRect/>
          </a:stretch>
        </p:blipFill>
        <p:spPr bwMode="auto">
          <a:xfrm>
            <a:off x="633999" y="792838"/>
            <a:ext cx="6909801" cy="50088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9098" name="Straight Connector 80">
            <a:extLst>
              <a:ext uri="{FF2B5EF4-FFF2-40B4-BE49-F238E27FC236}">
                <a16:creationId xmlns:a16="http://schemas.microsoft.com/office/drawing/2014/main" id="{5C99ACED-3F9B-471D-97BC-E5D2D2319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89091" name="Rectangle 6">
            <a:extLst>
              <a:ext uri="{FF2B5EF4-FFF2-40B4-BE49-F238E27FC236}">
                <a16:creationId xmlns:a16="http://schemas.microsoft.com/office/drawing/2014/main" id="{8C707E0A-4A9A-4416-A762-A5DB59A1BDCA}"/>
              </a:ext>
            </a:extLst>
          </p:cNvPr>
          <p:cNvSpPr>
            <a:spLocks noChangeArrowheads="1"/>
          </p:cNvSpPr>
          <p:nvPr/>
        </p:nvSpPr>
        <p:spPr bwMode="auto">
          <a:xfrm>
            <a:off x="7859485" y="2198914"/>
            <a:ext cx="3690257" cy="367018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45720" rIns="0" bIns="45720" rtlCol="0">
            <a:normAutofit/>
          </a:bodyPr>
          <a:lstStyle>
            <a:lvl1pPr marL="342900" indent="-342900" eaLnBrk="0" hangingPunct="0">
              <a:defRPr>
                <a:solidFill>
                  <a:schemeClr val="bg1"/>
                </a:solidFill>
                <a:latin typeface="Arial" panose="020B0604020202020204" pitchFamily="34" charset="0"/>
              </a:defRPr>
            </a:lvl1pPr>
            <a:lvl2pPr eaLnBrk="0" hangingPunct="0">
              <a:defRPr>
                <a:solidFill>
                  <a:schemeClr val="bg1"/>
                </a:solidFill>
                <a:latin typeface="Arial" panose="020B0604020202020204" pitchFamily="34" charset="0"/>
              </a:defRPr>
            </a:lvl2pPr>
            <a:lvl3pPr eaLnBrk="0" hangingPunct="0">
              <a:defRPr>
                <a:solidFill>
                  <a:schemeClr val="bg1"/>
                </a:solidFill>
                <a:latin typeface="Arial" panose="020B0604020202020204" pitchFamily="34" charset="0"/>
              </a:defRPr>
            </a:lvl3pPr>
            <a:lvl4pPr eaLnBrk="0" hangingPunct="0">
              <a:defRPr>
                <a:solidFill>
                  <a:schemeClr val="bg1"/>
                </a:solidFill>
                <a:latin typeface="Arial" panose="020B0604020202020204" pitchFamily="34" charset="0"/>
              </a:defRPr>
            </a:lvl4pPr>
            <a:lvl5pPr eaLnBrk="0" hangingPunct="0">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defRPr>
            </a:lvl9pPr>
          </a:lstStyle>
          <a:p>
            <a:pPr defTabSz="914400" eaLnBrk="1" hangingPunct="1">
              <a:lnSpc>
                <a:spcPct val="90000"/>
              </a:lnSpc>
              <a:spcAft>
                <a:spcPts val="1270"/>
              </a:spcAft>
              <a:buClr>
                <a:schemeClr val="accent1"/>
              </a:buClr>
              <a:buFont typeface="Calibri" panose="020F0502020204030204" pitchFamily="34" charset="0"/>
              <a:buChar char="•"/>
            </a:pPr>
            <a:r>
              <a:rPr lang="en-US" altLang="en-US">
                <a:solidFill>
                  <a:schemeClr val="tx1">
                    <a:lumMod val="75000"/>
                    <a:lumOff val="25000"/>
                  </a:schemeClr>
                </a:solidFill>
                <a:latin typeface="+mn-lt"/>
              </a:rPr>
              <a:t>Permite definir la tecnología que se aplicará al tratamiento y el programa indica si cumple con los estándares para reúso</a:t>
            </a:r>
          </a:p>
        </p:txBody>
      </p:sp>
      <p:sp>
        <p:nvSpPr>
          <p:cNvPr id="89099" name="Rectangle 82">
            <a:extLst>
              <a:ext uri="{FF2B5EF4-FFF2-40B4-BE49-F238E27FC236}">
                <a16:creationId xmlns:a16="http://schemas.microsoft.com/office/drawing/2014/main" id="{86C05757-249C-4F2B-B326-B940FDD9C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 name="Rectangle 84">
            <a:extLst>
              <a:ext uri="{FF2B5EF4-FFF2-40B4-BE49-F238E27FC236}">
                <a16:creationId xmlns:a16="http://schemas.microsoft.com/office/drawing/2014/main" id="{EE922679-5189-4C5C-9FBB-6839F89C66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C66E6-D015-4FF1-A94E-8B4B3FFA5676}"/>
              </a:ext>
            </a:extLst>
          </p:cNvPr>
          <p:cNvSpPr>
            <a:spLocks noGrp="1"/>
          </p:cNvSpPr>
          <p:nvPr>
            <p:ph type="ctrTitle" idx="4294967295"/>
          </p:nvPr>
        </p:nvSpPr>
        <p:spPr>
          <a:xfrm>
            <a:off x="1795890" y="257437"/>
            <a:ext cx="7734300" cy="503238"/>
          </a:xfrm>
        </p:spPr>
        <p:txBody>
          <a:bodyPr>
            <a:normAutofit fontScale="90000"/>
          </a:bodyPr>
          <a:lstStyle/>
          <a:p>
            <a:pPr>
              <a:defRPr/>
            </a:pPr>
            <a:r>
              <a:rPr lang="pt-BR" sz="3387" dirty="0">
                <a:latin typeface="Cambria" pitchFamily="18" charset="0"/>
              </a:rPr>
              <a:t>Elección de la Tecnología</a:t>
            </a:r>
          </a:p>
        </p:txBody>
      </p:sp>
      <p:pic>
        <p:nvPicPr>
          <p:cNvPr id="90115" name="Picture 2">
            <a:extLst>
              <a:ext uri="{FF2B5EF4-FFF2-40B4-BE49-F238E27FC236}">
                <a16:creationId xmlns:a16="http://schemas.microsoft.com/office/drawing/2014/main" id="{C5EEBDCE-DE56-4D90-84AA-D686F6E6F1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584" t="11852" r="25333" b="66519"/>
          <a:stretch>
            <a:fillRect/>
          </a:stretch>
        </p:blipFill>
        <p:spPr bwMode="auto">
          <a:xfrm>
            <a:off x="1795890" y="902193"/>
            <a:ext cx="8504458" cy="1732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116" name="Picture 3">
            <a:extLst>
              <a:ext uri="{FF2B5EF4-FFF2-40B4-BE49-F238E27FC236}">
                <a16:creationId xmlns:a16="http://schemas.microsoft.com/office/drawing/2014/main" id="{BA9A756E-66F4-4841-A3CA-1FD2756174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584" t="33704" r="25333" b="18739"/>
          <a:stretch>
            <a:fillRect/>
          </a:stretch>
        </p:blipFill>
        <p:spPr bwMode="auto">
          <a:xfrm>
            <a:off x="1795890" y="2540250"/>
            <a:ext cx="8504458" cy="3808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6066E-B769-479B-8318-104BC29807E0}"/>
              </a:ext>
            </a:extLst>
          </p:cNvPr>
          <p:cNvSpPr>
            <a:spLocks noGrp="1"/>
          </p:cNvSpPr>
          <p:nvPr>
            <p:ph type="ctrTitle" idx="4294967295"/>
          </p:nvPr>
        </p:nvSpPr>
        <p:spPr>
          <a:xfrm>
            <a:off x="983226" y="173733"/>
            <a:ext cx="7734300" cy="501650"/>
          </a:xfrm>
        </p:spPr>
        <p:txBody>
          <a:bodyPr>
            <a:normAutofit fontScale="90000"/>
          </a:bodyPr>
          <a:lstStyle/>
          <a:p>
            <a:pPr>
              <a:defRPr/>
            </a:pPr>
            <a:r>
              <a:rPr lang="pt-BR" sz="3387" dirty="0">
                <a:latin typeface="Cambria" pitchFamily="18" charset="0"/>
              </a:rPr>
              <a:t>Elección de la Tecnología</a:t>
            </a:r>
          </a:p>
        </p:txBody>
      </p:sp>
      <p:pic>
        <p:nvPicPr>
          <p:cNvPr id="91139" name="Picture 3">
            <a:extLst>
              <a:ext uri="{FF2B5EF4-FFF2-40B4-BE49-F238E27FC236}">
                <a16:creationId xmlns:a16="http://schemas.microsoft.com/office/drawing/2014/main" id="{734AD4D0-9DD0-4621-B0E8-AEA04346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999" t="45557" r="22833" b="18593"/>
          <a:stretch>
            <a:fillRect/>
          </a:stretch>
        </p:blipFill>
        <p:spPr bwMode="auto">
          <a:xfrm>
            <a:off x="2644320" y="4655444"/>
            <a:ext cx="6367423" cy="20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1140" name="Picture 2">
            <a:extLst>
              <a:ext uri="{FF2B5EF4-FFF2-40B4-BE49-F238E27FC236}">
                <a16:creationId xmlns:a16="http://schemas.microsoft.com/office/drawing/2014/main" id="{290796ED-B945-4088-8829-E938F84AF4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000" t="12595" r="22832" b="18518"/>
          <a:stretch>
            <a:fillRect/>
          </a:stretch>
        </p:blipFill>
        <p:spPr bwMode="auto">
          <a:xfrm>
            <a:off x="2644320" y="687146"/>
            <a:ext cx="6367423" cy="3975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73">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6" name="Straight Connector 75">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8" name="Rectangle 77">
            <a:extLst>
              <a:ext uri="{FF2B5EF4-FFF2-40B4-BE49-F238E27FC236}">
                <a16:creationId xmlns:a16="http://schemas.microsoft.com/office/drawing/2014/main" id="{6BB9730C-14BA-4087-9AF5-4019567721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4904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04C8AB72-CC2C-4452-A54B-A3EB92AD2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B42510D-E519-4C4B-A736-80357458D57B}"/>
              </a:ext>
            </a:extLst>
          </p:cNvPr>
          <p:cNvSpPr>
            <a:spLocks noGrp="1"/>
          </p:cNvSpPr>
          <p:nvPr>
            <p:ph type="ctrTitle" idx="4294967295"/>
          </p:nvPr>
        </p:nvSpPr>
        <p:spPr>
          <a:xfrm>
            <a:off x="1065197" y="5120640"/>
            <a:ext cx="10058400" cy="822960"/>
          </a:xfrm>
        </p:spPr>
        <p:txBody>
          <a:bodyPr vert="horz" lIns="91440" tIns="45720" rIns="91440" bIns="45720" rtlCol="0" anchor="b">
            <a:normAutofit/>
          </a:bodyPr>
          <a:lstStyle/>
          <a:p>
            <a:pPr>
              <a:defRPr/>
            </a:pPr>
            <a:r>
              <a:rPr lang="en-US" sz="3600">
                <a:solidFill>
                  <a:srgbClr val="FFFFFF"/>
                </a:solidFill>
              </a:rPr>
              <a:t>Elección de la Tecnología</a:t>
            </a:r>
          </a:p>
        </p:txBody>
      </p:sp>
      <p:pic>
        <p:nvPicPr>
          <p:cNvPr id="92163" name="Picture 2">
            <a:extLst>
              <a:ext uri="{FF2B5EF4-FFF2-40B4-BE49-F238E27FC236}">
                <a16:creationId xmlns:a16="http://schemas.microsoft.com/office/drawing/2014/main" id="{5C742683-EEC0-4B98-8D5D-F06E6C0DDC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397" t="21333" r="21420" b="62738"/>
          <a:stretch>
            <a:fillRect/>
          </a:stretch>
        </p:blipFill>
        <p:spPr bwMode="auto">
          <a:xfrm>
            <a:off x="633999" y="1596899"/>
            <a:ext cx="10925102" cy="171186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2" name="Rectangle 81">
            <a:extLst>
              <a:ext uri="{FF2B5EF4-FFF2-40B4-BE49-F238E27FC236}">
                <a16:creationId xmlns:a16="http://schemas.microsoft.com/office/drawing/2014/main" id="{48F3622B-3E4C-4435-A51C-9D6FD1C2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3186" name="Rectangle 2">
            <a:extLst>
              <a:ext uri="{FF2B5EF4-FFF2-40B4-BE49-F238E27FC236}">
                <a16:creationId xmlns:a16="http://schemas.microsoft.com/office/drawing/2014/main" id="{72D02902-1DDA-4275-9525-CF2EC55CD4CE}"/>
              </a:ext>
            </a:extLst>
          </p:cNvPr>
          <p:cNvSpPr>
            <a:spLocks noGrp="1" noChangeArrowheads="1"/>
          </p:cNvSpPr>
          <p:nvPr>
            <p:ph type="title"/>
          </p:nvPr>
        </p:nvSpPr>
        <p:spPr>
          <a:xfrm>
            <a:off x="492370" y="605896"/>
            <a:ext cx="3084844" cy="5646208"/>
          </a:xfrm>
        </p:spPr>
        <p:txBody>
          <a:bodyPr anchor="ctr">
            <a:normAutofit/>
          </a:bodyPr>
          <a:lstStyle/>
          <a:p>
            <a:pPr eaLnBrk="1" hangingPunct="1"/>
            <a:r>
              <a:rPr lang="es-AR" altLang="en-US" sz="3600">
                <a:solidFill>
                  <a:srgbClr val="FFFFFF"/>
                </a:solidFill>
              </a:rPr>
              <a:t>Sistemas de Tratamiento</a:t>
            </a:r>
            <a:endParaRPr lang="es-ES" altLang="en-US" sz="3600">
              <a:solidFill>
                <a:srgbClr val="FFFFFF"/>
              </a:solidFill>
            </a:endParaRPr>
          </a:p>
        </p:txBody>
      </p:sp>
      <p:sp>
        <p:nvSpPr>
          <p:cNvPr id="139" name="Rectangle 138">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2" name="Rectangle 3">
            <a:extLst>
              <a:ext uri="{FF2B5EF4-FFF2-40B4-BE49-F238E27FC236}">
                <a16:creationId xmlns:a16="http://schemas.microsoft.com/office/drawing/2014/main" id="{E4AEC9FD-FDBB-47B3-BA07-CDF454E8EA84}"/>
              </a:ext>
            </a:extLst>
          </p:cNvPr>
          <p:cNvSpPr>
            <a:spLocks noGrp="1" noChangeArrowheads="1"/>
          </p:cNvSpPr>
          <p:nvPr>
            <p:ph idx="1"/>
          </p:nvPr>
        </p:nvSpPr>
        <p:spPr>
          <a:xfrm>
            <a:off x="4742016" y="605896"/>
            <a:ext cx="6413663" cy="5646208"/>
          </a:xfrm>
        </p:spPr>
        <p:txBody>
          <a:bodyPr anchor="ctr">
            <a:normAutofit/>
          </a:bodyPr>
          <a:lstStyle/>
          <a:p>
            <a:pPr marL="0" indent="0">
              <a:spcAft>
                <a:spcPts val="635"/>
              </a:spcAft>
              <a:buNone/>
              <a:defRPr/>
            </a:pPr>
            <a:r>
              <a:rPr lang="es-AR">
                <a:latin typeface="Cambria" pitchFamily="18" charset="0"/>
              </a:rPr>
              <a:t>El sistema de tratamiento que se debe realizar debe ser adecuado con el fin de producir agua que se adapte a una aplicación específica a partir de un efluente dado.</a:t>
            </a:r>
          </a:p>
          <a:p>
            <a:pPr marL="0" indent="0">
              <a:spcAft>
                <a:spcPts val="635"/>
              </a:spcAft>
              <a:buNone/>
              <a:defRPr/>
            </a:pPr>
            <a:r>
              <a:rPr lang="es-AR">
                <a:latin typeface="Cambria" pitchFamily="18" charset="0"/>
              </a:rPr>
              <a:t>La calidad de los efluentes a tratar y del agua depurada/tratada deben ser definidas a priori. </a:t>
            </a:r>
          </a:p>
          <a:p>
            <a:pPr marL="0" indent="0">
              <a:spcAft>
                <a:spcPts val="635"/>
              </a:spcAft>
              <a:buNone/>
              <a:defRPr/>
            </a:pPr>
            <a:r>
              <a:rPr lang="es-AR">
                <a:latin typeface="Cambria" pitchFamily="18" charset="0"/>
              </a:rPr>
              <a:t>Sobre la base de las eficiencias de remoción de los procesos unitarios de tratamiento individuales, se pueden elegir los sistemas de tratamiento. </a:t>
            </a:r>
          </a:p>
          <a:p>
            <a:pPr marL="0" indent="0">
              <a:spcAft>
                <a:spcPts val="635"/>
              </a:spcAft>
              <a:buNone/>
              <a:defRPr/>
            </a:pPr>
            <a:r>
              <a:rPr lang="es-AR">
                <a:latin typeface="Cambria" pitchFamily="18" charset="0"/>
              </a:rPr>
              <a:t>La calidad del agua disponible y la calidad del agua requerida para una aplicación de reutilización es la clave para proponer procesos unitarios aplicables y diseño de un tratamiento adecuado desde la perspectiva de la tecnología y las consideraciones socioeconómicas, legales, ecológicas, etc. </a:t>
            </a:r>
            <a:endParaRPr lang="es-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430511CB-2556-40C9-9975-93D0D2EF2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0137E738-AFAB-48B2-97F9-5C4BF39345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1" name="Straight Connector 80">
            <a:extLst>
              <a:ext uri="{FF2B5EF4-FFF2-40B4-BE49-F238E27FC236}">
                <a16:creationId xmlns:a16="http://schemas.microsoft.com/office/drawing/2014/main" id="{0703A2A2-0F14-45FC-8CB4-D5DEEC49AC5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3" name="Rectangle 82">
            <a:extLst>
              <a:ext uri="{FF2B5EF4-FFF2-40B4-BE49-F238E27FC236}">
                <a16:creationId xmlns:a16="http://schemas.microsoft.com/office/drawing/2014/main" id="{E48D01E3-AED1-46C9-B523-17A9461C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695FC05-2594-4673-AAC8-0FD2D0413A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294" name="Text Box 5">
            <a:extLst>
              <a:ext uri="{FF2B5EF4-FFF2-40B4-BE49-F238E27FC236}">
                <a16:creationId xmlns:a16="http://schemas.microsoft.com/office/drawing/2014/main" id="{89E1386F-F116-4F0E-B7C5-12942A56437A}"/>
              </a:ext>
            </a:extLst>
          </p:cNvPr>
          <p:cNvSpPr txBox="1">
            <a:spLocks noChangeArrowheads="1"/>
          </p:cNvSpPr>
          <p:nvPr/>
        </p:nvSpPr>
        <p:spPr bwMode="auto">
          <a:xfrm>
            <a:off x="1097280" y="516835"/>
            <a:ext cx="5977937" cy="166650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b">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85000"/>
              </a:lnSpc>
              <a:spcBef>
                <a:spcPct val="0"/>
              </a:spcBef>
              <a:spcAft>
                <a:spcPts val="600"/>
              </a:spcAft>
            </a:pPr>
            <a:r>
              <a:rPr lang="en-US" altLang="en-US" sz="3700" spc="-50">
                <a:solidFill>
                  <a:srgbClr val="FFFFFF"/>
                </a:solidFill>
                <a:latin typeface="+mj-lt"/>
                <a:ea typeface="+mj-ea"/>
                <a:cs typeface="+mj-cs"/>
              </a:rPr>
              <a:t>EVOLUCIÓN DEL CONCEPTO ECONÓMICO </a:t>
            </a:r>
          </a:p>
          <a:p>
            <a:pPr defTabSz="914400" eaLnBrk="1" hangingPunct="1">
              <a:lnSpc>
                <a:spcPct val="85000"/>
              </a:lnSpc>
              <a:spcBef>
                <a:spcPct val="0"/>
              </a:spcBef>
              <a:spcAft>
                <a:spcPts val="600"/>
              </a:spcAft>
            </a:pPr>
            <a:r>
              <a:rPr lang="en-US" altLang="en-US" sz="3700" spc="-50">
                <a:solidFill>
                  <a:srgbClr val="FFFFFF"/>
                </a:solidFill>
                <a:latin typeface="+mj-lt"/>
                <a:ea typeface="+mj-ea"/>
                <a:cs typeface="+mj-cs"/>
              </a:rPr>
              <a:t>DEL AGUA DE RIEGO</a:t>
            </a:r>
          </a:p>
        </p:txBody>
      </p:sp>
      <p:sp>
        <p:nvSpPr>
          <p:cNvPr id="12292" name="Text Box 3">
            <a:extLst>
              <a:ext uri="{FF2B5EF4-FFF2-40B4-BE49-F238E27FC236}">
                <a16:creationId xmlns:a16="http://schemas.microsoft.com/office/drawing/2014/main" id="{52076CF1-553E-45B8-B3F5-E4C46399F3B0}"/>
              </a:ext>
            </a:extLst>
          </p:cNvPr>
          <p:cNvSpPr txBox="1">
            <a:spLocks noChangeArrowheads="1"/>
          </p:cNvSpPr>
          <p:nvPr/>
        </p:nvSpPr>
        <p:spPr bwMode="auto">
          <a:xfrm>
            <a:off x="1097279" y="2236304"/>
            <a:ext cx="5977938" cy="365266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0" tIns="45720" rIns="0" bIns="45720" rtlCol="0">
            <a:norm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914400" eaLnBrk="1" hangingPunct="1">
              <a:lnSpc>
                <a:spcPct val="90000"/>
              </a:lnSpc>
              <a:spcAft>
                <a:spcPts val="600"/>
              </a:spcAft>
              <a:buClr>
                <a:schemeClr val="accent1"/>
              </a:buClr>
              <a:buFont typeface="Calibri" panose="020F0502020204030204" pitchFamily="34" charset="0"/>
            </a:pPr>
            <a:endParaRPr lang="en-US" altLang="en-US">
              <a:solidFill>
                <a:srgbClr val="FFFFFF"/>
              </a:solidFill>
              <a:latin typeface="+mn-lt"/>
            </a:endParaRPr>
          </a:p>
          <a:p>
            <a:pPr defTabSz="914400" eaLnBrk="1" hangingPunct="1">
              <a:lnSpc>
                <a:spcPct val="90000"/>
              </a:lnSpc>
              <a:spcAft>
                <a:spcPts val="600"/>
              </a:spcAft>
              <a:buClr>
                <a:schemeClr val="accent1"/>
              </a:buClr>
              <a:buFont typeface="Calibri" panose="020F0502020204030204" pitchFamily="34" charset="0"/>
            </a:pPr>
            <a:r>
              <a:rPr lang="en-US" altLang="en-US">
                <a:solidFill>
                  <a:srgbClr val="FFFFFF"/>
                </a:solidFill>
                <a:latin typeface="+mn-lt"/>
              </a:rPr>
              <a:t>En secano el agua es un factor de la producción, ya que el rendimiento de los cultivos depende de la lluvia. </a:t>
            </a:r>
          </a:p>
          <a:p>
            <a:pPr defTabSz="914400" eaLnBrk="1" hangingPunct="1">
              <a:lnSpc>
                <a:spcPct val="90000"/>
              </a:lnSpc>
              <a:spcAft>
                <a:spcPts val="600"/>
              </a:spcAft>
              <a:buClr>
                <a:schemeClr val="accent1"/>
              </a:buClr>
              <a:buFont typeface="Calibri" panose="020F0502020204030204" pitchFamily="34" charset="0"/>
            </a:pPr>
            <a:r>
              <a:rPr lang="en-US" altLang="en-US">
                <a:solidFill>
                  <a:srgbClr val="FFFFFF"/>
                </a:solidFill>
                <a:latin typeface="+mn-lt"/>
              </a:rPr>
              <a:t>Un factor de la producción que el empresario no puede utilizar según su criterio, es incontrolable o aleatorio. </a:t>
            </a:r>
          </a:p>
          <a:p>
            <a:pPr defTabSz="914400" eaLnBrk="1" hangingPunct="1">
              <a:lnSpc>
                <a:spcPct val="90000"/>
              </a:lnSpc>
              <a:spcAft>
                <a:spcPts val="600"/>
              </a:spcAft>
              <a:buClr>
                <a:schemeClr val="accent1"/>
              </a:buClr>
              <a:buFont typeface="Calibri" panose="020F0502020204030204" pitchFamily="34" charset="0"/>
            </a:pPr>
            <a:endParaRPr lang="en-US" altLang="en-US">
              <a:solidFill>
                <a:srgbClr val="FFFFFF"/>
              </a:solidFill>
              <a:latin typeface="+mn-lt"/>
            </a:endParaRPr>
          </a:p>
          <a:p>
            <a:pPr defTabSz="914400" eaLnBrk="1" hangingPunct="1">
              <a:lnSpc>
                <a:spcPct val="90000"/>
              </a:lnSpc>
              <a:spcAft>
                <a:spcPts val="600"/>
              </a:spcAft>
              <a:buClr>
                <a:schemeClr val="accent1"/>
              </a:buClr>
              <a:buFont typeface="Calibri" panose="020F0502020204030204" pitchFamily="34" charset="0"/>
            </a:pPr>
            <a:r>
              <a:rPr lang="en-US" altLang="en-US">
                <a:solidFill>
                  <a:srgbClr val="FFFFFF"/>
                </a:solidFill>
                <a:latin typeface="+mn-lt"/>
              </a:rPr>
              <a:t>Con el regadío el empresario domina la aplicación del agua al cultivo y lo hace siguiendo los criterios de comportamiento empresarial y buscando unos objetivos que se aproximan a la maximización de los rendimientos o de los beneficios.</a:t>
            </a:r>
          </a:p>
        </p:txBody>
      </p:sp>
      <p:sp>
        <p:nvSpPr>
          <p:cNvPr id="87" name="Rectangle 86">
            <a:extLst>
              <a:ext uri="{FF2B5EF4-FFF2-40B4-BE49-F238E27FC236}">
                <a16:creationId xmlns:a16="http://schemas.microsoft.com/office/drawing/2014/main" id="{DF327FF0-C38E-4831-A8A2-BD705672D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295" name="Picture 2">
            <a:extLst>
              <a:ext uri="{FF2B5EF4-FFF2-40B4-BE49-F238E27FC236}">
                <a16:creationId xmlns:a16="http://schemas.microsoft.com/office/drawing/2014/main" id="{EFCEDAD9-4642-42C3-AC95-5C9178BC2AD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84579" y="765966"/>
            <a:ext cx="3609294" cy="2027964"/>
          </a:xfrm>
          <a:prstGeom prst="rect">
            <a:avLst/>
          </a:prstGeo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 name="Rectangle 88">
            <a:extLst>
              <a:ext uri="{FF2B5EF4-FFF2-40B4-BE49-F238E27FC236}">
                <a16:creationId xmlns:a16="http://schemas.microsoft.com/office/drawing/2014/main" id="{13AC83F2-62BC-408B-8009-1BF4961465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3396996"/>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6" name="Picture 3">
            <a:extLst>
              <a:ext uri="{FF2B5EF4-FFF2-40B4-BE49-F238E27FC236}">
                <a16:creationId xmlns:a16="http://schemas.microsoft.com/office/drawing/2014/main" id="{BF7DB8DF-18D8-4FE5-8E57-948D72E3BC5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84579" y="3877140"/>
            <a:ext cx="3609294" cy="2401821"/>
          </a:xfrm>
          <a:prstGeom prst="rect">
            <a:avLst/>
          </a:prstGeo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B95C55F-4286-4A2A-A05E-2D274D82F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73">
            <a:extLst>
              <a:ext uri="{FF2B5EF4-FFF2-40B4-BE49-F238E27FC236}">
                <a16:creationId xmlns:a16="http://schemas.microsoft.com/office/drawing/2014/main" id="{EE2561D9-068B-4BC7-85F6-AE6A7C34B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6" name="Straight Connector 75">
            <a:extLst>
              <a:ext uri="{FF2B5EF4-FFF2-40B4-BE49-F238E27FC236}">
                <a16:creationId xmlns:a16="http://schemas.microsoft.com/office/drawing/2014/main" id="{D61BACF2-0F18-493C-99AB-363E614710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8" name="Rectangle 7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48FF18D-A6FD-4A0D-9FF2-0F2A927407A1}"/>
              </a:ext>
            </a:extLst>
          </p:cNvPr>
          <p:cNvSpPr>
            <a:spLocks noGrp="1"/>
          </p:cNvSpPr>
          <p:nvPr>
            <p:ph type="ctrTitle" idx="4294967295"/>
          </p:nvPr>
        </p:nvSpPr>
        <p:spPr>
          <a:xfrm>
            <a:off x="492370" y="605896"/>
            <a:ext cx="3084844" cy="5646208"/>
          </a:xfrm>
        </p:spPr>
        <p:txBody>
          <a:bodyPr vert="horz" lIns="91440" tIns="45720" rIns="91440" bIns="45720" rtlCol="0" anchor="ctr">
            <a:normAutofit/>
          </a:bodyPr>
          <a:lstStyle/>
          <a:p>
            <a:pPr>
              <a:defRPr/>
            </a:pPr>
            <a:r>
              <a:rPr lang="en-US" sz="3600">
                <a:solidFill>
                  <a:srgbClr val="FFFFFF"/>
                </a:solidFill>
              </a:rPr>
              <a:t>Elección de la Tecnología – Tratamiento </a:t>
            </a:r>
          </a:p>
        </p:txBody>
      </p:sp>
      <p:sp>
        <p:nvSpPr>
          <p:cNvPr id="82" name="Rectangle 8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4211" name="2 Rectángulo">
            <a:extLst>
              <a:ext uri="{FF2B5EF4-FFF2-40B4-BE49-F238E27FC236}">
                <a16:creationId xmlns:a16="http://schemas.microsoft.com/office/drawing/2014/main" id="{787A45FA-DD84-4C00-A9E4-13AD8FE5F8B9}"/>
              </a:ext>
            </a:extLst>
          </p:cNvPr>
          <p:cNvSpPr>
            <a:spLocks noChangeArrowheads="1"/>
          </p:cNvSpPr>
          <p:nvPr/>
        </p:nvSpPr>
        <p:spPr bwMode="auto">
          <a:xfrm>
            <a:off x="4742016" y="605896"/>
            <a:ext cx="6413663"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45720" rIns="0" bIns="45720" rtlCol="0" anchor="ctr">
            <a:normAutofit/>
          </a:bodyPr>
          <a:lstStyle/>
          <a:p>
            <a:pPr defTabSz="914400">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rPr>
              <a:t>El objetivo del tratamiento es producir agua limpia (o efluente tratado) o reutilizable en el ambiente y un residuo sólido o fango (también llamado biosólido o lodo) convenientes para su disposición o reúso. </a:t>
            </a:r>
          </a:p>
          <a:p>
            <a:pPr defTabSz="914400">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rPr>
              <a:t>Es muy común llamarlo depuración de aguas residuales para distinguirlo del tratamiento de aguas potables.</a:t>
            </a:r>
          </a:p>
          <a:p>
            <a:pPr defTabSz="914400">
              <a:lnSpc>
                <a:spcPct val="90000"/>
              </a:lnSpc>
              <a:spcAft>
                <a:spcPts val="600"/>
              </a:spcAft>
              <a:buClr>
                <a:schemeClr val="accent1"/>
              </a:buClr>
              <a:buFont typeface="Calibri" panose="020F0502020204030204" pitchFamily="34" charset="0"/>
            </a:pPr>
            <a:endParaRPr lang="en-US" altLang="en-US">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altLang="en-US" b="1">
                <a:solidFill>
                  <a:schemeClr val="tx1">
                    <a:lumMod val="75000"/>
                    <a:lumOff val="25000"/>
                  </a:schemeClr>
                </a:solidFill>
              </a:rPr>
              <a:t>ETAPAS DEL PROCESO</a:t>
            </a:r>
          </a:p>
          <a:p>
            <a:pPr defTabSz="914400">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rPr>
              <a:t>El proceso de tratamiento del agua residual se puede dividir en cuatro etapas: </a:t>
            </a:r>
          </a:p>
          <a:p>
            <a:pPr defTabSz="914400">
              <a:lnSpc>
                <a:spcPct val="90000"/>
              </a:lnSpc>
              <a:spcAft>
                <a:spcPts val="600"/>
              </a:spcAft>
              <a:buClr>
                <a:schemeClr val="accent1"/>
              </a:buClr>
              <a:buFont typeface="Calibri" panose="020F0502020204030204" pitchFamily="34" charset="0"/>
            </a:pPr>
            <a:r>
              <a:rPr lang="en-US" altLang="en-US" b="1">
                <a:solidFill>
                  <a:schemeClr val="tx1">
                    <a:lumMod val="75000"/>
                    <a:lumOff val="25000"/>
                  </a:schemeClr>
                </a:solidFill>
              </a:rPr>
              <a:t>pretratamiento, primaria, secundaria y terciaria. </a:t>
            </a:r>
          </a:p>
          <a:p>
            <a:pPr defTabSz="914400">
              <a:lnSpc>
                <a:spcPct val="90000"/>
              </a:lnSpc>
              <a:spcAft>
                <a:spcPts val="600"/>
              </a:spcAft>
              <a:buClr>
                <a:schemeClr val="accent1"/>
              </a:buClr>
              <a:buFont typeface="Calibri" panose="020F0502020204030204" pitchFamily="34" charset="0"/>
            </a:pPr>
            <a:endParaRPr lang="en-US" altLang="en-US">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rPr>
              <a:t>Algunos autores llaman a las etapas pretratamiento y primaria unidas como etapa primaria.</a:t>
            </a:r>
          </a:p>
          <a:p>
            <a:pPr defTabSz="914400">
              <a:lnSpc>
                <a:spcPct val="90000"/>
              </a:lnSpc>
              <a:spcAft>
                <a:spcPts val="600"/>
              </a:spcAft>
              <a:buClr>
                <a:schemeClr val="accent1"/>
              </a:buClr>
              <a:buFont typeface="Calibri" panose="020F0502020204030204" pitchFamily="34" charset="0"/>
            </a:pPr>
            <a:endParaRPr lang="en-US" altLang="en-US">
              <a:solidFill>
                <a:schemeClr val="tx1">
                  <a:lumMod val="75000"/>
                  <a:lumOff val="25000"/>
                </a:schemeClr>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Título">
            <a:extLst>
              <a:ext uri="{FF2B5EF4-FFF2-40B4-BE49-F238E27FC236}">
                <a16:creationId xmlns:a16="http://schemas.microsoft.com/office/drawing/2014/main" id="{F997D0F7-0068-4C36-B438-B0F4DA46BD39}"/>
              </a:ext>
            </a:extLst>
          </p:cNvPr>
          <p:cNvSpPr>
            <a:spLocks noGrp="1"/>
          </p:cNvSpPr>
          <p:nvPr>
            <p:ph type="title" idx="4294967295"/>
          </p:nvPr>
        </p:nvSpPr>
        <p:spPr>
          <a:xfrm>
            <a:off x="2933700" y="188913"/>
            <a:ext cx="9258300" cy="596900"/>
          </a:xfrm>
        </p:spPr>
        <p:txBody>
          <a:bodyPr/>
          <a:lstStyle/>
          <a:p>
            <a:pPr>
              <a:defRPr/>
            </a:pPr>
            <a:r>
              <a:rPr lang="es-AR" sz="2857" dirty="0">
                <a:cs typeface="Tahoma" pitchFamily="34" charset="0"/>
              </a:rPr>
              <a:t>Tipos de Tecnologías y Tratamiento del Agua</a:t>
            </a:r>
          </a:p>
        </p:txBody>
      </p:sp>
      <p:pic>
        <p:nvPicPr>
          <p:cNvPr id="95235" name="Picture 2">
            <a:extLst>
              <a:ext uri="{FF2B5EF4-FFF2-40B4-BE49-F238E27FC236}">
                <a16:creationId xmlns:a16="http://schemas.microsoft.com/office/drawing/2014/main" id="{090D0BEE-F534-4C91-B38A-9DF2E58E60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902"/>
          <a:stretch>
            <a:fillRect/>
          </a:stretch>
        </p:blipFill>
        <p:spPr bwMode="auto">
          <a:xfrm>
            <a:off x="613525" y="1907458"/>
            <a:ext cx="10964949" cy="375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A104B-9747-442E-90B8-7ACFFAE9A7C1}"/>
              </a:ext>
            </a:extLst>
          </p:cNvPr>
          <p:cNvSpPr>
            <a:spLocks noGrp="1"/>
          </p:cNvSpPr>
          <p:nvPr>
            <p:ph type="ctrTitle" idx="4294967295"/>
          </p:nvPr>
        </p:nvSpPr>
        <p:spPr>
          <a:xfrm>
            <a:off x="0" y="333375"/>
            <a:ext cx="7734300" cy="503238"/>
          </a:xfrm>
        </p:spPr>
        <p:txBody>
          <a:bodyPr>
            <a:normAutofit fontScale="90000"/>
          </a:bodyPr>
          <a:lstStyle/>
          <a:p>
            <a:pPr>
              <a:defRPr/>
            </a:pPr>
            <a:r>
              <a:rPr lang="pt-BR" sz="3387" dirty="0">
                <a:latin typeface="Cambria" pitchFamily="18" charset="0"/>
              </a:rPr>
              <a:t>Elección de la Tecnología</a:t>
            </a:r>
          </a:p>
        </p:txBody>
      </p:sp>
      <p:pic>
        <p:nvPicPr>
          <p:cNvPr id="96259" name="Picture 6">
            <a:extLst>
              <a:ext uri="{FF2B5EF4-FFF2-40B4-BE49-F238E27FC236}">
                <a16:creationId xmlns:a16="http://schemas.microsoft.com/office/drawing/2014/main" id="{91E9C846-5177-4BE0-B5C5-FB9D1DD5A3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785"/>
          <a:stretch>
            <a:fillRect/>
          </a:stretch>
        </p:blipFill>
        <p:spPr bwMode="auto">
          <a:xfrm>
            <a:off x="2165503" y="1382690"/>
            <a:ext cx="7886196" cy="446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60318-A383-496B-928B-BA43F001E0E7}"/>
              </a:ext>
            </a:extLst>
          </p:cNvPr>
          <p:cNvSpPr>
            <a:spLocks noGrp="1"/>
          </p:cNvSpPr>
          <p:nvPr>
            <p:ph type="ctrTitle" idx="4294967295"/>
          </p:nvPr>
        </p:nvSpPr>
        <p:spPr>
          <a:xfrm>
            <a:off x="1068426" y="442634"/>
            <a:ext cx="7734300" cy="503238"/>
          </a:xfrm>
        </p:spPr>
        <p:txBody>
          <a:bodyPr>
            <a:normAutofit fontScale="90000"/>
          </a:bodyPr>
          <a:lstStyle/>
          <a:p>
            <a:pPr>
              <a:defRPr/>
            </a:pPr>
            <a:r>
              <a:rPr lang="pt-BR" sz="3387" dirty="0">
                <a:latin typeface="Cambria" pitchFamily="18" charset="0"/>
              </a:rPr>
              <a:t>Elección de la Tecnología</a:t>
            </a:r>
          </a:p>
        </p:txBody>
      </p:sp>
      <p:pic>
        <p:nvPicPr>
          <p:cNvPr id="97283" name="Picture 3">
            <a:extLst>
              <a:ext uri="{FF2B5EF4-FFF2-40B4-BE49-F238E27FC236}">
                <a16:creationId xmlns:a16="http://schemas.microsoft.com/office/drawing/2014/main" id="{3F6CA687-F2D4-4582-ADC5-CE2B4E5D26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638" t="19276" r="11591" b="18394"/>
          <a:stretch>
            <a:fillRect/>
          </a:stretch>
        </p:blipFill>
        <p:spPr bwMode="auto">
          <a:xfrm>
            <a:off x="1068426" y="1347408"/>
            <a:ext cx="9814903" cy="4564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A316A-3561-4996-9884-7D32B9A8F84A}"/>
              </a:ext>
            </a:extLst>
          </p:cNvPr>
          <p:cNvSpPr>
            <a:spLocks noGrp="1"/>
          </p:cNvSpPr>
          <p:nvPr>
            <p:ph type="ctrTitle" idx="4294967295"/>
          </p:nvPr>
        </p:nvSpPr>
        <p:spPr>
          <a:xfrm>
            <a:off x="0" y="333375"/>
            <a:ext cx="7734300" cy="503238"/>
          </a:xfrm>
        </p:spPr>
        <p:txBody>
          <a:bodyPr>
            <a:normAutofit fontScale="90000"/>
          </a:bodyPr>
          <a:lstStyle/>
          <a:p>
            <a:pPr>
              <a:defRPr/>
            </a:pPr>
            <a:r>
              <a:rPr lang="pt-BR" sz="3387" dirty="0">
                <a:latin typeface="Cambria" pitchFamily="18" charset="0"/>
              </a:rPr>
              <a:t>Elección de la Tecnología</a:t>
            </a:r>
          </a:p>
        </p:txBody>
      </p:sp>
      <p:pic>
        <p:nvPicPr>
          <p:cNvPr id="98307" name="Picture 2">
            <a:extLst>
              <a:ext uri="{FF2B5EF4-FFF2-40B4-BE49-F238E27FC236}">
                <a16:creationId xmlns:a16="http://schemas.microsoft.com/office/drawing/2014/main" id="{466892C4-93A4-4309-BE35-7CE7E4CFB3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639" t="20692" r="11662" b="18521"/>
          <a:stretch>
            <a:fillRect/>
          </a:stretch>
        </p:blipFill>
        <p:spPr bwMode="auto">
          <a:xfrm>
            <a:off x="1515320" y="1512053"/>
            <a:ext cx="9314246" cy="4497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3">
            <a:extLst>
              <a:ext uri="{FF2B5EF4-FFF2-40B4-BE49-F238E27FC236}">
                <a16:creationId xmlns:a16="http://schemas.microsoft.com/office/drawing/2014/main" id="{10910CC1-ADEB-422A-881F-D77CF2A283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4188" y="445217"/>
            <a:ext cx="9599856" cy="6128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68D49A1-D3FA-42EF-8400-D34816F488A6}"/>
              </a:ext>
            </a:extLst>
          </p:cNvPr>
          <p:cNvSpPr>
            <a:spLocks noGrp="1"/>
          </p:cNvSpPr>
          <p:nvPr>
            <p:ph type="title"/>
          </p:nvPr>
        </p:nvSpPr>
        <p:spPr>
          <a:xfrm>
            <a:off x="492370" y="516835"/>
            <a:ext cx="3084844" cy="5772840"/>
          </a:xfrm>
        </p:spPr>
        <p:txBody>
          <a:bodyPr vert="horz" lIns="91440" tIns="45720" rIns="91440" bIns="45720" rtlCol="0" anchor="ctr">
            <a:normAutofit/>
          </a:bodyPr>
          <a:lstStyle/>
          <a:p>
            <a:r>
              <a:rPr lang="en-US" sz="3600">
                <a:solidFill>
                  <a:srgbClr val="FFFFFF"/>
                </a:solidFill>
              </a:rPr>
              <a:t>Uso Sustentable</a:t>
            </a:r>
          </a:p>
        </p:txBody>
      </p:sp>
      <p:sp>
        <p:nvSpPr>
          <p:cNvPr id="83" name="Rectangle 82">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358" name="Rectangle 24">
            <a:extLst>
              <a:ext uri="{FF2B5EF4-FFF2-40B4-BE49-F238E27FC236}">
                <a16:creationId xmlns:a16="http://schemas.microsoft.com/office/drawing/2014/main" id="{EA1A8A41-3DD0-47AD-A4D6-E347FB3E6B79}"/>
              </a:ext>
            </a:extLst>
          </p:cNvPr>
          <p:cNvSpPr>
            <a:spLocks noChangeArrowheads="1"/>
          </p:cNvSpPr>
          <p:nvPr/>
        </p:nvSpPr>
        <p:spPr bwMode="auto">
          <a:xfrm>
            <a:off x="952501" y="-192744"/>
            <a:ext cx="184731" cy="38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tLang="en-US" sz="1905"/>
          </a:p>
        </p:txBody>
      </p:sp>
      <p:sp>
        <p:nvSpPr>
          <p:cNvPr id="100359" name="Rectangle 25">
            <a:extLst>
              <a:ext uri="{FF2B5EF4-FFF2-40B4-BE49-F238E27FC236}">
                <a16:creationId xmlns:a16="http://schemas.microsoft.com/office/drawing/2014/main" id="{E72E689F-C00C-43C4-9720-A1A969291DD7}"/>
              </a:ext>
            </a:extLst>
          </p:cNvPr>
          <p:cNvSpPr>
            <a:spLocks noChangeArrowheads="1"/>
          </p:cNvSpPr>
          <p:nvPr/>
        </p:nvSpPr>
        <p:spPr bwMode="auto">
          <a:xfrm>
            <a:off x="952501" y="-192744"/>
            <a:ext cx="184731" cy="38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tLang="en-US" sz="1905"/>
          </a:p>
        </p:txBody>
      </p:sp>
      <p:sp>
        <p:nvSpPr>
          <p:cNvPr id="100360" name="Rectangle 26">
            <a:extLst>
              <a:ext uri="{FF2B5EF4-FFF2-40B4-BE49-F238E27FC236}">
                <a16:creationId xmlns:a16="http://schemas.microsoft.com/office/drawing/2014/main" id="{A3749D82-F5CA-414F-8692-364202D6CE05}"/>
              </a:ext>
            </a:extLst>
          </p:cNvPr>
          <p:cNvSpPr>
            <a:spLocks noChangeArrowheads="1"/>
          </p:cNvSpPr>
          <p:nvPr/>
        </p:nvSpPr>
        <p:spPr bwMode="auto">
          <a:xfrm>
            <a:off x="952501" y="-192744"/>
            <a:ext cx="184731" cy="38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tLang="en-US" sz="1905"/>
          </a:p>
        </p:txBody>
      </p:sp>
      <p:graphicFrame>
        <p:nvGraphicFramePr>
          <p:cNvPr id="100362" name="22 CuadroTexto">
            <a:extLst>
              <a:ext uri="{FF2B5EF4-FFF2-40B4-BE49-F238E27FC236}">
                <a16:creationId xmlns:a16="http://schemas.microsoft.com/office/drawing/2014/main" id="{1BC05A4C-5A74-4353-A5D6-9D0DD742EACE}"/>
              </a:ext>
            </a:extLst>
          </p:cNvPr>
          <p:cNvGraphicFramePr/>
          <p:nvPr>
            <p:extLst>
              <p:ext uri="{D42A27DB-BD31-4B8C-83A1-F6EECF244321}">
                <p14:modId xmlns:p14="http://schemas.microsoft.com/office/powerpoint/2010/main" val="4116929952"/>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9D606E63-ECE8-4EB6-949D-79E6308F7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8E61D8E0-DA04-4142-AB9B-AE7A93D37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380" name="Text Box 24">
            <a:extLst>
              <a:ext uri="{FF2B5EF4-FFF2-40B4-BE49-F238E27FC236}">
                <a16:creationId xmlns:a16="http://schemas.microsoft.com/office/drawing/2014/main" id="{A2DF9327-9746-4EA2-8B70-A1336DDA0A08}"/>
              </a:ext>
            </a:extLst>
          </p:cNvPr>
          <p:cNvSpPr txBox="1">
            <a:spLocks noChangeArrowheads="1"/>
          </p:cNvSpPr>
          <p:nvPr/>
        </p:nvSpPr>
        <p:spPr bwMode="auto">
          <a:xfrm>
            <a:off x="1097280" y="516835"/>
            <a:ext cx="5977937" cy="166650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p>
            <a:pPr defTabSz="914400">
              <a:lnSpc>
                <a:spcPct val="85000"/>
              </a:lnSpc>
              <a:spcBef>
                <a:spcPct val="0"/>
              </a:spcBef>
              <a:spcAft>
                <a:spcPts val="600"/>
              </a:spcAft>
            </a:pPr>
            <a:r>
              <a:rPr lang="en-US" altLang="en-US" sz="4400" b="1" spc="-50">
                <a:solidFill>
                  <a:srgbClr val="FFFFFF"/>
                </a:solidFill>
                <a:latin typeface="+mj-lt"/>
                <a:ea typeface="+mj-ea"/>
                <a:cs typeface="+mj-cs"/>
              </a:rPr>
              <a:t>Situación actual del Río Suquía</a:t>
            </a:r>
          </a:p>
        </p:txBody>
      </p:sp>
      <p:sp>
        <p:nvSpPr>
          <p:cNvPr id="37892" name="Rectangle 4">
            <a:extLst>
              <a:ext uri="{FF2B5EF4-FFF2-40B4-BE49-F238E27FC236}">
                <a16:creationId xmlns:a16="http://schemas.microsoft.com/office/drawing/2014/main" id="{DEE0FC80-205C-4F56-AFF0-7C7C3BDCC593}"/>
              </a:ext>
            </a:extLst>
          </p:cNvPr>
          <p:cNvSpPr>
            <a:spLocks noGrp="1" noChangeArrowheads="1"/>
          </p:cNvSpPr>
          <p:nvPr>
            <p:ph idx="1"/>
          </p:nvPr>
        </p:nvSpPr>
        <p:spPr>
          <a:xfrm>
            <a:off x="1097279" y="2236304"/>
            <a:ext cx="5977938" cy="3652667"/>
          </a:xfrm>
        </p:spPr>
        <p:txBody>
          <a:bodyPr vert="horz" lIns="0" tIns="45720" rIns="0" bIns="45720" rtlCol="0">
            <a:normAutofit/>
          </a:bodyPr>
          <a:lstStyle/>
          <a:p>
            <a:pPr marL="186486" indent="-186486">
              <a:defRPr/>
            </a:pPr>
            <a:r>
              <a:rPr lang="en-US" sz="1800">
                <a:solidFill>
                  <a:srgbClr val="FFFFFF"/>
                </a:solidFill>
              </a:rPr>
              <a:t>Existe un deterioro progresivo de la calidad del recurso al atravesar la ciudad de Córdoba</a:t>
            </a:r>
          </a:p>
          <a:p>
            <a:pPr marL="186486" indent="-186486">
              <a:defRPr/>
            </a:pPr>
            <a:r>
              <a:rPr lang="en-US" sz="1800">
                <a:solidFill>
                  <a:srgbClr val="FFFFFF"/>
                </a:solidFill>
              </a:rPr>
              <a:t>Influencia de Bajo Grande y el Canal Industrial, se evidencia por el descenso del OD y ascenso de indicadores de materia orgánica</a:t>
            </a:r>
          </a:p>
          <a:p>
            <a:pPr marL="186486" indent="-186486">
              <a:defRPr/>
            </a:pPr>
            <a:r>
              <a:rPr lang="en-US" sz="1800">
                <a:solidFill>
                  <a:srgbClr val="FFFFFF"/>
                </a:solidFill>
              </a:rPr>
              <a:t>Incremento del fósforo total y amonio aguas abajo de Bajo Grande,</a:t>
            </a:r>
          </a:p>
          <a:p>
            <a:pPr marL="186486" indent="-186486">
              <a:defRPr/>
            </a:pPr>
            <a:r>
              <a:rPr lang="en-US" sz="1800">
                <a:solidFill>
                  <a:srgbClr val="FFFFFF"/>
                </a:solidFill>
              </a:rPr>
              <a:t>Aguas abajo y previo a la Laguna del Plata existe una recuperación del río </a:t>
            </a:r>
          </a:p>
          <a:p>
            <a:pPr lvl="1">
              <a:buFont typeface="Calibri" panose="020F0502020204030204" pitchFamily="34" charset="0"/>
              <a:buChar char="•"/>
              <a:defRPr/>
            </a:pPr>
            <a:r>
              <a:rPr lang="en-US">
                <a:solidFill>
                  <a:srgbClr val="FFFFFF"/>
                </a:solidFill>
              </a:rPr>
              <a:t>Ascenso de la concentración de oxígeno disuelto</a:t>
            </a:r>
          </a:p>
          <a:p>
            <a:pPr lvl="1">
              <a:buFont typeface="Calibri" panose="020F0502020204030204" pitchFamily="34" charset="0"/>
              <a:buChar char="•"/>
              <a:defRPr/>
            </a:pPr>
            <a:r>
              <a:rPr lang="en-US">
                <a:solidFill>
                  <a:srgbClr val="FFFFFF"/>
                </a:solidFill>
              </a:rPr>
              <a:t>Disminución del contenido de materia orgánica</a:t>
            </a:r>
          </a:p>
        </p:txBody>
      </p:sp>
      <p:pic>
        <p:nvPicPr>
          <p:cNvPr id="101381" name="Picture 10" descr="3chiquita">
            <a:extLst>
              <a:ext uri="{FF2B5EF4-FFF2-40B4-BE49-F238E27FC236}">
                <a16:creationId xmlns:a16="http://schemas.microsoft.com/office/drawing/2014/main" id="{7D8CB3B2-44BF-4DBD-8239-2E690225AD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557" r="1" b="15873"/>
          <a:stretch/>
        </p:blipFill>
        <p:spPr bwMode="auto">
          <a:xfrm>
            <a:off x="7613443" y="10"/>
            <a:ext cx="4578557" cy="2285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Rectangle 80">
            <a:extLst>
              <a:ext uri="{FF2B5EF4-FFF2-40B4-BE49-F238E27FC236}">
                <a16:creationId xmlns:a16="http://schemas.microsoft.com/office/drawing/2014/main" id="{19105ED9-0B8B-42EF-8B30-96F916A95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1383" name="Picture 3">
            <a:extLst>
              <a:ext uri="{FF2B5EF4-FFF2-40B4-BE49-F238E27FC236}">
                <a16:creationId xmlns:a16="http://schemas.microsoft.com/office/drawing/2014/main" id="{76EA331F-8271-4AE2-BD19-6E433D98EA3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2410"/>
          <a:stretch/>
        </p:blipFill>
        <p:spPr bwMode="auto">
          <a:xfrm>
            <a:off x="7611903" y="4572000"/>
            <a:ext cx="4580097" cy="2286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82" name="Picture 2">
            <a:extLst>
              <a:ext uri="{FF2B5EF4-FFF2-40B4-BE49-F238E27FC236}">
                <a16:creationId xmlns:a16="http://schemas.microsoft.com/office/drawing/2014/main" id="{DB700B46-93FF-4992-B994-34720F39DDB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413" r="1" b="26039"/>
          <a:stretch/>
        </p:blipFill>
        <p:spPr bwMode="auto">
          <a:xfrm>
            <a:off x="7611902" y="2318167"/>
            <a:ext cx="4580098" cy="2286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 name="Rectangle 82">
            <a:extLst>
              <a:ext uri="{FF2B5EF4-FFF2-40B4-BE49-F238E27FC236}">
                <a16:creationId xmlns:a16="http://schemas.microsoft.com/office/drawing/2014/main" id="{B4810D55-E650-46EB-9B73-AD63B95B1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2267112"/>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09F51718-0C6B-401D-B1A2-FC5E47E0AC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4545792"/>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9">
            <a:extLst>
              <a:ext uri="{FF2B5EF4-FFF2-40B4-BE49-F238E27FC236}">
                <a16:creationId xmlns:a16="http://schemas.microsoft.com/office/drawing/2014/main" id="{8EF784AA-7299-4B5B-8761-1724B10E44EB}"/>
              </a:ext>
            </a:extLst>
          </p:cNvPr>
          <p:cNvSpPr>
            <a:spLocks noChangeArrowheads="1"/>
          </p:cNvSpPr>
          <p:nvPr/>
        </p:nvSpPr>
        <p:spPr bwMode="auto">
          <a:xfrm>
            <a:off x="1317074" y="5661799"/>
            <a:ext cx="1134039" cy="9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80000"/>
              </a:lnSpc>
            </a:pPr>
            <a:endParaRPr lang="en-US" altLang="en-US" sz="2117">
              <a:latin typeface="Tahoma" panose="020B0604030504040204" pitchFamily="34" charset="0"/>
            </a:endParaRPr>
          </a:p>
        </p:txBody>
      </p:sp>
      <p:sp>
        <p:nvSpPr>
          <p:cNvPr id="102403" name="Rectangle 5">
            <a:extLst>
              <a:ext uri="{FF2B5EF4-FFF2-40B4-BE49-F238E27FC236}">
                <a16:creationId xmlns:a16="http://schemas.microsoft.com/office/drawing/2014/main" id="{ED1D99F0-FCA0-4631-8710-0963AD96609C}"/>
              </a:ext>
            </a:extLst>
          </p:cNvPr>
          <p:cNvSpPr>
            <a:spLocks noChangeArrowheads="1"/>
          </p:cNvSpPr>
          <p:nvPr/>
        </p:nvSpPr>
        <p:spPr bwMode="auto">
          <a:xfrm>
            <a:off x="1639645" y="811470"/>
            <a:ext cx="9072317" cy="745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p>
            <a:pPr algn="ctr"/>
            <a:r>
              <a:rPr lang="es-ES" altLang="en-US" sz="2963" dirty="0">
                <a:latin typeface="Cambria" panose="02040503050406030204" pitchFamily="18" charset="0"/>
              </a:rPr>
              <a:t>SITUACIÓN DEL RÍO SUQUÍA</a:t>
            </a:r>
          </a:p>
        </p:txBody>
      </p:sp>
      <p:pic>
        <p:nvPicPr>
          <p:cNvPr id="102404" name="Picture 6" descr="FOTOS ESCUELAS 012">
            <a:extLst>
              <a:ext uri="{FF2B5EF4-FFF2-40B4-BE49-F238E27FC236}">
                <a16:creationId xmlns:a16="http://schemas.microsoft.com/office/drawing/2014/main" id="{1DDD1BE7-8B37-4394-8D53-678A839A34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108" y="1804383"/>
            <a:ext cx="4240468" cy="2674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6" name="Picture 2">
            <a:extLst>
              <a:ext uri="{FF2B5EF4-FFF2-40B4-BE49-F238E27FC236}">
                <a16:creationId xmlns:a16="http://schemas.microsoft.com/office/drawing/2014/main" id="{780A1FB4-449A-4756-88D6-A2169B1B7E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5895" y="1785091"/>
            <a:ext cx="3029145" cy="2019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7" name="Picture 3">
            <a:extLst>
              <a:ext uri="{FF2B5EF4-FFF2-40B4-BE49-F238E27FC236}">
                <a16:creationId xmlns:a16="http://schemas.microsoft.com/office/drawing/2014/main" id="{6E08B41D-489E-4D02-9D02-BA6EA0D11C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3011" y="4032197"/>
            <a:ext cx="4421915" cy="2357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8" name="Picture 8">
            <a:extLst>
              <a:ext uri="{FF2B5EF4-FFF2-40B4-BE49-F238E27FC236}">
                <a16:creationId xmlns:a16="http://schemas.microsoft.com/office/drawing/2014/main" id="{BA763E26-0AED-4FC7-9DB8-F4BDA7CF9C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4559" y="3925458"/>
            <a:ext cx="3402119" cy="2461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9" name="Picture 9">
            <a:extLst>
              <a:ext uri="{FF2B5EF4-FFF2-40B4-BE49-F238E27FC236}">
                <a16:creationId xmlns:a16="http://schemas.microsoft.com/office/drawing/2014/main" id="{A1CD5161-48A3-4770-832A-C381893B569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5780" y="2462155"/>
            <a:ext cx="3208912" cy="160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a:extLst>
              <a:ext uri="{FF2B5EF4-FFF2-40B4-BE49-F238E27FC236}">
                <a16:creationId xmlns:a16="http://schemas.microsoft.com/office/drawing/2014/main" id="{32CF465C-CD7D-44BB-89F5-9BD903E6E2A8}"/>
              </a:ext>
            </a:extLst>
          </p:cNvPr>
          <p:cNvSpPr>
            <a:spLocks noChangeArrowheads="1"/>
          </p:cNvSpPr>
          <p:nvPr/>
        </p:nvSpPr>
        <p:spPr bwMode="auto">
          <a:xfrm>
            <a:off x="1194429" y="285611"/>
            <a:ext cx="9720820" cy="621622"/>
          </a:xfrm>
          <a:prstGeom prst="rect">
            <a:avLst/>
          </a:prstGeom>
          <a:solidFill>
            <a:srgbClr val="FFFFFF">
              <a:alpha val="2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z="1905"/>
          </a:p>
        </p:txBody>
      </p:sp>
      <p:sp>
        <p:nvSpPr>
          <p:cNvPr id="103437" name="Text Box 30">
            <a:extLst>
              <a:ext uri="{FF2B5EF4-FFF2-40B4-BE49-F238E27FC236}">
                <a16:creationId xmlns:a16="http://schemas.microsoft.com/office/drawing/2014/main" id="{BF2C1E41-9ED1-41B2-A76C-00741F326565}"/>
              </a:ext>
            </a:extLst>
          </p:cNvPr>
          <p:cNvSpPr txBox="1">
            <a:spLocks noChangeArrowheads="1"/>
          </p:cNvSpPr>
          <p:nvPr/>
        </p:nvSpPr>
        <p:spPr bwMode="auto">
          <a:xfrm>
            <a:off x="1380916" y="959315"/>
            <a:ext cx="9640177" cy="49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s-AR" altLang="en-US" sz="2646">
                <a:solidFill>
                  <a:srgbClr val="FF0000"/>
                </a:solidFill>
                <a:latin typeface="Cambria" panose="02040503050406030204" pitchFamily="18" charset="0"/>
                <a:cs typeface="Arial" panose="020B0604020202020204" pitchFamily="34" charset="0"/>
              </a:rPr>
              <a:t>Nuevo Paradigma en la solución de los problemas del agua</a:t>
            </a:r>
            <a:endParaRPr lang="en-US" altLang="en-US" sz="2646">
              <a:solidFill>
                <a:srgbClr val="FF0000"/>
              </a:solidFill>
              <a:latin typeface="Cambria" panose="02040503050406030204" pitchFamily="18" charset="0"/>
              <a:cs typeface="Arial" panose="020B0604020202020204" pitchFamily="34" charset="0"/>
            </a:endParaRPr>
          </a:p>
        </p:txBody>
      </p:sp>
      <p:sp>
        <p:nvSpPr>
          <p:cNvPr id="103438" name="22 CuadroTexto">
            <a:extLst>
              <a:ext uri="{FF2B5EF4-FFF2-40B4-BE49-F238E27FC236}">
                <a16:creationId xmlns:a16="http://schemas.microsoft.com/office/drawing/2014/main" id="{B4733E4A-142F-4C97-AE48-76176C62B1C9}"/>
              </a:ext>
            </a:extLst>
          </p:cNvPr>
          <p:cNvSpPr txBox="1">
            <a:spLocks noChangeArrowheads="1"/>
          </p:cNvSpPr>
          <p:nvPr/>
        </p:nvSpPr>
        <p:spPr bwMode="auto">
          <a:xfrm>
            <a:off x="1480039" y="1196203"/>
            <a:ext cx="8989995" cy="3013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Aft>
                <a:spcPts val="635"/>
              </a:spcAft>
            </a:pPr>
            <a:endParaRPr lang="es-AR" altLang="en-US" sz="2328" dirty="0">
              <a:cs typeface="Arial" panose="020B0604020202020204" pitchFamily="34" charset="0"/>
            </a:endParaRPr>
          </a:p>
          <a:p>
            <a:pPr algn="ctr">
              <a:spcAft>
                <a:spcPts val="635"/>
              </a:spcAft>
            </a:pPr>
            <a:r>
              <a:rPr lang="es-AR" altLang="en-US" sz="2328" dirty="0">
                <a:latin typeface="Cambria" panose="02040503050406030204" pitchFamily="18" charset="0"/>
                <a:cs typeface="Arial" panose="020B0604020202020204" pitchFamily="34" charset="0"/>
              </a:rPr>
              <a:t>Componente clave del nuevo enfoque</a:t>
            </a:r>
          </a:p>
          <a:p>
            <a:pPr algn="just">
              <a:spcAft>
                <a:spcPts val="635"/>
              </a:spcAft>
            </a:pPr>
            <a:endParaRPr lang="es-AR" altLang="en-US" sz="2328" dirty="0">
              <a:latin typeface="Cambria" panose="02040503050406030204" pitchFamily="18" charset="0"/>
              <a:cs typeface="Arial" panose="020B0604020202020204" pitchFamily="34" charset="0"/>
            </a:endParaRPr>
          </a:p>
          <a:p>
            <a:pPr algn="just">
              <a:spcAft>
                <a:spcPts val="635"/>
              </a:spcAft>
            </a:pPr>
            <a:endParaRPr lang="es-AR" altLang="en-US" sz="2328" dirty="0">
              <a:latin typeface="Cambria" panose="02040503050406030204" pitchFamily="18" charset="0"/>
              <a:cs typeface="Arial" panose="020B0604020202020204" pitchFamily="34" charset="0"/>
            </a:endParaRPr>
          </a:p>
          <a:p>
            <a:pPr algn="ctr">
              <a:lnSpc>
                <a:spcPct val="150000"/>
              </a:lnSpc>
              <a:spcAft>
                <a:spcPts val="635"/>
              </a:spcAft>
            </a:pPr>
            <a:r>
              <a:rPr lang="es-AR" altLang="en-US" sz="2540" dirty="0">
                <a:latin typeface="Cambria" panose="02040503050406030204" pitchFamily="18" charset="0"/>
                <a:cs typeface="Arial" panose="020B0604020202020204" pitchFamily="34" charset="0"/>
              </a:rPr>
              <a:t> Uso más eficiente del agua y </a:t>
            </a:r>
          </a:p>
          <a:p>
            <a:pPr algn="ctr">
              <a:lnSpc>
                <a:spcPct val="150000"/>
              </a:lnSpc>
              <a:spcAft>
                <a:spcPts val="635"/>
              </a:spcAft>
            </a:pPr>
            <a:r>
              <a:rPr lang="es-AR" altLang="en-US" sz="2540" dirty="0">
                <a:latin typeface="Cambria" panose="02040503050406030204" pitchFamily="18" charset="0"/>
                <a:cs typeface="Arial" panose="020B0604020202020204" pitchFamily="34" charset="0"/>
              </a:rPr>
              <a:t>Reutilización - Reciclaje.</a:t>
            </a:r>
            <a:r>
              <a:rPr lang="es-AR" altLang="en-US" sz="2328" dirty="0">
                <a:cs typeface="Arial" panose="020B0604020202020204" pitchFamily="34" charset="0"/>
              </a:rPr>
              <a:t> </a:t>
            </a:r>
          </a:p>
        </p:txBody>
      </p:sp>
      <p:sp>
        <p:nvSpPr>
          <p:cNvPr id="15" name="14 Rectángulo">
            <a:extLst>
              <a:ext uri="{FF2B5EF4-FFF2-40B4-BE49-F238E27FC236}">
                <a16:creationId xmlns:a16="http://schemas.microsoft.com/office/drawing/2014/main" id="{53132D45-3BEF-4B90-98D9-76DF6EC0A0C4}"/>
              </a:ext>
            </a:extLst>
          </p:cNvPr>
          <p:cNvSpPr/>
          <p:nvPr/>
        </p:nvSpPr>
        <p:spPr>
          <a:xfrm>
            <a:off x="1639645" y="2708255"/>
            <a:ext cx="8669103" cy="201607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sz="1905"/>
          </a:p>
        </p:txBody>
      </p:sp>
      <p:sp>
        <p:nvSpPr>
          <p:cNvPr id="16" name="15 Flecha abajo">
            <a:extLst>
              <a:ext uri="{FF2B5EF4-FFF2-40B4-BE49-F238E27FC236}">
                <a16:creationId xmlns:a16="http://schemas.microsoft.com/office/drawing/2014/main" id="{FC9D7F1B-63A0-4973-A851-8A795F493CDD}"/>
              </a:ext>
            </a:extLst>
          </p:cNvPr>
          <p:cNvSpPr/>
          <p:nvPr/>
        </p:nvSpPr>
        <p:spPr>
          <a:xfrm>
            <a:off x="5959076" y="2059753"/>
            <a:ext cx="241928" cy="576261"/>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sz="1905"/>
          </a:p>
        </p:txBody>
      </p:sp>
      <p:pic>
        <p:nvPicPr>
          <p:cNvPr id="103441" name="Picture 2">
            <a:extLst>
              <a:ext uri="{FF2B5EF4-FFF2-40B4-BE49-F238E27FC236}">
                <a16:creationId xmlns:a16="http://schemas.microsoft.com/office/drawing/2014/main" id="{78352522-FBC0-48B4-89F4-C4A17E182C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9428" y="4610082"/>
            <a:ext cx="1621256" cy="192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42" name="Picture 3">
            <a:extLst>
              <a:ext uri="{FF2B5EF4-FFF2-40B4-BE49-F238E27FC236}">
                <a16:creationId xmlns:a16="http://schemas.microsoft.com/office/drawing/2014/main" id="{8E23F8CC-698F-4C3F-B2F6-1C2CEB6EDB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9075" y="4704165"/>
            <a:ext cx="2768737" cy="1848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6195</Words>
  <Application>Microsoft Office PowerPoint</Application>
  <PresentationFormat>Widescreen</PresentationFormat>
  <Paragraphs>565</Paragraphs>
  <Slides>100</Slides>
  <Notes>85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100</vt:i4>
      </vt:variant>
    </vt:vector>
  </HeadingPairs>
  <TitlesOfParts>
    <vt:vector size="110" baseType="lpstr">
      <vt:lpstr>Arial</vt:lpstr>
      <vt:lpstr>Calibri</vt:lpstr>
      <vt:lpstr>Calibri Light</vt:lpstr>
      <vt:lpstr>Cambria</vt:lpstr>
      <vt:lpstr>Tahoma</vt:lpstr>
      <vt:lpstr>Times New Roman</vt:lpstr>
      <vt:lpstr>Wingdings</vt:lpstr>
      <vt:lpstr>Retrospect</vt:lpstr>
      <vt:lpstr>Documento</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CUESTIONES ESTRATÉGICAS</vt:lpstr>
      <vt:lpstr>PowerPoint Presentation</vt:lpstr>
      <vt:lpstr>CUESTIONES ESTRATÉGICAS</vt:lpstr>
      <vt:lpstr>TERMINOLOGÍA BÁSICA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Construcción de una Perforación</vt:lpstr>
      <vt:lpstr>Construcción de una Perforación</vt:lpstr>
      <vt:lpstr>Construcción de una Perforación</vt:lpstr>
      <vt:lpstr>Métodos de Perforación</vt:lpstr>
      <vt:lpstr>Perforación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Elección de la Tecnología</vt:lpstr>
      <vt:lpstr>PowerPoint Presentation</vt:lpstr>
      <vt:lpstr>PowerPoint Presentation</vt:lpstr>
      <vt:lpstr>PowerPoint Presentation</vt:lpstr>
      <vt:lpstr>PowerPoint Presentation</vt:lpstr>
      <vt:lpstr>Proyecto de decisión de uso de agua de reúso - Vulnerabilidad</vt:lpstr>
      <vt:lpstr>Elección de la Tecnología</vt:lpstr>
      <vt:lpstr>Elección de la Tecnología</vt:lpstr>
      <vt:lpstr>Elección de la Tecnología</vt:lpstr>
      <vt:lpstr>Elección de la Tecnología</vt:lpstr>
      <vt:lpstr>Sistemas de Tratamiento</vt:lpstr>
      <vt:lpstr>Elección de la Tecnología – Tratamiento </vt:lpstr>
      <vt:lpstr>Tipos de Tecnologías y Tratamiento del Agua</vt:lpstr>
      <vt:lpstr>Elección de la Tecnología</vt:lpstr>
      <vt:lpstr>Elección de la Tecnología</vt:lpstr>
      <vt:lpstr>Elección de la Tecnología</vt:lpstr>
      <vt:lpstr>PowerPoint Presentation</vt:lpstr>
      <vt:lpstr>Uso Sustentable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Teresa Reyna</dc:creator>
  <cp:lastModifiedBy>Teresa Reyna</cp:lastModifiedBy>
  <cp:revision>1</cp:revision>
  <dcterms:created xsi:type="dcterms:W3CDTF">2020-11-05T17:25:18Z</dcterms:created>
  <dcterms:modified xsi:type="dcterms:W3CDTF">2020-11-05T17:26:39Z</dcterms:modified>
</cp:coreProperties>
</file>