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11"/>
  </p:notesMasterIdLst>
  <p:sldIdLst>
    <p:sldId id="256" r:id="rId3"/>
    <p:sldId id="266" r:id="rId4"/>
    <p:sldId id="267" r:id="rId5"/>
    <p:sldId id="268" r:id="rId6"/>
    <p:sldId id="257" r:id="rId7"/>
    <p:sldId id="258" r:id="rId8"/>
    <p:sldId id="259" r:id="rId9"/>
    <p:sldId id="271" r:id="rId10"/>
  </p:sldIdLst>
  <p:sldSz cx="9144000" cy="6858000" type="screen4x3"/>
  <p:notesSz cx="6858000" cy="9144000"/>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8" autoAdjust="0"/>
    <p:restoredTop sz="94660"/>
  </p:normalViewPr>
  <p:slideViewPr>
    <p:cSldViewPr>
      <p:cViewPr varScale="1">
        <p:scale>
          <a:sx n="85" d="100"/>
          <a:sy n="85" d="100"/>
        </p:scale>
        <p:origin x="780" y="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3000"/>
              </a:lnSpc>
              <a:buClr>
                <a:srgbClr val="000000"/>
              </a:buClr>
              <a:buSzPct val="100000"/>
              <a:buFont typeface="Times New Roman" panose="02020603050405020304" pitchFamily="18" charset="0"/>
              <a:buNone/>
            </a:pPr>
            <a:endParaRPr lang="en-US" altLang="en-US"/>
          </a:p>
        </p:txBody>
      </p:sp>
      <p:sp>
        <p:nvSpPr>
          <p:cNvPr id="4099"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3000"/>
              </a:lnSpc>
              <a:buClr>
                <a:srgbClr val="000000"/>
              </a:buClr>
              <a:buSzPct val="100000"/>
              <a:buFont typeface="Times New Roman" panose="02020603050405020304" pitchFamily="18" charset="0"/>
              <a:buNone/>
            </a:pPr>
            <a:endParaRPr lang="en-US" altLang="en-US"/>
          </a:p>
        </p:txBody>
      </p:sp>
      <p:sp>
        <p:nvSpPr>
          <p:cNvPr id="4100"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3000"/>
              </a:lnSpc>
              <a:buClr>
                <a:srgbClr val="000000"/>
              </a:buClr>
              <a:buSzPct val="100000"/>
              <a:buFont typeface="Times New Roman" panose="02020603050405020304" pitchFamily="18" charset="0"/>
              <a:buNone/>
            </a:pPr>
            <a:endParaRPr lang="en-US" altLang="en-US"/>
          </a:p>
        </p:txBody>
      </p:sp>
      <p:sp>
        <p:nvSpPr>
          <p:cNvPr id="4101"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3000"/>
              </a:lnSpc>
              <a:buClr>
                <a:srgbClr val="000000"/>
              </a:buClr>
              <a:buSzPct val="100000"/>
              <a:buFont typeface="Times New Roman" panose="02020603050405020304" pitchFamily="18" charset="0"/>
              <a:buNone/>
            </a:pPr>
            <a:endParaRPr lang="en-US" altLang="en-US"/>
          </a:p>
        </p:txBody>
      </p:sp>
      <p:sp>
        <p:nvSpPr>
          <p:cNvPr id="4102"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3000"/>
              </a:lnSpc>
              <a:buClr>
                <a:srgbClr val="000000"/>
              </a:buClr>
              <a:buSzPct val="100000"/>
              <a:buFont typeface="Times New Roman" panose="02020603050405020304" pitchFamily="18" charset="0"/>
              <a:buNone/>
            </a:pPr>
            <a:endParaRPr lang="en-US" altLang="en-US"/>
          </a:p>
        </p:txBody>
      </p:sp>
      <p:sp>
        <p:nvSpPr>
          <p:cNvPr id="4103"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3000"/>
              </a:lnSpc>
              <a:buClr>
                <a:srgbClr val="000000"/>
              </a:buClr>
              <a:buSzPct val="100000"/>
              <a:buFont typeface="Times New Roman" panose="02020603050405020304" pitchFamily="18" charset="0"/>
              <a:buNone/>
            </a:pPr>
            <a:endParaRPr lang="en-US" altLang="en-US"/>
          </a:p>
        </p:txBody>
      </p:sp>
      <p:sp>
        <p:nvSpPr>
          <p:cNvPr id="4104"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3000"/>
              </a:lnSpc>
              <a:buClr>
                <a:srgbClr val="000000"/>
              </a:buClr>
              <a:buSzPct val="100000"/>
              <a:buFont typeface="Times New Roman" panose="02020603050405020304" pitchFamily="18" charset="0"/>
              <a:buNone/>
            </a:pPr>
            <a:endParaRPr lang="en-US" altLang="en-US"/>
          </a:p>
        </p:txBody>
      </p:sp>
      <p:sp>
        <p:nvSpPr>
          <p:cNvPr id="4105"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3000"/>
              </a:lnSpc>
              <a:buClr>
                <a:srgbClr val="000000"/>
              </a:buClr>
              <a:buSzPct val="100000"/>
              <a:buFont typeface="Times New Roman" panose="02020603050405020304" pitchFamily="18" charset="0"/>
              <a:buNone/>
            </a:pPr>
            <a:endParaRPr lang="en-US" altLang="en-US"/>
          </a:p>
        </p:txBody>
      </p:sp>
      <p:sp>
        <p:nvSpPr>
          <p:cNvPr id="4106"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3000"/>
              </a:lnSpc>
              <a:buClr>
                <a:srgbClr val="000000"/>
              </a:buClr>
              <a:buSzPct val="100000"/>
              <a:buFont typeface="Times New Roman" panose="02020603050405020304" pitchFamily="18" charset="0"/>
              <a:buNone/>
            </a:pPr>
            <a:endParaRPr lang="en-US" altLang="en-US"/>
          </a:p>
        </p:txBody>
      </p:sp>
      <p:sp>
        <p:nvSpPr>
          <p:cNvPr id="4107"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3000"/>
              </a:lnSpc>
              <a:buClr>
                <a:srgbClr val="000000"/>
              </a:buClr>
              <a:buSzPct val="100000"/>
              <a:buFont typeface="Times New Roman" panose="02020603050405020304" pitchFamily="18" charset="0"/>
              <a:buNone/>
            </a:pPr>
            <a:endParaRPr lang="en-US" altLang="en-US"/>
          </a:p>
        </p:txBody>
      </p:sp>
      <p:sp>
        <p:nvSpPr>
          <p:cNvPr id="4108"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3000"/>
              </a:lnSpc>
              <a:buClr>
                <a:srgbClr val="000000"/>
              </a:buClr>
              <a:buSzPct val="100000"/>
              <a:buFont typeface="Times New Roman" panose="02020603050405020304" pitchFamily="18" charset="0"/>
              <a:buNone/>
            </a:pPr>
            <a:endParaRPr lang="en-US" altLang="en-US"/>
          </a:p>
        </p:txBody>
      </p:sp>
      <p:sp>
        <p:nvSpPr>
          <p:cNvPr id="4109"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3000"/>
              </a:lnSpc>
              <a:buClr>
                <a:srgbClr val="000000"/>
              </a:buClr>
              <a:buSzPct val="100000"/>
              <a:buFont typeface="Times New Roman" panose="02020603050405020304" pitchFamily="18" charset="0"/>
              <a:buNone/>
            </a:pPr>
            <a:endParaRPr lang="en-US" altLang="en-US"/>
          </a:p>
        </p:txBody>
      </p:sp>
      <p:sp>
        <p:nvSpPr>
          <p:cNvPr id="4110" name="Rectangle 13"/>
          <p:cNvSpPr>
            <a:spLocks noGrp="1" noRot="1" noChangeAspect="1" noChangeArrowheads="1"/>
          </p:cNvSpPr>
          <p:nvPr>
            <p:ph type="sldImg"/>
          </p:nvPr>
        </p:nvSpPr>
        <p:spPr bwMode="auto">
          <a:xfrm>
            <a:off x="0" y="695325"/>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62" name="Rectangle 14"/>
          <p:cNvSpPr>
            <a:spLocks noGrp="1" noChangeArrowheads="1"/>
          </p:cNvSpPr>
          <p:nvPr>
            <p:ph type="body"/>
          </p:nvPr>
        </p:nvSpPr>
        <p:spPr bwMode="auto">
          <a:xfrm>
            <a:off x="685800" y="4343400"/>
            <a:ext cx="5465763" cy="409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noProof="0" smtClean="0"/>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7"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Marcador de imagen de diapositiva"/>
          <p:cNvSpPr>
            <a:spLocks noGrp="1" noRot="1" noChangeAspect="1" noTextEdit="1"/>
          </p:cNvSpPr>
          <p:nvPr>
            <p:ph type="sldImg"/>
          </p:nvPr>
        </p:nvSpPr>
        <p:spPr/>
      </p:sp>
      <p:sp>
        <p:nvSpPr>
          <p:cNvPr id="8195" name="2 Marcador de notas"/>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smtClean="0">
              <a:latin typeface="Arial" panose="020B0604020202020204" pitchFamily="34" charset="0"/>
            </a:endParaRPr>
          </a:p>
        </p:txBody>
      </p:sp>
      <p:sp>
        <p:nvSpPr>
          <p:cNvPr id="19460" name="3 Marcador de número de diapositiva"/>
          <p:cNvSpPr>
            <a:spLocks noGrp="1"/>
          </p:cNvSpPr>
          <p:nvPr>
            <p:ph type="sldNum" sz="quarter" idx="4294967295"/>
          </p:nvPr>
        </p:nvSpPr>
        <p:spPr>
          <a:xfrm>
            <a:off x="0" y="0"/>
            <a:ext cx="0" cy="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914400" eaLnBrk="1" hangingPunct="1">
              <a:defRPr/>
            </a:pPr>
            <a:fld id="{21D3CADA-504B-4371-BCC9-1456A6F47128}" type="slidenum">
              <a:rPr lang="es-ES_tradnl" altLang="en-US" sz="1200" smtClean="0">
                <a:solidFill>
                  <a:srgbClr val="000000"/>
                </a:solidFill>
                <a:ea typeface="+mn-ea"/>
                <a:cs typeface="+mn-cs"/>
              </a:rPr>
              <a:pPr algn="r" defTabSz="914400" eaLnBrk="1" hangingPunct="1">
                <a:defRPr/>
              </a:pPr>
              <a:t>2</a:t>
            </a:fld>
            <a:endParaRPr lang="es-ES_tradnl" altLang="en-US" sz="1200" smtClean="0">
              <a:solidFill>
                <a:srgbClr val="000000"/>
              </a:solidFil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p:sp>
      <p:sp>
        <p:nvSpPr>
          <p:cNvPr id="10243" name="2 Marcador de notas"/>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smtClean="0">
              <a:latin typeface="Arial" panose="020B0604020202020204" pitchFamily="34" charset="0"/>
            </a:endParaRPr>
          </a:p>
        </p:txBody>
      </p:sp>
      <p:sp>
        <p:nvSpPr>
          <p:cNvPr id="10244" name="3 Marcador de número de diapositiva"/>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93000"/>
              </a:lnSpc>
              <a:spcBef>
                <a:spcPct val="0"/>
              </a:spcBef>
            </a:pPr>
            <a:fld id="{A87EEF2D-B6E0-4E29-B668-F0210831E0D3}" type="slidenum">
              <a:rPr lang="es-ES_tradnl" altLang="en-US" sz="1800">
                <a:solidFill>
                  <a:schemeClr val="tx1"/>
                </a:solidFill>
                <a:latin typeface="Arial" panose="020B0604020202020204" pitchFamily="34" charset="0"/>
              </a:rPr>
              <a:pPr eaLnBrk="1" hangingPunct="1">
                <a:lnSpc>
                  <a:spcPct val="93000"/>
                </a:lnSpc>
                <a:spcBef>
                  <a:spcPct val="0"/>
                </a:spcBef>
              </a:pPr>
              <a:t>3</a:t>
            </a:fld>
            <a:endParaRPr lang="es-ES_tradnl" altLang="en-US" sz="1800">
              <a:solidFill>
                <a:schemeClr val="tx1"/>
              </a:solidFill>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Marcador de imagen de diapositiva"/>
          <p:cNvSpPr>
            <a:spLocks noGrp="1" noRot="1" noChangeAspect="1" noTextEdit="1"/>
          </p:cNvSpPr>
          <p:nvPr>
            <p:ph type="sldImg"/>
          </p:nvPr>
        </p:nvSpPr>
        <p:spPr/>
      </p:sp>
      <p:sp>
        <p:nvSpPr>
          <p:cNvPr id="12291" name="2 Marcador de notas"/>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smtClean="0">
              <a:latin typeface="Arial" panose="020B0604020202020204" pitchFamily="34" charset="0"/>
            </a:endParaRPr>
          </a:p>
        </p:txBody>
      </p:sp>
      <p:sp>
        <p:nvSpPr>
          <p:cNvPr id="12292" name="3 Marcador de número de diapositiva"/>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93000"/>
              </a:lnSpc>
              <a:spcBef>
                <a:spcPct val="0"/>
              </a:spcBef>
            </a:pPr>
            <a:fld id="{D8F73F28-29BA-4573-B9E1-D090B41517E1}" type="slidenum">
              <a:rPr lang="es-ES_tradnl" altLang="en-US" sz="1800">
                <a:solidFill>
                  <a:schemeClr val="tx1"/>
                </a:solidFill>
                <a:latin typeface="Arial" panose="020B0604020202020204" pitchFamily="34" charset="0"/>
              </a:rPr>
              <a:pPr eaLnBrk="1" hangingPunct="1">
                <a:lnSpc>
                  <a:spcPct val="93000"/>
                </a:lnSpc>
                <a:spcBef>
                  <a:spcPct val="0"/>
                </a:spcBef>
              </a:pPr>
              <a:t>4</a:t>
            </a:fld>
            <a:endParaRPr lang="es-ES_tradnl" altLang="en-US" sz="1800">
              <a:solidFill>
                <a:schemeClr val="tx1"/>
              </a:solidFill>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9"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7"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5"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5"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3000"/>
              </a:lnSpc>
              <a:buClr>
                <a:srgbClr val="000000"/>
              </a:buClr>
              <a:buSzPct val="100000"/>
              <a:buFont typeface="Times New Roman" panose="02020603050405020304" pitchFamily="18" charset="0"/>
              <a:buNone/>
            </a:pPr>
            <a:endParaRPr lang="en-US" altLang="en-US"/>
          </a:p>
        </p:txBody>
      </p:sp>
    </p:spTree>
    <p:extLst>
      <p:ext uri="{BB962C8B-B14F-4D97-AF65-F5344CB8AC3E}">
        <p14:creationId xmlns:p14="http://schemas.microsoft.com/office/powerpoint/2010/main" val="1293830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smtClean="0"/>
              <a:t>Haga clic para modificar el estilo de título del patrón</a:t>
            </a:r>
            <a:endParaRPr lang="en-U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ltLang="en-US"/>
          </a:p>
        </p:txBody>
      </p:sp>
      <p:sp>
        <p:nvSpPr>
          <p:cNvPr id="5" name="Rectangle 4"/>
          <p:cNvSpPr>
            <a:spLocks noGrp="1" noChangeArrowheads="1"/>
          </p:cNvSpPr>
          <p:nvPr>
            <p:ph type="ftr" idx="11"/>
          </p:nvPr>
        </p:nvSpPr>
        <p:spPr>
          <a:ln/>
        </p:spPr>
        <p:txBody>
          <a:bodyPr/>
          <a:lstStyle>
            <a:lvl1pPr>
              <a:defRPr/>
            </a:lvl1pPr>
          </a:lstStyle>
          <a:p>
            <a:pPr>
              <a:defRPr/>
            </a:pPr>
            <a:endParaRPr lang="en-GB" altLang="en-US"/>
          </a:p>
        </p:txBody>
      </p:sp>
      <p:sp>
        <p:nvSpPr>
          <p:cNvPr id="6" name="Rectangle 5"/>
          <p:cNvSpPr>
            <a:spLocks noGrp="1" noChangeArrowheads="1"/>
          </p:cNvSpPr>
          <p:nvPr>
            <p:ph type="sldNum" idx="12"/>
          </p:nvPr>
        </p:nvSpPr>
        <p:spPr>
          <a:ln/>
        </p:spPr>
        <p:txBody>
          <a:bodyPr/>
          <a:lstStyle>
            <a:lvl1pPr>
              <a:defRPr/>
            </a:lvl1pPr>
          </a:lstStyle>
          <a:p>
            <a:pPr>
              <a:defRPr/>
            </a:pPr>
            <a:fld id="{8FD6D358-888C-48CF-AF1F-13D0456E382A}" type="slidenum">
              <a:rPr lang="en-GB" altLang="en-US"/>
              <a:pPr>
                <a:defRPr/>
              </a:pPr>
              <a:t>‹Nº›</a:t>
            </a:fld>
            <a:endParaRPr lang="en-GB" altLang="en-US"/>
          </a:p>
        </p:txBody>
      </p:sp>
    </p:spTree>
    <p:extLst>
      <p:ext uri="{BB962C8B-B14F-4D97-AF65-F5344CB8AC3E}">
        <p14:creationId xmlns:p14="http://schemas.microsoft.com/office/powerpoint/2010/main" val="1941804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ltLang="en-US"/>
          </a:p>
        </p:txBody>
      </p:sp>
      <p:sp>
        <p:nvSpPr>
          <p:cNvPr id="5" name="Rectangle 4"/>
          <p:cNvSpPr>
            <a:spLocks noGrp="1" noChangeArrowheads="1"/>
          </p:cNvSpPr>
          <p:nvPr>
            <p:ph type="ftr" idx="11"/>
          </p:nvPr>
        </p:nvSpPr>
        <p:spPr>
          <a:ln/>
        </p:spPr>
        <p:txBody>
          <a:bodyPr/>
          <a:lstStyle>
            <a:lvl1pPr>
              <a:defRPr/>
            </a:lvl1pPr>
          </a:lstStyle>
          <a:p>
            <a:pPr>
              <a:defRPr/>
            </a:pPr>
            <a:endParaRPr lang="en-GB" altLang="en-US"/>
          </a:p>
        </p:txBody>
      </p:sp>
      <p:sp>
        <p:nvSpPr>
          <p:cNvPr id="6" name="Rectangle 5"/>
          <p:cNvSpPr>
            <a:spLocks noGrp="1" noChangeArrowheads="1"/>
          </p:cNvSpPr>
          <p:nvPr>
            <p:ph type="sldNum" idx="12"/>
          </p:nvPr>
        </p:nvSpPr>
        <p:spPr>
          <a:ln/>
        </p:spPr>
        <p:txBody>
          <a:bodyPr/>
          <a:lstStyle>
            <a:lvl1pPr>
              <a:defRPr/>
            </a:lvl1pPr>
          </a:lstStyle>
          <a:p>
            <a:pPr>
              <a:defRPr/>
            </a:pPr>
            <a:fld id="{CBF3CCEC-E610-4597-A8A5-EB6AAC0A10A3}" type="slidenum">
              <a:rPr lang="en-GB" altLang="en-US"/>
              <a:pPr>
                <a:defRPr/>
              </a:pPr>
              <a:t>‹Nº›</a:t>
            </a:fld>
            <a:endParaRPr lang="en-GB" altLang="en-US"/>
          </a:p>
        </p:txBody>
      </p:sp>
    </p:spTree>
    <p:extLst>
      <p:ext uri="{BB962C8B-B14F-4D97-AF65-F5344CB8AC3E}">
        <p14:creationId xmlns:p14="http://schemas.microsoft.com/office/powerpoint/2010/main" val="2547672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15113" y="128588"/>
            <a:ext cx="2051050" cy="5976937"/>
          </a:xfrm>
        </p:spPr>
        <p:txBody>
          <a:bodyPr vert="eaVert"/>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a:xfrm>
            <a:off x="457200" y="128588"/>
            <a:ext cx="6005513" cy="5976937"/>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ltLang="en-US"/>
          </a:p>
        </p:txBody>
      </p:sp>
      <p:sp>
        <p:nvSpPr>
          <p:cNvPr id="5" name="Rectangle 4"/>
          <p:cNvSpPr>
            <a:spLocks noGrp="1" noChangeArrowheads="1"/>
          </p:cNvSpPr>
          <p:nvPr>
            <p:ph type="ftr" idx="11"/>
          </p:nvPr>
        </p:nvSpPr>
        <p:spPr>
          <a:ln/>
        </p:spPr>
        <p:txBody>
          <a:bodyPr/>
          <a:lstStyle>
            <a:lvl1pPr>
              <a:defRPr/>
            </a:lvl1pPr>
          </a:lstStyle>
          <a:p>
            <a:pPr>
              <a:defRPr/>
            </a:pPr>
            <a:endParaRPr lang="en-GB" altLang="en-US"/>
          </a:p>
        </p:txBody>
      </p:sp>
      <p:sp>
        <p:nvSpPr>
          <p:cNvPr id="6" name="Rectangle 5"/>
          <p:cNvSpPr>
            <a:spLocks noGrp="1" noChangeArrowheads="1"/>
          </p:cNvSpPr>
          <p:nvPr>
            <p:ph type="sldNum" idx="12"/>
          </p:nvPr>
        </p:nvSpPr>
        <p:spPr>
          <a:ln/>
        </p:spPr>
        <p:txBody>
          <a:bodyPr/>
          <a:lstStyle>
            <a:lvl1pPr>
              <a:defRPr/>
            </a:lvl1pPr>
          </a:lstStyle>
          <a:p>
            <a:pPr>
              <a:defRPr/>
            </a:pPr>
            <a:fld id="{3FF42AA1-A1C1-4907-A078-AE88978E761A}" type="slidenum">
              <a:rPr lang="en-GB" altLang="en-US"/>
              <a:pPr>
                <a:defRPr/>
              </a:pPr>
              <a:t>‹Nº›</a:t>
            </a:fld>
            <a:endParaRPr lang="en-GB" altLang="en-US"/>
          </a:p>
        </p:txBody>
      </p:sp>
    </p:spTree>
    <p:extLst>
      <p:ext uri="{BB962C8B-B14F-4D97-AF65-F5344CB8AC3E}">
        <p14:creationId xmlns:p14="http://schemas.microsoft.com/office/powerpoint/2010/main" val="4065681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0" name="Rectangle 2"/>
          <p:cNvSpPr>
            <a:spLocks noGrp="1" noChangeArrowheads="1"/>
          </p:cNvSpPr>
          <p:nvPr>
            <p:ph type="ctrTitle"/>
          </p:nvPr>
        </p:nvSpPr>
        <p:spPr>
          <a:xfrm>
            <a:off x="914400" y="1524000"/>
            <a:ext cx="7623175" cy="1752600"/>
          </a:xfrm>
        </p:spPr>
        <p:txBody>
          <a:bodyPr/>
          <a:lstStyle>
            <a:lvl1pPr>
              <a:defRPr sz="5000"/>
            </a:lvl1pPr>
          </a:lstStyle>
          <a:p>
            <a:r>
              <a:rPr lang="es-ES_tradnl" altLang="en-US"/>
              <a:t>Haga clic para cambiar el estilo de título	</a:t>
            </a:r>
          </a:p>
        </p:txBody>
      </p:sp>
      <p:sp>
        <p:nvSpPr>
          <p:cNvPr id="17411"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s-ES_tradnl" altLang="en-US"/>
              <a:t>Haga clic para modificar el estilo de subtítulo del patrón</a:t>
            </a:r>
          </a:p>
        </p:txBody>
      </p:sp>
      <p:sp>
        <p:nvSpPr>
          <p:cNvPr id="6" name="Rectangle 4"/>
          <p:cNvSpPr>
            <a:spLocks noGrp="1" noChangeArrowheads="1"/>
          </p:cNvSpPr>
          <p:nvPr>
            <p:ph type="dt" sz="half" idx="10"/>
          </p:nvPr>
        </p:nvSpPr>
        <p:spPr/>
        <p:txBody>
          <a:bodyPr/>
          <a:lstStyle>
            <a:lvl1pPr>
              <a:defRPr/>
            </a:lvl1pPr>
          </a:lstStyle>
          <a:p>
            <a:pPr>
              <a:defRPr/>
            </a:pPr>
            <a:endParaRPr lang="es-ES_tradnl"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s-ES_tradnl" altLang="en-US"/>
          </a:p>
        </p:txBody>
      </p:sp>
      <p:sp>
        <p:nvSpPr>
          <p:cNvPr id="8" name="Rectangle 6"/>
          <p:cNvSpPr>
            <a:spLocks noGrp="1" noChangeArrowheads="1"/>
          </p:cNvSpPr>
          <p:nvPr>
            <p:ph type="sldNum" sz="quarter" idx="12"/>
          </p:nvPr>
        </p:nvSpPr>
        <p:spPr/>
        <p:txBody>
          <a:bodyPr/>
          <a:lstStyle>
            <a:lvl1pPr>
              <a:defRPr smtClean="0"/>
            </a:lvl1pPr>
          </a:lstStyle>
          <a:p>
            <a:pPr>
              <a:defRPr/>
            </a:pPr>
            <a:fld id="{B6047F89-7F5D-48A9-9128-0E4EF656D774}" type="slidenum">
              <a:rPr lang="es-ES_tradnl" altLang="en-US"/>
              <a:pPr>
                <a:defRPr/>
              </a:pPr>
              <a:t>‹Nº›</a:t>
            </a:fld>
            <a:endParaRPr lang="es-ES_tradnl" altLang="en-US"/>
          </a:p>
        </p:txBody>
      </p:sp>
    </p:spTree>
    <p:extLst>
      <p:ext uri="{BB962C8B-B14F-4D97-AF65-F5344CB8AC3E}">
        <p14:creationId xmlns:p14="http://schemas.microsoft.com/office/powerpoint/2010/main" val="2625927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ltLang="en-US"/>
          </a:p>
        </p:txBody>
      </p:sp>
      <p:sp>
        <p:nvSpPr>
          <p:cNvPr id="6" name="Rectangle 6"/>
          <p:cNvSpPr>
            <a:spLocks noGrp="1" noChangeArrowheads="1"/>
          </p:cNvSpPr>
          <p:nvPr>
            <p:ph type="sldNum" sz="quarter" idx="12"/>
          </p:nvPr>
        </p:nvSpPr>
        <p:spPr>
          <a:ln/>
        </p:spPr>
        <p:txBody>
          <a:bodyPr/>
          <a:lstStyle>
            <a:lvl1pPr>
              <a:defRPr/>
            </a:lvl1pPr>
          </a:lstStyle>
          <a:p>
            <a:pPr>
              <a:defRPr/>
            </a:pPr>
            <a:fld id="{A5E69875-D69A-4791-831D-14A791E7EAD6}" type="slidenum">
              <a:rPr lang="es-ES_tradnl" altLang="en-US"/>
              <a:pPr>
                <a:defRPr/>
              </a:pPr>
              <a:t>‹Nº›</a:t>
            </a:fld>
            <a:endParaRPr lang="es-ES_tradnl" altLang="en-US"/>
          </a:p>
        </p:txBody>
      </p:sp>
    </p:spTree>
    <p:extLst>
      <p:ext uri="{BB962C8B-B14F-4D97-AF65-F5344CB8AC3E}">
        <p14:creationId xmlns:p14="http://schemas.microsoft.com/office/powerpoint/2010/main" val="179255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ltLang="en-US"/>
          </a:p>
        </p:txBody>
      </p:sp>
      <p:sp>
        <p:nvSpPr>
          <p:cNvPr id="6" name="Rectangle 6"/>
          <p:cNvSpPr>
            <a:spLocks noGrp="1" noChangeArrowheads="1"/>
          </p:cNvSpPr>
          <p:nvPr>
            <p:ph type="sldNum" sz="quarter" idx="12"/>
          </p:nvPr>
        </p:nvSpPr>
        <p:spPr>
          <a:ln/>
        </p:spPr>
        <p:txBody>
          <a:bodyPr/>
          <a:lstStyle>
            <a:lvl1pPr>
              <a:defRPr/>
            </a:lvl1pPr>
          </a:lstStyle>
          <a:p>
            <a:pPr>
              <a:defRPr/>
            </a:pPr>
            <a:fld id="{49F5C310-3154-4248-BE0E-318A4A9E13D5}" type="slidenum">
              <a:rPr lang="es-ES_tradnl" altLang="en-US"/>
              <a:pPr>
                <a:defRPr/>
              </a:pPr>
              <a:t>‹Nº›</a:t>
            </a:fld>
            <a:endParaRPr lang="es-ES_tradnl" altLang="en-US"/>
          </a:p>
        </p:txBody>
      </p:sp>
    </p:spTree>
    <p:extLst>
      <p:ext uri="{BB962C8B-B14F-4D97-AF65-F5344CB8AC3E}">
        <p14:creationId xmlns:p14="http://schemas.microsoft.com/office/powerpoint/2010/main" val="451835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ltLang="en-US"/>
          </a:p>
        </p:txBody>
      </p:sp>
      <p:sp>
        <p:nvSpPr>
          <p:cNvPr id="7" name="Rectangle 6"/>
          <p:cNvSpPr>
            <a:spLocks noGrp="1" noChangeArrowheads="1"/>
          </p:cNvSpPr>
          <p:nvPr>
            <p:ph type="sldNum" sz="quarter" idx="12"/>
          </p:nvPr>
        </p:nvSpPr>
        <p:spPr>
          <a:ln/>
        </p:spPr>
        <p:txBody>
          <a:bodyPr/>
          <a:lstStyle>
            <a:lvl1pPr>
              <a:defRPr/>
            </a:lvl1pPr>
          </a:lstStyle>
          <a:p>
            <a:pPr>
              <a:defRPr/>
            </a:pPr>
            <a:fld id="{07573C99-2994-4BBF-867D-213FC8CDD127}" type="slidenum">
              <a:rPr lang="es-ES_tradnl" altLang="en-US"/>
              <a:pPr>
                <a:defRPr/>
              </a:pPr>
              <a:t>‹Nº›</a:t>
            </a:fld>
            <a:endParaRPr lang="es-ES_tradnl" altLang="en-US"/>
          </a:p>
        </p:txBody>
      </p:sp>
    </p:spTree>
    <p:extLst>
      <p:ext uri="{BB962C8B-B14F-4D97-AF65-F5344CB8AC3E}">
        <p14:creationId xmlns:p14="http://schemas.microsoft.com/office/powerpoint/2010/main" val="4231946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_tradnl"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s-ES_tradnl" altLang="en-US"/>
          </a:p>
        </p:txBody>
      </p:sp>
      <p:sp>
        <p:nvSpPr>
          <p:cNvPr id="9" name="Rectangle 6"/>
          <p:cNvSpPr>
            <a:spLocks noGrp="1" noChangeArrowheads="1"/>
          </p:cNvSpPr>
          <p:nvPr>
            <p:ph type="sldNum" sz="quarter" idx="12"/>
          </p:nvPr>
        </p:nvSpPr>
        <p:spPr>
          <a:ln/>
        </p:spPr>
        <p:txBody>
          <a:bodyPr/>
          <a:lstStyle>
            <a:lvl1pPr>
              <a:defRPr/>
            </a:lvl1pPr>
          </a:lstStyle>
          <a:p>
            <a:pPr>
              <a:defRPr/>
            </a:pPr>
            <a:fld id="{06B99E05-2811-48D0-9CA6-F6577A1609FC}" type="slidenum">
              <a:rPr lang="es-ES_tradnl" altLang="en-US"/>
              <a:pPr>
                <a:defRPr/>
              </a:pPr>
              <a:t>‹Nº›</a:t>
            </a:fld>
            <a:endParaRPr lang="es-ES_tradnl" altLang="en-US"/>
          </a:p>
        </p:txBody>
      </p:sp>
    </p:spTree>
    <p:extLst>
      <p:ext uri="{BB962C8B-B14F-4D97-AF65-F5344CB8AC3E}">
        <p14:creationId xmlns:p14="http://schemas.microsoft.com/office/powerpoint/2010/main" val="2847782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altLang="en-US"/>
          </a:p>
        </p:txBody>
      </p:sp>
      <p:sp>
        <p:nvSpPr>
          <p:cNvPr id="5" name="Rectangle 6"/>
          <p:cNvSpPr>
            <a:spLocks noGrp="1" noChangeArrowheads="1"/>
          </p:cNvSpPr>
          <p:nvPr>
            <p:ph type="sldNum" sz="quarter" idx="12"/>
          </p:nvPr>
        </p:nvSpPr>
        <p:spPr>
          <a:ln/>
        </p:spPr>
        <p:txBody>
          <a:bodyPr/>
          <a:lstStyle>
            <a:lvl1pPr>
              <a:defRPr/>
            </a:lvl1pPr>
          </a:lstStyle>
          <a:p>
            <a:pPr>
              <a:defRPr/>
            </a:pPr>
            <a:fld id="{3D73EF8F-A94C-4E78-9F72-5BFB96ED4E20}" type="slidenum">
              <a:rPr lang="es-ES_tradnl" altLang="en-US"/>
              <a:pPr>
                <a:defRPr/>
              </a:pPr>
              <a:t>‹Nº›</a:t>
            </a:fld>
            <a:endParaRPr lang="es-ES_tradnl" altLang="en-US"/>
          </a:p>
        </p:txBody>
      </p:sp>
    </p:spTree>
    <p:extLst>
      <p:ext uri="{BB962C8B-B14F-4D97-AF65-F5344CB8AC3E}">
        <p14:creationId xmlns:p14="http://schemas.microsoft.com/office/powerpoint/2010/main" val="1510488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_tradnl"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s-ES_tradnl" altLang="en-US"/>
          </a:p>
        </p:txBody>
      </p:sp>
      <p:sp>
        <p:nvSpPr>
          <p:cNvPr id="4" name="Rectangle 6"/>
          <p:cNvSpPr>
            <a:spLocks noGrp="1" noChangeArrowheads="1"/>
          </p:cNvSpPr>
          <p:nvPr>
            <p:ph type="sldNum" sz="quarter" idx="12"/>
          </p:nvPr>
        </p:nvSpPr>
        <p:spPr>
          <a:ln/>
        </p:spPr>
        <p:txBody>
          <a:bodyPr/>
          <a:lstStyle>
            <a:lvl1pPr>
              <a:defRPr/>
            </a:lvl1pPr>
          </a:lstStyle>
          <a:p>
            <a:pPr>
              <a:defRPr/>
            </a:pPr>
            <a:fld id="{F05913C3-27A9-4661-9EF3-33C35F64F615}" type="slidenum">
              <a:rPr lang="es-ES_tradnl" altLang="en-US"/>
              <a:pPr>
                <a:defRPr/>
              </a:pPr>
              <a:t>‹Nº›</a:t>
            </a:fld>
            <a:endParaRPr lang="es-ES_tradnl" altLang="en-US"/>
          </a:p>
        </p:txBody>
      </p:sp>
    </p:spTree>
    <p:extLst>
      <p:ext uri="{BB962C8B-B14F-4D97-AF65-F5344CB8AC3E}">
        <p14:creationId xmlns:p14="http://schemas.microsoft.com/office/powerpoint/2010/main" val="3546619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ltLang="en-US"/>
          </a:p>
        </p:txBody>
      </p:sp>
      <p:sp>
        <p:nvSpPr>
          <p:cNvPr id="7" name="Rectangle 6"/>
          <p:cNvSpPr>
            <a:spLocks noGrp="1" noChangeArrowheads="1"/>
          </p:cNvSpPr>
          <p:nvPr>
            <p:ph type="sldNum" sz="quarter" idx="12"/>
          </p:nvPr>
        </p:nvSpPr>
        <p:spPr>
          <a:ln/>
        </p:spPr>
        <p:txBody>
          <a:bodyPr/>
          <a:lstStyle>
            <a:lvl1pPr>
              <a:defRPr/>
            </a:lvl1pPr>
          </a:lstStyle>
          <a:p>
            <a:pPr>
              <a:defRPr/>
            </a:pPr>
            <a:fld id="{13F6625A-7CA2-4BF0-86B3-607089B8EF93}" type="slidenum">
              <a:rPr lang="es-ES_tradnl" altLang="en-US"/>
              <a:pPr>
                <a:defRPr/>
              </a:pPr>
              <a:t>‹Nº›</a:t>
            </a:fld>
            <a:endParaRPr lang="es-ES_tradnl" altLang="en-US"/>
          </a:p>
        </p:txBody>
      </p:sp>
    </p:spTree>
    <p:extLst>
      <p:ext uri="{BB962C8B-B14F-4D97-AF65-F5344CB8AC3E}">
        <p14:creationId xmlns:p14="http://schemas.microsoft.com/office/powerpoint/2010/main" val="3943378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ltLang="en-US"/>
          </a:p>
        </p:txBody>
      </p:sp>
      <p:sp>
        <p:nvSpPr>
          <p:cNvPr id="5" name="Rectangle 4"/>
          <p:cNvSpPr>
            <a:spLocks noGrp="1" noChangeArrowheads="1"/>
          </p:cNvSpPr>
          <p:nvPr>
            <p:ph type="ftr" idx="11"/>
          </p:nvPr>
        </p:nvSpPr>
        <p:spPr>
          <a:ln/>
        </p:spPr>
        <p:txBody>
          <a:bodyPr/>
          <a:lstStyle>
            <a:lvl1pPr>
              <a:defRPr/>
            </a:lvl1pPr>
          </a:lstStyle>
          <a:p>
            <a:pPr>
              <a:defRPr/>
            </a:pPr>
            <a:endParaRPr lang="en-GB" altLang="en-US"/>
          </a:p>
        </p:txBody>
      </p:sp>
      <p:sp>
        <p:nvSpPr>
          <p:cNvPr id="6" name="Rectangle 5"/>
          <p:cNvSpPr>
            <a:spLocks noGrp="1" noChangeArrowheads="1"/>
          </p:cNvSpPr>
          <p:nvPr>
            <p:ph type="sldNum" idx="12"/>
          </p:nvPr>
        </p:nvSpPr>
        <p:spPr>
          <a:ln/>
        </p:spPr>
        <p:txBody>
          <a:bodyPr/>
          <a:lstStyle>
            <a:lvl1pPr>
              <a:defRPr/>
            </a:lvl1pPr>
          </a:lstStyle>
          <a:p>
            <a:pPr>
              <a:defRPr/>
            </a:pPr>
            <a:fld id="{695E3946-A74B-4933-B1CC-94F24F7488E9}" type="slidenum">
              <a:rPr lang="en-GB" altLang="en-US"/>
              <a:pPr>
                <a:defRPr/>
              </a:pPr>
              <a:t>‹Nº›</a:t>
            </a:fld>
            <a:endParaRPr lang="en-GB" altLang="en-US"/>
          </a:p>
        </p:txBody>
      </p:sp>
    </p:spTree>
    <p:extLst>
      <p:ext uri="{BB962C8B-B14F-4D97-AF65-F5344CB8AC3E}">
        <p14:creationId xmlns:p14="http://schemas.microsoft.com/office/powerpoint/2010/main" val="1633767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ltLang="en-US"/>
          </a:p>
        </p:txBody>
      </p:sp>
      <p:sp>
        <p:nvSpPr>
          <p:cNvPr id="7" name="Rectangle 6"/>
          <p:cNvSpPr>
            <a:spLocks noGrp="1" noChangeArrowheads="1"/>
          </p:cNvSpPr>
          <p:nvPr>
            <p:ph type="sldNum" sz="quarter" idx="12"/>
          </p:nvPr>
        </p:nvSpPr>
        <p:spPr>
          <a:ln/>
        </p:spPr>
        <p:txBody>
          <a:bodyPr/>
          <a:lstStyle>
            <a:lvl1pPr>
              <a:defRPr/>
            </a:lvl1pPr>
          </a:lstStyle>
          <a:p>
            <a:pPr>
              <a:defRPr/>
            </a:pPr>
            <a:fld id="{05586123-680E-454D-8665-53983F16F452}" type="slidenum">
              <a:rPr lang="es-ES_tradnl" altLang="en-US"/>
              <a:pPr>
                <a:defRPr/>
              </a:pPr>
              <a:t>‹Nº›</a:t>
            </a:fld>
            <a:endParaRPr lang="es-ES_tradnl" altLang="en-US"/>
          </a:p>
        </p:txBody>
      </p:sp>
    </p:spTree>
    <p:extLst>
      <p:ext uri="{BB962C8B-B14F-4D97-AF65-F5344CB8AC3E}">
        <p14:creationId xmlns:p14="http://schemas.microsoft.com/office/powerpoint/2010/main" val="4269120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ltLang="en-US"/>
          </a:p>
        </p:txBody>
      </p:sp>
      <p:sp>
        <p:nvSpPr>
          <p:cNvPr id="6" name="Rectangle 6"/>
          <p:cNvSpPr>
            <a:spLocks noGrp="1" noChangeArrowheads="1"/>
          </p:cNvSpPr>
          <p:nvPr>
            <p:ph type="sldNum" sz="quarter" idx="12"/>
          </p:nvPr>
        </p:nvSpPr>
        <p:spPr>
          <a:ln/>
        </p:spPr>
        <p:txBody>
          <a:bodyPr/>
          <a:lstStyle>
            <a:lvl1pPr>
              <a:defRPr/>
            </a:lvl1pPr>
          </a:lstStyle>
          <a:p>
            <a:pPr>
              <a:defRPr/>
            </a:pPr>
            <a:fld id="{5321B397-C55B-468A-AA65-9FB17E1C5999}" type="slidenum">
              <a:rPr lang="es-ES_tradnl" altLang="en-US"/>
              <a:pPr>
                <a:defRPr/>
              </a:pPr>
              <a:t>‹Nº›</a:t>
            </a:fld>
            <a:endParaRPr lang="es-ES_tradnl" altLang="en-US"/>
          </a:p>
        </p:txBody>
      </p:sp>
    </p:spTree>
    <p:extLst>
      <p:ext uri="{BB962C8B-B14F-4D97-AF65-F5344CB8AC3E}">
        <p14:creationId xmlns:p14="http://schemas.microsoft.com/office/powerpoint/2010/main" val="3307675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7813"/>
            <a:ext cx="2057400" cy="585311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7813"/>
            <a:ext cx="6019800" cy="585311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ltLang="en-US"/>
          </a:p>
        </p:txBody>
      </p:sp>
      <p:sp>
        <p:nvSpPr>
          <p:cNvPr id="6" name="Rectangle 6"/>
          <p:cNvSpPr>
            <a:spLocks noGrp="1" noChangeArrowheads="1"/>
          </p:cNvSpPr>
          <p:nvPr>
            <p:ph type="sldNum" sz="quarter" idx="12"/>
          </p:nvPr>
        </p:nvSpPr>
        <p:spPr>
          <a:ln/>
        </p:spPr>
        <p:txBody>
          <a:bodyPr/>
          <a:lstStyle>
            <a:lvl1pPr>
              <a:defRPr/>
            </a:lvl1pPr>
          </a:lstStyle>
          <a:p>
            <a:pPr>
              <a:defRPr/>
            </a:pPr>
            <a:fld id="{4FF4E69B-205C-4F2E-94AC-29A440F03C54}" type="slidenum">
              <a:rPr lang="es-ES_tradnl" altLang="en-US"/>
              <a:pPr>
                <a:defRPr/>
              </a:pPr>
              <a:t>‹Nº›</a:t>
            </a:fld>
            <a:endParaRPr lang="es-ES_tradnl" altLang="en-US"/>
          </a:p>
        </p:txBody>
      </p:sp>
    </p:spTree>
    <p:extLst>
      <p:ext uri="{BB962C8B-B14F-4D97-AF65-F5344CB8AC3E}">
        <p14:creationId xmlns:p14="http://schemas.microsoft.com/office/powerpoint/2010/main" val="716211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600200"/>
            <a:ext cx="40386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600200"/>
            <a:ext cx="4038600" cy="21891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48200" y="3941763"/>
            <a:ext cx="4038600" cy="21891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Rectangle 4"/>
          <p:cNvSpPr>
            <a:spLocks noGrp="1" noChangeArrowheads="1"/>
          </p:cNvSpPr>
          <p:nvPr>
            <p:ph type="dt" sz="half" idx="10"/>
          </p:nvPr>
        </p:nvSpPr>
        <p:spPr>
          <a:ln/>
        </p:spPr>
        <p:txBody>
          <a:bodyPr/>
          <a:lstStyle>
            <a:lvl1pPr>
              <a:defRPr/>
            </a:lvl1pPr>
          </a:lstStyle>
          <a:p>
            <a:pPr>
              <a:defRPr/>
            </a:pPr>
            <a:endParaRPr lang="es-ES_tradnl"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s-ES_tradnl" altLang="en-US"/>
          </a:p>
        </p:txBody>
      </p:sp>
      <p:sp>
        <p:nvSpPr>
          <p:cNvPr id="8" name="Rectangle 6"/>
          <p:cNvSpPr>
            <a:spLocks noGrp="1" noChangeArrowheads="1"/>
          </p:cNvSpPr>
          <p:nvPr>
            <p:ph type="sldNum" sz="quarter" idx="12"/>
          </p:nvPr>
        </p:nvSpPr>
        <p:spPr>
          <a:ln/>
        </p:spPr>
        <p:txBody>
          <a:bodyPr/>
          <a:lstStyle>
            <a:lvl1pPr>
              <a:defRPr/>
            </a:lvl1pPr>
          </a:lstStyle>
          <a:p>
            <a:pPr>
              <a:defRPr/>
            </a:pPr>
            <a:fld id="{165B7E74-85B0-453E-B8A6-B9FF716781EC}" type="slidenum">
              <a:rPr lang="es-ES_tradnl" altLang="en-US"/>
              <a:pPr>
                <a:defRPr/>
              </a:pPr>
              <a:t>‹Nº›</a:t>
            </a:fld>
            <a:endParaRPr lang="es-ES_tradnl" altLang="en-US"/>
          </a:p>
        </p:txBody>
      </p:sp>
    </p:spTree>
    <p:extLst>
      <p:ext uri="{BB962C8B-B14F-4D97-AF65-F5344CB8AC3E}">
        <p14:creationId xmlns:p14="http://schemas.microsoft.com/office/powerpoint/2010/main" val="510421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smtClean="0"/>
              <a:t>Editar el estilo de texto del patrón</a:t>
            </a:r>
          </a:p>
        </p:txBody>
      </p:sp>
      <p:sp>
        <p:nvSpPr>
          <p:cNvPr id="4" name="Rectangle 3"/>
          <p:cNvSpPr>
            <a:spLocks noGrp="1" noChangeArrowheads="1"/>
          </p:cNvSpPr>
          <p:nvPr>
            <p:ph type="dt" idx="10"/>
          </p:nvPr>
        </p:nvSpPr>
        <p:spPr>
          <a:ln/>
        </p:spPr>
        <p:txBody>
          <a:bodyPr/>
          <a:lstStyle>
            <a:lvl1pPr>
              <a:defRPr/>
            </a:lvl1pPr>
          </a:lstStyle>
          <a:p>
            <a:pPr>
              <a:defRPr/>
            </a:pPr>
            <a:endParaRPr lang="en-GB" altLang="en-US"/>
          </a:p>
        </p:txBody>
      </p:sp>
      <p:sp>
        <p:nvSpPr>
          <p:cNvPr id="5" name="Rectangle 4"/>
          <p:cNvSpPr>
            <a:spLocks noGrp="1" noChangeArrowheads="1"/>
          </p:cNvSpPr>
          <p:nvPr>
            <p:ph type="ftr" idx="11"/>
          </p:nvPr>
        </p:nvSpPr>
        <p:spPr>
          <a:ln/>
        </p:spPr>
        <p:txBody>
          <a:bodyPr/>
          <a:lstStyle>
            <a:lvl1pPr>
              <a:defRPr/>
            </a:lvl1pPr>
          </a:lstStyle>
          <a:p>
            <a:pPr>
              <a:defRPr/>
            </a:pPr>
            <a:endParaRPr lang="en-GB" altLang="en-US"/>
          </a:p>
        </p:txBody>
      </p:sp>
      <p:sp>
        <p:nvSpPr>
          <p:cNvPr id="6" name="Rectangle 5"/>
          <p:cNvSpPr>
            <a:spLocks noGrp="1" noChangeArrowheads="1"/>
          </p:cNvSpPr>
          <p:nvPr>
            <p:ph type="sldNum" idx="12"/>
          </p:nvPr>
        </p:nvSpPr>
        <p:spPr>
          <a:ln/>
        </p:spPr>
        <p:txBody>
          <a:bodyPr/>
          <a:lstStyle>
            <a:lvl1pPr>
              <a:defRPr/>
            </a:lvl1pPr>
          </a:lstStyle>
          <a:p>
            <a:pPr>
              <a:defRPr/>
            </a:pPr>
            <a:fld id="{BEC6F31E-A482-4115-A75B-8C34251CDC38}" type="slidenum">
              <a:rPr lang="en-GB" altLang="en-US"/>
              <a:pPr>
                <a:defRPr/>
              </a:pPr>
              <a:t>‹Nº›</a:t>
            </a:fld>
            <a:endParaRPr lang="en-GB" altLang="en-US"/>
          </a:p>
        </p:txBody>
      </p:sp>
    </p:spTree>
    <p:extLst>
      <p:ext uri="{BB962C8B-B14F-4D97-AF65-F5344CB8AC3E}">
        <p14:creationId xmlns:p14="http://schemas.microsoft.com/office/powerpoint/2010/main" val="82114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sz="half" idx="1"/>
          </p:nvPr>
        </p:nvSpPr>
        <p:spPr>
          <a:xfrm>
            <a:off x="457200" y="1600200"/>
            <a:ext cx="4027488" cy="4505325"/>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contenido 3"/>
          <p:cNvSpPr>
            <a:spLocks noGrp="1"/>
          </p:cNvSpPr>
          <p:nvPr>
            <p:ph sz="half" idx="2"/>
          </p:nvPr>
        </p:nvSpPr>
        <p:spPr>
          <a:xfrm>
            <a:off x="4637088" y="1600200"/>
            <a:ext cx="4029075" cy="4505325"/>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GB" altLang="en-US"/>
          </a:p>
        </p:txBody>
      </p:sp>
      <p:sp>
        <p:nvSpPr>
          <p:cNvPr id="6" name="Rectangle 4"/>
          <p:cNvSpPr>
            <a:spLocks noGrp="1" noChangeArrowheads="1"/>
          </p:cNvSpPr>
          <p:nvPr>
            <p:ph type="ftr" idx="11"/>
          </p:nvPr>
        </p:nvSpPr>
        <p:spPr>
          <a:ln/>
        </p:spPr>
        <p:txBody>
          <a:bodyPr/>
          <a:lstStyle>
            <a:lvl1pPr>
              <a:defRPr/>
            </a:lvl1pPr>
          </a:lstStyle>
          <a:p>
            <a:pPr>
              <a:defRPr/>
            </a:pPr>
            <a:endParaRPr lang="en-GB" altLang="en-US"/>
          </a:p>
        </p:txBody>
      </p:sp>
      <p:sp>
        <p:nvSpPr>
          <p:cNvPr id="7" name="Rectangle 5"/>
          <p:cNvSpPr>
            <a:spLocks noGrp="1" noChangeArrowheads="1"/>
          </p:cNvSpPr>
          <p:nvPr>
            <p:ph type="sldNum" idx="12"/>
          </p:nvPr>
        </p:nvSpPr>
        <p:spPr>
          <a:ln/>
        </p:spPr>
        <p:txBody>
          <a:bodyPr/>
          <a:lstStyle>
            <a:lvl1pPr>
              <a:defRPr/>
            </a:lvl1pPr>
          </a:lstStyle>
          <a:p>
            <a:pPr>
              <a:defRPr/>
            </a:pPr>
            <a:fld id="{265CCBC0-A342-4EAB-B97E-82E492AB4A7F}" type="slidenum">
              <a:rPr lang="en-GB" altLang="en-US"/>
              <a:pPr>
                <a:defRPr/>
              </a:pPr>
              <a:t>‹Nº›</a:t>
            </a:fld>
            <a:endParaRPr lang="en-GB" altLang="en-US"/>
          </a:p>
        </p:txBody>
      </p:sp>
    </p:spTree>
    <p:extLst>
      <p:ext uri="{BB962C8B-B14F-4D97-AF65-F5344CB8AC3E}">
        <p14:creationId xmlns:p14="http://schemas.microsoft.com/office/powerpoint/2010/main" val="4050419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GB" altLang="en-US"/>
          </a:p>
        </p:txBody>
      </p:sp>
      <p:sp>
        <p:nvSpPr>
          <p:cNvPr id="8" name="Rectangle 4"/>
          <p:cNvSpPr>
            <a:spLocks noGrp="1" noChangeArrowheads="1"/>
          </p:cNvSpPr>
          <p:nvPr>
            <p:ph type="ftr" idx="11"/>
          </p:nvPr>
        </p:nvSpPr>
        <p:spPr>
          <a:ln/>
        </p:spPr>
        <p:txBody>
          <a:bodyPr/>
          <a:lstStyle>
            <a:lvl1pPr>
              <a:defRPr/>
            </a:lvl1pPr>
          </a:lstStyle>
          <a:p>
            <a:pPr>
              <a:defRPr/>
            </a:pPr>
            <a:endParaRPr lang="en-GB" altLang="en-US"/>
          </a:p>
        </p:txBody>
      </p:sp>
      <p:sp>
        <p:nvSpPr>
          <p:cNvPr id="9" name="Rectangle 5"/>
          <p:cNvSpPr>
            <a:spLocks noGrp="1" noChangeArrowheads="1"/>
          </p:cNvSpPr>
          <p:nvPr>
            <p:ph type="sldNum" idx="12"/>
          </p:nvPr>
        </p:nvSpPr>
        <p:spPr>
          <a:ln/>
        </p:spPr>
        <p:txBody>
          <a:bodyPr/>
          <a:lstStyle>
            <a:lvl1pPr>
              <a:defRPr/>
            </a:lvl1pPr>
          </a:lstStyle>
          <a:p>
            <a:pPr>
              <a:defRPr/>
            </a:pPr>
            <a:fld id="{E4F32768-62F3-4F09-BE2F-8A82E6EAAD10}" type="slidenum">
              <a:rPr lang="en-GB" altLang="en-US"/>
              <a:pPr>
                <a:defRPr/>
              </a:pPr>
              <a:t>‹Nº›</a:t>
            </a:fld>
            <a:endParaRPr lang="en-GB" altLang="en-US"/>
          </a:p>
        </p:txBody>
      </p:sp>
    </p:spTree>
    <p:extLst>
      <p:ext uri="{BB962C8B-B14F-4D97-AF65-F5344CB8AC3E}">
        <p14:creationId xmlns:p14="http://schemas.microsoft.com/office/powerpoint/2010/main" val="1070901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GB" altLang="en-US"/>
          </a:p>
        </p:txBody>
      </p:sp>
      <p:sp>
        <p:nvSpPr>
          <p:cNvPr id="4" name="Rectangle 4"/>
          <p:cNvSpPr>
            <a:spLocks noGrp="1" noChangeArrowheads="1"/>
          </p:cNvSpPr>
          <p:nvPr>
            <p:ph type="ftr" idx="11"/>
          </p:nvPr>
        </p:nvSpPr>
        <p:spPr>
          <a:ln/>
        </p:spPr>
        <p:txBody>
          <a:bodyPr/>
          <a:lstStyle>
            <a:lvl1pPr>
              <a:defRPr/>
            </a:lvl1pPr>
          </a:lstStyle>
          <a:p>
            <a:pPr>
              <a:defRPr/>
            </a:pPr>
            <a:endParaRPr lang="en-GB" altLang="en-US"/>
          </a:p>
        </p:txBody>
      </p:sp>
      <p:sp>
        <p:nvSpPr>
          <p:cNvPr id="5" name="Rectangle 5"/>
          <p:cNvSpPr>
            <a:spLocks noGrp="1" noChangeArrowheads="1"/>
          </p:cNvSpPr>
          <p:nvPr>
            <p:ph type="sldNum" idx="12"/>
          </p:nvPr>
        </p:nvSpPr>
        <p:spPr>
          <a:ln/>
        </p:spPr>
        <p:txBody>
          <a:bodyPr/>
          <a:lstStyle>
            <a:lvl1pPr>
              <a:defRPr/>
            </a:lvl1pPr>
          </a:lstStyle>
          <a:p>
            <a:pPr>
              <a:defRPr/>
            </a:pPr>
            <a:fld id="{0123B9DB-93A1-474B-9678-C613D47CA273}" type="slidenum">
              <a:rPr lang="en-GB" altLang="en-US"/>
              <a:pPr>
                <a:defRPr/>
              </a:pPr>
              <a:t>‹Nº›</a:t>
            </a:fld>
            <a:endParaRPr lang="en-GB" altLang="en-US"/>
          </a:p>
        </p:txBody>
      </p:sp>
    </p:spTree>
    <p:extLst>
      <p:ext uri="{BB962C8B-B14F-4D97-AF65-F5344CB8AC3E}">
        <p14:creationId xmlns:p14="http://schemas.microsoft.com/office/powerpoint/2010/main" val="875752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ltLang="en-US"/>
          </a:p>
        </p:txBody>
      </p:sp>
      <p:sp>
        <p:nvSpPr>
          <p:cNvPr id="3" name="Rectangle 4"/>
          <p:cNvSpPr>
            <a:spLocks noGrp="1" noChangeArrowheads="1"/>
          </p:cNvSpPr>
          <p:nvPr>
            <p:ph type="ftr" idx="11"/>
          </p:nvPr>
        </p:nvSpPr>
        <p:spPr>
          <a:ln/>
        </p:spPr>
        <p:txBody>
          <a:bodyPr/>
          <a:lstStyle>
            <a:lvl1pPr>
              <a:defRPr/>
            </a:lvl1pPr>
          </a:lstStyle>
          <a:p>
            <a:pPr>
              <a:defRPr/>
            </a:pPr>
            <a:endParaRPr lang="en-GB" altLang="en-US"/>
          </a:p>
        </p:txBody>
      </p:sp>
      <p:sp>
        <p:nvSpPr>
          <p:cNvPr id="4" name="Rectangle 5"/>
          <p:cNvSpPr>
            <a:spLocks noGrp="1" noChangeArrowheads="1"/>
          </p:cNvSpPr>
          <p:nvPr>
            <p:ph type="sldNum" idx="12"/>
          </p:nvPr>
        </p:nvSpPr>
        <p:spPr>
          <a:ln/>
        </p:spPr>
        <p:txBody>
          <a:bodyPr/>
          <a:lstStyle>
            <a:lvl1pPr>
              <a:defRPr/>
            </a:lvl1pPr>
          </a:lstStyle>
          <a:p>
            <a:pPr>
              <a:defRPr/>
            </a:pPr>
            <a:fld id="{6AEF773C-8BFB-456C-8039-23A1FC51FC5D}" type="slidenum">
              <a:rPr lang="en-GB" altLang="en-US"/>
              <a:pPr>
                <a:defRPr/>
              </a:pPr>
              <a:t>‹Nº›</a:t>
            </a:fld>
            <a:endParaRPr lang="en-GB" altLang="en-US"/>
          </a:p>
        </p:txBody>
      </p:sp>
    </p:spTree>
    <p:extLst>
      <p:ext uri="{BB962C8B-B14F-4D97-AF65-F5344CB8AC3E}">
        <p14:creationId xmlns:p14="http://schemas.microsoft.com/office/powerpoint/2010/main" val="3257692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n-US"/>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Rectangle 3"/>
          <p:cNvSpPr>
            <a:spLocks noGrp="1" noChangeArrowheads="1"/>
          </p:cNvSpPr>
          <p:nvPr>
            <p:ph type="dt" idx="10"/>
          </p:nvPr>
        </p:nvSpPr>
        <p:spPr>
          <a:ln/>
        </p:spPr>
        <p:txBody>
          <a:bodyPr/>
          <a:lstStyle>
            <a:lvl1pPr>
              <a:defRPr/>
            </a:lvl1pPr>
          </a:lstStyle>
          <a:p>
            <a:pPr>
              <a:defRPr/>
            </a:pPr>
            <a:endParaRPr lang="en-GB" altLang="en-US"/>
          </a:p>
        </p:txBody>
      </p:sp>
      <p:sp>
        <p:nvSpPr>
          <p:cNvPr id="6" name="Rectangle 4"/>
          <p:cNvSpPr>
            <a:spLocks noGrp="1" noChangeArrowheads="1"/>
          </p:cNvSpPr>
          <p:nvPr>
            <p:ph type="ftr" idx="11"/>
          </p:nvPr>
        </p:nvSpPr>
        <p:spPr>
          <a:ln/>
        </p:spPr>
        <p:txBody>
          <a:bodyPr/>
          <a:lstStyle>
            <a:lvl1pPr>
              <a:defRPr/>
            </a:lvl1pPr>
          </a:lstStyle>
          <a:p>
            <a:pPr>
              <a:defRPr/>
            </a:pPr>
            <a:endParaRPr lang="en-GB" altLang="en-US"/>
          </a:p>
        </p:txBody>
      </p:sp>
      <p:sp>
        <p:nvSpPr>
          <p:cNvPr id="7" name="Rectangle 5"/>
          <p:cNvSpPr>
            <a:spLocks noGrp="1" noChangeArrowheads="1"/>
          </p:cNvSpPr>
          <p:nvPr>
            <p:ph type="sldNum" idx="12"/>
          </p:nvPr>
        </p:nvSpPr>
        <p:spPr>
          <a:ln/>
        </p:spPr>
        <p:txBody>
          <a:bodyPr/>
          <a:lstStyle>
            <a:lvl1pPr>
              <a:defRPr/>
            </a:lvl1pPr>
          </a:lstStyle>
          <a:p>
            <a:pPr>
              <a:defRPr/>
            </a:pPr>
            <a:fld id="{275C21ED-DAB2-44D0-8CE9-658F038C8CD0}" type="slidenum">
              <a:rPr lang="en-GB" altLang="en-US"/>
              <a:pPr>
                <a:defRPr/>
              </a:pPr>
              <a:t>‹Nº›</a:t>
            </a:fld>
            <a:endParaRPr lang="en-GB" altLang="en-US"/>
          </a:p>
        </p:txBody>
      </p:sp>
    </p:spTree>
    <p:extLst>
      <p:ext uri="{BB962C8B-B14F-4D97-AF65-F5344CB8AC3E}">
        <p14:creationId xmlns:p14="http://schemas.microsoft.com/office/powerpoint/2010/main" val="675718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n-US"/>
          </a:p>
        </p:txBody>
      </p:sp>
      <p:sp>
        <p:nvSpPr>
          <p:cNvPr id="3" name="Marcador de posición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Rectangle 3"/>
          <p:cNvSpPr>
            <a:spLocks noGrp="1" noChangeArrowheads="1"/>
          </p:cNvSpPr>
          <p:nvPr>
            <p:ph type="dt" idx="10"/>
          </p:nvPr>
        </p:nvSpPr>
        <p:spPr>
          <a:ln/>
        </p:spPr>
        <p:txBody>
          <a:bodyPr/>
          <a:lstStyle>
            <a:lvl1pPr>
              <a:defRPr/>
            </a:lvl1pPr>
          </a:lstStyle>
          <a:p>
            <a:pPr>
              <a:defRPr/>
            </a:pPr>
            <a:endParaRPr lang="en-GB" altLang="en-US"/>
          </a:p>
        </p:txBody>
      </p:sp>
      <p:sp>
        <p:nvSpPr>
          <p:cNvPr id="6" name="Rectangle 4"/>
          <p:cNvSpPr>
            <a:spLocks noGrp="1" noChangeArrowheads="1"/>
          </p:cNvSpPr>
          <p:nvPr>
            <p:ph type="ftr" idx="11"/>
          </p:nvPr>
        </p:nvSpPr>
        <p:spPr>
          <a:ln/>
        </p:spPr>
        <p:txBody>
          <a:bodyPr/>
          <a:lstStyle>
            <a:lvl1pPr>
              <a:defRPr/>
            </a:lvl1pPr>
          </a:lstStyle>
          <a:p>
            <a:pPr>
              <a:defRPr/>
            </a:pPr>
            <a:endParaRPr lang="en-GB" altLang="en-US"/>
          </a:p>
        </p:txBody>
      </p:sp>
      <p:sp>
        <p:nvSpPr>
          <p:cNvPr id="7" name="Rectangle 5"/>
          <p:cNvSpPr>
            <a:spLocks noGrp="1" noChangeArrowheads="1"/>
          </p:cNvSpPr>
          <p:nvPr>
            <p:ph type="sldNum" idx="12"/>
          </p:nvPr>
        </p:nvSpPr>
        <p:spPr>
          <a:ln/>
        </p:spPr>
        <p:txBody>
          <a:bodyPr/>
          <a:lstStyle>
            <a:lvl1pPr>
              <a:defRPr/>
            </a:lvl1pPr>
          </a:lstStyle>
          <a:p>
            <a:pPr>
              <a:defRPr/>
            </a:pPr>
            <a:fld id="{4F7E1A81-54A4-40F6-A04A-783EB993F9BF}" type="slidenum">
              <a:rPr lang="en-GB" altLang="en-US"/>
              <a:pPr>
                <a:defRPr/>
              </a:pPr>
              <a:t>‹Nº›</a:t>
            </a:fld>
            <a:endParaRPr lang="en-GB" altLang="en-US"/>
          </a:p>
        </p:txBody>
      </p:sp>
    </p:spTree>
    <p:extLst>
      <p:ext uri="{BB962C8B-B14F-4D97-AF65-F5344CB8AC3E}">
        <p14:creationId xmlns:p14="http://schemas.microsoft.com/office/powerpoint/2010/main" val="204981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128588"/>
            <a:ext cx="8208963" cy="1414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smtClean="0"/>
              <a:t>Pulse para editar el formato del texto de título</a:t>
            </a:r>
          </a:p>
        </p:txBody>
      </p:sp>
      <p:sp>
        <p:nvSpPr>
          <p:cNvPr id="1027" name="Rectangle 2"/>
          <p:cNvSpPr>
            <a:spLocks noGrp="1" noChangeArrowheads="1"/>
          </p:cNvSpPr>
          <p:nvPr>
            <p:ph type="body" idx="1"/>
          </p:nvPr>
        </p:nvSpPr>
        <p:spPr bwMode="auto">
          <a:xfrm>
            <a:off x="457200" y="1600200"/>
            <a:ext cx="8208963" cy="4505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smtClean="0"/>
              <a:t>Pulse para editar el formato de esquema del texto</a:t>
            </a:r>
          </a:p>
          <a:p>
            <a:pPr lvl="1"/>
            <a:r>
              <a:rPr lang="en-GB" altLang="en-US" smtClean="0"/>
              <a:t>Segundo nivel del esquema</a:t>
            </a:r>
          </a:p>
          <a:p>
            <a:pPr lvl="2"/>
            <a:r>
              <a:rPr lang="en-GB" altLang="en-US" smtClean="0"/>
              <a:t>Tercer nivel del esquema</a:t>
            </a:r>
          </a:p>
          <a:p>
            <a:pPr lvl="3"/>
            <a:r>
              <a:rPr lang="en-GB" altLang="en-US" smtClean="0"/>
              <a:t>Cuarto nivel del esquema</a:t>
            </a:r>
          </a:p>
          <a:p>
            <a:pPr lvl="4"/>
            <a:r>
              <a:rPr lang="en-GB" altLang="en-US" smtClean="0"/>
              <a:t>Quinto nivel del esquema</a:t>
            </a:r>
          </a:p>
          <a:p>
            <a:pPr lvl="4"/>
            <a:r>
              <a:rPr lang="en-GB" altLang="en-US" smtClean="0"/>
              <a:t>Sexto nivel del esquema</a:t>
            </a:r>
          </a:p>
          <a:p>
            <a:pPr lvl="4"/>
            <a:r>
              <a:rPr lang="en-GB" altLang="en-US" smtClean="0"/>
              <a:t>Séptimo nivel del esquema</a:t>
            </a:r>
          </a:p>
        </p:txBody>
      </p:sp>
      <p:sp>
        <p:nvSpPr>
          <p:cNvPr id="2" name="Rectangle 3"/>
          <p:cNvSpPr>
            <a:spLocks noGrp="1" noChangeArrowheads="1"/>
          </p:cNvSpPr>
          <p:nvPr>
            <p:ph type="dt"/>
          </p:nvPr>
        </p:nvSpPr>
        <p:spPr bwMode="auto">
          <a:xfrm>
            <a:off x="457200" y="6245225"/>
            <a:ext cx="211296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lnSpc>
                <a:spcPct val="100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mn-ea"/>
                <a:cs typeface="Arial Unicode MS" pitchFamily="32" charset="0"/>
              </a:defRPr>
            </a:lvl1pPr>
          </a:lstStyle>
          <a:p>
            <a:pPr>
              <a:defRPr/>
            </a:pPr>
            <a:endParaRPr lang="en-GB" altLang="en-US"/>
          </a:p>
        </p:txBody>
      </p:sp>
      <p:sp>
        <p:nvSpPr>
          <p:cNvPr id="1028" name="Rectangle 4"/>
          <p:cNvSpPr>
            <a:spLocks noGrp="1" noChangeArrowheads="1"/>
          </p:cNvSpPr>
          <p:nvPr>
            <p:ph type="ftr"/>
          </p:nvPr>
        </p:nvSpPr>
        <p:spPr bwMode="auto">
          <a:xfrm>
            <a:off x="3124200" y="6245225"/>
            <a:ext cx="287496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eaLnBrk="1" hangingPunct="1">
              <a:lnSpc>
                <a:spcPct val="100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mn-ea"/>
                <a:cs typeface="Arial Unicode MS" pitchFamily="32" charset="0"/>
              </a:defRPr>
            </a:lvl1pPr>
          </a:lstStyle>
          <a:p>
            <a:pPr>
              <a:defRPr/>
            </a:pPr>
            <a:endParaRPr lang="en-GB" altLang="en-US"/>
          </a:p>
        </p:txBody>
      </p:sp>
      <p:sp>
        <p:nvSpPr>
          <p:cNvPr id="1029" name="Rectangle 5"/>
          <p:cNvSpPr>
            <a:spLocks noGrp="1" noChangeArrowheads="1"/>
          </p:cNvSpPr>
          <p:nvPr>
            <p:ph type="sldNum"/>
          </p:nvPr>
        </p:nvSpPr>
        <p:spPr bwMode="auto">
          <a:xfrm>
            <a:off x="6553200" y="6245225"/>
            <a:ext cx="211296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lnSpc>
                <a:spcPct val="100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mn-ea"/>
                <a:cs typeface="Arial Unicode MS" pitchFamily="32" charset="0"/>
              </a:defRPr>
            </a:lvl1pPr>
          </a:lstStyle>
          <a:p>
            <a:pPr>
              <a:defRPr/>
            </a:pPr>
            <a:fld id="{731B5868-5F28-47F7-A1D5-CE147C02DA59}" type="slidenum">
              <a:rPr lang="en-GB" altLang="en-US"/>
              <a:pPr>
                <a:defRPr/>
              </a:pPr>
              <a:t>‹Nº›</a:t>
            </a:fld>
            <a:endParaRPr lang="en-GB"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Arial Unicode MS"/>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Arial Unicode MS"/>
          <a:cs typeface="Arial Unicode MS" pitchFamily="32" charset="0"/>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Arial Unicode MS"/>
          <a:cs typeface="Arial Unicode MS" pitchFamily="32" charset="0"/>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Arial Unicode MS"/>
          <a:cs typeface="Arial Unicode MS" pitchFamily="32" charset="0"/>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Arial Unicode MS"/>
          <a:cs typeface="Arial Unicode MS" pitchFamily="32" charset="0"/>
        </a:defRPr>
      </a:lvl5pPr>
      <a:lvl6pPr marL="2514600" indent="-228600" algn="ctr" defTabSz="449263" rtl="0" fontAlgn="base">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Unicode MS" pitchFamily="32" charset="0"/>
        </a:defRPr>
      </a:lvl6pPr>
      <a:lvl7pPr marL="2971800" indent="-228600" algn="ctr" defTabSz="449263" rtl="0" fontAlgn="base">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Unicode MS" pitchFamily="32" charset="0"/>
        </a:defRPr>
      </a:lvl7pPr>
      <a:lvl8pPr marL="3429000" indent="-228600" algn="ctr" defTabSz="449263" rtl="0" fontAlgn="base">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Unicode MS" pitchFamily="32" charset="0"/>
        </a:defRPr>
      </a:lvl8pPr>
      <a:lvl9pPr marL="3886200" indent="-228600" algn="ctr" defTabSz="449263" rtl="0" fontAlgn="base">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Unicode MS" pitchFamily="32" charset="0"/>
        </a:defRPr>
      </a:lvl9pPr>
    </p:titleStyle>
    <p:bodyStyle>
      <a:lvl1pPr marL="342900" indent="-342900" algn="l" defTabSz="449263" rtl="0" eaLnBrk="0" fontAlgn="base" hangingPunct="0">
        <a:lnSpc>
          <a:spcPct val="93000"/>
        </a:lnSpc>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Arial Unicode MS"/>
          <a:cs typeface="+mn-cs"/>
        </a:defRPr>
      </a:lvl1pPr>
      <a:lvl2pPr marL="742950" indent="-285750" algn="l" defTabSz="449263" rtl="0" eaLnBrk="0" fontAlgn="base" hangingPunct="0">
        <a:lnSpc>
          <a:spcPct val="93000"/>
        </a:lnSpc>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Arial Unicode MS"/>
          <a:cs typeface="+mn-cs"/>
        </a:defRPr>
      </a:lvl2pPr>
      <a:lvl3pPr marL="1143000" indent="-228600" algn="l" defTabSz="449263" rtl="0" eaLnBrk="0" fontAlgn="base" hangingPunct="0">
        <a:lnSpc>
          <a:spcPct val="93000"/>
        </a:lnSpc>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Arial Unicode MS"/>
          <a:cs typeface="+mn-cs"/>
        </a:defRPr>
      </a:lvl3pPr>
      <a:lvl4pPr marL="1600200" indent="-228600" algn="l" defTabSz="449263" rtl="0" eaLnBrk="0" fontAlgn="base" hangingPunct="0">
        <a:lnSpc>
          <a:spcPct val="93000"/>
        </a:lnSpc>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Arial Unicode MS"/>
          <a:cs typeface="+mn-cs"/>
        </a:defRPr>
      </a:lvl4pPr>
      <a:lvl5pPr marL="2057400" indent="-228600" algn="l" defTabSz="449263" rtl="0" eaLnBrk="0" fontAlgn="base" hangingPunct="0">
        <a:lnSpc>
          <a:spcPct val="93000"/>
        </a:lnSpc>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Arial Unicode MS"/>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n-US" smtClean="0"/>
              <a:t>Haga clic para cambiar el estilo de título	</a:t>
            </a:r>
          </a:p>
        </p:txBody>
      </p:sp>
      <p:sp>
        <p:nvSpPr>
          <p:cNvPr id="2051"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n-US" smtClean="0"/>
              <a:t>Haga clic para modificar el estilo de texto del patrón</a:t>
            </a:r>
          </a:p>
          <a:p>
            <a:pPr lvl="1"/>
            <a:r>
              <a:rPr lang="es-ES_tradnl" altLang="en-US" smtClean="0"/>
              <a:t>Segundo nivel</a:t>
            </a:r>
          </a:p>
          <a:p>
            <a:pPr lvl="2"/>
            <a:r>
              <a:rPr lang="es-ES_tradnl" altLang="en-US" smtClean="0"/>
              <a:t>Tercer nivel</a:t>
            </a:r>
          </a:p>
          <a:p>
            <a:pPr lvl="3"/>
            <a:r>
              <a:rPr lang="es-ES_tradnl" altLang="en-US" smtClean="0"/>
              <a:t>Cuarto nivel</a:t>
            </a:r>
          </a:p>
          <a:p>
            <a:pPr lvl="4"/>
            <a:r>
              <a:rPr lang="es-ES_tradnl" altLang="en-US" smtClean="0"/>
              <a:t>Quinto nivel</a:t>
            </a:r>
          </a:p>
        </p:txBody>
      </p:sp>
      <p:sp>
        <p:nvSpPr>
          <p:cNvPr id="16388"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defTabSz="914400" eaLnBrk="1" hangingPunct="1">
              <a:defRPr sz="1200">
                <a:solidFill>
                  <a:srgbClr val="000000"/>
                </a:solidFill>
                <a:latin typeface="+mj-lt"/>
                <a:ea typeface="+mn-ea"/>
                <a:cs typeface="+mn-cs"/>
              </a:defRPr>
            </a:lvl1pPr>
          </a:lstStyle>
          <a:p>
            <a:pPr>
              <a:defRPr/>
            </a:pPr>
            <a:endParaRPr lang="es-ES_tradnl" altLang="en-US"/>
          </a:p>
        </p:txBody>
      </p:sp>
      <p:sp>
        <p:nvSpPr>
          <p:cNvPr id="163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defTabSz="914400" eaLnBrk="1" hangingPunct="1">
              <a:defRPr sz="1200">
                <a:solidFill>
                  <a:srgbClr val="000000"/>
                </a:solidFill>
                <a:latin typeface="+mj-lt"/>
                <a:ea typeface="+mn-ea"/>
                <a:cs typeface="+mn-cs"/>
              </a:defRPr>
            </a:lvl1pPr>
          </a:lstStyle>
          <a:p>
            <a:pPr>
              <a:defRPr/>
            </a:pPr>
            <a:endParaRPr lang="es-ES_tradnl" altLang="en-US"/>
          </a:p>
        </p:txBody>
      </p:sp>
      <p:sp>
        <p:nvSpPr>
          <p:cNvPr id="16390"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defTabSz="914400" eaLnBrk="1" hangingPunct="1">
              <a:defRPr sz="1200" smtClean="0">
                <a:solidFill>
                  <a:srgbClr val="000000"/>
                </a:solidFill>
                <a:latin typeface="Garamond" panose="02020404030301010803" pitchFamily="18" charset="0"/>
                <a:ea typeface="+mn-ea"/>
                <a:cs typeface="+mn-cs"/>
              </a:defRPr>
            </a:lvl1pPr>
          </a:lstStyle>
          <a:p>
            <a:pPr>
              <a:defRPr/>
            </a:pPr>
            <a:fld id="{50AC1DB7-379C-410F-B811-98D5B631C95F}" type="slidenum">
              <a:rPr lang="es-ES_tradnl" altLang="en-US"/>
              <a:pPr>
                <a:defRPr/>
              </a:pPr>
              <a:t>‹Nº›</a:t>
            </a:fld>
            <a:endParaRPr lang="es-ES_tradnl" altLang="en-US"/>
          </a:p>
        </p:txBody>
      </p:sp>
      <p:sp>
        <p:nvSpPr>
          <p:cNvPr id="2055" name="Freeform 7"/>
          <p:cNvSpPr>
            <a:spLocks noChangeArrowheads="1"/>
          </p:cNvSpPr>
          <p:nvPr/>
        </p:nvSpPr>
        <p:spPr bwMode="auto">
          <a:xfrm>
            <a:off x="381000" y="228600"/>
            <a:ext cx="8229600" cy="6096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6" name="Line 8"/>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96"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5.m4a"/><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jpeg"/><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jpe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1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1.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466725" y="2720975"/>
            <a:ext cx="8281988" cy="995363"/>
          </a:xfrm>
          <a:prstGeom prst="rect">
            <a:avLst/>
          </a:prstGeom>
          <a:gradFill rotWithShape="0">
            <a:gsLst>
              <a:gs pos="0">
                <a:srgbClr val="336633"/>
              </a:gs>
              <a:gs pos="100000">
                <a:srgbClr val="669933"/>
              </a:gs>
            </a:gsLst>
            <a:lin ang="0" scaled="1"/>
          </a:gra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9pPr>
          </a:lstStyle>
          <a:p>
            <a:pPr algn="ctr" eaLnBrk="1" hangingPunct="1">
              <a:buClrTx/>
              <a:buFontTx/>
              <a:buNone/>
            </a:pPr>
            <a:r>
              <a:rPr lang="es-ES" altLang="en-US" sz="2000" b="1">
                <a:solidFill>
                  <a:srgbClr val="193300"/>
                </a:solidFill>
                <a:latin typeface="Garamond" panose="02020404030301010803" pitchFamily="18" charset="0"/>
              </a:rPr>
              <a:t>PROCESO DE DISEÑO</a:t>
            </a:r>
          </a:p>
          <a:p>
            <a:pPr algn="ctr" eaLnBrk="1" hangingPunct="1">
              <a:buClrTx/>
              <a:buFontTx/>
              <a:buNone/>
            </a:pPr>
            <a:r>
              <a:rPr lang="es-ES" altLang="en-US" sz="2000" b="1">
                <a:solidFill>
                  <a:srgbClr val="193300"/>
                </a:solidFill>
                <a:latin typeface="Garamond" panose="02020404030301010803" pitchFamily="18" charset="0"/>
              </a:rPr>
              <a:t>Formulación del problema</a:t>
            </a:r>
          </a:p>
        </p:txBody>
      </p:sp>
      <p:sp>
        <p:nvSpPr>
          <p:cNvPr id="5124" name="Rectangle 5"/>
          <p:cNvSpPr>
            <a:spLocks noChangeArrowheads="1"/>
          </p:cNvSpPr>
          <p:nvPr/>
        </p:nvSpPr>
        <p:spPr bwMode="auto">
          <a:xfrm>
            <a:off x="1187450" y="1268413"/>
            <a:ext cx="6769100" cy="936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9pPr>
          </a:lstStyle>
          <a:p>
            <a:pPr algn="ctr" eaLnBrk="1" hangingPunct="1">
              <a:buClrTx/>
              <a:buFontTx/>
              <a:buNone/>
            </a:pPr>
            <a:r>
              <a:rPr lang="en-GB" altLang="en-US" sz="2400" b="1" i="1">
                <a:solidFill>
                  <a:srgbClr val="336633"/>
                </a:solidFill>
                <a:latin typeface="Garamond" panose="02020404030301010803" pitchFamily="18" charset="0"/>
              </a:rPr>
              <a:t>INTRODUCCIÓN A LA INGENIERÍA</a:t>
            </a:r>
          </a:p>
        </p:txBody>
      </p:sp>
      <p:pic>
        <p:nvPicPr>
          <p:cNvPr id="512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8" y="260350"/>
            <a:ext cx="1905000" cy="904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3549" y="137724"/>
            <a:ext cx="609600" cy="609600"/>
          </a:xfrm>
          <a:prstGeom prst="rect">
            <a:avLst/>
          </a:prstGeom>
        </p:spPr>
      </p:pic>
      <p:sp>
        <p:nvSpPr>
          <p:cNvPr id="5" name="Rectángulo 4"/>
          <p:cNvSpPr/>
          <p:nvPr/>
        </p:nvSpPr>
        <p:spPr>
          <a:xfrm>
            <a:off x="466725" y="4232275"/>
            <a:ext cx="8137723" cy="1700466"/>
          </a:xfrm>
          <a:prstGeom prst="rect">
            <a:avLst/>
          </a:prstGeom>
        </p:spPr>
        <p:txBody>
          <a:bodyPr wrap="square">
            <a:spAutoFit/>
          </a:bodyPr>
          <a:lstStyle/>
          <a:p>
            <a:pPr eaLnBrk="1" hangingPunct="1">
              <a:spcBef>
                <a:spcPts val="1250"/>
              </a:spcBef>
              <a:buClrTx/>
              <a:buFontTx/>
              <a:buNone/>
            </a:pPr>
            <a:r>
              <a:rPr lang="es-AR" altLang="en-US" b="1" dirty="0" smtClean="0">
                <a:solidFill>
                  <a:srgbClr val="000000"/>
                </a:solidFill>
                <a:latin typeface="+mn-lt"/>
              </a:rPr>
              <a:t>Palabras clave:</a:t>
            </a:r>
          </a:p>
          <a:p>
            <a:pPr eaLnBrk="1" hangingPunct="1">
              <a:spcBef>
                <a:spcPts val="1250"/>
              </a:spcBef>
              <a:buClrTx/>
              <a:buFontTx/>
              <a:buNone/>
            </a:pPr>
            <a:r>
              <a:rPr lang="es-AR" altLang="en-US" b="1" dirty="0" smtClean="0">
                <a:solidFill>
                  <a:srgbClr val="000000"/>
                </a:solidFill>
                <a:latin typeface="+mn-lt"/>
              </a:rPr>
              <a:t> </a:t>
            </a:r>
            <a:r>
              <a:rPr lang="es-AR" altLang="en-US" dirty="0" smtClean="0">
                <a:solidFill>
                  <a:srgbClr val="000000"/>
                </a:solidFill>
                <a:latin typeface="+mn-lt"/>
              </a:rPr>
              <a:t>amplitud – vista panorámica – modelo de caja negra</a:t>
            </a:r>
          </a:p>
          <a:p>
            <a:pPr eaLnBrk="1" hangingPunct="1">
              <a:spcBef>
                <a:spcPts val="1250"/>
              </a:spcBef>
              <a:buClrTx/>
              <a:buFontTx/>
              <a:buNone/>
            </a:pPr>
            <a:r>
              <a:rPr lang="es-AR" altLang="en-US" b="1" dirty="0" smtClean="0">
                <a:solidFill>
                  <a:srgbClr val="000000"/>
                </a:solidFill>
                <a:latin typeface="+mn-lt"/>
              </a:rPr>
              <a:t>Objetivo de esta etapa:</a:t>
            </a:r>
            <a:r>
              <a:rPr lang="es-AR" altLang="en-US" dirty="0" smtClean="0">
                <a:solidFill>
                  <a:srgbClr val="000000"/>
                </a:solidFill>
                <a:latin typeface="+mn-lt"/>
              </a:rPr>
              <a:t> </a:t>
            </a:r>
          </a:p>
          <a:p>
            <a:pPr eaLnBrk="1" hangingPunct="1">
              <a:spcBef>
                <a:spcPts val="1250"/>
              </a:spcBef>
              <a:buClrTx/>
              <a:buFontTx/>
              <a:buNone/>
            </a:pPr>
            <a:r>
              <a:rPr lang="es-AR" altLang="en-US" dirty="0" smtClean="0">
                <a:solidFill>
                  <a:srgbClr val="000000"/>
                </a:solidFill>
                <a:latin typeface="+mn-lt"/>
              </a:rPr>
              <a:t>determinar estados A (entrada) y B (salida) lo más distantes posible.</a:t>
            </a:r>
            <a:endParaRPr lang="es-AR" altLang="en-US" dirty="0">
              <a:solidFill>
                <a:srgbClr val="000000"/>
              </a:solidFill>
              <a:latin typeface="+mn-lt"/>
            </a:endParaRPr>
          </a:p>
        </p:txBody>
      </p:sp>
      <p:pic>
        <p:nvPicPr>
          <p:cNvPr id="7" name="Imagen 6"/>
          <p:cNvPicPr>
            <a:picLocks noChangeAspect="1"/>
          </p:cNvPicPr>
          <p:nvPr/>
        </p:nvPicPr>
        <p:blipFill>
          <a:blip r:embed="rId7"/>
          <a:stretch>
            <a:fillRect/>
          </a:stretch>
        </p:blipFill>
        <p:spPr>
          <a:xfrm>
            <a:off x="2160588" y="326663"/>
            <a:ext cx="3164098" cy="841321"/>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4841"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11560" y="772367"/>
            <a:ext cx="7992888" cy="657229"/>
          </a:xfrm>
          <a:solidFill>
            <a:schemeClr val="bg1"/>
          </a:solidFill>
        </p:spPr>
        <p:txBody>
          <a:bodyPr/>
          <a:lstStyle/>
          <a:p>
            <a:pPr eaLnBrk="1" hangingPunct="1"/>
            <a:r>
              <a:rPr lang="es-ES_tradnl" altLang="en-US" sz="1600" b="1" dirty="0" smtClean="0">
                <a:latin typeface="+mn-lt"/>
              </a:rPr>
              <a:t>PROCESO DE </a:t>
            </a:r>
            <a:r>
              <a:rPr lang="es-ES_tradnl" altLang="en-US" sz="1600" b="1" dirty="0" smtClean="0">
                <a:latin typeface="+mn-lt"/>
              </a:rPr>
              <a:t>DISEÑO</a:t>
            </a:r>
            <a:br>
              <a:rPr lang="es-ES_tradnl" altLang="en-US" sz="1600" b="1" dirty="0" smtClean="0">
                <a:latin typeface="+mn-lt"/>
              </a:rPr>
            </a:br>
            <a:r>
              <a:rPr lang="es-ES_tradnl" altLang="en-US" sz="1600" b="1" dirty="0" smtClean="0">
                <a:latin typeface="+mn-lt"/>
              </a:rPr>
              <a:t>SOLUCION </a:t>
            </a:r>
            <a:r>
              <a:rPr lang="es-ES_tradnl" altLang="en-US" sz="1600" b="1" dirty="0" smtClean="0">
                <a:latin typeface="+mn-lt"/>
              </a:rPr>
              <a:t>DE PROBLEMAS TECNOLOGICOS</a:t>
            </a:r>
          </a:p>
        </p:txBody>
      </p:sp>
      <p:sp>
        <p:nvSpPr>
          <p:cNvPr id="7171" name="Rectangle 3"/>
          <p:cNvSpPr>
            <a:spLocks noGrp="1" noChangeArrowheads="1"/>
          </p:cNvSpPr>
          <p:nvPr>
            <p:ph type="subTitle" idx="1"/>
          </p:nvPr>
        </p:nvSpPr>
        <p:spPr>
          <a:xfrm>
            <a:off x="900111" y="1429597"/>
            <a:ext cx="7127875" cy="1943100"/>
          </a:xfrm>
        </p:spPr>
        <p:txBody>
          <a:bodyPr/>
          <a:lstStyle/>
          <a:p>
            <a:pPr algn="ctr" eaLnBrk="1" hangingPunct="1"/>
            <a:r>
              <a:rPr lang="es-ES_tradnl" altLang="en-US" sz="1800" dirty="0" smtClean="0"/>
              <a:t>Proceso general, mediante el cual el o la ingeniera, aplican sus conocimientos, aptitudes y puntos de vista para la creación de dispositivos, estructuras y/o procesos</a:t>
            </a:r>
          </a:p>
        </p:txBody>
      </p:sp>
      <p:pic>
        <p:nvPicPr>
          <p:cNvPr id="7172" name="Imagen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36842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Imagen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5420" y="2401147"/>
            <a:ext cx="7917259" cy="369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p:cNvSpPr/>
          <p:nvPr/>
        </p:nvSpPr>
        <p:spPr>
          <a:xfrm>
            <a:off x="539551" y="5989891"/>
            <a:ext cx="7917259" cy="649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3000"/>
              </a:lnSpc>
              <a:buClr>
                <a:srgbClr val="000000"/>
              </a:buClr>
              <a:buSzPct val="100000"/>
              <a:buFont typeface="Times New Roman" panose="02020603050405020304" pitchFamily="18" charset="0"/>
              <a:buNone/>
              <a:defRPr/>
            </a:pPr>
            <a:r>
              <a:rPr lang="es-ES" dirty="0"/>
              <a:t>El Museo del Mañana de Santiago Calatrava. Ingeniería y  arquitectura sostenible</a:t>
            </a:r>
            <a:endParaRPr lang="en-US" dirty="0"/>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59676" y="144993"/>
            <a:ext cx="609600" cy="609600"/>
          </a:xfrm>
          <a:prstGeom prst="rect">
            <a:avLst/>
          </a:prstGeom>
        </p:spPr>
      </p:pic>
      <p:sp>
        <p:nvSpPr>
          <p:cNvPr id="3" name="Rectángulo 2"/>
          <p:cNvSpPr/>
          <p:nvPr/>
        </p:nvSpPr>
        <p:spPr>
          <a:xfrm>
            <a:off x="505420" y="25866"/>
            <a:ext cx="4572000" cy="646331"/>
          </a:xfrm>
          <a:prstGeom prst="rect">
            <a:avLst/>
          </a:prstGeom>
        </p:spPr>
        <p:txBody>
          <a:bodyPr>
            <a:spAutoFit/>
          </a:bodyPr>
          <a:lstStyle/>
          <a:p>
            <a:pPr algn="ctr" eaLnBrk="1" hangingPunct="1">
              <a:buClrTx/>
              <a:buFontTx/>
              <a:buNone/>
            </a:pPr>
            <a:r>
              <a:rPr lang="es-ES" altLang="en-US" b="1" dirty="0">
                <a:solidFill>
                  <a:srgbClr val="193300"/>
                </a:solidFill>
                <a:latin typeface="Garamond" panose="02020404030301010803" pitchFamily="18" charset="0"/>
              </a:rPr>
              <a:t>PROCESO DE DISEÑO</a:t>
            </a:r>
          </a:p>
          <a:p>
            <a:pPr algn="ctr" eaLnBrk="1" hangingPunct="1">
              <a:buClrTx/>
              <a:buFontTx/>
              <a:buNone/>
            </a:pPr>
            <a:r>
              <a:rPr lang="es-ES" altLang="en-US" b="1" dirty="0">
                <a:solidFill>
                  <a:srgbClr val="193300"/>
                </a:solidFill>
                <a:latin typeface="Garamond" panose="02020404030301010803" pitchFamily="18" charset="0"/>
              </a:rPr>
              <a:t>Formulación del problema</a:t>
            </a:r>
            <a:endParaRPr lang="es-ES" altLang="en-US" b="1" dirty="0">
              <a:solidFill>
                <a:srgbClr val="193300"/>
              </a:solidFill>
              <a:latin typeface="Garamond" panose="02020404030301010803" pitchFamily="18"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7813"/>
            <a:ext cx="8229600" cy="650875"/>
          </a:xfrm>
        </p:spPr>
        <p:txBody>
          <a:bodyPr/>
          <a:lstStyle/>
          <a:p>
            <a:pPr eaLnBrk="1" hangingPunct="1"/>
            <a:r>
              <a:rPr lang="es-ES_tradnl" altLang="en-US" dirty="0" smtClean="0"/>
              <a:t>Ciclo de diseño</a:t>
            </a:r>
          </a:p>
        </p:txBody>
      </p:sp>
      <p:sp>
        <p:nvSpPr>
          <p:cNvPr id="9219" name="Rectangle 3"/>
          <p:cNvSpPr>
            <a:spLocks noGrp="1" noChangeArrowheads="1"/>
          </p:cNvSpPr>
          <p:nvPr>
            <p:ph type="body" idx="1"/>
          </p:nvPr>
        </p:nvSpPr>
        <p:spPr>
          <a:xfrm>
            <a:off x="726703" y="971109"/>
            <a:ext cx="6952828" cy="4714875"/>
          </a:xfrm>
        </p:spPr>
        <p:txBody>
          <a:bodyPr/>
          <a:lstStyle/>
          <a:p>
            <a:pPr eaLnBrk="1" hangingPunct="1"/>
            <a:r>
              <a:rPr lang="es-ES_tradnl" altLang="en-US" sz="2800" dirty="0" smtClean="0"/>
              <a:t>Formulación del problema</a:t>
            </a:r>
          </a:p>
          <a:p>
            <a:pPr eaLnBrk="1" hangingPunct="1">
              <a:buFont typeface="Wingdings" panose="05000000000000000000" pitchFamily="2" charset="2"/>
              <a:buNone/>
            </a:pPr>
            <a:endParaRPr lang="es-ES_tradnl" altLang="en-US" sz="2800" dirty="0" smtClean="0"/>
          </a:p>
          <a:p>
            <a:pPr eaLnBrk="1" hangingPunct="1"/>
            <a:r>
              <a:rPr lang="es-ES_tradnl" altLang="en-US" sz="2800" dirty="0" smtClean="0"/>
              <a:t>Análisis del problema</a:t>
            </a:r>
          </a:p>
          <a:p>
            <a:pPr eaLnBrk="1" hangingPunct="1">
              <a:buFont typeface="Wingdings" panose="05000000000000000000" pitchFamily="2" charset="2"/>
              <a:buNone/>
            </a:pPr>
            <a:endParaRPr lang="es-ES_tradnl" altLang="en-US" sz="2800" dirty="0" smtClean="0"/>
          </a:p>
          <a:p>
            <a:pPr eaLnBrk="1" hangingPunct="1"/>
            <a:r>
              <a:rPr lang="es-ES_tradnl" altLang="en-US" sz="2800" dirty="0" smtClean="0"/>
              <a:t>Búsqueda de solución</a:t>
            </a:r>
          </a:p>
          <a:p>
            <a:pPr eaLnBrk="1" hangingPunct="1">
              <a:buFont typeface="Wingdings" panose="05000000000000000000" pitchFamily="2" charset="2"/>
              <a:buNone/>
            </a:pPr>
            <a:endParaRPr lang="es-ES_tradnl" altLang="en-US" sz="2800" dirty="0" smtClean="0"/>
          </a:p>
          <a:p>
            <a:pPr eaLnBrk="1" hangingPunct="1"/>
            <a:r>
              <a:rPr lang="es-ES_tradnl" altLang="en-US" sz="2800" dirty="0" smtClean="0"/>
              <a:t>Fase de decisión</a:t>
            </a:r>
          </a:p>
          <a:p>
            <a:pPr eaLnBrk="1" hangingPunct="1"/>
            <a:endParaRPr lang="es-ES_tradnl" altLang="en-US" sz="2800" dirty="0" smtClean="0"/>
          </a:p>
          <a:p>
            <a:pPr eaLnBrk="1" hangingPunct="1"/>
            <a:r>
              <a:rPr lang="es-ES_tradnl" altLang="en-US" sz="2800" dirty="0" smtClean="0"/>
              <a:t>Especificación de una solución</a:t>
            </a:r>
          </a:p>
          <a:p>
            <a:pPr eaLnBrk="1" hangingPunct="1"/>
            <a:endParaRPr lang="es-ES_tradnl" altLang="en-US" sz="2800" dirty="0" smtClean="0"/>
          </a:p>
          <a:p>
            <a:pPr eaLnBrk="1" hangingPunct="1"/>
            <a:r>
              <a:rPr lang="es-ES_tradnl" altLang="en-US" sz="2800" dirty="0" smtClean="0"/>
              <a:t>Puesta en servicio y observaciones</a:t>
            </a:r>
          </a:p>
        </p:txBody>
      </p:sp>
      <p:sp>
        <p:nvSpPr>
          <p:cNvPr id="8" name="7 Flecha curvada hacia arriba"/>
          <p:cNvSpPr/>
          <p:nvPr/>
        </p:nvSpPr>
        <p:spPr>
          <a:xfrm rot="16200000">
            <a:off x="4750594" y="2750344"/>
            <a:ext cx="5857875" cy="1928813"/>
          </a:xfrm>
          <a:prstGeom prst="curved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3000"/>
              </a:lnSpc>
              <a:buClr>
                <a:srgbClr val="000000"/>
              </a:buClr>
              <a:buSzPct val="100000"/>
              <a:buFont typeface="Times New Roman" panose="02020603050405020304" pitchFamily="18" charset="0"/>
              <a:buNone/>
              <a:defRPr/>
            </a:pPr>
            <a:endParaRPr lang="es-ES">
              <a:solidFill>
                <a:schemeClr val="tx1"/>
              </a:solidFill>
            </a:endParaRPr>
          </a:p>
        </p:txBody>
      </p:sp>
      <p:sp>
        <p:nvSpPr>
          <p:cNvPr id="5" name="4 Flecha abajo"/>
          <p:cNvSpPr/>
          <p:nvPr/>
        </p:nvSpPr>
        <p:spPr>
          <a:xfrm>
            <a:off x="2571750" y="1500188"/>
            <a:ext cx="357188" cy="428625"/>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3000"/>
              </a:lnSpc>
              <a:buClr>
                <a:srgbClr val="000000"/>
              </a:buClr>
              <a:buSzPct val="100000"/>
              <a:buFont typeface="Times New Roman" panose="02020603050405020304" pitchFamily="18" charset="0"/>
              <a:buNone/>
              <a:defRPr/>
            </a:pPr>
            <a:endParaRPr lang="es-ES"/>
          </a:p>
        </p:txBody>
      </p:sp>
      <p:sp>
        <p:nvSpPr>
          <p:cNvPr id="6" name="5 Flecha abajo"/>
          <p:cNvSpPr/>
          <p:nvPr/>
        </p:nvSpPr>
        <p:spPr>
          <a:xfrm>
            <a:off x="2571750" y="2500313"/>
            <a:ext cx="357188" cy="428625"/>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3000"/>
              </a:lnSpc>
              <a:buClr>
                <a:srgbClr val="000000"/>
              </a:buClr>
              <a:buSzPct val="100000"/>
              <a:buFont typeface="Times New Roman" panose="02020603050405020304" pitchFamily="18" charset="0"/>
              <a:buNone/>
              <a:defRPr/>
            </a:pPr>
            <a:endParaRPr lang="es-ES"/>
          </a:p>
        </p:txBody>
      </p:sp>
      <p:sp>
        <p:nvSpPr>
          <p:cNvPr id="7" name="6 Flecha abajo"/>
          <p:cNvSpPr/>
          <p:nvPr/>
        </p:nvSpPr>
        <p:spPr>
          <a:xfrm>
            <a:off x="2571750" y="3500438"/>
            <a:ext cx="357188" cy="428625"/>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3000"/>
              </a:lnSpc>
              <a:buClr>
                <a:srgbClr val="000000"/>
              </a:buClr>
              <a:buSzPct val="100000"/>
              <a:buFont typeface="Times New Roman" panose="02020603050405020304" pitchFamily="18" charset="0"/>
              <a:buNone/>
              <a:defRPr/>
            </a:pPr>
            <a:endParaRPr lang="es-ES"/>
          </a:p>
        </p:txBody>
      </p:sp>
      <p:sp>
        <p:nvSpPr>
          <p:cNvPr id="9" name="8 Flecha abajo"/>
          <p:cNvSpPr/>
          <p:nvPr/>
        </p:nvSpPr>
        <p:spPr>
          <a:xfrm>
            <a:off x="2643188" y="4500563"/>
            <a:ext cx="357187" cy="428625"/>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3000"/>
              </a:lnSpc>
              <a:buClr>
                <a:srgbClr val="000000"/>
              </a:buClr>
              <a:buSzPct val="100000"/>
              <a:buFont typeface="Times New Roman" panose="02020603050405020304" pitchFamily="18" charset="0"/>
              <a:buNone/>
              <a:defRPr/>
            </a:pPr>
            <a:endParaRPr lang="es-ES"/>
          </a:p>
        </p:txBody>
      </p:sp>
      <p:sp>
        <p:nvSpPr>
          <p:cNvPr id="10" name="9 Flecha abajo"/>
          <p:cNvSpPr/>
          <p:nvPr/>
        </p:nvSpPr>
        <p:spPr>
          <a:xfrm>
            <a:off x="2714625" y="5643563"/>
            <a:ext cx="357188" cy="428625"/>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3000"/>
              </a:lnSpc>
              <a:buClr>
                <a:srgbClr val="000000"/>
              </a:buClr>
              <a:buSzPct val="100000"/>
              <a:buFont typeface="Times New Roman" panose="02020603050405020304" pitchFamily="18" charset="0"/>
              <a:buNone/>
              <a:defRPr/>
            </a:pPr>
            <a:endParaRPr lang="es-ES"/>
          </a:p>
        </p:txBody>
      </p:sp>
      <p:pic>
        <p:nvPicPr>
          <p:cNvPr id="9226" name="Imagen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588"/>
            <a:ext cx="13684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0471" y="32623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p:txBody>
          <a:bodyPr/>
          <a:lstStyle/>
          <a:p>
            <a:pPr eaLnBrk="1" hangingPunct="1"/>
            <a:r>
              <a:rPr lang="es-ES_tradnl" altLang="en-US" sz="2800" dirty="0" smtClean="0"/>
              <a:t>“La solución del problema no es el problema”</a:t>
            </a:r>
          </a:p>
          <a:p>
            <a:pPr eaLnBrk="1" hangingPunct="1"/>
            <a:r>
              <a:rPr lang="es-ES_tradnl" altLang="en-US" sz="2800" dirty="0" smtClean="0"/>
              <a:t>“La formulación debe ser tan general como lo amerita el </a:t>
            </a:r>
            <a:r>
              <a:rPr lang="es-ES_tradnl" altLang="en-US" sz="2800" dirty="0" smtClean="0"/>
              <a:t>problema”</a:t>
            </a:r>
            <a:endParaRPr lang="es-ES_tradnl" altLang="en-US" sz="2800" dirty="0" smtClean="0"/>
          </a:p>
        </p:txBody>
      </p:sp>
      <p:grpSp>
        <p:nvGrpSpPr>
          <p:cNvPr id="11268" name="Group 11"/>
          <p:cNvGrpSpPr>
            <a:grpSpLocks/>
          </p:cNvGrpSpPr>
          <p:nvPr/>
        </p:nvGrpSpPr>
        <p:grpSpPr bwMode="auto">
          <a:xfrm>
            <a:off x="374650" y="4076700"/>
            <a:ext cx="8280400" cy="1944688"/>
            <a:chOff x="204" y="1389"/>
            <a:chExt cx="5216" cy="1225"/>
          </a:xfrm>
        </p:grpSpPr>
        <p:sp>
          <p:nvSpPr>
            <p:cNvPr id="11271" name="Line 7"/>
            <p:cNvSpPr>
              <a:spLocks noChangeShapeType="1"/>
            </p:cNvSpPr>
            <p:nvPr/>
          </p:nvSpPr>
          <p:spPr bwMode="auto">
            <a:xfrm>
              <a:off x="3379" y="1979"/>
              <a:ext cx="81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1272" name="Group 10"/>
            <p:cNvGrpSpPr>
              <a:grpSpLocks/>
            </p:cNvGrpSpPr>
            <p:nvPr/>
          </p:nvGrpSpPr>
          <p:grpSpPr bwMode="auto">
            <a:xfrm>
              <a:off x="204" y="1525"/>
              <a:ext cx="1762" cy="1043"/>
              <a:chOff x="204" y="1525"/>
              <a:chExt cx="1762" cy="1043"/>
            </a:xfrm>
          </p:grpSpPr>
          <p:sp>
            <p:nvSpPr>
              <p:cNvPr id="11275" name="Line 6"/>
              <p:cNvSpPr>
                <a:spLocks noChangeShapeType="1"/>
              </p:cNvSpPr>
              <p:nvPr/>
            </p:nvSpPr>
            <p:spPr bwMode="auto">
              <a:xfrm flipV="1">
                <a:off x="1202" y="1979"/>
                <a:ext cx="76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30" name="Oval 8"/>
              <p:cNvSpPr>
                <a:spLocks noChangeArrowheads="1"/>
              </p:cNvSpPr>
              <p:nvPr/>
            </p:nvSpPr>
            <p:spPr bwMode="auto">
              <a:xfrm>
                <a:off x="204" y="1525"/>
                <a:ext cx="998" cy="1043"/>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3000"/>
                  </a:lnSpc>
                  <a:buClr>
                    <a:srgbClr val="000000"/>
                  </a:buClr>
                  <a:buSzPct val="100000"/>
                  <a:buFont typeface="Times New Roman" panose="02020603050405020304" pitchFamily="18" charset="0"/>
                  <a:buNone/>
                  <a:defRPr/>
                </a:pPr>
                <a:r>
                  <a:rPr lang="es-ES_tradnl" altLang="en-US" b="1">
                    <a:ea typeface="+mn-ea"/>
                    <a:cs typeface="Arial Unicode MS" pitchFamily="32" charset="0"/>
                  </a:rPr>
                  <a:t>Estado A</a:t>
                </a:r>
              </a:p>
            </p:txBody>
          </p:sp>
        </p:grpSp>
        <p:sp>
          <p:nvSpPr>
            <p:cNvPr id="11273" name="Oval 9"/>
            <p:cNvSpPr>
              <a:spLocks noChangeArrowheads="1"/>
            </p:cNvSpPr>
            <p:nvPr/>
          </p:nvSpPr>
          <p:spPr bwMode="auto">
            <a:xfrm>
              <a:off x="4195" y="1389"/>
              <a:ext cx="1225" cy="1225"/>
            </a:xfrm>
            <a:prstGeom prst="ellipse">
              <a:avLst/>
            </a:prstGeom>
            <a:solidFill>
              <a:srgbClr val="FFC000"/>
            </a:solidFill>
            <a:ln w="9525">
              <a:solidFill>
                <a:schemeClr val="tx1"/>
              </a:solidFill>
              <a:round/>
              <a:headEnd/>
              <a:tailEnd/>
            </a:ln>
          </p:spPr>
          <p:txBody>
            <a:bodyPr wrap="none" anchor="ctr"/>
            <a:lstStyle>
              <a:lvl1pPr>
                <a:lnSpc>
                  <a:spcPct val="93000"/>
                </a:lnSpc>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Arial Unicode MS"/>
                  <a:cs typeface="Arial Unicode MS"/>
                </a:defRPr>
              </a:lvl1pPr>
              <a:lvl2pPr>
                <a:lnSpc>
                  <a:spcPct val="93000"/>
                </a:lnSpc>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Arial Unicode MS"/>
                  <a:cs typeface="Arial Unicode MS"/>
                </a:defRPr>
              </a:lvl2pPr>
              <a:lvl3pPr>
                <a:lnSpc>
                  <a:spcPct val="93000"/>
                </a:lnSpc>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Arial Unicode MS"/>
                  <a:cs typeface="Arial Unicode MS"/>
                </a:defRPr>
              </a:lvl3pPr>
              <a:lvl4pPr>
                <a:lnSpc>
                  <a:spcPct val="93000"/>
                </a:lnSpc>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Arial Unicode MS"/>
                  <a:cs typeface="Arial Unicode MS"/>
                </a:defRPr>
              </a:lvl4pPr>
              <a:lvl5pPr>
                <a:lnSpc>
                  <a:spcPct val="93000"/>
                </a:lnSpc>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Arial Unicode MS"/>
                  <a:cs typeface="Arial Unicode MS"/>
                </a:defRPr>
              </a:lvl5pPr>
              <a:lvl6pPr marL="2514600" indent="-228600" defTabSz="449263" eaLnBrk="0" fontAlgn="base" hangingPunct="0">
                <a:lnSpc>
                  <a:spcPct val="93000"/>
                </a:lnSpc>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Arial Unicode MS"/>
                  <a:cs typeface="Arial Unicode MS"/>
                </a:defRPr>
              </a:lvl6pPr>
              <a:lvl7pPr marL="2971800" indent="-228600" defTabSz="449263" eaLnBrk="0" fontAlgn="base" hangingPunct="0">
                <a:lnSpc>
                  <a:spcPct val="93000"/>
                </a:lnSpc>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Arial Unicode MS"/>
                  <a:cs typeface="Arial Unicode MS"/>
                </a:defRPr>
              </a:lvl7pPr>
              <a:lvl8pPr marL="3429000" indent="-228600" defTabSz="449263" eaLnBrk="0" fontAlgn="base" hangingPunct="0">
                <a:lnSpc>
                  <a:spcPct val="93000"/>
                </a:lnSpc>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Arial Unicode MS"/>
                  <a:cs typeface="Arial Unicode MS"/>
                </a:defRPr>
              </a:lvl8pPr>
              <a:lvl9pPr marL="3886200" indent="-228600" defTabSz="449263" eaLnBrk="0" fontAlgn="base" hangingPunct="0">
                <a:lnSpc>
                  <a:spcPct val="93000"/>
                </a:lnSpc>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Arial Unicode MS"/>
                  <a:cs typeface="Arial Unicode MS"/>
                </a:defRPr>
              </a:lvl9pPr>
            </a:lstStyle>
            <a:p>
              <a:pPr algn="ctr" eaLnBrk="1" hangingPunct="1">
                <a:spcBef>
                  <a:spcPct val="0"/>
                </a:spcBef>
              </a:pPr>
              <a:r>
                <a:rPr lang="es-ES_tradnl" altLang="en-US" sz="1800" b="1">
                  <a:solidFill>
                    <a:schemeClr val="tx1"/>
                  </a:solidFill>
                </a:rPr>
                <a:t>Estado</a:t>
              </a:r>
            </a:p>
            <a:p>
              <a:pPr algn="ctr" eaLnBrk="1" hangingPunct="1">
                <a:spcBef>
                  <a:spcPct val="0"/>
                </a:spcBef>
              </a:pPr>
              <a:r>
                <a:rPr lang="es-ES_tradnl" altLang="en-US" sz="1800" b="1">
                  <a:solidFill>
                    <a:schemeClr val="tx1"/>
                  </a:solidFill>
                </a:rPr>
                <a:t>B</a:t>
              </a:r>
            </a:p>
          </p:txBody>
        </p:sp>
      </p:grpSp>
      <p:pic>
        <p:nvPicPr>
          <p:cNvPr id="11269" name="Imagen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25400"/>
            <a:ext cx="13716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ángulo 2"/>
          <p:cNvSpPr>
            <a:spLocks noChangeArrowheads="1"/>
          </p:cNvSpPr>
          <p:nvPr/>
        </p:nvSpPr>
        <p:spPr bwMode="auto">
          <a:xfrm>
            <a:off x="2751138" y="6032500"/>
            <a:ext cx="2828925" cy="493713"/>
          </a:xfrm>
          <a:prstGeom prst="rect">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3000"/>
              </a:lnSpc>
              <a:buClr>
                <a:srgbClr val="000000"/>
              </a:buClr>
              <a:buSzPct val="100000"/>
              <a:buFont typeface="Times New Roman" panose="02020603050405020304" pitchFamily="18" charset="0"/>
              <a:buNone/>
            </a:pPr>
            <a:r>
              <a:rPr lang="es-AR" altLang="en-US"/>
              <a:t> Modelo de la caja negra</a:t>
            </a:r>
            <a:endParaRPr lang="en-US" altLang="en-US"/>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56563" y="241564"/>
            <a:ext cx="609600" cy="609600"/>
          </a:xfrm>
          <a:prstGeom prst="rect">
            <a:avLst/>
          </a:prstGeom>
        </p:spPr>
      </p:pic>
      <p:pic>
        <p:nvPicPr>
          <p:cNvPr id="4" name="Sonido grabad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010829" y="906463"/>
            <a:ext cx="609600" cy="609600"/>
          </a:xfrm>
          <a:prstGeom prst="rect">
            <a:avLst/>
          </a:prstGeom>
        </p:spPr>
      </p:pic>
      <p:sp>
        <p:nvSpPr>
          <p:cNvPr id="5" name="Cubo 4"/>
          <p:cNvSpPr/>
          <p:nvPr/>
        </p:nvSpPr>
        <p:spPr bwMode="auto">
          <a:xfrm>
            <a:off x="3347864" y="4076700"/>
            <a:ext cx="1984549" cy="1656556"/>
          </a:xfrm>
          <a:prstGeom prst="cube">
            <a:avLst/>
          </a:prstGeom>
          <a:solidFill>
            <a:schemeClr val="tx1">
              <a:lumMod val="75000"/>
              <a:lumOff val="2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pPr>
            <a:r>
              <a:rPr kumimoji="0" lang="es-AR" sz="1800" b="1" i="1" u="none" strike="noStrike" cap="none" normalizeH="0" baseline="0" dirty="0" smtClean="0">
                <a:ln>
                  <a:noFill/>
                </a:ln>
                <a:solidFill>
                  <a:srgbClr val="FF0000"/>
                </a:solidFill>
                <a:effectLst/>
                <a:latin typeface="Arial" panose="020B0604020202020204" pitchFamily="34" charset="0"/>
                <a:cs typeface="Arial Unicode MS" pitchFamily="32" charset="0"/>
              </a:rPr>
              <a:t> </a:t>
            </a:r>
            <a:r>
              <a:rPr kumimoji="0" lang="es-AR" sz="1800" b="1" i="1" u="none" strike="noStrike" normalizeH="0" baseline="0" dirty="0" smtClean="0">
                <a:ln w="0"/>
                <a:solidFill>
                  <a:srgbClr val="FF0000"/>
                </a:solidFill>
                <a:effectLst>
                  <a:outerShdw blurRad="38100" dist="25400" dir="5400000" algn="ctr" rotWithShape="0">
                    <a:srgbClr val="6E747A">
                      <a:alpha val="43000"/>
                    </a:srgbClr>
                  </a:outerShdw>
                </a:effectLst>
                <a:latin typeface="Arial" panose="020B0604020202020204" pitchFamily="34" charset="0"/>
                <a:cs typeface="Arial Unicode MS" pitchFamily="32" charset="0"/>
              </a:rPr>
              <a:t>solución</a:t>
            </a:r>
            <a:endParaRPr kumimoji="0" lang="en-US" sz="1800" b="1" i="1" u="none" strike="noStrike" normalizeH="0" baseline="0" dirty="0" smtClean="0">
              <a:ln w="0"/>
              <a:solidFill>
                <a:srgbClr val="FF0000"/>
              </a:solidFill>
              <a:effectLst>
                <a:outerShdw blurRad="38100" dist="25400" dir="5400000" algn="ctr" rotWithShape="0">
                  <a:srgbClr val="6E747A">
                    <a:alpha val="43000"/>
                  </a:srgbClr>
                </a:outerShdw>
              </a:effectLst>
              <a:latin typeface="Arial" panose="020B0604020202020204" pitchFamily="34" charset="0"/>
              <a:cs typeface="Arial Unicode MS" pitchFamily="32" charset="0"/>
            </a:endParaRPr>
          </a:p>
        </p:txBody>
      </p:sp>
      <p:sp>
        <p:nvSpPr>
          <p:cNvPr id="6" name="Rectángulo 5"/>
          <p:cNvSpPr/>
          <p:nvPr/>
        </p:nvSpPr>
        <p:spPr>
          <a:xfrm>
            <a:off x="539552" y="38785"/>
            <a:ext cx="4572000" cy="646331"/>
          </a:xfrm>
          <a:prstGeom prst="rect">
            <a:avLst/>
          </a:prstGeom>
        </p:spPr>
        <p:txBody>
          <a:bodyPr>
            <a:spAutoFit/>
          </a:bodyPr>
          <a:lstStyle/>
          <a:p>
            <a:pPr algn="ctr" eaLnBrk="1" hangingPunct="1">
              <a:buClrTx/>
              <a:buFontTx/>
              <a:buNone/>
            </a:pPr>
            <a:r>
              <a:rPr lang="es-ES" altLang="en-US" b="1" dirty="0">
                <a:solidFill>
                  <a:srgbClr val="193300"/>
                </a:solidFill>
                <a:latin typeface="Garamond" panose="02020404030301010803" pitchFamily="18" charset="0"/>
              </a:rPr>
              <a:t>PROCESO DE DISEÑO</a:t>
            </a:r>
          </a:p>
          <a:p>
            <a:pPr algn="ctr" eaLnBrk="1" hangingPunct="1">
              <a:buClrTx/>
              <a:buFontTx/>
              <a:buNone/>
            </a:pPr>
            <a:r>
              <a:rPr lang="es-ES" altLang="en-US" b="1" dirty="0">
                <a:solidFill>
                  <a:srgbClr val="193300"/>
                </a:solidFill>
                <a:latin typeface="Garamond" panose="02020404030301010803" pitchFamily="18" charset="0"/>
              </a:rPr>
              <a:t>Formulación del problema</a:t>
            </a:r>
            <a:endParaRPr lang="es-ES" altLang="en-US" b="1" dirty="0">
              <a:solidFill>
                <a:srgbClr val="193300"/>
              </a:solidFill>
              <a:latin typeface="Garamond" panose="020204040303010108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box(in)">
                                      <p:cBhvr>
                                        <p:cTn id="7" dur="5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box(in)">
                                      <p:cBhvr>
                                        <p:cTn id="12" dur="500"/>
                                        <p:tgtEl>
                                          <p:spTgt spid="194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8471"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4276" fill="hold"/>
                                        <p:tgtEl>
                                          <p:spTgt spid="4"/>
                                        </p:tgtEl>
                                      </p:cBhvr>
                                    </p:cmd>
                                  </p:childTnLst>
                                </p:cTn>
                              </p:par>
                            </p:childTnLst>
                          </p:cTn>
                        </p:par>
                      </p:childTnLst>
                    </p:cTn>
                  </p:par>
                </p:childTnLst>
              </p:cTn>
              <p:nextCondLst>
                <p:cond evt="onClick" delay="0">
                  <p:tgtEl>
                    <p:spTgt spid="4"/>
                  </p:tgtEl>
                </p:cond>
              </p:nextCondLst>
            </p:seq>
            <p:audio>
              <p:cMediaNode vol="80000">
                <p:cTn id="24"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2051719" y="249767"/>
            <a:ext cx="3168352" cy="995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9pPr>
          </a:lstStyle>
          <a:p>
            <a:pPr algn="ctr" eaLnBrk="1" hangingPunct="1">
              <a:buClrTx/>
              <a:buFontTx/>
              <a:buNone/>
            </a:pPr>
            <a:r>
              <a:rPr lang="es-ES" altLang="en-US" sz="2000" b="1" dirty="0">
                <a:solidFill>
                  <a:srgbClr val="193300"/>
                </a:solidFill>
                <a:latin typeface="Garamond" panose="02020404030301010803" pitchFamily="18" charset="0"/>
              </a:rPr>
              <a:t>PROCESO DE DISEÑO</a:t>
            </a:r>
          </a:p>
          <a:p>
            <a:pPr algn="ctr" eaLnBrk="1" hangingPunct="1">
              <a:buClrTx/>
              <a:buFontTx/>
              <a:buNone/>
            </a:pPr>
            <a:r>
              <a:rPr lang="es-ES" altLang="en-US" sz="2000" b="1" dirty="0">
                <a:solidFill>
                  <a:srgbClr val="193300"/>
                </a:solidFill>
                <a:latin typeface="Garamond" panose="02020404030301010803" pitchFamily="18" charset="0"/>
              </a:rPr>
              <a:t>Formulación del problema</a:t>
            </a:r>
          </a:p>
        </p:txBody>
      </p:sp>
      <p:sp>
        <p:nvSpPr>
          <p:cNvPr id="4098" name="Text Box 2"/>
          <p:cNvSpPr txBox="1">
            <a:spLocks noChangeArrowheads="1"/>
          </p:cNvSpPr>
          <p:nvPr/>
        </p:nvSpPr>
        <p:spPr bwMode="auto">
          <a:xfrm>
            <a:off x="255588" y="1419225"/>
            <a:ext cx="2989262" cy="44675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itchFamily="32"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itchFamily="32"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itchFamily="32"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itchFamily="32"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itchFamily="32"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itchFamily="32"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itchFamily="32"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itchFamily="32"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itchFamily="32" charset="0"/>
              </a:defRPr>
            </a:lvl9pPr>
          </a:lstStyle>
          <a:p>
            <a:pPr algn="just" eaLnBrk="1" hangingPunct="1">
              <a:lnSpc>
                <a:spcPts val="1680"/>
              </a:lnSpc>
              <a:spcBef>
                <a:spcPts val="1250"/>
              </a:spcBef>
              <a:buSzPct val="100000"/>
              <a:defRPr/>
            </a:pPr>
            <a:r>
              <a:rPr lang="es-AR" altLang="en-US" sz="1400" b="1" dirty="0" smtClean="0">
                <a:ea typeface="+mn-ea"/>
              </a:rPr>
              <a:t>Ejemplo:</a:t>
            </a:r>
            <a:r>
              <a:rPr lang="es-AR" altLang="en-US" sz="1400" dirty="0" smtClean="0">
                <a:ea typeface="+mn-ea"/>
              </a:rPr>
              <a:t>  En una gran empresa que distribuye alimento para ganado. La dirección de la misma está preocupada por el costo relativamente elevado de manejar y almacenar sus productos y encomienda la tarea </a:t>
            </a:r>
            <a:r>
              <a:rPr lang="es-AR" altLang="en-US" sz="1400" dirty="0" smtClean="0">
                <a:ea typeface="+mn-ea"/>
              </a:rPr>
              <a:t>a un estudio de ingeniería.  </a:t>
            </a:r>
          </a:p>
          <a:p>
            <a:pPr algn="just" eaLnBrk="1" hangingPunct="1">
              <a:lnSpc>
                <a:spcPts val="1680"/>
              </a:lnSpc>
              <a:spcBef>
                <a:spcPts val="1250"/>
              </a:spcBef>
              <a:buSzPct val="100000"/>
              <a:defRPr/>
            </a:pPr>
            <a:r>
              <a:rPr lang="es-AR" altLang="en-US" sz="1400" dirty="0" smtClean="0">
                <a:ea typeface="+mn-ea"/>
              </a:rPr>
              <a:t>En </a:t>
            </a:r>
            <a:r>
              <a:rPr lang="es-AR" altLang="en-US" sz="1400" dirty="0" smtClean="0">
                <a:ea typeface="+mn-ea"/>
              </a:rPr>
              <a:t>la figura se esquematiza el funcionamiento actual donde el producto se coloca en bolsas y se lo almacena.</a:t>
            </a:r>
          </a:p>
          <a:p>
            <a:pPr algn="just" eaLnBrk="1" hangingPunct="1">
              <a:lnSpc>
                <a:spcPts val="1680"/>
              </a:lnSpc>
              <a:spcBef>
                <a:spcPts val="1250"/>
              </a:spcBef>
              <a:buSzPct val="100000"/>
              <a:defRPr/>
            </a:pPr>
            <a:r>
              <a:rPr lang="es-AR" altLang="en-US" sz="1400" dirty="0" smtClean="0">
                <a:ea typeface="+mn-ea"/>
              </a:rPr>
              <a:t>¿Cómo formular el problema? </a:t>
            </a:r>
          </a:p>
          <a:p>
            <a:pPr marL="285750" indent="-285750" algn="just" eaLnBrk="1" hangingPunct="1">
              <a:lnSpc>
                <a:spcPts val="1680"/>
              </a:lnSpc>
              <a:spcBef>
                <a:spcPts val="1250"/>
              </a:spcBef>
              <a:buSzPct val="100000"/>
              <a:buFont typeface="Arial" panose="020B0604020202020204" pitchFamily="34" charset="0"/>
              <a:buChar char="•"/>
              <a:defRPr/>
            </a:pPr>
            <a:r>
              <a:rPr lang="es-AR" altLang="en-US" sz="1400" b="1" dirty="0" smtClean="0">
                <a:ea typeface="+mn-ea"/>
              </a:rPr>
              <a:t>formulación amplia</a:t>
            </a:r>
            <a:r>
              <a:rPr lang="es-AR" altLang="en-US" sz="1400" dirty="0" smtClean="0">
                <a:ea typeface="+mn-ea"/>
              </a:rPr>
              <a:t>, </a:t>
            </a:r>
          </a:p>
          <a:p>
            <a:pPr marL="285750" indent="-285750" algn="just" eaLnBrk="1" hangingPunct="1">
              <a:lnSpc>
                <a:spcPts val="1680"/>
              </a:lnSpc>
              <a:spcBef>
                <a:spcPts val="1250"/>
              </a:spcBef>
              <a:buSzPct val="100000"/>
              <a:buFont typeface="Arial" panose="020B0604020202020204" pitchFamily="34" charset="0"/>
              <a:buChar char="•"/>
              <a:defRPr/>
            </a:pPr>
            <a:r>
              <a:rPr lang="es-AR" altLang="en-US" sz="1400" dirty="0" smtClean="0">
                <a:ea typeface="+mn-ea"/>
              </a:rPr>
              <a:t>modelo de la </a:t>
            </a:r>
            <a:r>
              <a:rPr lang="es-AR" altLang="en-US" sz="1400" b="1" dirty="0" smtClean="0">
                <a:ea typeface="+mn-ea"/>
              </a:rPr>
              <a:t>caja negra</a:t>
            </a:r>
            <a:r>
              <a:rPr lang="es-AR" altLang="en-US" sz="1400" dirty="0" smtClean="0">
                <a:ea typeface="+mn-ea"/>
              </a:rPr>
              <a:t> donde ponemos en evidencia el estado A y el estado </a:t>
            </a:r>
            <a:r>
              <a:rPr lang="en-GB" altLang="en-US" sz="1400" dirty="0" smtClean="0">
                <a:ea typeface="+mn-ea"/>
              </a:rPr>
              <a:t>B</a:t>
            </a:r>
            <a:r>
              <a:rPr lang="en-GB" altLang="en-US" sz="1400" dirty="0">
                <a:ea typeface="+mn-ea"/>
              </a:rPr>
              <a:t>.</a:t>
            </a:r>
          </a:p>
        </p:txBody>
      </p:sp>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8" y="260350"/>
            <a:ext cx="1905000" cy="904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895" y="981683"/>
            <a:ext cx="4896917" cy="57143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96360" y="249767"/>
            <a:ext cx="609600" cy="6096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37898" fill="hold"/>
                                        <p:tgtEl>
                                          <p:spTgt spid="3"/>
                                        </p:tgtEl>
                                      </p:cBhvr>
                                    </p:cmd>
                                  </p:childTnLst>
                                </p:cTn>
                              </p:par>
                            </p:childTnLst>
                          </p:cTn>
                        </p:par>
                      </p:childTnLst>
                    </p:cTn>
                  </p:par>
                </p:childTnLst>
              </p:cTn>
              <p:nextCondLst>
                <p:cond evt="onClick" delay="0">
                  <p:tgtEl>
                    <p:spTgt spid="3"/>
                  </p:tgtEl>
                </p:cond>
              </p:nextCondLst>
            </p:seq>
            <p:audio>
              <p:cMediaNode vol="80000">
                <p:cTn id="8"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611188" y="298450"/>
            <a:ext cx="8281987" cy="995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9pPr>
          </a:lstStyle>
          <a:p>
            <a:pPr algn="ctr" eaLnBrk="1" hangingPunct="1">
              <a:buClrTx/>
              <a:buFontTx/>
              <a:buNone/>
            </a:pPr>
            <a:r>
              <a:rPr lang="es-ES" altLang="en-US" sz="2000" b="1">
                <a:solidFill>
                  <a:srgbClr val="193300"/>
                </a:solidFill>
                <a:latin typeface="Garamond" panose="02020404030301010803" pitchFamily="18" charset="0"/>
              </a:rPr>
              <a:t>PROCESO DE DISEÑO</a:t>
            </a:r>
          </a:p>
          <a:p>
            <a:pPr algn="ctr" eaLnBrk="1" hangingPunct="1">
              <a:buClrTx/>
              <a:buFontTx/>
              <a:buNone/>
            </a:pPr>
            <a:r>
              <a:rPr lang="es-ES" altLang="en-US" sz="2000" b="1">
                <a:solidFill>
                  <a:srgbClr val="193300"/>
                </a:solidFill>
                <a:latin typeface="Garamond" panose="02020404030301010803" pitchFamily="18" charset="0"/>
              </a:rPr>
              <a:t>Formulación del problema</a:t>
            </a:r>
          </a:p>
        </p:txBody>
      </p:sp>
      <p:sp>
        <p:nvSpPr>
          <p:cNvPr id="15363" name="Text Box 2"/>
          <p:cNvSpPr txBox="1">
            <a:spLocks noChangeArrowheads="1"/>
          </p:cNvSpPr>
          <p:nvPr/>
        </p:nvSpPr>
        <p:spPr bwMode="auto">
          <a:xfrm>
            <a:off x="1208088" y="1319213"/>
            <a:ext cx="6734175" cy="695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9pPr>
          </a:lstStyle>
          <a:p>
            <a:pPr eaLnBrk="1" hangingPunct="1">
              <a:spcBef>
                <a:spcPts val="1250"/>
              </a:spcBef>
              <a:buClrTx/>
              <a:buFontTx/>
              <a:buNone/>
            </a:pPr>
            <a:r>
              <a:rPr lang="es-AR" altLang="en-US" sz="1400" dirty="0" smtClean="0">
                <a:solidFill>
                  <a:srgbClr val="FF0000"/>
                </a:solidFill>
                <a:latin typeface="+mn-lt"/>
              </a:rPr>
              <a:t>En</a:t>
            </a:r>
            <a:r>
              <a:rPr lang="es-AR" altLang="en-US" sz="1400" dirty="0" smtClean="0">
                <a:solidFill>
                  <a:srgbClr val="FF0000"/>
                </a:solidFill>
                <a:latin typeface="+mn-lt"/>
              </a:rPr>
              <a:t> </a:t>
            </a:r>
            <a:r>
              <a:rPr lang="es-AR" altLang="en-US" sz="1400" dirty="0">
                <a:solidFill>
                  <a:srgbClr val="FF0000"/>
                </a:solidFill>
                <a:latin typeface="+mn-lt"/>
              </a:rPr>
              <a:t>la figura vemos como se van eliminando en las distintas formulaciones algunos estados intermedios y las flechas se van haciendo más largas, es decir, vamos ganando amplitud en la formulación. </a:t>
            </a:r>
          </a:p>
        </p:txBody>
      </p:sp>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8" y="260350"/>
            <a:ext cx="1905000" cy="904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6738" y="2492375"/>
            <a:ext cx="5472112" cy="3965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2360" y="186531"/>
            <a:ext cx="609600" cy="6096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9704"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2"/>
          <p:cNvSpPr txBox="1">
            <a:spLocks noChangeArrowheads="1"/>
          </p:cNvSpPr>
          <p:nvPr/>
        </p:nvSpPr>
        <p:spPr bwMode="auto">
          <a:xfrm>
            <a:off x="611560" y="1340768"/>
            <a:ext cx="5400600" cy="33377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9pPr>
          </a:lstStyle>
          <a:p>
            <a:pPr algn="just" eaLnBrk="1" hangingPunct="1">
              <a:spcBef>
                <a:spcPts val="1250"/>
              </a:spcBef>
              <a:buClrTx/>
              <a:buFontTx/>
              <a:buNone/>
            </a:pPr>
            <a:endParaRPr lang="en-GB" altLang="en-US" dirty="0" smtClean="0">
              <a:solidFill>
                <a:srgbClr val="000000"/>
              </a:solidFill>
              <a:latin typeface="Garamond" panose="02020404030301010803" pitchFamily="18" charset="0"/>
            </a:endParaRPr>
          </a:p>
          <a:p>
            <a:pPr algn="just" eaLnBrk="1" hangingPunct="1">
              <a:spcBef>
                <a:spcPts val="1250"/>
              </a:spcBef>
              <a:buClrTx/>
              <a:buFontTx/>
              <a:buNone/>
            </a:pPr>
            <a:r>
              <a:rPr lang="es-AR" altLang="en-US" dirty="0" smtClean="0">
                <a:solidFill>
                  <a:srgbClr val="000000"/>
                </a:solidFill>
                <a:latin typeface="+mn-lt"/>
              </a:rPr>
              <a:t>Utilizando el modelo de caja negra:</a:t>
            </a:r>
          </a:p>
          <a:p>
            <a:pPr marL="285750" indent="-285750" algn="just" eaLnBrk="1" hangingPunct="1">
              <a:spcBef>
                <a:spcPts val="1250"/>
              </a:spcBef>
              <a:buClrTx/>
              <a:buFont typeface="Wingdings" panose="05000000000000000000" pitchFamily="2" charset="2"/>
              <a:buChar char="v"/>
            </a:pPr>
            <a:r>
              <a:rPr lang="es-AR" altLang="en-US" dirty="0" smtClean="0">
                <a:solidFill>
                  <a:srgbClr val="000000"/>
                </a:solidFill>
                <a:latin typeface="+mn-lt"/>
              </a:rPr>
              <a:t>Se evidencian  distintos  </a:t>
            </a:r>
            <a:r>
              <a:rPr lang="es-AR" altLang="en-US" b="1" dirty="0" smtClean="0">
                <a:solidFill>
                  <a:srgbClr val="FF0000"/>
                </a:solidFill>
                <a:latin typeface="+mn-lt"/>
              </a:rPr>
              <a:t>ESTADOS A,</a:t>
            </a:r>
            <a:r>
              <a:rPr lang="es-AR" altLang="en-US" b="1" dirty="0" smtClean="0">
                <a:solidFill>
                  <a:srgbClr val="FF0000"/>
                </a:solidFill>
                <a:latin typeface="+mn-lt"/>
              </a:rPr>
              <a:t> </a:t>
            </a:r>
            <a:r>
              <a:rPr lang="es-AR" altLang="en-US" dirty="0" smtClean="0">
                <a:solidFill>
                  <a:srgbClr val="000000"/>
                </a:solidFill>
                <a:latin typeface="+mn-lt"/>
              </a:rPr>
              <a:t>de entrada y distintos </a:t>
            </a:r>
            <a:r>
              <a:rPr lang="es-AR" altLang="en-US" b="1" dirty="0" smtClean="0">
                <a:solidFill>
                  <a:schemeClr val="accent2">
                    <a:lumMod val="75000"/>
                  </a:schemeClr>
                </a:solidFill>
                <a:latin typeface="+mn-lt"/>
              </a:rPr>
              <a:t>ESTADOS B,  </a:t>
            </a:r>
            <a:r>
              <a:rPr lang="es-AR" altLang="en-US" dirty="0" smtClean="0">
                <a:solidFill>
                  <a:srgbClr val="000000"/>
                </a:solidFill>
                <a:latin typeface="+mn-lt"/>
              </a:rPr>
              <a:t>de salida.</a:t>
            </a:r>
          </a:p>
          <a:p>
            <a:pPr marL="285750" indent="-285750" algn="just" eaLnBrk="1" hangingPunct="1">
              <a:spcBef>
                <a:spcPts val="1250"/>
              </a:spcBef>
              <a:buClrTx/>
              <a:buFont typeface="Wingdings" panose="05000000000000000000" pitchFamily="2" charset="2"/>
              <a:buChar char="v"/>
            </a:pPr>
            <a:r>
              <a:rPr lang="es-AR" altLang="en-US" dirty="0" smtClean="0">
                <a:solidFill>
                  <a:srgbClr val="000000"/>
                </a:solidFill>
                <a:latin typeface="+mn-lt"/>
              </a:rPr>
              <a:t>Es necesario determinar:  </a:t>
            </a:r>
            <a:r>
              <a:rPr lang="es-AR" altLang="en-US" b="1" dirty="0" smtClean="0">
                <a:solidFill>
                  <a:schemeClr val="accent1">
                    <a:lumMod val="50000"/>
                  </a:schemeClr>
                </a:solidFill>
                <a:latin typeface="+mn-lt"/>
              </a:rPr>
              <a:t>“La amplitud”</a:t>
            </a:r>
            <a:endParaRPr lang="es-AR" altLang="en-US" dirty="0" smtClean="0">
              <a:solidFill>
                <a:srgbClr val="000000"/>
              </a:solidFill>
              <a:latin typeface="+mn-lt"/>
            </a:endParaRPr>
          </a:p>
          <a:p>
            <a:pPr marL="285750" indent="-285750" algn="just" eaLnBrk="1" hangingPunct="1">
              <a:spcBef>
                <a:spcPts val="1250"/>
              </a:spcBef>
              <a:buClrTx/>
              <a:buFont typeface="Wingdings" panose="05000000000000000000" pitchFamily="2" charset="2"/>
              <a:buChar char="v"/>
            </a:pPr>
            <a:r>
              <a:rPr lang="es-AR" altLang="en-US" dirty="0" smtClean="0">
                <a:solidFill>
                  <a:srgbClr val="000000"/>
                </a:solidFill>
                <a:latin typeface="+mn-lt"/>
              </a:rPr>
              <a:t> Al analizar distintas </a:t>
            </a:r>
            <a:r>
              <a:rPr lang="es-AR" altLang="en-US" dirty="0" smtClean="0">
                <a:solidFill>
                  <a:schemeClr val="accent1">
                    <a:lumMod val="50000"/>
                  </a:schemeClr>
                </a:solidFill>
                <a:latin typeface="+mn-lt"/>
              </a:rPr>
              <a:t>“</a:t>
            </a:r>
            <a:r>
              <a:rPr lang="es-AR" altLang="en-US" b="1" dirty="0" smtClean="0">
                <a:solidFill>
                  <a:schemeClr val="accent1">
                    <a:lumMod val="50000"/>
                  </a:schemeClr>
                </a:solidFill>
                <a:latin typeface="+mn-lt"/>
              </a:rPr>
              <a:t>amplitudes” </a:t>
            </a:r>
            <a:r>
              <a:rPr lang="es-AR" altLang="en-US" dirty="0" smtClean="0">
                <a:solidFill>
                  <a:srgbClr val="000000"/>
                </a:solidFill>
                <a:latin typeface="+mn-lt"/>
              </a:rPr>
              <a:t>es importante recordar, características de la tecnología, la relación con  el tiempo, el espacio, la sociedad, el medio ambiente, el contexto, etc.  es decir recordar el carácter sistémico. </a:t>
            </a:r>
          </a:p>
        </p:txBody>
      </p:sp>
      <p:pic>
        <p:nvPicPr>
          <p:cNvPr id="174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47" y="131077"/>
            <a:ext cx="1905000" cy="904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ángulo 3"/>
          <p:cNvSpPr/>
          <p:nvPr/>
        </p:nvSpPr>
        <p:spPr>
          <a:xfrm>
            <a:off x="1889472" y="260350"/>
            <a:ext cx="4572000" cy="646331"/>
          </a:xfrm>
          <a:prstGeom prst="rect">
            <a:avLst/>
          </a:prstGeom>
        </p:spPr>
        <p:txBody>
          <a:bodyPr>
            <a:spAutoFit/>
          </a:bodyPr>
          <a:lstStyle/>
          <a:p>
            <a:pPr algn="ctr" eaLnBrk="1" hangingPunct="1">
              <a:buClrTx/>
              <a:buFontTx/>
              <a:buNone/>
            </a:pPr>
            <a:r>
              <a:rPr lang="es-ES" altLang="en-US" b="1" dirty="0">
                <a:solidFill>
                  <a:srgbClr val="193300"/>
                </a:solidFill>
                <a:latin typeface="Garamond" panose="02020404030301010803" pitchFamily="18" charset="0"/>
              </a:rPr>
              <a:t>PROCESO DE DISEÑO</a:t>
            </a:r>
          </a:p>
          <a:p>
            <a:pPr algn="ctr" eaLnBrk="1" hangingPunct="1">
              <a:buClrTx/>
              <a:buFontTx/>
              <a:buNone/>
            </a:pPr>
            <a:r>
              <a:rPr lang="es-ES" altLang="en-US" b="1" dirty="0">
                <a:solidFill>
                  <a:srgbClr val="193300"/>
                </a:solidFill>
                <a:latin typeface="Garamond" panose="02020404030301010803" pitchFamily="18" charset="0"/>
              </a:rPr>
              <a:t>Formulación del problema</a:t>
            </a:r>
            <a:endParaRPr lang="es-ES" altLang="en-US" b="1" dirty="0">
              <a:solidFill>
                <a:srgbClr val="193300"/>
              </a:solidFill>
              <a:latin typeface="Garamond" panose="02020404030301010803" pitchFamily="18" charset="0"/>
            </a:endParaRPr>
          </a:p>
        </p:txBody>
      </p:sp>
      <p:pic>
        <p:nvPicPr>
          <p:cNvPr id="9" name="Imagen 8"/>
          <p:cNvPicPr>
            <a:picLocks noChangeAspect="1"/>
          </p:cNvPicPr>
          <p:nvPr/>
        </p:nvPicPr>
        <p:blipFill>
          <a:blip r:embed="rId4"/>
          <a:stretch>
            <a:fillRect/>
          </a:stretch>
        </p:blipFill>
        <p:spPr>
          <a:xfrm>
            <a:off x="5796136" y="4005064"/>
            <a:ext cx="2592288" cy="268044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2"/>
          <p:cNvSpPr txBox="1">
            <a:spLocks noChangeArrowheads="1"/>
          </p:cNvSpPr>
          <p:nvPr/>
        </p:nvSpPr>
        <p:spPr bwMode="auto">
          <a:xfrm>
            <a:off x="323528" y="2333784"/>
            <a:ext cx="8135937" cy="2135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Arial Unicode MS"/>
                <a:cs typeface="Arial Unicode MS"/>
              </a:defRPr>
            </a:lvl9pPr>
          </a:lstStyle>
          <a:p>
            <a:pPr algn="just" eaLnBrk="1" hangingPunct="1">
              <a:spcBef>
                <a:spcPts val="1250"/>
              </a:spcBef>
              <a:buClrTx/>
              <a:buFontTx/>
              <a:buNone/>
            </a:pPr>
            <a:endParaRPr lang="en-GB" altLang="en-US" sz="1600" dirty="0" smtClean="0">
              <a:solidFill>
                <a:srgbClr val="000000"/>
              </a:solidFill>
              <a:latin typeface="Garamond" panose="02020404030301010803" pitchFamily="18" charset="0"/>
            </a:endParaRPr>
          </a:p>
          <a:p>
            <a:pPr marL="285750" indent="-285750" algn="just" eaLnBrk="1" hangingPunct="1">
              <a:spcBef>
                <a:spcPts val="1250"/>
              </a:spcBef>
              <a:buClrTx/>
              <a:buFont typeface="Wingdings" panose="05000000000000000000" pitchFamily="2" charset="2"/>
              <a:buChar char="v"/>
            </a:pPr>
            <a:endParaRPr lang="es-AR" altLang="en-US" sz="1600" dirty="0" smtClean="0">
              <a:solidFill>
                <a:srgbClr val="000000"/>
              </a:solidFill>
              <a:latin typeface="+mn-lt"/>
            </a:endParaRPr>
          </a:p>
          <a:p>
            <a:pPr marL="285750" indent="-285750" algn="just" eaLnBrk="1" hangingPunct="1">
              <a:spcBef>
                <a:spcPts val="1250"/>
              </a:spcBef>
              <a:buClrTx/>
              <a:buFont typeface="Wingdings" panose="05000000000000000000" pitchFamily="2" charset="2"/>
              <a:buChar char="v"/>
            </a:pPr>
            <a:r>
              <a:rPr lang="es-AR" altLang="en-US" sz="1600" dirty="0" smtClean="0">
                <a:solidFill>
                  <a:srgbClr val="000000"/>
                </a:solidFill>
                <a:latin typeface="+mn-lt"/>
              </a:rPr>
              <a:t>¿ Podrá un profesional de la ingeniería realizar la misma formulación de un problema en Argentina que  en Francia? </a:t>
            </a:r>
          </a:p>
          <a:p>
            <a:pPr marL="285750" indent="-285750" algn="just" eaLnBrk="1" hangingPunct="1">
              <a:spcBef>
                <a:spcPts val="1250"/>
              </a:spcBef>
              <a:buClrTx/>
              <a:buFont typeface="Wingdings" panose="05000000000000000000" pitchFamily="2" charset="2"/>
              <a:buChar char="v"/>
            </a:pPr>
            <a:endParaRPr lang="es-AR" altLang="en-US" sz="1600" dirty="0" smtClean="0">
              <a:solidFill>
                <a:srgbClr val="000000"/>
              </a:solidFill>
              <a:latin typeface="+mn-lt"/>
            </a:endParaRPr>
          </a:p>
          <a:p>
            <a:pPr marL="285750" indent="-285750" algn="just" eaLnBrk="1" hangingPunct="1">
              <a:spcBef>
                <a:spcPts val="1250"/>
              </a:spcBef>
              <a:buClrTx/>
              <a:buFont typeface="Wingdings" panose="05000000000000000000" pitchFamily="2" charset="2"/>
              <a:buChar char="v"/>
            </a:pPr>
            <a:endParaRPr lang="es-AR" altLang="en-US" sz="1600" dirty="0" smtClean="0">
              <a:solidFill>
                <a:srgbClr val="000000"/>
              </a:solidFill>
              <a:latin typeface="+mn-lt"/>
            </a:endParaRPr>
          </a:p>
        </p:txBody>
      </p:sp>
      <p:pic>
        <p:nvPicPr>
          <p:cNvPr id="174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747" y="131077"/>
            <a:ext cx="1905000" cy="904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ángulo 3"/>
          <p:cNvSpPr/>
          <p:nvPr/>
        </p:nvSpPr>
        <p:spPr>
          <a:xfrm>
            <a:off x="1889472" y="260350"/>
            <a:ext cx="4572000" cy="646331"/>
          </a:xfrm>
          <a:prstGeom prst="rect">
            <a:avLst/>
          </a:prstGeom>
        </p:spPr>
        <p:txBody>
          <a:bodyPr>
            <a:spAutoFit/>
          </a:bodyPr>
          <a:lstStyle/>
          <a:p>
            <a:pPr algn="ctr" eaLnBrk="1" hangingPunct="1">
              <a:buClrTx/>
              <a:buFontTx/>
              <a:buNone/>
            </a:pPr>
            <a:r>
              <a:rPr lang="es-ES" altLang="en-US" b="1" dirty="0">
                <a:solidFill>
                  <a:srgbClr val="193300"/>
                </a:solidFill>
                <a:latin typeface="Garamond" panose="02020404030301010803" pitchFamily="18" charset="0"/>
              </a:rPr>
              <a:t>PROCESO DE DISEÑO</a:t>
            </a:r>
          </a:p>
          <a:p>
            <a:pPr algn="ctr" eaLnBrk="1" hangingPunct="1">
              <a:buClrTx/>
              <a:buFontTx/>
              <a:buNone/>
            </a:pPr>
            <a:r>
              <a:rPr lang="es-ES" altLang="en-US" b="1" dirty="0">
                <a:solidFill>
                  <a:srgbClr val="193300"/>
                </a:solidFill>
                <a:latin typeface="Garamond" panose="02020404030301010803" pitchFamily="18" charset="0"/>
              </a:rPr>
              <a:t>Formulación del problema</a:t>
            </a:r>
            <a:endParaRPr lang="es-ES" altLang="en-US" b="1" dirty="0">
              <a:solidFill>
                <a:srgbClr val="193300"/>
              </a:solidFill>
              <a:latin typeface="Garamond" panose="02020404030301010803" pitchFamily="18" charset="0"/>
            </a:endParaRPr>
          </a:p>
        </p:txBody>
      </p:sp>
      <p:pic>
        <p:nvPicPr>
          <p:cNvPr id="5" name="Imagen 4"/>
          <p:cNvPicPr>
            <a:picLocks noChangeAspect="1"/>
          </p:cNvPicPr>
          <p:nvPr/>
        </p:nvPicPr>
        <p:blipFill>
          <a:blip r:embed="rId6"/>
          <a:stretch>
            <a:fillRect/>
          </a:stretch>
        </p:blipFill>
        <p:spPr>
          <a:xfrm>
            <a:off x="576411" y="3933056"/>
            <a:ext cx="3059485" cy="2294613"/>
          </a:xfrm>
          <a:prstGeom prst="rect">
            <a:avLst/>
          </a:prstGeom>
        </p:spPr>
      </p:pic>
      <p:sp>
        <p:nvSpPr>
          <p:cNvPr id="6" name="Rectángulo 5"/>
          <p:cNvSpPr/>
          <p:nvPr/>
        </p:nvSpPr>
        <p:spPr bwMode="auto">
          <a:xfrm>
            <a:off x="576411" y="6214492"/>
            <a:ext cx="3059485" cy="432048"/>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pPr>
            <a:r>
              <a:rPr kumimoji="0" lang="es-AR" sz="1800" b="0" i="0" u="none" strike="noStrike" cap="none" normalizeH="0" baseline="0" dirty="0" smtClean="0">
                <a:ln>
                  <a:noFill/>
                </a:ln>
                <a:solidFill>
                  <a:schemeClr val="tx1"/>
                </a:solidFill>
                <a:effectLst/>
                <a:latin typeface="Arial" panose="020B0604020202020204" pitchFamily="34" charset="0"/>
                <a:cs typeface="Arial Unicode MS" pitchFamily="32" charset="0"/>
              </a:rPr>
              <a:t>Rastrojero</a:t>
            </a:r>
            <a:r>
              <a:rPr kumimoji="0" lang="es-AR" sz="1800" b="0" i="0" u="none" strike="noStrike" cap="none" normalizeH="0" dirty="0" smtClean="0">
                <a:ln>
                  <a:noFill/>
                </a:ln>
                <a:solidFill>
                  <a:schemeClr val="tx1"/>
                </a:solidFill>
                <a:effectLst/>
                <a:latin typeface="Arial" panose="020B0604020202020204" pitchFamily="34" charset="0"/>
                <a:cs typeface="Arial Unicode MS" pitchFamily="32" charset="0"/>
              </a:rPr>
              <a:t> – Argentina 1952</a:t>
            </a:r>
            <a:endParaRPr kumimoji="0" lang="en-US" sz="1800" b="0" i="0" u="none" strike="noStrike" cap="none" normalizeH="0" baseline="0" dirty="0" smtClean="0">
              <a:ln>
                <a:noFill/>
              </a:ln>
              <a:solidFill>
                <a:schemeClr val="tx1"/>
              </a:solidFill>
              <a:effectLst/>
              <a:latin typeface="Arial" panose="020B0604020202020204" pitchFamily="34" charset="0"/>
              <a:cs typeface="Arial Unicode MS" pitchFamily="32" charset="0"/>
            </a:endParaRPr>
          </a:p>
        </p:txBody>
      </p:sp>
      <p:pic>
        <p:nvPicPr>
          <p:cNvPr id="7" name="Imagen 6"/>
          <p:cNvPicPr>
            <a:picLocks noChangeAspect="1"/>
          </p:cNvPicPr>
          <p:nvPr/>
        </p:nvPicPr>
        <p:blipFill>
          <a:blip r:embed="rId7"/>
          <a:stretch>
            <a:fillRect/>
          </a:stretch>
        </p:blipFill>
        <p:spPr>
          <a:xfrm>
            <a:off x="4848092" y="3961432"/>
            <a:ext cx="3226760" cy="2253060"/>
          </a:xfrm>
          <a:prstGeom prst="rect">
            <a:avLst/>
          </a:prstGeom>
        </p:spPr>
      </p:pic>
      <p:sp>
        <p:nvSpPr>
          <p:cNvPr id="8" name="Rectángulo 7"/>
          <p:cNvSpPr/>
          <p:nvPr/>
        </p:nvSpPr>
        <p:spPr bwMode="auto">
          <a:xfrm>
            <a:off x="4848092" y="6190005"/>
            <a:ext cx="3226760" cy="441691"/>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pPr>
            <a:r>
              <a:rPr kumimoji="0" lang="es-AR" sz="1800" b="0" i="0" u="none" strike="noStrike" cap="none" normalizeH="0" baseline="0" dirty="0" smtClean="0">
                <a:ln>
                  <a:noFill/>
                </a:ln>
                <a:solidFill>
                  <a:schemeClr val="tx1"/>
                </a:solidFill>
                <a:effectLst/>
                <a:latin typeface="Arial" panose="020B0604020202020204" pitchFamily="34" charset="0"/>
                <a:cs typeface="Arial Unicode MS" pitchFamily="32" charset="0"/>
              </a:rPr>
              <a:t>Peugeot 403 – Francia 1955</a:t>
            </a:r>
            <a:endParaRPr kumimoji="0" lang="en-US" sz="1800" b="0" i="0" u="none" strike="noStrike" cap="none" normalizeH="0" baseline="0" dirty="0" smtClean="0">
              <a:ln>
                <a:noFill/>
              </a:ln>
              <a:solidFill>
                <a:schemeClr val="tx1"/>
              </a:solidFill>
              <a:effectLst/>
              <a:latin typeface="Arial" panose="020B0604020202020204" pitchFamily="34" charset="0"/>
              <a:cs typeface="Arial Unicode MS" pitchFamily="32" charset="0"/>
            </a:endParaRPr>
          </a:p>
        </p:txBody>
      </p:sp>
      <p:sp>
        <p:nvSpPr>
          <p:cNvPr id="9" name="Text Box 2"/>
          <p:cNvSpPr txBox="1">
            <a:spLocks noChangeArrowheads="1"/>
          </p:cNvSpPr>
          <p:nvPr/>
        </p:nvSpPr>
        <p:spPr bwMode="auto">
          <a:xfrm>
            <a:off x="540891" y="1165225"/>
            <a:ext cx="8135937" cy="2507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itchFamily="32"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itchFamily="32"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itchFamily="32"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itchFamily="32"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itchFamily="32"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itchFamily="32"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itchFamily="32"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itchFamily="32"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Unicode MS" pitchFamily="32" charset="0"/>
              </a:defRPr>
            </a:lvl9pPr>
          </a:lstStyle>
          <a:p>
            <a:pPr algn="just" eaLnBrk="1" hangingPunct="1">
              <a:lnSpc>
                <a:spcPct val="93000"/>
              </a:lnSpc>
              <a:spcBef>
                <a:spcPts val="1250"/>
              </a:spcBef>
              <a:buSzPct val="100000"/>
              <a:defRPr/>
            </a:pPr>
            <a:endParaRPr lang="en-GB" altLang="en-US" sz="1400" dirty="0">
              <a:latin typeface="Garamond" panose="02020404030301010803" pitchFamily="18" charset="0"/>
              <a:ea typeface="+mn-ea"/>
            </a:endParaRPr>
          </a:p>
          <a:p>
            <a:pPr marL="285750" indent="-285750" algn="just" eaLnBrk="1" hangingPunct="1">
              <a:lnSpc>
                <a:spcPct val="93000"/>
              </a:lnSpc>
              <a:spcBef>
                <a:spcPts val="1250"/>
              </a:spcBef>
              <a:buSzPct val="100000"/>
              <a:buFont typeface="Wingdings" panose="05000000000000000000" pitchFamily="2" charset="2"/>
              <a:buChar char="v"/>
              <a:defRPr/>
            </a:pPr>
            <a:r>
              <a:rPr lang="es-AR" altLang="en-US" sz="1600" dirty="0" smtClean="0">
                <a:solidFill>
                  <a:schemeClr val="accent2">
                    <a:lumMod val="75000"/>
                  </a:schemeClr>
                </a:solidFill>
                <a:latin typeface="+mn-lt"/>
                <a:ea typeface="+mn-ea"/>
              </a:rPr>
              <a:t>En el caso de la ciudad X  (Ejemplo del </a:t>
            </a:r>
            <a:r>
              <a:rPr lang="es-AR" altLang="en-US" sz="1600" dirty="0" smtClean="0">
                <a:solidFill>
                  <a:schemeClr val="accent2">
                    <a:lumMod val="75000"/>
                  </a:schemeClr>
                </a:solidFill>
                <a:latin typeface="+mn-lt"/>
                <a:ea typeface="+mn-ea"/>
              </a:rPr>
              <a:t>libro de </a:t>
            </a:r>
            <a:r>
              <a:rPr lang="es-AR" altLang="en-US" sz="1600" dirty="0" err="1" smtClean="0">
                <a:solidFill>
                  <a:schemeClr val="accent2">
                    <a:lumMod val="75000"/>
                  </a:schemeClr>
                </a:solidFill>
                <a:latin typeface="+mn-lt"/>
                <a:ea typeface="+mn-ea"/>
              </a:rPr>
              <a:t>Krick</a:t>
            </a:r>
            <a:r>
              <a:rPr lang="es-AR" altLang="en-US" sz="1600" dirty="0" smtClean="0">
                <a:solidFill>
                  <a:schemeClr val="accent2">
                    <a:lumMod val="75000"/>
                  </a:schemeClr>
                </a:solidFill>
                <a:latin typeface="+mn-lt"/>
                <a:ea typeface="+mn-ea"/>
              </a:rPr>
              <a:t>) </a:t>
            </a:r>
            <a:r>
              <a:rPr lang="es-AR" altLang="en-US" sz="1600" dirty="0" smtClean="0">
                <a:solidFill>
                  <a:schemeClr val="accent2">
                    <a:lumMod val="75000"/>
                  </a:schemeClr>
                </a:solidFill>
                <a:latin typeface="+mn-lt"/>
                <a:ea typeface="+mn-ea"/>
              </a:rPr>
              <a:t>¿Qué paso omitió la autoridad de la ciudad? ¿Qué se le encomienda al ingeniero? ¿Quién realiza el planteo del problema? ¿Por qué el ingeniero se abstiene de realizar el diseño solicitado y presenta alternativas diferentes?</a:t>
            </a:r>
          </a:p>
          <a:p>
            <a:pPr algn="just" eaLnBrk="1" hangingPunct="1">
              <a:lnSpc>
                <a:spcPct val="93000"/>
              </a:lnSpc>
              <a:spcBef>
                <a:spcPts val="1250"/>
              </a:spcBef>
              <a:buSzPct val="100000"/>
              <a:defRPr/>
            </a:pPr>
            <a:r>
              <a:rPr lang="es-AR" altLang="en-US" sz="1600" dirty="0" smtClean="0">
                <a:solidFill>
                  <a:schemeClr val="accent2">
                    <a:lumMod val="75000"/>
                  </a:schemeClr>
                </a:solidFill>
                <a:latin typeface="+mn-lt"/>
                <a:ea typeface="+mn-ea"/>
              </a:rPr>
              <a:t>Nota: repasar conceptos de ética ¿qué priorizó el ingeniero al realizar su propuesta?</a:t>
            </a:r>
          </a:p>
          <a:p>
            <a:pPr algn="just" eaLnBrk="1" hangingPunct="1">
              <a:lnSpc>
                <a:spcPct val="93000"/>
              </a:lnSpc>
              <a:spcBef>
                <a:spcPts val="1250"/>
              </a:spcBef>
              <a:buSzPct val="100000"/>
              <a:defRPr/>
            </a:pPr>
            <a:endParaRPr lang="es-AR" altLang="en-US" sz="1400" dirty="0" smtClean="0">
              <a:latin typeface="Garamond" panose="02020404030301010803" pitchFamily="18" charset="0"/>
              <a:ea typeface="+mn-ea"/>
            </a:endParaRPr>
          </a:p>
          <a:p>
            <a:pPr eaLnBrk="1" hangingPunct="1">
              <a:lnSpc>
                <a:spcPct val="93000"/>
              </a:lnSpc>
              <a:spcBef>
                <a:spcPts val="1250"/>
              </a:spcBef>
              <a:buSzPct val="100000"/>
              <a:defRPr/>
            </a:pPr>
            <a:endParaRPr lang="en-GB" altLang="en-US" sz="1400" dirty="0">
              <a:latin typeface="Garamond" panose="02020404030301010803" pitchFamily="18" charset="0"/>
              <a:ea typeface="+mn-ea"/>
            </a:endParaRPr>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59619" y="260350"/>
            <a:ext cx="609600" cy="609600"/>
          </a:xfrm>
          <a:prstGeom prst="rect">
            <a:avLst/>
          </a:prstGeom>
        </p:spPr>
      </p:pic>
    </p:spTree>
    <p:extLst>
      <p:ext uri="{BB962C8B-B14F-4D97-AF65-F5344CB8AC3E}">
        <p14:creationId xmlns:p14="http://schemas.microsoft.com/office/powerpoint/2010/main" val="376090010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8225"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a:ea typeface=""/>
        <a:cs typeface="Arial Unicode MS"/>
      </a:majorFont>
      <a:minorFont>
        <a:latin typeface="Arial"/>
        <a:ea typeface=""/>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Arial Unicode MS"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Arial Unicode MS" pitchFamily="32"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rde">
  <a:themeElements>
    <a:clrScheme name="Bord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fontScheme name="Bord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ord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Bord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Bord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Bord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Bord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Bord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3395</TotalTime>
  <Words>483</Words>
  <Application>Microsoft Office PowerPoint</Application>
  <PresentationFormat>Presentación en pantalla (4:3)</PresentationFormat>
  <Paragraphs>63</Paragraphs>
  <Slides>8</Slides>
  <Notes>8</Notes>
  <HiddenSlides>0</HiddenSlides>
  <MMClips>8</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8</vt:i4>
      </vt:variant>
    </vt:vector>
  </HeadingPairs>
  <TitlesOfParts>
    <vt:vector size="15" baseType="lpstr">
      <vt:lpstr>Arial</vt:lpstr>
      <vt:lpstr>Arial Unicode MS</vt:lpstr>
      <vt:lpstr>Garamond</vt:lpstr>
      <vt:lpstr>Times New Roman</vt:lpstr>
      <vt:lpstr>Wingdings</vt:lpstr>
      <vt:lpstr>Tema de Office</vt:lpstr>
      <vt:lpstr>Borde</vt:lpstr>
      <vt:lpstr>Presentación de PowerPoint</vt:lpstr>
      <vt:lpstr>PROCESO DE DISEÑO SOLUCION DE PROBLEMAS TECNOLOGICOS</vt:lpstr>
      <vt:lpstr>Ciclo de diseño</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Usuario</dc:creator>
  <cp:lastModifiedBy>Usuario</cp:lastModifiedBy>
  <cp:revision>135</cp:revision>
  <cp:lastPrinted>1601-01-01T00:00:00Z</cp:lastPrinted>
  <dcterms:created xsi:type="dcterms:W3CDTF">1601-01-01T00:00:00Z</dcterms:created>
  <dcterms:modified xsi:type="dcterms:W3CDTF">2020-05-01T18:33:58Z</dcterms:modified>
</cp:coreProperties>
</file>